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4.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5.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6.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7.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728" r:id="rId2"/>
    <p:sldMasterId id="2147483740" r:id="rId3"/>
    <p:sldMasterId id="2147483777" r:id="rId4"/>
    <p:sldMasterId id="2147483794" r:id="rId5"/>
    <p:sldMasterId id="2147483811" r:id="rId6"/>
    <p:sldMasterId id="2147483822" r:id="rId7"/>
    <p:sldMasterId id="2147483839" r:id="rId8"/>
  </p:sldMasterIdLst>
  <p:notesMasterIdLst>
    <p:notesMasterId r:id="rId424"/>
  </p:notesMasterIdLst>
  <p:handoutMasterIdLst>
    <p:handoutMasterId r:id="rId425"/>
  </p:handoutMasterIdLst>
  <p:sldIdLst>
    <p:sldId id="3541" r:id="rId9"/>
    <p:sldId id="3779" r:id="rId10"/>
    <p:sldId id="3676" r:id="rId11"/>
    <p:sldId id="3513" r:id="rId12"/>
    <p:sldId id="3517" r:id="rId13"/>
    <p:sldId id="3518" r:id="rId14"/>
    <p:sldId id="3519" r:id="rId15"/>
    <p:sldId id="3270" r:id="rId16"/>
    <p:sldId id="2882" r:id="rId17"/>
    <p:sldId id="2884" r:id="rId18"/>
    <p:sldId id="2885" r:id="rId19"/>
    <p:sldId id="2937" r:id="rId20"/>
    <p:sldId id="3176" r:id="rId21"/>
    <p:sldId id="2007" r:id="rId22"/>
    <p:sldId id="3549" r:id="rId23"/>
    <p:sldId id="3548" r:id="rId24"/>
    <p:sldId id="3544" r:id="rId25"/>
    <p:sldId id="3545" r:id="rId26"/>
    <p:sldId id="3546" r:id="rId27"/>
    <p:sldId id="3547" r:id="rId28"/>
    <p:sldId id="3543" r:id="rId29"/>
    <p:sldId id="2796" r:id="rId30"/>
    <p:sldId id="2182" r:id="rId31"/>
    <p:sldId id="2210" r:id="rId32"/>
    <p:sldId id="2211" r:id="rId33"/>
    <p:sldId id="3161" r:id="rId34"/>
    <p:sldId id="2212" r:id="rId35"/>
    <p:sldId id="2213" r:id="rId36"/>
    <p:sldId id="2861" r:id="rId37"/>
    <p:sldId id="2797" r:id="rId38"/>
    <p:sldId id="2798" r:id="rId39"/>
    <p:sldId id="3522" r:id="rId40"/>
    <p:sldId id="2547" r:id="rId41"/>
    <p:sldId id="2827" r:id="rId42"/>
    <p:sldId id="2844" r:id="rId43"/>
    <p:sldId id="2917" r:id="rId44"/>
    <p:sldId id="2886" r:id="rId45"/>
    <p:sldId id="2834" r:id="rId46"/>
    <p:sldId id="2835" r:id="rId47"/>
    <p:sldId id="2841" r:id="rId48"/>
    <p:sldId id="2845" r:id="rId49"/>
    <p:sldId id="2938" r:id="rId50"/>
    <p:sldId id="2906" r:id="rId51"/>
    <p:sldId id="2907" r:id="rId52"/>
    <p:sldId id="2908" r:id="rId53"/>
    <p:sldId id="2910" r:id="rId54"/>
    <p:sldId id="2911" r:id="rId55"/>
    <p:sldId id="2939" r:id="rId56"/>
    <p:sldId id="2941" r:id="rId57"/>
    <p:sldId id="3215" r:id="rId58"/>
    <p:sldId id="3217" r:id="rId59"/>
    <p:sldId id="3218" r:id="rId60"/>
    <p:sldId id="3222" r:id="rId61"/>
    <p:sldId id="2909" r:id="rId62"/>
    <p:sldId id="2846" r:id="rId63"/>
    <p:sldId id="2839" r:id="rId64"/>
    <p:sldId id="2892" r:id="rId65"/>
    <p:sldId id="2895" r:id="rId66"/>
    <p:sldId id="2919" r:id="rId67"/>
    <p:sldId id="2899" r:id="rId68"/>
    <p:sldId id="2900" r:id="rId69"/>
    <p:sldId id="2901" r:id="rId70"/>
    <p:sldId id="2940" r:id="rId71"/>
    <p:sldId id="2898" r:id="rId72"/>
    <p:sldId id="3276" r:id="rId73"/>
    <p:sldId id="3289" r:id="rId74"/>
    <p:sldId id="3290" r:id="rId75"/>
    <p:sldId id="3061" r:id="rId76"/>
    <p:sldId id="3789" r:id="rId77"/>
    <p:sldId id="2921" r:id="rId78"/>
    <p:sldId id="3788" r:id="rId79"/>
    <p:sldId id="3787" r:id="rId80"/>
    <p:sldId id="2929" r:id="rId81"/>
    <p:sldId id="3422" r:id="rId82"/>
    <p:sldId id="2930" r:id="rId83"/>
    <p:sldId id="3423" r:id="rId84"/>
    <p:sldId id="3424" r:id="rId85"/>
    <p:sldId id="3524" r:id="rId86"/>
    <p:sldId id="3257" r:id="rId87"/>
    <p:sldId id="2933" r:id="rId88"/>
    <p:sldId id="2935" r:id="rId89"/>
    <p:sldId id="3364" r:id="rId90"/>
    <p:sldId id="3391" r:id="rId91"/>
    <p:sldId id="3417" r:id="rId92"/>
    <p:sldId id="3413" r:id="rId93"/>
    <p:sldId id="3419" r:id="rId94"/>
    <p:sldId id="3418" r:id="rId95"/>
    <p:sldId id="3529" r:id="rId96"/>
    <p:sldId id="3538" r:id="rId97"/>
    <p:sldId id="3281" r:id="rId98"/>
    <p:sldId id="3786" r:id="rId99"/>
    <p:sldId id="3750" r:id="rId100"/>
    <p:sldId id="3679" r:id="rId101"/>
    <p:sldId id="3751" r:id="rId102"/>
    <p:sldId id="3704" r:id="rId103"/>
    <p:sldId id="3780" r:id="rId104"/>
    <p:sldId id="3781" r:id="rId105"/>
    <p:sldId id="3782" r:id="rId106"/>
    <p:sldId id="3705" r:id="rId107"/>
    <p:sldId id="3706" r:id="rId108"/>
    <p:sldId id="3683" r:id="rId109"/>
    <p:sldId id="3716" r:id="rId110"/>
    <p:sldId id="3717" r:id="rId111"/>
    <p:sldId id="3718" r:id="rId112"/>
    <p:sldId id="3685" r:id="rId113"/>
    <p:sldId id="3719" r:id="rId114"/>
    <p:sldId id="3686" r:id="rId115"/>
    <p:sldId id="3720" r:id="rId116"/>
    <p:sldId id="3684" r:id="rId117"/>
    <p:sldId id="3711" r:id="rId118"/>
    <p:sldId id="3712" r:id="rId119"/>
    <p:sldId id="3713" r:id="rId120"/>
    <p:sldId id="3714" r:id="rId121"/>
    <p:sldId id="3715" r:id="rId122"/>
    <p:sldId id="3721" r:id="rId123"/>
    <p:sldId id="2972" r:id="rId124"/>
    <p:sldId id="3661" r:id="rId125"/>
    <p:sldId id="3722" r:id="rId126"/>
    <p:sldId id="3795" r:id="rId127"/>
    <p:sldId id="3797" r:id="rId128"/>
    <p:sldId id="3793" r:id="rId129"/>
    <p:sldId id="3798" r:id="rId130"/>
    <p:sldId id="3723" r:id="rId131"/>
    <p:sldId id="3791" r:id="rId132"/>
    <p:sldId id="3792" r:id="rId133"/>
    <p:sldId id="3796" r:id="rId134"/>
    <p:sldId id="2944" r:id="rId135"/>
    <p:sldId id="2949" r:id="rId136"/>
    <p:sldId id="3007" r:id="rId137"/>
    <p:sldId id="2951" r:id="rId138"/>
    <p:sldId id="2974" r:id="rId139"/>
    <p:sldId id="2976" r:id="rId140"/>
    <p:sldId id="2977" r:id="rId141"/>
    <p:sldId id="2978" r:id="rId142"/>
    <p:sldId id="2980" r:id="rId143"/>
    <p:sldId id="2960" r:id="rId144"/>
    <p:sldId id="2996" r:id="rId145"/>
    <p:sldId id="3594" r:id="rId146"/>
    <p:sldId id="3724" r:id="rId147"/>
    <p:sldId id="3729" r:id="rId148"/>
    <p:sldId id="3730" r:id="rId149"/>
    <p:sldId id="3731" r:id="rId150"/>
    <p:sldId id="2963" r:id="rId151"/>
    <p:sldId id="3147" r:id="rId152"/>
    <p:sldId id="2997" r:id="rId153"/>
    <p:sldId id="2962" r:id="rId154"/>
    <p:sldId id="3593" r:id="rId155"/>
    <p:sldId id="3592" r:id="rId156"/>
    <p:sldId id="3029" r:id="rId157"/>
    <p:sldId id="3728" r:id="rId158"/>
    <p:sldId id="3738" r:id="rId159"/>
    <p:sldId id="3740" r:id="rId160"/>
    <p:sldId id="3744" r:id="rId161"/>
    <p:sldId id="3745" r:id="rId162"/>
    <p:sldId id="3746" r:id="rId163"/>
    <p:sldId id="3747" r:id="rId164"/>
    <p:sldId id="3021" r:id="rId165"/>
    <p:sldId id="3019" r:id="rId166"/>
    <p:sldId id="3022" r:id="rId167"/>
    <p:sldId id="1424" r:id="rId168"/>
    <p:sldId id="2883" r:id="rId169"/>
    <p:sldId id="3008" r:id="rId170"/>
    <p:sldId id="3777" r:id="rId171"/>
    <p:sldId id="3778" r:id="rId172"/>
    <p:sldId id="2829" r:id="rId173"/>
    <p:sldId id="2931" r:id="rId174"/>
    <p:sldId id="3034" r:id="rId175"/>
    <p:sldId id="3031" r:id="rId176"/>
    <p:sldId id="3035" r:id="rId177"/>
    <p:sldId id="3036" r:id="rId178"/>
    <p:sldId id="3056" r:id="rId179"/>
    <p:sldId id="3133" r:id="rId180"/>
    <p:sldId id="3037" r:id="rId181"/>
    <p:sldId id="3040" r:id="rId182"/>
    <p:sldId id="2297" r:id="rId183"/>
    <p:sldId id="3511" r:id="rId184"/>
    <p:sldId id="3700" r:id="rId185"/>
    <p:sldId id="3701" r:id="rId186"/>
    <p:sldId id="3790" r:id="rId187"/>
    <p:sldId id="3208" r:id="rId188"/>
    <p:sldId id="3209" r:id="rId189"/>
    <p:sldId id="3210" r:id="rId190"/>
    <p:sldId id="3653" r:id="rId191"/>
    <p:sldId id="3654" r:id="rId192"/>
    <p:sldId id="2770" r:id="rId193"/>
    <p:sldId id="3693" r:id="rId194"/>
    <p:sldId id="3696" r:id="rId195"/>
    <p:sldId id="3695" r:id="rId196"/>
    <p:sldId id="3690" r:id="rId197"/>
    <p:sldId id="3784" r:id="rId198"/>
    <p:sldId id="3783" r:id="rId199"/>
    <p:sldId id="3647" r:id="rId200"/>
    <p:sldId id="3065" r:id="rId201"/>
    <p:sldId id="3641" r:id="rId202"/>
    <p:sldId id="3642" r:id="rId203"/>
    <p:sldId id="3643" r:id="rId204"/>
    <p:sldId id="3644" r:id="rId205"/>
    <p:sldId id="3645" r:id="rId206"/>
    <p:sldId id="3646" r:id="rId207"/>
    <p:sldId id="2690" r:id="rId208"/>
    <p:sldId id="2692" r:id="rId209"/>
    <p:sldId id="3512" r:id="rId210"/>
    <p:sldId id="2693" r:id="rId211"/>
    <p:sldId id="2694" r:id="rId212"/>
    <p:sldId id="2695" r:id="rId213"/>
    <p:sldId id="2723" r:id="rId214"/>
    <p:sldId id="3599" r:id="rId215"/>
    <p:sldId id="2724" r:id="rId216"/>
    <p:sldId id="2722" r:id="rId217"/>
    <p:sldId id="2670" r:id="rId218"/>
    <p:sldId id="2848" r:id="rId219"/>
    <p:sldId id="2849" r:id="rId220"/>
    <p:sldId id="2850" r:id="rId221"/>
    <p:sldId id="2672" r:id="rId222"/>
    <p:sldId id="2673" r:id="rId223"/>
    <p:sldId id="2674" r:id="rId224"/>
    <p:sldId id="2675" r:id="rId225"/>
    <p:sldId id="2676" r:id="rId226"/>
    <p:sldId id="2677" r:id="rId227"/>
    <p:sldId id="2678" r:id="rId228"/>
    <p:sldId id="2687" r:id="rId229"/>
    <p:sldId id="3839" r:id="rId230"/>
    <p:sldId id="3225" r:id="rId231"/>
    <p:sldId id="2689" r:id="rId232"/>
    <p:sldId id="3830" r:id="rId233"/>
    <p:sldId id="3831" r:id="rId234"/>
    <p:sldId id="3832" r:id="rId235"/>
    <p:sldId id="3833" r:id="rId236"/>
    <p:sldId id="3834" r:id="rId237"/>
    <p:sldId id="3835" r:id="rId238"/>
    <p:sldId id="3840" r:id="rId239"/>
    <p:sldId id="3838" r:id="rId240"/>
    <p:sldId id="2703" r:id="rId241"/>
    <p:sldId id="2781" r:id="rId242"/>
    <p:sldId id="2782" r:id="rId243"/>
    <p:sldId id="2783" r:id="rId244"/>
    <p:sldId id="2787" r:id="rId245"/>
    <p:sldId id="2784" r:id="rId246"/>
    <p:sldId id="2786" r:id="rId247"/>
    <p:sldId id="3842" r:id="rId248"/>
    <p:sldId id="3843" r:id="rId249"/>
    <p:sldId id="3767" r:id="rId250"/>
    <p:sldId id="3753" r:id="rId251"/>
    <p:sldId id="3757" r:id="rId252"/>
    <p:sldId id="3768" r:id="rId253"/>
    <p:sldId id="3765" r:id="rId254"/>
    <p:sldId id="3758" r:id="rId255"/>
    <p:sldId id="3770" r:id="rId256"/>
    <p:sldId id="3766" r:id="rId257"/>
    <p:sldId id="3771" r:id="rId258"/>
    <p:sldId id="3761" r:id="rId259"/>
    <p:sldId id="3760" r:id="rId260"/>
    <p:sldId id="3772" r:id="rId261"/>
    <p:sldId id="3756" r:id="rId262"/>
    <p:sldId id="3755" r:id="rId263"/>
    <p:sldId id="3748" r:id="rId264"/>
    <p:sldId id="2205" r:id="rId265"/>
    <p:sldId id="2206" r:id="rId266"/>
    <p:sldId id="2207" r:id="rId267"/>
    <p:sldId id="2208" r:id="rId268"/>
    <p:sldId id="854" r:id="rId269"/>
    <p:sldId id="855" r:id="rId270"/>
    <p:sldId id="858" r:id="rId271"/>
    <p:sldId id="859" r:id="rId272"/>
    <p:sldId id="860" r:id="rId273"/>
    <p:sldId id="857" r:id="rId274"/>
    <p:sldId id="2378" r:id="rId275"/>
    <p:sldId id="2843" r:id="rId276"/>
    <p:sldId id="2789" r:id="rId277"/>
    <p:sldId id="2790" r:id="rId278"/>
    <p:sldId id="2791" r:id="rId279"/>
    <p:sldId id="2793" r:id="rId280"/>
    <p:sldId id="2794" r:id="rId281"/>
    <p:sldId id="2795" r:id="rId282"/>
    <p:sldId id="3841" r:id="rId283"/>
    <p:sldId id="3763" r:id="rId284"/>
    <p:sldId id="2139" r:id="rId285"/>
    <p:sldId id="2772" r:id="rId286"/>
    <p:sldId id="2325" r:id="rId287"/>
    <p:sldId id="2327" r:id="rId288"/>
    <p:sldId id="2326" r:id="rId289"/>
    <p:sldId id="2328" r:id="rId290"/>
    <p:sldId id="3752" r:id="rId291"/>
    <p:sldId id="2016" r:id="rId292"/>
    <p:sldId id="2184" r:id="rId293"/>
    <p:sldId id="2463" r:id="rId294"/>
    <p:sldId id="2465" r:id="rId295"/>
    <p:sldId id="2017" r:id="rId296"/>
    <p:sldId id="2018" r:id="rId297"/>
    <p:sldId id="2019" r:id="rId298"/>
    <p:sldId id="2020" r:id="rId299"/>
    <p:sldId id="2185" r:id="rId300"/>
    <p:sldId id="2186" r:id="rId301"/>
    <p:sldId id="2188" r:id="rId302"/>
    <p:sldId id="3773" r:id="rId303"/>
    <p:sldId id="3774" r:id="rId304"/>
    <p:sldId id="3775" r:id="rId305"/>
    <p:sldId id="3776" r:id="rId306"/>
    <p:sldId id="3197" r:id="rId307"/>
    <p:sldId id="2981" r:id="rId308"/>
    <p:sldId id="2984" r:id="rId309"/>
    <p:sldId id="3066" r:id="rId310"/>
    <p:sldId id="2983" r:id="rId311"/>
    <p:sldId id="2990" r:id="rId312"/>
    <p:sldId id="2995" r:id="rId313"/>
    <p:sldId id="3002" r:id="rId314"/>
    <p:sldId id="2994" r:id="rId315"/>
    <p:sldId id="3001" r:id="rId316"/>
    <p:sldId id="2985" r:id="rId317"/>
    <p:sldId id="3004" r:id="rId318"/>
    <p:sldId id="3003" r:id="rId319"/>
    <p:sldId id="2988" r:id="rId320"/>
    <p:sldId id="2989" r:id="rId321"/>
    <p:sldId id="2335" r:id="rId322"/>
    <p:sldId id="3141" r:id="rId323"/>
    <p:sldId id="2805" r:id="rId324"/>
    <p:sldId id="2804" r:id="rId325"/>
    <p:sldId id="2806" r:id="rId326"/>
    <p:sldId id="2890" r:id="rId327"/>
    <p:sldId id="2808" r:id="rId328"/>
    <p:sldId id="2810" r:id="rId329"/>
    <p:sldId id="2809" r:id="rId330"/>
    <p:sldId id="2811" r:id="rId331"/>
    <p:sldId id="2859" r:id="rId332"/>
    <p:sldId id="2858" r:id="rId333"/>
    <p:sldId id="2857" r:id="rId334"/>
    <p:sldId id="2860" r:id="rId335"/>
    <p:sldId id="2856" r:id="rId336"/>
    <p:sldId id="2480" r:id="rId337"/>
    <p:sldId id="1181" r:id="rId338"/>
    <p:sldId id="2189" r:id="rId339"/>
    <p:sldId id="2190" r:id="rId340"/>
    <p:sldId id="2536" r:id="rId341"/>
    <p:sldId id="2546" r:id="rId342"/>
    <p:sldId id="2537" r:id="rId343"/>
    <p:sldId id="2538" r:id="rId344"/>
    <p:sldId id="2535" r:id="rId345"/>
    <p:sldId id="2881" r:id="rId346"/>
    <p:sldId id="2192" r:id="rId347"/>
    <p:sldId id="1188" r:id="rId348"/>
    <p:sldId id="2519" r:id="rId349"/>
    <p:sldId id="3083" r:id="rId350"/>
    <p:sldId id="3137" r:id="rId351"/>
    <p:sldId id="3113" r:id="rId352"/>
    <p:sldId id="3084" r:id="rId353"/>
    <p:sldId id="3085" r:id="rId354"/>
    <p:sldId id="3086" r:id="rId355"/>
    <p:sldId id="3087" r:id="rId356"/>
    <p:sldId id="3089" r:id="rId357"/>
    <p:sldId id="3088" r:id="rId358"/>
    <p:sldId id="3090" r:id="rId359"/>
    <p:sldId id="3091" r:id="rId360"/>
    <p:sldId id="3092" r:id="rId361"/>
    <p:sldId id="3093" r:id="rId362"/>
    <p:sldId id="3095" r:id="rId363"/>
    <p:sldId id="3100" r:id="rId364"/>
    <p:sldId id="3101" r:id="rId365"/>
    <p:sldId id="3103" r:id="rId366"/>
    <p:sldId id="2471" r:id="rId367"/>
    <p:sldId id="2476" r:id="rId368"/>
    <p:sldId id="3150" r:id="rId369"/>
    <p:sldId id="2477" r:id="rId370"/>
    <p:sldId id="3058" r:id="rId371"/>
    <p:sldId id="3106" r:id="rId372"/>
    <p:sldId id="3107" r:id="rId373"/>
    <p:sldId id="3109" r:id="rId374"/>
    <p:sldId id="3110" r:id="rId375"/>
    <p:sldId id="3112" r:id="rId376"/>
    <p:sldId id="2661" r:id="rId377"/>
    <p:sldId id="2662" r:id="rId378"/>
    <p:sldId id="2522" r:id="rId379"/>
    <p:sldId id="3164" r:id="rId380"/>
    <p:sldId id="3114" r:id="rId381"/>
    <p:sldId id="3154" r:id="rId382"/>
    <p:sldId id="3155" r:id="rId383"/>
    <p:sldId id="3121" r:id="rId384"/>
    <p:sldId id="3118" r:id="rId385"/>
    <p:sldId id="3156" r:id="rId386"/>
    <p:sldId id="3165" r:id="rId387"/>
    <p:sldId id="3132" r:id="rId388"/>
    <p:sldId id="3157" r:id="rId389"/>
    <p:sldId id="1384" r:id="rId390"/>
    <p:sldId id="3265" r:id="rId391"/>
    <p:sldId id="3268" r:id="rId392"/>
    <p:sldId id="3269" r:id="rId393"/>
    <p:sldId id="3741" r:id="rId394"/>
    <p:sldId id="3742" r:id="rId395"/>
    <p:sldId id="3743" r:id="rId396"/>
    <p:sldId id="2721" r:id="rId397"/>
    <p:sldId id="2966" r:id="rId398"/>
    <p:sldId id="2712" r:id="rId399"/>
    <p:sldId id="2709" r:id="rId400"/>
    <p:sldId id="3064" r:id="rId401"/>
    <p:sldId id="3227" r:id="rId402"/>
    <p:sldId id="3026" r:id="rId403"/>
    <p:sldId id="3041" r:id="rId404"/>
    <p:sldId id="3129" r:id="rId405"/>
    <p:sldId id="3144" r:id="rId406"/>
    <p:sldId id="3130" r:id="rId407"/>
    <p:sldId id="3145" r:id="rId408"/>
    <p:sldId id="3131" r:id="rId409"/>
    <p:sldId id="3143" r:id="rId410"/>
    <p:sldId id="3171" r:id="rId411"/>
    <p:sldId id="3172" r:id="rId412"/>
    <p:sldId id="3167" r:id="rId413"/>
    <p:sldId id="3168" r:id="rId414"/>
    <p:sldId id="3169" r:id="rId415"/>
    <p:sldId id="3170" r:id="rId416"/>
    <p:sldId id="3259" r:id="rId417"/>
    <p:sldId id="3288" r:id="rId418"/>
    <p:sldId id="3762" r:id="rId419"/>
    <p:sldId id="3769" r:id="rId420"/>
    <p:sldId id="3689" r:id="rId421"/>
    <p:sldId id="3687" r:id="rId422"/>
    <p:sldId id="3688" r:id="rId423"/>
  </p:sldIdLst>
  <p:sldSz cx="9144000" cy="6858000" type="screen4x3"/>
  <p:notesSz cx="6934200" cy="9120188"/>
  <p:defaultTextStyle>
    <a:defPPr>
      <a:defRPr lang="en-CA"/>
    </a:defPPr>
    <a:lvl1pPr algn="r" rtl="0" fontAlgn="base">
      <a:spcBef>
        <a:spcPct val="0"/>
      </a:spcBef>
      <a:spcAft>
        <a:spcPct val="0"/>
      </a:spcAft>
      <a:defRPr sz="3200" kern="1200">
        <a:solidFill>
          <a:schemeClr val="tx1"/>
        </a:solidFill>
        <a:latin typeface="Times New Roman" pitchFamily="18" charset="0"/>
        <a:ea typeface="+mn-ea"/>
        <a:cs typeface="+mn-cs"/>
      </a:defRPr>
    </a:lvl1pPr>
    <a:lvl2pPr marL="457200" algn="r" rtl="0" fontAlgn="base">
      <a:spcBef>
        <a:spcPct val="0"/>
      </a:spcBef>
      <a:spcAft>
        <a:spcPct val="0"/>
      </a:spcAft>
      <a:defRPr sz="3200" kern="1200">
        <a:solidFill>
          <a:schemeClr val="tx1"/>
        </a:solidFill>
        <a:latin typeface="Times New Roman" pitchFamily="18" charset="0"/>
        <a:ea typeface="+mn-ea"/>
        <a:cs typeface="+mn-cs"/>
      </a:defRPr>
    </a:lvl2pPr>
    <a:lvl3pPr marL="914400" algn="r" rtl="0" fontAlgn="base">
      <a:spcBef>
        <a:spcPct val="0"/>
      </a:spcBef>
      <a:spcAft>
        <a:spcPct val="0"/>
      </a:spcAft>
      <a:defRPr sz="3200" kern="1200">
        <a:solidFill>
          <a:schemeClr val="tx1"/>
        </a:solidFill>
        <a:latin typeface="Times New Roman" pitchFamily="18" charset="0"/>
        <a:ea typeface="+mn-ea"/>
        <a:cs typeface="+mn-cs"/>
      </a:defRPr>
    </a:lvl3pPr>
    <a:lvl4pPr marL="1371600" algn="r" rtl="0" fontAlgn="base">
      <a:spcBef>
        <a:spcPct val="0"/>
      </a:spcBef>
      <a:spcAft>
        <a:spcPct val="0"/>
      </a:spcAft>
      <a:defRPr sz="3200" kern="1200">
        <a:solidFill>
          <a:schemeClr val="tx1"/>
        </a:solidFill>
        <a:latin typeface="Times New Roman" pitchFamily="18" charset="0"/>
        <a:ea typeface="+mn-ea"/>
        <a:cs typeface="+mn-cs"/>
      </a:defRPr>
    </a:lvl4pPr>
    <a:lvl5pPr marL="1828800" algn="r" rtl="0" fontAlgn="base">
      <a:spcBef>
        <a:spcPct val="0"/>
      </a:spcBef>
      <a:spcAft>
        <a:spcPct val="0"/>
      </a:spcAft>
      <a:defRPr sz="3200" kern="1200">
        <a:solidFill>
          <a:schemeClr val="tx1"/>
        </a:solidFill>
        <a:latin typeface="Times New Roman" pitchFamily="18" charset="0"/>
        <a:ea typeface="+mn-ea"/>
        <a:cs typeface="+mn-cs"/>
      </a:defRPr>
    </a:lvl5pPr>
    <a:lvl6pPr marL="2286000" algn="l" defTabSz="914400" rtl="0" eaLnBrk="1" latinLnBrk="0" hangingPunct="1">
      <a:defRPr sz="3200" kern="1200">
        <a:solidFill>
          <a:schemeClr val="tx1"/>
        </a:solidFill>
        <a:latin typeface="Times New Roman" pitchFamily="18" charset="0"/>
        <a:ea typeface="+mn-ea"/>
        <a:cs typeface="+mn-cs"/>
      </a:defRPr>
    </a:lvl6pPr>
    <a:lvl7pPr marL="2743200" algn="l" defTabSz="914400" rtl="0" eaLnBrk="1" latinLnBrk="0" hangingPunct="1">
      <a:defRPr sz="3200" kern="1200">
        <a:solidFill>
          <a:schemeClr val="tx1"/>
        </a:solidFill>
        <a:latin typeface="Times New Roman" pitchFamily="18" charset="0"/>
        <a:ea typeface="+mn-ea"/>
        <a:cs typeface="+mn-cs"/>
      </a:defRPr>
    </a:lvl7pPr>
    <a:lvl8pPr marL="3200400" algn="l" defTabSz="914400" rtl="0" eaLnBrk="1" latinLnBrk="0" hangingPunct="1">
      <a:defRPr sz="3200" kern="1200">
        <a:solidFill>
          <a:schemeClr val="tx1"/>
        </a:solidFill>
        <a:latin typeface="Times New Roman" pitchFamily="18" charset="0"/>
        <a:ea typeface="+mn-ea"/>
        <a:cs typeface="+mn-cs"/>
      </a:defRPr>
    </a:lvl8pPr>
    <a:lvl9pPr marL="3657600" algn="l" defTabSz="914400" rtl="0" eaLnBrk="1" latinLnBrk="0" hangingPunct="1">
      <a:defRPr sz="3200" kern="1200">
        <a:solidFill>
          <a:schemeClr val="tx1"/>
        </a:solidFill>
        <a:latin typeface="Times New Roman" pitchFamily="18" charset="0"/>
        <a:ea typeface="+mn-ea"/>
        <a:cs typeface="+mn-cs"/>
      </a:defRPr>
    </a:lvl9pPr>
  </p:defaultTextStyle>
  <p:extLst>
    <p:ext uri="{EFAFB233-063F-42B5-8137-9DF3F51BA10A}">
      <p15:sldGuideLst xmlns:p15="http://schemas.microsoft.com/office/powerpoint/2012/main">
        <p15:guide id="1" orient="horz" pos="33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eff Edmonds" initials="JE" lastIdx="2" clrIdx="0">
    <p:extLst>
      <p:ext uri="{19B8F6BF-5375-455C-9EA6-DF929625EA0E}">
        <p15:presenceInfo xmlns:p15="http://schemas.microsoft.com/office/powerpoint/2012/main" userId="a8785b683ef20e2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66FF66"/>
    <a:srgbClr val="FFFFFF"/>
    <a:srgbClr val="000066"/>
    <a:srgbClr val="FF00FF"/>
    <a:srgbClr val="99FF66"/>
    <a:srgbClr val="E6E6E6"/>
    <a:srgbClr val="FEFEFE"/>
    <a:srgbClr val="CCFFCC"/>
    <a:srgbClr val="4D0201"/>
    <a:srgbClr val="D5D4F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21898" autoAdjust="0"/>
    <p:restoredTop sz="94322" autoAdjust="0"/>
  </p:normalViewPr>
  <p:slideViewPr>
    <p:cSldViewPr>
      <p:cViewPr>
        <p:scale>
          <a:sx n="95" d="100"/>
          <a:sy n="95" d="100"/>
        </p:scale>
        <p:origin x="331" y="91"/>
      </p:cViewPr>
      <p:guideLst>
        <p:guide orient="horz" pos="3360"/>
        <p:guide pos="2880"/>
      </p:guideLst>
    </p:cSldViewPr>
  </p:slideViewPr>
  <p:outlineViewPr>
    <p:cViewPr>
      <p:scale>
        <a:sx n="33" d="100"/>
        <a:sy n="33" d="100"/>
      </p:scale>
      <p:origin x="0" y="0"/>
    </p:cViewPr>
    <p:sldLst>
      <p:sld r:id="rId1" collapse="1"/>
      <p:sld r:id="rId2" collapse="1"/>
      <p:sld r:id="rId3" collapse="1"/>
      <p:sld r:id="rId4" collapse="1"/>
      <p:sld r:id="rId5" collapse="1"/>
    </p:sldLst>
  </p:outlineViewPr>
  <p:notesTextViewPr>
    <p:cViewPr>
      <p:scale>
        <a:sx n="100" d="100"/>
        <a:sy n="100" d="100"/>
      </p:scale>
      <p:origin x="0" y="0"/>
    </p:cViewPr>
  </p:notesTextViewPr>
  <p:sorterViewPr>
    <p:cViewPr>
      <p:scale>
        <a:sx n="33" d="100"/>
        <a:sy n="33" d="100"/>
      </p:scale>
      <p:origin x="0" y="-357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9.xml"/><Relationship Id="rId299" Type="http://schemas.openxmlformats.org/officeDocument/2006/relationships/slide" Target="slides/slide291.xml"/><Relationship Id="rId21" Type="http://schemas.openxmlformats.org/officeDocument/2006/relationships/slide" Target="slides/slide13.xml"/><Relationship Id="rId63" Type="http://schemas.openxmlformats.org/officeDocument/2006/relationships/slide" Target="slides/slide55.xml"/><Relationship Id="rId159" Type="http://schemas.openxmlformats.org/officeDocument/2006/relationships/slide" Target="slides/slide151.xml"/><Relationship Id="rId324" Type="http://schemas.openxmlformats.org/officeDocument/2006/relationships/slide" Target="slides/slide316.xml"/><Relationship Id="rId366" Type="http://schemas.openxmlformats.org/officeDocument/2006/relationships/slide" Target="slides/slide358.xml"/><Relationship Id="rId170" Type="http://schemas.openxmlformats.org/officeDocument/2006/relationships/slide" Target="slides/slide162.xml"/><Relationship Id="rId226" Type="http://schemas.openxmlformats.org/officeDocument/2006/relationships/slide" Target="slides/slide218.xml"/><Relationship Id="rId268" Type="http://schemas.openxmlformats.org/officeDocument/2006/relationships/slide" Target="slides/slide260.xml"/><Relationship Id="rId32" Type="http://schemas.openxmlformats.org/officeDocument/2006/relationships/slide" Target="slides/slide24.xml"/><Relationship Id="rId74" Type="http://schemas.openxmlformats.org/officeDocument/2006/relationships/slide" Target="slides/slide66.xml"/><Relationship Id="rId128" Type="http://schemas.openxmlformats.org/officeDocument/2006/relationships/slide" Target="slides/slide120.xml"/><Relationship Id="rId335" Type="http://schemas.openxmlformats.org/officeDocument/2006/relationships/slide" Target="slides/slide327.xml"/><Relationship Id="rId377" Type="http://schemas.openxmlformats.org/officeDocument/2006/relationships/slide" Target="slides/slide369.xml"/><Relationship Id="rId5" Type="http://schemas.openxmlformats.org/officeDocument/2006/relationships/slideMaster" Target="slideMasters/slideMaster5.xml"/><Relationship Id="rId181" Type="http://schemas.openxmlformats.org/officeDocument/2006/relationships/slide" Target="slides/slide173.xml"/><Relationship Id="rId237" Type="http://schemas.openxmlformats.org/officeDocument/2006/relationships/slide" Target="slides/slide229.xml"/><Relationship Id="rId402" Type="http://schemas.openxmlformats.org/officeDocument/2006/relationships/slide" Target="slides/slide394.xml"/><Relationship Id="rId279" Type="http://schemas.openxmlformats.org/officeDocument/2006/relationships/slide" Target="slides/slide271.xml"/><Relationship Id="rId43" Type="http://schemas.openxmlformats.org/officeDocument/2006/relationships/slide" Target="slides/slide35.xml"/><Relationship Id="rId139" Type="http://schemas.openxmlformats.org/officeDocument/2006/relationships/slide" Target="slides/slide131.xml"/><Relationship Id="rId290" Type="http://schemas.openxmlformats.org/officeDocument/2006/relationships/slide" Target="slides/slide282.xml"/><Relationship Id="rId304" Type="http://schemas.openxmlformats.org/officeDocument/2006/relationships/slide" Target="slides/slide296.xml"/><Relationship Id="rId346" Type="http://schemas.openxmlformats.org/officeDocument/2006/relationships/slide" Target="slides/slide338.xml"/><Relationship Id="rId388" Type="http://schemas.openxmlformats.org/officeDocument/2006/relationships/slide" Target="slides/slide380.xml"/><Relationship Id="rId85" Type="http://schemas.openxmlformats.org/officeDocument/2006/relationships/slide" Target="slides/slide77.xml"/><Relationship Id="rId150" Type="http://schemas.openxmlformats.org/officeDocument/2006/relationships/slide" Target="slides/slide142.xml"/><Relationship Id="rId192" Type="http://schemas.openxmlformats.org/officeDocument/2006/relationships/slide" Target="slides/slide184.xml"/><Relationship Id="rId206" Type="http://schemas.openxmlformats.org/officeDocument/2006/relationships/slide" Target="slides/slide198.xml"/><Relationship Id="rId413" Type="http://schemas.openxmlformats.org/officeDocument/2006/relationships/slide" Target="slides/slide405.xml"/><Relationship Id="rId248" Type="http://schemas.openxmlformats.org/officeDocument/2006/relationships/slide" Target="slides/slide240.xml"/><Relationship Id="rId12" Type="http://schemas.openxmlformats.org/officeDocument/2006/relationships/slide" Target="slides/slide4.xml"/><Relationship Id="rId108" Type="http://schemas.openxmlformats.org/officeDocument/2006/relationships/slide" Target="slides/slide100.xml"/><Relationship Id="rId315" Type="http://schemas.openxmlformats.org/officeDocument/2006/relationships/slide" Target="slides/slide307.xml"/><Relationship Id="rId357" Type="http://schemas.openxmlformats.org/officeDocument/2006/relationships/slide" Target="slides/slide349.xml"/><Relationship Id="rId54" Type="http://schemas.openxmlformats.org/officeDocument/2006/relationships/slide" Target="slides/slide46.xml"/><Relationship Id="rId96" Type="http://schemas.openxmlformats.org/officeDocument/2006/relationships/slide" Target="slides/slide88.xml"/><Relationship Id="rId161" Type="http://schemas.openxmlformats.org/officeDocument/2006/relationships/slide" Target="slides/slide153.xml"/><Relationship Id="rId217" Type="http://schemas.openxmlformats.org/officeDocument/2006/relationships/slide" Target="slides/slide209.xml"/><Relationship Id="rId399" Type="http://schemas.openxmlformats.org/officeDocument/2006/relationships/slide" Target="slides/slide391.xml"/><Relationship Id="rId259" Type="http://schemas.openxmlformats.org/officeDocument/2006/relationships/slide" Target="slides/slide251.xml"/><Relationship Id="rId424" Type="http://schemas.openxmlformats.org/officeDocument/2006/relationships/notesMaster" Target="notesMasters/notesMaster1.xml"/><Relationship Id="rId23" Type="http://schemas.openxmlformats.org/officeDocument/2006/relationships/slide" Target="slides/slide15.xml"/><Relationship Id="rId119" Type="http://schemas.openxmlformats.org/officeDocument/2006/relationships/slide" Target="slides/slide111.xml"/><Relationship Id="rId270" Type="http://schemas.openxmlformats.org/officeDocument/2006/relationships/slide" Target="slides/slide262.xml"/><Relationship Id="rId326" Type="http://schemas.openxmlformats.org/officeDocument/2006/relationships/slide" Target="slides/slide318.xml"/><Relationship Id="rId65" Type="http://schemas.openxmlformats.org/officeDocument/2006/relationships/slide" Target="slides/slide57.xml"/><Relationship Id="rId130" Type="http://schemas.openxmlformats.org/officeDocument/2006/relationships/slide" Target="slides/slide122.xml"/><Relationship Id="rId368" Type="http://schemas.openxmlformats.org/officeDocument/2006/relationships/slide" Target="slides/slide360.xml"/><Relationship Id="rId172" Type="http://schemas.openxmlformats.org/officeDocument/2006/relationships/slide" Target="slides/slide164.xml"/><Relationship Id="rId228" Type="http://schemas.openxmlformats.org/officeDocument/2006/relationships/slide" Target="slides/slide220.xml"/><Relationship Id="rId281" Type="http://schemas.openxmlformats.org/officeDocument/2006/relationships/slide" Target="slides/slide273.xml"/><Relationship Id="rId337" Type="http://schemas.openxmlformats.org/officeDocument/2006/relationships/slide" Target="slides/slide329.xml"/><Relationship Id="rId34" Type="http://schemas.openxmlformats.org/officeDocument/2006/relationships/slide" Target="slides/slide26.xml"/><Relationship Id="rId76" Type="http://schemas.openxmlformats.org/officeDocument/2006/relationships/slide" Target="slides/slide68.xml"/><Relationship Id="rId141" Type="http://schemas.openxmlformats.org/officeDocument/2006/relationships/slide" Target="slides/slide133.xml"/><Relationship Id="rId379" Type="http://schemas.openxmlformats.org/officeDocument/2006/relationships/slide" Target="slides/slide371.xml"/><Relationship Id="rId7" Type="http://schemas.openxmlformats.org/officeDocument/2006/relationships/slideMaster" Target="slideMasters/slideMaster7.xml"/><Relationship Id="rId183" Type="http://schemas.openxmlformats.org/officeDocument/2006/relationships/slide" Target="slides/slide175.xml"/><Relationship Id="rId239" Type="http://schemas.openxmlformats.org/officeDocument/2006/relationships/slide" Target="slides/slide231.xml"/><Relationship Id="rId390" Type="http://schemas.openxmlformats.org/officeDocument/2006/relationships/slide" Target="slides/slide382.xml"/><Relationship Id="rId404" Type="http://schemas.openxmlformats.org/officeDocument/2006/relationships/slide" Target="slides/slide396.xml"/><Relationship Id="rId250" Type="http://schemas.openxmlformats.org/officeDocument/2006/relationships/slide" Target="slides/slide242.xml"/><Relationship Id="rId292" Type="http://schemas.openxmlformats.org/officeDocument/2006/relationships/slide" Target="slides/slide284.xml"/><Relationship Id="rId306" Type="http://schemas.openxmlformats.org/officeDocument/2006/relationships/slide" Target="slides/slide298.xml"/><Relationship Id="rId45" Type="http://schemas.openxmlformats.org/officeDocument/2006/relationships/slide" Target="slides/slide37.xml"/><Relationship Id="rId87" Type="http://schemas.openxmlformats.org/officeDocument/2006/relationships/slide" Target="slides/slide79.xml"/><Relationship Id="rId110" Type="http://schemas.openxmlformats.org/officeDocument/2006/relationships/slide" Target="slides/slide102.xml"/><Relationship Id="rId348" Type="http://schemas.openxmlformats.org/officeDocument/2006/relationships/slide" Target="slides/slide340.xml"/><Relationship Id="rId152" Type="http://schemas.openxmlformats.org/officeDocument/2006/relationships/slide" Target="slides/slide144.xml"/><Relationship Id="rId194" Type="http://schemas.openxmlformats.org/officeDocument/2006/relationships/slide" Target="slides/slide186.xml"/><Relationship Id="rId208" Type="http://schemas.openxmlformats.org/officeDocument/2006/relationships/slide" Target="slides/slide200.xml"/><Relationship Id="rId415" Type="http://schemas.openxmlformats.org/officeDocument/2006/relationships/slide" Target="slides/slide407.xml"/><Relationship Id="rId261" Type="http://schemas.openxmlformats.org/officeDocument/2006/relationships/slide" Target="slides/slide253.xml"/><Relationship Id="rId14" Type="http://schemas.openxmlformats.org/officeDocument/2006/relationships/slide" Target="slides/slide6.xml"/><Relationship Id="rId56" Type="http://schemas.openxmlformats.org/officeDocument/2006/relationships/slide" Target="slides/slide48.xml"/><Relationship Id="rId317" Type="http://schemas.openxmlformats.org/officeDocument/2006/relationships/slide" Target="slides/slide309.xml"/><Relationship Id="rId359" Type="http://schemas.openxmlformats.org/officeDocument/2006/relationships/slide" Target="slides/slide351.xml"/><Relationship Id="rId98" Type="http://schemas.openxmlformats.org/officeDocument/2006/relationships/slide" Target="slides/slide90.xml"/><Relationship Id="rId121" Type="http://schemas.openxmlformats.org/officeDocument/2006/relationships/slide" Target="slides/slide113.xml"/><Relationship Id="rId163" Type="http://schemas.openxmlformats.org/officeDocument/2006/relationships/slide" Target="slides/slide155.xml"/><Relationship Id="rId219" Type="http://schemas.openxmlformats.org/officeDocument/2006/relationships/slide" Target="slides/slide211.xml"/><Relationship Id="rId370" Type="http://schemas.openxmlformats.org/officeDocument/2006/relationships/slide" Target="slides/slide362.xml"/><Relationship Id="rId426" Type="http://schemas.openxmlformats.org/officeDocument/2006/relationships/commentAuthors" Target="commentAuthors.xml"/><Relationship Id="rId230" Type="http://schemas.openxmlformats.org/officeDocument/2006/relationships/slide" Target="slides/slide222.xml"/><Relationship Id="rId25" Type="http://schemas.openxmlformats.org/officeDocument/2006/relationships/slide" Target="slides/slide17.xml"/><Relationship Id="rId67" Type="http://schemas.openxmlformats.org/officeDocument/2006/relationships/slide" Target="slides/slide59.xml"/><Relationship Id="rId272" Type="http://schemas.openxmlformats.org/officeDocument/2006/relationships/slide" Target="slides/slide264.xml"/><Relationship Id="rId328" Type="http://schemas.openxmlformats.org/officeDocument/2006/relationships/slide" Target="slides/slide320.xml"/><Relationship Id="rId132" Type="http://schemas.openxmlformats.org/officeDocument/2006/relationships/slide" Target="slides/slide124.xml"/><Relationship Id="rId174" Type="http://schemas.openxmlformats.org/officeDocument/2006/relationships/slide" Target="slides/slide166.xml"/><Relationship Id="rId381" Type="http://schemas.openxmlformats.org/officeDocument/2006/relationships/slide" Target="slides/slide373.xml"/><Relationship Id="rId241" Type="http://schemas.openxmlformats.org/officeDocument/2006/relationships/slide" Target="slides/slide233.xml"/><Relationship Id="rId36" Type="http://schemas.openxmlformats.org/officeDocument/2006/relationships/slide" Target="slides/slide28.xml"/><Relationship Id="rId283" Type="http://schemas.openxmlformats.org/officeDocument/2006/relationships/slide" Target="slides/slide275.xml"/><Relationship Id="rId339" Type="http://schemas.openxmlformats.org/officeDocument/2006/relationships/slide" Target="slides/slide331.xml"/><Relationship Id="rId78" Type="http://schemas.openxmlformats.org/officeDocument/2006/relationships/slide" Target="slides/slide70.xml"/><Relationship Id="rId101" Type="http://schemas.openxmlformats.org/officeDocument/2006/relationships/slide" Target="slides/slide93.xml"/><Relationship Id="rId143" Type="http://schemas.openxmlformats.org/officeDocument/2006/relationships/slide" Target="slides/slide135.xml"/><Relationship Id="rId185" Type="http://schemas.openxmlformats.org/officeDocument/2006/relationships/slide" Target="slides/slide177.xml"/><Relationship Id="rId350" Type="http://schemas.openxmlformats.org/officeDocument/2006/relationships/slide" Target="slides/slide342.xml"/><Relationship Id="rId406" Type="http://schemas.openxmlformats.org/officeDocument/2006/relationships/slide" Target="slides/slide398.xml"/><Relationship Id="rId9" Type="http://schemas.openxmlformats.org/officeDocument/2006/relationships/slide" Target="slides/slide1.xml"/><Relationship Id="rId210" Type="http://schemas.openxmlformats.org/officeDocument/2006/relationships/slide" Target="slides/slide202.xml"/><Relationship Id="rId392" Type="http://schemas.openxmlformats.org/officeDocument/2006/relationships/slide" Target="slides/slide384.xml"/><Relationship Id="rId252" Type="http://schemas.openxmlformats.org/officeDocument/2006/relationships/slide" Target="slides/slide244.xml"/><Relationship Id="rId294" Type="http://schemas.openxmlformats.org/officeDocument/2006/relationships/slide" Target="slides/slide286.xml"/><Relationship Id="rId308" Type="http://schemas.openxmlformats.org/officeDocument/2006/relationships/slide" Target="slides/slide300.xml"/><Relationship Id="rId47" Type="http://schemas.openxmlformats.org/officeDocument/2006/relationships/slide" Target="slides/slide39.xml"/><Relationship Id="rId89" Type="http://schemas.openxmlformats.org/officeDocument/2006/relationships/slide" Target="slides/slide81.xml"/><Relationship Id="rId112" Type="http://schemas.openxmlformats.org/officeDocument/2006/relationships/slide" Target="slides/slide104.xml"/><Relationship Id="rId154" Type="http://schemas.openxmlformats.org/officeDocument/2006/relationships/slide" Target="slides/slide146.xml"/><Relationship Id="rId361" Type="http://schemas.openxmlformats.org/officeDocument/2006/relationships/slide" Target="slides/slide353.xml"/><Relationship Id="rId196" Type="http://schemas.openxmlformats.org/officeDocument/2006/relationships/slide" Target="slides/slide188.xml"/><Relationship Id="rId417" Type="http://schemas.openxmlformats.org/officeDocument/2006/relationships/slide" Target="slides/slide409.xml"/><Relationship Id="rId16" Type="http://schemas.openxmlformats.org/officeDocument/2006/relationships/slide" Target="slides/slide8.xml"/><Relationship Id="rId221" Type="http://schemas.openxmlformats.org/officeDocument/2006/relationships/slide" Target="slides/slide213.xml"/><Relationship Id="rId263" Type="http://schemas.openxmlformats.org/officeDocument/2006/relationships/slide" Target="slides/slide255.xml"/><Relationship Id="rId319" Type="http://schemas.openxmlformats.org/officeDocument/2006/relationships/slide" Target="slides/slide311.xml"/><Relationship Id="rId58" Type="http://schemas.openxmlformats.org/officeDocument/2006/relationships/slide" Target="slides/slide50.xml"/><Relationship Id="rId123" Type="http://schemas.openxmlformats.org/officeDocument/2006/relationships/slide" Target="slides/slide115.xml"/><Relationship Id="rId330" Type="http://schemas.openxmlformats.org/officeDocument/2006/relationships/slide" Target="slides/slide322.xml"/><Relationship Id="rId165" Type="http://schemas.openxmlformats.org/officeDocument/2006/relationships/slide" Target="slides/slide157.xml"/><Relationship Id="rId372" Type="http://schemas.openxmlformats.org/officeDocument/2006/relationships/slide" Target="slides/slide364.xml"/><Relationship Id="rId428" Type="http://schemas.openxmlformats.org/officeDocument/2006/relationships/viewProps" Target="viewProps.xml"/><Relationship Id="rId232" Type="http://schemas.openxmlformats.org/officeDocument/2006/relationships/slide" Target="slides/slide224.xml"/><Relationship Id="rId274" Type="http://schemas.openxmlformats.org/officeDocument/2006/relationships/slide" Target="slides/slide266.xml"/><Relationship Id="rId27" Type="http://schemas.openxmlformats.org/officeDocument/2006/relationships/slide" Target="slides/slide19.xml"/><Relationship Id="rId69" Type="http://schemas.openxmlformats.org/officeDocument/2006/relationships/slide" Target="slides/slide61.xml"/><Relationship Id="rId134" Type="http://schemas.openxmlformats.org/officeDocument/2006/relationships/slide" Target="slides/slide126.xml"/><Relationship Id="rId80" Type="http://schemas.openxmlformats.org/officeDocument/2006/relationships/slide" Target="slides/slide72.xml"/><Relationship Id="rId176" Type="http://schemas.openxmlformats.org/officeDocument/2006/relationships/slide" Target="slides/slide168.xml"/><Relationship Id="rId341" Type="http://schemas.openxmlformats.org/officeDocument/2006/relationships/slide" Target="slides/slide333.xml"/><Relationship Id="rId383" Type="http://schemas.openxmlformats.org/officeDocument/2006/relationships/slide" Target="slides/slide375.xml"/><Relationship Id="rId201" Type="http://schemas.openxmlformats.org/officeDocument/2006/relationships/slide" Target="slides/slide193.xml"/><Relationship Id="rId243" Type="http://schemas.openxmlformats.org/officeDocument/2006/relationships/slide" Target="slides/slide235.xml"/><Relationship Id="rId285" Type="http://schemas.openxmlformats.org/officeDocument/2006/relationships/slide" Target="slides/slide277.xml"/><Relationship Id="rId38" Type="http://schemas.openxmlformats.org/officeDocument/2006/relationships/slide" Target="slides/slide30.xml"/><Relationship Id="rId103" Type="http://schemas.openxmlformats.org/officeDocument/2006/relationships/slide" Target="slides/slide95.xml"/><Relationship Id="rId310" Type="http://schemas.openxmlformats.org/officeDocument/2006/relationships/slide" Target="slides/slide302.xml"/><Relationship Id="rId91" Type="http://schemas.openxmlformats.org/officeDocument/2006/relationships/slide" Target="slides/slide83.xml"/><Relationship Id="rId145" Type="http://schemas.openxmlformats.org/officeDocument/2006/relationships/slide" Target="slides/slide137.xml"/><Relationship Id="rId187" Type="http://schemas.openxmlformats.org/officeDocument/2006/relationships/slide" Target="slides/slide179.xml"/><Relationship Id="rId352" Type="http://schemas.openxmlformats.org/officeDocument/2006/relationships/slide" Target="slides/slide344.xml"/><Relationship Id="rId394" Type="http://schemas.openxmlformats.org/officeDocument/2006/relationships/slide" Target="slides/slide386.xml"/><Relationship Id="rId408" Type="http://schemas.openxmlformats.org/officeDocument/2006/relationships/slide" Target="slides/slide400.xml"/><Relationship Id="rId1" Type="http://schemas.openxmlformats.org/officeDocument/2006/relationships/slideMaster" Target="slideMasters/slideMaster1.xml"/><Relationship Id="rId212" Type="http://schemas.openxmlformats.org/officeDocument/2006/relationships/slide" Target="slides/slide204.xml"/><Relationship Id="rId233" Type="http://schemas.openxmlformats.org/officeDocument/2006/relationships/slide" Target="slides/slide225.xml"/><Relationship Id="rId254" Type="http://schemas.openxmlformats.org/officeDocument/2006/relationships/slide" Target="slides/slide246.xml"/><Relationship Id="rId28" Type="http://schemas.openxmlformats.org/officeDocument/2006/relationships/slide" Target="slides/slide20.xml"/><Relationship Id="rId49" Type="http://schemas.openxmlformats.org/officeDocument/2006/relationships/slide" Target="slides/slide41.xml"/><Relationship Id="rId114" Type="http://schemas.openxmlformats.org/officeDocument/2006/relationships/slide" Target="slides/slide106.xml"/><Relationship Id="rId275" Type="http://schemas.openxmlformats.org/officeDocument/2006/relationships/slide" Target="slides/slide267.xml"/><Relationship Id="rId296" Type="http://schemas.openxmlformats.org/officeDocument/2006/relationships/slide" Target="slides/slide288.xml"/><Relationship Id="rId300" Type="http://schemas.openxmlformats.org/officeDocument/2006/relationships/slide" Target="slides/slide292.xml"/><Relationship Id="rId60" Type="http://schemas.openxmlformats.org/officeDocument/2006/relationships/slide" Target="slides/slide52.xml"/><Relationship Id="rId81" Type="http://schemas.openxmlformats.org/officeDocument/2006/relationships/slide" Target="slides/slide73.xml"/><Relationship Id="rId135" Type="http://schemas.openxmlformats.org/officeDocument/2006/relationships/slide" Target="slides/slide127.xml"/><Relationship Id="rId156" Type="http://schemas.openxmlformats.org/officeDocument/2006/relationships/slide" Target="slides/slide148.xml"/><Relationship Id="rId177" Type="http://schemas.openxmlformats.org/officeDocument/2006/relationships/slide" Target="slides/slide169.xml"/><Relationship Id="rId198" Type="http://schemas.openxmlformats.org/officeDocument/2006/relationships/slide" Target="slides/slide190.xml"/><Relationship Id="rId321" Type="http://schemas.openxmlformats.org/officeDocument/2006/relationships/slide" Target="slides/slide313.xml"/><Relationship Id="rId342" Type="http://schemas.openxmlformats.org/officeDocument/2006/relationships/slide" Target="slides/slide334.xml"/><Relationship Id="rId363" Type="http://schemas.openxmlformats.org/officeDocument/2006/relationships/slide" Target="slides/slide355.xml"/><Relationship Id="rId384" Type="http://schemas.openxmlformats.org/officeDocument/2006/relationships/slide" Target="slides/slide376.xml"/><Relationship Id="rId419" Type="http://schemas.openxmlformats.org/officeDocument/2006/relationships/slide" Target="slides/slide411.xml"/><Relationship Id="rId202" Type="http://schemas.openxmlformats.org/officeDocument/2006/relationships/slide" Target="slides/slide194.xml"/><Relationship Id="rId223" Type="http://schemas.openxmlformats.org/officeDocument/2006/relationships/slide" Target="slides/slide215.xml"/><Relationship Id="rId244" Type="http://schemas.openxmlformats.org/officeDocument/2006/relationships/slide" Target="slides/slide236.xml"/><Relationship Id="rId430" Type="http://schemas.openxmlformats.org/officeDocument/2006/relationships/tableStyles" Target="tableStyles.xml"/><Relationship Id="rId18" Type="http://schemas.openxmlformats.org/officeDocument/2006/relationships/slide" Target="slides/slide10.xml"/><Relationship Id="rId39" Type="http://schemas.openxmlformats.org/officeDocument/2006/relationships/slide" Target="slides/slide31.xml"/><Relationship Id="rId265" Type="http://schemas.openxmlformats.org/officeDocument/2006/relationships/slide" Target="slides/slide257.xml"/><Relationship Id="rId286" Type="http://schemas.openxmlformats.org/officeDocument/2006/relationships/slide" Target="slides/slide278.xml"/><Relationship Id="rId50" Type="http://schemas.openxmlformats.org/officeDocument/2006/relationships/slide" Target="slides/slide42.xml"/><Relationship Id="rId104" Type="http://schemas.openxmlformats.org/officeDocument/2006/relationships/slide" Target="slides/slide96.xml"/><Relationship Id="rId125" Type="http://schemas.openxmlformats.org/officeDocument/2006/relationships/slide" Target="slides/slide117.xml"/><Relationship Id="rId146" Type="http://schemas.openxmlformats.org/officeDocument/2006/relationships/slide" Target="slides/slide138.xml"/><Relationship Id="rId167" Type="http://schemas.openxmlformats.org/officeDocument/2006/relationships/slide" Target="slides/slide159.xml"/><Relationship Id="rId188" Type="http://schemas.openxmlformats.org/officeDocument/2006/relationships/slide" Target="slides/slide180.xml"/><Relationship Id="rId311" Type="http://schemas.openxmlformats.org/officeDocument/2006/relationships/slide" Target="slides/slide303.xml"/><Relationship Id="rId332" Type="http://schemas.openxmlformats.org/officeDocument/2006/relationships/slide" Target="slides/slide324.xml"/><Relationship Id="rId353" Type="http://schemas.openxmlformats.org/officeDocument/2006/relationships/slide" Target="slides/slide345.xml"/><Relationship Id="rId374" Type="http://schemas.openxmlformats.org/officeDocument/2006/relationships/slide" Target="slides/slide366.xml"/><Relationship Id="rId395" Type="http://schemas.openxmlformats.org/officeDocument/2006/relationships/slide" Target="slides/slide387.xml"/><Relationship Id="rId409" Type="http://schemas.openxmlformats.org/officeDocument/2006/relationships/slide" Target="slides/slide401.xml"/><Relationship Id="rId71" Type="http://schemas.openxmlformats.org/officeDocument/2006/relationships/slide" Target="slides/slide63.xml"/><Relationship Id="rId92" Type="http://schemas.openxmlformats.org/officeDocument/2006/relationships/slide" Target="slides/slide84.xml"/><Relationship Id="rId213" Type="http://schemas.openxmlformats.org/officeDocument/2006/relationships/slide" Target="slides/slide205.xml"/><Relationship Id="rId234" Type="http://schemas.openxmlformats.org/officeDocument/2006/relationships/slide" Target="slides/slide226.xml"/><Relationship Id="rId420" Type="http://schemas.openxmlformats.org/officeDocument/2006/relationships/slide" Target="slides/slide412.xml"/><Relationship Id="rId2" Type="http://schemas.openxmlformats.org/officeDocument/2006/relationships/slideMaster" Target="slideMasters/slideMaster2.xml"/><Relationship Id="rId29" Type="http://schemas.openxmlformats.org/officeDocument/2006/relationships/slide" Target="slides/slide21.xml"/><Relationship Id="rId255" Type="http://schemas.openxmlformats.org/officeDocument/2006/relationships/slide" Target="slides/slide247.xml"/><Relationship Id="rId276" Type="http://schemas.openxmlformats.org/officeDocument/2006/relationships/slide" Target="slides/slide268.xml"/><Relationship Id="rId297" Type="http://schemas.openxmlformats.org/officeDocument/2006/relationships/slide" Target="slides/slide289.xml"/><Relationship Id="rId40" Type="http://schemas.openxmlformats.org/officeDocument/2006/relationships/slide" Target="slides/slide32.xml"/><Relationship Id="rId115" Type="http://schemas.openxmlformats.org/officeDocument/2006/relationships/slide" Target="slides/slide107.xml"/><Relationship Id="rId136" Type="http://schemas.openxmlformats.org/officeDocument/2006/relationships/slide" Target="slides/slide128.xml"/><Relationship Id="rId157" Type="http://schemas.openxmlformats.org/officeDocument/2006/relationships/slide" Target="slides/slide149.xml"/><Relationship Id="rId178" Type="http://schemas.openxmlformats.org/officeDocument/2006/relationships/slide" Target="slides/slide170.xml"/><Relationship Id="rId301" Type="http://schemas.openxmlformats.org/officeDocument/2006/relationships/slide" Target="slides/slide293.xml"/><Relationship Id="rId322" Type="http://schemas.openxmlformats.org/officeDocument/2006/relationships/slide" Target="slides/slide314.xml"/><Relationship Id="rId343" Type="http://schemas.openxmlformats.org/officeDocument/2006/relationships/slide" Target="slides/slide335.xml"/><Relationship Id="rId364" Type="http://schemas.openxmlformats.org/officeDocument/2006/relationships/slide" Target="slides/slide356.xml"/><Relationship Id="rId61" Type="http://schemas.openxmlformats.org/officeDocument/2006/relationships/slide" Target="slides/slide53.xml"/><Relationship Id="rId82" Type="http://schemas.openxmlformats.org/officeDocument/2006/relationships/slide" Target="slides/slide74.xml"/><Relationship Id="rId199" Type="http://schemas.openxmlformats.org/officeDocument/2006/relationships/slide" Target="slides/slide191.xml"/><Relationship Id="rId203" Type="http://schemas.openxmlformats.org/officeDocument/2006/relationships/slide" Target="slides/slide195.xml"/><Relationship Id="rId385" Type="http://schemas.openxmlformats.org/officeDocument/2006/relationships/slide" Target="slides/slide377.xml"/><Relationship Id="rId19" Type="http://schemas.openxmlformats.org/officeDocument/2006/relationships/slide" Target="slides/slide11.xml"/><Relationship Id="rId224" Type="http://schemas.openxmlformats.org/officeDocument/2006/relationships/slide" Target="slides/slide216.xml"/><Relationship Id="rId245" Type="http://schemas.openxmlformats.org/officeDocument/2006/relationships/slide" Target="slides/slide237.xml"/><Relationship Id="rId266" Type="http://schemas.openxmlformats.org/officeDocument/2006/relationships/slide" Target="slides/slide258.xml"/><Relationship Id="rId287" Type="http://schemas.openxmlformats.org/officeDocument/2006/relationships/slide" Target="slides/slide279.xml"/><Relationship Id="rId410" Type="http://schemas.openxmlformats.org/officeDocument/2006/relationships/slide" Target="slides/slide402.xml"/><Relationship Id="rId30" Type="http://schemas.openxmlformats.org/officeDocument/2006/relationships/slide" Target="slides/slide22.xml"/><Relationship Id="rId105" Type="http://schemas.openxmlformats.org/officeDocument/2006/relationships/slide" Target="slides/slide97.xml"/><Relationship Id="rId126" Type="http://schemas.openxmlformats.org/officeDocument/2006/relationships/slide" Target="slides/slide118.xml"/><Relationship Id="rId147" Type="http://schemas.openxmlformats.org/officeDocument/2006/relationships/slide" Target="slides/slide139.xml"/><Relationship Id="rId168" Type="http://schemas.openxmlformats.org/officeDocument/2006/relationships/slide" Target="slides/slide160.xml"/><Relationship Id="rId312" Type="http://schemas.openxmlformats.org/officeDocument/2006/relationships/slide" Target="slides/slide304.xml"/><Relationship Id="rId333" Type="http://schemas.openxmlformats.org/officeDocument/2006/relationships/slide" Target="slides/slide325.xml"/><Relationship Id="rId354" Type="http://schemas.openxmlformats.org/officeDocument/2006/relationships/slide" Target="slides/slide346.xml"/><Relationship Id="rId51" Type="http://schemas.openxmlformats.org/officeDocument/2006/relationships/slide" Target="slides/slide43.xml"/><Relationship Id="rId72" Type="http://schemas.openxmlformats.org/officeDocument/2006/relationships/slide" Target="slides/slide64.xml"/><Relationship Id="rId93" Type="http://schemas.openxmlformats.org/officeDocument/2006/relationships/slide" Target="slides/slide85.xml"/><Relationship Id="rId189" Type="http://schemas.openxmlformats.org/officeDocument/2006/relationships/slide" Target="slides/slide181.xml"/><Relationship Id="rId375" Type="http://schemas.openxmlformats.org/officeDocument/2006/relationships/slide" Target="slides/slide367.xml"/><Relationship Id="rId396" Type="http://schemas.openxmlformats.org/officeDocument/2006/relationships/slide" Target="slides/slide388.xml"/><Relationship Id="rId3" Type="http://schemas.openxmlformats.org/officeDocument/2006/relationships/slideMaster" Target="slideMasters/slideMaster3.xml"/><Relationship Id="rId214" Type="http://schemas.openxmlformats.org/officeDocument/2006/relationships/slide" Target="slides/slide206.xml"/><Relationship Id="rId235" Type="http://schemas.openxmlformats.org/officeDocument/2006/relationships/slide" Target="slides/slide227.xml"/><Relationship Id="rId256" Type="http://schemas.openxmlformats.org/officeDocument/2006/relationships/slide" Target="slides/slide248.xml"/><Relationship Id="rId277" Type="http://schemas.openxmlformats.org/officeDocument/2006/relationships/slide" Target="slides/slide269.xml"/><Relationship Id="rId298" Type="http://schemas.openxmlformats.org/officeDocument/2006/relationships/slide" Target="slides/slide290.xml"/><Relationship Id="rId400" Type="http://schemas.openxmlformats.org/officeDocument/2006/relationships/slide" Target="slides/slide392.xml"/><Relationship Id="rId421" Type="http://schemas.openxmlformats.org/officeDocument/2006/relationships/slide" Target="slides/slide413.xml"/><Relationship Id="rId116" Type="http://schemas.openxmlformats.org/officeDocument/2006/relationships/slide" Target="slides/slide108.xml"/><Relationship Id="rId137" Type="http://schemas.openxmlformats.org/officeDocument/2006/relationships/slide" Target="slides/slide129.xml"/><Relationship Id="rId158" Type="http://schemas.openxmlformats.org/officeDocument/2006/relationships/slide" Target="slides/slide150.xml"/><Relationship Id="rId302" Type="http://schemas.openxmlformats.org/officeDocument/2006/relationships/slide" Target="slides/slide294.xml"/><Relationship Id="rId323" Type="http://schemas.openxmlformats.org/officeDocument/2006/relationships/slide" Target="slides/slide315.xml"/><Relationship Id="rId344" Type="http://schemas.openxmlformats.org/officeDocument/2006/relationships/slide" Target="slides/slide336.xml"/><Relationship Id="rId20" Type="http://schemas.openxmlformats.org/officeDocument/2006/relationships/slide" Target="slides/slide12.xml"/><Relationship Id="rId41" Type="http://schemas.openxmlformats.org/officeDocument/2006/relationships/slide" Target="slides/slide33.xml"/><Relationship Id="rId62" Type="http://schemas.openxmlformats.org/officeDocument/2006/relationships/slide" Target="slides/slide54.xml"/><Relationship Id="rId83" Type="http://schemas.openxmlformats.org/officeDocument/2006/relationships/slide" Target="slides/slide75.xml"/><Relationship Id="rId179" Type="http://schemas.openxmlformats.org/officeDocument/2006/relationships/slide" Target="slides/slide171.xml"/><Relationship Id="rId365" Type="http://schemas.openxmlformats.org/officeDocument/2006/relationships/slide" Target="slides/slide357.xml"/><Relationship Id="rId386" Type="http://schemas.openxmlformats.org/officeDocument/2006/relationships/slide" Target="slides/slide378.xml"/><Relationship Id="rId190" Type="http://schemas.openxmlformats.org/officeDocument/2006/relationships/slide" Target="slides/slide182.xml"/><Relationship Id="rId204" Type="http://schemas.openxmlformats.org/officeDocument/2006/relationships/slide" Target="slides/slide196.xml"/><Relationship Id="rId225" Type="http://schemas.openxmlformats.org/officeDocument/2006/relationships/slide" Target="slides/slide217.xml"/><Relationship Id="rId246" Type="http://schemas.openxmlformats.org/officeDocument/2006/relationships/slide" Target="slides/slide238.xml"/><Relationship Id="rId267" Type="http://schemas.openxmlformats.org/officeDocument/2006/relationships/slide" Target="slides/slide259.xml"/><Relationship Id="rId288" Type="http://schemas.openxmlformats.org/officeDocument/2006/relationships/slide" Target="slides/slide280.xml"/><Relationship Id="rId411" Type="http://schemas.openxmlformats.org/officeDocument/2006/relationships/slide" Target="slides/slide403.xml"/><Relationship Id="rId106" Type="http://schemas.openxmlformats.org/officeDocument/2006/relationships/slide" Target="slides/slide98.xml"/><Relationship Id="rId127" Type="http://schemas.openxmlformats.org/officeDocument/2006/relationships/slide" Target="slides/slide119.xml"/><Relationship Id="rId313" Type="http://schemas.openxmlformats.org/officeDocument/2006/relationships/slide" Target="slides/slide305.xml"/><Relationship Id="rId10" Type="http://schemas.openxmlformats.org/officeDocument/2006/relationships/slide" Target="slides/slide2.xml"/><Relationship Id="rId31" Type="http://schemas.openxmlformats.org/officeDocument/2006/relationships/slide" Target="slides/slide23.xml"/><Relationship Id="rId52" Type="http://schemas.openxmlformats.org/officeDocument/2006/relationships/slide" Target="slides/slide44.xml"/><Relationship Id="rId73" Type="http://schemas.openxmlformats.org/officeDocument/2006/relationships/slide" Target="slides/slide65.xml"/><Relationship Id="rId94" Type="http://schemas.openxmlformats.org/officeDocument/2006/relationships/slide" Target="slides/slide86.xml"/><Relationship Id="rId148" Type="http://schemas.openxmlformats.org/officeDocument/2006/relationships/slide" Target="slides/slide140.xml"/><Relationship Id="rId169" Type="http://schemas.openxmlformats.org/officeDocument/2006/relationships/slide" Target="slides/slide161.xml"/><Relationship Id="rId334" Type="http://schemas.openxmlformats.org/officeDocument/2006/relationships/slide" Target="slides/slide326.xml"/><Relationship Id="rId355" Type="http://schemas.openxmlformats.org/officeDocument/2006/relationships/slide" Target="slides/slide347.xml"/><Relationship Id="rId376" Type="http://schemas.openxmlformats.org/officeDocument/2006/relationships/slide" Target="slides/slide368.xml"/><Relationship Id="rId397" Type="http://schemas.openxmlformats.org/officeDocument/2006/relationships/slide" Target="slides/slide389.xml"/><Relationship Id="rId4" Type="http://schemas.openxmlformats.org/officeDocument/2006/relationships/slideMaster" Target="slideMasters/slideMaster4.xml"/><Relationship Id="rId180" Type="http://schemas.openxmlformats.org/officeDocument/2006/relationships/slide" Target="slides/slide172.xml"/><Relationship Id="rId215" Type="http://schemas.openxmlformats.org/officeDocument/2006/relationships/slide" Target="slides/slide207.xml"/><Relationship Id="rId236" Type="http://schemas.openxmlformats.org/officeDocument/2006/relationships/slide" Target="slides/slide228.xml"/><Relationship Id="rId257" Type="http://schemas.openxmlformats.org/officeDocument/2006/relationships/slide" Target="slides/slide249.xml"/><Relationship Id="rId278" Type="http://schemas.openxmlformats.org/officeDocument/2006/relationships/slide" Target="slides/slide270.xml"/><Relationship Id="rId401" Type="http://schemas.openxmlformats.org/officeDocument/2006/relationships/slide" Target="slides/slide393.xml"/><Relationship Id="rId422" Type="http://schemas.openxmlformats.org/officeDocument/2006/relationships/slide" Target="slides/slide414.xml"/><Relationship Id="rId303" Type="http://schemas.openxmlformats.org/officeDocument/2006/relationships/slide" Target="slides/slide295.xml"/><Relationship Id="rId42" Type="http://schemas.openxmlformats.org/officeDocument/2006/relationships/slide" Target="slides/slide34.xml"/><Relationship Id="rId84" Type="http://schemas.openxmlformats.org/officeDocument/2006/relationships/slide" Target="slides/slide76.xml"/><Relationship Id="rId138" Type="http://schemas.openxmlformats.org/officeDocument/2006/relationships/slide" Target="slides/slide130.xml"/><Relationship Id="rId345" Type="http://schemas.openxmlformats.org/officeDocument/2006/relationships/slide" Target="slides/slide337.xml"/><Relationship Id="rId387" Type="http://schemas.openxmlformats.org/officeDocument/2006/relationships/slide" Target="slides/slide379.xml"/><Relationship Id="rId191" Type="http://schemas.openxmlformats.org/officeDocument/2006/relationships/slide" Target="slides/slide183.xml"/><Relationship Id="rId205" Type="http://schemas.openxmlformats.org/officeDocument/2006/relationships/slide" Target="slides/slide197.xml"/><Relationship Id="rId247" Type="http://schemas.openxmlformats.org/officeDocument/2006/relationships/slide" Target="slides/slide239.xml"/><Relationship Id="rId412" Type="http://schemas.openxmlformats.org/officeDocument/2006/relationships/slide" Target="slides/slide404.xml"/><Relationship Id="rId107" Type="http://schemas.openxmlformats.org/officeDocument/2006/relationships/slide" Target="slides/slide99.xml"/><Relationship Id="rId289" Type="http://schemas.openxmlformats.org/officeDocument/2006/relationships/slide" Target="slides/slide281.xml"/><Relationship Id="rId11" Type="http://schemas.openxmlformats.org/officeDocument/2006/relationships/slide" Target="slides/slide3.xml"/><Relationship Id="rId53" Type="http://schemas.openxmlformats.org/officeDocument/2006/relationships/slide" Target="slides/slide45.xml"/><Relationship Id="rId149" Type="http://schemas.openxmlformats.org/officeDocument/2006/relationships/slide" Target="slides/slide141.xml"/><Relationship Id="rId314" Type="http://schemas.openxmlformats.org/officeDocument/2006/relationships/slide" Target="slides/slide306.xml"/><Relationship Id="rId356" Type="http://schemas.openxmlformats.org/officeDocument/2006/relationships/slide" Target="slides/slide348.xml"/><Relationship Id="rId398" Type="http://schemas.openxmlformats.org/officeDocument/2006/relationships/slide" Target="slides/slide390.xml"/><Relationship Id="rId95" Type="http://schemas.openxmlformats.org/officeDocument/2006/relationships/slide" Target="slides/slide87.xml"/><Relationship Id="rId160" Type="http://schemas.openxmlformats.org/officeDocument/2006/relationships/slide" Target="slides/slide152.xml"/><Relationship Id="rId216" Type="http://schemas.openxmlformats.org/officeDocument/2006/relationships/slide" Target="slides/slide208.xml"/><Relationship Id="rId423" Type="http://schemas.openxmlformats.org/officeDocument/2006/relationships/slide" Target="slides/slide415.xml"/><Relationship Id="rId258" Type="http://schemas.openxmlformats.org/officeDocument/2006/relationships/slide" Target="slides/slide250.xml"/><Relationship Id="rId22" Type="http://schemas.openxmlformats.org/officeDocument/2006/relationships/slide" Target="slides/slide14.xml"/><Relationship Id="rId64" Type="http://schemas.openxmlformats.org/officeDocument/2006/relationships/slide" Target="slides/slide56.xml"/><Relationship Id="rId118" Type="http://schemas.openxmlformats.org/officeDocument/2006/relationships/slide" Target="slides/slide110.xml"/><Relationship Id="rId325" Type="http://schemas.openxmlformats.org/officeDocument/2006/relationships/slide" Target="slides/slide317.xml"/><Relationship Id="rId367" Type="http://schemas.openxmlformats.org/officeDocument/2006/relationships/slide" Target="slides/slide359.xml"/><Relationship Id="rId171" Type="http://schemas.openxmlformats.org/officeDocument/2006/relationships/slide" Target="slides/slide163.xml"/><Relationship Id="rId227" Type="http://schemas.openxmlformats.org/officeDocument/2006/relationships/slide" Target="slides/slide219.xml"/><Relationship Id="rId269" Type="http://schemas.openxmlformats.org/officeDocument/2006/relationships/slide" Target="slides/slide261.xml"/><Relationship Id="rId33" Type="http://schemas.openxmlformats.org/officeDocument/2006/relationships/slide" Target="slides/slide25.xml"/><Relationship Id="rId129" Type="http://schemas.openxmlformats.org/officeDocument/2006/relationships/slide" Target="slides/slide121.xml"/><Relationship Id="rId280" Type="http://schemas.openxmlformats.org/officeDocument/2006/relationships/slide" Target="slides/slide272.xml"/><Relationship Id="rId336" Type="http://schemas.openxmlformats.org/officeDocument/2006/relationships/slide" Target="slides/slide328.xml"/><Relationship Id="rId75" Type="http://schemas.openxmlformats.org/officeDocument/2006/relationships/slide" Target="slides/slide67.xml"/><Relationship Id="rId140" Type="http://schemas.openxmlformats.org/officeDocument/2006/relationships/slide" Target="slides/slide132.xml"/><Relationship Id="rId182" Type="http://schemas.openxmlformats.org/officeDocument/2006/relationships/slide" Target="slides/slide174.xml"/><Relationship Id="rId378" Type="http://schemas.openxmlformats.org/officeDocument/2006/relationships/slide" Target="slides/slide370.xml"/><Relationship Id="rId403" Type="http://schemas.openxmlformats.org/officeDocument/2006/relationships/slide" Target="slides/slide395.xml"/><Relationship Id="rId6" Type="http://schemas.openxmlformats.org/officeDocument/2006/relationships/slideMaster" Target="slideMasters/slideMaster6.xml"/><Relationship Id="rId238" Type="http://schemas.openxmlformats.org/officeDocument/2006/relationships/slide" Target="slides/slide230.xml"/><Relationship Id="rId291" Type="http://schemas.openxmlformats.org/officeDocument/2006/relationships/slide" Target="slides/slide283.xml"/><Relationship Id="rId305" Type="http://schemas.openxmlformats.org/officeDocument/2006/relationships/slide" Target="slides/slide297.xml"/><Relationship Id="rId347" Type="http://schemas.openxmlformats.org/officeDocument/2006/relationships/slide" Target="slides/slide339.xml"/><Relationship Id="rId44" Type="http://schemas.openxmlformats.org/officeDocument/2006/relationships/slide" Target="slides/slide36.xml"/><Relationship Id="rId86" Type="http://schemas.openxmlformats.org/officeDocument/2006/relationships/slide" Target="slides/slide78.xml"/><Relationship Id="rId151" Type="http://schemas.openxmlformats.org/officeDocument/2006/relationships/slide" Target="slides/slide143.xml"/><Relationship Id="rId389" Type="http://schemas.openxmlformats.org/officeDocument/2006/relationships/slide" Target="slides/slide381.xml"/><Relationship Id="rId193" Type="http://schemas.openxmlformats.org/officeDocument/2006/relationships/slide" Target="slides/slide185.xml"/><Relationship Id="rId207" Type="http://schemas.openxmlformats.org/officeDocument/2006/relationships/slide" Target="slides/slide199.xml"/><Relationship Id="rId249" Type="http://schemas.openxmlformats.org/officeDocument/2006/relationships/slide" Target="slides/slide241.xml"/><Relationship Id="rId414" Type="http://schemas.openxmlformats.org/officeDocument/2006/relationships/slide" Target="slides/slide406.xml"/><Relationship Id="rId13" Type="http://schemas.openxmlformats.org/officeDocument/2006/relationships/slide" Target="slides/slide5.xml"/><Relationship Id="rId109" Type="http://schemas.openxmlformats.org/officeDocument/2006/relationships/slide" Target="slides/slide101.xml"/><Relationship Id="rId260" Type="http://schemas.openxmlformats.org/officeDocument/2006/relationships/slide" Target="slides/slide252.xml"/><Relationship Id="rId316" Type="http://schemas.openxmlformats.org/officeDocument/2006/relationships/slide" Target="slides/slide308.xml"/><Relationship Id="rId55" Type="http://schemas.openxmlformats.org/officeDocument/2006/relationships/slide" Target="slides/slide47.xml"/><Relationship Id="rId97" Type="http://schemas.openxmlformats.org/officeDocument/2006/relationships/slide" Target="slides/slide89.xml"/><Relationship Id="rId120" Type="http://schemas.openxmlformats.org/officeDocument/2006/relationships/slide" Target="slides/slide112.xml"/><Relationship Id="rId358" Type="http://schemas.openxmlformats.org/officeDocument/2006/relationships/slide" Target="slides/slide350.xml"/><Relationship Id="rId162" Type="http://schemas.openxmlformats.org/officeDocument/2006/relationships/slide" Target="slides/slide154.xml"/><Relationship Id="rId218" Type="http://schemas.openxmlformats.org/officeDocument/2006/relationships/slide" Target="slides/slide210.xml"/><Relationship Id="rId425" Type="http://schemas.openxmlformats.org/officeDocument/2006/relationships/handoutMaster" Target="handoutMasters/handoutMaster1.xml"/><Relationship Id="rId271" Type="http://schemas.openxmlformats.org/officeDocument/2006/relationships/slide" Target="slides/slide263.xml"/><Relationship Id="rId24" Type="http://schemas.openxmlformats.org/officeDocument/2006/relationships/slide" Target="slides/slide16.xml"/><Relationship Id="rId66" Type="http://schemas.openxmlformats.org/officeDocument/2006/relationships/slide" Target="slides/slide58.xml"/><Relationship Id="rId131" Type="http://schemas.openxmlformats.org/officeDocument/2006/relationships/slide" Target="slides/slide123.xml"/><Relationship Id="rId327" Type="http://schemas.openxmlformats.org/officeDocument/2006/relationships/slide" Target="slides/slide319.xml"/><Relationship Id="rId369" Type="http://schemas.openxmlformats.org/officeDocument/2006/relationships/slide" Target="slides/slide361.xml"/><Relationship Id="rId173" Type="http://schemas.openxmlformats.org/officeDocument/2006/relationships/slide" Target="slides/slide165.xml"/><Relationship Id="rId229" Type="http://schemas.openxmlformats.org/officeDocument/2006/relationships/slide" Target="slides/slide221.xml"/><Relationship Id="rId380" Type="http://schemas.openxmlformats.org/officeDocument/2006/relationships/slide" Target="slides/slide372.xml"/><Relationship Id="rId240" Type="http://schemas.openxmlformats.org/officeDocument/2006/relationships/slide" Target="slides/slide232.xml"/><Relationship Id="rId35" Type="http://schemas.openxmlformats.org/officeDocument/2006/relationships/slide" Target="slides/slide27.xml"/><Relationship Id="rId77" Type="http://schemas.openxmlformats.org/officeDocument/2006/relationships/slide" Target="slides/slide69.xml"/><Relationship Id="rId100" Type="http://schemas.openxmlformats.org/officeDocument/2006/relationships/slide" Target="slides/slide92.xml"/><Relationship Id="rId282" Type="http://schemas.openxmlformats.org/officeDocument/2006/relationships/slide" Target="slides/slide274.xml"/><Relationship Id="rId338" Type="http://schemas.openxmlformats.org/officeDocument/2006/relationships/slide" Target="slides/slide330.xml"/><Relationship Id="rId8" Type="http://schemas.openxmlformats.org/officeDocument/2006/relationships/slideMaster" Target="slideMasters/slideMaster8.xml"/><Relationship Id="rId142" Type="http://schemas.openxmlformats.org/officeDocument/2006/relationships/slide" Target="slides/slide134.xml"/><Relationship Id="rId184" Type="http://schemas.openxmlformats.org/officeDocument/2006/relationships/slide" Target="slides/slide176.xml"/><Relationship Id="rId391" Type="http://schemas.openxmlformats.org/officeDocument/2006/relationships/slide" Target="slides/slide383.xml"/><Relationship Id="rId405" Type="http://schemas.openxmlformats.org/officeDocument/2006/relationships/slide" Target="slides/slide397.xml"/><Relationship Id="rId251" Type="http://schemas.openxmlformats.org/officeDocument/2006/relationships/slide" Target="slides/slide243.xml"/><Relationship Id="rId46" Type="http://schemas.openxmlformats.org/officeDocument/2006/relationships/slide" Target="slides/slide38.xml"/><Relationship Id="rId293" Type="http://schemas.openxmlformats.org/officeDocument/2006/relationships/slide" Target="slides/slide285.xml"/><Relationship Id="rId307" Type="http://schemas.openxmlformats.org/officeDocument/2006/relationships/slide" Target="slides/slide299.xml"/><Relationship Id="rId349" Type="http://schemas.openxmlformats.org/officeDocument/2006/relationships/slide" Target="slides/slide341.xml"/><Relationship Id="rId88" Type="http://schemas.openxmlformats.org/officeDocument/2006/relationships/slide" Target="slides/slide80.xml"/><Relationship Id="rId111" Type="http://schemas.openxmlformats.org/officeDocument/2006/relationships/slide" Target="slides/slide103.xml"/><Relationship Id="rId153" Type="http://schemas.openxmlformats.org/officeDocument/2006/relationships/slide" Target="slides/slide145.xml"/><Relationship Id="rId195" Type="http://schemas.openxmlformats.org/officeDocument/2006/relationships/slide" Target="slides/slide187.xml"/><Relationship Id="rId209" Type="http://schemas.openxmlformats.org/officeDocument/2006/relationships/slide" Target="slides/slide201.xml"/><Relationship Id="rId360" Type="http://schemas.openxmlformats.org/officeDocument/2006/relationships/slide" Target="slides/slide352.xml"/><Relationship Id="rId416" Type="http://schemas.openxmlformats.org/officeDocument/2006/relationships/slide" Target="slides/slide408.xml"/><Relationship Id="rId220" Type="http://schemas.openxmlformats.org/officeDocument/2006/relationships/slide" Target="slides/slide212.xml"/><Relationship Id="rId15" Type="http://schemas.openxmlformats.org/officeDocument/2006/relationships/slide" Target="slides/slide7.xml"/><Relationship Id="rId57" Type="http://schemas.openxmlformats.org/officeDocument/2006/relationships/slide" Target="slides/slide49.xml"/><Relationship Id="rId262" Type="http://schemas.openxmlformats.org/officeDocument/2006/relationships/slide" Target="slides/slide254.xml"/><Relationship Id="rId318" Type="http://schemas.openxmlformats.org/officeDocument/2006/relationships/slide" Target="slides/slide310.xml"/><Relationship Id="rId99" Type="http://schemas.openxmlformats.org/officeDocument/2006/relationships/slide" Target="slides/slide91.xml"/><Relationship Id="rId122" Type="http://schemas.openxmlformats.org/officeDocument/2006/relationships/slide" Target="slides/slide114.xml"/><Relationship Id="rId164" Type="http://schemas.openxmlformats.org/officeDocument/2006/relationships/slide" Target="slides/slide156.xml"/><Relationship Id="rId371" Type="http://schemas.openxmlformats.org/officeDocument/2006/relationships/slide" Target="slides/slide363.xml"/><Relationship Id="rId427" Type="http://schemas.openxmlformats.org/officeDocument/2006/relationships/presProps" Target="presProps.xml"/><Relationship Id="rId26" Type="http://schemas.openxmlformats.org/officeDocument/2006/relationships/slide" Target="slides/slide18.xml"/><Relationship Id="rId231" Type="http://schemas.openxmlformats.org/officeDocument/2006/relationships/slide" Target="slides/slide223.xml"/><Relationship Id="rId273" Type="http://schemas.openxmlformats.org/officeDocument/2006/relationships/slide" Target="slides/slide265.xml"/><Relationship Id="rId329" Type="http://schemas.openxmlformats.org/officeDocument/2006/relationships/slide" Target="slides/slide321.xml"/><Relationship Id="rId68" Type="http://schemas.openxmlformats.org/officeDocument/2006/relationships/slide" Target="slides/slide60.xml"/><Relationship Id="rId133" Type="http://schemas.openxmlformats.org/officeDocument/2006/relationships/slide" Target="slides/slide125.xml"/><Relationship Id="rId175" Type="http://schemas.openxmlformats.org/officeDocument/2006/relationships/slide" Target="slides/slide167.xml"/><Relationship Id="rId340" Type="http://schemas.openxmlformats.org/officeDocument/2006/relationships/slide" Target="slides/slide332.xml"/><Relationship Id="rId200" Type="http://schemas.openxmlformats.org/officeDocument/2006/relationships/slide" Target="slides/slide192.xml"/><Relationship Id="rId382" Type="http://schemas.openxmlformats.org/officeDocument/2006/relationships/slide" Target="slides/slide374.xml"/><Relationship Id="rId242" Type="http://schemas.openxmlformats.org/officeDocument/2006/relationships/slide" Target="slides/slide234.xml"/><Relationship Id="rId284" Type="http://schemas.openxmlformats.org/officeDocument/2006/relationships/slide" Target="slides/slide276.xml"/><Relationship Id="rId37" Type="http://schemas.openxmlformats.org/officeDocument/2006/relationships/slide" Target="slides/slide29.xml"/><Relationship Id="rId79" Type="http://schemas.openxmlformats.org/officeDocument/2006/relationships/slide" Target="slides/slide71.xml"/><Relationship Id="rId102" Type="http://schemas.openxmlformats.org/officeDocument/2006/relationships/slide" Target="slides/slide94.xml"/><Relationship Id="rId144" Type="http://schemas.openxmlformats.org/officeDocument/2006/relationships/slide" Target="slides/slide136.xml"/><Relationship Id="rId90" Type="http://schemas.openxmlformats.org/officeDocument/2006/relationships/slide" Target="slides/slide82.xml"/><Relationship Id="rId186" Type="http://schemas.openxmlformats.org/officeDocument/2006/relationships/slide" Target="slides/slide178.xml"/><Relationship Id="rId351" Type="http://schemas.openxmlformats.org/officeDocument/2006/relationships/slide" Target="slides/slide343.xml"/><Relationship Id="rId393" Type="http://schemas.openxmlformats.org/officeDocument/2006/relationships/slide" Target="slides/slide385.xml"/><Relationship Id="rId407" Type="http://schemas.openxmlformats.org/officeDocument/2006/relationships/slide" Target="slides/slide399.xml"/><Relationship Id="rId211" Type="http://schemas.openxmlformats.org/officeDocument/2006/relationships/slide" Target="slides/slide203.xml"/><Relationship Id="rId253" Type="http://schemas.openxmlformats.org/officeDocument/2006/relationships/slide" Target="slides/slide245.xml"/><Relationship Id="rId295" Type="http://schemas.openxmlformats.org/officeDocument/2006/relationships/slide" Target="slides/slide287.xml"/><Relationship Id="rId309" Type="http://schemas.openxmlformats.org/officeDocument/2006/relationships/slide" Target="slides/slide301.xml"/><Relationship Id="rId48" Type="http://schemas.openxmlformats.org/officeDocument/2006/relationships/slide" Target="slides/slide40.xml"/><Relationship Id="rId113" Type="http://schemas.openxmlformats.org/officeDocument/2006/relationships/slide" Target="slides/slide105.xml"/><Relationship Id="rId320" Type="http://schemas.openxmlformats.org/officeDocument/2006/relationships/slide" Target="slides/slide312.xml"/><Relationship Id="rId155" Type="http://schemas.openxmlformats.org/officeDocument/2006/relationships/slide" Target="slides/slide147.xml"/><Relationship Id="rId197" Type="http://schemas.openxmlformats.org/officeDocument/2006/relationships/slide" Target="slides/slide189.xml"/><Relationship Id="rId362" Type="http://schemas.openxmlformats.org/officeDocument/2006/relationships/slide" Target="slides/slide354.xml"/><Relationship Id="rId418" Type="http://schemas.openxmlformats.org/officeDocument/2006/relationships/slide" Target="slides/slide410.xml"/><Relationship Id="rId222" Type="http://schemas.openxmlformats.org/officeDocument/2006/relationships/slide" Target="slides/slide214.xml"/><Relationship Id="rId264" Type="http://schemas.openxmlformats.org/officeDocument/2006/relationships/slide" Target="slides/slide256.xml"/><Relationship Id="rId17" Type="http://schemas.openxmlformats.org/officeDocument/2006/relationships/slide" Target="slides/slide9.xml"/><Relationship Id="rId59" Type="http://schemas.openxmlformats.org/officeDocument/2006/relationships/slide" Target="slides/slide51.xml"/><Relationship Id="rId124" Type="http://schemas.openxmlformats.org/officeDocument/2006/relationships/slide" Target="slides/slide116.xml"/><Relationship Id="rId70" Type="http://schemas.openxmlformats.org/officeDocument/2006/relationships/slide" Target="slides/slide62.xml"/><Relationship Id="rId166" Type="http://schemas.openxmlformats.org/officeDocument/2006/relationships/slide" Target="slides/slide158.xml"/><Relationship Id="rId331" Type="http://schemas.openxmlformats.org/officeDocument/2006/relationships/slide" Target="slides/slide323.xml"/><Relationship Id="rId373" Type="http://schemas.openxmlformats.org/officeDocument/2006/relationships/slide" Target="slides/slide365.xml"/><Relationship Id="rId429" Type="http://schemas.openxmlformats.org/officeDocument/2006/relationships/theme" Target="theme/theme1.xml"/></Relationships>
</file>

<file path=ppt/_rels/viewProps.xml.rels><?xml version="1.0" encoding="UTF-8" standalone="yes"?>
<Relationships xmlns="http://schemas.openxmlformats.org/package/2006/relationships"><Relationship Id="rId3" Type="http://schemas.openxmlformats.org/officeDocument/2006/relationships/slide" Target="slides/slide51.xml"/><Relationship Id="rId2" Type="http://schemas.openxmlformats.org/officeDocument/2006/relationships/slide" Target="slides/slide50.xml"/><Relationship Id="rId1" Type="http://schemas.openxmlformats.org/officeDocument/2006/relationships/slide" Target="slides/slide1.xml"/><Relationship Id="rId5" Type="http://schemas.openxmlformats.org/officeDocument/2006/relationships/slide" Target="slides/slide53.xml"/><Relationship Id="rId4" Type="http://schemas.openxmlformats.org/officeDocument/2006/relationships/slide" Target="slides/slide52.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050" name="Rectangle 2"/>
          <p:cNvSpPr>
            <a:spLocks noGrp="1" noChangeArrowheads="1"/>
          </p:cNvSpPr>
          <p:nvPr>
            <p:ph type="hdr" sz="quarter"/>
          </p:nvPr>
        </p:nvSpPr>
        <p:spPr bwMode="auto">
          <a:xfrm>
            <a:off x="0"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130051" name="Rectangle 3"/>
          <p:cNvSpPr>
            <a:spLocks noGrp="1" noChangeArrowheads="1"/>
          </p:cNvSpPr>
          <p:nvPr>
            <p:ph type="dt" sz="quarter" idx="1"/>
          </p:nvPr>
        </p:nvSpPr>
        <p:spPr bwMode="auto">
          <a:xfrm>
            <a:off x="3929063" y="0"/>
            <a:ext cx="3005137"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130052" name="Rectangle 4"/>
          <p:cNvSpPr>
            <a:spLocks noGrp="1" noChangeArrowheads="1"/>
          </p:cNvSpPr>
          <p:nvPr>
            <p:ph type="ftr" sz="quarter" idx="2"/>
          </p:nvPr>
        </p:nvSpPr>
        <p:spPr bwMode="auto">
          <a:xfrm>
            <a:off x="0" y="8664575"/>
            <a:ext cx="3005138" cy="45561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CA"/>
          </a:p>
        </p:txBody>
      </p:sp>
      <p:sp>
        <p:nvSpPr>
          <p:cNvPr id="130053" name="Rectangle 5"/>
          <p:cNvSpPr>
            <a:spLocks noGrp="1" noChangeArrowheads="1"/>
          </p:cNvSpPr>
          <p:nvPr>
            <p:ph type="sldNum" sz="quarter" idx="3"/>
          </p:nvPr>
        </p:nvSpPr>
        <p:spPr bwMode="auto">
          <a:xfrm>
            <a:off x="3929063" y="8664575"/>
            <a:ext cx="3005137" cy="45561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fld id="{124D8B43-BAEB-4C0F-BC20-7823DDE87593}" type="slidenum">
              <a:rPr lang="en-CA"/>
              <a:pPr>
                <a:defRPr/>
              </a:pPr>
              <a:t>‹#›</a:t>
            </a:fld>
            <a:endParaRPr lang="en-CA"/>
          </a:p>
        </p:txBody>
      </p:sp>
    </p:spTree>
    <p:extLst>
      <p:ext uri="{BB962C8B-B14F-4D97-AF65-F5344CB8AC3E}">
        <p14:creationId xmlns:p14="http://schemas.microsoft.com/office/powerpoint/2010/main" val="18708176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62" name="Rectangle 2"/>
          <p:cNvSpPr>
            <a:spLocks noGrp="1" noChangeArrowheads="1"/>
          </p:cNvSpPr>
          <p:nvPr>
            <p:ph type="hdr" sz="quarter"/>
          </p:nvPr>
        </p:nvSpPr>
        <p:spPr bwMode="auto">
          <a:xfrm>
            <a:off x="0"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808963" name="Rectangle 3"/>
          <p:cNvSpPr>
            <a:spLocks noGrp="1" noChangeArrowheads="1"/>
          </p:cNvSpPr>
          <p:nvPr>
            <p:ph type="dt" idx="1"/>
          </p:nvPr>
        </p:nvSpPr>
        <p:spPr bwMode="auto">
          <a:xfrm>
            <a:off x="3927475"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153604" name="Rectangle 4"/>
          <p:cNvSpPr>
            <a:spLocks noGrp="1" noRot="1" noChangeAspect="1" noChangeArrowheads="1" noTextEdit="1"/>
          </p:cNvSpPr>
          <p:nvPr>
            <p:ph type="sldImg" idx="2"/>
          </p:nvPr>
        </p:nvSpPr>
        <p:spPr bwMode="auto">
          <a:xfrm>
            <a:off x="1187450" y="684213"/>
            <a:ext cx="4559300" cy="34194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65" name="Rectangle 5"/>
          <p:cNvSpPr>
            <a:spLocks noGrp="1" noChangeArrowheads="1"/>
          </p:cNvSpPr>
          <p:nvPr>
            <p:ph type="body" sz="quarter" idx="3"/>
          </p:nvPr>
        </p:nvSpPr>
        <p:spPr bwMode="auto">
          <a:xfrm>
            <a:off x="693738" y="4332288"/>
            <a:ext cx="5546725" cy="41036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CA" noProof="0"/>
              <a:t>Click to edit Master text styles</a:t>
            </a:r>
          </a:p>
          <a:p>
            <a:pPr lvl="1"/>
            <a:r>
              <a:rPr lang="en-CA" noProof="0"/>
              <a:t>Second level</a:t>
            </a:r>
          </a:p>
          <a:p>
            <a:pPr lvl="2"/>
            <a:r>
              <a:rPr lang="en-CA" noProof="0"/>
              <a:t>Third level</a:t>
            </a:r>
          </a:p>
          <a:p>
            <a:pPr lvl="3"/>
            <a:r>
              <a:rPr lang="en-CA" noProof="0"/>
              <a:t>Fourth level</a:t>
            </a:r>
          </a:p>
          <a:p>
            <a:pPr lvl="4"/>
            <a:r>
              <a:rPr lang="en-CA" noProof="0"/>
              <a:t>Fifth level</a:t>
            </a:r>
          </a:p>
        </p:txBody>
      </p:sp>
      <p:sp>
        <p:nvSpPr>
          <p:cNvPr id="808966" name="Rectangle 6"/>
          <p:cNvSpPr>
            <a:spLocks noGrp="1" noChangeArrowheads="1"/>
          </p:cNvSpPr>
          <p:nvPr>
            <p:ph type="ftr" sz="quarter" idx="4"/>
          </p:nvPr>
        </p:nvSpPr>
        <p:spPr bwMode="auto">
          <a:xfrm>
            <a:off x="0" y="8662988"/>
            <a:ext cx="3005138" cy="4556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CA"/>
          </a:p>
        </p:txBody>
      </p:sp>
      <p:sp>
        <p:nvSpPr>
          <p:cNvPr id="808967" name="Rectangle 7"/>
          <p:cNvSpPr>
            <a:spLocks noGrp="1" noChangeArrowheads="1"/>
          </p:cNvSpPr>
          <p:nvPr>
            <p:ph type="sldNum" sz="quarter" idx="5"/>
          </p:nvPr>
        </p:nvSpPr>
        <p:spPr bwMode="auto">
          <a:xfrm>
            <a:off x="3927475" y="8662988"/>
            <a:ext cx="3005138" cy="4556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fld id="{A1D717B2-2470-4192-B072-B1976093DE8A}" type="slidenum">
              <a:rPr lang="en-CA"/>
              <a:pPr>
                <a:defRPr/>
              </a:pPr>
              <a:t>‹#›</a:t>
            </a:fld>
            <a:endParaRPr lang="en-CA"/>
          </a:p>
        </p:txBody>
      </p:sp>
    </p:spTree>
    <p:extLst>
      <p:ext uri="{BB962C8B-B14F-4D97-AF65-F5344CB8AC3E}">
        <p14:creationId xmlns:p14="http://schemas.microsoft.com/office/powerpoint/2010/main" val="1226321457"/>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01.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21.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50.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81.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401.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E53B2B25-4FAA-4FE1-8B2F-ED8A60EDB91F}" type="slidenum">
              <a:rPr lang="en-CA" altLang="en-US" smtClean="0"/>
              <a:pPr algn="r" eaLnBrk="1" hangingPunct="1">
                <a:spcBef>
                  <a:spcPct val="0"/>
                </a:spcBef>
              </a:pPr>
              <a:t>1</a:t>
            </a:fld>
            <a:endParaRPr lang="en-CA" altLang="en-US" dirty="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8346758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57938738"/>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81352591"/>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5959235"/>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280544"/>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60150216"/>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36186279"/>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26152533"/>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64199175"/>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0184967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66577656"/>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09213016"/>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13</a:t>
            </a:fld>
            <a:endParaRPr lang="en-CA"/>
          </a:p>
        </p:txBody>
      </p:sp>
    </p:spTree>
    <p:extLst>
      <p:ext uri="{BB962C8B-B14F-4D97-AF65-F5344CB8AC3E}">
        <p14:creationId xmlns:p14="http://schemas.microsoft.com/office/powerpoint/2010/main" val="98828665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61545996"/>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80676468"/>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35539200"/>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00936645"/>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96486205"/>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91269091"/>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75083549"/>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96071200"/>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2332473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82074875"/>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82952011"/>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239361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11516157"/>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93331084"/>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72159828"/>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0536022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8443318"/>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159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69130164"/>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C93BD4-AE6B-4CB1-886D-B1AE8AE6400B}"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160</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06168427"/>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C93BD4-AE6B-4CB1-886D-B1AE8AE6400B}"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161</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0684231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C93BD4-AE6B-4CB1-886D-B1AE8AE6400B}"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162</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409823484"/>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16950897"/>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C93BD4-AE6B-4CB1-886D-B1AE8AE6400B}"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163</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138575933"/>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C93BD4-AE6B-4CB1-886D-B1AE8AE6400B}"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164</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19139" name="Rectangle 2"/>
          <p:cNvSpPr>
            <a:spLocks noGrp="1" noRot="1" noChangeAspect="1" noChangeArrowheads="1" noTextEdit="1"/>
          </p:cNvSpPr>
          <p:nvPr>
            <p:ph type="sldImg"/>
          </p:nvPr>
        </p:nvSpPr>
        <p:spPr>
          <a:ln/>
        </p:spPr>
      </p:sp>
      <p:sp>
        <p:nvSpPr>
          <p:cNvPr id="21914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7651400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A913F76-D152-4C98-B0C5-A54D8C579A79}"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165</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0163" name="Rectangle 2"/>
          <p:cNvSpPr>
            <a:spLocks noGrp="1" noRot="1" noChangeAspect="1" noChangeArrowheads="1" noTextEdit="1"/>
          </p:cNvSpPr>
          <p:nvPr>
            <p:ph type="sldImg"/>
          </p:nvPr>
        </p:nvSpPr>
        <p:spPr>
          <a:ln/>
        </p:spPr>
      </p:sp>
      <p:sp>
        <p:nvSpPr>
          <p:cNvPr id="2201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03013014"/>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0162"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A913F76-D152-4C98-B0C5-A54D8C579A79}"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166</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0163" name="Rectangle 2"/>
          <p:cNvSpPr>
            <a:spLocks noGrp="1" noRot="1" noChangeAspect="1" noChangeArrowheads="1" noTextEdit="1"/>
          </p:cNvSpPr>
          <p:nvPr>
            <p:ph type="sldImg"/>
          </p:nvPr>
        </p:nvSpPr>
        <p:spPr>
          <a:ln/>
        </p:spPr>
      </p:sp>
      <p:sp>
        <p:nvSpPr>
          <p:cNvPr id="22016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0601819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59448434"/>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80210658"/>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580317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5802254"/>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15439557"/>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7162092"/>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177839961"/>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8016521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174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03173065"/>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175</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4698403"/>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176</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19035423"/>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177</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71823458"/>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178</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58691761"/>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24297382"/>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7216758"/>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27881553"/>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27846378"/>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17</a:t>
            </a:fld>
            <a:endParaRPr lang="en-CA"/>
          </a:p>
        </p:txBody>
      </p:sp>
    </p:spTree>
    <p:extLst>
      <p:ext uri="{BB962C8B-B14F-4D97-AF65-F5344CB8AC3E}">
        <p14:creationId xmlns:p14="http://schemas.microsoft.com/office/powerpoint/2010/main" val="268566525"/>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49160387"/>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16380768"/>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92DFBCE-2A41-069B-0757-14519BFC41C1}"/>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F77A4D45-53F2-D855-34DA-34567712D1E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E965588C-6936-75D2-CC92-D7E6F113B047}"/>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11A3E971-65B2-CB99-CBCF-8350F28C5EB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44515599"/>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06855A1-165F-AF58-07F9-3F14BA7BB19F}"/>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FA2A05EE-638A-0101-9BE2-38489B9F09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02796FB8-E095-B58F-E33D-E88BAEBDC1B5}"/>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93BE2B55-5CFE-DA1A-0302-F07D1D57C4C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87277368"/>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529403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50863675"/>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35331749"/>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61132030"/>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9433749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931708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18</a:t>
            </a:fld>
            <a:endParaRPr lang="en-CA"/>
          </a:p>
        </p:txBody>
      </p:sp>
    </p:spTree>
    <p:extLst>
      <p:ext uri="{BB962C8B-B14F-4D97-AF65-F5344CB8AC3E}">
        <p14:creationId xmlns:p14="http://schemas.microsoft.com/office/powerpoint/2010/main" val="193925092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9006425"/>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44416811"/>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8359957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6513608"/>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5530443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209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84717921"/>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27920293"/>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38435298"/>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00645146"/>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6601773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19</a:t>
            </a:fld>
            <a:endParaRPr lang="en-CA"/>
          </a:p>
        </p:txBody>
      </p:sp>
    </p:spTree>
    <p:extLst>
      <p:ext uri="{BB962C8B-B14F-4D97-AF65-F5344CB8AC3E}">
        <p14:creationId xmlns:p14="http://schemas.microsoft.com/office/powerpoint/2010/main" val="1848987361"/>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55509466"/>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25242088"/>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23731411"/>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67620748"/>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81951421"/>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219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89072720"/>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12474103"/>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88492167"/>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24D2C24-27C6-A9EC-F04E-1394706E98E9}"/>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1E08DA5A-4C52-743C-A2FC-D87E0885088F}"/>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222</a:t>
            </a:fld>
            <a:endParaRPr lang="en-CA" altLang="en-US"/>
          </a:p>
        </p:txBody>
      </p:sp>
      <p:sp>
        <p:nvSpPr>
          <p:cNvPr id="173059" name="Rectangle 2">
            <a:extLst>
              <a:ext uri="{FF2B5EF4-FFF2-40B4-BE49-F238E27FC236}">
                <a16:creationId xmlns:a16="http://schemas.microsoft.com/office/drawing/2014/main" id="{795228DA-82A4-7877-F777-017271CA8C16}"/>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B022A63E-D3E2-BA8E-A5E9-FFFAAE1E717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20782863"/>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217763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20</a:t>
            </a:fld>
            <a:endParaRPr lang="en-CA"/>
          </a:p>
        </p:txBody>
      </p:sp>
    </p:spTree>
    <p:extLst>
      <p:ext uri="{BB962C8B-B14F-4D97-AF65-F5344CB8AC3E}">
        <p14:creationId xmlns:p14="http://schemas.microsoft.com/office/powerpoint/2010/main" val="622681149"/>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40627"/>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9819779"/>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79398561"/>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83090936"/>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74878335"/>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229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05087823"/>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50099005"/>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3EF596-D1E8-FCF6-258B-A0577CF7AD53}"/>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208E2249-C857-D8C0-CE39-908619D3DC0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231</a:t>
            </a:fld>
            <a:endParaRPr lang="en-CA" altLang="en-US"/>
          </a:p>
        </p:txBody>
      </p:sp>
      <p:sp>
        <p:nvSpPr>
          <p:cNvPr id="173059" name="Rectangle 2">
            <a:extLst>
              <a:ext uri="{FF2B5EF4-FFF2-40B4-BE49-F238E27FC236}">
                <a16:creationId xmlns:a16="http://schemas.microsoft.com/office/drawing/2014/main" id="{1BECCB7E-69BF-0A0B-7E8D-5418C6597AB5}"/>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9BE6400A-3A53-7FA6-DC06-1E154175D87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98261782"/>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92753668"/>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4C0766-0497-5305-31FE-FD55BA515389}"/>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905FC4CB-F314-AA9E-E10F-CB407B5680FF}"/>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2621CF6F-2BF8-781E-814C-AFC14DC2CA1B}"/>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46C8713C-EF11-95F6-3F45-27FFCCAEF65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42225092"/>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6946811"/>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63CB63C-B72C-3799-6373-1CF0598EBF0F}"/>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14C4B28A-2CBB-F647-E76F-BF4C4DCF4634}"/>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9911C979-36E8-EC17-8632-B0163945C7E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B19689E3-4F25-1B02-C32F-D41CFDB63E0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84037395"/>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6E73FC-7972-BA3B-41AC-D7CE635CEF5A}"/>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ECCBC7AE-6238-F621-CB7F-75A2A6BF61AE}"/>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0039D225-EDF2-6384-F3FE-4CD77EFAE55D}"/>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2023C36E-6BD5-1DD8-6A7E-C5DDFBB5E35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16128243"/>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F7BE49-F1AD-9DBC-D4D0-3F6EE5EDE01E}"/>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EDA7077B-6CE6-8B71-BFF1-6858782A9B78}"/>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9E59B209-4DA5-3F34-EF64-21139112E7B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DE15C919-9B32-2E3F-A3D1-2C4A4420C83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94807959"/>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76E543-7C33-79C1-12E2-EB7E673A3342}"/>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FE868228-3FCD-2976-6A6D-7B488D3D8E72}"/>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E4DA908F-BF5A-1B2B-5F4F-E89F67F4C2F3}"/>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E23331F6-25B4-F8FE-BD03-CA30E30044A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3333931"/>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DFD705-F409-82D4-DA3F-5EB42945A6D0}"/>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D5920379-ED71-4A85-5922-EE14547EBE20}"/>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7247464C-B39B-3C03-24A1-51E55DE26851}"/>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37C226CD-BB59-DF4F-ABEA-854A02587E6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00985072"/>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A9FFB0-E217-6D59-03A9-F7001AC43C8C}"/>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E0B6E321-97CE-D4D7-5F0A-78018A201E85}"/>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5D93B5CA-02FA-0751-A82F-4ED3A64C881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4B61D742-375F-E508-3313-B3BF6309D51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491753192"/>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BDAA5E-45D8-E99F-F0BE-ABE35780EA30}"/>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7E96CA8F-98F5-DD87-309E-952A480187CE}"/>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C37EFA92-96CB-2DD4-54B3-385DA4383093}"/>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616216FB-4029-5A17-B376-566807F8F0A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78288761"/>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762E06-1E7D-D6A2-9F44-BD908962D931}"/>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30F8C507-3C6A-5F05-52A4-1E7A66A85F6B}"/>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A4B431A4-5DBC-3068-E827-AF67AD1E1799}"/>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A878A7AC-3911-C85C-4D0B-7B13C03527C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8236801"/>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57C5F8-9115-6FDF-B0DB-6493B0218B48}"/>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915B02D4-7AFD-746A-D474-3B63491A6464}"/>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2B79A173-0FB3-9AA5-7460-A0D7989EA054}"/>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FAA57B30-0D96-201B-184F-D0D361C1733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6426960"/>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68A0EB-FB8F-7936-0C06-AE1F24E9E40A}"/>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F1C47F47-54AE-65A8-606F-D311110E1A9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26AE1848-F349-3C3F-30FF-8FD7B31EDBD7}"/>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6691FF3A-3F16-8608-8495-08A272AEB19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02185589"/>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3004557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3363544"/>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09644A-162E-548B-2DE8-AD194CD4D955}"/>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76983C7D-A95C-736C-48E0-53FAE95B3172}"/>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7DD5CE34-27A2-3B18-01D4-745D55E88F7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9D06B962-C9CF-F35D-AADE-E955C8D208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69113318"/>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9EABD4-C24C-4D91-F1C6-09E75093D310}"/>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6305D53D-2B63-8A0E-159C-433A2D0F7AE7}"/>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E65BF5A9-6ABB-E6E0-D57D-2D6A9FDFFDD1}"/>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149B7A69-CC3D-2226-7ECA-F0D587CBC4B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32968633"/>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24A4B-DC74-FA2D-9CE5-FEC391D47A6A}"/>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4A4D277B-C9A6-5757-09EB-5643B6E64BD6}"/>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05296848-F482-1021-D5B7-4A426902C4E2}"/>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E6BE42B8-9CA7-086F-C813-3CFD1A068C1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45570358"/>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D4019E-DD15-E90D-5659-CDEA219687B3}"/>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C9387474-417A-77B9-F59A-5B851C0369B1}"/>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EBD38C25-B466-5D5C-11B4-0B4E07566431}"/>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5EA4CFB9-3393-76EF-E83E-0134D24954F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421653"/>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52158156"/>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6C77F6C-0D42-49FC-A95F-CCCB389DA9A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2307" name="Rectangle 2"/>
          <p:cNvSpPr>
            <a:spLocks noGrp="1" noRot="1" noChangeAspect="1" noChangeArrowheads="1" noTextEdit="1"/>
          </p:cNvSpPr>
          <p:nvPr>
            <p:ph type="sldImg"/>
          </p:nvPr>
        </p:nvSpPr>
        <p:spPr>
          <a:ln/>
        </p:spPr>
      </p:sp>
      <p:sp>
        <p:nvSpPr>
          <p:cNvPr id="482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85705619"/>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6C77F6C-0D42-49FC-A95F-CCCB389DA9A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2307" name="Rectangle 2"/>
          <p:cNvSpPr>
            <a:spLocks noGrp="1" noRot="1" noChangeAspect="1" noChangeArrowheads="1" noTextEdit="1"/>
          </p:cNvSpPr>
          <p:nvPr>
            <p:ph type="sldImg"/>
          </p:nvPr>
        </p:nvSpPr>
        <p:spPr>
          <a:ln/>
        </p:spPr>
      </p:sp>
      <p:sp>
        <p:nvSpPr>
          <p:cNvPr id="482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67048628"/>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14567B8-E2E9-4B77-8BE7-74416789F694}"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7427" name="Rectangle 2"/>
          <p:cNvSpPr>
            <a:spLocks noGrp="1" noRot="1" noChangeAspect="1" noChangeArrowheads="1" noTextEdit="1"/>
          </p:cNvSpPr>
          <p:nvPr>
            <p:ph type="sldImg"/>
          </p:nvPr>
        </p:nvSpPr>
        <p:spPr>
          <a:ln/>
        </p:spPr>
      </p:sp>
      <p:sp>
        <p:nvSpPr>
          <p:cNvPr id="4874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42872794"/>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03000F6-AEF6-47E6-8F5F-A513A87BAC2D}"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8451" name="Rectangle 2"/>
          <p:cNvSpPr>
            <a:spLocks noGrp="1" noRot="1" noChangeAspect="1" noChangeArrowheads="1" noTextEdit="1"/>
          </p:cNvSpPr>
          <p:nvPr>
            <p:ph type="sldImg"/>
          </p:nvPr>
        </p:nvSpPr>
        <p:spPr>
          <a:ln/>
        </p:spPr>
      </p:sp>
      <p:sp>
        <p:nvSpPr>
          <p:cNvPr id="4884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453873"/>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9F42F34-67E9-4EBF-8FD7-B41473F2BB65}"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9475" name="Rectangle 2"/>
          <p:cNvSpPr>
            <a:spLocks noGrp="1" noRot="1" noChangeAspect="1" noChangeArrowheads="1" noTextEdit="1"/>
          </p:cNvSpPr>
          <p:nvPr>
            <p:ph type="sldImg"/>
          </p:nvPr>
        </p:nvSpPr>
        <p:spPr>
          <a:ln/>
        </p:spPr>
      </p:sp>
      <p:sp>
        <p:nvSpPr>
          <p:cNvPr id="489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80526372"/>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12707365"/>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0DCACA3-214A-40D6-B29A-9FD677159756}"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0499" name="Rectangle 2"/>
          <p:cNvSpPr>
            <a:spLocks noGrp="1" noRot="1" noChangeAspect="1" noChangeArrowheads="1" noTextEdit="1"/>
          </p:cNvSpPr>
          <p:nvPr>
            <p:ph type="sldImg"/>
          </p:nvPr>
        </p:nvSpPr>
        <p:spPr>
          <a:ln/>
        </p:spPr>
      </p:sp>
      <p:sp>
        <p:nvSpPr>
          <p:cNvPr id="4905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22221024"/>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C150A3-F676-4775-9170-5189CDCE254D}"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1523" name="Rectangle 2"/>
          <p:cNvSpPr>
            <a:spLocks noGrp="1" noRot="1" noChangeAspect="1" noChangeArrowheads="1" noTextEdit="1"/>
          </p:cNvSpPr>
          <p:nvPr>
            <p:ph type="sldImg"/>
          </p:nvPr>
        </p:nvSpPr>
        <p:spPr>
          <a:ln/>
        </p:spPr>
      </p:sp>
      <p:sp>
        <p:nvSpPr>
          <p:cNvPr id="4915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36329958"/>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DC23A8F-FEA7-4D3D-838C-14874607D1D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2547" name="Rectangle 2"/>
          <p:cNvSpPr>
            <a:spLocks noGrp="1" noRot="1" noChangeAspect="1" noChangeArrowheads="1" noTextEdit="1"/>
          </p:cNvSpPr>
          <p:nvPr>
            <p:ph type="sldImg"/>
          </p:nvPr>
        </p:nvSpPr>
        <p:spPr>
          <a:ln/>
        </p:spPr>
      </p:sp>
      <p:sp>
        <p:nvSpPr>
          <p:cNvPr id="4925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3464824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5A398DF-0C7D-4246-A761-8EF65EC4A6DC}"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3571" name="Rectangle 2"/>
          <p:cNvSpPr>
            <a:spLocks noGrp="1" noRot="1" noChangeAspect="1" noChangeArrowheads="1" noTextEdit="1"/>
          </p:cNvSpPr>
          <p:nvPr>
            <p:ph type="sldImg"/>
          </p:nvPr>
        </p:nvSpPr>
        <p:spPr>
          <a:ln/>
        </p:spPr>
      </p:sp>
      <p:sp>
        <p:nvSpPr>
          <p:cNvPr id="4935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64714771"/>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267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9250097"/>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268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67059916"/>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269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0911995"/>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270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8541594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271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57087153"/>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272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16316052"/>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8573534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273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24727855"/>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274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3967329"/>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60F6D4-ABE7-C331-E316-6A04B4D2B9F5}"/>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B317CDE4-5CA5-33FD-0EBE-FB6C70AB5CF2}"/>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70900A3F-7A71-AAC1-2D13-1CFE0CCA7D3B}"/>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37422EC3-70E6-20BC-FEB3-1B005BAECD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949752"/>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75248C-A62D-1CA8-34BD-E2A4270D9581}"/>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0261AD3C-6DF9-55E6-1A22-1FD00079F7FC}"/>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4BEABC44-50FD-2F84-8ACE-C4D128EFE730}"/>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3F83BCE0-D455-1BD6-4EB0-C0BDF6CCE6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49147148"/>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278</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21471838"/>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48759849"/>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62566002"/>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82883278"/>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18879060"/>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8706806"/>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6605770"/>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A" dirty="0"/>
              <a:t>`</a:t>
            </a:r>
          </a:p>
        </p:txBody>
      </p:sp>
      <p:sp>
        <p:nvSpPr>
          <p:cNvPr id="4" name="Slide Number Placeholder 3"/>
          <p:cNvSpPr>
            <a:spLocks noGrp="1"/>
          </p:cNvSpPr>
          <p:nvPr>
            <p:ph type="sldNum" sz="quarter" idx="10"/>
          </p:nvPr>
        </p:nvSpPr>
        <p:spPr/>
        <p:txBody>
          <a:bodyPr/>
          <a:lstStyle/>
          <a:p>
            <a:pPr>
              <a:defRPr/>
            </a:pPr>
            <a:fld id="{A1D717B2-2470-4192-B072-B1976093DE8A}" type="slidenum">
              <a:rPr lang="en-CA" smtClean="0"/>
              <a:pPr>
                <a:defRPr/>
              </a:pPr>
              <a:t>285</a:t>
            </a:fld>
            <a:endParaRPr lang="en-CA"/>
          </a:p>
        </p:txBody>
      </p:sp>
    </p:spTree>
    <p:extLst>
      <p:ext uri="{BB962C8B-B14F-4D97-AF65-F5344CB8AC3E}">
        <p14:creationId xmlns:p14="http://schemas.microsoft.com/office/powerpoint/2010/main" val="2560345858"/>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31529142"/>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681349478"/>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75653938"/>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00555647"/>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8419801"/>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0891E0-5EB1-188C-A7FF-CE7D572B8FC5}"/>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0412B693-F2A1-3247-168B-12F312364A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8781E589-08C1-8A85-176B-6D7C3E363E07}"/>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5E51C0B0-D137-2A3A-110B-66718027D97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43596866"/>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5F5D5A-5FB8-18C5-9675-5ABBFDCBAB7E}"/>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0DD60C36-D738-4534-4A1A-8CA0B12F2FE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53966389-5F22-5100-64EE-9D7E53A60E7B}"/>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088CE8EB-4E23-FF7B-BD79-D436EC7F94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11638547"/>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5011645"/>
      </p:ext>
    </p:extLst>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2629431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23896583"/>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83489596"/>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77735905"/>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8537257"/>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7903135"/>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70109329"/>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26179129"/>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89527392"/>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65056383"/>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05703447"/>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6739709"/>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54836806"/>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99453922"/>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32269444"/>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47912802"/>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68142763"/>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29120624"/>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27907422"/>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34266667"/>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60049775"/>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1479670"/>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2279890"/>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624355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74746038"/>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666640812"/>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710281908"/>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12339497"/>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04844677"/>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7242411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328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51385898"/>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330</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36444943"/>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54578867"/>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14603395"/>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7203832"/>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29465035"/>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62948641"/>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47912127"/>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53314829"/>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05683479"/>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298675"/>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91A819-D5AF-4E8E-AD8D-4050933FEF2E}"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14755" name="Rectangle 2"/>
          <p:cNvSpPr>
            <a:spLocks noGrp="1" noRot="1" noChangeAspect="1" noChangeArrowheads="1" noTextEdit="1"/>
          </p:cNvSpPr>
          <p:nvPr>
            <p:ph type="sldImg"/>
          </p:nvPr>
        </p:nvSpPr>
        <p:spPr>
          <a:ln/>
        </p:spPr>
      </p:sp>
      <p:sp>
        <p:nvSpPr>
          <p:cNvPr id="7147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341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72059688"/>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44276901"/>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65451646"/>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29183057"/>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0772785"/>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85079704"/>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53711299"/>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32772644"/>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68614017"/>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8400038"/>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8658843"/>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78407508"/>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36414093"/>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482921268"/>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41186476"/>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29762906"/>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47541462"/>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91742916"/>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98770581"/>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82164024"/>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96261138"/>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9226746"/>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94324339"/>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3110035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205839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0304712"/>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1069759"/>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32009527"/>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66810551"/>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56356867"/>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548795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53083184"/>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369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53495417"/>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37089367"/>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5519876"/>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6877574"/>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145780432"/>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0232682"/>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30457745"/>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74071848"/>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59542208"/>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97498999"/>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17294903"/>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380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23079498"/>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381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51058197"/>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476775332"/>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470612199"/>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21018390"/>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64367639"/>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45488942"/>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3702192"/>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54333130"/>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25701038"/>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35978005"/>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72194341"/>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0884269"/>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83233940"/>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394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42035356"/>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8237218"/>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52585878"/>
      </p:ext>
    </p:extLst>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5144773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37959469"/>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94494787"/>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620036641"/>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30999091"/>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90553520"/>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52501275"/>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74535752"/>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180063469"/>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22865025"/>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30201898"/>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6140164"/>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686797307"/>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408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4134475"/>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83125971"/>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92114204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443991261"/>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43526476"/>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187385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5</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048189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75178366"/>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16110709"/>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10913891"/>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80985806"/>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7012275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4193152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94510154"/>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50</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32269175"/>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51</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8800953"/>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52</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35500245"/>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6</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1180198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53</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95553409"/>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0158500"/>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16417567"/>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9762682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2915670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51118011"/>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03574045"/>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5331505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98406025"/>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6533448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9054934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9028230"/>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40390313"/>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77514281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596A0B-05FC-DD97-43A8-811351086A9B}"/>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528178CA-1EDB-812A-7A91-F77D29C17104}"/>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71</a:t>
            </a:fld>
            <a:endParaRPr lang="en-CA" altLang="en-US" dirty="0"/>
          </a:p>
        </p:txBody>
      </p:sp>
      <p:sp>
        <p:nvSpPr>
          <p:cNvPr id="173059" name="Rectangle 2">
            <a:extLst>
              <a:ext uri="{FF2B5EF4-FFF2-40B4-BE49-F238E27FC236}">
                <a16:creationId xmlns:a16="http://schemas.microsoft.com/office/drawing/2014/main" id="{B9A27D73-2200-1D08-E30D-E02BA4015ABC}"/>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FDB18161-FBE1-0B4E-4828-DE4B1379C99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22984439"/>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CBC1198-C0D2-4422-91E8-AF2C6D532E30}"/>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BA7ABF39-CDA0-F908-C960-57CF12616103}"/>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72</a:t>
            </a:fld>
            <a:endParaRPr lang="en-CA" altLang="en-US" dirty="0"/>
          </a:p>
        </p:txBody>
      </p:sp>
      <p:sp>
        <p:nvSpPr>
          <p:cNvPr id="173059" name="Rectangle 2">
            <a:extLst>
              <a:ext uri="{FF2B5EF4-FFF2-40B4-BE49-F238E27FC236}">
                <a16:creationId xmlns:a16="http://schemas.microsoft.com/office/drawing/2014/main" id="{A6085ADD-488A-BA68-269D-F47D5B0F2D4F}"/>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BB7B7572-F32D-CF7E-13FC-5A5129197B55}"/>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164956876"/>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43552992"/>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8355455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0984417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16909687"/>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5505318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38052756"/>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39575"/>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98290377"/>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42419205"/>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51816918"/>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5070345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06876417"/>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62B6E9-6F3B-70F6-D5ED-6BCB7340DA71}"/>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34ED94B3-DA44-29C1-4C91-86103A6DA0C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9F71BA12-9640-4A5B-111A-E8BFF863F42B}"/>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96B198E7-E6F7-AFDD-421A-B9BFC5DCB8B0}"/>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37282847"/>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E2C4F90-5DB9-C572-2ADD-EC02251A67C7}"/>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DE7DD157-726D-952B-DBCE-CEBC2814E5F0}"/>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9599A109-0C91-8B50-0370-A0031AA08583}"/>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AED19F7C-5708-8CAB-5D46-9413797F789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76589977"/>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07233687"/>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3056626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1674275"/>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3250176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13917324"/>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15724973"/>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116</a:t>
            </a:fld>
            <a:endParaRPr lang="en-CA"/>
          </a:p>
        </p:txBody>
      </p:sp>
    </p:spTree>
    <p:extLst>
      <p:ext uri="{BB962C8B-B14F-4D97-AF65-F5344CB8AC3E}">
        <p14:creationId xmlns:p14="http://schemas.microsoft.com/office/powerpoint/2010/main" val="90418875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79574570"/>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96295829"/>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0F21D1-1978-9EDE-EBCB-FD45B7FFA4F5}"/>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B45EC56C-906E-917F-C222-C20CA5096D0D}"/>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D86B295C-6010-1666-B962-9347A43273D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43663156-CA11-64D7-6A22-72FB16F7D0C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04648373"/>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F651E16-E9A7-DDF9-EA82-6E4A352C6734}"/>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3CDE43BF-465F-4CC8-D3FC-D96AD7AAB0A8}"/>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4FB92F71-BAF5-58A5-78D9-4FD024239C06}"/>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246E4922-E4D6-4F0C-E2BC-0616B983628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07299773"/>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E9F21A9-CE9C-9D8F-5470-A7DC8A1EEFFD}"/>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3AE57047-81BD-A6AF-093C-77093C559557}"/>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58968EA7-00DB-9F7C-6CB5-832AA08CEB44}"/>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7C3D41F2-4903-B9B3-17AE-54920DEFD46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02585993"/>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9FDBBE6-3D0B-7A36-E730-3C53C34BABE8}"/>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AE53A011-CB9A-DB8A-F904-9580393B4246}"/>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BA776168-4CCF-0443-B332-B14D46F9252B}"/>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58243584-CC8F-34C6-5407-211504E514AF}"/>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917031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65999679"/>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80374766"/>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D64490A-D8B8-85E4-11B1-535F03CCAD4E}"/>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E79EE272-5C35-C8CC-FB76-F5490188ECF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4C008D0E-A0D9-45BC-1436-F7DF0A42A2C1}"/>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88A43D48-EC91-BE9C-AC99-D72973A2EB6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2112859"/>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65314A8-F8E7-39A2-4CCC-68370ACAA17E}"/>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81C26692-EE85-8408-2D75-E254ED3C8708}"/>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57E38B43-39F4-1F8D-306F-EB39003BC25A}"/>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081E0498-83E3-C1EB-C4AB-34B14A63191A}"/>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4371839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7D77E75-2188-F27A-1939-F70180879E66}"/>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F6E8F2FB-C994-72D1-CD9B-DA79DFD965ED}"/>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4C697576-7E57-56E8-FBA1-C0649967782A}"/>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FD702780-4F43-397F-878A-C86E8D22316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7051471"/>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75348975"/>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00107568"/>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05769674"/>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95609899"/>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8234448"/>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23085488"/>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587127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432421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woObj">
  <p:cSld name="2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E4DDB049-28FB-4A13-8FC3-4537FF0E130B}" type="slidenum">
              <a:rPr lang="en-CA"/>
              <a:pPr>
                <a:defRPr/>
              </a:pPr>
              <a:t>‹#›</a:t>
            </a:fld>
            <a:endParaRPr lang="en-CA"/>
          </a:p>
        </p:txBody>
      </p:sp>
    </p:spTree>
    <p:extLst>
      <p:ext uri="{BB962C8B-B14F-4D97-AF65-F5344CB8AC3E}">
        <p14:creationId xmlns:p14="http://schemas.microsoft.com/office/powerpoint/2010/main" val="6067990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D83CB30B-7E70-4CBF-B2BB-CB70E06D2F83}" type="slidenum">
              <a:rPr lang="en-CA"/>
              <a:pPr>
                <a:defRPr/>
              </a:pPr>
              <a:t>‹#›</a:t>
            </a:fld>
            <a:endParaRPr lang="en-CA"/>
          </a:p>
        </p:txBody>
      </p:sp>
    </p:spTree>
    <p:extLst>
      <p:ext uri="{BB962C8B-B14F-4D97-AF65-F5344CB8AC3E}">
        <p14:creationId xmlns:p14="http://schemas.microsoft.com/office/powerpoint/2010/main" val="17257545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1A84D17D-FCDC-4355-88F6-225363AB79C9}" type="slidenum">
              <a:rPr lang="en-CA"/>
              <a:pPr>
                <a:defRPr/>
              </a:pPr>
              <a:t>‹#›</a:t>
            </a:fld>
            <a:endParaRPr lang="en-CA"/>
          </a:p>
        </p:txBody>
      </p:sp>
    </p:spTree>
    <p:extLst>
      <p:ext uri="{BB962C8B-B14F-4D97-AF65-F5344CB8AC3E}">
        <p14:creationId xmlns:p14="http://schemas.microsoft.com/office/powerpoint/2010/main" val="205817075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53973B6F-B5DD-42FC-9089-F6754F074682}" type="slidenum">
              <a:rPr lang="en-CA"/>
              <a:pPr>
                <a:defRPr/>
              </a:pPr>
              <a:t>‹#›</a:t>
            </a:fld>
            <a:endParaRPr lang="en-CA"/>
          </a:p>
        </p:txBody>
      </p:sp>
    </p:spTree>
    <p:extLst>
      <p:ext uri="{BB962C8B-B14F-4D97-AF65-F5344CB8AC3E}">
        <p14:creationId xmlns:p14="http://schemas.microsoft.com/office/powerpoint/2010/main" val="142146539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29CB3A11-CD3D-414B-A2A0-F6D306CEF766}" type="slidenum">
              <a:rPr lang="en-CA"/>
              <a:pPr>
                <a:defRPr/>
              </a:pPr>
              <a:t>‹#›</a:t>
            </a:fld>
            <a:endParaRPr lang="en-CA"/>
          </a:p>
        </p:txBody>
      </p:sp>
    </p:spTree>
    <p:extLst>
      <p:ext uri="{BB962C8B-B14F-4D97-AF65-F5344CB8AC3E}">
        <p14:creationId xmlns:p14="http://schemas.microsoft.com/office/powerpoint/2010/main" val="53070319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D4FB0F38-F87F-4BFA-A88E-9EB71259DF51}" type="slidenum">
              <a:rPr lang="en-CA"/>
              <a:pPr>
                <a:defRPr/>
              </a:pPr>
              <a:t>‹#›</a:t>
            </a:fld>
            <a:endParaRPr lang="en-CA"/>
          </a:p>
        </p:txBody>
      </p:sp>
    </p:spTree>
    <p:extLst>
      <p:ext uri="{BB962C8B-B14F-4D97-AF65-F5344CB8AC3E}">
        <p14:creationId xmlns:p14="http://schemas.microsoft.com/office/powerpoint/2010/main" val="30777987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63DF357B-129B-4717-BE74-A84958261EA1}" type="slidenum">
              <a:rPr lang="en-CA"/>
              <a:pPr>
                <a:defRPr/>
              </a:pPr>
              <a:t>‹#›</a:t>
            </a:fld>
            <a:endParaRPr lang="en-CA"/>
          </a:p>
        </p:txBody>
      </p:sp>
    </p:spTree>
    <p:extLst>
      <p:ext uri="{BB962C8B-B14F-4D97-AF65-F5344CB8AC3E}">
        <p14:creationId xmlns:p14="http://schemas.microsoft.com/office/powerpoint/2010/main" val="366026384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C2690511-6C4E-48D1-B21D-D9AFE5917FA0}" type="slidenum">
              <a:rPr lang="en-CA"/>
              <a:pPr>
                <a:defRPr/>
              </a:pPr>
              <a:t>‹#›</a:t>
            </a:fld>
            <a:endParaRPr lang="en-CA"/>
          </a:p>
        </p:txBody>
      </p:sp>
    </p:spTree>
    <p:extLst>
      <p:ext uri="{BB962C8B-B14F-4D97-AF65-F5344CB8AC3E}">
        <p14:creationId xmlns:p14="http://schemas.microsoft.com/office/powerpoint/2010/main" val="88492558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50980638-AB07-4418-B286-85E9053D62F6}" type="slidenum">
              <a:rPr lang="en-CA"/>
              <a:pPr>
                <a:defRPr/>
              </a:pPr>
              <a:t>‹#›</a:t>
            </a:fld>
            <a:endParaRPr lang="en-CA"/>
          </a:p>
        </p:txBody>
      </p:sp>
    </p:spTree>
    <p:extLst>
      <p:ext uri="{BB962C8B-B14F-4D97-AF65-F5344CB8AC3E}">
        <p14:creationId xmlns:p14="http://schemas.microsoft.com/office/powerpoint/2010/main" val="83229612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93427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6708499D-28CC-43D4-80C1-0D666557F458}" type="slidenum">
              <a:rPr lang="en-CA"/>
              <a:pPr>
                <a:defRPr/>
              </a:pPr>
              <a:t>‹#›</a:t>
            </a:fld>
            <a:endParaRPr lang="en-CA"/>
          </a:p>
        </p:txBody>
      </p:sp>
    </p:spTree>
    <p:extLst>
      <p:ext uri="{BB962C8B-B14F-4D97-AF65-F5344CB8AC3E}">
        <p14:creationId xmlns:p14="http://schemas.microsoft.com/office/powerpoint/2010/main" val="285482287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5BD1EF5-3A67-4ADB-A0E2-C175DF6717D7}" type="slidenum">
              <a:rPr lang="en-CA"/>
              <a:pPr>
                <a:defRPr/>
              </a:pPr>
              <a:t>‹#›</a:t>
            </a:fld>
            <a:endParaRPr lang="en-CA"/>
          </a:p>
        </p:txBody>
      </p:sp>
    </p:spTree>
    <p:extLst>
      <p:ext uri="{BB962C8B-B14F-4D97-AF65-F5344CB8AC3E}">
        <p14:creationId xmlns:p14="http://schemas.microsoft.com/office/powerpoint/2010/main" val="49422905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152400"/>
            <a:ext cx="1943100" cy="59436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685800" y="152400"/>
            <a:ext cx="56769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7FDE6F5-436C-4391-8FEC-452BED05F96A}" type="slidenum">
              <a:rPr lang="en-CA"/>
              <a:pPr>
                <a:defRPr/>
              </a:pPr>
              <a:t>‹#›</a:t>
            </a:fld>
            <a:endParaRPr lang="en-CA"/>
          </a:p>
        </p:txBody>
      </p:sp>
    </p:spTree>
    <p:extLst>
      <p:ext uri="{BB962C8B-B14F-4D97-AF65-F5344CB8AC3E}">
        <p14:creationId xmlns:p14="http://schemas.microsoft.com/office/powerpoint/2010/main" val="367399182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34158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3311E2D5-81F4-48AD-9748-ECDA5F8BF720}" type="slidenum">
              <a:rPr lang="en-CA"/>
              <a:pPr>
                <a:defRPr/>
              </a:pPr>
              <a:t>‹#›</a:t>
            </a:fld>
            <a:endParaRPr lang="en-CA"/>
          </a:p>
        </p:txBody>
      </p:sp>
    </p:spTree>
    <p:extLst>
      <p:ext uri="{BB962C8B-B14F-4D97-AF65-F5344CB8AC3E}">
        <p14:creationId xmlns:p14="http://schemas.microsoft.com/office/powerpoint/2010/main" val="328864710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66AF002-DE5B-4647-B19B-40DB012A5CA8}" type="slidenum">
              <a:rPr lang="en-CA"/>
              <a:pPr>
                <a:defRPr/>
              </a:pPr>
              <a:t>‹#›</a:t>
            </a:fld>
            <a:endParaRPr lang="en-CA"/>
          </a:p>
        </p:txBody>
      </p:sp>
    </p:spTree>
    <p:extLst>
      <p:ext uri="{BB962C8B-B14F-4D97-AF65-F5344CB8AC3E}">
        <p14:creationId xmlns:p14="http://schemas.microsoft.com/office/powerpoint/2010/main" val="25719305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67C76469-F9AE-4321-B7A7-BDA4EDDB5747}" type="slidenum">
              <a:rPr lang="en-CA"/>
              <a:pPr>
                <a:defRPr/>
              </a:pPr>
              <a:t>‹#›</a:t>
            </a:fld>
            <a:endParaRPr lang="en-CA"/>
          </a:p>
        </p:txBody>
      </p:sp>
    </p:spTree>
    <p:extLst>
      <p:ext uri="{BB962C8B-B14F-4D97-AF65-F5344CB8AC3E}">
        <p14:creationId xmlns:p14="http://schemas.microsoft.com/office/powerpoint/2010/main" val="11047082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E4DDB049-28FB-4A13-8FC3-4537FF0E130B}" type="slidenum">
              <a:rPr lang="en-CA"/>
              <a:pPr>
                <a:defRPr/>
              </a:pPr>
              <a:t>‹#›</a:t>
            </a:fld>
            <a:endParaRPr lang="en-CA"/>
          </a:p>
        </p:txBody>
      </p:sp>
    </p:spTree>
    <p:extLst>
      <p:ext uri="{BB962C8B-B14F-4D97-AF65-F5344CB8AC3E}">
        <p14:creationId xmlns:p14="http://schemas.microsoft.com/office/powerpoint/2010/main" val="305675726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2B854003-D2F5-492C-895A-73083B05A11E}" type="slidenum">
              <a:rPr lang="en-CA"/>
              <a:pPr>
                <a:defRPr/>
              </a:pPr>
              <a:t>‹#›</a:t>
            </a:fld>
            <a:endParaRPr lang="en-CA"/>
          </a:p>
        </p:txBody>
      </p:sp>
    </p:spTree>
    <p:extLst>
      <p:ext uri="{BB962C8B-B14F-4D97-AF65-F5344CB8AC3E}">
        <p14:creationId xmlns:p14="http://schemas.microsoft.com/office/powerpoint/2010/main" val="99750808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25EEEA59-6D52-4A07-84EB-1A392F46D171}" type="slidenum">
              <a:rPr lang="en-CA"/>
              <a:pPr>
                <a:defRPr/>
              </a:pPr>
              <a:t>‹#›</a:t>
            </a:fld>
            <a:endParaRPr lang="en-CA"/>
          </a:p>
        </p:txBody>
      </p:sp>
    </p:spTree>
    <p:extLst>
      <p:ext uri="{BB962C8B-B14F-4D97-AF65-F5344CB8AC3E}">
        <p14:creationId xmlns:p14="http://schemas.microsoft.com/office/powerpoint/2010/main" val="120001688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3807724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92AC0891-2F6D-4541-BBDC-F3390B731829}" type="slidenum">
              <a:rPr lang="en-CA"/>
              <a:pPr>
                <a:defRPr/>
              </a:pPr>
              <a:t>‹#›</a:t>
            </a:fld>
            <a:endParaRPr lang="en-CA"/>
          </a:p>
        </p:txBody>
      </p:sp>
    </p:spTree>
    <p:extLst>
      <p:ext uri="{BB962C8B-B14F-4D97-AF65-F5344CB8AC3E}">
        <p14:creationId xmlns:p14="http://schemas.microsoft.com/office/powerpoint/2010/main" val="27364420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A14CA114-EC89-42A0-8D6F-04CD081FC12C}" type="slidenum">
              <a:rPr lang="en-CA"/>
              <a:pPr>
                <a:defRPr/>
              </a:pPr>
              <a:t>‹#›</a:t>
            </a:fld>
            <a:endParaRPr lang="en-CA"/>
          </a:p>
        </p:txBody>
      </p:sp>
    </p:spTree>
    <p:extLst>
      <p:ext uri="{BB962C8B-B14F-4D97-AF65-F5344CB8AC3E}">
        <p14:creationId xmlns:p14="http://schemas.microsoft.com/office/powerpoint/2010/main" val="86628883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4B4D60A0-795C-45C4-B041-D597757AF5FD}" type="slidenum">
              <a:rPr lang="en-CA"/>
              <a:pPr>
                <a:defRPr/>
              </a:pPr>
              <a:t>‹#›</a:t>
            </a:fld>
            <a:endParaRPr lang="en-CA"/>
          </a:p>
        </p:txBody>
      </p:sp>
    </p:spTree>
    <p:extLst>
      <p:ext uri="{BB962C8B-B14F-4D97-AF65-F5344CB8AC3E}">
        <p14:creationId xmlns:p14="http://schemas.microsoft.com/office/powerpoint/2010/main" val="11625780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3F4AE97E-3253-4F31-A44C-93AECB507D16}" type="slidenum">
              <a:rPr lang="en-CA"/>
              <a:pPr>
                <a:defRPr/>
              </a:pPr>
              <a:t>‹#›</a:t>
            </a:fld>
            <a:endParaRPr lang="en-CA"/>
          </a:p>
        </p:txBody>
      </p:sp>
    </p:spTree>
    <p:extLst>
      <p:ext uri="{BB962C8B-B14F-4D97-AF65-F5344CB8AC3E}">
        <p14:creationId xmlns:p14="http://schemas.microsoft.com/office/powerpoint/2010/main" val="136145253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152400"/>
            <a:ext cx="1943100" cy="59436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685800" y="152400"/>
            <a:ext cx="56769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A7EC6A3B-44D9-4F3E-88CF-74565B57D69A}" type="slidenum">
              <a:rPr lang="en-CA"/>
              <a:pPr>
                <a:defRPr/>
              </a:pPr>
              <a:t>‹#›</a:t>
            </a:fld>
            <a:endParaRPr lang="en-CA"/>
          </a:p>
        </p:txBody>
      </p:sp>
    </p:spTree>
    <p:extLst>
      <p:ext uri="{BB962C8B-B14F-4D97-AF65-F5344CB8AC3E}">
        <p14:creationId xmlns:p14="http://schemas.microsoft.com/office/powerpoint/2010/main" val="108572319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152400"/>
            <a:ext cx="7772400" cy="5943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F35D1C19-911F-439B-A1B1-7AFC6706A8D3}" type="slidenum">
              <a:rPr lang="en-CA"/>
              <a:pPr>
                <a:defRPr/>
              </a:pPr>
              <a:t>‹#›</a:t>
            </a:fld>
            <a:endParaRPr lang="en-CA"/>
          </a:p>
        </p:txBody>
      </p:sp>
    </p:spTree>
    <p:extLst>
      <p:ext uri="{BB962C8B-B14F-4D97-AF65-F5344CB8AC3E}">
        <p14:creationId xmlns:p14="http://schemas.microsoft.com/office/powerpoint/2010/main" val="252936332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
            <a:ext cx="77724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57E1B8BA-0433-406C-AFBA-EC17BC5ABBE3}" type="slidenum">
              <a:rPr lang="en-CA"/>
              <a:pPr>
                <a:defRPr/>
              </a:pPr>
              <a:t>‹#›</a:t>
            </a:fld>
            <a:endParaRPr lang="en-CA"/>
          </a:p>
        </p:txBody>
      </p:sp>
    </p:spTree>
    <p:extLst>
      <p:ext uri="{BB962C8B-B14F-4D97-AF65-F5344CB8AC3E}">
        <p14:creationId xmlns:p14="http://schemas.microsoft.com/office/powerpoint/2010/main" val="316338955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
            <a:ext cx="77724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6" name="Rectangle 4"/>
          <p:cNvSpPr>
            <a:spLocks noGrp="1" noChangeArrowheads="1"/>
          </p:cNvSpPr>
          <p:nvPr>
            <p:ph type="dt" sz="half" idx="10"/>
          </p:nvPr>
        </p:nvSpPr>
        <p:spPr>
          <a:ln/>
        </p:spPr>
        <p:txBody>
          <a:bodyPr/>
          <a:lstStyle>
            <a:lvl1pPr>
              <a:defRPr/>
            </a:lvl1pPr>
          </a:lstStyle>
          <a:p>
            <a:pPr>
              <a:defRPr/>
            </a:pPr>
            <a:endParaRPr lang="en-CA"/>
          </a:p>
        </p:txBody>
      </p:sp>
      <p:sp>
        <p:nvSpPr>
          <p:cNvPr id="7" name="Rectangle 5"/>
          <p:cNvSpPr>
            <a:spLocks noGrp="1" noChangeArrowheads="1"/>
          </p:cNvSpPr>
          <p:nvPr>
            <p:ph type="ftr" sz="quarter" idx="11"/>
          </p:nvPr>
        </p:nvSpPr>
        <p:spPr>
          <a:ln/>
        </p:spPr>
        <p:txBody>
          <a:bodyPr/>
          <a:lstStyle>
            <a:lvl1pPr>
              <a:defRPr/>
            </a:lvl1pPr>
          </a:lstStyle>
          <a:p>
            <a:pPr>
              <a:defRPr/>
            </a:pPr>
            <a:endParaRPr lang="en-CA"/>
          </a:p>
        </p:txBody>
      </p:sp>
      <p:sp>
        <p:nvSpPr>
          <p:cNvPr id="8" name="Rectangle 6"/>
          <p:cNvSpPr>
            <a:spLocks noGrp="1" noChangeArrowheads="1"/>
          </p:cNvSpPr>
          <p:nvPr>
            <p:ph type="sldNum" sz="quarter" idx="12"/>
          </p:nvPr>
        </p:nvSpPr>
        <p:spPr>
          <a:ln/>
        </p:spPr>
        <p:txBody>
          <a:bodyPr/>
          <a:lstStyle>
            <a:lvl1pPr>
              <a:defRPr/>
            </a:lvl1pPr>
          </a:lstStyle>
          <a:p>
            <a:pPr>
              <a:defRPr/>
            </a:pPr>
            <a:fld id="{199D1230-C27D-4EAE-9B8E-9C5B973CA643}" type="slidenum">
              <a:rPr lang="en-CA"/>
              <a:pPr>
                <a:defRPr/>
              </a:pPr>
              <a:t>‹#›</a:t>
            </a:fld>
            <a:endParaRPr lang="en-CA"/>
          </a:p>
        </p:txBody>
      </p:sp>
    </p:spTree>
    <p:extLst>
      <p:ext uri="{BB962C8B-B14F-4D97-AF65-F5344CB8AC3E}">
        <p14:creationId xmlns:p14="http://schemas.microsoft.com/office/powerpoint/2010/main" val="121213424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340029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87045165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916841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89219853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18484898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407816433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33617606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40949513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46245868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62545324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139130839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150315629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0692503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Times New Roman" pitchFamily="18" charset="0"/>
                <a:cs typeface="Times New Roman" pitchFamily="18" charset="0"/>
              </a:defRPr>
            </a:lvl1pPr>
          </a:lstStyle>
          <a:p>
            <a:r>
              <a:rPr lang="en-US" dirty="0"/>
              <a:t>Click to edit Master title style</a:t>
            </a:r>
            <a:endParaRPr lang="en-CA" dirty="0"/>
          </a:p>
        </p:txBody>
      </p:sp>
      <p:sp>
        <p:nvSpPr>
          <p:cNvPr id="3" name="Content Placeholder 2"/>
          <p:cNvSpPr>
            <a:spLocks noGrp="1"/>
          </p:cNvSpPr>
          <p:nvPr>
            <p:ph idx="1"/>
          </p:nvPr>
        </p:nvSpPr>
        <p:spPr/>
        <p:txBody>
          <a:bodyPr/>
          <a:lstStyle>
            <a:lvl1pPr>
              <a:defRPr>
                <a:latin typeface="Times New Roman" pitchFamily="18" charset="0"/>
                <a:cs typeface="Times New Roman" pitchFamily="18" charset="0"/>
              </a:defRPr>
            </a:lvl1pPr>
            <a:lvl2pPr>
              <a:defRPr>
                <a:latin typeface="Times New Roman" pitchFamily="18" charset="0"/>
                <a:cs typeface="Times New Roman" pitchFamily="18" charset="0"/>
              </a:defRPr>
            </a:lvl2pPr>
            <a:lvl3pPr>
              <a:defRPr>
                <a:latin typeface="Times New Roman" pitchFamily="18" charset="0"/>
                <a:cs typeface="Times New Roman" pitchFamily="18" charset="0"/>
              </a:defRPr>
            </a:lvl3pPr>
            <a:lvl4pPr>
              <a:defRPr>
                <a:latin typeface="Times New Roman" pitchFamily="18" charset="0"/>
                <a:cs typeface="Times New Roman" pitchFamily="18" charset="0"/>
              </a:defRPr>
            </a:lvl4pPr>
            <a:lvl5pPr>
              <a:defRPr>
                <a:latin typeface="Times New Roman" pitchFamily="18" charset="0"/>
                <a:cs typeface="Times New Roman" pitchFamily="18"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Rectangle 4"/>
          <p:cNvSpPr>
            <a:spLocks noGrp="1" noChangeArrowheads="1"/>
          </p:cNvSpPr>
          <p:nvPr>
            <p:ph type="dt" sz="half" idx="10"/>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6FBC347C-C5F9-479F-B52B-B32107A12B52}" type="datetime1">
              <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2/3/2025</a:t>
            </a:fld>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rPr>
              <a:t>Steven </a:t>
            </a:r>
            <a:r>
              <a:rPr kumimoji="0" lang="en-US" sz="3200" b="0" i="0" u="none" strike="noStrike" kern="1200" cap="none" spc="0" normalizeH="0" baseline="0" noProof="0" dirty="0" err="1">
                <a:ln>
                  <a:noFill/>
                </a:ln>
                <a:solidFill>
                  <a:srgbClr val="FFFFFF"/>
                </a:solidFill>
                <a:effectLst/>
                <a:uLnTx/>
                <a:uFillTx/>
                <a:latin typeface="Times New Roman" pitchFamily="18" charset="0"/>
                <a:ea typeface="+mn-ea"/>
                <a:cs typeface="+mn-cs"/>
              </a:rPr>
              <a:t>Rudich</a:t>
            </a:r>
            <a:r>
              <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rPr>
              <a:t>: www.cs.cmu.edu/~rudich</a:t>
            </a:r>
          </a:p>
        </p:txBody>
      </p:sp>
    </p:spTree>
    <p:extLst>
      <p:ext uri="{BB962C8B-B14F-4D97-AF65-F5344CB8AC3E}">
        <p14:creationId xmlns:p14="http://schemas.microsoft.com/office/powerpoint/2010/main" val="91606672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35858614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9716950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282753686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163772622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11079173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2852723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54430310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78284849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372747500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2732494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734197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2362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3810000"/>
            <a:ext cx="8229600" cy="2362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4"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3" name="Photo Credit"/>
          <p:cNvSpPr>
            <a:spLocks noGrp="1"/>
          </p:cNvSpPr>
          <p:nvPr>
            <p:ph type="body" sz="quarter" idx="15" hasCustomPrompt="1"/>
          </p:nvPr>
        </p:nvSpPr>
        <p:spPr>
          <a:xfrm>
            <a:off x="6473952" y="6705599"/>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163258076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37382510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491CF40F-C7A1-4C64-B2EC-62D8689F756C}"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15862374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F213EA8D-62D4-4A8D-987F-C02317B7AFB0}"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84189403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4A6C7FF5-D363-4AF6-9845-ED930C674CE9}"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05682617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C2D9A53-7E2E-438D-ADA4-E08B83F29ECF}"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08372616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20DAEE11-316E-4391-9BF9-6D1D5FA16174}"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9937026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501C04DD-C4B8-4A60-A14A-68F1C001AC6C}"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62862782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D8C1B620-B587-4034-A0C1-986328672BD0}"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17692201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0C5C5BC6-4161-4620-B809-8AA026056194}"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718547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25146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38100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57200" y="50292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6"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Photo Credit"/>
          <p:cNvSpPr>
            <a:spLocks noGrp="1"/>
          </p:cNvSpPr>
          <p:nvPr>
            <p:ph type="body" sz="quarter" idx="17"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1511583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7D68104-DD30-4AAA-BB23-6C787FD4F0D3}"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24918799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1477FDD1-D3ED-4B19-90B8-956AE4C45012}"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64533421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D1262B1E-F8EA-4D7A-B56C-2FE9A9B4C680}"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67773248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7CB87ED-8FCD-455E-BA00-48A3B7E17ABB}"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01419992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Table Placeholder 2"/>
          <p:cNvSpPr>
            <a:spLocks noGrp="1"/>
          </p:cNvSpPr>
          <p:nvPr>
            <p:ph type="tbl" idx="1"/>
          </p:nvPr>
        </p:nvSpPr>
        <p:spPr>
          <a:xfrm>
            <a:off x="685800" y="1981200"/>
            <a:ext cx="7772400" cy="4114800"/>
          </a:xfrm>
        </p:spPr>
        <p:txBody>
          <a:bodyPr/>
          <a:lstStyle/>
          <a:p>
            <a:pPr lvl="0"/>
            <a:endParaRPr lang="en-US" noProof="0" dirty="0"/>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58011555-9DD2-4E0A-ADC2-9690305BB37D}"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45785917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85005922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5257800"/>
          </a:xfrm>
          <a:prstGeom prst="rect">
            <a:avLst/>
          </a:prstGeom>
        </p:spPr>
        <p:txBody>
          <a:bodyPr/>
          <a:lstStyle>
            <a:lvl1pPr marL="0" indent="0">
              <a:spcBef>
                <a:spcPts val="1200"/>
              </a:spcBef>
              <a:spcAft>
                <a:spcPts val="600"/>
              </a:spcAft>
              <a:buFont typeface="Arial" panose="020B0604020202020204" pitchFamily="34" charset="0"/>
              <a:buNone/>
              <a:defRPr sz="3200">
                <a:latin typeface="+mn-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n-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n-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n-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n-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Jump Link"/>
          <p:cNvSpPr>
            <a:spLocks noGrp="1"/>
          </p:cNvSpPr>
          <p:nvPr>
            <p:ph type="body" sz="quarter" idx="12" hasCustomPrompt="1"/>
          </p:nvPr>
        </p:nvSpPr>
        <p:spPr>
          <a:xfrm>
            <a:off x="3467512" y="6553200"/>
            <a:ext cx="2208976" cy="99950"/>
          </a:xfrm>
          <a:prstGeom prst="rect">
            <a:avLst/>
          </a:prstGeom>
        </p:spPr>
        <p:txBody>
          <a:bodyPr lIns="0" tIns="0" rIns="0" bIns="0"/>
          <a:lstStyle>
            <a:lvl1pPr marL="0" indent="0" algn="ctr">
              <a:buNone/>
              <a:defRPr sz="800"/>
            </a:lvl1pPr>
          </a:lstStyle>
          <a:p>
            <a:pPr lvl="0"/>
            <a:r>
              <a:rPr lang="en-US" dirty="0"/>
              <a:t>Add “Access the text alternative for slide images.”</a:t>
            </a:r>
          </a:p>
        </p:txBody>
      </p:sp>
      <p:sp>
        <p:nvSpPr>
          <p:cNvPr id="9" name="Photo Credit"/>
          <p:cNvSpPr>
            <a:spLocks noGrp="1"/>
          </p:cNvSpPr>
          <p:nvPr>
            <p:ph type="body" sz="quarter" idx="11" hasCustomPrompt="1"/>
          </p:nvPr>
        </p:nvSpPr>
        <p:spPr>
          <a:xfrm>
            <a:off x="6477000" y="6705600"/>
            <a:ext cx="2667000" cy="152400"/>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8292435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2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15240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3048000"/>
            <a:ext cx="8229600" cy="1600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4800600"/>
            <a:ext cx="8229600" cy="1600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5" hasCustomPrompt="1"/>
          </p:nvPr>
        </p:nvSpPr>
        <p:spPr>
          <a:xfrm>
            <a:off x="3465576" y="6553200"/>
            <a:ext cx="2212848" cy="100584"/>
          </a:xfrm>
          <a:prstGeom prst="rect">
            <a:avLst/>
          </a:prstGeom>
        </p:spPr>
        <p:txBody>
          <a:bodyPr lIns="0" tIns="0" rIns="0" bIns="0"/>
          <a:lstStyle>
            <a:lvl1pPr marL="0" indent="0" algn="ctr">
              <a:buNone/>
              <a:defRPr sz="800"/>
            </a:lvl1pPr>
            <a:lvl2pPr>
              <a:defRPr sz="800"/>
            </a:lvl2pPr>
            <a:lvl3pPr>
              <a:defRPr sz="800"/>
            </a:lvl3pPr>
            <a:lvl4pPr>
              <a:defRPr sz="800"/>
            </a:lvl4pPr>
            <a:lvl5pPr>
              <a:defRPr sz="800"/>
            </a:lvl5pPr>
          </a:lstStyle>
          <a:p>
            <a:pPr lvl="0"/>
            <a:r>
              <a:rPr lang="en-US" dirty="0"/>
              <a:t>Add “Access the text alternative for slide images.”</a:t>
            </a:r>
          </a:p>
        </p:txBody>
      </p:sp>
      <p:sp>
        <p:nvSpPr>
          <p:cNvPr id="14" name="Photo Credit"/>
          <p:cNvSpPr>
            <a:spLocks noGrp="1"/>
          </p:cNvSpPr>
          <p:nvPr>
            <p:ph type="body" sz="quarter" idx="16"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a:defRPr sz="800"/>
            </a:lvl2pPr>
            <a:lvl3pPr>
              <a:defRPr sz="800"/>
            </a:lvl3pPr>
            <a:lvl4pPr>
              <a:defRPr sz="800"/>
            </a:lvl4pPr>
            <a:lvl5pPr>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220017165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5257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Jump Link"/>
          <p:cNvSpPr>
            <a:spLocks noGrp="1"/>
          </p:cNvSpPr>
          <p:nvPr>
            <p:ph type="body" sz="quarter" idx="12" hasCustomPrompt="1"/>
          </p:nvPr>
        </p:nvSpPr>
        <p:spPr>
          <a:xfrm>
            <a:off x="3467512" y="6553200"/>
            <a:ext cx="2208976" cy="99950"/>
          </a:xfrm>
          <a:prstGeom prst="rect">
            <a:avLst/>
          </a:prstGeom>
        </p:spPr>
        <p:txBody>
          <a:bodyPr lIns="0" tIns="0" rIns="0" bIns="0"/>
          <a:lstStyle>
            <a:lvl1pPr marL="0" indent="0" algn="ctr">
              <a:buNone/>
              <a:defRPr sz="800"/>
            </a:lvl1pPr>
          </a:lstStyle>
          <a:p>
            <a:pPr lvl="0"/>
            <a:r>
              <a:rPr lang="en-US" dirty="0"/>
              <a:t>Add “Access the text alternative for slide images.”</a:t>
            </a:r>
          </a:p>
        </p:txBody>
      </p:sp>
      <p:sp>
        <p:nvSpPr>
          <p:cNvPr id="9" name="Photo Credit"/>
          <p:cNvSpPr>
            <a:spLocks noGrp="1"/>
          </p:cNvSpPr>
          <p:nvPr>
            <p:ph type="body" sz="quarter" idx="11" hasCustomPrompt="1"/>
          </p:nvPr>
        </p:nvSpPr>
        <p:spPr>
          <a:xfrm>
            <a:off x="6477000" y="6705600"/>
            <a:ext cx="2667000" cy="152400"/>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23407430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2" Type="http://schemas.openxmlformats.org/officeDocument/2006/relationships/slideLayout" Target="../slideLayouts/slideLayout25.xml"/><Relationship Id="rId16" Type="http://schemas.openxmlformats.org/officeDocument/2006/relationships/theme" Target="../theme/theme3.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5" Type="http://schemas.openxmlformats.org/officeDocument/2006/relationships/slideLayout" Target="../slideLayouts/slideLayout3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41.xml"/><Relationship Id="rId2" Type="http://schemas.openxmlformats.org/officeDocument/2006/relationships/slideLayout" Target="../slideLayouts/slideLayout40.xml"/><Relationship Id="rId1" Type="http://schemas.openxmlformats.org/officeDocument/2006/relationships/slideLayout" Target="../slideLayouts/slideLayout39.xml"/><Relationship Id="rId6" Type="http://schemas.openxmlformats.org/officeDocument/2006/relationships/theme" Target="../theme/theme4.xml"/><Relationship Id="rId5" Type="http://schemas.openxmlformats.org/officeDocument/2006/relationships/slideLayout" Target="../slideLayouts/slideLayout43.xml"/><Relationship Id="rId4"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46.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theme" Target="../theme/theme5.xml"/><Relationship Id="rId5" Type="http://schemas.openxmlformats.org/officeDocument/2006/relationships/slideLayout" Target="../slideLayouts/slideLayout48.xml"/><Relationship Id="rId4" Type="http://schemas.openxmlformats.org/officeDocument/2006/relationships/slideLayout" Target="../slideLayouts/slideLayout47.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51.xml"/><Relationship Id="rId7" Type="http://schemas.openxmlformats.org/officeDocument/2006/relationships/theme" Target="../theme/theme6.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5" Type="http://schemas.openxmlformats.org/officeDocument/2006/relationships/slideLayout" Target="../slideLayouts/slideLayout53.xml"/><Relationship Id="rId4" Type="http://schemas.openxmlformats.org/officeDocument/2006/relationships/slideLayout" Target="../slideLayouts/slideLayout52.xml"/></Relationships>
</file>

<file path=ppt/slideMasters/_rels/slideMaster7.xml.rels><?xml version="1.0" encoding="UTF-8" standalone="yes"?>
<Relationships xmlns="http://schemas.openxmlformats.org/package/2006/relationships"><Relationship Id="rId8" Type="http://schemas.openxmlformats.org/officeDocument/2006/relationships/theme" Target="../theme/theme7.xml"/><Relationship Id="rId3" Type="http://schemas.openxmlformats.org/officeDocument/2006/relationships/slideLayout" Target="../slideLayouts/slideLayout57.xml"/><Relationship Id="rId7" Type="http://schemas.openxmlformats.org/officeDocument/2006/relationships/slideLayout" Target="../slideLayouts/slideLayout61.xml"/><Relationship Id="rId2" Type="http://schemas.openxmlformats.org/officeDocument/2006/relationships/slideLayout" Target="../slideLayouts/slideLayout56.xml"/><Relationship Id="rId1" Type="http://schemas.openxmlformats.org/officeDocument/2006/relationships/slideLayout" Target="../slideLayouts/slideLayout55.xml"/><Relationship Id="rId6" Type="http://schemas.openxmlformats.org/officeDocument/2006/relationships/slideLayout" Target="../slideLayouts/slideLayout60.xml"/><Relationship Id="rId5" Type="http://schemas.openxmlformats.org/officeDocument/2006/relationships/slideLayout" Target="../slideLayouts/slideLayout59.xml"/><Relationship Id="rId4" Type="http://schemas.openxmlformats.org/officeDocument/2006/relationships/slideLayout" Target="../slideLayouts/slideLayout5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3" Type="http://schemas.openxmlformats.org/officeDocument/2006/relationships/slideLayout" Target="../slideLayouts/slideLayout64.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2" Type="http://schemas.openxmlformats.org/officeDocument/2006/relationships/slideLayout" Target="../slideLayouts/slideLayout63.xml"/><Relationship Id="rId16" Type="http://schemas.openxmlformats.org/officeDocument/2006/relationships/theme" Target="../theme/theme8.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dirty="0"/>
              <a:t>Click to edit Master text styles</a:t>
            </a:r>
          </a:p>
          <a:p>
            <a:pPr lvl="1"/>
            <a:r>
              <a:rPr lang="en-CA" altLang="en-US" dirty="0"/>
              <a:t>Second level</a:t>
            </a:r>
          </a:p>
          <a:p>
            <a:pPr lvl="2"/>
            <a:r>
              <a:rPr lang="en-CA" altLang="en-US" dirty="0"/>
              <a:t>Third level</a:t>
            </a:r>
          </a:p>
          <a:p>
            <a:pPr lvl="3"/>
            <a:r>
              <a:rPr lang="en-CA" altLang="en-US" dirty="0"/>
              <a:t>Fourth level</a:t>
            </a:r>
          </a:p>
          <a:p>
            <a:pPr lvl="4"/>
            <a:r>
              <a:rPr lang="en-CA" altLang="en-US" dirty="0"/>
              <a:t>Fifth level</a:t>
            </a: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fld id="{6D0BEDCD-A305-4E47-B6D0-E608F18D276C}" type="slidenum">
              <a:rPr lang="en-CA"/>
              <a:pPr>
                <a:defRPr/>
              </a:pPr>
              <a:t>‹#›</a:t>
            </a:fld>
            <a:endParaRPr lang="en-CA"/>
          </a:p>
        </p:txBody>
      </p:sp>
    </p:spTree>
  </p:cSld>
  <p:clrMap bg1="dk2" tx1="lt1" bg2="dk1" tx2="lt2" accent1="accent1" accent2="accent2" accent3="accent3" accent4="accent4" accent5="accent5" accent6="accent6" hlink="hlink" folHlink="folHlink"/>
  <p:sldLayoutIdLst>
    <p:sldLayoutId id="2147483649" r:id="rId1"/>
    <p:sldLayoutId id="2147483652" r:id="rId2"/>
    <p:sldLayoutId id="2147483655" r:id="rId3"/>
    <p:sldLayoutId id="2147483720" r:id="rId4"/>
    <p:sldLayoutId id="2147483727" r:id="rId5"/>
    <p:sldLayoutId id="2147483758" r:id="rId6"/>
    <p:sldLayoutId id="2147483832" r:id="rId7"/>
    <p:sldLayoutId id="2147483833" r:id="rId8"/>
    <p:sldLayoutId id="2147483834" r:id="rId9"/>
    <p:sldLayoutId id="2147483837" r:id="rId10"/>
    <p:sldLayoutId id="2147483838"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800">
          <a:solidFill>
            <a:schemeClr val="tx1"/>
          </a:solidFill>
          <a:latin typeface="+mn-lt"/>
        </a:defRPr>
      </a:lvl3pPr>
      <a:lvl4pPr marL="1600200" indent="-228600" algn="l" rtl="0" eaLnBrk="0" fontAlgn="base" hangingPunct="0">
        <a:spcBef>
          <a:spcPct val="20000"/>
        </a:spcBef>
        <a:spcAft>
          <a:spcPct val="0"/>
        </a:spcAft>
        <a:buChar char="–"/>
        <a:defRPr sz="2800">
          <a:solidFill>
            <a:schemeClr val="tx1"/>
          </a:solidFill>
          <a:latin typeface="+mn-lt"/>
        </a:defRPr>
      </a:lvl4pPr>
      <a:lvl5pPr marL="2057400" indent="-228600" algn="l" rtl="0" eaLnBrk="0" fontAlgn="base" hangingPunct="0">
        <a:spcBef>
          <a:spcPct val="20000"/>
        </a:spcBef>
        <a:spcAft>
          <a:spcPct val="0"/>
        </a:spcAft>
        <a:buChar char="»"/>
        <a:defRPr sz="28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1524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a:defRPr/>
            </a:pPr>
            <a:endParaRPr lang="en-CA"/>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n-CA"/>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FE4277E8-0BFA-4E26-B055-E5EBC5B3B6CE}" type="slidenum">
              <a:rPr lang="en-CA"/>
              <a:pPr>
                <a:defRPr/>
              </a:pPr>
              <a:t>‹#›</a:t>
            </a:fld>
            <a:endParaRPr lang="en-CA"/>
          </a:p>
        </p:txBody>
      </p:sp>
      <p:sp>
        <p:nvSpPr>
          <p:cNvPr id="1031" name="Rectangle 7"/>
          <p:cNvSpPr>
            <a:spLocks noChangeArrowheads="1"/>
          </p:cNvSpPr>
          <p:nvPr userDrawn="1"/>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200">
                <a:solidFill>
                  <a:schemeClr val="tx1"/>
                </a:solidFill>
                <a:latin typeface="Times New Roman" pitchFamily="18" charset="0"/>
              </a:defRPr>
            </a:lvl1pPr>
            <a:lvl2pPr marL="742950" indent="-285750" eaLnBrk="0" hangingPunct="0">
              <a:defRPr sz="3200">
                <a:solidFill>
                  <a:schemeClr val="tx1"/>
                </a:solidFill>
                <a:latin typeface="Times New Roman" pitchFamily="18" charset="0"/>
              </a:defRPr>
            </a:lvl2pPr>
            <a:lvl3pPr marL="1143000" indent="-228600" eaLnBrk="0" hangingPunct="0">
              <a:defRPr sz="3200">
                <a:solidFill>
                  <a:schemeClr val="tx1"/>
                </a:solidFill>
                <a:latin typeface="Times New Roman" pitchFamily="18" charset="0"/>
              </a:defRPr>
            </a:lvl3pPr>
            <a:lvl4pPr marL="1600200" indent="-228600" eaLnBrk="0" hangingPunct="0">
              <a:defRPr sz="3200">
                <a:solidFill>
                  <a:schemeClr val="tx1"/>
                </a:solidFill>
                <a:latin typeface="Times New Roman" pitchFamily="18" charset="0"/>
              </a:defRPr>
            </a:lvl4pPr>
            <a:lvl5pPr marL="2057400" indent="-228600" eaLnBrk="0" hangingPunct="0">
              <a:defRPr sz="3200">
                <a:solidFill>
                  <a:schemeClr val="tx1"/>
                </a:solidFill>
                <a:latin typeface="Times New Roman" pitchFamily="18" charset="0"/>
              </a:defRPr>
            </a:lvl5pPr>
            <a:lvl6pPr marL="2514600" indent="-228600" algn="ctr" eaLnBrk="0" fontAlgn="base" hangingPunct="0">
              <a:spcBef>
                <a:spcPct val="0"/>
              </a:spcBef>
              <a:spcAft>
                <a:spcPct val="0"/>
              </a:spcAft>
              <a:defRPr sz="3200">
                <a:solidFill>
                  <a:schemeClr val="tx1"/>
                </a:solidFill>
                <a:latin typeface="Times New Roman" pitchFamily="18" charset="0"/>
              </a:defRPr>
            </a:lvl6pPr>
            <a:lvl7pPr marL="2971800" indent="-228600" algn="ctr" eaLnBrk="0" fontAlgn="base" hangingPunct="0">
              <a:spcBef>
                <a:spcPct val="0"/>
              </a:spcBef>
              <a:spcAft>
                <a:spcPct val="0"/>
              </a:spcAft>
              <a:defRPr sz="3200">
                <a:solidFill>
                  <a:schemeClr val="tx1"/>
                </a:solidFill>
                <a:latin typeface="Times New Roman" pitchFamily="18" charset="0"/>
              </a:defRPr>
            </a:lvl7pPr>
            <a:lvl8pPr marL="3429000" indent="-228600" algn="ctr" eaLnBrk="0" fontAlgn="base" hangingPunct="0">
              <a:spcBef>
                <a:spcPct val="0"/>
              </a:spcBef>
              <a:spcAft>
                <a:spcPct val="0"/>
              </a:spcAft>
              <a:defRPr sz="3200">
                <a:solidFill>
                  <a:schemeClr val="tx1"/>
                </a:solidFill>
                <a:latin typeface="Times New Roman" pitchFamily="18" charset="0"/>
              </a:defRPr>
            </a:lvl8pPr>
            <a:lvl9pPr marL="3886200" indent="-228600" algn="ctr" eaLnBrk="0" fontAlgn="base" hangingPunct="0">
              <a:spcBef>
                <a:spcPct val="0"/>
              </a:spcBef>
              <a:spcAft>
                <a:spcPct val="0"/>
              </a:spcAft>
              <a:defRPr sz="3200">
                <a:solidFill>
                  <a:schemeClr val="tx1"/>
                </a:solidFill>
                <a:latin typeface="Times New Roman" pitchFamily="18" charset="0"/>
              </a:defRPr>
            </a:lvl9pPr>
          </a:lstStyle>
          <a:p>
            <a:pPr algn="r" eaLnBrk="1" hangingPunct="1">
              <a:defRPr/>
            </a:pPr>
            <a:fld id="{A0D09F4C-E62F-4585-B564-B47BB1A524A6}" type="slidenum">
              <a:rPr lang="en-CA" altLang="en-US" sz="1400" smtClean="0"/>
              <a:pPr algn="r" eaLnBrk="1" hangingPunct="1">
                <a:defRPr/>
              </a:pPr>
              <a:t>‹#›</a:t>
            </a:fld>
            <a:endParaRPr lang="en-CA" altLang="en-US" sz="1400"/>
          </a:p>
        </p:txBody>
      </p:sp>
    </p:spTree>
    <p:extLst>
      <p:ext uri="{BB962C8B-B14F-4D97-AF65-F5344CB8AC3E}">
        <p14:creationId xmlns:p14="http://schemas.microsoft.com/office/powerpoint/2010/main" val="2351918695"/>
      </p:ext>
    </p:extLst>
  </p:cSld>
  <p:clrMap bg1="dk2" tx1="lt1" bg2="dk1" tx2="lt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56" r:id="rId12"/>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1524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i="0">
                <a:cs typeface="+mn-cs"/>
              </a:defRPr>
            </a:lvl1pPr>
          </a:lstStyle>
          <a:p>
            <a:pPr>
              <a:defRPr/>
            </a:pPr>
            <a:endParaRPr lang="en-CA"/>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i="0">
                <a:cs typeface="+mn-cs"/>
              </a:defRPr>
            </a:lvl1pPr>
          </a:lstStyle>
          <a:p>
            <a:pPr>
              <a:defRPr/>
            </a:pPr>
            <a:endParaRPr lang="en-CA"/>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i="0">
                <a:cs typeface="+mn-cs"/>
              </a:defRPr>
            </a:lvl1pPr>
          </a:lstStyle>
          <a:p>
            <a:pPr>
              <a:defRPr/>
            </a:pPr>
            <a:fld id="{BF8234D7-B698-4A2C-8F5E-4301F1C58A58}" type="slidenum">
              <a:rPr lang="en-CA"/>
              <a:pPr>
                <a:defRPr/>
              </a:pPr>
              <a:t>‹#›</a:t>
            </a:fld>
            <a:endParaRPr lang="en-CA"/>
          </a:p>
        </p:txBody>
      </p:sp>
      <p:sp>
        <p:nvSpPr>
          <p:cNvPr id="1031" name="Rectangle 7"/>
          <p:cNvSpPr>
            <a:spLocks noChangeArrowheads="1"/>
          </p:cNvSpPr>
          <p:nvPr/>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200" i="1">
                <a:solidFill>
                  <a:schemeClr val="tx1"/>
                </a:solidFill>
                <a:latin typeface="Times New Roman" pitchFamily="18" charset="0"/>
              </a:defRPr>
            </a:lvl1pPr>
            <a:lvl2pPr marL="742950" indent="-285750" eaLnBrk="0" hangingPunct="0">
              <a:defRPr sz="3200" i="1">
                <a:solidFill>
                  <a:schemeClr val="tx1"/>
                </a:solidFill>
                <a:latin typeface="Times New Roman" pitchFamily="18" charset="0"/>
              </a:defRPr>
            </a:lvl2pPr>
            <a:lvl3pPr marL="1143000" indent="-228600" eaLnBrk="0" hangingPunct="0">
              <a:defRPr sz="3200" i="1">
                <a:solidFill>
                  <a:schemeClr val="tx1"/>
                </a:solidFill>
                <a:latin typeface="Times New Roman" pitchFamily="18" charset="0"/>
              </a:defRPr>
            </a:lvl3pPr>
            <a:lvl4pPr marL="1600200" indent="-228600" eaLnBrk="0" hangingPunct="0">
              <a:defRPr sz="3200" i="1">
                <a:solidFill>
                  <a:schemeClr val="tx1"/>
                </a:solidFill>
                <a:latin typeface="Times New Roman" pitchFamily="18" charset="0"/>
              </a:defRPr>
            </a:lvl4pPr>
            <a:lvl5pPr marL="2057400" indent="-228600" eaLnBrk="0" hangingPunct="0">
              <a:defRPr sz="3200" i="1">
                <a:solidFill>
                  <a:schemeClr val="tx1"/>
                </a:solidFill>
                <a:latin typeface="Times New Roman" pitchFamily="18" charset="0"/>
              </a:defRPr>
            </a:lvl5pPr>
            <a:lvl6pPr marL="2514600" indent="-228600" eaLnBrk="0" fontAlgn="base" hangingPunct="0">
              <a:spcBef>
                <a:spcPct val="0"/>
              </a:spcBef>
              <a:spcAft>
                <a:spcPct val="0"/>
              </a:spcAft>
              <a:defRPr sz="3200" i="1">
                <a:solidFill>
                  <a:schemeClr val="tx1"/>
                </a:solidFill>
                <a:latin typeface="Times New Roman" pitchFamily="18" charset="0"/>
              </a:defRPr>
            </a:lvl6pPr>
            <a:lvl7pPr marL="2971800" indent="-228600" eaLnBrk="0" fontAlgn="base" hangingPunct="0">
              <a:spcBef>
                <a:spcPct val="0"/>
              </a:spcBef>
              <a:spcAft>
                <a:spcPct val="0"/>
              </a:spcAft>
              <a:defRPr sz="3200" i="1">
                <a:solidFill>
                  <a:schemeClr val="tx1"/>
                </a:solidFill>
                <a:latin typeface="Times New Roman" pitchFamily="18" charset="0"/>
              </a:defRPr>
            </a:lvl7pPr>
            <a:lvl8pPr marL="3429000" indent="-228600" eaLnBrk="0" fontAlgn="base" hangingPunct="0">
              <a:spcBef>
                <a:spcPct val="0"/>
              </a:spcBef>
              <a:spcAft>
                <a:spcPct val="0"/>
              </a:spcAft>
              <a:defRPr sz="3200" i="1">
                <a:solidFill>
                  <a:schemeClr val="tx1"/>
                </a:solidFill>
                <a:latin typeface="Times New Roman" pitchFamily="18" charset="0"/>
              </a:defRPr>
            </a:lvl8pPr>
            <a:lvl9pPr marL="3886200" indent="-228600" eaLnBrk="0" fontAlgn="base" hangingPunct="0">
              <a:spcBef>
                <a:spcPct val="0"/>
              </a:spcBef>
              <a:spcAft>
                <a:spcPct val="0"/>
              </a:spcAft>
              <a:defRPr sz="3200" i="1">
                <a:solidFill>
                  <a:schemeClr val="tx1"/>
                </a:solidFill>
                <a:latin typeface="Times New Roman" pitchFamily="18" charset="0"/>
              </a:defRPr>
            </a:lvl9pPr>
          </a:lstStyle>
          <a:p>
            <a:pPr algn="r" eaLnBrk="1" hangingPunct="1">
              <a:defRPr/>
            </a:pPr>
            <a:fld id="{83E3F17D-4235-4A17-ACC5-44D1A319AA14}" type="slidenum">
              <a:rPr lang="en-CA" altLang="en-US" sz="1400" i="0" smtClean="0">
                <a:cs typeface="+mn-cs"/>
              </a:rPr>
              <a:pPr algn="r" eaLnBrk="1" hangingPunct="1">
                <a:defRPr/>
              </a:pPr>
              <a:t>‹#›</a:t>
            </a:fld>
            <a:endParaRPr lang="en-CA" altLang="en-US" sz="1400" i="0">
              <a:cs typeface="+mn-cs"/>
            </a:endParaRPr>
          </a:p>
        </p:txBody>
      </p:sp>
    </p:spTree>
    <p:extLst>
      <p:ext uri="{BB962C8B-B14F-4D97-AF65-F5344CB8AC3E}">
        <p14:creationId xmlns:p14="http://schemas.microsoft.com/office/powerpoint/2010/main" val="2365192977"/>
      </p:ext>
    </p:extLst>
  </p:cSld>
  <p:clrMap bg1="dk2" tx1="lt1" bg2="dk1" tx2="lt2" accent1="accent1" accent2="accent2" accent3="accent3" accent4="accent4" accent5="accent5" accent6="accent6" hlink="hlink" folHlink="folHlink"/>
  <p:sldLayoutIdLst>
    <p:sldLayoutId id="2147483741" r:id="rId1"/>
    <p:sldLayoutId id="2147483742" r:id="rId2"/>
    <p:sldLayoutId id="2147483743" r:id="rId3"/>
    <p:sldLayoutId id="2147483744" r:id="rId4"/>
    <p:sldLayoutId id="2147483745" r:id="rId5"/>
    <p:sldLayoutId id="2147483746" r:id="rId6"/>
    <p:sldLayoutId id="2147483747" r:id="rId7"/>
    <p:sldLayoutId id="2147483748" r:id="rId8"/>
    <p:sldLayoutId id="2147483749" r:id="rId9"/>
    <p:sldLayoutId id="2147483750" r:id="rId10"/>
    <p:sldLayoutId id="2147483751" r:id="rId11"/>
    <p:sldLayoutId id="2147483752" r:id="rId12"/>
    <p:sldLayoutId id="2147483753" r:id="rId13"/>
    <p:sldLayoutId id="2147483754" r:id="rId14"/>
    <p:sldLayoutId id="2147483755"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1390316821"/>
      </p:ext>
    </p:extLst>
  </p:cSld>
  <p:clrMap bg1="lt1" tx1="dk1" bg2="lt2" tx2="dk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2252811066"/>
      </p:ext>
    </p:extLst>
  </p:cSld>
  <p:clrMap bg1="lt1" tx1="dk1" bg2="lt2" tx2="dk2" accent1="accent1" accent2="accent2" accent3="accent3" accent4="accent4" accent5="accent5" accent6="accent6" hlink="hlink" folHlink="folHlink"/>
  <p:sldLayoutIdLst>
    <p:sldLayoutId id="2147483795" r:id="rId1"/>
    <p:sldLayoutId id="2147483796" r:id="rId2"/>
    <p:sldLayoutId id="2147483797" r:id="rId3"/>
    <p:sldLayoutId id="2147483798" r:id="rId4"/>
    <p:sldLayoutId id="2147483799" r:id="rId5"/>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2174682937"/>
      </p:ext>
    </p:extLst>
  </p:cSld>
  <p:clrMap bg1="lt1" tx1="dk1" bg2="lt2" tx2="dk2" accent1="accent1" accent2="accent2" accent3="accent3" accent4="accent4" accent5="accent5" accent6="accent6" hlink="hlink" folHlink="folHlink"/>
  <p:sldLayoutIdLst>
    <p:sldLayoutId id="2147483812" r:id="rId1"/>
    <p:sldLayoutId id="2147483813" r:id="rId2"/>
    <p:sldLayoutId id="2147483814" r:id="rId3"/>
    <p:sldLayoutId id="2147483815" r:id="rId4"/>
    <p:sldLayoutId id="2147483816" r:id="rId5"/>
    <p:sldLayoutId id="2147483820" r:id="rId6"/>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3540184973"/>
      </p:ext>
    </p:extLst>
  </p:cSld>
  <p:clrMap bg1="lt1" tx1="dk1" bg2="lt2" tx2="dk2" accent1="accent1" accent2="accent2" accent3="accent3" accent4="accent4" accent5="accent5" accent6="accent6" hlink="hlink" folHlink="folHlink"/>
  <p:sldLayoutIdLst>
    <p:sldLayoutId id="2147483823" r:id="rId1"/>
    <p:sldLayoutId id="2147483824" r:id="rId2"/>
    <p:sldLayoutId id="2147483825" r:id="rId3"/>
    <p:sldLayoutId id="2147483826" r:id="rId4"/>
    <p:sldLayoutId id="2147483827" r:id="rId5"/>
    <p:sldLayoutId id="2147483828" r:id="rId6"/>
    <p:sldLayoutId id="2147483831" r:id="rId7"/>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205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spcBef>
                <a:spcPct val="0"/>
              </a:spcBef>
              <a:defRPr sz="1400" i="0"/>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spcBef>
                <a:spcPct val="0"/>
              </a:spcBef>
              <a:defRPr sz="1400" i="0"/>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30" name="Rectangle 6"/>
          <p:cNvSpPr>
            <a:spLocks noGrp="1" noChangeArrowheads="1"/>
          </p:cNvSpPr>
          <p:nvPr>
            <p:ph type="sldNum" sz="quarter" idx="4"/>
          </p:nvPr>
        </p:nvSpPr>
        <p:spPr bwMode="auto">
          <a:xfrm>
            <a:off x="5638800" y="5105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Bef>
                <a:spcPct val="0"/>
              </a:spcBef>
              <a:defRPr sz="1400" i="0"/>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C932DF23-BE18-4413-B279-3232460A20ED}"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31" name="Rectangle 7"/>
          <p:cNvSpPr>
            <a:spLocks noChangeArrowheads="1"/>
          </p:cNvSpPr>
          <p:nvPr/>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000" i="1">
                <a:solidFill>
                  <a:schemeClr val="tx1"/>
                </a:solidFill>
                <a:latin typeface="Times New Roman" pitchFamily="18" charset="0"/>
              </a:defRPr>
            </a:lvl1pPr>
            <a:lvl2pPr marL="742950" indent="-285750" eaLnBrk="0" hangingPunct="0">
              <a:defRPr sz="3000" i="1">
                <a:solidFill>
                  <a:schemeClr val="tx1"/>
                </a:solidFill>
                <a:latin typeface="Times New Roman" pitchFamily="18" charset="0"/>
              </a:defRPr>
            </a:lvl2pPr>
            <a:lvl3pPr marL="1143000" indent="-228600" eaLnBrk="0" hangingPunct="0">
              <a:defRPr sz="3000" i="1">
                <a:solidFill>
                  <a:schemeClr val="tx1"/>
                </a:solidFill>
                <a:latin typeface="Times New Roman" pitchFamily="18" charset="0"/>
              </a:defRPr>
            </a:lvl3pPr>
            <a:lvl4pPr marL="1600200" indent="-228600" eaLnBrk="0" hangingPunct="0">
              <a:defRPr sz="3000" i="1">
                <a:solidFill>
                  <a:schemeClr val="tx1"/>
                </a:solidFill>
                <a:latin typeface="Times New Roman" pitchFamily="18" charset="0"/>
              </a:defRPr>
            </a:lvl4pPr>
            <a:lvl5pPr marL="2057400" indent="-228600" eaLnBrk="0" hangingPunct="0">
              <a:defRPr sz="3000" i="1">
                <a:solidFill>
                  <a:schemeClr val="tx1"/>
                </a:solidFill>
                <a:latin typeface="Times New Roman" pitchFamily="18" charset="0"/>
              </a:defRPr>
            </a:lvl5pPr>
            <a:lvl6pPr marL="2514600" indent="-228600" eaLnBrk="0" fontAlgn="base" hangingPunct="0">
              <a:spcBef>
                <a:spcPct val="50000"/>
              </a:spcBef>
              <a:spcAft>
                <a:spcPct val="0"/>
              </a:spcAft>
              <a:defRPr sz="3000" i="1">
                <a:solidFill>
                  <a:schemeClr val="tx1"/>
                </a:solidFill>
                <a:latin typeface="Times New Roman" pitchFamily="18" charset="0"/>
              </a:defRPr>
            </a:lvl6pPr>
            <a:lvl7pPr marL="2971800" indent="-228600" eaLnBrk="0" fontAlgn="base" hangingPunct="0">
              <a:spcBef>
                <a:spcPct val="50000"/>
              </a:spcBef>
              <a:spcAft>
                <a:spcPct val="0"/>
              </a:spcAft>
              <a:defRPr sz="3000" i="1">
                <a:solidFill>
                  <a:schemeClr val="tx1"/>
                </a:solidFill>
                <a:latin typeface="Times New Roman" pitchFamily="18" charset="0"/>
              </a:defRPr>
            </a:lvl7pPr>
            <a:lvl8pPr marL="3429000" indent="-228600" eaLnBrk="0" fontAlgn="base" hangingPunct="0">
              <a:spcBef>
                <a:spcPct val="50000"/>
              </a:spcBef>
              <a:spcAft>
                <a:spcPct val="0"/>
              </a:spcAft>
              <a:defRPr sz="3000" i="1">
                <a:solidFill>
                  <a:schemeClr val="tx1"/>
                </a:solidFill>
                <a:latin typeface="Times New Roman" pitchFamily="18" charset="0"/>
              </a:defRPr>
            </a:lvl8pPr>
            <a:lvl9pPr marL="3886200" indent="-228600" eaLnBrk="0" fontAlgn="base" hangingPunct="0">
              <a:spcBef>
                <a:spcPct val="50000"/>
              </a:spcBef>
              <a:spcAft>
                <a:spcPct val="0"/>
              </a:spcAft>
              <a:defRPr sz="3000" i="1">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EC94CA0-D983-46A0-AAF3-B8D13791BC82}" type="slidenum">
              <a:rPr kumimoji="0" lang="en-CA" altLang="en-US" sz="1400" b="0" i="0" u="none" strike="noStrike" kern="1200" cap="none" spc="0" normalizeH="0" baseline="0" noProof="0" smtClean="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749065142"/>
      </p:ext>
    </p:extLst>
  </p:cSld>
  <p:clrMap bg1="dk2" tx1="lt1" bg2="dk1" tx2="lt2" accent1="accent1" accent2="accent2" accent3="accent3" accent4="accent4" accent5="accent5" accent6="accent6" hlink="hlink" folHlink="folHlink"/>
  <p:sldLayoutIdLst>
    <p:sldLayoutId id="2147483840" r:id="rId1"/>
    <p:sldLayoutId id="2147483841" r:id="rId2"/>
    <p:sldLayoutId id="2147483842" r:id="rId3"/>
    <p:sldLayoutId id="2147483843" r:id="rId4"/>
    <p:sldLayoutId id="2147483844" r:id="rId5"/>
    <p:sldLayoutId id="2147483845" r:id="rId6"/>
    <p:sldLayoutId id="2147483846" r:id="rId7"/>
    <p:sldLayoutId id="2147483847" r:id="rId8"/>
    <p:sldLayoutId id="2147483848" r:id="rId9"/>
    <p:sldLayoutId id="2147483849" r:id="rId10"/>
    <p:sldLayoutId id="2147483850" r:id="rId11"/>
    <p:sldLayoutId id="2147483851" r:id="rId12"/>
    <p:sldLayoutId id="2147483852" r:id="rId13"/>
    <p:sldLayoutId id="2147483853" r:id="rId14"/>
    <p:sldLayoutId id="2147483854"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3" Type="http://schemas.openxmlformats.org/officeDocument/2006/relationships/slide" Target="slide90.xml"/><Relationship Id="rId18" Type="http://schemas.openxmlformats.org/officeDocument/2006/relationships/slide" Target="slide127.xml"/><Relationship Id="rId26" Type="http://schemas.openxmlformats.org/officeDocument/2006/relationships/slide" Target="slide200.xml"/><Relationship Id="rId39" Type="http://schemas.openxmlformats.org/officeDocument/2006/relationships/slide" Target="slide329.xml"/><Relationship Id="rId21" Type="http://schemas.openxmlformats.org/officeDocument/2006/relationships/slide" Target="slide160.xml"/><Relationship Id="rId34" Type="http://schemas.openxmlformats.org/officeDocument/2006/relationships/slide" Target="slide284.xml"/><Relationship Id="rId7" Type="http://schemas.openxmlformats.org/officeDocument/2006/relationships/slide" Target="slide12.xml"/><Relationship Id="rId12" Type="http://schemas.openxmlformats.org/officeDocument/2006/relationships/slide" Target="slide82.xml"/><Relationship Id="rId17" Type="http://schemas.openxmlformats.org/officeDocument/2006/relationships/slide" Target="slide115.xml"/><Relationship Id="rId25" Type="http://schemas.openxmlformats.org/officeDocument/2006/relationships/slide" Target="slide193.xml"/><Relationship Id="rId33" Type="http://schemas.openxmlformats.org/officeDocument/2006/relationships/slide" Target="slide272.xml"/><Relationship Id="rId38" Type="http://schemas.openxmlformats.org/officeDocument/2006/relationships/slide" Target="slide314.xml"/><Relationship Id="rId2" Type="http://schemas.openxmlformats.org/officeDocument/2006/relationships/notesSlide" Target="../notesSlides/notesSlide1.xml"/><Relationship Id="rId16" Type="http://schemas.openxmlformats.org/officeDocument/2006/relationships/slide" Target="slide108.xml"/><Relationship Id="rId20" Type="http://schemas.openxmlformats.org/officeDocument/2006/relationships/slide" Target="slide158.xml"/><Relationship Id="rId29" Type="http://schemas.openxmlformats.org/officeDocument/2006/relationships/hyperlink" Target="https://www.eecs.yorku.ca/~jeff/courses/1090" TargetMode="External"/><Relationship Id="rId1" Type="http://schemas.openxmlformats.org/officeDocument/2006/relationships/slideLayout" Target="../slideLayouts/slideLayout1.xml"/><Relationship Id="rId6" Type="http://schemas.openxmlformats.org/officeDocument/2006/relationships/slide" Target="slide4.xml"/><Relationship Id="rId11" Type="http://schemas.openxmlformats.org/officeDocument/2006/relationships/slide" Target="slide70.xml"/><Relationship Id="rId24" Type="http://schemas.openxmlformats.org/officeDocument/2006/relationships/slide" Target="slide180.xml"/><Relationship Id="rId32" Type="http://schemas.openxmlformats.org/officeDocument/2006/relationships/slide" Target="slide277.xml"/><Relationship Id="rId37" Type="http://schemas.openxmlformats.org/officeDocument/2006/relationships/slide" Target="slide300.xml"/><Relationship Id="rId5" Type="http://schemas.openxmlformats.org/officeDocument/2006/relationships/image" Target="../media/image2.png"/><Relationship Id="rId15" Type="http://schemas.openxmlformats.org/officeDocument/2006/relationships/slide" Target="slide102.xml"/><Relationship Id="rId23" Type="http://schemas.openxmlformats.org/officeDocument/2006/relationships/slide" Target="slide175.xml"/><Relationship Id="rId28" Type="http://schemas.openxmlformats.org/officeDocument/2006/relationships/slide" Target="slide233.xml"/><Relationship Id="rId36" Type="http://schemas.openxmlformats.org/officeDocument/2006/relationships/slide" Target="slide295.xml"/><Relationship Id="rId10" Type="http://schemas.openxmlformats.org/officeDocument/2006/relationships/slide" Target="slide65.xml"/><Relationship Id="rId19" Type="http://schemas.openxmlformats.org/officeDocument/2006/relationships/slide" Target="slide143.xml"/><Relationship Id="rId31" Type="http://schemas.openxmlformats.org/officeDocument/2006/relationships/slide" Target="slide267.xml"/><Relationship Id="rId4" Type="http://schemas.openxmlformats.org/officeDocument/2006/relationships/image" Target="../media/image1.wmf"/><Relationship Id="rId9" Type="http://schemas.openxmlformats.org/officeDocument/2006/relationships/slide" Target="slide33.xml"/><Relationship Id="rId14" Type="http://schemas.openxmlformats.org/officeDocument/2006/relationships/slide" Target="slide95.xml"/><Relationship Id="rId22" Type="http://schemas.openxmlformats.org/officeDocument/2006/relationships/slide" Target="slide167.xml"/><Relationship Id="rId27" Type="http://schemas.openxmlformats.org/officeDocument/2006/relationships/slide" Target="slide209.xml"/><Relationship Id="rId30" Type="http://schemas.openxmlformats.org/officeDocument/2006/relationships/slide" Target="slide257.xml"/><Relationship Id="rId35" Type="http://schemas.openxmlformats.org/officeDocument/2006/relationships/slide" Target="slide292.xml"/><Relationship Id="rId8" Type="http://schemas.openxmlformats.org/officeDocument/2006/relationships/slide" Target="slide14.xml"/><Relationship Id="rId3" Type="http://schemas.openxmlformats.org/officeDocument/2006/relationships/oleObject" Target="../embeddings/oleObject1.bin"/></Relationships>
</file>

<file path=ppt/slides/_rels/slide1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9.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100.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8.png"/><Relationship Id="rId1" Type="http://schemas.openxmlformats.org/officeDocument/2006/relationships/slideLayout" Target="../slideLayouts/slideLayout6.xml"/></Relationships>
</file>

<file path=ppt/slides/_rels/slide101.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6.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3.xml.rels><?xml version="1.0" encoding="UTF-8" standalone="yes"?>
<Relationships xmlns="http://schemas.openxmlformats.org/package/2006/relationships"><Relationship Id="rId8" Type="http://schemas.openxmlformats.org/officeDocument/2006/relationships/image" Target="../media/image55.jpeg"/><Relationship Id="rId13" Type="http://schemas.openxmlformats.org/officeDocument/2006/relationships/image" Target="../media/image60.jpeg"/><Relationship Id="rId3" Type="http://schemas.openxmlformats.org/officeDocument/2006/relationships/image" Target="../media/image3.wmf"/><Relationship Id="rId7" Type="http://schemas.openxmlformats.org/officeDocument/2006/relationships/image" Target="../media/image54.jpeg"/><Relationship Id="rId12" Type="http://schemas.openxmlformats.org/officeDocument/2006/relationships/image" Target="../media/image59.jpeg"/><Relationship Id="rId2" Type="http://schemas.openxmlformats.org/officeDocument/2006/relationships/notesSlide" Target="../notesSlides/notesSlide78.xml"/><Relationship Id="rId16" Type="http://schemas.openxmlformats.org/officeDocument/2006/relationships/image" Target="../media/image63.jpeg"/><Relationship Id="rId1" Type="http://schemas.openxmlformats.org/officeDocument/2006/relationships/slideLayout" Target="../slideLayouts/slideLayout6.xml"/><Relationship Id="rId6" Type="http://schemas.openxmlformats.org/officeDocument/2006/relationships/image" Target="../media/image53.jpeg"/><Relationship Id="rId11" Type="http://schemas.openxmlformats.org/officeDocument/2006/relationships/image" Target="../media/image58.jpeg"/><Relationship Id="rId5" Type="http://schemas.openxmlformats.org/officeDocument/2006/relationships/image" Target="../media/image52.jpeg"/><Relationship Id="rId15" Type="http://schemas.openxmlformats.org/officeDocument/2006/relationships/image" Target="../media/image62.jpeg"/><Relationship Id="rId10" Type="http://schemas.openxmlformats.org/officeDocument/2006/relationships/image" Target="../media/image57.jpeg"/><Relationship Id="rId4" Type="http://schemas.openxmlformats.org/officeDocument/2006/relationships/image" Target="../media/image51.jpeg"/><Relationship Id="rId9" Type="http://schemas.openxmlformats.org/officeDocument/2006/relationships/image" Target="../media/image56.jpeg"/><Relationship Id="rId14" Type="http://schemas.openxmlformats.org/officeDocument/2006/relationships/image" Target="../media/image61.jpeg"/></Relationships>
</file>

<file path=ppt/slides/_rels/slide10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79.xml"/><Relationship Id="rId1" Type="http://schemas.openxmlformats.org/officeDocument/2006/relationships/slideLayout" Target="../slideLayouts/slideLayout3.xml"/></Relationships>
</file>

<file path=ppt/slides/_rels/slide10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10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82.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9.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10.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110.xml.rels><?xml version="1.0" encoding="UTF-8" standalone="yes"?>
<Relationships xmlns="http://schemas.openxmlformats.org/package/2006/relationships"><Relationship Id="rId8" Type="http://schemas.openxmlformats.org/officeDocument/2006/relationships/oleObject" Target="../embeddings/oleObject5.bin"/><Relationship Id="rId13" Type="http://schemas.openxmlformats.org/officeDocument/2006/relationships/image" Target="../media/image69.wmf"/><Relationship Id="rId18" Type="http://schemas.openxmlformats.org/officeDocument/2006/relationships/oleObject" Target="../embeddings/oleObject10.bin"/><Relationship Id="rId3" Type="http://schemas.openxmlformats.org/officeDocument/2006/relationships/image" Target="../media/image64.wmf"/><Relationship Id="rId21" Type="http://schemas.openxmlformats.org/officeDocument/2006/relationships/image" Target="../media/image73.wmf"/><Relationship Id="rId7" Type="http://schemas.openxmlformats.org/officeDocument/2006/relationships/image" Target="../media/image66.wmf"/><Relationship Id="rId12" Type="http://schemas.openxmlformats.org/officeDocument/2006/relationships/oleObject" Target="../embeddings/oleObject7.bin"/><Relationship Id="rId17" Type="http://schemas.openxmlformats.org/officeDocument/2006/relationships/image" Target="../media/image71.wmf"/><Relationship Id="rId2" Type="http://schemas.openxmlformats.org/officeDocument/2006/relationships/oleObject" Target="../embeddings/oleObject2.bin"/><Relationship Id="rId16" Type="http://schemas.openxmlformats.org/officeDocument/2006/relationships/oleObject" Target="../embeddings/oleObject9.bin"/><Relationship Id="rId20" Type="http://schemas.openxmlformats.org/officeDocument/2006/relationships/oleObject" Target="../embeddings/oleObject11.bin"/><Relationship Id="rId1" Type="http://schemas.openxmlformats.org/officeDocument/2006/relationships/slideLayout" Target="../slideLayouts/slideLayout10.xml"/><Relationship Id="rId6" Type="http://schemas.openxmlformats.org/officeDocument/2006/relationships/oleObject" Target="../embeddings/oleObject4.bin"/><Relationship Id="rId11" Type="http://schemas.openxmlformats.org/officeDocument/2006/relationships/image" Target="../media/image68.wmf"/><Relationship Id="rId5" Type="http://schemas.openxmlformats.org/officeDocument/2006/relationships/image" Target="../media/image65.wmf"/><Relationship Id="rId15" Type="http://schemas.openxmlformats.org/officeDocument/2006/relationships/image" Target="../media/image70.wmf"/><Relationship Id="rId10" Type="http://schemas.openxmlformats.org/officeDocument/2006/relationships/oleObject" Target="../embeddings/oleObject6.bin"/><Relationship Id="rId19" Type="http://schemas.openxmlformats.org/officeDocument/2006/relationships/image" Target="../media/image72.wmf"/><Relationship Id="rId4" Type="http://schemas.openxmlformats.org/officeDocument/2006/relationships/oleObject" Target="../embeddings/oleObject3.bin"/><Relationship Id="rId9" Type="http://schemas.openxmlformats.org/officeDocument/2006/relationships/image" Target="../media/image67.wmf"/><Relationship Id="rId14" Type="http://schemas.openxmlformats.org/officeDocument/2006/relationships/oleObject" Target="../embeddings/oleObject8.bin"/><Relationship Id="rId22" Type="http://schemas.openxmlformats.org/officeDocument/2006/relationships/image" Target="../media/image3.wmf"/></Relationships>
</file>

<file path=ppt/slides/_rels/slide111.xml.rels><?xml version="1.0" encoding="UTF-8" standalone="yes"?>
<Relationships xmlns="http://schemas.openxmlformats.org/package/2006/relationships"><Relationship Id="rId8" Type="http://schemas.openxmlformats.org/officeDocument/2006/relationships/oleObject" Target="../embeddings/oleObject15.bin"/><Relationship Id="rId13" Type="http://schemas.openxmlformats.org/officeDocument/2006/relationships/image" Target="../media/image79.wmf"/><Relationship Id="rId3" Type="http://schemas.openxmlformats.org/officeDocument/2006/relationships/image" Target="../media/image74.wmf"/><Relationship Id="rId7" Type="http://schemas.openxmlformats.org/officeDocument/2006/relationships/image" Target="../media/image76.wmf"/><Relationship Id="rId12" Type="http://schemas.openxmlformats.org/officeDocument/2006/relationships/oleObject" Target="../embeddings/oleObject17.bin"/><Relationship Id="rId2" Type="http://schemas.openxmlformats.org/officeDocument/2006/relationships/oleObject" Target="../embeddings/oleObject12.bin"/><Relationship Id="rId1" Type="http://schemas.openxmlformats.org/officeDocument/2006/relationships/slideLayout" Target="../slideLayouts/slideLayout10.xml"/><Relationship Id="rId6" Type="http://schemas.openxmlformats.org/officeDocument/2006/relationships/oleObject" Target="../embeddings/oleObject14.bin"/><Relationship Id="rId11" Type="http://schemas.openxmlformats.org/officeDocument/2006/relationships/image" Target="../media/image78.wmf"/><Relationship Id="rId5" Type="http://schemas.openxmlformats.org/officeDocument/2006/relationships/image" Target="../media/image75.wmf"/><Relationship Id="rId10" Type="http://schemas.openxmlformats.org/officeDocument/2006/relationships/oleObject" Target="../embeddings/oleObject16.bin"/><Relationship Id="rId4" Type="http://schemas.openxmlformats.org/officeDocument/2006/relationships/oleObject" Target="../embeddings/oleObject13.bin"/><Relationship Id="rId9" Type="http://schemas.openxmlformats.org/officeDocument/2006/relationships/image" Target="../media/image77.wmf"/><Relationship Id="rId14" Type="http://schemas.openxmlformats.org/officeDocument/2006/relationships/image" Target="../media/image3.wmf"/></Relationships>
</file>

<file path=ppt/slides/_rels/slide112.xml.rels><?xml version="1.0" encoding="UTF-8" standalone="yes"?>
<Relationships xmlns="http://schemas.openxmlformats.org/package/2006/relationships"><Relationship Id="rId3" Type="http://schemas.openxmlformats.org/officeDocument/2006/relationships/image" Target="../media/image80.wmf"/><Relationship Id="rId2" Type="http://schemas.openxmlformats.org/officeDocument/2006/relationships/oleObject" Target="../embeddings/oleObject18.bin"/><Relationship Id="rId1" Type="http://schemas.openxmlformats.org/officeDocument/2006/relationships/slideLayout" Target="../slideLayouts/slideLayout9.xml"/><Relationship Id="rId5" Type="http://schemas.openxmlformats.org/officeDocument/2006/relationships/image" Target="../media/image81.wmf"/><Relationship Id="rId4" Type="http://schemas.openxmlformats.org/officeDocument/2006/relationships/oleObject" Target="../embeddings/oleObject19.bin"/></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16.xml.rels><?xml version="1.0" encoding="UTF-8" standalone="yes"?>
<Relationships xmlns="http://schemas.openxmlformats.org/package/2006/relationships"><Relationship Id="rId8" Type="http://schemas.openxmlformats.org/officeDocument/2006/relationships/image" Target="../media/image87.jpeg"/><Relationship Id="rId3" Type="http://schemas.openxmlformats.org/officeDocument/2006/relationships/image" Target="../media/image82.gif"/><Relationship Id="rId7" Type="http://schemas.openxmlformats.org/officeDocument/2006/relationships/image" Target="../media/image86.png"/><Relationship Id="rId2" Type="http://schemas.openxmlformats.org/officeDocument/2006/relationships/notesSlide" Target="../notesSlides/notesSlide83.xml"/><Relationship Id="rId1" Type="http://schemas.openxmlformats.org/officeDocument/2006/relationships/slideLayout" Target="../slideLayouts/slideLayout3.xml"/><Relationship Id="rId6" Type="http://schemas.openxmlformats.org/officeDocument/2006/relationships/image" Target="../media/image85.jpeg"/><Relationship Id="rId5" Type="http://schemas.openxmlformats.org/officeDocument/2006/relationships/image" Target="../media/image84.jpeg"/><Relationship Id="rId4" Type="http://schemas.openxmlformats.org/officeDocument/2006/relationships/image" Target="../media/image83.png"/><Relationship Id="rId9" Type="http://schemas.openxmlformats.org/officeDocument/2006/relationships/image" Target="../media/image88.jpeg"/></Relationships>
</file>

<file path=ppt/slides/_rels/slide117.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84.xml"/><Relationship Id="rId1" Type="http://schemas.openxmlformats.org/officeDocument/2006/relationships/slideLayout" Target="../slideLayouts/slideLayout3.xml"/></Relationships>
</file>

<file path=ppt/slides/_rels/slide118.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85.xml"/><Relationship Id="rId1" Type="http://schemas.openxmlformats.org/officeDocument/2006/relationships/slideLayout" Target="../slideLayouts/slideLayout3.xml"/></Relationships>
</file>

<file path=ppt/slides/_rels/slide119.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86.xml"/><Relationship Id="rId1" Type="http://schemas.openxmlformats.org/officeDocument/2006/relationships/slideLayout" Target="../slideLayouts/slideLayout3.xml"/><Relationship Id="rId4" Type="http://schemas.openxmlformats.org/officeDocument/2006/relationships/image" Target="../media/image3.wmf"/></Relationships>
</file>

<file path=ppt/slides/_rels/slide1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Layout" Target="../slideLayouts/slideLayout5.xml"/></Relationships>
</file>

<file path=ppt/slides/_rels/slide120.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87.xml"/><Relationship Id="rId1" Type="http://schemas.openxmlformats.org/officeDocument/2006/relationships/slideLayout" Target="../slideLayouts/slideLayout3.xml"/><Relationship Id="rId4" Type="http://schemas.openxmlformats.org/officeDocument/2006/relationships/image" Target="../media/image3.wmf"/></Relationships>
</file>

<file path=ppt/slides/_rels/slide121.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88.xml"/><Relationship Id="rId1" Type="http://schemas.openxmlformats.org/officeDocument/2006/relationships/slideLayout" Target="../slideLayouts/slideLayout3.xml"/><Relationship Id="rId4" Type="http://schemas.openxmlformats.org/officeDocument/2006/relationships/image" Target="../media/image3.wmf"/></Relationships>
</file>

<file path=ppt/slides/_rels/slide122.xml.rels><?xml version="1.0" encoding="UTF-8" standalone="yes"?>
<Relationships xmlns="http://schemas.openxmlformats.org/package/2006/relationships"><Relationship Id="rId3" Type="http://schemas.openxmlformats.org/officeDocument/2006/relationships/image" Target="../media/image89.jpeg"/><Relationship Id="rId2" Type="http://schemas.openxmlformats.org/officeDocument/2006/relationships/notesSlide" Target="../notesSlides/notesSlide89.xml"/><Relationship Id="rId1" Type="http://schemas.openxmlformats.org/officeDocument/2006/relationships/slideLayout" Target="../slideLayouts/slideLayout3.xml"/><Relationship Id="rId4" Type="http://schemas.openxmlformats.org/officeDocument/2006/relationships/image" Target="../media/image3.wmf"/></Relationships>
</file>

<file path=ppt/slides/_rels/slide12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90.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91.xml"/><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92.xml"/><Relationship Id="rId1" Type="http://schemas.openxmlformats.org/officeDocument/2006/relationships/slideLayout" Target="../slideLayouts/slideLayout6.xml"/></Relationships>
</file>

<file path=ppt/slides/_rels/slide12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93.xml"/><Relationship Id="rId1" Type="http://schemas.openxmlformats.org/officeDocument/2006/relationships/slideLayout" Target="../slideLayouts/slideLayout6.xml"/></Relationships>
</file>

<file path=ppt/slides/_rels/slide127.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94.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128.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95.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129.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96.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1.xml"/><Relationship Id="rId1" Type="http://schemas.openxmlformats.org/officeDocument/2006/relationships/slideLayout" Target="../slideLayouts/slideLayout2.xml"/></Relationships>
</file>

<file path=ppt/slides/_rels/slide130.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97.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1.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98.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2.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99.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0.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4.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1.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5.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2.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6.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3.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7.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4.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38.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5.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39.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06.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2.xml"/><Relationship Id="rId1" Type="http://schemas.openxmlformats.org/officeDocument/2006/relationships/slideLayout" Target="../slideLayouts/slideLayout2.xml"/><Relationship Id="rId5" Type="http://schemas.openxmlformats.org/officeDocument/2006/relationships/image" Target="../media/image3.wmf"/><Relationship Id="rId4" Type="http://schemas.openxmlformats.org/officeDocument/2006/relationships/image" Target="../media/image15.jpeg"/></Relationships>
</file>

<file path=ppt/slides/_rels/slide14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07.xml"/><Relationship Id="rId1" Type="http://schemas.openxmlformats.org/officeDocument/2006/relationships/slideLayout" Target="../slideLayouts/slideLayout6.xml"/></Relationships>
</file>

<file path=ppt/slides/_rels/slide14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14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09.xml"/><Relationship Id="rId1" Type="http://schemas.openxmlformats.org/officeDocument/2006/relationships/slideLayout" Target="../slideLayouts/slideLayout6.xml"/></Relationships>
</file>

<file path=ppt/slides/_rels/slide14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0.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44.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1.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45.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2.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46.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3.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47.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4.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48.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5.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49.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6.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image" Target="../media/image15.jpeg"/><Relationship Id="rId4" Type="http://schemas.openxmlformats.org/officeDocument/2006/relationships/image" Target="../media/image3.wmf"/></Relationships>
</file>

<file path=ppt/slides/_rels/slide150.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17.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5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18.xml"/><Relationship Id="rId1" Type="http://schemas.openxmlformats.org/officeDocument/2006/relationships/slideLayout" Target="../slideLayouts/slideLayout6.xml"/></Relationships>
</file>

<file path=ppt/slides/_rels/slide15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19.xml"/><Relationship Id="rId1" Type="http://schemas.openxmlformats.org/officeDocument/2006/relationships/slideLayout" Target="../slideLayouts/slideLayout6.xml"/></Relationships>
</file>

<file path=ppt/slides/_rels/slide15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20.xml"/><Relationship Id="rId1" Type="http://schemas.openxmlformats.org/officeDocument/2006/relationships/slideLayout" Target="../slideLayouts/slideLayout6.xml"/></Relationships>
</file>

<file path=ppt/slides/_rels/slide15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21.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22.xml"/><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23.xml"/><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24.xml"/><Relationship Id="rId1" Type="http://schemas.openxmlformats.org/officeDocument/2006/relationships/slideLayout" Target="../slideLayouts/slideLayout6.xml"/><Relationship Id="rId5" Type="http://schemas.openxmlformats.org/officeDocument/2006/relationships/image" Target="../media/image92.jpeg"/><Relationship Id="rId4" Type="http://schemas.openxmlformats.org/officeDocument/2006/relationships/image" Target="../media/image3.wmf"/></Relationships>
</file>

<file path=ppt/slides/_rels/slide158.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25.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59.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126.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3.wmf"/><Relationship Id="rId4" Type="http://schemas.openxmlformats.org/officeDocument/2006/relationships/image" Target="../media/image90.jpeg"/></Relationships>
</file>

<file path=ppt/slides/_rels/slide16.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notesSlide" Target="../notesSlides/notesSlide14.xml"/><Relationship Id="rId1" Type="http://schemas.openxmlformats.org/officeDocument/2006/relationships/slideLayout" Target="../slideLayouts/slideLayout2.xml"/><Relationship Id="rId5" Type="http://schemas.openxmlformats.org/officeDocument/2006/relationships/image" Target="../media/image15.jpeg"/><Relationship Id="rId4" Type="http://schemas.openxmlformats.org/officeDocument/2006/relationships/image" Target="../media/image3.wmf"/></Relationships>
</file>

<file path=ppt/slides/_rels/slide160.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27.xml"/><Relationship Id="rId1" Type="http://schemas.openxmlformats.org/officeDocument/2006/relationships/slideLayout" Target="../slideLayouts/slideLayout68.xml"/></Relationships>
</file>

<file path=ppt/slides/_rels/slide161.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28.xml"/><Relationship Id="rId1" Type="http://schemas.openxmlformats.org/officeDocument/2006/relationships/slideLayout" Target="../slideLayouts/slideLayout68.xml"/></Relationships>
</file>

<file path=ppt/slides/_rels/slide162.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29.xml"/><Relationship Id="rId1" Type="http://schemas.openxmlformats.org/officeDocument/2006/relationships/slideLayout" Target="../slideLayouts/slideLayout68.xml"/></Relationships>
</file>

<file path=ppt/slides/_rels/slide163.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30.xml"/><Relationship Id="rId1" Type="http://schemas.openxmlformats.org/officeDocument/2006/relationships/slideLayout" Target="../slideLayouts/slideLayout68.xml"/></Relationships>
</file>

<file path=ppt/slides/_rels/slide164.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31.xml"/><Relationship Id="rId1" Type="http://schemas.openxmlformats.org/officeDocument/2006/relationships/slideLayout" Target="../slideLayouts/slideLayout68.xml"/></Relationships>
</file>

<file path=ppt/slides/_rels/slide165.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32.xml"/><Relationship Id="rId1" Type="http://schemas.openxmlformats.org/officeDocument/2006/relationships/slideLayout" Target="../slideLayouts/slideLayout68.xml"/></Relationships>
</file>

<file path=ppt/slides/_rels/slide16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133.xml"/><Relationship Id="rId1" Type="http://schemas.openxmlformats.org/officeDocument/2006/relationships/slideLayout" Target="../slideLayouts/slideLayout68.xml"/></Relationships>
</file>

<file path=ppt/slides/_rels/slide167.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34.xml"/><Relationship Id="rId1" Type="http://schemas.openxmlformats.org/officeDocument/2006/relationships/slideLayout" Target="../slideLayouts/slideLayout6.xml"/><Relationship Id="rId6" Type="http://schemas.openxmlformats.org/officeDocument/2006/relationships/image" Target="../media/image92.jpeg"/><Relationship Id="rId5" Type="http://schemas.openxmlformats.org/officeDocument/2006/relationships/image" Target="../media/image91.png"/><Relationship Id="rId4" Type="http://schemas.openxmlformats.org/officeDocument/2006/relationships/image" Target="../media/image3.wmf"/></Relationships>
</file>

<file path=ppt/slides/_rels/slide168.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35.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169.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36.xml"/><Relationship Id="rId1" Type="http://schemas.openxmlformats.org/officeDocument/2006/relationships/slideLayout" Target="../slideLayouts/slideLayout6.xml"/><Relationship Id="rId4" Type="http://schemas.openxmlformats.org/officeDocument/2006/relationships/image" Target="../media/image3.wmf"/></Relationships>
</file>

<file path=ppt/slides/_rels/slide1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xml"/><Relationship Id="rId1" Type="http://schemas.openxmlformats.org/officeDocument/2006/relationships/slideLayout" Target="../slideLayouts/slideLayout6.xml"/></Relationships>
</file>

<file path=ppt/slides/_rels/slide170.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37.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171.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38.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172.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139.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17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0.xml"/><Relationship Id="rId1" Type="http://schemas.openxmlformats.org/officeDocument/2006/relationships/slideLayout" Target="../slideLayouts/slideLayout6.xml"/></Relationships>
</file>

<file path=ppt/slides/_rels/slide174.xml.rels><?xml version="1.0" encoding="UTF-8" standalone="yes"?>
<Relationships xmlns="http://schemas.openxmlformats.org/package/2006/relationships"><Relationship Id="rId3" Type="http://schemas.openxmlformats.org/officeDocument/2006/relationships/image" Target="../media/image3.wmf"/><Relationship Id="rId7" Type="http://schemas.openxmlformats.org/officeDocument/2006/relationships/image" Target="../media/image97.jpeg"/><Relationship Id="rId2" Type="http://schemas.openxmlformats.org/officeDocument/2006/relationships/notesSlide" Target="../notesSlides/notesSlide141.xml"/><Relationship Id="rId1" Type="http://schemas.openxmlformats.org/officeDocument/2006/relationships/slideLayout" Target="../slideLayouts/slideLayout6.xml"/><Relationship Id="rId6" Type="http://schemas.openxmlformats.org/officeDocument/2006/relationships/image" Target="../media/image96.jpeg"/><Relationship Id="rId5" Type="http://schemas.openxmlformats.org/officeDocument/2006/relationships/image" Target="../media/image95.jpeg"/><Relationship Id="rId4" Type="http://schemas.openxmlformats.org/officeDocument/2006/relationships/image" Target="../media/image94.jpeg"/></Relationships>
</file>

<file path=ppt/slides/_rels/slide17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2.xml"/><Relationship Id="rId1" Type="http://schemas.openxmlformats.org/officeDocument/2006/relationships/slideLayout" Target="../slideLayouts/slideLayout11.xml"/></Relationships>
</file>

<file path=ppt/slides/_rels/slide17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3.xml"/><Relationship Id="rId1" Type="http://schemas.openxmlformats.org/officeDocument/2006/relationships/slideLayout" Target="../slideLayouts/slideLayout11.xml"/></Relationships>
</file>

<file path=ppt/slides/_rels/slide17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4.xml"/><Relationship Id="rId1" Type="http://schemas.openxmlformats.org/officeDocument/2006/relationships/slideLayout" Target="../slideLayouts/slideLayout11.xml"/></Relationships>
</file>

<file path=ppt/slides/_rels/slide17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45.xml"/><Relationship Id="rId1" Type="http://schemas.openxmlformats.org/officeDocument/2006/relationships/slideLayout" Target="../slideLayouts/slideLayout11.xml"/></Relationships>
</file>

<file path=ppt/slides/_rels/slide179.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6.xml"/></Relationships>
</file>

<file path=ppt/slides/_rels/slide1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180.xml.rels><?xml version="1.0" encoding="UTF-8" standalone="yes"?>
<Relationships xmlns="http://schemas.openxmlformats.org/package/2006/relationships"><Relationship Id="rId2" Type="http://schemas.openxmlformats.org/officeDocument/2006/relationships/notesSlide" Target="../notesSlides/notesSlide147.xml"/><Relationship Id="rId1" Type="http://schemas.openxmlformats.org/officeDocument/2006/relationships/slideLayout" Target="../slideLayouts/slideLayout6.xml"/></Relationships>
</file>

<file path=ppt/slides/_rels/slide181.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6.xml"/></Relationships>
</file>

<file path=ppt/slides/_rels/slide182.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6.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50.xml"/><Relationship Id="rId1" Type="http://schemas.openxmlformats.org/officeDocument/2006/relationships/slideLayout" Target="../slideLayouts/slideLayout6.xml"/></Relationships>
</file>

<file path=ppt/slides/_rels/slide184.xml.rels><?xml version="1.0" encoding="UTF-8" standalone="yes"?>
<Relationships xmlns="http://schemas.openxmlformats.org/package/2006/relationships"><Relationship Id="rId2" Type="http://schemas.openxmlformats.org/officeDocument/2006/relationships/notesSlide" Target="../notesSlides/notesSlide151.xml"/><Relationship Id="rId1" Type="http://schemas.openxmlformats.org/officeDocument/2006/relationships/slideLayout" Target="../slideLayouts/slideLayout6.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19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2.xml"/><Relationship Id="rId1" Type="http://schemas.openxmlformats.org/officeDocument/2006/relationships/slideLayout" Target="../slideLayouts/slideLayout6.xml"/></Relationships>
</file>

<file path=ppt/slides/_rels/slide19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53.xml"/><Relationship Id="rId1" Type="http://schemas.openxmlformats.org/officeDocument/2006/relationships/slideLayout" Target="../slideLayouts/slideLayout6.xml"/></Relationships>
</file>

<file path=ppt/slides/_rels/slide192.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6.xml"/></Relationships>
</file>

<file path=ppt/slides/_rels/slide193.xml.rels><?xml version="1.0" encoding="UTF-8" standalone="yes"?>
<Relationships xmlns="http://schemas.openxmlformats.org/package/2006/relationships"><Relationship Id="rId2" Type="http://schemas.openxmlformats.org/officeDocument/2006/relationships/notesSlide" Target="../notesSlides/notesSlide155.xml"/><Relationship Id="rId1" Type="http://schemas.openxmlformats.org/officeDocument/2006/relationships/slideLayout" Target="../slideLayouts/slideLayout6.xml"/></Relationships>
</file>

<file path=ppt/slides/_rels/slide194.xml.rels><?xml version="1.0" encoding="UTF-8" standalone="yes"?>
<Relationships xmlns="http://schemas.openxmlformats.org/package/2006/relationships"><Relationship Id="rId2" Type="http://schemas.openxmlformats.org/officeDocument/2006/relationships/image" Target="../media/image98.png"/><Relationship Id="rId1" Type="http://schemas.openxmlformats.org/officeDocument/2006/relationships/slideLayout" Target="../slideLayouts/slideLayout6.xml"/></Relationships>
</file>

<file path=ppt/slides/_rels/slide195.xml.rels><?xml version="1.0" encoding="UTF-8" standalone="yes"?>
<Relationships xmlns="http://schemas.openxmlformats.org/package/2006/relationships"><Relationship Id="rId2" Type="http://schemas.openxmlformats.org/officeDocument/2006/relationships/image" Target="../media/image99.png"/><Relationship Id="rId1" Type="http://schemas.openxmlformats.org/officeDocument/2006/relationships/slideLayout" Target="../slideLayouts/slideLayout6.xml"/></Relationships>
</file>

<file path=ppt/slides/_rels/slide196.xml.rels><?xml version="1.0" encoding="UTF-8" standalone="yes"?>
<Relationships xmlns="http://schemas.openxmlformats.org/package/2006/relationships"><Relationship Id="rId2" Type="http://schemas.openxmlformats.org/officeDocument/2006/relationships/image" Target="../media/image100.png"/><Relationship Id="rId1" Type="http://schemas.openxmlformats.org/officeDocument/2006/relationships/slideLayout" Target="../slideLayouts/slideLayout6.xml"/></Relationships>
</file>

<file path=ppt/slides/_rels/slide197.xml.rels><?xml version="1.0" encoding="UTF-8" standalone="yes"?>
<Relationships xmlns="http://schemas.openxmlformats.org/package/2006/relationships"><Relationship Id="rId2" Type="http://schemas.openxmlformats.org/officeDocument/2006/relationships/image" Target="../media/image101.png"/><Relationship Id="rId1" Type="http://schemas.openxmlformats.org/officeDocument/2006/relationships/slideLayout" Target="../slideLayouts/slideLayout6.xml"/></Relationships>
</file>

<file path=ppt/slides/_rels/slide198.xml.rels><?xml version="1.0" encoding="UTF-8" standalone="yes"?>
<Relationships xmlns="http://schemas.openxmlformats.org/package/2006/relationships"><Relationship Id="rId2" Type="http://schemas.openxmlformats.org/officeDocument/2006/relationships/image" Target="../media/image102.png"/><Relationship Id="rId1" Type="http://schemas.openxmlformats.org/officeDocument/2006/relationships/slideLayout" Target="../slideLayouts/slideLayout6.xml"/></Relationships>
</file>

<file path=ppt/slides/_rels/slide199.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00.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56.xml"/><Relationship Id="rId1" Type="http://schemas.openxmlformats.org/officeDocument/2006/relationships/slideLayout" Target="../slideLayouts/slideLayout3.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5.jpeg"/></Relationships>
</file>

<file path=ppt/slides/_rels/slide201.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157.xml"/><Relationship Id="rId1" Type="http://schemas.openxmlformats.org/officeDocument/2006/relationships/slideLayout" Target="../slideLayouts/slideLayout3.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4.jpeg"/></Relationships>
</file>

<file path=ppt/slides/_rels/slide202.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158.xml"/><Relationship Id="rId1" Type="http://schemas.openxmlformats.org/officeDocument/2006/relationships/slideLayout" Target="../slideLayouts/slideLayout3.xml"/><Relationship Id="rId6" Type="http://schemas.openxmlformats.org/officeDocument/2006/relationships/image" Target="../media/image107.jpeg"/><Relationship Id="rId5" Type="http://schemas.openxmlformats.org/officeDocument/2006/relationships/image" Target="../media/image106.jpeg"/><Relationship Id="rId4" Type="http://schemas.openxmlformats.org/officeDocument/2006/relationships/image" Target="../media/image104.jpeg"/></Relationships>
</file>

<file path=ppt/slides/_rels/slide203.xml.rels><?xml version="1.0" encoding="UTF-8" standalone="yes"?>
<Relationships xmlns="http://schemas.openxmlformats.org/package/2006/relationships"><Relationship Id="rId3" Type="http://schemas.openxmlformats.org/officeDocument/2006/relationships/image" Target="../media/image105.jpeg"/><Relationship Id="rId2" Type="http://schemas.openxmlformats.org/officeDocument/2006/relationships/notesSlide" Target="../notesSlides/notesSlide159.xml"/><Relationship Id="rId1" Type="http://schemas.openxmlformats.org/officeDocument/2006/relationships/slideLayout" Target="../slideLayouts/slideLayout3.xml"/><Relationship Id="rId5" Type="http://schemas.openxmlformats.org/officeDocument/2006/relationships/image" Target="../media/image108.jpeg"/><Relationship Id="rId4" Type="http://schemas.openxmlformats.org/officeDocument/2006/relationships/image" Target="../media/image104.jpeg"/></Relationships>
</file>

<file path=ppt/slides/_rels/slide204.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60.xml"/><Relationship Id="rId1" Type="http://schemas.openxmlformats.org/officeDocument/2006/relationships/slideLayout" Target="../slideLayouts/slideLayout3.xml"/><Relationship Id="rId4" Type="http://schemas.openxmlformats.org/officeDocument/2006/relationships/image" Target="../media/image109.jpeg"/></Relationships>
</file>

<file path=ppt/slides/_rels/slide205.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61.xml"/><Relationship Id="rId1" Type="http://schemas.openxmlformats.org/officeDocument/2006/relationships/slideLayout" Target="../slideLayouts/slideLayout3.xml"/><Relationship Id="rId4" Type="http://schemas.openxmlformats.org/officeDocument/2006/relationships/image" Target="../media/image109.jpeg"/></Relationships>
</file>

<file path=ppt/slides/_rels/slide206.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62.xml"/><Relationship Id="rId1" Type="http://schemas.openxmlformats.org/officeDocument/2006/relationships/slideLayout" Target="../slideLayouts/slideLayout3.xml"/><Relationship Id="rId4" Type="http://schemas.openxmlformats.org/officeDocument/2006/relationships/image" Target="../media/image109.jpeg"/></Relationships>
</file>

<file path=ppt/slides/_rels/slide207.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63.xml"/><Relationship Id="rId1" Type="http://schemas.openxmlformats.org/officeDocument/2006/relationships/slideLayout" Target="../slideLayouts/slideLayout3.xml"/><Relationship Id="rId4" Type="http://schemas.openxmlformats.org/officeDocument/2006/relationships/image" Target="../media/image109.jpeg"/></Relationships>
</file>

<file path=ppt/slides/_rels/slide208.xml.rels><?xml version="1.0" encoding="UTF-8" standalone="yes"?>
<Relationships xmlns="http://schemas.openxmlformats.org/package/2006/relationships"><Relationship Id="rId3" Type="http://schemas.openxmlformats.org/officeDocument/2006/relationships/image" Target="../media/image104.jpeg"/><Relationship Id="rId2" Type="http://schemas.openxmlformats.org/officeDocument/2006/relationships/notesSlide" Target="../notesSlides/notesSlide164.xml"/><Relationship Id="rId1" Type="http://schemas.openxmlformats.org/officeDocument/2006/relationships/slideLayout" Target="../slideLayouts/slideLayout3.xml"/><Relationship Id="rId5" Type="http://schemas.openxmlformats.org/officeDocument/2006/relationships/image" Target="../media/image110.jpeg"/><Relationship Id="rId4" Type="http://schemas.openxmlformats.org/officeDocument/2006/relationships/image" Target="../media/image109.jpeg"/></Relationships>
</file>

<file path=ppt/slides/_rels/slide209.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65.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112.jpeg"/></Relationships>
</file>

<file path=ppt/slides/_rels/slide21.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9.xml"/><Relationship Id="rId1" Type="http://schemas.openxmlformats.org/officeDocument/2006/relationships/slideLayout" Target="../slideLayouts/slideLayout2.xml"/><Relationship Id="rId4" Type="http://schemas.openxmlformats.org/officeDocument/2006/relationships/image" Target="../media/image17.png"/></Relationships>
</file>

<file path=ppt/slides/_rels/slide210.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66.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114.jpeg"/></Relationships>
</file>

<file path=ppt/slides/_rels/slide211.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67.xml"/><Relationship Id="rId1" Type="http://schemas.openxmlformats.org/officeDocument/2006/relationships/slideLayout" Target="../slideLayouts/slideLayout38.xml"/><Relationship Id="rId6" Type="http://schemas.openxmlformats.org/officeDocument/2006/relationships/image" Target="../media/image91.png"/><Relationship Id="rId5" Type="http://schemas.openxmlformats.org/officeDocument/2006/relationships/image" Target="../media/image3.wmf"/><Relationship Id="rId4" Type="http://schemas.openxmlformats.org/officeDocument/2006/relationships/image" Target="../media/image114.jpeg"/></Relationships>
</file>

<file path=ppt/slides/_rels/slide212.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68.xml"/><Relationship Id="rId1" Type="http://schemas.openxmlformats.org/officeDocument/2006/relationships/slideLayout" Target="../slideLayouts/slideLayout6.xml"/><Relationship Id="rId6" Type="http://schemas.openxmlformats.org/officeDocument/2006/relationships/image" Target="../media/image91.png"/><Relationship Id="rId5" Type="http://schemas.openxmlformats.org/officeDocument/2006/relationships/image" Target="../media/image3.wmf"/><Relationship Id="rId4" Type="http://schemas.openxmlformats.org/officeDocument/2006/relationships/image" Target="../media/image114.jpeg"/></Relationships>
</file>

<file path=ppt/slides/_rels/slide213.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69.xml"/><Relationship Id="rId1" Type="http://schemas.openxmlformats.org/officeDocument/2006/relationships/slideLayout" Target="../slideLayouts/slideLayout6.xml"/><Relationship Id="rId6" Type="http://schemas.openxmlformats.org/officeDocument/2006/relationships/image" Target="../media/image91.png"/><Relationship Id="rId5" Type="http://schemas.openxmlformats.org/officeDocument/2006/relationships/image" Target="../media/image3.wmf"/><Relationship Id="rId4" Type="http://schemas.openxmlformats.org/officeDocument/2006/relationships/image" Target="../media/image114.jpeg"/></Relationships>
</file>

<file path=ppt/slides/_rels/slide214.xml.rels><?xml version="1.0" encoding="UTF-8" standalone="yes"?>
<Relationships xmlns="http://schemas.openxmlformats.org/package/2006/relationships"><Relationship Id="rId3" Type="http://schemas.openxmlformats.org/officeDocument/2006/relationships/image" Target="../media/image113.jpeg"/><Relationship Id="rId2" Type="http://schemas.openxmlformats.org/officeDocument/2006/relationships/notesSlide" Target="../notesSlides/notesSlide170.xml"/><Relationship Id="rId1" Type="http://schemas.openxmlformats.org/officeDocument/2006/relationships/slideLayout" Target="../slideLayouts/slideLayout6.xml"/><Relationship Id="rId6" Type="http://schemas.openxmlformats.org/officeDocument/2006/relationships/image" Target="../media/image91.png"/><Relationship Id="rId5" Type="http://schemas.openxmlformats.org/officeDocument/2006/relationships/image" Target="../media/image3.wmf"/><Relationship Id="rId4" Type="http://schemas.openxmlformats.org/officeDocument/2006/relationships/image" Target="../media/image114.jpeg"/></Relationships>
</file>

<file path=ppt/slides/_rels/slide215.xml.rels><?xml version="1.0" encoding="UTF-8" standalone="yes"?>
<Relationships xmlns="http://schemas.openxmlformats.org/package/2006/relationships"><Relationship Id="rId3" Type="http://schemas.openxmlformats.org/officeDocument/2006/relationships/image" Target="../media/image113.jpeg"/><Relationship Id="rId7" Type="http://schemas.openxmlformats.org/officeDocument/2006/relationships/image" Target="../media/image91.png"/><Relationship Id="rId2" Type="http://schemas.openxmlformats.org/officeDocument/2006/relationships/notesSlide" Target="../notesSlides/notesSlide171.xml"/><Relationship Id="rId1" Type="http://schemas.openxmlformats.org/officeDocument/2006/relationships/slideLayout" Target="../slideLayouts/slideLayout6.xml"/><Relationship Id="rId6" Type="http://schemas.openxmlformats.org/officeDocument/2006/relationships/image" Target="../media/image3.wmf"/><Relationship Id="rId5" Type="http://schemas.openxmlformats.org/officeDocument/2006/relationships/image" Target="../media/image115.jpeg"/><Relationship Id="rId4" Type="http://schemas.openxmlformats.org/officeDocument/2006/relationships/image" Target="../media/image114.jpeg"/></Relationships>
</file>

<file path=ppt/slides/_rels/slide216.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172.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217.xml.rels><?xml version="1.0" encoding="UTF-8" standalone="yes"?>
<Relationships xmlns="http://schemas.openxmlformats.org/package/2006/relationships"><Relationship Id="rId3" Type="http://schemas.openxmlformats.org/officeDocument/2006/relationships/image" Target="../media/image116.jpeg"/><Relationship Id="rId7" Type="http://schemas.openxmlformats.org/officeDocument/2006/relationships/image" Target="../media/image91.png"/><Relationship Id="rId2" Type="http://schemas.openxmlformats.org/officeDocument/2006/relationships/notesSlide" Target="../notesSlides/notesSlide173.xml"/><Relationship Id="rId1" Type="http://schemas.openxmlformats.org/officeDocument/2006/relationships/slideLayout" Target="../slideLayouts/slideLayout6.xml"/><Relationship Id="rId6" Type="http://schemas.openxmlformats.org/officeDocument/2006/relationships/image" Target="../media/image3.wmf"/><Relationship Id="rId5" Type="http://schemas.openxmlformats.org/officeDocument/2006/relationships/image" Target="../media/image117.png"/><Relationship Id="rId4" Type="http://schemas.openxmlformats.org/officeDocument/2006/relationships/image" Target="../media/image114.jpeg"/></Relationships>
</file>

<file path=ppt/slides/_rels/slide218.xml.rels><?xml version="1.0" encoding="UTF-8" standalone="yes"?>
<Relationships xmlns="http://schemas.openxmlformats.org/package/2006/relationships"><Relationship Id="rId3" Type="http://schemas.openxmlformats.org/officeDocument/2006/relationships/image" Target="../media/image116.jpeg"/><Relationship Id="rId7" Type="http://schemas.openxmlformats.org/officeDocument/2006/relationships/image" Target="../media/image91.png"/><Relationship Id="rId2" Type="http://schemas.openxmlformats.org/officeDocument/2006/relationships/notesSlide" Target="../notesSlides/notesSlide174.xml"/><Relationship Id="rId1" Type="http://schemas.openxmlformats.org/officeDocument/2006/relationships/slideLayout" Target="../slideLayouts/slideLayout6.xml"/><Relationship Id="rId6" Type="http://schemas.openxmlformats.org/officeDocument/2006/relationships/image" Target="../media/image3.wmf"/><Relationship Id="rId5" Type="http://schemas.openxmlformats.org/officeDocument/2006/relationships/image" Target="../media/image117.png"/><Relationship Id="rId4" Type="http://schemas.openxmlformats.org/officeDocument/2006/relationships/image" Target="../media/image114.jpeg"/></Relationships>
</file>

<file path=ppt/slides/_rels/slide219.xml.rels><?xml version="1.0" encoding="UTF-8" standalone="yes"?>
<Relationships xmlns="http://schemas.openxmlformats.org/package/2006/relationships"><Relationship Id="rId3" Type="http://schemas.openxmlformats.org/officeDocument/2006/relationships/image" Target="../media/image116.jpeg"/><Relationship Id="rId7" Type="http://schemas.openxmlformats.org/officeDocument/2006/relationships/image" Target="../media/image91.png"/><Relationship Id="rId2" Type="http://schemas.openxmlformats.org/officeDocument/2006/relationships/notesSlide" Target="../notesSlides/notesSlide175.xml"/><Relationship Id="rId1" Type="http://schemas.openxmlformats.org/officeDocument/2006/relationships/slideLayout" Target="../slideLayouts/slideLayout6.xml"/><Relationship Id="rId6" Type="http://schemas.openxmlformats.org/officeDocument/2006/relationships/image" Target="../media/image3.wmf"/><Relationship Id="rId5" Type="http://schemas.openxmlformats.org/officeDocument/2006/relationships/image" Target="../media/image117.png"/><Relationship Id="rId4" Type="http://schemas.openxmlformats.org/officeDocument/2006/relationships/image" Target="../media/image114.jpeg"/></Relationships>
</file>

<file path=ppt/slides/_rels/slide22.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0.xml"/><Relationship Id="rId1" Type="http://schemas.openxmlformats.org/officeDocument/2006/relationships/slideLayout" Target="../slideLayouts/slideLayout2.xml"/></Relationships>
</file>

<file path=ppt/slides/_rels/slide220.xml.rels><?xml version="1.0" encoding="UTF-8" standalone="yes"?>
<Relationships xmlns="http://schemas.openxmlformats.org/package/2006/relationships"><Relationship Id="rId3" Type="http://schemas.openxmlformats.org/officeDocument/2006/relationships/image" Target="../media/image117.png"/><Relationship Id="rId2" Type="http://schemas.openxmlformats.org/officeDocument/2006/relationships/notesSlide" Target="../notesSlides/notesSlide176.xml"/><Relationship Id="rId1" Type="http://schemas.openxmlformats.org/officeDocument/2006/relationships/slideLayout" Target="../slideLayouts/slideLayout6.xml"/><Relationship Id="rId6" Type="http://schemas.openxmlformats.org/officeDocument/2006/relationships/image" Target="../media/image91.png"/><Relationship Id="rId5" Type="http://schemas.openxmlformats.org/officeDocument/2006/relationships/image" Target="../media/image3.wmf"/><Relationship Id="rId4" Type="http://schemas.openxmlformats.org/officeDocument/2006/relationships/image" Target="../media/image115.jpeg"/></Relationships>
</file>

<file path=ppt/slides/_rels/slide221.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77.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222.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78.xml"/><Relationship Id="rId1" Type="http://schemas.openxmlformats.org/officeDocument/2006/relationships/slideLayout" Target="../slideLayouts/slideLayout6.xml"/><Relationship Id="rId6" Type="http://schemas.openxmlformats.org/officeDocument/2006/relationships/image" Target="../media/image118.jpeg"/><Relationship Id="rId5" Type="http://schemas.openxmlformats.org/officeDocument/2006/relationships/image" Target="../media/image91.png"/><Relationship Id="rId4" Type="http://schemas.openxmlformats.org/officeDocument/2006/relationships/image" Target="../media/image3.wmf"/></Relationships>
</file>

<file path=ppt/slides/_rels/slide22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79.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224.xml.rels><?xml version="1.0" encoding="UTF-8" standalone="yes"?>
<Relationships xmlns="http://schemas.openxmlformats.org/package/2006/relationships"><Relationship Id="rId8" Type="http://schemas.openxmlformats.org/officeDocument/2006/relationships/image" Target="../media/image117.png"/><Relationship Id="rId3" Type="http://schemas.openxmlformats.org/officeDocument/2006/relationships/image" Target="../media/image3.wmf"/><Relationship Id="rId7" Type="http://schemas.openxmlformats.org/officeDocument/2006/relationships/image" Target="../media/image122.jpeg"/><Relationship Id="rId2" Type="http://schemas.openxmlformats.org/officeDocument/2006/relationships/notesSlide" Target="../notesSlides/notesSlide180.xml"/><Relationship Id="rId1" Type="http://schemas.openxmlformats.org/officeDocument/2006/relationships/slideLayout" Target="../slideLayouts/slideLayout6.xml"/><Relationship Id="rId6" Type="http://schemas.openxmlformats.org/officeDocument/2006/relationships/image" Target="../media/image121.jpeg"/><Relationship Id="rId5" Type="http://schemas.openxmlformats.org/officeDocument/2006/relationships/image" Target="../media/image120.jpeg"/><Relationship Id="rId4" Type="http://schemas.openxmlformats.org/officeDocument/2006/relationships/image" Target="../media/image119.jpeg"/></Relationships>
</file>

<file path=ppt/slides/_rels/slide225.xml.rels><?xml version="1.0" encoding="UTF-8" standalone="yes"?>
<Relationships xmlns="http://schemas.openxmlformats.org/package/2006/relationships"><Relationship Id="rId8" Type="http://schemas.openxmlformats.org/officeDocument/2006/relationships/image" Target="../media/image122.jpeg"/><Relationship Id="rId3" Type="http://schemas.openxmlformats.org/officeDocument/2006/relationships/image" Target="../media/image3.wmf"/><Relationship Id="rId7" Type="http://schemas.openxmlformats.org/officeDocument/2006/relationships/image" Target="../media/image121.jpeg"/><Relationship Id="rId2" Type="http://schemas.openxmlformats.org/officeDocument/2006/relationships/notesSlide" Target="../notesSlides/notesSlide181.xml"/><Relationship Id="rId1" Type="http://schemas.openxmlformats.org/officeDocument/2006/relationships/slideLayout" Target="../slideLayouts/slideLayout6.xml"/><Relationship Id="rId6" Type="http://schemas.openxmlformats.org/officeDocument/2006/relationships/image" Target="../media/image120.jpeg"/><Relationship Id="rId5" Type="http://schemas.openxmlformats.org/officeDocument/2006/relationships/image" Target="../media/image119.jpeg"/><Relationship Id="rId4" Type="http://schemas.openxmlformats.org/officeDocument/2006/relationships/image" Target="../media/image42.jpeg"/><Relationship Id="rId9" Type="http://schemas.openxmlformats.org/officeDocument/2006/relationships/image" Target="../media/image117.png"/></Relationships>
</file>

<file path=ppt/slides/_rels/slide226.xml.rels><?xml version="1.0" encoding="UTF-8" standalone="yes"?>
<Relationships xmlns="http://schemas.openxmlformats.org/package/2006/relationships"><Relationship Id="rId8" Type="http://schemas.openxmlformats.org/officeDocument/2006/relationships/image" Target="../media/image122.jpeg"/><Relationship Id="rId3" Type="http://schemas.openxmlformats.org/officeDocument/2006/relationships/image" Target="../media/image3.wmf"/><Relationship Id="rId7" Type="http://schemas.openxmlformats.org/officeDocument/2006/relationships/image" Target="../media/image121.jpeg"/><Relationship Id="rId2" Type="http://schemas.openxmlformats.org/officeDocument/2006/relationships/notesSlide" Target="../notesSlides/notesSlide182.xml"/><Relationship Id="rId1" Type="http://schemas.openxmlformats.org/officeDocument/2006/relationships/slideLayout" Target="../slideLayouts/slideLayout6.xml"/><Relationship Id="rId6" Type="http://schemas.openxmlformats.org/officeDocument/2006/relationships/image" Target="../media/image120.jpeg"/><Relationship Id="rId5" Type="http://schemas.openxmlformats.org/officeDocument/2006/relationships/image" Target="../media/image119.jpeg"/><Relationship Id="rId4" Type="http://schemas.openxmlformats.org/officeDocument/2006/relationships/image" Target="../media/image42.jpeg"/><Relationship Id="rId9" Type="http://schemas.openxmlformats.org/officeDocument/2006/relationships/image" Target="../media/image117.png"/></Relationships>
</file>

<file path=ppt/slides/_rels/slide227.xml.rels><?xml version="1.0" encoding="UTF-8" standalone="yes"?>
<Relationships xmlns="http://schemas.openxmlformats.org/package/2006/relationships"><Relationship Id="rId8" Type="http://schemas.openxmlformats.org/officeDocument/2006/relationships/image" Target="../media/image121.jpeg"/><Relationship Id="rId3" Type="http://schemas.openxmlformats.org/officeDocument/2006/relationships/image" Target="../media/image3.wmf"/><Relationship Id="rId7" Type="http://schemas.openxmlformats.org/officeDocument/2006/relationships/image" Target="../media/image120.jpeg"/><Relationship Id="rId2" Type="http://schemas.openxmlformats.org/officeDocument/2006/relationships/notesSlide" Target="../notesSlides/notesSlide183.xml"/><Relationship Id="rId1" Type="http://schemas.openxmlformats.org/officeDocument/2006/relationships/slideLayout" Target="../slideLayouts/slideLayout6.xml"/><Relationship Id="rId6" Type="http://schemas.openxmlformats.org/officeDocument/2006/relationships/image" Target="../media/image119.jpeg"/><Relationship Id="rId5" Type="http://schemas.openxmlformats.org/officeDocument/2006/relationships/image" Target="../media/image41.jpeg"/><Relationship Id="rId10" Type="http://schemas.openxmlformats.org/officeDocument/2006/relationships/image" Target="../media/image117.png"/><Relationship Id="rId4" Type="http://schemas.openxmlformats.org/officeDocument/2006/relationships/image" Target="../media/image42.jpeg"/><Relationship Id="rId9" Type="http://schemas.openxmlformats.org/officeDocument/2006/relationships/image" Target="../media/image122.jpeg"/></Relationships>
</file>

<file path=ppt/slides/_rels/slide228.xml.rels><?xml version="1.0" encoding="UTF-8" standalone="yes"?>
<Relationships xmlns="http://schemas.openxmlformats.org/package/2006/relationships"><Relationship Id="rId8" Type="http://schemas.openxmlformats.org/officeDocument/2006/relationships/image" Target="../media/image121.jpeg"/><Relationship Id="rId3" Type="http://schemas.openxmlformats.org/officeDocument/2006/relationships/image" Target="../media/image3.wmf"/><Relationship Id="rId7" Type="http://schemas.openxmlformats.org/officeDocument/2006/relationships/image" Target="../media/image120.jpeg"/><Relationship Id="rId2" Type="http://schemas.openxmlformats.org/officeDocument/2006/relationships/notesSlide" Target="../notesSlides/notesSlide184.xml"/><Relationship Id="rId1" Type="http://schemas.openxmlformats.org/officeDocument/2006/relationships/slideLayout" Target="../slideLayouts/slideLayout6.xml"/><Relationship Id="rId6" Type="http://schemas.openxmlformats.org/officeDocument/2006/relationships/image" Target="../media/image119.jpeg"/><Relationship Id="rId5" Type="http://schemas.openxmlformats.org/officeDocument/2006/relationships/image" Target="../media/image123.jpeg"/><Relationship Id="rId10" Type="http://schemas.openxmlformats.org/officeDocument/2006/relationships/image" Target="../media/image117.png"/><Relationship Id="rId4" Type="http://schemas.openxmlformats.org/officeDocument/2006/relationships/image" Target="../media/image42.jpeg"/><Relationship Id="rId9" Type="http://schemas.openxmlformats.org/officeDocument/2006/relationships/image" Target="../media/image122.jpeg"/></Relationships>
</file>

<file path=ppt/slides/_rels/slide229.xml.rels><?xml version="1.0" encoding="UTF-8" standalone="yes"?>
<Relationships xmlns="http://schemas.openxmlformats.org/package/2006/relationships"><Relationship Id="rId8" Type="http://schemas.openxmlformats.org/officeDocument/2006/relationships/image" Target="../media/image117.png"/><Relationship Id="rId3" Type="http://schemas.openxmlformats.org/officeDocument/2006/relationships/image" Target="../media/image3.wmf"/><Relationship Id="rId7" Type="http://schemas.openxmlformats.org/officeDocument/2006/relationships/image" Target="../media/image122.jpeg"/><Relationship Id="rId2" Type="http://schemas.openxmlformats.org/officeDocument/2006/relationships/notesSlide" Target="../notesSlides/notesSlide185.xml"/><Relationship Id="rId1" Type="http://schemas.openxmlformats.org/officeDocument/2006/relationships/slideLayout" Target="../slideLayouts/slideLayout6.xml"/><Relationship Id="rId6" Type="http://schemas.openxmlformats.org/officeDocument/2006/relationships/image" Target="../media/image121.jpeg"/><Relationship Id="rId5" Type="http://schemas.openxmlformats.org/officeDocument/2006/relationships/image" Target="../media/image120.jpeg"/><Relationship Id="rId4" Type="http://schemas.openxmlformats.org/officeDocument/2006/relationships/image" Target="../media/image119.jpeg"/></Relationships>
</file>

<file path=ppt/slides/_rels/slide23.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30.xml.rels><?xml version="1.0" encoding="UTF-8" standalone="yes"?>
<Relationships xmlns="http://schemas.openxmlformats.org/package/2006/relationships"><Relationship Id="rId8" Type="http://schemas.openxmlformats.org/officeDocument/2006/relationships/image" Target="../media/image122.jpeg"/><Relationship Id="rId3" Type="http://schemas.openxmlformats.org/officeDocument/2006/relationships/image" Target="../media/image3.wmf"/><Relationship Id="rId7" Type="http://schemas.openxmlformats.org/officeDocument/2006/relationships/image" Target="../media/image121.jpeg"/><Relationship Id="rId2" Type="http://schemas.openxmlformats.org/officeDocument/2006/relationships/notesSlide" Target="../notesSlides/notesSlide186.xml"/><Relationship Id="rId1" Type="http://schemas.openxmlformats.org/officeDocument/2006/relationships/slideLayout" Target="../slideLayouts/slideLayout6.xml"/><Relationship Id="rId6" Type="http://schemas.openxmlformats.org/officeDocument/2006/relationships/image" Target="../media/image120.jpeg"/><Relationship Id="rId5" Type="http://schemas.openxmlformats.org/officeDocument/2006/relationships/image" Target="../media/image119.jpeg"/><Relationship Id="rId10" Type="http://schemas.openxmlformats.org/officeDocument/2006/relationships/image" Target="../media/image125.jpeg"/><Relationship Id="rId4" Type="http://schemas.openxmlformats.org/officeDocument/2006/relationships/image" Target="../media/image124.jpeg"/><Relationship Id="rId9" Type="http://schemas.openxmlformats.org/officeDocument/2006/relationships/image" Target="../media/image117.png"/></Relationships>
</file>

<file path=ppt/slides/_rels/slide231.xml.rels><?xml version="1.0" encoding="UTF-8" standalone="yes"?>
<Relationships xmlns="http://schemas.openxmlformats.org/package/2006/relationships"><Relationship Id="rId8" Type="http://schemas.openxmlformats.org/officeDocument/2006/relationships/image" Target="../media/image122.jpeg"/><Relationship Id="rId3" Type="http://schemas.openxmlformats.org/officeDocument/2006/relationships/image" Target="../media/image3.wmf"/><Relationship Id="rId7" Type="http://schemas.openxmlformats.org/officeDocument/2006/relationships/image" Target="../media/image121.jpeg"/><Relationship Id="rId2" Type="http://schemas.openxmlformats.org/officeDocument/2006/relationships/notesSlide" Target="../notesSlides/notesSlide187.xml"/><Relationship Id="rId1" Type="http://schemas.openxmlformats.org/officeDocument/2006/relationships/slideLayout" Target="../slideLayouts/slideLayout6.xml"/><Relationship Id="rId6" Type="http://schemas.openxmlformats.org/officeDocument/2006/relationships/image" Target="../media/image120.jpeg"/><Relationship Id="rId5" Type="http://schemas.openxmlformats.org/officeDocument/2006/relationships/image" Target="../media/image119.jpeg"/><Relationship Id="rId10" Type="http://schemas.openxmlformats.org/officeDocument/2006/relationships/image" Target="../media/image125.jpeg"/><Relationship Id="rId4" Type="http://schemas.openxmlformats.org/officeDocument/2006/relationships/image" Target="../media/image124.jpeg"/><Relationship Id="rId9" Type="http://schemas.openxmlformats.org/officeDocument/2006/relationships/image" Target="../media/image117.png"/></Relationships>
</file>

<file path=ppt/slides/_rels/slide232.xml.rels><?xml version="1.0" encoding="UTF-8" standalone="yes"?>
<Relationships xmlns="http://schemas.openxmlformats.org/package/2006/relationships"><Relationship Id="rId8" Type="http://schemas.openxmlformats.org/officeDocument/2006/relationships/image" Target="../media/image3.wmf"/><Relationship Id="rId3" Type="http://schemas.openxmlformats.org/officeDocument/2006/relationships/image" Target="../media/image119.jpeg"/><Relationship Id="rId7" Type="http://schemas.openxmlformats.org/officeDocument/2006/relationships/image" Target="../media/image117.png"/><Relationship Id="rId2" Type="http://schemas.openxmlformats.org/officeDocument/2006/relationships/notesSlide" Target="../notesSlides/notesSlide188.xml"/><Relationship Id="rId1" Type="http://schemas.openxmlformats.org/officeDocument/2006/relationships/slideLayout" Target="../slideLayouts/slideLayout6.xml"/><Relationship Id="rId6" Type="http://schemas.openxmlformats.org/officeDocument/2006/relationships/image" Target="../media/image122.jpeg"/><Relationship Id="rId11" Type="http://schemas.openxmlformats.org/officeDocument/2006/relationships/image" Target="../media/image127.jpeg"/><Relationship Id="rId5" Type="http://schemas.openxmlformats.org/officeDocument/2006/relationships/image" Target="../media/image121.jpeg"/><Relationship Id="rId10" Type="http://schemas.openxmlformats.org/officeDocument/2006/relationships/image" Target="../media/image126.jpeg"/><Relationship Id="rId4" Type="http://schemas.openxmlformats.org/officeDocument/2006/relationships/image" Target="../media/image120.jpeg"/><Relationship Id="rId9" Type="http://schemas.openxmlformats.org/officeDocument/2006/relationships/image" Target="../media/image124.jpeg"/></Relationships>
</file>

<file path=ppt/slides/_rels/slide233.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34.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35.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36.xml.rels><?xml version="1.0" encoding="UTF-8" standalone="yes"?>
<Relationships xmlns="http://schemas.openxmlformats.org/package/2006/relationships"><Relationship Id="rId3" Type="http://schemas.openxmlformats.org/officeDocument/2006/relationships/image" Target="../media/image128.png"/><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37.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38.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39.xml.rels><?xml version="1.0" encoding="UTF-8" standalone="yes"?>
<Relationships xmlns="http://schemas.openxmlformats.org/package/2006/relationships"><Relationship Id="rId2" Type="http://schemas.openxmlformats.org/officeDocument/2006/relationships/image" Target="../media/image89.jpeg"/><Relationship Id="rId1" Type="http://schemas.openxmlformats.org/officeDocument/2006/relationships/slideLayout" Target="../slideLayouts/slideLayout3.xml"/></Relationships>
</file>

<file path=ppt/slides/_rels/slide24.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40.xml.rels><?xml version="1.0" encoding="UTF-8" standalone="yes"?>
<Relationships xmlns="http://schemas.openxmlformats.org/package/2006/relationships"><Relationship Id="rId3" Type="http://schemas.openxmlformats.org/officeDocument/2006/relationships/image" Target="../media/image129.png"/><Relationship Id="rId2" Type="http://schemas.openxmlformats.org/officeDocument/2006/relationships/notesSlide" Target="../notesSlides/notesSlide189.xml"/><Relationship Id="rId1" Type="http://schemas.openxmlformats.org/officeDocument/2006/relationships/slideLayout" Target="../slideLayouts/slideLayout3.xml"/><Relationship Id="rId4" Type="http://schemas.openxmlformats.org/officeDocument/2006/relationships/image" Target="../media/image130.png"/></Relationships>
</file>

<file path=ppt/slides/_rels/slide241.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190.xml"/><Relationship Id="rId1" Type="http://schemas.openxmlformats.org/officeDocument/2006/relationships/slideLayout" Target="../slideLayouts/slideLayout3.xml"/><Relationship Id="rId4" Type="http://schemas.openxmlformats.org/officeDocument/2006/relationships/image" Target="../media/image129.png"/></Relationships>
</file>

<file path=ppt/slides/_rels/slide242.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91.xml"/><Relationship Id="rId1" Type="http://schemas.openxmlformats.org/officeDocument/2006/relationships/slideLayout" Target="../slideLayouts/slideLayout30.xml"/><Relationship Id="rId4" Type="http://schemas.openxmlformats.org/officeDocument/2006/relationships/image" Target="../media/image3.wmf"/></Relationships>
</file>

<file path=ppt/slides/_rels/slide243.xml.rels><?xml version="1.0" encoding="UTF-8" standalone="yes"?>
<Relationships xmlns="http://schemas.openxmlformats.org/package/2006/relationships"><Relationship Id="rId3" Type="http://schemas.openxmlformats.org/officeDocument/2006/relationships/image" Target="../media/image131.png"/><Relationship Id="rId7" Type="http://schemas.openxmlformats.org/officeDocument/2006/relationships/image" Target="../media/image130.png"/><Relationship Id="rId2" Type="http://schemas.openxmlformats.org/officeDocument/2006/relationships/notesSlide" Target="../notesSlides/notesSlide192.xml"/><Relationship Id="rId1" Type="http://schemas.openxmlformats.org/officeDocument/2006/relationships/slideLayout" Target="../slideLayouts/slideLayout30.xml"/><Relationship Id="rId6" Type="http://schemas.openxmlformats.org/officeDocument/2006/relationships/image" Target="../media/image129.png"/><Relationship Id="rId5" Type="http://schemas.openxmlformats.org/officeDocument/2006/relationships/image" Target="../media/image134.png"/><Relationship Id="rId4" Type="http://schemas.openxmlformats.org/officeDocument/2006/relationships/image" Target="../media/image133.png"/></Relationships>
</file>

<file path=ppt/slides/_rels/slide24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193.xml"/><Relationship Id="rId1" Type="http://schemas.openxmlformats.org/officeDocument/2006/relationships/slideLayout" Target="../slideLayouts/slideLayout30.xml"/></Relationships>
</file>

<file path=ppt/slides/_rels/slide245.xml.rels><?xml version="1.0" encoding="UTF-8" standalone="yes"?>
<Relationships xmlns="http://schemas.openxmlformats.org/package/2006/relationships"><Relationship Id="rId8" Type="http://schemas.openxmlformats.org/officeDocument/2006/relationships/image" Target="../media/image130.png"/><Relationship Id="rId3" Type="http://schemas.openxmlformats.org/officeDocument/2006/relationships/image" Target="../media/image131.png"/><Relationship Id="rId7" Type="http://schemas.openxmlformats.org/officeDocument/2006/relationships/image" Target="../media/image135.png"/><Relationship Id="rId2" Type="http://schemas.openxmlformats.org/officeDocument/2006/relationships/notesSlide" Target="../notesSlides/notesSlide194.xml"/><Relationship Id="rId1" Type="http://schemas.openxmlformats.org/officeDocument/2006/relationships/slideLayout" Target="../slideLayouts/slideLayout30.xml"/><Relationship Id="rId6" Type="http://schemas.openxmlformats.org/officeDocument/2006/relationships/image" Target="../media/image129.png"/><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36.png"/></Relationships>
</file>

<file path=ppt/slides/_rels/slide246.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notesSlide" Target="../notesSlides/notesSlide195.xml"/><Relationship Id="rId1" Type="http://schemas.openxmlformats.org/officeDocument/2006/relationships/slideLayout" Target="../slideLayouts/slideLayout30.xml"/><Relationship Id="rId4" Type="http://schemas.openxmlformats.org/officeDocument/2006/relationships/image" Target="../media/image136.png"/></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30.xml"/></Relationships>
</file>

<file path=ppt/slides/_rels/slide248.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30.xml"/></Relationships>
</file>

<file path=ppt/slides/_rels/slide249.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98.xml"/><Relationship Id="rId1" Type="http://schemas.openxmlformats.org/officeDocument/2006/relationships/slideLayout" Target="../slideLayouts/slideLayout30.xml"/><Relationship Id="rId6" Type="http://schemas.openxmlformats.org/officeDocument/2006/relationships/image" Target="../media/image129.png"/><Relationship Id="rId5" Type="http://schemas.openxmlformats.org/officeDocument/2006/relationships/image" Target="../media/image133.png"/><Relationship Id="rId4" Type="http://schemas.openxmlformats.org/officeDocument/2006/relationships/image" Target="../media/image138.png"/></Relationships>
</file>

<file path=ppt/slides/_rels/slide25.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50.xml.rels><?xml version="1.0" encoding="UTF-8" standalone="yes"?>
<Relationships xmlns="http://schemas.openxmlformats.org/package/2006/relationships"><Relationship Id="rId3" Type="http://schemas.openxmlformats.org/officeDocument/2006/relationships/image" Target="../media/image6.jpeg"/><Relationship Id="rId2" Type="http://schemas.openxmlformats.org/officeDocument/2006/relationships/notesSlide" Target="../notesSlides/notesSlide199.xml"/><Relationship Id="rId1" Type="http://schemas.openxmlformats.org/officeDocument/2006/relationships/slideLayout" Target="../slideLayouts/slideLayout38.xml"/><Relationship Id="rId5" Type="http://schemas.openxmlformats.org/officeDocument/2006/relationships/image" Target="../media/image5.jpeg"/><Relationship Id="rId4" Type="http://schemas.openxmlformats.org/officeDocument/2006/relationships/image" Target="../media/image8.jpeg"/></Relationships>
</file>

<file path=ppt/slides/_rels/slide251.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31.png"/><Relationship Id="rId7" Type="http://schemas.openxmlformats.org/officeDocument/2006/relationships/image" Target="../media/image139.png"/><Relationship Id="rId2" Type="http://schemas.openxmlformats.org/officeDocument/2006/relationships/notesSlide" Target="../notesSlides/notesSlide200.xml"/><Relationship Id="rId1" Type="http://schemas.openxmlformats.org/officeDocument/2006/relationships/slideLayout" Target="../slideLayouts/slideLayout30.xml"/><Relationship Id="rId6" Type="http://schemas.openxmlformats.org/officeDocument/2006/relationships/image" Target="../media/image135.png"/><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30.png"/></Relationships>
</file>

<file path=ppt/slides/_rels/slide252.xml.rels><?xml version="1.0" encoding="UTF-8" standalone="yes"?>
<Relationships xmlns="http://schemas.openxmlformats.org/package/2006/relationships"><Relationship Id="rId3" Type="http://schemas.openxmlformats.org/officeDocument/2006/relationships/image" Target="../media/image135.png"/><Relationship Id="rId7" Type="http://schemas.openxmlformats.org/officeDocument/2006/relationships/image" Target="../media/image138.png"/><Relationship Id="rId2" Type="http://schemas.openxmlformats.org/officeDocument/2006/relationships/notesSlide" Target="../notesSlides/notesSlide201.xml"/><Relationship Id="rId1" Type="http://schemas.openxmlformats.org/officeDocument/2006/relationships/slideLayout" Target="../slideLayouts/slideLayout30.xml"/><Relationship Id="rId6" Type="http://schemas.openxmlformats.org/officeDocument/2006/relationships/image" Target="../media/image130.png"/><Relationship Id="rId5" Type="http://schemas.openxmlformats.org/officeDocument/2006/relationships/image" Target="../media/image139.png"/><Relationship Id="rId4" Type="http://schemas.openxmlformats.org/officeDocument/2006/relationships/image" Target="../media/image133.png"/></Relationships>
</file>

<file path=ppt/slides/_rels/slide253.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38.xml"/></Relationships>
</file>

<file path=ppt/slides/_rels/slide254.xml.rels><?xml version="1.0" encoding="UTF-8" standalone="yes"?>
<Relationships xmlns="http://schemas.openxmlformats.org/package/2006/relationships"><Relationship Id="rId3" Type="http://schemas.openxmlformats.org/officeDocument/2006/relationships/image" Target="../media/image131.png"/><Relationship Id="rId2" Type="http://schemas.openxmlformats.org/officeDocument/2006/relationships/notesSlide" Target="../notesSlides/notesSlide202.xml"/><Relationship Id="rId1" Type="http://schemas.openxmlformats.org/officeDocument/2006/relationships/slideLayout" Target="../slideLayouts/slideLayout30.xml"/><Relationship Id="rId4" Type="http://schemas.openxmlformats.org/officeDocument/2006/relationships/image" Target="../media/image129.png"/></Relationships>
</file>

<file path=ppt/slides/_rels/slide255.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31.png"/><Relationship Id="rId7" Type="http://schemas.openxmlformats.org/officeDocument/2006/relationships/image" Target="../media/image138.png"/><Relationship Id="rId2" Type="http://schemas.openxmlformats.org/officeDocument/2006/relationships/notesSlide" Target="../notesSlides/notesSlide203.xml"/><Relationship Id="rId1" Type="http://schemas.openxmlformats.org/officeDocument/2006/relationships/slideLayout" Target="../slideLayouts/slideLayout30.xml"/><Relationship Id="rId6" Type="http://schemas.openxmlformats.org/officeDocument/2006/relationships/image" Target="../media/image130.png"/><Relationship Id="rId5" Type="http://schemas.openxmlformats.org/officeDocument/2006/relationships/image" Target="../media/image134.png"/><Relationship Id="rId10" Type="http://schemas.openxmlformats.org/officeDocument/2006/relationships/image" Target="../media/image139.png"/><Relationship Id="rId4" Type="http://schemas.openxmlformats.org/officeDocument/2006/relationships/image" Target="../media/image133.png"/><Relationship Id="rId9" Type="http://schemas.openxmlformats.org/officeDocument/2006/relationships/image" Target="../media/image135.png"/></Relationships>
</file>

<file path=ppt/slides/_rels/slide256.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5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204.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258.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205.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25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206.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26.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207.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261.xml.rels><?xml version="1.0" encoding="UTF-8" standalone="yes"?>
<Relationships xmlns="http://schemas.openxmlformats.org/package/2006/relationships"><Relationship Id="rId2" Type="http://schemas.openxmlformats.org/officeDocument/2006/relationships/notesSlide" Target="../notesSlides/notesSlide208.xml"/><Relationship Id="rId1" Type="http://schemas.openxmlformats.org/officeDocument/2006/relationships/slideLayout" Target="../slideLayouts/slideLayout5.xml"/></Relationships>
</file>

<file path=ppt/slides/_rels/slide262.xml.rels><?xml version="1.0" encoding="UTF-8" standalone="yes"?>
<Relationships xmlns="http://schemas.openxmlformats.org/package/2006/relationships"><Relationship Id="rId2" Type="http://schemas.openxmlformats.org/officeDocument/2006/relationships/notesSlide" Target="../notesSlides/notesSlide209.xml"/><Relationship Id="rId1" Type="http://schemas.openxmlformats.org/officeDocument/2006/relationships/slideLayout" Target="../slideLayouts/slideLayout5.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10.xml"/><Relationship Id="rId1" Type="http://schemas.openxmlformats.org/officeDocument/2006/relationships/slideLayout" Target="../slideLayouts/slideLayout5.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11.xml"/><Relationship Id="rId1" Type="http://schemas.openxmlformats.org/officeDocument/2006/relationships/slideLayout" Target="../slideLayouts/slideLayout5.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12.xml"/><Relationship Id="rId1" Type="http://schemas.openxmlformats.org/officeDocument/2006/relationships/slideLayout" Target="../slideLayouts/slideLayout5.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13.xml"/><Relationship Id="rId1" Type="http://schemas.openxmlformats.org/officeDocument/2006/relationships/slideLayout" Target="../slideLayouts/slideLayout5.xml"/></Relationships>
</file>

<file path=ppt/slides/_rels/slide267.xml.rels><?xml version="1.0" encoding="UTF-8" standalone="yes"?>
<Relationships xmlns="http://schemas.openxmlformats.org/package/2006/relationships"><Relationship Id="rId2" Type="http://schemas.openxmlformats.org/officeDocument/2006/relationships/notesSlide" Target="../notesSlides/notesSlide214.xml"/><Relationship Id="rId1" Type="http://schemas.openxmlformats.org/officeDocument/2006/relationships/slideLayout" Target="../slideLayouts/slideLayout38.xml"/></Relationships>
</file>

<file path=ppt/slides/_rels/slide268.xml.rels><?xml version="1.0" encoding="UTF-8" standalone="yes"?>
<Relationships xmlns="http://schemas.openxmlformats.org/package/2006/relationships"><Relationship Id="rId2" Type="http://schemas.openxmlformats.org/officeDocument/2006/relationships/notesSlide" Target="../notesSlides/notesSlide215.xml"/><Relationship Id="rId1" Type="http://schemas.openxmlformats.org/officeDocument/2006/relationships/slideLayout" Target="../slideLayouts/slideLayout38.xml"/></Relationships>
</file>

<file path=ppt/slides/_rels/slide269.xml.rels><?xml version="1.0" encoding="UTF-8" standalone="yes"?>
<Relationships xmlns="http://schemas.openxmlformats.org/package/2006/relationships"><Relationship Id="rId2" Type="http://schemas.openxmlformats.org/officeDocument/2006/relationships/notesSlide" Target="../notesSlides/notesSlide216.xml"/><Relationship Id="rId1" Type="http://schemas.openxmlformats.org/officeDocument/2006/relationships/slideLayout" Target="../slideLayouts/slideLayout38.xml"/></Relationships>
</file>

<file path=ppt/slides/_rels/slide27.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2" Type="http://schemas.openxmlformats.org/officeDocument/2006/relationships/notesSlide" Target="../notesSlides/notesSlide217.xml"/><Relationship Id="rId1" Type="http://schemas.openxmlformats.org/officeDocument/2006/relationships/slideLayout" Target="../slideLayouts/slideLayout38.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38.xml"/></Relationships>
</file>

<file path=ppt/slides/_rels/slide272.xml.rels><?xml version="1.0" encoding="UTF-8" standalone="yes"?>
<Relationships xmlns="http://schemas.openxmlformats.org/package/2006/relationships"><Relationship Id="rId2" Type="http://schemas.openxmlformats.org/officeDocument/2006/relationships/notesSlide" Target="../notesSlides/notesSlide219.xml"/><Relationship Id="rId1" Type="http://schemas.openxmlformats.org/officeDocument/2006/relationships/slideLayout" Target="../slideLayouts/slideLayout38.xml"/></Relationships>
</file>

<file path=ppt/slides/_rels/slide273.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38.xml"/></Relationships>
</file>

<file path=ppt/slides/_rels/slide274.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38.xml"/></Relationships>
</file>

<file path=ppt/slides/_rels/slide275.xml.rels><?xml version="1.0" encoding="UTF-8" standalone="yes"?>
<Relationships xmlns="http://schemas.openxmlformats.org/package/2006/relationships"><Relationship Id="rId2" Type="http://schemas.openxmlformats.org/officeDocument/2006/relationships/notesSlide" Target="../notesSlides/notesSlide222.xml"/><Relationship Id="rId1" Type="http://schemas.openxmlformats.org/officeDocument/2006/relationships/slideLayout" Target="../slideLayouts/slideLayout30.xml"/></Relationships>
</file>

<file path=ppt/slides/_rels/slide276.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30.xml"/></Relationships>
</file>

<file path=ppt/slides/_rels/slide277.xml.rels><?xml version="1.0" encoding="UTF-8" standalone="yes"?>
<Relationships xmlns="http://schemas.openxmlformats.org/package/2006/relationships"><Relationship Id="rId3" Type="http://schemas.openxmlformats.org/officeDocument/2006/relationships/image" Target="../media/image140.png"/><Relationship Id="rId2" Type="http://schemas.openxmlformats.org/officeDocument/2006/relationships/image" Target="../media/image84.jpeg"/><Relationship Id="rId1" Type="http://schemas.openxmlformats.org/officeDocument/2006/relationships/slideLayout" Target="../slideLayouts/slideLayout3.xml"/><Relationship Id="rId5" Type="http://schemas.openxmlformats.org/officeDocument/2006/relationships/image" Target="../media/image142.png"/><Relationship Id="rId4" Type="http://schemas.openxmlformats.org/officeDocument/2006/relationships/image" Target="../media/image141.png"/></Relationships>
</file>

<file path=ppt/slides/_rels/slide278.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6.xml"/></Relationships>
</file>

<file path=ppt/slides/_rels/slide279.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3.xml"/></Relationships>
</file>

<file path=ppt/slides/_rels/slide28.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5.jpeg"/><Relationship Id="rId5" Type="http://schemas.openxmlformats.org/officeDocument/2006/relationships/image" Target="../media/image8.jpeg"/><Relationship Id="rId4" Type="http://schemas.openxmlformats.org/officeDocument/2006/relationships/image" Target="../media/image6.jpeg"/></Relationships>
</file>

<file path=ppt/slides/_rels/slide280.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3.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3.xml"/></Relationships>
</file>

<file path=ppt/slides/_rels/slide282.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3.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6.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5.xml"/></Relationships>
</file>

<file path=ppt/slides/_rels/slide286.xml.rels><?xml version="1.0" encoding="UTF-8" standalone="yes"?>
<Relationships xmlns="http://schemas.openxmlformats.org/package/2006/relationships"><Relationship Id="rId2" Type="http://schemas.openxmlformats.org/officeDocument/2006/relationships/image" Target="../media/image143.png"/><Relationship Id="rId1" Type="http://schemas.openxmlformats.org/officeDocument/2006/relationships/slideLayout" Target="../slideLayouts/slideLayout5.xml"/></Relationships>
</file>

<file path=ppt/slides/_rels/slide287.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Layout" Target="../slideLayouts/slideLayout5.xml"/></Relationships>
</file>

<file path=ppt/slides/_rels/slide288.xml.rels><?xml version="1.0" encoding="UTF-8" standalone="yes"?>
<Relationships xmlns="http://schemas.openxmlformats.org/package/2006/relationships"><Relationship Id="rId3" Type="http://schemas.openxmlformats.org/officeDocument/2006/relationships/image" Target="../media/image146.png"/><Relationship Id="rId2" Type="http://schemas.openxmlformats.org/officeDocument/2006/relationships/image" Target="../media/image145.png"/><Relationship Id="rId1" Type="http://schemas.openxmlformats.org/officeDocument/2006/relationships/slideLayout" Target="../slideLayouts/slideLayout5.xml"/></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7.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91.xml.rels><?xml version="1.0" encoding="UTF-8" standalone="yes"?>
<Relationships xmlns="http://schemas.openxmlformats.org/package/2006/relationships"><Relationship Id="rId3" Type="http://schemas.openxmlformats.org/officeDocument/2006/relationships/image" Target="../media/image148.jpeg"/><Relationship Id="rId2" Type="http://schemas.openxmlformats.org/officeDocument/2006/relationships/image" Target="../media/image147.gif"/><Relationship Id="rId1" Type="http://schemas.openxmlformats.org/officeDocument/2006/relationships/slideLayout" Target="../slideLayouts/slideLayout3.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2.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2.xml"/></Relationships>
</file>

<file path=ppt/slides/_rels/slide294.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233.xml"/><Relationship Id="rId1" Type="http://schemas.openxmlformats.org/officeDocument/2006/relationships/slideLayout" Target="../slideLayouts/slideLayout2.xml"/></Relationships>
</file>

<file path=ppt/slides/_rels/slide29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4.xml"/><Relationship Id="rId1" Type="http://schemas.openxmlformats.org/officeDocument/2006/relationships/slideLayout" Target="../slideLayouts/slideLayout75.xml"/></Relationships>
</file>

<file path=ppt/slides/_rels/slide29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5.xml"/><Relationship Id="rId1" Type="http://schemas.openxmlformats.org/officeDocument/2006/relationships/slideLayout" Target="../slideLayouts/slideLayout75.xml"/></Relationships>
</file>

<file path=ppt/slides/_rels/slide29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6.xml"/><Relationship Id="rId1" Type="http://schemas.openxmlformats.org/officeDocument/2006/relationships/slideLayout" Target="../slideLayouts/slideLayout75.xml"/></Relationships>
</file>

<file path=ppt/slides/_rels/slide29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7.xml"/><Relationship Id="rId1" Type="http://schemas.openxmlformats.org/officeDocument/2006/relationships/slideLayout" Target="../slideLayouts/slideLayout75.xml"/></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8.xml"/><Relationship Id="rId1" Type="http://schemas.openxmlformats.org/officeDocument/2006/relationships/slideLayout" Target="../slideLayouts/slideLayout6.xml"/><Relationship Id="rId5" Type="http://schemas.openxmlformats.org/officeDocument/2006/relationships/image" Target="../media/image150.jpeg"/><Relationship Id="rId4" Type="http://schemas.openxmlformats.org/officeDocument/2006/relationships/image" Target="../media/image91.png"/></Relationships>
</file>

<file path=ppt/slides/_rels/slide30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39.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0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0.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0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1.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0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2.xml"/><Relationship Id="rId1" Type="http://schemas.openxmlformats.org/officeDocument/2006/relationships/slideLayout" Target="../slideLayouts/slideLayout6.xml"/><Relationship Id="rId5" Type="http://schemas.openxmlformats.org/officeDocument/2006/relationships/image" Target="../media/image92.jpeg"/><Relationship Id="rId4" Type="http://schemas.openxmlformats.org/officeDocument/2006/relationships/image" Target="../media/image91.png"/></Relationships>
</file>

<file path=ppt/slides/_rels/slide30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3.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0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4.xml"/><Relationship Id="rId1" Type="http://schemas.openxmlformats.org/officeDocument/2006/relationships/slideLayout" Target="../slideLayouts/slideLayout6.xml"/><Relationship Id="rId5" Type="http://schemas.openxmlformats.org/officeDocument/2006/relationships/image" Target="../media/image92.jpeg"/><Relationship Id="rId4" Type="http://schemas.openxmlformats.org/officeDocument/2006/relationships/image" Target="../media/image91.png"/></Relationships>
</file>

<file path=ppt/slides/_rels/slide30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5.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0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6.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0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7.xml"/><Relationship Id="rId1" Type="http://schemas.openxmlformats.org/officeDocument/2006/relationships/slideLayout" Target="../slideLayouts/slideLayout6.xml"/><Relationship Id="rId5" Type="http://schemas.openxmlformats.org/officeDocument/2006/relationships/image" Target="../media/image92.jpeg"/><Relationship Id="rId4" Type="http://schemas.openxmlformats.org/officeDocument/2006/relationships/image" Target="../media/image91.png"/></Relationships>
</file>

<file path=ppt/slides/_rels/slide31.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8.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1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49.xml"/><Relationship Id="rId1" Type="http://schemas.openxmlformats.org/officeDocument/2006/relationships/slideLayout" Target="../slideLayouts/slideLayout6.xml"/><Relationship Id="rId5" Type="http://schemas.openxmlformats.org/officeDocument/2006/relationships/image" Target="../media/image92.jpeg"/><Relationship Id="rId4" Type="http://schemas.openxmlformats.org/officeDocument/2006/relationships/image" Target="../media/image91.png"/></Relationships>
</file>

<file path=ppt/slides/_rels/slide312.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50.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1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51.xml"/><Relationship Id="rId1" Type="http://schemas.openxmlformats.org/officeDocument/2006/relationships/slideLayout" Target="../slideLayouts/slideLayout6.xml"/><Relationship Id="rId4" Type="http://schemas.openxmlformats.org/officeDocument/2006/relationships/image" Target="../media/image91.png"/></Relationships>
</file>

<file path=ppt/slides/_rels/slide314.xml.rels><?xml version="1.0" encoding="UTF-8" standalone="yes"?>
<Relationships xmlns="http://schemas.openxmlformats.org/package/2006/relationships"><Relationship Id="rId2" Type="http://schemas.openxmlformats.org/officeDocument/2006/relationships/notesSlide" Target="../notesSlides/notesSlide252.xml"/><Relationship Id="rId1" Type="http://schemas.openxmlformats.org/officeDocument/2006/relationships/slideLayout" Target="../slideLayouts/slideLayout6.xml"/></Relationships>
</file>

<file path=ppt/slides/_rels/slide315.xml.rels><?xml version="1.0" encoding="UTF-8" standalone="yes"?>
<Relationships xmlns="http://schemas.openxmlformats.org/package/2006/relationships"><Relationship Id="rId2" Type="http://schemas.openxmlformats.org/officeDocument/2006/relationships/notesSlide" Target="../notesSlides/notesSlide253.xml"/><Relationship Id="rId1" Type="http://schemas.openxmlformats.org/officeDocument/2006/relationships/slideLayout" Target="../slideLayouts/slideLayout6.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6.xml"/></Relationships>
</file>

<file path=ppt/slides/_rels/slide317.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6.xml"/></Relationships>
</file>

<file path=ppt/slides/_rels/slide318.xml.rels><?xml version="1.0" encoding="UTF-8" standalone="yes"?>
<Relationships xmlns="http://schemas.openxmlformats.org/package/2006/relationships"><Relationship Id="rId2" Type="http://schemas.openxmlformats.org/officeDocument/2006/relationships/notesSlide" Target="../notesSlides/notesSlide256.xml"/><Relationship Id="rId1" Type="http://schemas.openxmlformats.org/officeDocument/2006/relationships/slideLayout" Target="../slideLayouts/slideLayout6.xml"/></Relationships>
</file>

<file path=ppt/slides/_rels/slide319.xml.rels><?xml version="1.0" encoding="UTF-8" standalone="yes"?>
<Relationships xmlns="http://schemas.openxmlformats.org/package/2006/relationships"><Relationship Id="rId2" Type="http://schemas.openxmlformats.org/officeDocument/2006/relationships/notesSlide" Target="../notesSlides/notesSlide257.xml"/><Relationship Id="rId1" Type="http://schemas.openxmlformats.org/officeDocument/2006/relationships/slideLayout" Target="../slideLayouts/slideLayout6.xml"/></Relationships>
</file>

<file path=ppt/slides/_rels/slide32.xml.rels><?xml version="1.0" encoding="UTF-8" standalone="yes"?>
<Relationships xmlns="http://schemas.openxmlformats.org/package/2006/relationships"><Relationship Id="rId3" Type="http://schemas.openxmlformats.org/officeDocument/2006/relationships/image" Target="../media/image19.jpg"/><Relationship Id="rId2" Type="http://schemas.openxmlformats.org/officeDocument/2006/relationships/image" Target="../media/image18.jpg"/><Relationship Id="rId1" Type="http://schemas.openxmlformats.org/officeDocument/2006/relationships/slideLayout" Target="../slideLayouts/slideLayout7.xml"/><Relationship Id="rId4" Type="http://schemas.openxmlformats.org/officeDocument/2006/relationships/image" Target="../media/image20.png"/></Relationships>
</file>

<file path=ppt/slides/_rels/slide320.xml.rels><?xml version="1.0" encoding="UTF-8" standalone="yes"?>
<Relationships xmlns="http://schemas.openxmlformats.org/package/2006/relationships"><Relationship Id="rId2" Type="http://schemas.openxmlformats.org/officeDocument/2006/relationships/notesSlide" Target="../notesSlides/notesSlide258.xml"/><Relationship Id="rId1" Type="http://schemas.openxmlformats.org/officeDocument/2006/relationships/slideLayout" Target="../slideLayouts/slideLayout6.xml"/></Relationships>
</file>

<file path=ppt/slides/_rels/slide321.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6.xml"/></Relationships>
</file>

<file path=ppt/slides/_rels/slide322.xml.rels><?xml version="1.0" encoding="UTF-8" standalone="yes"?>
<Relationships xmlns="http://schemas.openxmlformats.org/package/2006/relationships"><Relationship Id="rId2" Type="http://schemas.openxmlformats.org/officeDocument/2006/relationships/notesSlide" Target="../notesSlides/notesSlide260.xml"/><Relationship Id="rId1" Type="http://schemas.openxmlformats.org/officeDocument/2006/relationships/slideLayout" Target="../slideLayouts/slideLayout6.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61.xml"/><Relationship Id="rId1" Type="http://schemas.openxmlformats.org/officeDocument/2006/relationships/slideLayout" Target="../slideLayouts/slideLayout6.xml"/></Relationships>
</file>

<file path=ppt/slides/_rels/slide324.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6.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6.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6.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6.xml"/></Relationships>
</file>

<file path=ppt/slides/_rels/slide328.xml.rels><?xml version="1.0" encoding="UTF-8" standalone="yes"?>
<Relationships xmlns="http://schemas.openxmlformats.org/package/2006/relationships"><Relationship Id="rId2" Type="http://schemas.openxmlformats.org/officeDocument/2006/relationships/notesSlide" Target="../notesSlides/notesSlide266.xml"/><Relationship Id="rId1" Type="http://schemas.openxmlformats.org/officeDocument/2006/relationships/slideLayout" Target="../slideLayouts/slideLayout6.xml"/></Relationships>
</file>

<file path=ppt/slides/_rels/slide329.xml.rels><?xml version="1.0" encoding="UTF-8" standalone="yes"?>
<Relationships xmlns="http://schemas.openxmlformats.org/package/2006/relationships"><Relationship Id="rId3" Type="http://schemas.openxmlformats.org/officeDocument/2006/relationships/image" Target="../media/image152.png"/><Relationship Id="rId2" Type="http://schemas.openxmlformats.org/officeDocument/2006/relationships/image" Target="../media/image151.jpeg"/><Relationship Id="rId1" Type="http://schemas.openxmlformats.org/officeDocument/2006/relationships/slideLayout" Target="../slideLayouts/slideLayout3.xml"/><Relationship Id="rId6" Type="http://schemas.openxmlformats.org/officeDocument/2006/relationships/image" Target="../media/image154.jpeg"/><Relationship Id="rId5" Type="http://schemas.openxmlformats.org/officeDocument/2006/relationships/image" Target="../media/image153.jpeg"/><Relationship Id="rId4" Type="http://schemas.openxmlformats.org/officeDocument/2006/relationships/hyperlink" Target="http://portal.acm.org/citation.cfm?coll=GUIDE&amp;dl=GUIDE&amp;id=321034" TargetMode="External"/></Relationships>
</file>

<file path=ppt/slides/_rels/slide3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0.xml"/><Relationship Id="rId1" Type="http://schemas.openxmlformats.org/officeDocument/2006/relationships/slideLayout" Target="../slideLayouts/slideLayout2.xml"/><Relationship Id="rId5" Type="http://schemas.openxmlformats.org/officeDocument/2006/relationships/image" Target="../media/image22.jpeg"/><Relationship Id="rId4" Type="http://schemas.openxmlformats.org/officeDocument/2006/relationships/image" Target="../media/image21.jpeg"/></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8.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18.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8.xml"/></Relationships>
</file>

<file path=ppt/slides/_rels/slide33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70.xml"/><Relationship Id="rId1" Type="http://schemas.openxmlformats.org/officeDocument/2006/relationships/slideLayout" Target="../slideLayouts/slideLayout18.xml"/></Relationships>
</file>

<file path=ppt/slides/_rels/slide33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71.xml"/><Relationship Id="rId1" Type="http://schemas.openxmlformats.org/officeDocument/2006/relationships/slideLayout" Target="../slideLayouts/slideLayout18.xml"/></Relationships>
</file>

<file path=ppt/slides/_rels/slide33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72.xml"/><Relationship Id="rId1" Type="http://schemas.openxmlformats.org/officeDocument/2006/relationships/slideLayout" Target="../slideLayouts/slideLayout18.xml"/></Relationships>
</file>

<file path=ppt/slides/_rels/slide33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273.xml"/><Relationship Id="rId1" Type="http://schemas.openxmlformats.org/officeDocument/2006/relationships/slideLayout" Target="../slideLayouts/slideLayout18.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18.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18.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18.xml"/></Relationships>
</file>

<file path=ppt/slides/_rels/slide3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1.xml"/><Relationship Id="rId1" Type="http://schemas.openxmlformats.org/officeDocument/2006/relationships/slideLayout" Target="../slideLayouts/slideLayout2.xml"/><Relationship Id="rId4" Type="http://schemas.openxmlformats.org/officeDocument/2006/relationships/image" Target="../media/image23.jpeg"/></Relationships>
</file>

<file path=ppt/slides/_rels/slide340.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277.xml"/><Relationship Id="rId1" Type="http://schemas.openxmlformats.org/officeDocument/2006/relationships/slideLayout" Target="../slideLayouts/slideLayout18.xml"/></Relationships>
</file>

<file path=ppt/slides/_rels/slide341.xml.rels><?xml version="1.0" encoding="UTF-8" standalone="yes"?>
<Relationships xmlns="http://schemas.openxmlformats.org/package/2006/relationships"><Relationship Id="rId3" Type="http://schemas.openxmlformats.org/officeDocument/2006/relationships/image" Target="../media/image156.png"/><Relationship Id="rId2" Type="http://schemas.openxmlformats.org/officeDocument/2006/relationships/notesSlide" Target="../notesSlides/notesSlide278.xml"/><Relationship Id="rId1" Type="http://schemas.openxmlformats.org/officeDocument/2006/relationships/slideLayout" Target="../slideLayouts/slideLayout23.xml"/><Relationship Id="rId4" Type="http://schemas.openxmlformats.org/officeDocument/2006/relationships/image" Target="../media/image50.png"/></Relationships>
</file>

<file path=ppt/slides/_rels/slide342.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279.xml"/><Relationship Id="rId1" Type="http://schemas.openxmlformats.org/officeDocument/2006/relationships/slideLayout" Target="../slideLayouts/slideLayout18.xml"/><Relationship Id="rId4" Type="http://schemas.openxmlformats.org/officeDocument/2006/relationships/image" Target="../media/image50.png"/></Relationships>
</file>

<file path=ppt/slides/_rels/slide343.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0.xml"/><Relationship Id="rId1" Type="http://schemas.openxmlformats.org/officeDocument/2006/relationships/slideLayout" Target="../slideLayouts/slideLayout18.xml"/></Relationships>
</file>

<file path=ppt/slides/_rels/slide34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1.xml"/><Relationship Id="rId1" Type="http://schemas.openxmlformats.org/officeDocument/2006/relationships/slideLayout" Target="../slideLayouts/slideLayout18.xml"/></Relationships>
</file>

<file path=ppt/slides/_rels/slide34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2.xml"/><Relationship Id="rId1" Type="http://schemas.openxmlformats.org/officeDocument/2006/relationships/slideLayout" Target="../slideLayouts/slideLayout18.xml"/></Relationships>
</file>

<file path=ppt/slides/_rels/slide34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3.xml"/><Relationship Id="rId1" Type="http://schemas.openxmlformats.org/officeDocument/2006/relationships/slideLayout" Target="../slideLayouts/slideLayout18.xml"/></Relationships>
</file>

<file path=ppt/slides/_rels/slide34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4.xml"/><Relationship Id="rId1" Type="http://schemas.openxmlformats.org/officeDocument/2006/relationships/slideLayout" Target="../slideLayouts/slideLayout18.xml"/></Relationships>
</file>

<file path=ppt/slides/_rels/slide348.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5.xml"/><Relationship Id="rId1" Type="http://schemas.openxmlformats.org/officeDocument/2006/relationships/slideLayout" Target="../slideLayouts/slideLayout18.xml"/></Relationships>
</file>

<file path=ppt/slides/_rels/slide34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6.xml"/><Relationship Id="rId1" Type="http://schemas.openxmlformats.org/officeDocument/2006/relationships/slideLayout" Target="../slideLayouts/slideLayout18.xml"/></Relationships>
</file>

<file path=ppt/slides/_rels/slide3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image" Target="../media/image26.jpeg"/><Relationship Id="rId5" Type="http://schemas.openxmlformats.org/officeDocument/2006/relationships/image" Target="../media/image25.jpeg"/><Relationship Id="rId4" Type="http://schemas.openxmlformats.org/officeDocument/2006/relationships/image" Target="../media/image24.jpeg"/></Relationships>
</file>

<file path=ppt/slides/_rels/slide350.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7.xml"/><Relationship Id="rId1" Type="http://schemas.openxmlformats.org/officeDocument/2006/relationships/slideLayout" Target="../slideLayouts/slideLayout18.xml"/></Relationships>
</file>

<file path=ppt/slides/_rels/slide351.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8.xml"/><Relationship Id="rId1" Type="http://schemas.openxmlformats.org/officeDocument/2006/relationships/slideLayout" Target="../slideLayouts/slideLayout18.xml"/></Relationships>
</file>

<file path=ppt/slides/_rels/slide352.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89.xml"/><Relationship Id="rId1" Type="http://schemas.openxmlformats.org/officeDocument/2006/relationships/slideLayout" Target="../slideLayouts/slideLayout18.xml"/></Relationships>
</file>

<file path=ppt/slides/_rels/slide353.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90.xml"/><Relationship Id="rId1" Type="http://schemas.openxmlformats.org/officeDocument/2006/relationships/slideLayout" Target="../slideLayouts/slideLayout18.xml"/></Relationships>
</file>

<file path=ppt/slides/_rels/slide354.xml.rels><?xml version="1.0" encoding="UTF-8" standalone="yes"?>
<Relationships xmlns="http://schemas.openxmlformats.org/package/2006/relationships"><Relationship Id="rId2" Type="http://schemas.openxmlformats.org/officeDocument/2006/relationships/notesSlide" Target="../notesSlides/notesSlide291.xml"/><Relationship Id="rId1" Type="http://schemas.openxmlformats.org/officeDocument/2006/relationships/slideLayout" Target="../slideLayouts/slideLayout18.xml"/></Relationships>
</file>

<file path=ppt/slides/_rels/slide355.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18.xml"/></Relationships>
</file>

<file path=ppt/slides/_rels/slide356.xml.rels><?xml version="1.0" encoding="UTF-8" standalone="yes"?>
<Relationships xmlns="http://schemas.openxmlformats.org/package/2006/relationships"><Relationship Id="rId2" Type="http://schemas.openxmlformats.org/officeDocument/2006/relationships/notesSlide" Target="../notesSlides/notesSlide293.xml"/><Relationship Id="rId1" Type="http://schemas.openxmlformats.org/officeDocument/2006/relationships/slideLayout" Target="../slideLayouts/slideLayout18.xml"/></Relationships>
</file>

<file path=ppt/slides/_rels/slide35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94.xml"/><Relationship Id="rId1" Type="http://schemas.openxmlformats.org/officeDocument/2006/relationships/slideLayout" Target="../slideLayouts/slideLayout18.xml"/></Relationships>
</file>

<file path=ppt/slides/_rels/slide358.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95.xml"/><Relationship Id="rId1" Type="http://schemas.openxmlformats.org/officeDocument/2006/relationships/slideLayout" Target="../slideLayouts/slideLayout18.xml"/><Relationship Id="rId4" Type="http://schemas.openxmlformats.org/officeDocument/2006/relationships/image" Target="../media/image92.jpeg"/></Relationships>
</file>

<file path=ppt/slides/_rels/slide359.xml.rels><?xml version="1.0" encoding="UTF-8" standalone="yes"?>
<Relationships xmlns="http://schemas.openxmlformats.org/package/2006/relationships"><Relationship Id="rId2" Type="http://schemas.openxmlformats.org/officeDocument/2006/relationships/notesSlide" Target="../notesSlides/notesSlide296.xml"/><Relationship Id="rId1" Type="http://schemas.openxmlformats.org/officeDocument/2006/relationships/slideLayout" Target="../slideLayouts/slideLayout23.xml"/></Relationships>
</file>

<file path=ppt/slides/_rels/slide3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26.jpeg"/><Relationship Id="rId5" Type="http://schemas.openxmlformats.org/officeDocument/2006/relationships/image" Target="../media/image25.jpeg"/><Relationship Id="rId4" Type="http://schemas.openxmlformats.org/officeDocument/2006/relationships/image" Target="../media/image24.jpeg"/></Relationships>
</file>

<file path=ppt/slides/_rels/slide360.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23.xml"/></Relationships>
</file>

<file path=ppt/slides/_rels/slide361.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23.xml"/></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23.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23.xml"/></Relationships>
</file>

<file path=ppt/slides/_rels/slide364.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23.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02.xml"/><Relationship Id="rId1" Type="http://schemas.openxmlformats.org/officeDocument/2006/relationships/slideLayout" Target="../slideLayouts/slideLayout23.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23.xml"/></Relationships>
</file>

<file path=ppt/slides/_rels/slide367.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3.xml"/></Relationships>
</file>

<file path=ppt/slides/_rels/slide368.xml.rels><?xml version="1.0" encoding="UTF-8" standalone="yes"?>
<Relationships xmlns="http://schemas.openxmlformats.org/package/2006/relationships"><Relationship Id="rId2" Type="http://schemas.openxmlformats.org/officeDocument/2006/relationships/notesSlide" Target="../notesSlides/notesSlide305.xml"/><Relationship Id="rId1" Type="http://schemas.openxmlformats.org/officeDocument/2006/relationships/slideLayout" Target="../slideLayouts/slideLayout23.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18.xml"/></Relationships>
</file>

<file path=ppt/slides/_rels/slide37.xml.rels><?xml version="1.0" encoding="UTF-8" standalone="yes"?>
<Relationships xmlns="http://schemas.openxmlformats.org/package/2006/relationships"><Relationship Id="rId3" Type="http://schemas.openxmlformats.org/officeDocument/2006/relationships/image" Target="../media/image27.gif"/><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3.wmf"/><Relationship Id="rId5" Type="http://schemas.openxmlformats.org/officeDocument/2006/relationships/image" Target="../media/image25.jpeg"/><Relationship Id="rId4" Type="http://schemas.openxmlformats.org/officeDocument/2006/relationships/image" Target="../media/image24.jpeg"/></Relationships>
</file>

<file path=ppt/slides/_rels/slide370.xml.rels><?xml version="1.0" encoding="UTF-8" standalone="yes"?>
<Relationships xmlns="http://schemas.openxmlformats.org/package/2006/relationships"><Relationship Id="rId2" Type="http://schemas.openxmlformats.org/officeDocument/2006/relationships/notesSlide" Target="../notesSlides/notesSlide307.xml"/><Relationship Id="rId1" Type="http://schemas.openxmlformats.org/officeDocument/2006/relationships/slideLayout" Target="../slideLayouts/slideLayout18.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08.xml"/><Relationship Id="rId1" Type="http://schemas.openxmlformats.org/officeDocument/2006/relationships/slideLayout" Target="../slideLayouts/slideLayout23.xml"/></Relationships>
</file>

<file path=ppt/slides/_rels/slide372.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309.xml"/><Relationship Id="rId1" Type="http://schemas.openxmlformats.org/officeDocument/2006/relationships/slideLayout" Target="../slideLayouts/slideLayout23.xml"/></Relationships>
</file>

<file path=ppt/slides/_rels/slide373.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310.xml"/><Relationship Id="rId1" Type="http://schemas.openxmlformats.org/officeDocument/2006/relationships/slideLayout" Target="../slideLayouts/slideLayout18.xml"/><Relationship Id="rId4" Type="http://schemas.openxmlformats.org/officeDocument/2006/relationships/image" Target="../media/image158.jpeg"/></Relationships>
</file>

<file path=ppt/slides/_rels/slide374.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311.xml"/><Relationship Id="rId1" Type="http://schemas.openxmlformats.org/officeDocument/2006/relationships/slideLayout" Target="../slideLayouts/slideLayout18.xml"/></Relationships>
</file>

<file path=ppt/slides/_rels/slide375.xml.rels><?xml version="1.0" encoding="UTF-8" standalone="yes"?>
<Relationships xmlns="http://schemas.openxmlformats.org/package/2006/relationships"><Relationship Id="rId8" Type="http://schemas.openxmlformats.org/officeDocument/2006/relationships/image" Target="../media/image1200.png"/><Relationship Id="rId3" Type="http://schemas.openxmlformats.org/officeDocument/2006/relationships/image" Target="../media/image70.png"/><Relationship Id="rId7" Type="http://schemas.openxmlformats.org/officeDocument/2006/relationships/image" Target="../media/image1100.png"/><Relationship Id="rId2" Type="http://schemas.openxmlformats.org/officeDocument/2006/relationships/notesSlide" Target="../notesSlides/notesSlide312.xml"/><Relationship Id="rId1" Type="http://schemas.openxmlformats.org/officeDocument/2006/relationships/slideLayout" Target="../slideLayouts/slideLayout18.xml"/><Relationship Id="rId6" Type="http://schemas.openxmlformats.org/officeDocument/2006/relationships/image" Target="../media/image1000.png"/><Relationship Id="rId5" Type="http://schemas.openxmlformats.org/officeDocument/2006/relationships/image" Target="../media/image90.png"/><Relationship Id="rId4" Type="http://schemas.openxmlformats.org/officeDocument/2006/relationships/image" Target="../media/image80.png"/></Relationships>
</file>

<file path=ppt/slides/_rels/slide376.xml.rels><?xml version="1.0" encoding="UTF-8" standalone="yes"?>
<Relationships xmlns="http://schemas.openxmlformats.org/package/2006/relationships"><Relationship Id="rId8" Type="http://schemas.openxmlformats.org/officeDocument/2006/relationships/image" Target="../media/image1100.png"/><Relationship Id="rId3" Type="http://schemas.openxmlformats.org/officeDocument/2006/relationships/image" Target="../media/image70.png"/><Relationship Id="rId7" Type="http://schemas.openxmlformats.org/officeDocument/2006/relationships/image" Target="../media/image1000.png"/><Relationship Id="rId12" Type="http://schemas.openxmlformats.org/officeDocument/2006/relationships/image" Target="../media/image170.png"/><Relationship Id="rId2" Type="http://schemas.openxmlformats.org/officeDocument/2006/relationships/notesSlide" Target="../notesSlides/notesSlide313.xml"/><Relationship Id="rId1" Type="http://schemas.openxmlformats.org/officeDocument/2006/relationships/slideLayout" Target="../slideLayouts/slideLayout18.xml"/><Relationship Id="rId6" Type="http://schemas.openxmlformats.org/officeDocument/2006/relationships/image" Target="../media/image90.png"/><Relationship Id="rId11" Type="http://schemas.openxmlformats.org/officeDocument/2006/relationships/image" Target="../media/image160.png"/><Relationship Id="rId10" Type="http://schemas.openxmlformats.org/officeDocument/2006/relationships/image" Target="../media/image1500.png"/><Relationship Id="rId4" Type="http://schemas.openxmlformats.org/officeDocument/2006/relationships/image" Target="../media/image790.png"/><Relationship Id="rId9" Type="http://schemas.openxmlformats.org/officeDocument/2006/relationships/image" Target="../media/image1200.png"/></Relationships>
</file>

<file path=ppt/slides/_rels/slide377.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314.xml"/><Relationship Id="rId1" Type="http://schemas.openxmlformats.org/officeDocument/2006/relationships/slideLayout" Target="../slideLayouts/slideLayout23.xml"/></Relationships>
</file>

<file path=ppt/slides/_rels/slide378.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315.xml"/><Relationship Id="rId1" Type="http://schemas.openxmlformats.org/officeDocument/2006/relationships/slideLayout" Target="../slideLayouts/slideLayout23.xml"/></Relationships>
</file>

<file path=ppt/slides/_rels/slide379.xml.rels><?xml version="1.0" encoding="UTF-8" standalone="yes"?>
<Relationships xmlns="http://schemas.openxmlformats.org/package/2006/relationships"><Relationship Id="rId2" Type="http://schemas.openxmlformats.org/officeDocument/2006/relationships/image" Target="../media/image144.png"/><Relationship Id="rId1" Type="http://schemas.openxmlformats.org/officeDocument/2006/relationships/slideLayout" Target="../slideLayouts/slideLayout13.xml"/></Relationships>
</file>

<file path=ppt/slides/_rels/slide38.xml.rels><?xml version="1.0" encoding="UTF-8" standalone="yes"?>
<Relationships xmlns="http://schemas.openxmlformats.org/package/2006/relationships"><Relationship Id="rId3" Type="http://schemas.openxmlformats.org/officeDocument/2006/relationships/image" Target="../media/image28.jpeg"/><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image" Target="../media/image3.wmf"/><Relationship Id="rId5" Type="http://schemas.openxmlformats.org/officeDocument/2006/relationships/image" Target="../media/image25.jpeg"/><Relationship Id="rId4" Type="http://schemas.openxmlformats.org/officeDocument/2006/relationships/image" Target="../media/image24.jpeg"/></Relationships>
</file>

<file path=ppt/slides/_rels/slide380.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316.xml"/><Relationship Id="rId1" Type="http://schemas.openxmlformats.org/officeDocument/2006/relationships/slideLayout" Target="../slideLayouts/slideLayout23.xml"/><Relationship Id="rId6" Type="http://schemas.openxmlformats.org/officeDocument/2006/relationships/image" Target="../media/image1030.png"/><Relationship Id="rId5" Type="http://schemas.openxmlformats.org/officeDocument/2006/relationships/image" Target="../media/image1020.png"/><Relationship Id="rId4" Type="http://schemas.openxmlformats.org/officeDocument/2006/relationships/image" Target="../media/image1001.png"/></Relationships>
</file>

<file path=ppt/slides/_rels/slide381.xml.rels><?xml version="1.0" encoding="UTF-8" standalone="yes"?>
<Relationships xmlns="http://schemas.openxmlformats.org/package/2006/relationships"><Relationship Id="rId8" Type="http://schemas.openxmlformats.org/officeDocument/2006/relationships/image" Target="../media/image1020.png"/><Relationship Id="rId3" Type="http://schemas.openxmlformats.org/officeDocument/2006/relationships/image" Target="../media/image800.png"/><Relationship Id="rId7" Type="http://schemas.openxmlformats.org/officeDocument/2006/relationships/image" Target="../media/image810.png"/><Relationship Id="rId2" Type="http://schemas.openxmlformats.org/officeDocument/2006/relationships/notesSlide" Target="../notesSlides/notesSlide317.xml"/><Relationship Id="rId1" Type="http://schemas.openxmlformats.org/officeDocument/2006/relationships/slideLayout" Target="../slideLayouts/slideLayout23.xml"/><Relationship Id="rId4" Type="http://schemas.openxmlformats.org/officeDocument/2006/relationships/image" Target="../media/image1030.png"/></Relationships>
</file>

<file path=ppt/slides/_rels/slide38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8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18.xml"/><Relationship Id="rId1" Type="http://schemas.openxmlformats.org/officeDocument/2006/relationships/slideLayout" Target="../slideLayouts/slideLayout6.xml"/><Relationship Id="rId6" Type="http://schemas.openxmlformats.org/officeDocument/2006/relationships/image" Target="../media/image53.jpeg"/><Relationship Id="rId5" Type="http://schemas.openxmlformats.org/officeDocument/2006/relationships/image" Target="../media/image52.jpeg"/><Relationship Id="rId4" Type="http://schemas.openxmlformats.org/officeDocument/2006/relationships/image" Target="../media/image51.jpeg"/></Relationships>
</file>

<file path=ppt/slides/_rels/slide384.xml.rels><?xml version="1.0" encoding="UTF-8" standalone="yes"?>
<Relationships xmlns="http://schemas.openxmlformats.org/package/2006/relationships"><Relationship Id="rId8" Type="http://schemas.openxmlformats.org/officeDocument/2006/relationships/image" Target="../media/image55.jpeg"/><Relationship Id="rId3" Type="http://schemas.openxmlformats.org/officeDocument/2006/relationships/image" Target="../media/image3.wmf"/><Relationship Id="rId7" Type="http://schemas.openxmlformats.org/officeDocument/2006/relationships/image" Target="../media/image54.jpeg"/><Relationship Id="rId2" Type="http://schemas.openxmlformats.org/officeDocument/2006/relationships/notesSlide" Target="../notesSlides/notesSlide319.xml"/><Relationship Id="rId1" Type="http://schemas.openxmlformats.org/officeDocument/2006/relationships/slideLayout" Target="../slideLayouts/slideLayout6.xml"/><Relationship Id="rId6" Type="http://schemas.openxmlformats.org/officeDocument/2006/relationships/image" Target="../media/image53.jpeg"/><Relationship Id="rId5" Type="http://schemas.openxmlformats.org/officeDocument/2006/relationships/image" Target="../media/image52.jpeg"/><Relationship Id="rId4" Type="http://schemas.openxmlformats.org/officeDocument/2006/relationships/image" Target="../media/image51.jpeg"/></Relationships>
</file>

<file path=ppt/slides/_rels/slide385.xml.rels><?xml version="1.0" encoding="UTF-8" standalone="yes"?>
<Relationships xmlns="http://schemas.openxmlformats.org/package/2006/relationships"><Relationship Id="rId8" Type="http://schemas.openxmlformats.org/officeDocument/2006/relationships/image" Target="../media/image55.jpeg"/><Relationship Id="rId13" Type="http://schemas.openxmlformats.org/officeDocument/2006/relationships/image" Target="../media/image60.jpeg"/><Relationship Id="rId3" Type="http://schemas.openxmlformats.org/officeDocument/2006/relationships/image" Target="../media/image3.wmf"/><Relationship Id="rId7" Type="http://schemas.openxmlformats.org/officeDocument/2006/relationships/image" Target="../media/image54.jpeg"/><Relationship Id="rId12" Type="http://schemas.openxmlformats.org/officeDocument/2006/relationships/image" Target="../media/image59.jpeg"/><Relationship Id="rId2" Type="http://schemas.openxmlformats.org/officeDocument/2006/relationships/notesSlide" Target="../notesSlides/notesSlide320.xml"/><Relationship Id="rId16" Type="http://schemas.openxmlformats.org/officeDocument/2006/relationships/image" Target="../media/image63.jpeg"/><Relationship Id="rId1" Type="http://schemas.openxmlformats.org/officeDocument/2006/relationships/slideLayout" Target="../slideLayouts/slideLayout6.xml"/><Relationship Id="rId6" Type="http://schemas.openxmlformats.org/officeDocument/2006/relationships/image" Target="../media/image53.jpeg"/><Relationship Id="rId11" Type="http://schemas.openxmlformats.org/officeDocument/2006/relationships/image" Target="../media/image58.jpeg"/><Relationship Id="rId5" Type="http://schemas.openxmlformats.org/officeDocument/2006/relationships/image" Target="../media/image52.jpeg"/><Relationship Id="rId15" Type="http://schemas.openxmlformats.org/officeDocument/2006/relationships/image" Target="../media/image62.jpeg"/><Relationship Id="rId10" Type="http://schemas.openxmlformats.org/officeDocument/2006/relationships/image" Target="../media/image57.jpeg"/><Relationship Id="rId4" Type="http://schemas.openxmlformats.org/officeDocument/2006/relationships/image" Target="../media/image51.jpeg"/><Relationship Id="rId9" Type="http://schemas.openxmlformats.org/officeDocument/2006/relationships/image" Target="../media/image56.jpeg"/><Relationship Id="rId14" Type="http://schemas.openxmlformats.org/officeDocument/2006/relationships/image" Target="../media/image61.jpeg"/></Relationships>
</file>

<file path=ppt/slides/_rels/slide38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21.xml"/><Relationship Id="rId1" Type="http://schemas.openxmlformats.org/officeDocument/2006/relationships/slideLayout" Target="../slideLayouts/slideLayout6.xml"/></Relationships>
</file>

<file path=ppt/slides/_rels/slide38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22.xml"/><Relationship Id="rId1" Type="http://schemas.openxmlformats.org/officeDocument/2006/relationships/slideLayout" Target="../slideLayouts/slideLayout6.xml"/></Relationships>
</file>

<file path=ppt/slides/_rels/slide388.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323.xml"/><Relationship Id="rId1" Type="http://schemas.openxmlformats.org/officeDocument/2006/relationships/slideLayout" Target="../slideLayouts/slideLayout6.xml"/></Relationships>
</file>

<file path=ppt/slides/_rels/slide389.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324.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39.xml.rels><?xml version="1.0" encoding="UTF-8" standalone="yes"?>
<Relationships xmlns="http://schemas.openxmlformats.org/package/2006/relationships"><Relationship Id="rId8" Type="http://schemas.openxmlformats.org/officeDocument/2006/relationships/image" Target="../media/image3.wmf"/><Relationship Id="rId3" Type="http://schemas.openxmlformats.org/officeDocument/2006/relationships/image" Target="../media/image29.png"/><Relationship Id="rId7" Type="http://schemas.openxmlformats.org/officeDocument/2006/relationships/image" Target="../media/image25.jpeg"/><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image" Target="../media/image24.jpeg"/><Relationship Id="rId5" Type="http://schemas.openxmlformats.org/officeDocument/2006/relationships/image" Target="../media/image31.png"/><Relationship Id="rId4" Type="http://schemas.openxmlformats.org/officeDocument/2006/relationships/image" Target="../media/image30.png"/></Relationships>
</file>

<file path=ppt/slides/_rels/slide390.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325.xml"/><Relationship Id="rId1" Type="http://schemas.openxmlformats.org/officeDocument/2006/relationships/slideLayout" Target="../slideLayouts/slideLayout6.xml"/><Relationship Id="rId5" Type="http://schemas.openxmlformats.org/officeDocument/2006/relationships/image" Target="../media/image91.png"/><Relationship Id="rId4" Type="http://schemas.openxmlformats.org/officeDocument/2006/relationships/image" Target="../media/image3.wmf"/></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6.xml"/></Relationships>
</file>

<file path=ppt/slides/_rels/slide392.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6.xml"/></Relationships>
</file>

<file path=ppt/slides/_rels/slide393.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6.xml"/></Relationships>
</file>

<file path=ppt/slides/_rels/slide394.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38.xml"/></Relationships>
</file>

<file path=ppt/slides/_rels/slide395.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6.xml"/></Relationships>
</file>

<file path=ppt/slides/_rels/slide396.xml.rels><?xml version="1.0" encoding="UTF-8" standalone="yes"?>
<Relationships xmlns="http://schemas.openxmlformats.org/package/2006/relationships"><Relationship Id="rId8" Type="http://schemas.openxmlformats.org/officeDocument/2006/relationships/image" Target="../media/image164.jpeg"/><Relationship Id="rId3" Type="http://schemas.openxmlformats.org/officeDocument/2006/relationships/image" Target="../media/image159.jpeg"/><Relationship Id="rId7" Type="http://schemas.openxmlformats.org/officeDocument/2006/relationships/image" Target="../media/image163.jpeg"/><Relationship Id="rId2" Type="http://schemas.openxmlformats.org/officeDocument/2006/relationships/notesSlide" Target="../notesSlides/notesSlide331.xml"/><Relationship Id="rId1" Type="http://schemas.openxmlformats.org/officeDocument/2006/relationships/slideLayout" Target="../slideLayouts/slideLayout6.xml"/><Relationship Id="rId6" Type="http://schemas.openxmlformats.org/officeDocument/2006/relationships/image" Target="../media/image162.jpeg"/><Relationship Id="rId5" Type="http://schemas.openxmlformats.org/officeDocument/2006/relationships/image" Target="../media/image161.jpg"/><Relationship Id="rId10" Type="http://schemas.openxmlformats.org/officeDocument/2006/relationships/image" Target="../media/image166.jpeg"/><Relationship Id="rId4" Type="http://schemas.openxmlformats.org/officeDocument/2006/relationships/image" Target="../media/image160.jpeg"/><Relationship Id="rId9" Type="http://schemas.openxmlformats.org/officeDocument/2006/relationships/image" Target="../media/image165.jpeg"/></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32.xml"/><Relationship Id="rId1" Type="http://schemas.openxmlformats.org/officeDocument/2006/relationships/slideLayout" Target="../slideLayouts/slideLayout6.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333.xml"/><Relationship Id="rId1" Type="http://schemas.openxmlformats.org/officeDocument/2006/relationships/slideLayout" Target="../slideLayouts/slideLayout6.xml"/></Relationships>
</file>

<file path=ppt/slides/_rels/slide399.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334.xml"/><Relationship Id="rId1" Type="http://schemas.openxmlformats.org/officeDocument/2006/relationships/slideLayout" Target="../slideLayouts/slideLayout6.xml"/></Relationships>
</file>

<file path=ppt/slides/_rels/slide4.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40.xml.rels><?xml version="1.0" encoding="UTF-8" standalone="yes"?>
<Relationships xmlns="http://schemas.openxmlformats.org/package/2006/relationships"><Relationship Id="rId3" Type="http://schemas.openxmlformats.org/officeDocument/2006/relationships/image" Target="../media/image32.jpe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3.wmf"/><Relationship Id="rId5" Type="http://schemas.openxmlformats.org/officeDocument/2006/relationships/image" Target="../media/image25.jpeg"/><Relationship Id="rId4" Type="http://schemas.openxmlformats.org/officeDocument/2006/relationships/image" Target="../media/image24.jpeg"/></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335.xml"/><Relationship Id="rId1" Type="http://schemas.openxmlformats.org/officeDocument/2006/relationships/slideLayout" Target="../slideLayouts/slideLayout6.xml"/></Relationships>
</file>

<file path=ppt/slides/_rels/slide401.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336.xml"/><Relationship Id="rId1" Type="http://schemas.openxmlformats.org/officeDocument/2006/relationships/slideLayout" Target="../slideLayouts/slideLayout6.xml"/></Relationships>
</file>

<file path=ppt/slides/_rels/slide402.xml.rels><?xml version="1.0" encoding="UTF-8" standalone="yes"?>
<Relationships xmlns="http://schemas.openxmlformats.org/package/2006/relationships"><Relationship Id="rId3" Type="http://schemas.openxmlformats.org/officeDocument/2006/relationships/image" Target="../media/image167.png"/><Relationship Id="rId2" Type="http://schemas.openxmlformats.org/officeDocument/2006/relationships/notesSlide" Target="../notesSlides/notesSlide337.xml"/><Relationship Id="rId1" Type="http://schemas.openxmlformats.org/officeDocument/2006/relationships/slideLayout" Target="../slideLayouts/slideLayout6.xml"/></Relationships>
</file>

<file path=ppt/slides/_rels/slide403.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338.xml"/><Relationship Id="rId1" Type="http://schemas.openxmlformats.org/officeDocument/2006/relationships/slideLayout" Target="../slideLayouts/slideLayout6.xml"/><Relationship Id="rId4" Type="http://schemas.openxmlformats.org/officeDocument/2006/relationships/image" Target="../media/image158.jpeg"/></Relationships>
</file>

<file path=ppt/slides/_rels/slide404.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339.xml"/><Relationship Id="rId1" Type="http://schemas.openxmlformats.org/officeDocument/2006/relationships/slideLayout" Target="../slideLayouts/slideLayout6.xml"/></Relationships>
</file>

<file path=ppt/slides/_rels/slide405.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340.xml"/><Relationship Id="rId1" Type="http://schemas.openxmlformats.org/officeDocument/2006/relationships/slideLayout" Target="../slideLayouts/slideLayout3.xml"/><Relationship Id="rId5" Type="http://schemas.openxmlformats.org/officeDocument/2006/relationships/image" Target="../media/image168.png"/><Relationship Id="rId4" Type="http://schemas.openxmlformats.org/officeDocument/2006/relationships/image" Target="../media/image158.jpeg"/></Relationships>
</file>

<file path=ppt/slides/_rels/slide406.xml.rels><?xml version="1.0" encoding="UTF-8" standalone="yes"?>
<Relationships xmlns="http://schemas.openxmlformats.org/package/2006/relationships"><Relationship Id="rId8" Type="http://schemas.openxmlformats.org/officeDocument/2006/relationships/image" Target="../media/image980.png"/><Relationship Id="rId3" Type="http://schemas.openxmlformats.org/officeDocument/2006/relationships/image" Target="../media/image169.png"/><Relationship Id="rId7" Type="http://schemas.openxmlformats.org/officeDocument/2006/relationships/image" Target="../media/image169.png"/><Relationship Id="rId2" Type="http://schemas.openxmlformats.org/officeDocument/2006/relationships/notesSlide" Target="../notesSlides/notesSlide341.xml"/><Relationship Id="rId1" Type="http://schemas.openxmlformats.org/officeDocument/2006/relationships/slideLayout" Target="../slideLayouts/slideLayout3.xml"/><Relationship Id="rId6" Type="http://schemas.openxmlformats.org/officeDocument/2006/relationships/image" Target="../media/image960.png"/><Relationship Id="rId5" Type="http://schemas.openxmlformats.org/officeDocument/2006/relationships/image" Target="../media/image950.png"/><Relationship Id="rId4" Type="http://schemas.openxmlformats.org/officeDocument/2006/relationships/image" Target="../media/image940.png"/></Relationships>
</file>

<file path=ppt/slides/_rels/slide407.xml.rels><?xml version="1.0" encoding="UTF-8" standalone="yes"?>
<Relationships xmlns="http://schemas.openxmlformats.org/package/2006/relationships"><Relationship Id="rId3" Type="http://schemas.openxmlformats.org/officeDocument/2006/relationships/image" Target="../media/image991.png"/><Relationship Id="rId2" Type="http://schemas.openxmlformats.org/officeDocument/2006/relationships/notesSlide" Target="../notesSlides/notesSlide342.xml"/><Relationship Id="rId1" Type="http://schemas.openxmlformats.org/officeDocument/2006/relationships/slideLayout" Target="../slideLayouts/slideLayout3.xml"/><Relationship Id="rId6" Type="http://schemas.openxmlformats.org/officeDocument/2006/relationships/image" Target="../media/image1010.png"/><Relationship Id="rId5" Type="http://schemas.openxmlformats.org/officeDocument/2006/relationships/image" Target="../media/image168.png"/><Relationship Id="rId4" Type="http://schemas.openxmlformats.org/officeDocument/2006/relationships/image" Target="../media/image990.png"/></Relationships>
</file>

<file path=ppt/slides/_rels/slide408.xml.rels><?xml version="1.0" encoding="UTF-8" standalone="yes"?>
<Relationships xmlns="http://schemas.openxmlformats.org/package/2006/relationships"><Relationship Id="rId3" Type="http://schemas.openxmlformats.org/officeDocument/2006/relationships/image" Target="../media/image1002.png"/><Relationship Id="rId2" Type="http://schemas.openxmlformats.org/officeDocument/2006/relationships/notesSlide" Target="../notesSlides/notesSlide343.xml"/><Relationship Id="rId1" Type="http://schemas.openxmlformats.org/officeDocument/2006/relationships/slideLayout" Target="../slideLayouts/slideLayout3.xml"/><Relationship Id="rId5" Type="http://schemas.openxmlformats.org/officeDocument/2006/relationships/image" Target="../media/image1031.png"/><Relationship Id="rId4" Type="http://schemas.openxmlformats.org/officeDocument/2006/relationships/image" Target="../media/image1021.png"/></Relationships>
</file>

<file path=ppt/slides/_rels/slide40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41.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image" Target="../media/image3.wmf"/><Relationship Id="rId5" Type="http://schemas.openxmlformats.org/officeDocument/2006/relationships/image" Target="../media/image33.jpeg"/><Relationship Id="rId4" Type="http://schemas.openxmlformats.org/officeDocument/2006/relationships/image" Target="../media/image25.jpeg"/></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411.xml.rels><?xml version="1.0" encoding="UTF-8" standalone="yes"?>
<Relationships xmlns="http://schemas.openxmlformats.org/package/2006/relationships"><Relationship Id="rId8" Type="http://schemas.openxmlformats.org/officeDocument/2006/relationships/image" Target="../media/image134.png"/><Relationship Id="rId3" Type="http://schemas.openxmlformats.org/officeDocument/2006/relationships/image" Target="../media/image135.png"/><Relationship Id="rId7" Type="http://schemas.openxmlformats.org/officeDocument/2006/relationships/image" Target="../media/image139.png"/><Relationship Id="rId2" Type="http://schemas.openxmlformats.org/officeDocument/2006/relationships/image" Target="../media/image129.png"/><Relationship Id="rId1" Type="http://schemas.openxmlformats.org/officeDocument/2006/relationships/slideLayout" Target="../slideLayouts/slideLayout3.xml"/><Relationship Id="rId6" Type="http://schemas.openxmlformats.org/officeDocument/2006/relationships/image" Target="../media/image133.png"/><Relationship Id="rId5" Type="http://schemas.openxmlformats.org/officeDocument/2006/relationships/image" Target="../media/image131.png"/><Relationship Id="rId10" Type="http://schemas.openxmlformats.org/officeDocument/2006/relationships/image" Target="../media/image138.png"/><Relationship Id="rId4" Type="http://schemas.openxmlformats.org/officeDocument/2006/relationships/image" Target="../media/image130.png"/><Relationship Id="rId9" Type="http://schemas.openxmlformats.org/officeDocument/2006/relationships/image" Target="../media/image136.png"/></Relationships>
</file>

<file path=ppt/slides/_rels/slide412.xml.rels><?xml version="1.0" encoding="UTF-8" standalone="yes"?>
<Relationships xmlns="http://schemas.openxmlformats.org/package/2006/relationships"><Relationship Id="rId8" Type="http://schemas.openxmlformats.org/officeDocument/2006/relationships/image" Target="../media/image172.png"/><Relationship Id="rId3" Type="http://schemas.openxmlformats.org/officeDocument/2006/relationships/image" Target="../media/image133.png"/><Relationship Id="rId7" Type="http://schemas.openxmlformats.org/officeDocument/2006/relationships/image" Target="../media/image138.png"/><Relationship Id="rId2" Type="http://schemas.openxmlformats.org/officeDocument/2006/relationships/image" Target="../media/image131.png"/><Relationship Id="rId1" Type="http://schemas.openxmlformats.org/officeDocument/2006/relationships/slideLayout" Target="../slideLayouts/slideLayout3.xml"/><Relationship Id="rId6" Type="http://schemas.openxmlformats.org/officeDocument/2006/relationships/image" Target="../media/image130.png"/><Relationship Id="rId5" Type="http://schemas.openxmlformats.org/officeDocument/2006/relationships/image" Target="../media/image129.png"/><Relationship Id="rId10" Type="http://schemas.openxmlformats.org/officeDocument/2006/relationships/image" Target="../media/image174.png"/><Relationship Id="rId4" Type="http://schemas.openxmlformats.org/officeDocument/2006/relationships/image" Target="../media/image134.png"/><Relationship Id="rId9" Type="http://schemas.openxmlformats.org/officeDocument/2006/relationships/image" Target="../media/image173.png"/></Relationships>
</file>

<file path=ppt/slides/_rels/slide413.xml.rels><?xml version="1.0" encoding="UTF-8" standalone="yes"?>
<Relationships xmlns="http://schemas.openxmlformats.org/package/2006/relationships"><Relationship Id="rId2" Type="http://schemas.openxmlformats.org/officeDocument/2006/relationships/image" Target="../media/image175.png"/><Relationship Id="rId1" Type="http://schemas.openxmlformats.org/officeDocument/2006/relationships/slideLayout" Target="../slideLayouts/slideLayout6.xml"/></Relationships>
</file>

<file path=ppt/slides/_rels/slide414.xml.rels><?xml version="1.0" encoding="UTF-8" standalone="yes"?>
<Relationships xmlns="http://schemas.openxmlformats.org/package/2006/relationships"><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slideLayout" Target="../slideLayouts/slideLayout6.xml"/><Relationship Id="rId4" Type="http://schemas.openxmlformats.org/officeDocument/2006/relationships/image" Target="../media/image178.png"/></Relationships>
</file>

<file path=ppt/slides/_rels/slide415.xml.rels><?xml version="1.0" encoding="UTF-8" standalone="yes"?>
<Relationships xmlns="http://schemas.openxmlformats.org/package/2006/relationships"><Relationship Id="rId3" Type="http://schemas.openxmlformats.org/officeDocument/2006/relationships/image" Target="../media/image180.png"/><Relationship Id="rId2" Type="http://schemas.openxmlformats.org/officeDocument/2006/relationships/image" Target="../media/image179.png"/><Relationship Id="rId1" Type="http://schemas.openxmlformats.org/officeDocument/2006/relationships/slideLayout" Target="../slideLayouts/slideLayout6.xml"/><Relationship Id="rId4" Type="http://schemas.openxmlformats.org/officeDocument/2006/relationships/image" Target="../media/image181.png"/></Relationships>
</file>

<file path=ppt/slides/_rels/slide4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3.wmf"/><Relationship Id="rId5" Type="http://schemas.openxmlformats.org/officeDocument/2006/relationships/image" Target="../media/image25.jpeg"/><Relationship Id="rId4" Type="http://schemas.openxmlformats.org/officeDocument/2006/relationships/image" Target="../media/image24.jpeg"/></Relationships>
</file>

<file path=ppt/slides/_rels/slide4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40.xml"/><Relationship Id="rId1" Type="http://schemas.openxmlformats.org/officeDocument/2006/relationships/slideLayout" Target="../slideLayouts/slideLayout2.xml"/></Relationships>
</file>

<file path=ppt/slides/_rels/slide4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4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3.wmf"/><Relationship Id="rId7" Type="http://schemas.openxmlformats.org/officeDocument/2006/relationships/image" Target="../media/image38.jpeg"/><Relationship Id="rId2" Type="http://schemas.openxmlformats.org/officeDocument/2006/relationships/notesSlide" Target="../notesSlides/notesSlide45.xml"/><Relationship Id="rId1" Type="http://schemas.openxmlformats.org/officeDocument/2006/relationships/slideLayout" Target="../slideLayouts/slideLayout2.xml"/><Relationship Id="rId6" Type="http://schemas.openxmlformats.org/officeDocument/2006/relationships/image" Target="../media/image37.jpeg"/><Relationship Id="rId5" Type="http://schemas.openxmlformats.org/officeDocument/2006/relationships/image" Target="../media/image36.jpeg"/><Relationship Id="rId4" Type="http://schemas.openxmlformats.org/officeDocument/2006/relationships/image" Target="../media/image35.jpeg"/></Relationships>
</file>

<file path=ppt/slides/_rels/slide49.xml.rels><?xml version="1.0" encoding="UTF-8" standalone="yes"?>
<Relationships xmlns="http://schemas.openxmlformats.org/package/2006/relationships"><Relationship Id="rId3" Type="http://schemas.openxmlformats.org/officeDocument/2006/relationships/image" Target="../media/image3.wmf"/><Relationship Id="rId7" Type="http://schemas.openxmlformats.org/officeDocument/2006/relationships/image" Target="../media/image41.jpeg"/><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image" Target="../media/image40.jpeg"/><Relationship Id="rId5" Type="http://schemas.openxmlformats.org/officeDocument/2006/relationships/image" Target="../media/image39.jpeg"/><Relationship Id="rId4" Type="http://schemas.openxmlformats.org/officeDocument/2006/relationships/image" Target="../media/image37.jpeg"/></Relationships>
</file>

<file path=ppt/slides/_rels/slide5.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47.xml"/><Relationship Id="rId1" Type="http://schemas.openxmlformats.org/officeDocument/2006/relationships/slideLayout" Target="../slideLayouts/slideLayout5.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2.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3.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5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51.xml"/><Relationship Id="rId1" Type="http://schemas.openxmlformats.org/officeDocument/2006/relationships/slideLayout" Target="../slideLayouts/slideLayout2.xml"/></Relationships>
</file>

<file path=ppt/slides/_rels/slide55.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2.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56.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3.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57.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4.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58.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5.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59.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6.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6.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60.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7.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61.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8.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62.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59.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63.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60.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64.xml.rels><?xml version="1.0" encoding="UTF-8" standalone="yes"?>
<Relationships xmlns="http://schemas.openxmlformats.org/package/2006/relationships"><Relationship Id="rId3" Type="http://schemas.openxmlformats.org/officeDocument/2006/relationships/image" Target="../media/image42.jpeg"/><Relationship Id="rId2" Type="http://schemas.openxmlformats.org/officeDocument/2006/relationships/notesSlide" Target="../notesSlides/notesSlide61.xml"/><Relationship Id="rId1" Type="http://schemas.openxmlformats.org/officeDocument/2006/relationships/slideLayout" Target="../slideLayouts/slideLayout2.xml"/><Relationship Id="rId4" Type="http://schemas.openxmlformats.org/officeDocument/2006/relationships/image" Target="../media/image3.wmf"/></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68.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3.wmf"/><Relationship Id="rId1" Type="http://schemas.openxmlformats.org/officeDocument/2006/relationships/slideLayout" Target="../slideLayouts/slideLayout6.xml"/><Relationship Id="rId5" Type="http://schemas.openxmlformats.org/officeDocument/2006/relationships/image" Target="../media/image45.jpeg"/><Relationship Id="rId4" Type="http://schemas.openxmlformats.org/officeDocument/2006/relationships/image" Target="../media/image44.jpeg"/></Relationships>
</file>

<file path=ppt/slides/_rels/slide69.xml.rels><?xml version="1.0" encoding="UTF-8" standalone="yes"?>
<Relationships xmlns="http://schemas.openxmlformats.org/package/2006/relationships"><Relationship Id="rId3" Type="http://schemas.openxmlformats.org/officeDocument/2006/relationships/image" Target="../media/image43.jpeg"/><Relationship Id="rId2" Type="http://schemas.openxmlformats.org/officeDocument/2006/relationships/image" Target="../media/image3.wmf"/><Relationship Id="rId1" Type="http://schemas.openxmlformats.org/officeDocument/2006/relationships/slideLayout" Target="../slideLayouts/slideLayout6.xml"/><Relationship Id="rId5" Type="http://schemas.openxmlformats.org/officeDocument/2006/relationships/image" Target="../media/image45.jpeg"/><Relationship Id="rId4" Type="http://schemas.openxmlformats.org/officeDocument/2006/relationships/image" Target="../media/image44.jpeg"/></Relationships>
</file>

<file path=ppt/slides/_rels/slide7.xml.rels><?xml version="1.0" encoding="UTF-8" standalone="yes"?>
<Relationships xmlns="http://schemas.openxmlformats.org/package/2006/relationships"><Relationship Id="rId3" Type="http://schemas.openxmlformats.org/officeDocument/2006/relationships/image" Target="../media/image4.jpe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71.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72.xml.rels><?xml version="1.0" encoding="UTF-8" standalone="yes"?>
<Relationships xmlns="http://schemas.openxmlformats.org/package/2006/relationships"><Relationship Id="rId3" Type="http://schemas.openxmlformats.org/officeDocument/2006/relationships/image" Target="../media/image46.jpeg"/><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3.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7.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8.xml"/><Relationship Id="rId1" Type="http://schemas.openxmlformats.org/officeDocument/2006/relationships/slideLayout" Target="../slideLayouts/slideLayout2.xml"/><Relationship Id="rId4" Type="http://schemas.openxmlformats.org/officeDocument/2006/relationships/image" Target="../media/image46.jpeg"/></Relationships>
</file>

<file path=ppt/slides/_rels/slide7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69.xml"/><Relationship Id="rId1" Type="http://schemas.openxmlformats.org/officeDocument/2006/relationships/slideLayout" Target="../slideLayouts/slideLayout2.xml"/><Relationship Id="rId4" Type="http://schemas.openxmlformats.org/officeDocument/2006/relationships/image" Target="../media/image46.jpeg"/></Relationships>
</file>

<file path=ppt/slides/_rels/slide78.xml.rels><?xml version="1.0" encoding="UTF-8" standalone="yes"?>
<Relationships xmlns="http://schemas.openxmlformats.org/package/2006/relationships"><Relationship Id="rId2" Type="http://schemas.openxmlformats.org/officeDocument/2006/relationships/image" Target="../media/image47.jpeg"/><Relationship Id="rId1" Type="http://schemas.openxmlformats.org/officeDocument/2006/relationships/slideLayout" Target="../slideLayouts/slideLayout2.xml"/></Relationships>
</file>

<file path=ppt/slides/_rels/slide79.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image" Target="../media/image46.jpeg"/></Relationships>
</file>

<file path=ppt/slides/_rels/slide8.xml.rels><?xml version="1.0" encoding="UTF-8" standalone="yes"?>
<Relationships xmlns="http://schemas.openxmlformats.org/package/2006/relationships"><Relationship Id="rId8" Type="http://schemas.openxmlformats.org/officeDocument/2006/relationships/image" Target="../media/image3.wmf"/><Relationship Id="rId3" Type="http://schemas.openxmlformats.org/officeDocument/2006/relationships/image" Target="../media/image5.jpeg"/><Relationship Id="rId7" Type="http://schemas.openxmlformats.org/officeDocument/2006/relationships/image" Target="../media/image9.jpeg"/><Relationship Id="rId2" Type="http://schemas.openxmlformats.org/officeDocument/2006/relationships/notesSlide" Target="../notesSlides/notesSlide7.xml"/><Relationship Id="rId1" Type="http://schemas.openxmlformats.org/officeDocument/2006/relationships/slideLayout" Target="../slideLayouts/slideLayout5.xml"/><Relationship Id="rId6" Type="http://schemas.openxmlformats.org/officeDocument/2006/relationships/image" Target="../media/image8.jpeg"/><Relationship Id="rId5" Type="http://schemas.openxmlformats.org/officeDocument/2006/relationships/image" Target="../media/image7.jpeg"/><Relationship Id="rId4" Type="http://schemas.openxmlformats.org/officeDocument/2006/relationships/image" Target="../media/image6.jpeg"/></Relationships>
</file>

<file path=ppt/slides/_rels/slide80.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1.xml"/><Relationship Id="rId1" Type="http://schemas.openxmlformats.org/officeDocument/2006/relationships/slideLayout" Target="../slideLayouts/slideLayout2.xml"/><Relationship Id="rId4" Type="http://schemas.openxmlformats.org/officeDocument/2006/relationships/image" Target="../media/image46.jpeg"/></Relationships>
</file>

<file path=ppt/slides/_rels/slide81.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2.xml"/><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82.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6.xml"/></Relationships>
</file>

<file path=ppt/slides/_rels/slide83.xml.rels><?xml version="1.0" encoding="UTF-8" standalone="yes"?>
<Relationships xmlns="http://schemas.openxmlformats.org/package/2006/relationships"><Relationship Id="rId2" Type="http://schemas.openxmlformats.org/officeDocument/2006/relationships/image" Target="../media/image49.jpeg"/><Relationship Id="rId1" Type="http://schemas.openxmlformats.org/officeDocument/2006/relationships/slideLayout" Target="../slideLayouts/slideLayout6.xml"/></Relationships>
</file>

<file path=ppt/slides/_rels/slide8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jpeg"/><Relationship Id="rId1" Type="http://schemas.openxmlformats.org/officeDocument/2006/relationships/slideLayout" Target="../slideLayouts/slideLayout6.xml"/></Relationships>
</file>

<file path=ppt/slides/_rels/slide85.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jpeg"/><Relationship Id="rId1" Type="http://schemas.openxmlformats.org/officeDocument/2006/relationships/slideLayout" Target="../slideLayouts/slideLayout6.xml"/></Relationships>
</file>

<file path=ppt/slides/_rels/slide86.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jpeg"/><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image" Target="../media/image49.jpeg"/><Relationship Id="rId1" Type="http://schemas.openxmlformats.org/officeDocument/2006/relationships/slideLayout" Target="../slideLayouts/slideLayout6.xml"/></Relationships>
</file>

<file path=ppt/slides/_rels/slide88.xml.rels><?xml version="1.0" encoding="UTF-8" standalone="yes"?>
<Relationships xmlns="http://schemas.openxmlformats.org/package/2006/relationships"><Relationship Id="rId2" Type="http://schemas.openxmlformats.org/officeDocument/2006/relationships/image" Target="../media/image50.png"/><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73.xml"/><Relationship Id="rId1" Type="http://schemas.openxmlformats.org/officeDocument/2006/relationships/slideLayout" Target="../slideLayouts/slideLayout3.xml"/><Relationship Id="rId4" Type="http://schemas.openxmlformats.org/officeDocument/2006/relationships/image" Target="../media/image49.jpeg"/></Relationships>
</file>

<file path=ppt/slides/_rels/slide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openxmlformats.org/officeDocument/2006/relationships/image" Target="../media/image13.jpeg"/><Relationship Id="rId5" Type="http://schemas.openxmlformats.org/officeDocument/2006/relationships/image" Target="../media/image12.jpeg"/><Relationship Id="rId4" Type="http://schemas.openxmlformats.org/officeDocument/2006/relationships/image" Target="../media/image11.jpeg"/></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91.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2" Type="http://schemas.openxmlformats.org/officeDocument/2006/relationships/notesSlide" Target="../notesSlides/notesSlide74.xml"/><Relationship Id="rId1" Type="http://schemas.openxmlformats.org/officeDocument/2006/relationships/slideLayout" Target="../slideLayouts/slideLayout23.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94.xml.rels><?xml version="1.0" encoding="UTF-8" standalone="yes"?>
<Relationships xmlns="http://schemas.openxmlformats.org/package/2006/relationships"><Relationship Id="rId2" Type="http://schemas.openxmlformats.org/officeDocument/2006/relationships/notesSlide" Target="../notesSlides/notesSlide75.xml"/><Relationship Id="rId1" Type="http://schemas.openxmlformats.org/officeDocument/2006/relationships/slideLayout" Target="../slideLayouts/slideLayout6.xml"/></Relationships>
</file>

<file path=ppt/slides/_rels/slide95.xml.rels><?xml version="1.0" encoding="UTF-8" standalone="yes"?>
<Relationships xmlns="http://schemas.openxmlformats.org/package/2006/relationships"><Relationship Id="rId2" Type="http://schemas.openxmlformats.org/officeDocument/2006/relationships/image" Target="../media/image3.wmf"/><Relationship Id="rId1" Type="http://schemas.openxmlformats.org/officeDocument/2006/relationships/slideLayout" Target="../slideLayouts/slideLayout9.xml"/></Relationships>
</file>

<file path=ppt/slides/_rels/slide96.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6.xml"/><Relationship Id="rId1" Type="http://schemas.openxmlformats.org/officeDocument/2006/relationships/slideLayout" Target="../slideLayouts/slideLayout6.xml"/></Relationships>
</file>

<file path=ppt/slides/_rels/slide97.xml.rels><?xml version="1.0" encoding="UTF-8" standalone="yes"?>
<Relationships xmlns="http://schemas.openxmlformats.org/package/2006/relationships"><Relationship Id="rId3" Type="http://schemas.openxmlformats.org/officeDocument/2006/relationships/image" Target="../media/image3.wmf"/><Relationship Id="rId2" Type="http://schemas.openxmlformats.org/officeDocument/2006/relationships/notesSlide" Target="../notesSlides/notesSlide77.xml"/><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3"/>
          <p:cNvSpPr>
            <a:spLocks noGrp="1" noChangeArrowheads="1"/>
          </p:cNvSpPr>
          <p:nvPr>
            <p:ph type="subTitle" idx="4294967295"/>
          </p:nvPr>
        </p:nvSpPr>
        <p:spPr>
          <a:xfrm>
            <a:off x="26126" y="5143023"/>
            <a:ext cx="2492048" cy="990600"/>
          </a:xfrm>
        </p:spPr>
        <p:txBody>
          <a:bodyPr/>
          <a:lstStyle/>
          <a:p>
            <a:pPr marL="0" indent="0" eaLnBrk="1" hangingPunct="1">
              <a:buNone/>
            </a:pPr>
            <a:r>
              <a:rPr lang="en-US" altLang="en-US" sz="2400" b="1" dirty="0">
                <a:solidFill>
                  <a:schemeClr val="tx2"/>
                </a:solidFill>
              </a:rPr>
              <a:t>Jeff Edmonds</a:t>
            </a:r>
          </a:p>
          <a:p>
            <a:pPr marL="0" indent="0" eaLnBrk="1" hangingPunct="1">
              <a:buNone/>
            </a:pPr>
            <a:r>
              <a:rPr lang="en-US" altLang="en-US" sz="2400" b="1" dirty="0">
                <a:solidFill>
                  <a:schemeClr val="tx2"/>
                </a:solidFill>
              </a:rPr>
              <a:t>York University</a:t>
            </a:r>
            <a:endParaRPr lang="en-US" altLang="en-US" sz="2400" dirty="0">
              <a:solidFill>
                <a:schemeClr val="accent2"/>
              </a:solidFill>
            </a:endParaRPr>
          </a:p>
          <a:p>
            <a:pPr marL="0" indent="0" eaLnBrk="1" hangingPunct="1">
              <a:buNone/>
            </a:pPr>
            <a:endParaRPr lang="en-US" altLang="en-US" dirty="0">
              <a:solidFill>
                <a:schemeClr val="accent2"/>
              </a:solidFill>
            </a:endParaRPr>
          </a:p>
          <a:p>
            <a:pPr marL="0" indent="0" eaLnBrk="1" hangingPunct="1">
              <a:buNone/>
            </a:pPr>
            <a:endParaRPr lang="en-US" altLang="en-US" dirty="0"/>
          </a:p>
        </p:txBody>
      </p:sp>
      <p:graphicFrame>
        <p:nvGraphicFramePr>
          <p:cNvPr id="2052" name="Object 4"/>
          <p:cNvGraphicFramePr>
            <a:graphicFrameLocks noChangeAspect="1"/>
          </p:cNvGraphicFramePr>
          <p:nvPr/>
        </p:nvGraphicFramePr>
        <p:xfrm>
          <a:off x="4514850" y="3321050"/>
          <a:ext cx="112713" cy="214313"/>
        </p:xfrm>
        <a:graphic>
          <a:graphicData uri="http://schemas.openxmlformats.org/presentationml/2006/ole">
            <mc:AlternateContent xmlns:mc="http://schemas.openxmlformats.org/markup-compatibility/2006">
              <mc:Choice xmlns:v="urn:schemas-microsoft-com:vml" Requires="v">
                <p:oleObj name="Equation" r:id="rId3" imgW="114151" imgH="215619" progId="Equation.3">
                  <p:embed/>
                </p:oleObj>
              </mc:Choice>
              <mc:Fallback>
                <p:oleObj name="Equation" r:id="rId3" imgW="114151" imgH="215619" progId="Equation.3">
                  <p:embed/>
                  <p:pic>
                    <p:nvPicPr>
                      <p:cNvPr id="205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4850" y="3321050"/>
                        <a:ext cx="112713" cy="214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774" name="Text Box 6"/>
          <p:cNvSpPr txBox="1">
            <a:spLocks noChangeArrowheads="1"/>
          </p:cNvSpPr>
          <p:nvPr/>
        </p:nvSpPr>
        <p:spPr bwMode="auto">
          <a:xfrm>
            <a:off x="0" y="6399213"/>
            <a:ext cx="1958975" cy="457200"/>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dirty="0">
                <a:solidFill>
                  <a:schemeClr val="accent2"/>
                </a:solidFill>
                <a:latin typeface="+mj-lt"/>
              </a:rPr>
              <a:t>Lecture 1</a:t>
            </a:r>
          </a:p>
        </p:txBody>
      </p:sp>
      <p:pic>
        <p:nvPicPr>
          <p:cNvPr id="2055" name="Picture 8" descr="poo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 y="1905000"/>
            <a:ext cx="1597025"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9"/>
          <p:cNvSpPr txBox="1">
            <a:spLocks noChangeArrowheads="1"/>
          </p:cNvSpPr>
          <p:nvPr/>
        </p:nvSpPr>
        <p:spPr bwMode="auto">
          <a:xfrm>
            <a:off x="2286000" y="1158240"/>
            <a:ext cx="2988960"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hlinkClick r:id="rId6" action="ppaction://hlinksldjump"/>
              </a:rPr>
              <a:t>Quick Examples</a:t>
            </a:r>
            <a:endParaRPr lang="en-US" altLang="en-US" sz="1800" dirty="0"/>
          </a:p>
          <a:p>
            <a:pPr eaLnBrk="1" hangingPunct="1">
              <a:spcBef>
                <a:spcPct val="0"/>
              </a:spcBef>
              <a:buNone/>
            </a:pPr>
            <a:r>
              <a:rPr lang="en-US" altLang="en-US" sz="1800" dirty="0">
                <a:hlinkClick r:id="rId7" action="ppaction://hlinksldjump"/>
              </a:rPr>
              <a:t>Notation</a:t>
            </a:r>
            <a:r>
              <a:rPr lang="en-US" altLang="en-US" sz="1800" dirty="0"/>
              <a:t> </a:t>
            </a:r>
            <a:r>
              <a:rPr lang="en-US" altLang="en-US" sz="1800" dirty="0">
                <a:hlinkClick r:id="rId8" action="ppaction://hlinksldjump"/>
              </a:rPr>
              <a:t>Truth Tables</a:t>
            </a:r>
            <a:endParaRPr lang="en-US" altLang="en-US" sz="1800" dirty="0"/>
          </a:p>
          <a:p>
            <a:pPr eaLnBrk="1" hangingPunct="1">
              <a:spcBef>
                <a:spcPct val="0"/>
              </a:spcBef>
              <a:buNone/>
            </a:pPr>
            <a:r>
              <a:rPr lang="en-US" altLang="en-US" sz="1800" dirty="0">
                <a:hlinkClick r:id="rId9" action="ppaction://hlinksldjump"/>
              </a:rPr>
              <a:t>What This Logic Is and Is Not</a:t>
            </a:r>
            <a:endParaRPr lang="en-US" altLang="en-US" sz="1800" dirty="0"/>
          </a:p>
          <a:p>
            <a:pPr eaLnBrk="1" hangingPunct="1">
              <a:spcBef>
                <a:spcPct val="0"/>
              </a:spcBef>
              <a:buNone/>
            </a:pPr>
            <a:r>
              <a:rPr lang="en-US" altLang="en-US" sz="1800" dirty="0">
                <a:hlinkClick r:id="rId10" action="ppaction://hlinksldjump"/>
              </a:rPr>
              <a:t>English to Implies</a:t>
            </a:r>
            <a:endParaRPr lang="en-US" altLang="en-US" sz="1800" dirty="0">
              <a:hlinkClick r:id="rId11" action="ppaction://hlinksldjump"/>
            </a:endParaRPr>
          </a:p>
          <a:p>
            <a:pPr eaLnBrk="1" hangingPunct="1">
              <a:spcBef>
                <a:spcPct val="0"/>
              </a:spcBef>
              <a:buNone/>
            </a:pPr>
            <a:r>
              <a:rPr lang="en-US" altLang="en-US" sz="1800" dirty="0">
                <a:hlinkClick r:id="rId11" action="ppaction://hlinksldjump"/>
              </a:rPr>
              <a:t>Venn Diagrams</a:t>
            </a:r>
            <a:endParaRPr lang="en-US" altLang="en-US" sz="1800" dirty="0"/>
          </a:p>
          <a:p>
            <a:pPr eaLnBrk="1" hangingPunct="1">
              <a:spcBef>
                <a:spcPct val="0"/>
              </a:spcBef>
              <a:buNone/>
            </a:pPr>
            <a:r>
              <a:rPr lang="en-US" altLang="en-US" sz="1800" dirty="0">
                <a:hlinkClick r:id="rId12" action="ppaction://hlinksldjump"/>
              </a:rPr>
              <a:t>Pleasing Your Father</a:t>
            </a:r>
            <a:endParaRPr lang="en-US" altLang="en-US" sz="1800" dirty="0"/>
          </a:p>
          <a:p>
            <a:pPr eaLnBrk="1" hangingPunct="1">
              <a:spcBef>
                <a:spcPct val="0"/>
              </a:spcBef>
              <a:buNone/>
            </a:pPr>
            <a:r>
              <a:rPr lang="en-US" altLang="en-US" sz="1800" dirty="0">
                <a:hlinkClick r:id="rId13" action="ppaction://hlinksldjump"/>
              </a:rPr>
              <a:t>Tautologies, </a:t>
            </a:r>
            <a:r>
              <a:rPr lang="en-US" altLang="en-US" sz="1800" dirty="0" err="1">
                <a:hlinkClick r:id="rId13" action="ppaction://hlinksldjump"/>
              </a:rPr>
              <a:t>Equivs</a:t>
            </a:r>
            <a:r>
              <a:rPr lang="en-US" altLang="en-US" sz="1800" dirty="0">
                <a:hlinkClick r:id="rId13" action="ppaction://hlinksldjump"/>
              </a:rPr>
              <a:t>, Proofs</a:t>
            </a:r>
            <a:endParaRPr lang="en-US" altLang="en-US" sz="1800" dirty="0"/>
          </a:p>
          <a:p>
            <a:pPr eaLnBrk="1" hangingPunct="1">
              <a:spcBef>
                <a:spcPct val="0"/>
              </a:spcBef>
              <a:buNone/>
            </a:pPr>
            <a:r>
              <a:rPr lang="en-CA" sz="1100" dirty="0"/>
              <a:t>    </a:t>
            </a:r>
            <a:r>
              <a:rPr lang="en-US" altLang="en-US" sz="1800" dirty="0">
                <a:hlinkClick r:id="rId14" action="ppaction://hlinksldjump"/>
              </a:rPr>
              <a:t>Table</a:t>
            </a:r>
            <a:r>
              <a:rPr lang="en-US" altLang="en-US" sz="1800" dirty="0"/>
              <a:t>, </a:t>
            </a:r>
            <a:r>
              <a:rPr lang="en-US" altLang="en-US" sz="1800" dirty="0">
                <a:hlinkClick r:id="rId15" action="ppaction://hlinksldjump"/>
              </a:rPr>
              <a:t>Cases</a:t>
            </a:r>
            <a:r>
              <a:rPr lang="en-US" altLang="en-US" sz="1800" dirty="0"/>
              <a:t>, </a:t>
            </a:r>
            <a:r>
              <a:rPr lang="en-US" altLang="en-US" sz="1800" dirty="0" err="1">
                <a:hlinkClick r:id="rId16" action="ppaction://hlinksldjump"/>
              </a:rPr>
              <a:t>Equiv</a:t>
            </a:r>
            <a:r>
              <a:rPr lang="en-US" altLang="en-US" sz="1800" dirty="0"/>
              <a:t>, </a:t>
            </a:r>
            <a:r>
              <a:rPr lang="en-US" altLang="en-US" sz="1800" dirty="0">
                <a:hlinkClick r:id="rId17" action="ppaction://hlinksldjump"/>
              </a:rPr>
              <a:t>Hilbert</a:t>
            </a:r>
            <a:endParaRPr lang="en-US" altLang="en-US" sz="1800" dirty="0"/>
          </a:p>
          <a:p>
            <a:pPr eaLnBrk="1" hangingPunct="1">
              <a:spcBef>
                <a:spcPct val="0"/>
              </a:spcBef>
              <a:buNone/>
            </a:pPr>
            <a:r>
              <a:rPr lang="en-US" altLang="en-US" sz="1800" dirty="0">
                <a:hlinkClick r:id="rId18" action="ppaction://hlinksldjump"/>
              </a:rPr>
              <a:t>Arguing Our Rules/Lemmas</a:t>
            </a:r>
            <a:endParaRPr lang="en-US" altLang="en-US" sz="1800" dirty="0"/>
          </a:p>
          <a:p>
            <a:pPr marL="285750" indent="-285750" eaLnBrk="1" hangingPunct="1">
              <a:spcBef>
                <a:spcPct val="0"/>
              </a:spcBef>
            </a:pPr>
            <a:r>
              <a:rPr lang="en-US" altLang="en-US" sz="1800" dirty="0">
                <a:hlinkClick r:id="rId18" action="ppaction://hlinksldjump"/>
              </a:rPr>
              <a:t>And vs Or</a:t>
            </a:r>
            <a:endParaRPr lang="en-US" altLang="en-US" sz="1800" dirty="0"/>
          </a:p>
          <a:p>
            <a:pPr marL="285750" indent="-285750" eaLnBrk="1" hangingPunct="1">
              <a:spcBef>
                <a:spcPct val="0"/>
              </a:spcBef>
            </a:pPr>
            <a:r>
              <a:rPr lang="en-US" altLang="en-US" sz="1800" dirty="0">
                <a:hlinkClick r:id="rId19" action="ppaction://hlinksldjump"/>
              </a:rPr>
              <a:t>Implies</a:t>
            </a:r>
            <a:endParaRPr lang="en-US" altLang="en-US" sz="1800" dirty="0"/>
          </a:p>
          <a:p>
            <a:pPr marL="285750" indent="-285750" eaLnBrk="1" hangingPunct="1">
              <a:spcBef>
                <a:spcPct val="0"/>
              </a:spcBef>
            </a:pPr>
            <a:r>
              <a:rPr lang="en-US" altLang="en-US" sz="1800" dirty="0">
                <a:hlinkClick r:id="rId20" action="ppaction://hlinksldjump"/>
              </a:rPr>
              <a:t>Deduction</a:t>
            </a:r>
            <a:r>
              <a:rPr lang="en-US" altLang="en-US" sz="1800" dirty="0"/>
              <a:t>  </a:t>
            </a:r>
            <a:r>
              <a:rPr lang="en-US" altLang="en-US" sz="1800" dirty="0">
                <a:hlinkClick r:id="rId21" action="ppaction://hlinksldjump"/>
              </a:rPr>
              <a:t>Oracle</a:t>
            </a:r>
            <a:endParaRPr lang="en-US" altLang="en-US" sz="1800" dirty="0"/>
          </a:p>
          <a:p>
            <a:pPr marL="285750" indent="-285750" eaLnBrk="1" hangingPunct="1">
              <a:spcBef>
                <a:spcPct val="0"/>
              </a:spcBef>
            </a:pPr>
            <a:r>
              <a:rPr lang="en-US" altLang="en-US" sz="1800" dirty="0">
                <a:hlinkClick r:id="rId22" action="ppaction://hlinksldjump"/>
              </a:rPr>
              <a:t>Cases</a:t>
            </a:r>
            <a:endParaRPr lang="en-US" altLang="en-US" sz="1800" dirty="0"/>
          </a:p>
          <a:p>
            <a:pPr marL="285750" indent="-285750" eaLnBrk="1" hangingPunct="1">
              <a:spcBef>
                <a:spcPct val="0"/>
              </a:spcBef>
            </a:pPr>
            <a:r>
              <a:rPr lang="en-US" altLang="en-US" sz="1800" dirty="0">
                <a:hlinkClick r:id="rId23" action="ppaction://hlinksldjump"/>
              </a:rPr>
              <a:t>Contradiction</a:t>
            </a:r>
            <a:endParaRPr lang="en-US" altLang="en-US" sz="1800" dirty="0"/>
          </a:p>
          <a:p>
            <a:pPr marL="285750" indent="-285750" eaLnBrk="1" hangingPunct="1">
              <a:spcBef>
                <a:spcPct val="0"/>
              </a:spcBef>
            </a:pPr>
            <a:r>
              <a:rPr lang="en-US" altLang="en-US" sz="1800" dirty="0">
                <a:hlinkClick r:id="rId24" action="ppaction://hlinksldjump"/>
              </a:rPr>
              <a:t>Distributive</a:t>
            </a:r>
            <a:endParaRPr lang="en-US" altLang="en-US" sz="1800" dirty="0"/>
          </a:p>
          <a:p>
            <a:pPr marL="285750" indent="-285750" eaLnBrk="1" hangingPunct="1">
              <a:spcBef>
                <a:spcPct val="0"/>
              </a:spcBef>
            </a:pPr>
            <a:r>
              <a:rPr lang="en-US" altLang="en-US" sz="1800" dirty="0">
                <a:hlinkClick r:id="rId25" action="ppaction://hlinksldjump"/>
              </a:rPr>
              <a:t>Review</a:t>
            </a:r>
            <a:endParaRPr lang="en-US" altLang="en-US" sz="1800" dirty="0"/>
          </a:p>
          <a:p>
            <a:pPr eaLnBrk="1" hangingPunct="1">
              <a:spcBef>
                <a:spcPct val="0"/>
              </a:spcBef>
              <a:buNone/>
            </a:pPr>
            <a:r>
              <a:rPr lang="en-US" altLang="en-US" sz="1800" dirty="0">
                <a:hlinkClick r:id="rId26" action="ppaction://hlinksldjump"/>
              </a:rPr>
              <a:t>Example Proofs</a:t>
            </a:r>
            <a:endParaRPr lang="en-US" altLang="en-US" sz="1800" dirty="0"/>
          </a:p>
          <a:p>
            <a:pPr marL="285750" indent="-285750" eaLnBrk="1" hangingPunct="1">
              <a:spcBef>
                <a:spcPct val="0"/>
              </a:spcBef>
            </a:pPr>
            <a:r>
              <a:rPr lang="en-US" altLang="en-US" sz="1800" dirty="0">
                <a:hlinkClick r:id="rId26" action="ppaction://hlinksldjump"/>
              </a:rPr>
              <a:t>Axiom Schema (Darwin)</a:t>
            </a:r>
            <a:endParaRPr lang="en-US" altLang="en-US" sz="1800" dirty="0"/>
          </a:p>
          <a:p>
            <a:pPr marL="285750" indent="-285750" eaLnBrk="1" hangingPunct="1">
              <a:spcBef>
                <a:spcPct val="0"/>
              </a:spcBef>
            </a:pPr>
            <a:r>
              <a:rPr lang="en-US" altLang="en-US" sz="1800" dirty="0">
                <a:hlinkClick r:id="rId27" action="ppaction://hlinksldjump"/>
              </a:rPr>
              <a:t>Prove No Racism</a:t>
            </a:r>
            <a:endParaRPr lang="en-US" altLang="en-US" sz="1800" dirty="0"/>
          </a:p>
          <a:p>
            <a:pPr marL="285750" indent="-285750" eaLnBrk="1" hangingPunct="1">
              <a:spcBef>
                <a:spcPct val="0"/>
              </a:spcBef>
            </a:pPr>
            <a:r>
              <a:rPr lang="en-US" altLang="en-US" sz="1800" dirty="0">
                <a:hlinkClick r:id="rId28" action="ppaction://hlinksldjump"/>
              </a:rPr>
              <a:t>Brute Force Purple Table</a:t>
            </a:r>
            <a:endParaRPr lang="en-US" altLang="en-US" sz="1800" dirty="0"/>
          </a:p>
        </p:txBody>
      </p:sp>
      <p:sp>
        <p:nvSpPr>
          <p:cNvPr id="10" name="Rectangle 2">
            <a:extLst>
              <a:ext uri="{FF2B5EF4-FFF2-40B4-BE49-F238E27FC236}">
                <a16:creationId xmlns:a16="http://schemas.microsoft.com/office/drawing/2014/main" id="{33C7EDCB-7404-4FBC-A314-40245A1CD2EA}"/>
              </a:ext>
            </a:extLst>
          </p:cNvPr>
          <p:cNvSpPr txBox="1">
            <a:spLocks noChangeArrowheads="1"/>
          </p:cNvSpPr>
          <p:nvPr/>
        </p:nvSpPr>
        <p:spPr bwMode="auto">
          <a:xfrm>
            <a:off x="-1371600" y="-76200"/>
            <a:ext cx="7772400" cy="74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eaLnBrk="1" hangingPunct="1"/>
            <a:r>
              <a:rPr lang="en-US" altLang="en-US" sz="3600" kern="0" dirty="0"/>
              <a:t>Logic and Proofs</a:t>
            </a:r>
          </a:p>
        </p:txBody>
      </p:sp>
      <p:sp>
        <p:nvSpPr>
          <p:cNvPr id="2" name="TextBox 1">
            <a:extLst>
              <a:ext uri="{FF2B5EF4-FFF2-40B4-BE49-F238E27FC236}">
                <a16:creationId xmlns:a16="http://schemas.microsoft.com/office/drawing/2014/main" id="{5AA5EE08-9C51-C79F-BA5A-99F0D8AF2445}"/>
              </a:ext>
            </a:extLst>
          </p:cNvPr>
          <p:cNvSpPr txBox="1"/>
          <p:nvPr/>
        </p:nvSpPr>
        <p:spPr>
          <a:xfrm>
            <a:off x="4800600" y="0"/>
            <a:ext cx="3775029" cy="461665"/>
          </a:xfrm>
          <a:prstGeom prst="rect">
            <a:avLst/>
          </a:prstGeom>
          <a:noFill/>
        </p:spPr>
        <p:txBody>
          <a:bodyPr wrap="square">
            <a:spAutoFit/>
          </a:bodyPr>
          <a:lstStyle/>
          <a:p>
            <a:pPr algn="l"/>
            <a:r>
              <a:rPr lang="en-CA" sz="2400" dirty="0">
                <a:solidFill>
                  <a:schemeClr val="tx2"/>
                </a:solidFill>
              </a:rPr>
              <a:t>Propositional Logic</a:t>
            </a:r>
          </a:p>
        </p:txBody>
      </p:sp>
      <p:sp>
        <p:nvSpPr>
          <p:cNvPr id="4" name="TextBox 3">
            <a:extLst>
              <a:ext uri="{FF2B5EF4-FFF2-40B4-BE49-F238E27FC236}">
                <a16:creationId xmlns:a16="http://schemas.microsoft.com/office/drawing/2014/main" id="{73284C5B-1E4E-B518-0441-1607EB04EBDD}"/>
              </a:ext>
            </a:extLst>
          </p:cNvPr>
          <p:cNvSpPr txBox="1"/>
          <p:nvPr/>
        </p:nvSpPr>
        <p:spPr>
          <a:xfrm>
            <a:off x="4800600" y="335280"/>
            <a:ext cx="3775029" cy="461665"/>
          </a:xfrm>
          <a:prstGeom prst="rect">
            <a:avLst/>
          </a:prstGeom>
          <a:noFill/>
        </p:spPr>
        <p:txBody>
          <a:bodyPr wrap="square">
            <a:spAutoFit/>
          </a:bodyPr>
          <a:lstStyle/>
          <a:p>
            <a:pPr algn="l"/>
            <a:r>
              <a:rPr lang="en-US" sz="2400" dirty="0">
                <a:solidFill>
                  <a:schemeClr val="tx2"/>
                </a:solidFill>
              </a:rPr>
              <a:t>And, Or, Not, Implies</a:t>
            </a:r>
            <a:endParaRPr lang="en-CA" sz="2400" dirty="0"/>
          </a:p>
        </p:txBody>
      </p:sp>
      <p:sp>
        <p:nvSpPr>
          <p:cNvPr id="12" name="Rectangle 2">
            <a:hlinkClick r:id="rId29"/>
            <a:extLst>
              <a:ext uri="{FF2B5EF4-FFF2-40B4-BE49-F238E27FC236}">
                <a16:creationId xmlns:a16="http://schemas.microsoft.com/office/drawing/2014/main" id="{F220CBE6-B7B8-6A02-EF75-700981ECB4BE}"/>
              </a:ext>
            </a:extLst>
          </p:cNvPr>
          <p:cNvSpPr>
            <a:spLocks noChangeArrowheads="1"/>
          </p:cNvSpPr>
          <p:nvPr/>
        </p:nvSpPr>
        <p:spPr bwMode="auto">
          <a:xfrm>
            <a:off x="685800" y="38560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CA"/>
          </a:p>
        </p:txBody>
      </p:sp>
      <p:sp>
        <p:nvSpPr>
          <p:cNvPr id="6" name="Text Box 5">
            <a:extLst>
              <a:ext uri="{FF2B5EF4-FFF2-40B4-BE49-F238E27FC236}">
                <a16:creationId xmlns:a16="http://schemas.microsoft.com/office/drawing/2014/main" id="{E53F8677-2DF6-4354-4986-B3B05FB06301}"/>
              </a:ext>
            </a:extLst>
          </p:cNvPr>
          <p:cNvSpPr txBox="1">
            <a:spLocks noChangeArrowheads="1"/>
          </p:cNvSpPr>
          <p:nvPr/>
        </p:nvSpPr>
        <p:spPr bwMode="auto">
          <a:xfrm>
            <a:off x="5867400" y="6391181"/>
            <a:ext cx="3485852" cy="461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274301" tIns="45717" rIns="274301" bIns="45717" anchor="ctr">
            <a:spAutoFit/>
          </a:bodyPr>
          <a:lstStyle>
            <a:defPPr>
              <a:defRPr lang="en-US"/>
            </a:defPPr>
            <a:lvl1pPr algn="l" rtl="0" fontAlgn="base">
              <a:spcBef>
                <a:spcPct val="0"/>
              </a:spcBef>
              <a:spcAft>
                <a:spcPct val="0"/>
              </a:spcAft>
              <a:defRPr sz="2800" i="1" kern="1200">
                <a:solidFill>
                  <a:schemeClr val="tx1"/>
                </a:solidFill>
                <a:latin typeface="Times New Roman" pitchFamily="18" charset="0"/>
                <a:ea typeface="+mn-ea"/>
                <a:cs typeface="Arial" pitchFamily="34" charset="0"/>
              </a:defRPr>
            </a:lvl1pPr>
            <a:lvl2pPr marL="457200" algn="l" rtl="0" fontAlgn="base">
              <a:spcBef>
                <a:spcPct val="0"/>
              </a:spcBef>
              <a:spcAft>
                <a:spcPct val="0"/>
              </a:spcAft>
              <a:defRPr sz="2800" i="1" kern="1200">
                <a:solidFill>
                  <a:schemeClr val="tx1"/>
                </a:solidFill>
                <a:latin typeface="Times New Roman" pitchFamily="18" charset="0"/>
                <a:ea typeface="+mn-ea"/>
                <a:cs typeface="Arial" pitchFamily="34" charset="0"/>
              </a:defRPr>
            </a:lvl2pPr>
            <a:lvl3pPr marL="914400" algn="l" rtl="0" fontAlgn="base">
              <a:spcBef>
                <a:spcPct val="0"/>
              </a:spcBef>
              <a:spcAft>
                <a:spcPct val="0"/>
              </a:spcAft>
              <a:defRPr sz="2800" i="1" kern="1200">
                <a:solidFill>
                  <a:schemeClr val="tx1"/>
                </a:solidFill>
                <a:latin typeface="Times New Roman" pitchFamily="18" charset="0"/>
                <a:ea typeface="+mn-ea"/>
                <a:cs typeface="Arial" pitchFamily="34" charset="0"/>
              </a:defRPr>
            </a:lvl3pPr>
            <a:lvl4pPr marL="1371600" algn="l" rtl="0" fontAlgn="base">
              <a:spcBef>
                <a:spcPct val="0"/>
              </a:spcBef>
              <a:spcAft>
                <a:spcPct val="0"/>
              </a:spcAft>
              <a:defRPr sz="2800" i="1" kern="1200">
                <a:solidFill>
                  <a:schemeClr val="tx1"/>
                </a:solidFill>
                <a:latin typeface="Times New Roman" pitchFamily="18" charset="0"/>
                <a:ea typeface="+mn-ea"/>
                <a:cs typeface="Arial" pitchFamily="34" charset="0"/>
              </a:defRPr>
            </a:lvl4pPr>
            <a:lvl5pPr marL="1828800" algn="l" rtl="0" fontAlgn="base">
              <a:spcBef>
                <a:spcPct val="0"/>
              </a:spcBef>
              <a:spcAft>
                <a:spcPct val="0"/>
              </a:spcAft>
              <a:defRPr sz="2800" i="1" kern="1200">
                <a:solidFill>
                  <a:schemeClr val="tx1"/>
                </a:solidFill>
                <a:latin typeface="Times New Roman" pitchFamily="18" charset="0"/>
                <a:ea typeface="+mn-ea"/>
                <a:cs typeface="Arial" pitchFamily="34" charset="0"/>
              </a:defRPr>
            </a:lvl5pPr>
            <a:lvl6pPr marL="2286000" algn="l" defTabSz="914400" rtl="0" eaLnBrk="1" latinLnBrk="0" hangingPunct="1">
              <a:defRPr sz="2800" i="1" kern="1200">
                <a:solidFill>
                  <a:schemeClr val="tx1"/>
                </a:solidFill>
                <a:latin typeface="Times New Roman" pitchFamily="18" charset="0"/>
                <a:ea typeface="+mn-ea"/>
                <a:cs typeface="Arial" pitchFamily="34" charset="0"/>
              </a:defRPr>
            </a:lvl6pPr>
            <a:lvl7pPr marL="2743200" algn="l" defTabSz="914400" rtl="0" eaLnBrk="1" latinLnBrk="0" hangingPunct="1">
              <a:defRPr sz="2800" i="1" kern="1200">
                <a:solidFill>
                  <a:schemeClr val="tx1"/>
                </a:solidFill>
                <a:latin typeface="Times New Roman" pitchFamily="18" charset="0"/>
                <a:ea typeface="+mn-ea"/>
                <a:cs typeface="Arial" pitchFamily="34" charset="0"/>
              </a:defRPr>
            </a:lvl7pPr>
            <a:lvl8pPr marL="3200400" algn="l" defTabSz="914400" rtl="0" eaLnBrk="1" latinLnBrk="0" hangingPunct="1">
              <a:defRPr sz="2800" i="1" kern="1200">
                <a:solidFill>
                  <a:schemeClr val="tx1"/>
                </a:solidFill>
                <a:latin typeface="Times New Roman" pitchFamily="18" charset="0"/>
                <a:ea typeface="+mn-ea"/>
                <a:cs typeface="Arial" pitchFamily="34" charset="0"/>
              </a:defRPr>
            </a:lvl8pPr>
            <a:lvl9pPr marL="3657600" algn="l" defTabSz="914400" rtl="0" eaLnBrk="1" latinLnBrk="0" hangingPunct="1">
              <a:defRPr sz="2800" i="1" kern="1200">
                <a:solidFill>
                  <a:schemeClr val="tx1"/>
                </a:solidFill>
                <a:latin typeface="Times New Roman" pitchFamily="18" charset="0"/>
                <a:ea typeface="+mn-ea"/>
                <a:cs typeface="Arial" pitchFamily="34" charset="0"/>
              </a:defRPr>
            </a:lvl9pPr>
          </a:lstStyle>
          <a:p>
            <a:pPr algn="ctr">
              <a:spcBef>
                <a:spcPct val="0"/>
              </a:spcBef>
              <a:buFontTx/>
              <a:buNone/>
            </a:pPr>
            <a:r>
              <a:rPr lang="en-US" altLang="en-US" sz="2400" i="0" dirty="0">
                <a:solidFill>
                  <a:schemeClr val="accent2"/>
                </a:solidFill>
              </a:rPr>
              <a:t>Math</a:t>
            </a:r>
            <a:r>
              <a:rPr lang="en-US" altLang="en-US" sz="2400" b="1" i="0" dirty="0">
                <a:solidFill>
                  <a:schemeClr val="accent2"/>
                </a:solidFill>
              </a:rPr>
              <a:t>/EECS 1019/1090</a:t>
            </a:r>
            <a:endParaRPr lang="en-US" altLang="en-US" sz="2400" i="0" dirty="0">
              <a:solidFill>
                <a:schemeClr val="accent2"/>
              </a:solidFill>
            </a:endParaRPr>
          </a:p>
        </p:txBody>
      </p:sp>
      <p:sp>
        <p:nvSpPr>
          <p:cNvPr id="3" name="Text Box 9">
            <a:extLst>
              <a:ext uri="{FF2B5EF4-FFF2-40B4-BE49-F238E27FC236}">
                <a16:creationId xmlns:a16="http://schemas.microsoft.com/office/drawing/2014/main" id="{16E26311-0AD3-4A29-9CFF-3E16F12C8836}"/>
              </a:ext>
            </a:extLst>
          </p:cNvPr>
          <p:cNvSpPr txBox="1">
            <a:spLocks noChangeArrowheads="1"/>
          </p:cNvSpPr>
          <p:nvPr/>
        </p:nvSpPr>
        <p:spPr bwMode="auto">
          <a:xfrm>
            <a:off x="5413810" y="1307278"/>
            <a:ext cx="2236510" cy="2031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285750" indent="-285750" eaLnBrk="1" hangingPunct="1">
              <a:spcBef>
                <a:spcPct val="0"/>
              </a:spcBef>
            </a:pPr>
            <a:r>
              <a:rPr lang="en-US" altLang="en-US" sz="1800" dirty="0">
                <a:hlinkClick r:id="rId30" action="ppaction://hlinksldjump"/>
              </a:rPr>
              <a:t>Horn Clauses</a:t>
            </a:r>
            <a:endParaRPr lang="en-US" altLang="en-US" sz="1800" dirty="0"/>
          </a:p>
          <a:p>
            <a:pPr marL="285750" indent="-285750" eaLnBrk="1" hangingPunct="1">
              <a:spcBef>
                <a:spcPct val="0"/>
              </a:spcBef>
            </a:pPr>
            <a:r>
              <a:rPr lang="en-US" altLang="en-US" sz="1800" dirty="0">
                <a:hlinkClick r:id="rId31" action="ppaction://hlinksldjump"/>
              </a:rPr>
              <a:t>Hard Example</a:t>
            </a:r>
            <a:endParaRPr lang="en-US" altLang="en-US" sz="1800" dirty="0"/>
          </a:p>
          <a:p>
            <a:pPr eaLnBrk="1" hangingPunct="1">
              <a:spcBef>
                <a:spcPct val="0"/>
              </a:spcBef>
              <a:buNone/>
            </a:pPr>
            <a:r>
              <a:rPr lang="en-US" altLang="en-US" sz="1800" dirty="0">
                <a:hlinkClick r:id="rId32" action="ppaction://hlinksldjump"/>
              </a:rPr>
              <a:t>Davis Putnam Proof</a:t>
            </a:r>
            <a:endParaRPr lang="en-US" altLang="en-US" sz="1800" dirty="0">
              <a:hlinkClick r:id="rId33" action="ppaction://hlinksldjump"/>
            </a:endParaRPr>
          </a:p>
          <a:p>
            <a:pPr eaLnBrk="1" hangingPunct="1">
              <a:spcBef>
                <a:spcPct val="0"/>
              </a:spcBef>
              <a:buNone/>
            </a:pPr>
            <a:r>
              <a:rPr lang="en-US" altLang="en-US" sz="1800" dirty="0">
                <a:hlinkClick r:id="rId34" action="ppaction://hlinksldjump"/>
              </a:rPr>
              <a:t>Formulas and Circuits</a:t>
            </a:r>
            <a:endParaRPr lang="en-US" altLang="en-US" sz="1800" dirty="0"/>
          </a:p>
          <a:p>
            <a:pPr eaLnBrk="1" hangingPunct="1">
              <a:spcBef>
                <a:spcPct val="0"/>
              </a:spcBef>
              <a:buNone/>
            </a:pPr>
            <a:r>
              <a:rPr lang="en-US" altLang="en-US" sz="1800" dirty="0">
                <a:hlinkClick r:id="rId35" action="ppaction://hlinksldjump"/>
              </a:rPr>
              <a:t>NP &amp; Co-NP</a:t>
            </a:r>
            <a:endParaRPr lang="en-US" altLang="en-US" sz="1800" dirty="0"/>
          </a:p>
          <a:p>
            <a:pPr eaLnBrk="1" hangingPunct="1">
              <a:spcBef>
                <a:spcPct val="0"/>
              </a:spcBef>
              <a:buNone/>
            </a:pPr>
            <a:r>
              <a:rPr lang="en-US" altLang="en-US" sz="1800" dirty="0">
                <a:hlinkClick r:id="rId36" action="ppaction://hlinksldjump"/>
              </a:rPr>
              <a:t>Parse Tree</a:t>
            </a:r>
            <a:endParaRPr lang="en-US" altLang="en-US" sz="1800" dirty="0"/>
          </a:p>
          <a:p>
            <a:pPr eaLnBrk="1" hangingPunct="1">
              <a:spcBef>
                <a:spcPct val="0"/>
              </a:spcBef>
              <a:buNone/>
            </a:pPr>
            <a:endParaRPr lang="en-US" altLang="en-US" sz="1800" dirty="0"/>
          </a:p>
        </p:txBody>
      </p:sp>
      <p:sp>
        <p:nvSpPr>
          <p:cNvPr id="7" name="Text Box 6">
            <a:extLst>
              <a:ext uri="{FF2B5EF4-FFF2-40B4-BE49-F238E27FC236}">
                <a16:creationId xmlns:a16="http://schemas.microsoft.com/office/drawing/2014/main" id="{32D5C07C-76B3-1F43-EDFC-4BB043859CB7}"/>
              </a:ext>
            </a:extLst>
          </p:cNvPr>
          <p:cNvSpPr txBox="1">
            <a:spLocks noChangeArrowheads="1"/>
          </p:cNvSpPr>
          <p:nvPr/>
        </p:nvSpPr>
        <p:spPr bwMode="auto">
          <a:xfrm>
            <a:off x="2103120" y="762000"/>
            <a:ext cx="1958975" cy="461659"/>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rgbClr val="FF00FF"/>
                </a:solidFill>
                <a:effectLst>
                  <a:outerShdw blurRad="38100" dist="38100" dir="2700000" algn="tl">
                    <a:srgbClr val="000000"/>
                  </a:outerShdw>
                </a:effectLst>
                <a:latin typeface="+mj-lt"/>
              </a:rPr>
              <a:t>Math 1019</a:t>
            </a:r>
            <a:endParaRPr lang="en-US" sz="2400" dirty="0">
              <a:solidFill>
                <a:srgbClr val="FF00FF"/>
              </a:solidFill>
              <a:effectLst>
                <a:outerShdw blurRad="38100" dist="38100" dir="2700000" algn="tl">
                  <a:srgbClr val="000000"/>
                </a:outerShdw>
              </a:effectLst>
              <a:latin typeface="+mj-lt"/>
            </a:endParaRPr>
          </a:p>
        </p:txBody>
      </p:sp>
      <p:sp>
        <p:nvSpPr>
          <p:cNvPr id="13" name="Text Box 6">
            <a:extLst>
              <a:ext uri="{FF2B5EF4-FFF2-40B4-BE49-F238E27FC236}">
                <a16:creationId xmlns:a16="http://schemas.microsoft.com/office/drawing/2014/main" id="{CEF101EF-BCF4-005C-6AD5-32310708F48F}"/>
              </a:ext>
            </a:extLst>
          </p:cNvPr>
          <p:cNvSpPr txBox="1">
            <a:spLocks noChangeArrowheads="1"/>
          </p:cNvSpPr>
          <p:nvPr/>
        </p:nvSpPr>
        <p:spPr bwMode="auto">
          <a:xfrm>
            <a:off x="5227320" y="913808"/>
            <a:ext cx="1958975" cy="461659"/>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rgbClr val="FF00FF"/>
                </a:solidFill>
                <a:effectLst>
                  <a:outerShdw blurRad="38100" dist="38100" dir="2700000" algn="tl">
                    <a:srgbClr val="000000"/>
                  </a:outerShdw>
                </a:effectLst>
                <a:latin typeface="+mj-lt"/>
              </a:rPr>
              <a:t>Math 1090</a:t>
            </a:r>
            <a:endParaRPr lang="en-US" sz="2400" dirty="0">
              <a:solidFill>
                <a:srgbClr val="FF00FF"/>
              </a:solidFill>
              <a:effectLst>
                <a:outerShdw blurRad="38100" dist="38100" dir="2700000" algn="tl">
                  <a:srgbClr val="000000"/>
                </a:outerShdw>
              </a:effectLst>
              <a:latin typeface="+mj-lt"/>
            </a:endParaRPr>
          </a:p>
        </p:txBody>
      </p:sp>
      <p:sp>
        <p:nvSpPr>
          <p:cNvPr id="8" name="Text Box 6">
            <a:extLst>
              <a:ext uri="{FF2B5EF4-FFF2-40B4-BE49-F238E27FC236}">
                <a16:creationId xmlns:a16="http://schemas.microsoft.com/office/drawing/2014/main" id="{31C10909-C8DD-6013-5CD4-77AB24B31338}"/>
              </a:ext>
            </a:extLst>
          </p:cNvPr>
          <p:cNvSpPr txBox="1">
            <a:spLocks noChangeArrowheads="1"/>
          </p:cNvSpPr>
          <p:nvPr/>
        </p:nvSpPr>
        <p:spPr bwMode="auto">
          <a:xfrm>
            <a:off x="5257800" y="3476571"/>
            <a:ext cx="1958975" cy="461659"/>
          </a:xfrm>
          <a:prstGeom prst="rect">
            <a:avLst/>
          </a:prstGeom>
          <a:noFill/>
          <a:ln w="38100">
            <a:noFill/>
            <a:miter lim="800000"/>
            <a:headEnd/>
            <a:tailEnd/>
          </a:ln>
          <a:effectLst/>
        </p:spPr>
        <p:txBody>
          <a:bodyPr lIns="274301" tIns="45717" rIns="274301" bIns="45717" anchor="ctr">
            <a:spAutoFit/>
          </a:bodyPr>
          <a:lstStyle/>
          <a:p>
            <a:pPr algn="l" eaLnBrk="0" hangingPunct="0">
              <a:defRPr/>
            </a:pPr>
            <a:r>
              <a:rPr lang="en-US" sz="2400" b="1">
                <a:solidFill>
                  <a:srgbClr val="FF00FF"/>
                </a:solidFill>
                <a:effectLst>
                  <a:outerShdw blurRad="38100" dist="38100" dir="2700000" algn="tl">
                    <a:srgbClr val="000000"/>
                  </a:outerShdw>
                </a:effectLst>
                <a:latin typeface="+mj-lt"/>
              </a:rPr>
              <a:t>Skipped</a:t>
            </a:r>
            <a:endParaRPr lang="en-US" sz="2400" dirty="0">
              <a:solidFill>
                <a:srgbClr val="FF00FF"/>
              </a:solidFill>
              <a:effectLst>
                <a:outerShdw blurRad="38100" dist="38100" dir="2700000" algn="tl">
                  <a:srgbClr val="000000"/>
                </a:outerShdw>
              </a:effectLst>
              <a:latin typeface="+mj-lt"/>
            </a:endParaRPr>
          </a:p>
        </p:txBody>
      </p:sp>
      <p:sp>
        <p:nvSpPr>
          <p:cNvPr id="11" name="Text Box 9">
            <a:extLst>
              <a:ext uri="{FF2B5EF4-FFF2-40B4-BE49-F238E27FC236}">
                <a16:creationId xmlns:a16="http://schemas.microsoft.com/office/drawing/2014/main" id="{A42B8C3B-47DC-EDB5-7D21-8F36E536315D}"/>
              </a:ext>
            </a:extLst>
          </p:cNvPr>
          <p:cNvSpPr txBox="1">
            <a:spLocks noChangeArrowheads="1"/>
          </p:cNvSpPr>
          <p:nvPr/>
        </p:nvSpPr>
        <p:spPr bwMode="auto">
          <a:xfrm>
            <a:off x="5440680" y="3877270"/>
            <a:ext cx="237430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a:hlinkClick r:id="rId37" action="ppaction://hlinksldjump"/>
              </a:rPr>
              <a:t>Quick </a:t>
            </a:r>
            <a:r>
              <a:rPr lang="en-US" altLang="en-US" sz="1800" dirty="0">
                <a:hlinkClick r:id="rId37" action="ppaction://hlinksldjump"/>
              </a:rPr>
              <a:t>Proofs</a:t>
            </a:r>
            <a:endParaRPr lang="en-US" altLang="en-US" sz="1800" dirty="0"/>
          </a:p>
          <a:p>
            <a:pPr eaLnBrk="1" hangingPunct="1">
              <a:spcBef>
                <a:spcPct val="0"/>
              </a:spcBef>
              <a:buNone/>
            </a:pPr>
            <a:r>
              <a:rPr lang="en-US" altLang="en-US" sz="1800">
                <a:hlinkClick r:id="rId38" action="ppaction://hlinksldjump"/>
              </a:rPr>
              <a:t>Tautologies vs Lemmas</a:t>
            </a:r>
            <a:endParaRPr lang="en-US" altLang="en-US" sz="1800"/>
          </a:p>
          <a:p>
            <a:pPr eaLnBrk="1" hangingPunct="1">
              <a:spcBef>
                <a:spcPct val="0"/>
              </a:spcBef>
              <a:buNone/>
            </a:pPr>
            <a:r>
              <a:rPr lang="en-US" altLang="en-US" sz="1800">
                <a:hlinkClick r:id="rId39" action="ppaction://hlinksldjump"/>
              </a:rPr>
              <a:t>Davis-Putnam</a:t>
            </a:r>
            <a:endParaRPr lang="en-US" altLang="en-US" sz="1800" dirty="0"/>
          </a:p>
        </p:txBody>
      </p:sp>
    </p:spTree>
    <p:extLst>
      <p:ext uri="{BB962C8B-B14F-4D97-AF65-F5344CB8AC3E}">
        <p14:creationId xmlns:p14="http://schemas.microsoft.com/office/powerpoint/2010/main" val="2087125451"/>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3" name="Rectangle 12">
            <a:extLst>
              <a:ext uri="{FF2B5EF4-FFF2-40B4-BE49-F238E27FC236}">
                <a16:creationId xmlns:a16="http://schemas.microsoft.com/office/drawing/2014/main" id="{CFB60AB1-CF64-4113-8CBB-B8AE875234E9}"/>
              </a:ext>
            </a:extLst>
          </p:cNvPr>
          <p:cNvSpPr>
            <a:spLocks noChangeArrowheads="1"/>
          </p:cNvSpPr>
          <p:nvPr/>
        </p:nvSpPr>
        <p:spPr bwMode="auto">
          <a:xfrm>
            <a:off x="247650" y="2563923"/>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5" name="Rectangle 14">
            <a:extLst>
              <a:ext uri="{FF2B5EF4-FFF2-40B4-BE49-F238E27FC236}">
                <a16:creationId xmlns:a16="http://schemas.microsoft.com/office/drawing/2014/main" id="{A08DDA31-1D0B-4B68-86FD-B545BF710AEC}"/>
              </a:ext>
            </a:extLst>
          </p:cNvPr>
          <p:cNvSpPr>
            <a:spLocks noChangeArrowheads="1"/>
          </p:cNvSpPr>
          <p:nvPr/>
        </p:nvSpPr>
        <p:spPr bwMode="auto">
          <a:xfrm>
            <a:off x="215721" y="4025153"/>
            <a:ext cx="713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16" name="Group 15">
            <a:extLst>
              <a:ext uri="{FF2B5EF4-FFF2-40B4-BE49-F238E27FC236}">
                <a16:creationId xmlns:a16="http://schemas.microsoft.com/office/drawing/2014/main" id="{1E4C7996-06F6-4F92-8580-7964046E8C13}"/>
              </a:ext>
            </a:extLst>
          </p:cNvPr>
          <p:cNvGrpSpPr>
            <a:grpSpLocks/>
          </p:cNvGrpSpPr>
          <p:nvPr/>
        </p:nvGrpSpPr>
        <p:grpSpPr bwMode="auto">
          <a:xfrm>
            <a:off x="196854" y="3124186"/>
            <a:ext cx="643952" cy="822421"/>
            <a:chOff x="8074152" y="2883849"/>
            <a:chExt cx="643357" cy="822085"/>
          </a:xfrm>
        </p:grpSpPr>
        <p:sp>
          <p:nvSpPr>
            <p:cNvPr id="17" name="Rectangle 5">
              <a:extLst>
                <a:ext uri="{FF2B5EF4-FFF2-40B4-BE49-F238E27FC236}">
                  <a16:creationId xmlns:a16="http://schemas.microsoft.com/office/drawing/2014/main" id="{68F116D0-9B8B-44BA-8D66-E3C58279CC42}"/>
                </a:ext>
              </a:extLst>
            </p:cNvPr>
            <p:cNvSpPr>
              <a:spLocks noChangeArrowheads="1"/>
            </p:cNvSpPr>
            <p:nvPr/>
          </p:nvSpPr>
          <p:spPr bwMode="auto">
            <a:xfrm>
              <a:off x="8089392" y="2883849"/>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18" name="Rectangle 14">
              <a:extLst>
                <a:ext uri="{FF2B5EF4-FFF2-40B4-BE49-F238E27FC236}">
                  <a16:creationId xmlns:a16="http://schemas.microsoft.com/office/drawing/2014/main" id="{FC09DC65-2D78-418D-87CE-0E02B899BEB4}"/>
                </a:ext>
              </a:extLst>
            </p:cNvPr>
            <p:cNvSpPr>
              <a:spLocks noChangeArrowheads="1"/>
            </p:cNvSpPr>
            <p:nvPr/>
          </p:nvSpPr>
          <p:spPr bwMode="auto">
            <a:xfrm>
              <a:off x="8074152" y="3244460"/>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and</a:t>
              </a:r>
            </a:p>
          </p:txBody>
        </p:sp>
      </p:grpSp>
      <p:sp>
        <p:nvSpPr>
          <p:cNvPr id="19" name="Rectangle 18">
            <a:extLst>
              <a:ext uri="{FF2B5EF4-FFF2-40B4-BE49-F238E27FC236}">
                <a16:creationId xmlns:a16="http://schemas.microsoft.com/office/drawing/2014/main" id="{6F3434FD-5682-4C27-A655-A2A040F0F4B5}"/>
              </a:ext>
            </a:extLst>
          </p:cNvPr>
          <p:cNvSpPr>
            <a:spLocks noChangeArrowheads="1"/>
          </p:cNvSpPr>
          <p:nvPr/>
        </p:nvSpPr>
        <p:spPr bwMode="auto">
          <a:xfrm>
            <a:off x="2687638" y="4800600"/>
            <a:ext cx="2262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0" name="Left Brace 3">
            <a:extLst>
              <a:ext uri="{FF2B5EF4-FFF2-40B4-BE49-F238E27FC236}">
                <a16:creationId xmlns:a16="http://schemas.microsoft.com/office/drawing/2014/main" id="{216D604F-1184-4970-935F-34E10CD3C04A}"/>
              </a:ext>
            </a:extLst>
          </p:cNvPr>
          <p:cNvSpPr>
            <a:spLocks/>
          </p:cNvSpPr>
          <p:nvPr/>
        </p:nvSpPr>
        <p:spPr bwMode="auto">
          <a:xfrm rot="-5400000">
            <a:off x="3319175" y="4596643"/>
            <a:ext cx="300335" cy="1524001"/>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a:extLst>
              <a:ext uri="{FF2B5EF4-FFF2-40B4-BE49-F238E27FC236}">
                <a16:creationId xmlns:a16="http://schemas.microsoft.com/office/drawing/2014/main" id="{696B2D45-16D1-4FA2-B286-292D3E217ED3}"/>
              </a:ext>
            </a:extLst>
          </p:cNvPr>
          <p:cNvSpPr>
            <a:spLocks noChangeArrowheads="1"/>
          </p:cNvSpPr>
          <p:nvPr/>
        </p:nvSpPr>
        <p:spPr bwMode="auto">
          <a:xfrm>
            <a:off x="1569392" y="5471459"/>
            <a:ext cx="2727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all on left are true,</a:t>
            </a:r>
          </a:p>
        </p:txBody>
      </p:sp>
      <p:sp>
        <p:nvSpPr>
          <p:cNvPr id="22" name="Rectangle 21">
            <a:extLst>
              <a:ext uri="{FF2B5EF4-FFF2-40B4-BE49-F238E27FC236}">
                <a16:creationId xmlns:a16="http://schemas.microsoft.com/office/drawing/2014/main" id="{C2008AE5-525F-4731-A828-A06013EDD95F}"/>
              </a:ext>
            </a:extLst>
          </p:cNvPr>
          <p:cNvSpPr>
            <a:spLocks noChangeArrowheads="1"/>
          </p:cNvSpPr>
          <p:nvPr/>
        </p:nvSpPr>
        <p:spPr bwMode="auto">
          <a:xfrm>
            <a:off x="4572000" y="5472179"/>
            <a:ext cx="32063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that on right is true.</a:t>
            </a:r>
          </a:p>
        </p:txBody>
      </p:sp>
      <p:sp>
        <p:nvSpPr>
          <p:cNvPr id="23" name="Rectangle 2">
            <a:extLst>
              <a:ext uri="{FF2B5EF4-FFF2-40B4-BE49-F238E27FC236}">
                <a16:creationId xmlns:a16="http://schemas.microsoft.com/office/drawing/2014/main" id="{4B253F14-CC63-4EBB-BD67-ABAC65C45780}"/>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4" name="Text Box 21">
            <a:extLst>
              <a:ext uri="{FF2B5EF4-FFF2-40B4-BE49-F238E27FC236}">
                <a16:creationId xmlns:a16="http://schemas.microsoft.com/office/drawing/2014/main" id="{1F5CA332-4F57-4BC6-9A70-04ECC2C30B82}"/>
              </a:ext>
            </a:extLst>
          </p:cNvPr>
          <p:cNvSpPr txBox="1">
            <a:spLocks noChangeArrowheads="1"/>
          </p:cNvSpPr>
          <p:nvPr/>
        </p:nvSpPr>
        <p:spPr bwMode="auto">
          <a:xfrm>
            <a:off x="2956229" y="472300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5" name="Text Box 21">
            <a:extLst>
              <a:ext uri="{FF2B5EF4-FFF2-40B4-BE49-F238E27FC236}">
                <a16:creationId xmlns:a16="http://schemas.microsoft.com/office/drawing/2014/main" id="{D49F9D76-E38B-4221-A23A-583E9AFAC16B}"/>
              </a:ext>
            </a:extLst>
          </p:cNvPr>
          <p:cNvSpPr txBox="1">
            <a:spLocks noChangeArrowheads="1"/>
          </p:cNvSpPr>
          <p:nvPr/>
        </p:nvSpPr>
        <p:spPr bwMode="auto">
          <a:xfrm>
            <a:off x="3582126" y="4724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2085756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0-#ppt_w/2"/>
                                          </p:val>
                                        </p:tav>
                                        <p:tav tm="100000">
                                          <p:val>
                                            <p:strVal val="#ppt_x"/>
                                          </p:val>
                                        </p:tav>
                                      </p:tavLst>
                                    </p:anim>
                                    <p:anim calcmode="lin" valueType="num">
                                      <p:cBhvr additive="base">
                                        <p:cTn id="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0-#ppt_w/2"/>
                                          </p:val>
                                        </p:tav>
                                        <p:tav tm="100000">
                                          <p:val>
                                            <p:strVal val="#ppt_x"/>
                                          </p:val>
                                        </p:tav>
                                      </p:tavLst>
                                    </p:anim>
                                    <p:anim calcmode="lin" valueType="num">
                                      <p:cBhvr additive="base">
                                        <p:cTn id="14"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0-#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ppt_x"/>
                                          </p:val>
                                        </p:tav>
                                        <p:tav tm="100000">
                                          <p:val>
                                            <p:strVal val="#ppt_x"/>
                                          </p:val>
                                        </p:tav>
                                      </p:tavLst>
                                    </p:anim>
                                    <p:anim calcmode="lin" valueType="num">
                                      <p:cBhvr additive="base">
                                        <p:cTn id="26" dur="500" fill="hold"/>
                                        <p:tgtEl>
                                          <p:spTgt spid="19"/>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4">
                                            <p:txEl>
                                              <p:pRg st="0" end="0"/>
                                            </p:txEl>
                                          </p:spTgt>
                                        </p:tgtEl>
                                        <p:attrNameLst>
                                          <p:attrName>style.visibility</p:attrName>
                                        </p:attrNameLst>
                                      </p:cBhvr>
                                      <p:to>
                                        <p:strVal val="visible"/>
                                      </p:to>
                                    </p:set>
                                    <p:anim calcmode="lin" valueType="num">
                                      <p:cBhvr additive="base">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 calcmode="lin" valueType="num">
                                      <p:cBhvr additive="base">
                                        <p:cTn id="33"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ppt_x"/>
                                          </p:val>
                                        </p:tav>
                                        <p:tav tm="100000">
                                          <p:val>
                                            <p:strVal val="#ppt_x"/>
                                          </p:val>
                                        </p:tav>
                                      </p:tavLst>
                                    </p:anim>
                                    <p:anim calcmode="lin" valueType="num">
                                      <p:cBhvr additive="base">
                                        <p:cTn id="40" dur="500" fill="hold"/>
                                        <p:tgtEl>
                                          <p:spTgt spid="2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ppt_x"/>
                                          </p:val>
                                        </p:tav>
                                        <p:tav tm="100000">
                                          <p:val>
                                            <p:strVal val="#ppt_x"/>
                                          </p:val>
                                        </p:tav>
                                      </p:tavLst>
                                    </p:anim>
                                    <p:anim calcmode="lin" valueType="num">
                                      <p:cBhvr additive="base">
                                        <p:cTn id="4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22"/>
                                        </p:tgtEl>
                                        <p:attrNameLst>
                                          <p:attrName>style.visibility</p:attrName>
                                        </p:attrNameLst>
                                      </p:cBhvr>
                                      <p:to>
                                        <p:strVal val="visible"/>
                                      </p:to>
                                    </p:set>
                                    <p:anim calcmode="lin" valueType="num">
                                      <p:cBhvr additive="base">
                                        <p:cTn id="49" dur="500" fill="hold"/>
                                        <p:tgtEl>
                                          <p:spTgt spid="22"/>
                                        </p:tgtEl>
                                        <p:attrNameLst>
                                          <p:attrName>ppt_x</p:attrName>
                                        </p:attrNameLst>
                                      </p:cBhvr>
                                      <p:tavLst>
                                        <p:tav tm="0">
                                          <p:val>
                                            <p:strVal val="#ppt_x"/>
                                          </p:val>
                                        </p:tav>
                                        <p:tav tm="100000">
                                          <p:val>
                                            <p:strVal val="#ppt_x"/>
                                          </p:val>
                                        </p:tav>
                                      </p:tavLst>
                                    </p:anim>
                                    <p:anim calcmode="lin" valueType="num">
                                      <p:cBhvr additive="base">
                                        <p:cTn id="5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9" grpId="0"/>
      <p:bldP spid="20" grpId="0" animBg="1"/>
      <p:bldP spid="21" grpId="0"/>
      <p:bldP spid="22" grpId="0"/>
      <p:bldP spid="24" grpId="0" build="allAtOnce"/>
      <p:bldP spid="25" grpId="0" build="allAtOnce"/>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cxnSp>
        <p:nvCxnSpPr>
          <p:cNvPr id="33" name="Straight Connector 32">
            <a:extLst>
              <a:ext uri="{FF2B5EF4-FFF2-40B4-BE49-F238E27FC236}">
                <a16:creationId xmlns:a16="http://schemas.microsoft.com/office/drawing/2014/main" id="{01A67428-B4D2-EFBE-1750-7BDBDE3087C3}"/>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34" name="Text Box 21">
            <a:extLst>
              <a:ext uri="{FF2B5EF4-FFF2-40B4-BE49-F238E27FC236}">
                <a16:creationId xmlns:a16="http://schemas.microsoft.com/office/drawing/2014/main" id="{239A053A-23F0-FFCF-2DFE-B0C2623589A0}"/>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 name="TextBox 1">
            <a:extLst>
              <a:ext uri="{FF2B5EF4-FFF2-40B4-BE49-F238E27FC236}">
                <a16:creationId xmlns:a16="http://schemas.microsoft.com/office/drawing/2014/main" id="{7C8BC6C7-99A3-C6E5-9541-664AF3808BF0}"/>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 name="AutoShape 58">
            <a:extLst>
              <a:ext uri="{FF2B5EF4-FFF2-40B4-BE49-F238E27FC236}">
                <a16:creationId xmlns:a16="http://schemas.microsoft.com/office/drawing/2014/main" id="{3895DC93-2FB2-F5EA-19DA-2CF431CC15F2}"/>
              </a:ext>
            </a:extLst>
          </p:cNvPr>
          <p:cNvSpPr>
            <a:spLocks noChangeArrowheads="1"/>
          </p:cNvSpPr>
          <p:nvPr/>
        </p:nvSpPr>
        <p:spPr bwMode="auto">
          <a:xfrm>
            <a:off x="609600" y="1752600"/>
            <a:ext cx="7888514" cy="3810000"/>
          </a:xfrm>
          <a:prstGeom prst="wedgeRoundRectCallout">
            <a:avLst>
              <a:gd name="adj1" fmla="val 46144"/>
              <a:gd name="adj2" fmla="val 587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1" defTabSz="685800" eaLnBrk="1" fontAlgn="auto" hangingPunct="1">
              <a:spcBef>
                <a:spcPct val="0"/>
              </a:spcBef>
              <a:spcAft>
                <a:spcPts val="0"/>
              </a:spcAft>
              <a:buFontTx/>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Two sets are the same,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for every object,</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it is either in both or in neither.</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lvl="1" defTabSz="685800" eaLnBrk="1" fontAlgn="auto" hangingPunct="1">
              <a:spcBef>
                <a:spcPct val="0"/>
              </a:spcBef>
              <a:spcAft>
                <a:spcPts val="0"/>
              </a:spcAft>
              <a:buFontTx/>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Two propositions are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equivalent,</a:t>
            </a:r>
            <a:b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for every possible setting of the variables,</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either both evaluate to True or neither do.</a:t>
            </a:r>
          </a:p>
          <a:p>
            <a:pPr marL="1600200" marR="0" lvl="3" indent="-228600" algn="l"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You have to check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EVERY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possible setting.</a:t>
            </a:r>
          </a:p>
          <a:p>
            <a:pPr marL="1600200" marR="0" lvl="3" indent="-228600" algn="l"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 name="Group 8">
            <a:extLst>
              <a:ext uri="{FF2B5EF4-FFF2-40B4-BE49-F238E27FC236}">
                <a16:creationId xmlns:a16="http://schemas.microsoft.com/office/drawing/2014/main" id="{5F4A6393-9161-1206-4327-FEB08B7709AC}"/>
              </a:ext>
            </a:extLst>
          </p:cNvPr>
          <p:cNvGrpSpPr/>
          <p:nvPr/>
        </p:nvGrpSpPr>
        <p:grpSpPr>
          <a:xfrm>
            <a:off x="6172200" y="1828800"/>
            <a:ext cx="1828800" cy="1447800"/>
            <a:chOff x="533400" y="4987499"/>
            <a:chExt cx="2438400" cy="1905000"/>
          </a:xfrm>
        </p:grpSpPr>
        <p:pic>
          <p:nvPicPr>
            <p:cNvPr id="10" name="Picture 2" descr="Apple Varieties - USApple">
              <a:extLst>
                <a:ext uri="{FF2B5EF4-FFF2-40B4-BE49-F238E27FC236}">
                  <a16:creationId xmlns:a16="http://schemas.microsoft.com/office/drawing/2014/main" id="{E9811FE1-CEC8-64F9-99BD-A3A7FFB65FB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676400" y="5029200"/>
              <a:ext cx="228600" cy="228600"/>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4840A06F-680F-73B8-2125-BC85B1007CD7}"/>
                </a:ext>
              </a:extLst>
            </p:cNvPr>
            <p:cNvGrpSpPr/>
            <p:nvPr/>
          </p:nvGrpSpPr>
          <p:grpSpPr>
            <a:xfrm>
              <a:off x="533400" y="4987499"/>
              <a:ext cx="2438400" cy="1905000"/>
              <a:chOff x="533400" y="4987499"/>
              <a:chExt cx="2438400" cy="1905000"/>
            </a:xfrm>
          </p:grpSpPr>
          <p:sp>
            <p:nvSpPr>
              <p:cNvPr id="12" name="Rectangle 11">
                <a:extLst>
                  <a:ext uri="{FF2B5EF4-FFF2-40B4-BE49-F238E27FC236}">
                    <a16:creationId xmlns:a16="http://schemas.microsoft.com/office/drawing/2014/main" id="{9D6BFA11-4C4D-E8DA-41F4-B9FD665AF66F}"/>
                  </a:ext>
                </a:extLst>
              </p:cNvPr>
              <p:cNvSpPr/>
              <p:nvPr/>
            </p:nvSpPr>
            <p:spPr>
              <a:xfrm>
                <a:off x="533400" y="4987499"/>
                <a:ext cx="2438400" cy="1905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491CC0B8-D3B5-0F4E-3AA3-7FD04C28A73B}"/>
                  </a:ext>
                </a:extLst>
              </p:cNvPr>
              <p:cNvSpPr/>
              <p:nvPr/>
            </p:nvSpPr>
            <p:spPr>
              <a:xfrm>
                <a:off x="787400" y="5266899"/>
                <a:ext cx="1371600" cy="1371600"/>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6298F473-DA69-C447-EB51-5CA2847ECEB8}"/>
                  </a:ext>
                </a:extLst>
              </p:cNvPr>
              <p:cNvSpPr/>
              <p:nvPr/>
            </p:nvSpPr>
            <p:spPr>
              <a:xfrm>
                <a:off x="1371600" y="5266899"/>
                <a:ext cx="1371600" cy="1371600"/>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Rectangle 14">
                <a:extLst>
                  <a:ext uri="{FF2B5EF4-FFF2-40B4-BE49-F238E27FC236}">
                    <a16:creationId xmlns:a16="http://schemas.microsoft.com/office/drawing/2014/main" id="{869DAE9F-EDC4-172E-5001-10FE43D476DA}"/>
                  </a:ext>
                </a:extLst>
              </p:cNvPr>
              <p:cNvSpPr/>
              <p:nvPr/>
            </p:nvSpPr>
            <p:spPr>
              <a:xfrm>
                <a:off x="2342743" y="5059234"/>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EEF448BF-C06F-5B8C-9516-5E0DCF2C3790}"/>
                  </a:ext>
                </a:extLst>
              </p:cNvPr>
              <p:cNvSpPr/>
              <p:nvPr/>
            </p:nvSpPr>
            <p:spPr>
              <a:xfrm>
                <a:off x="762000" y="5070397"/>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17" name="Picture 2" descr="Apple Varieties - USApple">
                <a:extLst>
                  <a:ext uri="{FF2B5EF4-FFF2-40B4-BE49-F238E27FC236}">
                    <a16:creationId xmlns:a16="http://schemas.microsoft.com/office/drawing/2014/main" id="{2D9DE4B8-0823-9B22-CE37-1C7922A5DE8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6764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Apple Varieties - USApple">
                <a:extLst>
                  <a:ext uri="{FF2B5EF4-FFF2-40B4-BE49-F238E27FC236}">
                    <a16:creationId xmlns:a16="http://schemas.microsoft.com/office/drawing/2014/main" id="{DB811FF8-BE71-B928-865D-C4A9CD96044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2860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Apple Varieties - USApple">
                <a:extLst>
                  <a:ext uri="{FF2B5EF4-FFF2-40B4-BE49-F238E27FC236}">
                    <a16:creationId xmlns:a16="http://schemas.microsoft.com/office/drawing/2014/main" id="{9A757A9F-63AE-194A-C971-8857FE4F02A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9906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Connector 19">
                <a:extLst>
                  <a:ext uri="{FF2B5EF4-FFF2-40B4-BE49-F238E27FC236}">
                    <a16:creationId xmlns:a16="http://schemas.microsoft.com/office/drawing/2014/main" id="{D1E4F9D7-ADD2-38EF-BCAC-9053C102D973}"/>
                  </a:ext>
                </a:extLst>
              </p:cNvPr>
              <p:cNvCxnSpPr/>
              <p:nvPr/>
            </p:nvCxnSpPr>
            <p:spPr bwMode="auto">
              <a:xfrm flipH="1">
                <a:off x="990600" y="5715000"/>
                <a:ext cx="228600" cy="381000"/>
              </a:xfrm>
              <a:prstGeom prst="line">
                <a:avLst/>
              </a:prstGeom>
              <a:noFill/>
              <a:ln w="38100" cap="flat" cmpd="sng" algn="ctr">
                <a:solidFill>
                  <a:schemeClr val="hlink"/>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1282809-0EC6-FB5C-40A1-A4AE201D5631}"/>
                  </a:ext>
                </a:extLst>
              </p:cNvPr>
              <p:cNvCxnSpPr/>
              <p:nvPr/>
            </p:nvCxnSpPr>
            <p:spPr bwMode="auto">
              <a:xfrm flipH="1">
                <a:off x="2286000" y="5715000"/>
                <a:ext cx="228600" cy="381000"/>
              </a:xfrm>
              <a:prstGeom prst="line">
                <a:avLst/>
              </a:prstGeom>
              <a:noFill/>
              <a:ln w="38100" cap="flat" cmpd="sng" algn="ctr">
                <a:solidFill>
                  <a:schemeClr val="hlink"/>
                </a:solidFill>
                <a:prstDash val="solid"/>
                <a:round/>
                <a:headEnd type="none" w="med" len="med"/>
                <a:tailEnd type="none" w="med" len="med"/>
              </a:ln>
              <a:effectLst/>
            </p:spPr>
          </p:cxnSp>
        </p:grpSp>
      </p:grpSp>
      <p:pic>
        <p:nvPicPr>
          <p:cNvPr id="22" name="Picture 21" descr="&lt;strong&gt;Clipart&lt;/strong&gt; - Beautiful Black &lt;strong&gt;Woman&lt;/strong&gt;">
            <a:extLst>
              <a:ext uri="{FF2B5EF4-FFF2-40B4-BE49-F238E27FC236}">
                <a16:creationId xmlns:a16="http://schemas.microsoft.com/office/drawing/2014/main" id="{0F8F1A80-7836-D99D-54B6-85A0C0B8BA7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24" name="Title 1">
            <a:extLst>
              <a:ext uri="{FF2B5EF4-FFF2-40B4-BE49-F238E27FC236}">
                <a16:creationId xmlns:a16="http://schemas.microsoft.com/office/drawing/2014/main" id="{B191A700-480A-FDE8-DE55-3CC1E420600B}"/>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225259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 calcmode="lin" valueType="num">
                                      <p:cBhvr additive="base">
                                        <p:cTn id="11"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7">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fill="hold"/>
                                        <p:tgtEl>
                                          <p:spTgt spid="9"/>
                                        </p:tgtEl>
                                        <p:attrNameLst>
                                          <p:attrName>ppt_x</p:attrName>
                                        </p:attrNameLst>
                                      </p:cBhvr>
                                      <p:tavLst>
                                        <p:tav tm="0">
                                          <p:val>
                                            <p:strVal val="#ppt_x"/>
                                          </p:val>
                                        </p:tav>
                                        <p:tav tm="100000">
                                          <p:val>
                                            <p:strVal val="#ppt_x"/>
                                          </p:val>
                                        </p:tav>
                                      </p:tavLst>
                                    </p:anim>
                                    <p:anim calcmode="lin" valueType="num">
                                      <p:cBhvr additive="base">
                                        <p:cTn id="1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 calcmode="lin" valueType="num">
                                      <p:cBhvr additive="base">
                                        <p:cTn id="21" dur="500" fill="hold"/>
                                        <p:tgtEl>
                                          <p:spTgt spid="7">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31" presetClass="entr" presetSubtype="0" fill="hold" nodeType="clickEffect">
                                  <p:stCondLst>
                                    <p:cond delay="0"/>
                                  </p:stCondLst>
                                  <p:childTnLst>
                                    <p:set>
                                      <p:cBhvr>
                                        <p:cTn id="26" dur="1" fill="hold">
                                          <p:stCondLst>
                                            <p:cond delay="0"/>
                                          </p:stCondLst>
                                        </p:cTn>
                                        <p:tgtEl>
                                          <p:spTgt spid="7">
                                            <p:txEl>
                                              <p:pRg st="4" end="4"/>
                                            </p:txEl>
                                          </p:spTgt>
                                        </p:tgtEl>
                                        <p:attrNameLst>
                                          <p:attrName>style.visibility</p:attrName>
                                        </p:attrNameLst>
                                      </p:cBhvr>
                                      <p:to>
                                        <p:strVal val="visible"/>
                                      </p:to>
                                    </p:set>
                                    <p:anim calcmode="lin" valueType="num">
                                      <p:cBhvr>
                                        <p:cTn id="27" dur="1000" fill="hold"/>
                                        <p:tgtEl>
                                          <p:spTgt spid="7">
                                            <p:txEl>
                                              <p:pRg st="4" end="4"/>
                                            </p:txEl>
                                          </p:spTgt>
                                        </p:tgtEl>
                                        <p:attrNameLst>
                                          <p:attrName>ppt_w</p:attrName>
                                        </p:attrNameLst>
                                      </p:cBhvr>
                                      <p:tavLst>
                                        <p:tav tm="0">
                                          <p:val>
                                            <p:fltVal val="0"/>
                                          </p:val>
                                        </p:tav>
                                        <p:tav tm="100000">
                                          <p:val>
                                            <p:strVal val="#ppt_w"/>
                                          </p:val>
                                        </p:tav>
                                      </p:tavLst>
                                    </p:anim>
                                    <p:anim calcmode="lin" valueType="num">
                                      <p:cBhvr>
                                        <p:cTn id="28" dur="1000" fill="hold"/>
                                        <p:tgtEl>
                                          <p:spTgt spid="7">
                                            <p:txEl>
                                              <p:pRg st="4" end="4"/>
                                            </p:txEl>
                                          </p:spTgt>
                                        </p:tgtEl>
                                        <p:attrNameLst>
                                          <p:attrName>ppt_h</p:attrName>
                                        </p:attrNameLst>
                                      </p:cBhvr>
                                      <p:tavLst>
                                        <p:tav tm="0">
                                          <p:val>
                                            <p:fltVal val="0"/>
                                          </p:val>
                                        </p:tav>
                                        <p:tav tm="100000">
                                          <p:val>
                                            <p:strVal val="#ppt_h"/>
                                          </p:val>
                                        </p:tav>
                                      </p:tavLst>
                                    </p:anim>
                                    <p:anim calcmode="lin" valueType="num">
                                      <p:cBhvr>
                                        <p:cTn id="29" dur="1000" fill="hold"/>
                                        <p:tgtEl>
                                          <p:spTgt spid="7">
                                            <p:txEl>
                                              <p:pRg st="4" end="4"/>
                                            </p:txEl>
                                          </p:spTgt>
                                        </p:tgtEl>
                                        <p:attrNameLst>
                                          <p:attrName>style.rotation</p:attrName>
                                        </p:attrNameLst>
                                      </p:cBhvr>
                                      <p:tavLst>
                                        <p:tav tm="0">
                                          <p:val>
                                            <p:fltVal val="90"/>
                                          </p:val>
                                        </p:tav>
                                        <p:tav tm="100000">
                                          <p:val>
                                            <p:fltVal val="0"/>
                                          </p:val>
                                        </p:tav>
                                      </p:tavLst>
                                    </p:anim>
                                    <p:animEffect transition="in" filter="fade">
                                      <p:cBhvr>
                                        <p:cTn id="30" dur="1000"/>
                                        <p:tgtEl>
                                          <p:spTgt spid="7">
                                            <p:txEl>
                                              <p:pRg st="4" end="4"/>
                                            </p:txEl>
                                          </p:spTgt>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additive="base">
                                        <p:cTn id="35" dur="500" fill="hold"/>
                                        <p:tgtEl>
                                          <p:spTgt spid="34"/>
                                        </p:tgtEl>
                                        <p:attrNameLst>
                                          <p:attrName>ppt_x</p:attrName>
                                        </p:attrNameLst>
                                      </p:cBhvr>
                                      <p:tavLst>
                                        <p:tav tm="0">
                                          <p:val>
                                            <p:strVal val="#ppt_x"/>
                                          </p:val>
                                        </p:tav>
                                        <p:tav tm="100000">
                                          <p:val>
                                            <p:strVal val="#ppt_x"/>
                                          </p:val>
                                        </p:tav>
                                      </p:tavLst>
                                    </p:anim>
                                    <p:anim calcmode="lin" valueType="num">
                                      <p:cBhvr additive="base">
                                        <p:cTn id="36" dur="500" fill="hold"/>
                                        <p:tgtEl>
                                          <p:spTgt spid="34"/>
                                        </p:tgtEl>
                                        <p:attrNameLst>
                                          <p:attrName>ppt_y</p:attrName>
                                        </p:attrNameLst>
                                      </p:cBhvr>
                                      <p:tavLst>
                                        <p:tav tm="0">
                                          <p:val>
                                            <p:strVal val="1+#ppt_h/2"/>
                                          </p:val>
                                        </p:tav>
                                        <p:tav tm="100000">
                                          <p:val>
                                            <p:strVal val="#ppt_y"/>
                                          </p:val>
                                        </p:tav>
                                      </p:tavLst>
                                    </p:anim>
                                  </p:childTnLst>
                                </p:cTn>
                              </p:par>
                              <p:par>
                                <p:cTn id="37" presetID="2" presetClass="exit" presetSubtype="4" fill="hold" grpId="0" nodeType="withEffect">
                                  <p:stCondLst>
                                    <p:cond delay="0"/>
                                  </p:stCondLst>
                                  <p:childTnLst>
                                    <p:anim calcmode="lin" valueType="num">
                                      <p:cBhvr additive="base">
                                        <p:cTn id="38" dur="500"/>
                                        <p:tgtEl>
                                          <p:spTgt spid="2"/>
                                        </p:tgtEl>
                                        <p:attrNameLst>
                                          <p:attrName>ppt_x</p:attrName>
                                        </p:attrNameLst>
                                      </p:cBhvr>
                                      <p:tavLst>
                                        <p:tav tm="0">
                                          <p:val>
                                            <p:strVal val="ppt_x"/>
                                          </p:val>
                                        </p:tav>
                                        <p:tav tm="100000">
                                          <p:val>
                                            <p:strVal val="ppt_x"/>
                                          </p:val>
                                        </p:tav>
                                      </p:tavLst>
                                    </p:anim>
                                    <p:anim calcmode="lin" valueType="num">
                                      <p:cBhvr additive="base">
                                        <p:cTn id="39" dur="500"/>
                                        <p:tgtEl>
                                          <p:spTgt spid="2"/>
                                        </p:tgtEl>
                                        <p:attrNameLst>
                                          <p:attrName>ppt_y</p:attrName>
                                        </p:attrNameLst>
                                      </p:cBhvr>
                                      <p:tavLst>
                                        <p:tav tm="0">
                                          <p:val>
                                            <p:strVal val="ppt_y"/>
                                          </p:val>
                                        </p:tav>
                                        <p:tav tm="100000">
                                          <p:val>
                                            <p:strVal val="1+ppt_h/2"/>
                                          </p:val>
                                        </p:tav>
                                      </p:tavLst>
                                    </p:anim>
                                    <p:set>
                                      <p:cBhvr>
                                        <p:cTn id="40"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 grpId="0" animBg="1"/>
      <p:bldP spid="7" grpId="0" animBg="1"/>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cxnSp>
        <p:nvCxnSpPr>
          <p:cNvPr id="33" name="Straight Connector 32">
            <a:extLst>
              <a:ext uri="{FF2B5EF4-FFF2-40B4-BE49-F238E27FC236}">
                <a16:creationId xmlns:a16="http://schemas.microsoft.com/office/drawing/2014/main" id="{01A67428-B4D2-EFBE-1750-7BDBDE3087C3}"/>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22" name="Text Box 21">
            <a:extLst>
              <a:ext uri="{FF2B5EF4-FFF2-40B4-BE49-F238E27FC236}">
                <a16:creationId xmlns:a16="http://schemas.microsoft.com/office/drawing/2014/main" id="{38D13863-7CD7-681A-C8AC-B06D034D34D6}"/>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3" name="TextBox 22">
            <a:extLst>
              <a:ext uri="{FF2B5EF4-FFF2-40B4-BE49-F238E27FC236}">
                <a16:creationId xmlns:a16="http://schemas.microsoft.com/office/drawing/2014/main" id="{FC72853F-844F-5158-67E4-9EE2AA52BB92}"/>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4" name="AutoShape 35">
            <a:extLst>
              <a:ext uri="{FF2B5EF4-FFF2-40B4-BE49-F238E27FC236}">
                <a16:creationId xmlns:a16="http://schemas.microsoft.com/office/drawing/2014/main" id="{B21A613E-0F7A-F5CE-C966-9BDF1EDF7F06}"/>
              </a:ext>
            </a:extLst>
          </p:cNvPr>
          <p:cNvSpPr>
            <a:spLocks noChangeArrowheads="1"/>
          </p:cNvSpPr>
          <p:nvPr/>
        </p:nvSpPr>
        <p:spPr bwMode="auto">
          <a:xfrm>
            <a:off x="2558787" y="1207754"/>
            <a:ext cx="4908813" cy="1383046"/>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Hence, the obvious “proof”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build a table of all settings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evaluate the formula under each.</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25" name="Table 24">
            <a:extLst>
              <a:ext uri="{FF2B5EF4-FFF2-40B4-BE49-F238E27FC236}">
                <a16:creationId xmlns:a16="http://schemas.microsoft.com/office/drawing/2014/main" id="{1F482C7F-41CB-612D-1988-FCE60B51C5E8}"/>
              </a:ext>
            </a:extLst>
          </p:cNvPr>
          <p:cNvGraphicFramePr>
            <a:graphicFrameLocks noGrp="1"/>
          </p:cNvGraphicFramePr>
          <p:nvPr/>
        </p:nvGraphicFramePr>
        <p:xfrm>
          <a:off x="693057" y="2819400"/>
          <a:ext cx="3048000" cy="2606040"/>
        </p:xfrm>
        <a:graphic>
          <a:graphicData uri="http://schemas.openxmlformats.org/drawingml/2006/table">
            <a:tbl>
              <a:tblPr firstRow="1" bandRow="1">
                <a:tableStyleId>{21E4AEA4-8DFA-4A89-87EB-49C32662AFE0}</a:tableStyleId>
              </a:tblPr>
              <a:tblGrid>
                <a:gridCol w="390590">
                  <a:extLst>
                    <a:ext uri="{9D8B030D-6E8A-4147-A177-3AD203B41FA5}">
                      <a16:colId xmlns:a16="http://schemas.microsoft.com/office/drawing/2014/main" val="831567363"/>
                    </a:ext>
                  </a:extLst>
                </a:gridCol>
                <a:gridCol w="390590">
                  <a:extLst>
                    <a:ext uri="{9D8B030D-6E8A-4147-A177-3AD203B41FA5}">
                      <a16:colId xmlns:a16="http://schemas.microsoft.com/office/drawing/2014/main" val="1633824391"/>
                    </a:ext>
                  </a:extLst>
                </a:gridCol>
                <a:gridCol w="390590">
                  <a:extLst>
                    <a:ext uri="{9D8B030D-6E8A-4147-A177-3AD203B41FA5}">
                      <a16:colId xmlns:a16="http://schemas.microsoft.com/office/drawing/2014/main" val="2468978270"/>
                    </a:ext>
                  </a:extLst>
                </a:gridCol>
                <a:gridCol w="484752">
                  <a:extLst>
                    <a:ext uri="{9D8B030D-6E8A-4147-A177-3AD203B41FA5}">
                      <a16:colId xmlns:a16="http://schemas.microsoft.com/office/drawing/2014/main" val="1828901928"/>
                    </a:ext>
                  </a:extLst>
                </a:gridCol>
                <a:gridCol w="463826">
                  <a:extLst>
                    <a:ext uri="{9D8B030D-6E8A-4147-A177-3AD203B41FA5}">
                      <a16:colId xmlns:a16="http://schemas.microsoft.com/office/drawing/2014/main" val="973339140"/>
                    </a:ext>
                  </a:extLst>
                </a:gridCol>
                <a:gridCol w="463826">
                  <a:extLst>
                    <a:ext uri="{9D8B030D-6E8A-4147-A177-3AD203B41FA5}">
                      <a16:colId xmlns:a16="http://schemas.microsoft.com/office/drawing/2014/main" val="1777171275"/>
                    </a:ext>
                  </a:extLst>
                </a:gridCol>
                <a:gridCol w="463826">
                  <a:extLst>
                    <a:ext uri="{9D8B030D-6E8A-4147-A177-3AD203B41FA5}">
                      <a16:colId xmlns:a16="http://schemas.microsoft.com/office/drawing/2014/main" val="1867844891"/>
                    </a:ext>
                  </a:extLst>
                </a:gridCol>
              </a:tblGrid>
              <a:tr h="351970">
                <a:tc>
                  <a:txBody>
                    <a:bodyPr/>
                    <a:lstStyle/>
                    <a:p>
                      <a:r>
                        <a:rPr lang="en-US" sz="1200" b="1" i="1" dirty="0">
                          <a:solidFill>
                            <a:schemeClr val="bg2"/>
                          </a:solidFill>
                          <a:latin typeface="+mj-lt"/>
                        </a:rPr>
                        <a:t>A</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1" dirty="0">
                          <a:solidFill>
                            <a:schemeClr val="bg2"/>
                          </a:solidFill>
                          <a:latin typeface="+mj-lt"/>
                          <a:ea typeface="Cambria Math" panose="02040503050406030204" pitchFamily="18" charset="0"/>
                        </a:rPr>
                        <a:t>B</a:t>
                      </a:r>
                      <a:endParaRPr lang="en-US" sz="12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0" dirty="0">
                          <a:solidFill>
                            <a:schemeClr val="bg2"/>
                          </a:solidFill>
                          <a:latin typeface="Cambria Math"/>
                          <a:ea typeface="Cambria Math"/>
                        </a:rPr>
                        <a:t>C</a:t>
                      </a:r>
                      <a:endParaRPr lang="en-US" sz="12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1" dirty="0" err="1">
                          <a:solidFill>
                            <a:schemeClr val="bg2"/>
                          </a:solidFill>
                          <a:latin typeface="Cambria Math" pitchFamily="18" charset="0"/>
                          <a:ea typeface="Cambria Math" pitchFamily="18" charset="0"/>
                        </a:rPr>
                        <a:t>A</a:t>
                      </a:r>
                      <a:r>
                        <a:rPr lang="en-US" sz="1200" b="1" i="0" dirty="0" err="1">
                          <a:solidFill>
                            <a:schemeClr val="bg2"/>
                          </a:solidFill>
                          <a:latin typeface="Cambria Math" pitchFamily="18" charset="0"/>
                          <a:ea typeface="Cambria Math" pitchFamily="18" charset="0"/>
                        </a:rPr>
                        <a:t>∨B</a:t>
                      </a:r>
                      <a:endParaRPr lang="en-US" sz="1200" b="1" i="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700" b="1" i="1" dirty="0">
                          <a:solidFill>
                            <a:schemeClr val="bg2"/>
                          </a:solidFill>
                          <a:latin typeface="Cambria Math" pitchFamily="18" charset="0"/>
                          <a:ea typeface="Cambria Math" pitchFamily="18" charset="0"/>
                        </a:rPr>
                        <a:t>(A</a:t>
                      </a:r>
                      <a:r>
                        <a:rPr lang="en-US" sz="700" b="1" i="0" dirty="0">
                          <a:solidFill>
                            <a:schemeClr val="bg2"/>
                          </a:solidFill>
                          <a:latin typeface="Cambria Math" pitchFamily="18" charset="0"/>
                          <a:ea typeface="Cambria Math" pitchFamily="18" charset="0"/>
                        </a:rPr>
                        <a:t> ∨</a:t>
                      </a:r>
                      <a:r>
                        <a:rPr lang="en-US" sz="700" b="1" i="1" dirty="0">
                          <a:solidFill>
                            <a:schemeClr val="bg2"/>
                          </a:solidFill>
                          <a:latin typeface="Cambria Math" pitchFamily="18" charset="0"/>
                          <a:ea typeface="Cambria Math" pitchFamily="18" charset="0"/>
                        </a:rPr>
                        <a:t>B)</a:t>
                      </a:r>
                      <a:br>
                        <a:rPr lang="en-US" sz="700" b="1" i="0" dirty="0">
                          <a:solidFill>
                            <a:schemeClr val="bg2"/>
                          </a:solidFill>
                          <a:latin typeface="Cambria Math" pitchFamily="18" charset="0"/>
                          <a:ea typeface="Cambria Math" pitchFamily="18" charset="0"/>
                        </a:rPr>
                      </a:br>
                      <a:r>
                        <a:rPr lang="en-US" sz="700" b="1" i="0" dirty="0">
                          <a:solidFill>
                            <a:schemeClr val="bg2"/>
                          </a:solidFill>
                          <a:latin typeface="Cambria Math" pitchFamily="18" charset="0"/>
                          <a:ea typeface="Cambria Math" pitchFamily="18" charset="0"/>
                        </a:rPr>
                        <a:t>      </a:t>
                      </a:r>
                      <a:r>
                        <a:rPr lang="en-US" sz="700" b="1" i="0" dirty="0">
                          <a:solidFill>
                            <a:schemeClr val="bg2"/>
                          </a:solidFill>
                          <a:ea typeface="Cambria Math" pitchFamily="18" charset="0"/>
                        </a:rPr>
                        <a:t>→ </a:t>
                      </a:r>
                      <a:r>
                        <a:rPr lang="en-US" sz="700" b="1" i="0" dirty="0">
                          <a:solidFill>
                            <a:schemeClr val="bg2"/>
                          </a:solidFill>
                          <a:latin typeface="Cambria Math"/>
                          <a:ea typeface="Cambria Math"/>
                        </a:rPr>
                        <a:t>C</a:t>
                      </a:r>
                      <a:endParaRPr lang="en-US" sz="7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pitchFamily="18" charset="0"/>
                          <a:ea typeface="Cambria Math" pitchFamily="18" charset="0"/>
                        </a:rPr>
                        <a:t>(A</a:t>
                      </a:r>
                      <a:r>
                        <a:rPr lang="en-US" sz="600" b="1" i="0" dirty="0">
                          <a:solidFill>
                            <a:schemeClr val="bg2"/>
                          </a:solidFill>
                          <a:ea typeface="Cambria Math" pitchFamily="18" charset="0"/>
                        </a:rPr>
                        <a:t>→ </a:t>
                      </a:r>
                      <a:r>
                        <a:rPr lang="en-US" sz="600" b="1" i="0" dirty="0">
                          <a:solidFill>
                            <a:schemeClr val="bg2"/>
                          </a:solidFill>
                          <a:latin typeface="Cambria Math"/>
                          <a:ea typeface="Cambria Math"/>
                        </a:rPr>
                        <a:t>C)</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a:ea typeface="Cambria Math"/>
                        </a:rPr>
                        <a:t>       </a:t>
                      </a:r>
                      <a:r>
                        <a:rPr lang="en-US" sz="600" b="1" i="0" dirty="0">
                          <a:solidFill>
                            <a:schemeClr val="bg2"/>
                          </a:solidFill>
                          <a:latin typeface="Cambria Math" pitchFamily="18" charset="0"/>
                          <a:ea typeface="Cambria Math" pitchFamily="18"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pitchFamily="18" charset="0"/>
                          <a:ea typeface="Cambria Math" pitchFamily="18" charset="0"/>
                        </a:rPr>
                        <a:t>(</a:t>
                      </a:r>
                      <a:r>
                        <a:rPr lang="en-US" sz="600" b="1" i="1" dirty="0">
                          <a:solidFill>
                            <a:schemeClr val="bg2"/>
                          </a:solidFill>
                          <a:latin typeface="Cambria Math" pitchFamily="18" charset="0"/>
                          <a:ea typeface="Cambria Math" pitchFamily="18" charset="0"/>
                        </a:rPr>
                        <a:t>B</a:t>
                      </a:r>
                      <a:r>
                        <a:rPr lang="en-US" sz="600" b="1" i="0" dirty="0">
                          <a:solidFill>
                            <a:schemeClr val="bg2"/>
                          </a:solidFill>
                          <a:ea typeface="Cambria Math" pitchFamily="18" charset="0"/>
                        </a:rPr>
                        <a:t> → </a:t>
                      </a:r>
                      <a:r>
                        <a:rPr lang="en-US" sz="600" b="1" i="0" dirty="0">
                          <a:solidFill>
                            <a:schemeClr val="bg2"/>
                          </a:solidFill>
                          <a:latin typeface="Cambria Math"/>
                          <a:ea typeface="Cambria Math"/>
                        </a:rPr>
                        <a:t>C)</a:t>
                      </a:r>
                      <a:endParaRPr lang="en-US" sz="600" b="1" i="1" kern="1200" dirty="0">
                        <a:solidFill>
                          <a:schemeClr val="bg2"/>
                        </a:solidFill>
                        <a:latin typeface="+mn-lt"/>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700" b="1" i="1" dirty="0">
                          <a:solidFill>
                            <a:schemeClr val="bg2"/>
                          </a:solidFill>
                          <a:latin typeface="Cambria Math" pitchFamily="18" charset="0"/>
                          <a:ea typeface="Cambria Math" pitchFamily="18" charset="0"/>
                        </a:rPr>
                        <a:t>(A</a:t>
                      </a:r>
                      <a:r>
                        <a:rPr lang="en-US" sz="700" b="1" i="0" dirty="0">
                          <a:solidFill>
                            <a:schemeClr val="bg2"/>
                          </a:solidFill>
                          <a:latin typeface="Cambria Math" pitchFamily="18" charset="0"/>
                          <a:ea typeface="Cambria Math" pitchFamily="18" charset="0"/>
                        </a:rPr>
                        <a:t> </a:t>
                      </a:r>
                      <a:r>
                        <a:rPr kumimoji="0" lang="el-GR" altLang="en-US" sz="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sz="700" b="1" i="1" dirty="0">
                          <a:solidFill>
                            <a:schemeClr val="bg2"/>
                          </a:solidFill>
                          <a:latin typeface="Cambria Math" pitchFamily="18" charset="0"/>
                          <a:ea typeface="Cambria Math" pitchFamily="18" charset="0"/>
                        </a:rPr>
                        <a:t>B)</a:t>
                      </a:r>
                      <a:br>
                        <a:rPr lang="en-US" sz="700" b="1" i="0" dirty="0">
                          <a:solidFill>
                            <a:schemeClr val="bg2"/>
                          </a:solidFill>
                          <a:latin typeface="Cambria Math" pitchFamily="18" charset="0"/>
                          <a:ea typeface="Cambria Math" pitchFamily="18" charset="0"/>
                        </a:rPr>
                      </a:br>
                      <a:r>
                        <a:rPr lang="en-US" sz="700" b="1" i="0" dirty="0">
                          <a:solidFill>
                            <a:schemeClr val="bg2"/>
                          </a:solidFill>
                          <a:latin typeface="Cambria Math" pitchFamily="18" charset="0"/>
                          <a:ea typeface="Cambria Math" pitchFamily="18" charset="0"/>
                        </a:rPr>
                        <a:t>      </a:t>
                      </a:r>
                      <a:r>
                        <a:rPr lang="en-US" sz="700" b="1" i="0" dirty="0">
                          <a:solidFill>
                            <a:schemeClr val="bg2"/>
                          </a:solidFill>
                          <a:ea typeface="Cambria Math" pitchFamily="18" charset="0"/>
                        </a:rPr>
                        <a:t>→ </a:t>
                      </a:r>
                      <a:r>
                        <a:rPr lang="en-US" sz="700" b="1" i="0" dirty="0">
                          <a:solidFill>
                            <a:schemeClr val="bg2"/>
                          </a:solidFill>
                          <a:latin typeface="Cambria Math"/>
                          <a:ea typeface="Cambria Math"/>
                        </a:rPr>
                        <a:t>C</a:t>
                      </a:r>
                      <a:endParaRPr lang="en-US" sz="700" b="1" i="1" kern="1200" dirty="0">
                        <a:solidFill>
                          <a:schemeClr val="bg2"/>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600" b="1" i="1" kern="1200" dirty="0">
                        <a:solidFill>
                          <a:schemeClr val="bg2"/>
                        </a:solidFill>
                        <a:latin typeface="+mn-lt"/>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265471">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dirty="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265471">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04318555"/>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13631452"/>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81036102"/>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dirty="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36578784"/>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96197536"/>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12039154"/>
                  </a:ext>
                </a:extLst>
              </a:tr>
            </a:tbl>
          </a:graphicData>
        </a:graphic>
      </p:graphicFrame>
      <p:grpSp>
        <p:nvGrpSpPr>
          <p:cNvPr id="26" name="Group 25">
            <a:extLst>
              <a:ext uri="{FF2B5EF4-FFF2-40B4-BE49-F238E27FC236}">
                <a16:creationId xmlns:a16="http://schemas.microsoft.com/office/drawing/2014/main" id="{C27F982C-1DE3-92D6-4D66-7F4EEC6A5FB8}"/>
              </a:ext>
            </a:extLst>
          </p:cNvPr>
          <p:cNvGrpSpPr/>
          <p:nvPr/>
        </p:nvGrpSpPr>
        <p:grpSpPr>
          <a:xfrm>
            <a:off x="2826657" y="3139440"/>
            <a:ext cx="4495800" cy="2286000"/>
            <a:chOff x="2209800" y="762000"/>
            <a:chExt cx="4495800" cy="2286000"/>
          </a:xfrm>
        </p:grpSpPr>
        <p:sp>
          <p:nvSpPr>
            <p:cNvPr id="27" name="Rectangle 26">
              <a:extLst>
                <a:ext uri="{FF2B5EF4-FFF2-40B4-BE49-F238E27FC236}">
                  <a16:creationId xmlns:a16="http://schemas.microsoft.com/office/drawing/2014/main" id="{C368408A-7E5C-B1D2-B912-5E122901CC4C}"/>
                </a:ext>
              </a:extLst>
            </p:cNvPr>
            <p:cNvSpPr/>
            <p:nvPr/>
          </p:nvSpPr>
          <p:spPr bwMode="auto">
            <a:xfrm>
              <a:off x="2209800" y="838200"/>
              <a:ext cx="914400" cy="2209800"/>
            </a:xfrm>
            <a:prstGeom prst="rect">
              <a:avLst/>
            </a:prstGeom>
            <a:noFill/>
            <a:ln w="5715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Box 27">
              <a:extLst>
                <a:ext uri="{FF2B5EF4-FFF2-40B4-BE49-F238E27FC236}">
                  <a16:creationId xmlns:a16="http://schemas.microsoft.com/office/drawing/2014/main" id="{D2F7346C-4BBD-141F-1CB7-36BE7D4BA460}"/>
                </a:ext>
              </a:extLst>
            </p:cNvPr>
            <p:cNvSpPr txBox="1"/>
            <p:nvPr/>
          </p:nvSpPr>
          <p:spPr>
            <a:xfrm>
              <a:off x="3124200" y="762000"/>
              <a:ext cx="3581400"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Equivalent</a:t>
              </a:r>
              <a:b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ie always the same. </a:t>
              </a:r>
              <a:endParaRPr kumimoji="0" lang="en-GB" sz="24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29" name="Group 28">
            <a:extLst>
              <a:ext uri="{FF2B5EF4-FFF2-40B4-BE49-F238E27FC236}">
                <a16:creationId xmlns:a16="http://schemas.microsoft.com/office/drawing/2014/main" id="{352C47C0-9351-3C48-6C4C-555BFF65BF4E}"/>
              </a:ext>
            </a:extLst>
          </p:cNvPr>
          <p:cNvGrpSpPr/>
          <p:nvPr/>
        </p:nvGrpSpPr>
        <p:grpSpPr>
          <a:xfrm>
            <a:off x="2369457" y="3139440"/>
            <a:ext cx="5021943" cy="914400"/>
            <a:chOff x="1752600" y="762000"/>
            <a:chExt cx="5021943" cy="914400"/>
          </a:xfrm>
        </p:grpSpPr>
        <p:sp>
          <p:nvSpPr>
            <p:cNvPr id="30" name="Rectangle 29">
              <a:extLst>
                <a:ext uri="{FF2B5EF4-FFF2-40B4-BE49-F238E27FC236}">
                  <a16:creationId xmlns:a16="http://schemas.microsoft.com/office/drawing/2014/main" id="{4BB8D27F-905B-5750-DA0B-7BC5680ADE17}"/>
                </a:ext>
              </a:extLst>
            </p:cNvPr>
            <p:cNvSpPr/>
            <p:nvPr/>
          </p:nvSpPr>
          <p:spPr bwMode="auto">
            <a:xfrm>
              <a:off x="1752600" y="1371600"/>
              <a:ext cx="914400" cy="304800"/>
            </a:xfrm>
            <a:prstGeom prst="rect">
              <a:avLst/>
            </a:prstGeom>
            <a:noFill/>
            <a:ln w="5715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TextBox 30">
              <a:extLst>
                <a:ext uri="{FF2B5EF4-FFF2-40B4-BE49-F238E27FC236}">
                  <a16:creationId xmlns:a16="http://schemas.microsoft.com/office/drawing/2014/main" id="{F9F4B539-B268-35BE-77D4-588816498E36}"/>
                </a:ext>
              </a:extLst>
            </p:cNvPr>
            <p:cNvSpPr txBox="1"/>
            <p:nvPr/>
          </p:nvSpPr>
          <p:spPr>
            <a:xfrm>
              <a:off x="3124200" y="762000"/>
              <a:ext cx="3650343"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sz="2400" b="0" i="0" u="none" strike="noStrike" kern="1200" cap="none" spc="0" normalizeH="0" baseline="0" noProof="0" dirty="0">
                  <a:ln>
                    <a:noFill/>
                  </a:ln>
                  <a:solidFill>
                    <a:srgbClr val="FF0000"/>
                  </a:solidFill>
                  <a:effectLst/>
                  <a:uLnTx/>
                  <a:uFillTx/>
                  <a:latin typeface="Times New Roman" pitchFamily="18" charset="0"/>
                  <a:ea typeface="+mn-ea"/>
                  <a:cs typeface="+mn-cs"/>
                </a:rPr>
                <a:t>Not Equivalent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sz="2400" b="0" i="0" u="none" strike="noStrike" kern="1200" cap="none" spc="0" normalizeH="0" baseline="0" noProof="0" dirty="0">
                  <a:ln>
                    <a:noFill/>
                  </a:ln>
                  <a:solidFill>
                    <a:srgbClr val="FF0000"/>
                  </a:solidFill>
                  <a:effectLst/>
                  <a:uLnTx/>
                  <a:uFillTx/>
                  <a:latin typeface="Times New Roman" pitchFamily="18" charset="0"/>
                  <a:ea typeface="+mn-ea"/>
                  <a:cs typeface="+mn-cs"/>
                </a:rPr>
                <a:t>ie sometimes different.</a:t>
              </a:r>
            </a:p>
          </p:txBody>
        </p:sp>
      </p:grpSp>
      <p:grpSp>
        <p:nvGrpSpPr>
          <p:cNvPr id="32" name="Group 31">
            <a:extLst>
              <a:ext uri="{FF2B5EF4-FFF2-40B4-BE49-F238E27FC236}">
                <a16:creationId xmlns:a16="http://schemas.microsoft.com/office/drawing/2014/main" id="{DF5AD153-0E2F-A676-6000-DAD5C4BD4D6B}"/>
              </a:ext>
            </a:extLst>
          </p:cNvPr>
          <p:cNvGrpSpPr/>
          <p:nvPr/>
        </p:nvGrpSpPr>
        <p:grpSpPr>
          <a:xfrm>
            <a:off x="3886200" y="3276600"/>
            <a:ext cx="3158836" cy="2133600"/>
            <a:chOff x="-263236" y="3205390"/>
            <a:chExt cx="3158836" cy="2133600"/>
          </a:xfrm>
        </p:grpSpPr>
        <p:sp>
          <p:nvSpPr>
            <p:cNvPr id="35" name="Left Brace 34">
              <a:extLst>
                <a:ext uri="{FF2B5EF4-FFF2-40B4-BE49-F238E27FC236}">
                  <a16:creationId xmlns:a16="http://schemas.microsoft.com/office/drawing/2014/main" id="{F0CA6A1A-ADC3-2F9F-ACD7-44FCD8D67FD6}"/>
                </a:ext>
              </a:extLst>
            </p:cNvPr>
            <p:cNvSpPr/>
            <p:nvPr/>
          </p:nvSpPr>
          <p:spPr bwMode="auto">
            <a:xfrm flipH="1">
              <a:off x="-263236" y="3205390"/>
              <a:ext cx="304800" cy="2133600"/>
            </a:xfrm>
            <a:prstGeom prst="leftBrace">
              <a:avLst>
                <a:gd name="adj1" fmla="val 64583"/>
                <a:gd name="adj2" fmla="val 50000"/>
              </a:avLst>
            </a:prstGeom>
            <a:noFill/>
            <a:ln w="3810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AutoShape 35">
              <a:extLst>
                <a:ext uri="{FF2B5EF4-FFF2-40B4-BE49-F238E27FC236}">
                  <a16:creationId xmlns:a16="http://schemas.microsoft.com/office/drawing/2014/main" id="{EC05F7DE-BA73-3957-3A5E-849902F74180}"/>
                </a:ext>
              </a:extLst>
            </p:cNvPr>
            <p:cNvSpPr>
              <a:spLocks noChangeArrowheads="1"/>
            </p:cNvSpPr>
            <p:nvPr/>
          </p:nvSpPr>
          <p:spPr bwMode="auto">
            <a:xfrm>
              <a:off x="228600" y="3657600"/>
              <a:ext cx="2667000" cy="483037"/>
            </a:xfrm>
            <a:prstGeom prst="wedgeRoundRectCallout">
              <a:avLst>
                <a:gd name="adj1" fmla="val -10671"/>
                <a:gd name="adj2" fmla="val 704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cells!!!</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37" name="Group 29">
              <a:extLst>
                <a:ext uri="{FF2B5EF4-FFF2-40B4-BE49-F238E27FC236}">
                  <a16:creationId xmlns:a16="http://schemas.microsoft.com/office/drawing/2014/main" id="{F6D38879-DF02-2004-2DEA-3D744E2D8912}"/>
                </a:ext>
              </a:extLst>
            </p:cNvPr>
            <p:cNvGrpSpPr>
              <a:grpSpLocks/>
            </p:cNvGrpSpPr>
            <p:nvPr/>
          </p:nvGrpSpPr>
          <p:grpSpPr bwMode="auto">
            <a:xfrm>
              <a:off x="990600" y="4293037"/>
              <a:ext cx="917591" cy="929993"/>
              <a:chOff x="2065" y="1551"/>
              <a:chExt cx="1628" cy="1988"/>
            </a:xfrm>
          </p:grpSpPr>
          <p:sp>
            <p:nvSpPr>
              <p:cNvPr id="38" name="Freeform 30">
                <a:extLst>
                  <a:ext uri="{FF2B5EF4-FFF2-40B4-BE49-F238E27FC236}">
                    <a16:creationId xmlns:a16="http://schemas.microsoft.com/office/drawing/2014/main" id="{350F62E5-C366-9BAE-56A4-B1584319FE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1">
                <a:extLst>
                  <a:ext uri="{FF2B5EF4-FFF2-40B4-BE49-F238E27FC236}">
                    <a16:creationId xmlns:a16="http://schemas.microsoft.com/office/drawing/2014/main" id="{97CA2423-A3CE-6C6E-1BBF-22CDB1FC9A3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2">
                <a:extLst>
                  <a:ext uri="{FF2B5EF4-FFF2-40B4-BE49-F238E27FC236}">
                    <a16:creationId xmlns:a16="http://schemas.microsoft.com/office/drawing/2014/main" id="{5F3B0A36-B243-C4C9-99BC-C6FF28D3DC4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3">
                <a:extLst>
                  <a:ext uri="{FF2B5EF4-FFF2-40B4-BE49-F238E27FC236}">
                    <a16:creationId xmlns:a16="http://schemas.microsoft.com/office/drawing/2014/main" id="{B79C0CBF-2022-4FFC-3C00-ECEA4470F57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4">
                <a:extLst>
                  <a:ext uri="{FF2B5EF4-FFF2-40B4-BE49-F238E27FC236}">
                    <a16:creationId xmlns:a16="http://schemas.microsoft.com/office/drawing/2014/main" id="{480DB59C-4718-B7DE-19FF-1C059E86A83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35">
                <a:extLst>
                  <a:ext uri="{FF2B5EF4-FFF2-40B4-BE49-F238E27FC236}">
                    <a16:creationId xmlns:a16="http://schemas.microsoft.com/office/drawing/2014/main" id="{FE5CEE7B-0CF1-DC3D-FD46-FF96CE960F5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36">
                <a:extLst>
                  <a:ext uri="{FF2B5EF4-FFF2-40B4-BE49-F238E27FC236}">
                    <a16:creationId xmlns:a16="http://schemas.microsoft.com/office/drawing/2014/main" id="{8B40C192-D03A-B7B0-0BE1-BC110950FFA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37">
                <a:extLst>
                  <a:ext uri="{FF2B5EF4-FFF2-40B4-BE49-F238E27FC236}">
                    <a16:creationId xmlns:a16="http://schemas.microsoft.com/office/drawing/2014/main" id="{DFE798BC-B174-D005-EDE1-E6EF5969C34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38">
                <a:extLst>
                  <a:ext uri="{FF2B5EF4-FFF2-40B4-BE49-F238E27FC236}">
                    <a16:creationId xmlns:a16="http://schemas.microsoft.com/office/drawing/2014/main" id="{7DED5069-BCEE-3917-ED36-501B13E1549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39">
                <a:extLst>
                  <a:ext uri="{FF2B5EF4-FFF2-40B4-BE49-F238E27FC236}">
                    <a16:creationId xmlns:a16="http://schemas.microsoft.com/office/drawing/2014/main" id="{F80C9475-072D-C67C-9C16-35FC5C9412B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0">
                <a:extLst>
                  <a:ext uri="{FF2B5EF4-FFF2-40B4-BE49-F238E27FC236}">
                    <a16:creationId xmlns:a16="http://schemas.microsoft.com/office/drawing/2014/main" id="{80D40A70-7FEC-EC63-197F-287664DFF9F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1">
                <a:extLst>
                  <a:ext uri="{FF2B5EF4-FFF2-40B4-BE49-F238E27FC236}">
                    <a16:creationId xmlns:a16="http://schemas.microsoft.com/office/drawing/2014/main" id="{763D999A-C4F3-22F0-3D16-CE37CD11DEE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42">
                <a:extLst>
                  <a:ext uri="{FF2B5EF4-FFF2-40B4-BE49-F238E27FC236}">
                    <a16:creationId xmlns:a16="http://schemas.microsoft.com/office/drawing/2014/main" id="{A180B024-A55C-6836-F4B6-8B5390BF01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43">
                <a:extLst>
                  <a:ext uri="{FF2B5EF4-FFF2-40B4-BE49-F238E27FC236}">
                    <a16:creationId xmlns:a16="http://schemas.microsoft.com/office/drawing/2014/main" id="{642A9A77-F361-550F-7270-5D981E64B73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44">
                <a:extLst>
                  <a:ext uri="{FF2B5EF4-FFF2-40B4-BE49-F238E27FC236}">
                    <a16:creationId xmlns:a16="http://schemas.microsoft.com/office/drawing/2014/main" id="{628FC80A-4221-8572-CCB1-E323DE4D2AD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45">
                <a:extLst>
                  <a:ext uri="{FF2B5EF4-FFF2-40B4-BE49-F238E27FC236}">
                    <a16:creationId xmlns:a16="http://schemas.microsoft.com/office/drawing/2014/main" id="{E33C7612-788B-2F3A-ACF7-47AB3F0DCCD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46">
                <a:extLst>
                  <a:ext uri="{FF2B5EF4-FFF2-40B4-BE49-F238E27FC236}">
                    <a16:creationId xmlns:a16="http://schemas.microsoft.com/office/drawing/2014/main" id="{2D15D97D-4083-A8FE-271E-F011E0DE982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55" name="AutoShape 35">
            <a:extLst>
              <a:ext uri="{FF2B5EF4-FFF2-40B4-BE49-F238E27FC236}">
                <a16:creationId xmlns:a16="http://schemas.microsoft.com/office/drawing/2014/main" id="{1EBB7A79-7DCD-2007-83F6-5AA6F7E317B0}"/>
              </a:ext>
            </a:extLst>
          </p:cNvPr>
          <p:cNvSpPr>
            <a:spLocks noChangeArrowheads="1"/>
          </p:cNvSpPr>
          <p:nvPr/>
        </p:nvSpPr>
        <p:spPr bwMode="auto">
          <a:xfrm>
            <a:off x="4495800" y="6019800"/>
            <a:ext cx="3643086" cy="512188"/>
          </a:xfrm>
          <a:prstGeom prst="wedgeRoundRectCallout">
            <a:avLst>
              <a:gd name="adj1" fmla="val 57352"/>
              <a:gd name="adj2" fmla="val -572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we can save time.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6" name="Picture 55" descr="&lt;strong&gt;Clipart&lt;/strong&gt; - Beautiful Black &lt;strong&gt;Woman&lt;/strong&gt;">
            <a:extLst>
              <a:ext uri="{FF2B5EF4-FFF2-40B4-BE49-F238E27FC236}">
                <a16:creationId xmlns:a16="http://schemas.microsoft.com/office/drawing/2014/main" id="{4A250306-628B-F556-7F80-7543F782A1C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2" name="Title 1">
            <a:extLst>
              <a:ext uri="{FF2B5EF4-FFF2-40B4-BE49-F238E27FC236}">
                <a16:creationId xmlns:a16="http://schemas.microsoft.com/office/drawing/2014/main" id="{DB9DB677-D9FD-E0B1-8F9E-26C4B6D6F5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
        <p:nvSpPr>
          <p:cNvPr id="9" name="AutoShape 35">
            <a:extLst>
              <a:ext uri="{FF2B5EF4-FFF2-40B4-BE49-F238E27FC236}">
                <a16:creationId xmlns:a16="http://schemas.microsoft.com/office/drawing/2014/main" id="{2C856982-9CF3-4805-83CC-F8B54F24A42C}"/>
              </a:ext>
            </a:extLst>
          </p:cNvPr>
          <p:cNvSpPr>
            <a:spLocks noChangeArrowheads="1"/>
          </p:cNvSpPr>
          <p:nvPr/>
        </p:nvSpPr>
        <p:spPr bwMode="auto">
          <a:xfrm>
            <a:off x="6222377" y="4435881"/>
            <a:ext cx="1916509" cy="973984"/>
          </a:xfrm>
          <a:prstGeom prst="wedgeRoundRectCallout">
            <a:avLst>
              <a:gd name="adj1" fmla="val -59746"/>
              <a:gd name="adj2" fmla="val -2745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This is called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solidFill>
                  <a:schemeClr val="tx2"/>
                </a:solidFill>
              </a:rPr>
              <a:t>Brute Force</a:t>
            </a:r>
            <a:endPar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94256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4">
                                            <p:txEl>
                                              <p:pRg st="0" end="0"/>
                                            </p:txEl>
                                          </p:spTgt>
                                        </p:tgtEl>
                                        <p:attrNameLst>
                                          <p:attrName>style.visibility</p:attrName>
                                        </p:attrNameLst>
                                      </p:cBhvr>
                                      <p:to>
                                        <p:strVal val="visible"/>
                                      </p:to>
                                    </p:set>
                                    <p:anim calcmode="lin" valueType="num">
                                      <p:cBhvr additive="base">
                                        <p:cTn id="1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4">
                                            <p:txEl>
                                              <p:pRg st="1" end="1"/>
                                            </p:txEl>
                                          </p:spTgt>
                                        </p:tgtEl>
                                        <p:attrNameLst>
                                          <p:attrName>style.visibility</p:attrName>
                                        </p:attrNameLst>
                                      </p:cBhvr>
                                      <p:to>
                                        <p:strVal val="visible"/>
                                      </p:to>
                                    </p:set>
                                    <p:anim calcmode="lin" valueType="num">
                                      <p:cBhvr additive="base">
                                        <p:cTn id="15"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4">
                                            <p:txEl>
                                              <p:pRg st="1" end="1"/>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4">
                                            <p:txEl>
                                              <p:pRg st="2" end="2"/>
                                            </p:txEl>
                                          </p:spTgt>
                                        </p:tgtEl>
                                        <p:attrNameLst>
                                          <p:attrName>style.visibility</p:attrName>
                                        </p:attrNameLst>
                                      </p:cBhvr>
                                      <p:to>
                                        <p:strVal val="visible"/>
                                      </p:to>
                                    </p:set>
                                    <p:anim calcmode="lin" valueType="num">
                                      <p:cBhvr additive="base">
                                        <p:cTn id="19" dur="500" fill="hold"/>
                                        <p:tgtEl>
                                          <p:spTgt spid="2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
                                            <p:txEl>
                                              <p:pRg st="2" end="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ppt_x"/>
                                          </p:val>
                                        </p:tav>
                                        <p:tav tm="100000">
                                          <p:val>
                                            <p:strVal val="#ppt_x"/>
                                          </p:val>
                                        </p:tav>
                                      </p:tavLst>
                                    </p:anim>
                                    <p:anim calcmode="lin" valueType="num">
                                      <p:cBhvr additive="base">
                                        <p:cTn id="36" dur="500" fill="hold"/>
                                        <p:tgtEl>
                                          <p:spTgt spid="23"/>
                                        </p:tgtEl>
                                        <p:attrNameLst>
                                          <p:attrName>ppt_y</p:attrName>
                                        </p:attrNameLst>
                                      </p:cBhvr>
                                      <p:tavLst>
                                        <p:tav tm="0">
                                          <p:val>
                                            <p:strVal val="1+#ppt_h/2"/>
                                          </p:val>
                                        </p:tav>
                                        <p:tav tm="100000">
                                          <p:val>
                                            <p:strVal val="#ppt_y"/>
                                          </p:val>
                                        </p:tav>
                                      </p:tavLst>
                                    </p:anim>
                                  </p:childTnLst>
                                </p:cTn>
                              </p:par>
                              <p:par>
                                <p:cTn id="37" presetID="1" presetClass="exit"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500" fill="hold"/>
                                        <p:tgtEl>
                                          <p:spTgt spid="29"/>
                                        </p:tgtEl>
                                        <p:attrNameLst>
                                          <p:attrName>ppt_x</p:attrName>
                                        </p:attrNameLst>
                                      </p:cBhvr>
                                      <p:tavLst>
                                        <p:tav tm="0">
                                          <p:val>
                                            <p:strVal val="#ppt_x"/>
                                          </p:val>
                                        </p:tav>
                                        <p:tav tm="100000">
                                          <p:val>
                                            <p:strVal val="#ppt_x"/>
                                          </p:val>
                                        </p:tav>
                                      </p:tavLst>
                                    </p:anim>
                                    <p:anim calcmode="lin" valueType="num">
                                      <p:cBhvr additive="base">
                                        <p:cTn id="44" dur="500" fill="hold"/>
                                        <p:tgtEl>
                                          <p:spTgt spid="29"/>
                                        </p:tgtEl>
                                        <p:attrNameLst>
                                          <p:attrName>ppt_y</p:attrName>
                                        </p:attrNameLst>
                                      </p:cBhvr>
                                      <p:tavLst>
                                        <p:tav tm="0">
                                          <p:val>
                                            <p:strVal val="1+#ppt_h/2"/>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26"/>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ppt_x"/>
                                          </p:val>
                                        </p:tav>
                                        <p:tav tm="100000">
                                          <p:val>
                                            <p:strVal val="#ppt_x"/>
                                          </p:val>
                                        </p:tav>
                                      </p:tavLst>
                                    </p:anim>
                                    <p:anim calcmode="lin" valueType="num">
                                      <p:cBhvr additive="base">
                                        <p:cTn id="5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2"/>
                                        </p:tgtEl>
                                        <p:attrNameLst>
                                          <p:attrName>style.visibility</p:attrName>
                                        </p:attrNameLst>
                                      </p:cBhvr>
                                      <p:to>
                                        <p:strVal val="visible"/>
                                      </p:to>
                                    </p:set>
                                    <p:anim calcmode="lin" valueType="num">
                                      <p:cBhvr additive="base">
                                        <p:cTn id="57" dur="500" fill="hold"/>
                                        <p:tgtEl>
                                          <p:spTgt spid="32"/>
                                        </p:tgtEl>
                                        <p:attrNameLst>
                                          <p:attrName>ppt_x</p:attrName>
                                        </p:attrNameLst>
                                      </p:cBhvr>
                                      <p:tavLst>
                                        <p:tav tm="0">
                                          <p:val>
                                            <p:strVal val="#ppt_x"/>
                                          </p:val>
                                        </p:tav>
                                        <p:tav tm="100000">
                                          <p:val>
                                            <p:strVal val="#ppt_x"/>
                                          </p:val>
                                        </p:tav>
                                      </p:tavLst>
                                    </p:anim>
                                    <p:anim calcmode="lin" valueType="num">
                                      <p:cBhvr additive="base">
                                        <p:cTn id="58" dur="500" fill="hold"/>
                                        <p:tgtEl>
                                          <p:spTgt spid="32"/>
                                        </p:tgtEl>
                                        <p:attrNameLst>
                                          <p:attrName>ppt_y</p:attrName>
                                        </p:attrNameLst>
                                      </p:cBhvr>
                                      <p:tavLst>
                                        <p:tav tm="0">
                                          <p:val>
                                            <p:strVal val="1+#ppt_h/2"/>
                                          </p:val>
                                        </p:tav>
                                        <p:tav tm="100000">
                                          <p:val>
                                            <p:strVal val="#ppt_y"/>
                                          </p:val>
                                        </p:tav>
                                      </p:tavLst>
                                    </p:anim>
                                  </p:childTnLst>
                                </p:cTn>
                              </p:par>
                              <p:par>
                                <p:cTn id="59" presetID="1" presetClass="exit" presetSubtype="0" fill="hold" nodeType="withEffect">
                                  <p:stCondLst>
                                    <p:cond delay="0"/>
                                  </p:stCondLst>
                                  <p:childTnLst>
                                    <p:set>
                                      <p:cBhvr>
                                        <p:cTn id="60" dur="1" fill="hold">
                                          <p:stCondLst>
                                            <p:cond delay="0"/>
                                          </p:stCondLst>
                                        </p:cTn>
                                        <p:tgtEl>
                                          <p:spTgt spid="29"/>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additive="base">
                                        <p:cTn id="65" dur="500" fill="hold"/>
                                        <p:tgtEl>
                                          <p:spTgt spid="9"/>
                                        </p:tgtEl>
                                        <p:attrNameLst>
                                          <p:attrName>ppt_x</p:attrName>
                                        </p:attrNameLst>
                                      </p:cBhvr>
                                      <p:tavLst>
                                        <p:tav tm="0">
                                          <p:val>
                                            <p:strVal val="#ppt_x"/>
                                          </p:val>
                                        </p:tav>
                                        <p:tav tm="100000">
                                          <p:val>
                                            <p:strVal val="#ppt_x"/>
                                          </p:val>
                                        </p:tav>
                                      </p:tavLst>
                                    </p:anim>
                                    <p:anim calcmode="lin" valueType="num">
                                      <p:cBhvr additive="base">
                                        <p:cTn id="6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grpId="0" nodeType="clickEffect">
                                  <p:stCondLst>
                                    <p:cond delay="0"/>
                                  </p:stCondLst>
                                  <p:childTnLst>
                                    <p:set>
                                      <p:cBhvr>
                                        <p:cTn id="70" dur="1" fill="hold">
                                          <p:stCondLst>
                                            <p:cond delay="0"/>
                                          </p:stCondLst>
                                        </p:cTn>
                                        <p:tgtEl>
                                          <p:spTgt spid="55"/>
                                        </p:tgtEl>
                                        <p:attrNameLst>
                                          <p:attrName>style.visibility</p:attrName>
                                        </p:attrNameLst>
                                      </p:cBhvr>
                                      <p:to>
                                        <p:strVal val="visible"/>
                                      </p:to>
                                    </p:set>
                                    <p:anim calcmode="lin" valueType="num">
                                      <p:cBhvr additive="base">
                                        <p:cTn id="71" dur="500" fill="hold"/>
                                        <p:tgtEl>
                                          <p:spTgt spid="55"/>
                                        </p:tgtEl>
                                        <p:attrNameLst>
                                          <p:attrName>ppt_x</p:attrName>
                                        </p:attrNameLst>
                                      </p:cBhvr>
                                      <p:tavLst>
                                        <p:tav tm="0">
                                          <p:val>
                                            <p:strVal val="1+#ppt_w/2"/>
                                          </p:val>
                                        </p:tav>
                                        <p:tav tm="100000">
                                          <p:val>
                                            <p:strVal val="#ppt_x"/>
                                          </p:val>
                                        </p:tav>
                                      </p:tavLst>
                                    </p:anim>
                                    <p:anim calcmode="lin" valueType="num">
                                      <p:cBhvr additive="base">
                                        <p:cTn id="72" dur="500" fill="hold"/>
                                        <p:tgtEl>
                                          <p:spTgt spid="55"/>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55">
                                            <p:txEl>
                                              <p:pRg st="0" end="0"/>
                                            </p:txEl>
                                          </p:spTgt>
                                        </p:tgtEl>
                                        <p:attrNameLst>
                                          <p:attrName>style.visibility</p:attrName>
                                        </p:attrNameLst>
                                      </p:cBhvr>
                                      <p:to>
                                        <p:strVal val="visible"/>
                                      </p:to>
                                    </p:set>
                                    <p:anim calcmode="lin" valueType="num">
                                      <p:cBhvr additive="base">
                                        <p:cTn id="75" dur="5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animBg="1"/>
      <p:bldP spid="24" grpId="0" animBg="1"/>
      <p:bldP spid="55" grpId="0" animBg="1"/>
      <p:bldP spid="9" grpId="0" animBg="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929016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2000" fill="hold"/>
                                        <p:tgtEl>
                                          <p:spTgt spid="3">
                                            <p:txEl>
                                              <p:pRg st="2" end="2"/>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994CCB6-DDDD-9D49-3F22-982B89DC68C8}"/>
              </a:ext>
            </a:extLst>
          </p:cNvPr>
          <p:cNvGrpSpPr/>
          <p:nvPr/>
        </p:nvGrpSpPr>
        <p:grpSpPr>
          <a:xfrm>
            <a:off x="-61384" y="-9604"/>
            <a:ext cx="8992166" cy="6891219"/>
            <a:chOff x="-61384" y="-9604"/>
            <a:chExt cx="8992166" cy="6891219"/>
          </a:xfrm>
        </p:grpSpPr>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want to prove that all toys are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want to play 20-Questions.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choose a secret toy.</a:t>
              </a:r>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Modeled after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Alive?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(in the game)</a:t>
              </a:r>
            </a:p>
          </p:txBody>
        </p:sp>
        <p:grpSp>
          <p:nvGrpSpPr>
            <p:cNvPr id="102" name="Group 101">
              <a:extLst>
                <a:ext uri="{FF2B5EF4-FFF2-40B4-BE49-F238E27FC236}">
                  <a16:creationId xmlns:a16="http://schemas.microsoft.com/office/drawing/2014/main" id="{D6E06326-AC90-48E2-9173-01848B4CFBDE}"/>
                </a:ext>
              </a:extLst>
            </p:cNvPr>
            <p:cNvGrpSpPr/>
            <p:nvPr/>
          </p:nvGrpSpPr>
          <p:grpSpPr>
            <a:xfrm>
              <a:off x="137965" y="6155361"/>
              <a:ext cx="682625" cy="726254"/>
              <a:chOff x="137965" y="6155361"/>
              <a:chExt cx="682625" cy="726254"/>
            </a:xfrm>
          </p:grpSpPr>
          <p:pic>
            <p:nvPicPr>
              <p:cNvPr id="105" name="Picture 34" descr="http://www.photo-dictionary.com/photofiles/list/2387/3117toy_spring.jpg">
                <a:extLst>
                  <a:ext uri="{FF2B5EF4-FFF2-40B4-BE49-F238E27FC236}">
                    <a16:creationId xmlns:a16="http://schemas.microsoft.com/office/drawing/2014/main" id="{6A181397-B539-44E6-BE89-647D19BDB24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965" y="6155361"/>
                <a:ext cx="682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95">
                <a:extLst>
                  <a:ext uri="{FF2B5EF4-FFF2-40B4-BE49-F238E27FC236}">
                    <a16:creationId xmlns:a16="http://schemas.microsoft.com/office/drawing/2014/main" id="{D78ABCDF-EEE7-48CF-B485-C362E52E20E4}"/>
                  </a:ext>
                </a:extLst>
              </p:cNvPr>
              <p:cNvSpPr>
                <a:spLocks noChangeArrowheads="1"/>
              </p:cNvSpPr>
              <p:nvPr/>
            </p:nvSpPr>
            <p:spPr bwMode="auto">
              <a:xfrm>
                <a:off x="247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07" name="Group 106">
              <a:extLst>
                <a:ext uri="{FF2B5EF4-FFF2-40B4-BE49-F238E27FC236}">
                  <a16:creationId xmlns:a16="http://schemas.microsoft.com/office/drawing/2014/main" id="{D6063BF9-9EA1-4F7F-B6A5-7EFE714DAF2A}"/>
                </a:ext>
              </a:extLst>
            </p:cNvPr>
            <p:cNvGrpSpPr/>
            <p:nvPr/>
          </p:nvGrpSpPr>
          <p:grpSpPr>
            <a:xfrm>
              <a:off x="1066800" y="6096000"/>
              <a:ext cx="1448379" cy="785615"/>
              <a:chOff x="1066800" y="6096000"/>
              <a:chExt cx="1448379" cy="785615"/>
            </a:xfrm>
          </p:grpSpPr>
          <p:pic>
            <p:nvPicPr>
              <p:cNvPr id="108" name="Picture 16" descr="http://image.made-in-china.com/2f0j00WBfTeqGsfjbd/Ride-on-Car-6V-ELC-B16-1-.jpg">
                <a:extLst>
                  <a:ext uri="{FF2B5EF4-FFF2-40B4-BE49-F238E27FC236}">
                    <a16:creationId xmlns:a16="http://schemas.microsoft.com/office/drawing/2014/main" id="{C8A29C53-2E97-477E-8179-AFC16F2D8E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6096000"/>
                <a:ext cx="6080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6" descr="http://upload.wikimedia.org/wikipedia/commons/b/bb/Dinky_Toys_-_Austin_Devon.jpg">
                <a:extLst>
                  <a:ext uri="{FF2B5EF4-FFF2-40B4-BE49-F238E27FC236}">
                    <a16:creationId xmlns:a16="http://schemas.microsoft.com/office/drawing/2014/main" id="{42F001AD-5674-4353-8FC8-729CCBD897E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26191" y="6155361"/>
                <a:ext cx="78898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95">
                <a:extLst>
                  <a:ext uri="{FF2B5EF4-FFF2-40B4-BE49-F238E27FC236}">
                    <a16:creationId xmlns:a16="http://schemas.microsoft.com/office/drawing/2014/main" id="{45036DB5-4AF8-4359-96CD-3F70DF62274A}"/>
                  </a:ext>
                </a:extLst>
              </p:cNvPr>
              <p:cNvSpPr>
                <a:spLocks noChangeArrowheads="1"/>
              </p:cNvSpPr>
              <p:nvPr/>
            </p:nvSpPr>
            <p:spPr bwMode="auto">
              <a:xfrm>
                <a:off x="14414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18" name="Group 117">
              <a:extLst>
                <a:ext uri="{FF2B5EF4-FFF2-40B4-BE49-F238E27FC236}">
                  <a16:creationId xmlns:a16="http://schemas.microsoft.com/office/drawing/2014/main" id="{9CC9F990-11FA-44DB-97BD-80E30B0EA6C2}"/>
                </a:ext>
              </a:extLst>
            </p:cNvPr>
            <p:cNvGrpSpPr/>
            <p:nvPr/>
          </p:nvGrpSpPr>
          <p:grpSpPr>
            <a:xfrm>
              <a:off x="4026497" y="6059694"/>
              <a:ext cx="601662" cy="821921"/>
              <a:chOff x="4026497" y="6059694"/>
              <a:chExt cx="601662" cy="821921"/>
            </a:xfrm>
          </p:grpSpPr>
          <p:pic>
            <p:nvPicPr>
              <p:cNvPr id="122" name="Picture 24" descr="http://upload.wikimedia.org/wikipedia/commons/b/be/Dinky_Toys_-_Elevator.jpg">
                <a:extLst>
                  <a:ext uri="{FF2B5EF4-FFF2-40B4-BE49-F238E27FC236}">
                    <a16:creationId xmlns:a16="http://schemas.microsoft.com/office/drawing/2014/main" id="{8B058FD2-15C8-4B60-B00B-26D3E5F3BF0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497" y="6059694"/>
                <a:ext cx="601662"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95">
                <a:extLst>
                  <a:ext uri="{FF2B5EF4-FFF2-40B4-BE49-F238E27FC236}">
                    <a16:creationId xmlns:a16="http://schemas.microsoft.com/office/drawing/2014/main" id="{1B65BA87-60D6-4C20-8C89-8593112D56A9}"/>
                  </a:ext>
                </a:extLst>
              </p:cNvPr>
              <p:cNvSpPr>
                <a:spLocks noChangeArrowheads="1"/>
              </p:cNvSpPr>
              <p:nvPr/>
            </p:nvSpPr>
            <p:spPr bwMode="auto">
              <a:xfrm>
                <a:off x="40703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24" name="Group 123">
              <a:extLst>
                <a:ext uri="{FF2B5EF4-FFF2-40B4-BE49-F238E27FC236}">
                  <a16:creationId xmlns:a16="http://schemas.microsoft.com/office/drawing/2014/main" id="{10FC7C8F-FA09-4CBE-B90A-804BED9A9EE6}"/>
                </a:ext>
              </a:extLst>
            </p:cNvPr>
            <p:cNvGrpSpPr/>
            <p:nvPr/>
          </p:nvGrpSpPr>
          <p:grpSpPr>
            <a:xfrm>
              <a:off x="4655989" y="6144461"/>
              <a:ext cx="585788" cy="737154"/>
              <a:chOff x="4655989" y="6144461"/>
              <a:chExt cx="585788" cy="737154"/>
            </a:xfrm>
          </p:grpSpPr>
          <p:pic>
            <p:nvPicPr>
              <p:cNvPr id="125" name="Picture 18" descr="http://upload.wikimedia.org/wikipedia/commons/2/26/The_King's_Aeroplane,_Airspeed_Envoy_(Dinky_Toys_62k).jpg">
                <a:extLst>
                  <a:ext uri="{FF2B5EF4-FFF2-40B4-BE49-F238E27FC236}">
                    <a16:creationId xmlns:a16="http://schemas.microsoft.com/office/drawing/2014/main" id="{645ACE91-74CB-4436-83D2-88A07B4CCC8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5989" y="6144461"/>
                <a:ext cx="5857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95">
                <a:extLst>
                  <a:ext uri="{FF2B5EF4-FFF2-40B4-BE49-F238E27FC236}">
                    <a16:creationId xmlns:a16="http://schemas.microsoft.com/office/drawing/2014/main" id="{3277761D-6F10-4D0D-83E6-0D1FC2C16DAB}"/>
                  </a:ext>
                </a:extLst>
              </p:cNvPr>
              <p:cNvSpPr>
                <a:spLocks noChangeArrowheads="1"/>
              </p:cNvSpPr>
              <p:nvPr/>
            </p:nvSpPr>
            <p:spPr bwMode="auto">
              <a:xfrm>
                <a:off x="4711776"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27" name="Group 126">
              <a:extLst>
                <a:ext uri="{FF2B5EF4-FFF2-40B4-BE49-F238E27FC236}">
                  <a16:creationId xmlns:a16="http://schemas.microsoft.com/office/drawing/2014/main" id="{1ECAE8F4-E337-46FE-809E-9008725273D4}"/>
                </a:ext>
              </a:extLst>
            </p:cNvPr>
            <p:cNvGrpSpPr/>
            <p:nvPr/>
          </p:nvGrpSpPr>
          <p:grpSpPr>
            <a:xfrm>
              <a:off x="5721886" y="6118268"/>
              <a:ext cx="498475" cy="763347"/>
              <a:chOff x="5721886" y="6118268"/>
              <a:chExt cx="498475" cy="763347"/>
            </a:xfrm>
          </p:grpSpPr>
          <p:pic>
            <p:nvPicPr>
              <p:cNvPr id="128" name="Picture 4" descr="http://www.actionfigurefury.com/wp-content/uploads/2012/09/IndyToys002.jpg">
                <a:extLst>
                  <a:ext uri="{FF2B5EF4-FFF2-40B4-BE49-F238E27FC236}">
                    <a16:creationId xmlns:a16="http://schemas.microsoft.com/office/drawing/2014/main" id="{34BABC5D-45EA-4370-A705-A0436CEB3CF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21886" y="6118268"/>
                <a:ext cx="4984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Rectangle 95">
                <a:extLst>
                  <a:ext uri="{FF2B5EF4-FFF2-40B4-BE49-F238E27FC236}">
                    <a16:creationId xmlns:a16="http://schemas.microsoft.com/office/drawing/2014/main" id="{98FFBD1F-1795-45EC-B3F0-0F5C8104F88A}"/>
                  </a:ext>
                </a:extLst>
              </p:cNvPr>
              <p:cNvSpPr>
                <a:spLocks noChangeArrowheads="1"/>
              </p:cNvSpPr>
              <p:nvPr/>
            </p:nvSpPr>
            <p:spPr bwMode="auto">
              <a:xfrm>
                <a:off x="57340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30" name="Group 129">
              <a:extLst>
                <a:ext uri="{FF2B5EF4-FFF2-40B4-BE49-F238E27FC236}">
                  <a16:creationId xmlns:a16="http://schemas.microsoft.com/office/drawing/2014/main" id="{622284FE-5176-4B1C-A31E-045A0358D771}"/>
                </a:ext>
              </a:extLst>
            </p:cNvPr>
            <p:cNvGrpSpPr/>
            <p:nvPr/>
          </p:nvGrpSpPr>
          <p:grpSpPr>
            <a:xfrm>
              <a:off x="6251444" y="6184416"/>
              <a:ext cx="523875" cy="697199"/>
              <a:chOff x="6251444" y="6184416"/>
              <a:chExt cx="523875" cy="697199"/>
            </a:xfrm>
          </p:grpSpPr>
          <p:pic>
            <p:nvPicPr>
              <p:cNvPr id="131" name="Picture 14" descr="http://www.independent.co.uk/incoming/article8458694.ece/ALTERNATES/w460/50-toys3.jpg">
                <a:extLst>
                  <a:ext uri="{FF2B5EF4-FFF2-40B4-BE49-F238E27FC236}">
                    <a16:creationId xmlns:a16="http://schemas.microsoft.com/office/drawing/2014/main" id="{527CCB0A-FE3C-4818-B7F7-00D503603B7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444" y="6184416"/>
                <a:ext cx="523875"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Rectangle 95">
                <a:extLst>
                  <a:ext uri="{FF2B5EF4-FFF2-40B4-BE49-F238E27FC236}">
                    <a16:creationId xmlns:a16="http://schemas.microsoft.com/office/drawing/2014/main" id="{0E10022D-4909-4976-BF47-C9D42DCD241F}"/>
                  </a:ext>
                </a:extLst>
              </p:cNvPr>
              <p:cNvSpPr>
                <a:spLocks noChangeArrowheads="1"/>
              </p:cNvSpPr>
              <p:nvPr/>
            </p:nvSpPr>
            <p:spPr bwMode="auto">
              <a:xfrm>
                <a:off x="62738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33" name="Group 132">
              <a:extLst>
                <a:ext uri="{FF2B5EF4-FFF2-40B4-BE49-F238E27FC236}">
                  <a16:creationId xmlns:a16="http://schemas.microsoft.com/office/drawing/2014/main" id="{7F34BBB0-8348-4799-8B2E-8170DFE60AFA}"/>
                </a:ext>
              </a:extLst>
            </p:cNvPr>
            <p:cNvGrpSpPr/>
            <p:nvPr/>
          </p:nvGrpSpPr>
          <p:grpSpPr>
            <a:xfrm>
              <a:off x="6827750" y="6182829"/>
              <a:ext cx="609600" cy="698786"/>
              <a:chOff x="6827750" y="6182829"/>
              <a:chExt cx="609600" cy="698786"/>
            </a:xfrm>
          </p:grpSpPr>
          <p:pic>
            <p:nvPicPr>
              <p:cNvPr id="134" name="Picture 28" descr="http://www.canada.com/cms/binary/1713166.jpg">
                <a:extLst>
                  <a:ext uri="{FF2B5EF4-FFF2-40B4-BE49-F238E27FC236}">
                    <a16:creationId xmlns:a16="http://schemas.microsoft.com/office/drawing/2014/main" id="{DA84EF6B-E833-4277-A2B5-65C290692A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7750" y="6182829"/>
                <a:ext cx="60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Rectangle 95">
                <a:extLst>
                  <a:ext uri="{FF2B5EF4-FFF2-40B4-BE49-F238E27FC236}">
                    <a16:creationId xmlns:a16="http://schemas.microsoft.com/office/drawing/2014/main" id="{2B54897A-FE7B-4A63-B191-C70094CE7F0E}"/>
                  </a:ext>
                </a:extLst>
              </p:cNvPr>
              <p:cNvSpPr>
                <a:spLocks noChangeArrowheads="1"/>
              </p:cNvSpPr>
              <p:nvPr/>
            </p:nvSpPr>
            <p:spPr bwMode="auto">
              <a:xfrm>
                <a:off x="68897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38" name="Group 137">
              <a:extLst>
                <a:ext uri="{FF2B5EF4-FFF2-40B4-BE49-F238E27FC236}">
                  <a16:creationId xmlns:a16="http://schemas.microsoft.com/office/drawing/2014/main" id="{5D8E19EC-6C61-4F95-9EDB-AB91CDD1FF63}"/>
                </a:ext>
              </a:extLst>
            </p:cNvPr>
            <p:cNvGrpSpPr/>
            <p:nvPr/>
          </p:nvGrpSpPr>
          <p:grpSpPr>
            <a:xfrm>
              <a:off x="5756285" y="5467290"/>
              <a:ext cx="1043264" cy="717128"/>
              <a:chOff x="5756285" y="5467290"/>
              <a:chExt cx="1043264" cy="717128"/>
            </a:xfrm>
          </p:grpSpPr>
          <p:grpSp>
            <p:nvGrpSpPr>
              <p:cNvPr id="139" name="Group 64">
                <a:extLst>
                  <a:ext uri="{FF2B5EF4-FFF2-40B4-BE49-F238E27FC236}">
                    <a16:creationId xmlns:a16="http://schemas.microsoft.com/office/drawing/2014/main" id="{59DA027B-E9FB-4425-932A-30D6BD5EF451}"/>
                  </a:ext>
                </a:extLst>
              </p:cNvPr>
              <p:cNvGrpSpPr>
                <a:grpSpLocks/>
              </p:cNvGrpSpPr>
              <p:nvPr/>
            </p:nvGrpSpPr>
            <p:grpSpPr bwMode="auto">
              <a:xfrm>
                <a:off x="5969007" y="5789374"/>
                <a:ext cx="544375" cy="395044"/>
                <a:chOff x="494573" y="5753100"/>
                <a:chExt cx="929335" cy="419092"/>
              </a:xfrm>
            </p:grpSpPr>
            <p:cxnSp>
              <p:nvCxnSpPr>
                <p:cNvPr id="143" name="Straight Connector 65">
                  <a:extLst>
                    <a:ext uri="{FF2B5EF4-FFF2-40B4-BE49-F238E27FC236}">
                      <a16:creationId xmlns:a16="http://schemas.microsoft.com/office/drawing/2014/main" id="{F0323149-C6D5-4141-BDF3-CC028B4821A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4" name="Straight Connector 66">
                  <a:extLst>
                    <a:ext uri="{FF2B5EF4-FFF2-40B4-BE49-F238E27FC236}">
                      <a16:creationId xmlns:a16="http://schemas.microsoft.com/office/drawing/2014/main" id="{406C896C-0EA9-4CE3-B417-EB5876FA2BB7}"/>
                    </a:ext>
                  </a:extLst>
                </p:cNvPr>
                <p:cNvCxnSpPr>
                  <a:cxnSpLocks noChangeShapeType="1"/>
                  <a:stCxn id="131" idx="0"/>
                </p:cNvCxnSpPr>
                <p:nvPr/>
              </p:nvCxnSpPr>
              <p:spPr bwMode="auto">
                <a:xfrm flipH="1" flipV="1">
                  <a:off x="930959" y="5753101"/>
                  <a:ext cx="492949" cy="41909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0" name="Rectangle 94">
                <a:extLst>
                  <a:ext uri="{FF2B5EF4-FFF2-40B4-BE49-F238E27FC236}">
                    <a16:creationId xmlns:a16="http://schemas.microsoft.com/office/drawing/2014/main" id="{831171CD-1E15-4630-A00C-88561B76EB4A}"/>
                  </a:ext>
                </a:extLst>
              </p:cNvPr>
              <p:cNvSpPr>
                <a:spLocks noChangeArrowheads="1"/>
              </p:cNvSpPr>
              <p:nvPr/>
            </p:nvSpPr>
            <p:spPr bwMode="auto">
              <a:xfrm>
                <a:off x="6242685" y="576536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41" name="Rectangle 95">
                <a:extLst>
                  <a:ext uri="{FF2B5EF4-FFF2-40B4-BE49-F238E27FC236}">
                    <a16:creationId xmlns:a16="http://schemas.microsoft.com/office/drawing/2014/main" id="{2F622396-D49A-4005-9F49-AEEC50B88105}"/>
                  </a:ext>
                </a:extLst>
              </p:cNvPr>
              <p:cNvSpPr>
                <a:spLocks noChangeArrowheads="1"/>
              </p:cNvSpPr>
              <p:nvPr/>
            </p:nvSpPr>
            <p:spPr bwMode="auto">
              <a:xfrm>
                <a:off x="5756285" y="5763728"/>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142" name="Rectangle 58">
                <a:extLst>
                  <a:ext uri="{FF2B5EF4-FFF2-40B4-BE49-F238E27FC236}">
                    <a16:creationId xmlns:a16="http://schemas.microsoft.com/office/drawing/2014/main" id="{AEEEA84F-218E-4905-BA47-1058BADD951A}"/>
                  </a:ext>
                </a:extLst>
              </p:cNvPr>
              <p:cNvSpPr>
                <a:spLocks noChangeArrowheads="1"/>
              </p:cNvSpPr>
              <p:nvPr/>
            </p:nvSpPr>
            <p:spPr bwMode="auto">
              <a:xfrm>
                <a:off x="5874295" y="5467290"/>
                <a:ext cx="925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Robot?</a:t>
                </a:r>
              </a:p>
            </p:txBody>
          </p:sp>
        </p:grpSp>
        <p:grpSp>
          <p:nvGrpSpPr>
            <p:cNvPr id="145" name="Group 144">
              <a:extLst>
                <a:ext uri="{FF2B5EF4-FFF2-40B4-BE49-F238E27FC236}">
                  <a16:creationId xmlns:a16="http://schemas.microsoft.com/office/drawing/2014/main" id="{D14DB1A3-9FB7-436D-B923-60FA5B24334F}"/>
                </a:ext>
              </a:extLst>
            </p:cNvPr>
            <p:cNvGrpSpPr/>
            <p:nvPr/>
          </p:nvGrpSpPr>
          <p:grpSpPr>
            <a:xfrm>
              <a:off x="4263678" y="5398339"/>
              <a:ext cx="792196" cy="746123"/>
              <a:chOff x="4263678" y="5398339"/>
              <a:chExt cx="792196" cy="746123"/>
            </a:xfrm>
          </p:grpSpPr>
          <p:grpSp>
            <p:nvGrpSpPr>
              <p:cNvPr id="146" name="Group 45">
                <a:extLst>
                  <a:ext uri="{FF2B5EF4-FFF2-40B4-BE49-F238E27FC236}">
                    <a16:creationId xmlns:a16="http://schemas.microsoft.com/office/drawing/2014/main" id="{2F0E3A7F-0EE4-4775-AF4F-F497AE762976}"/>
                  </a:ext>
                </a:extLst>
              </p:cNvPr>
              <p:cNvGrpSpPr>
                <a:grpSpLocks/>
              </p:cNvGrpSpPr>
              <p:nvPr/>
            </p:nvGrpSpPr>
            <p:grpSpPr bwMode="auto">
              <a:xfrm>
                <a:off x="4415319" y="5737360"/>
                <a:ext cx="537681" cy="407102"/>
                <a:chOff x="494573" y="5753100"/>
                <a:chExt cx="917904" cy="431884"/>
              </a:xfrm>
            </p:grpSpPr>
            <p:cxnSp>
              <p:nvCxnSpPr>
                <p:cNvPr id="150" name="Straight Connector 49">
                  <a:extLst>
                    <a:ext uri="{FF2B5EF4-FFF2-40B4-BE49-F238E27FC236}">
                      <a16:creationId xmlns:a16="http://schemas.microsoft.com/office/drawing/2014/main" id="{3672F5D9-D1EE-4253-BE3A-3EE52EFA08B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51" name="Straight Connector 55">
                  <a:extLst>
                    <a:ext uri="{FF2B5EF4-FFF2-40B4-BE49-F238E27FC236}">
                      <a16:creationId xmlns:a16="http://schemas.microsoft.com/office/drawing/2014/main" id="{D3D9941D-A213-489D-B242-C31E336116FF}"/>
                    </a:ext>
                  </a:extLst>
                </p:cNvPr>
                <p:cNvCxnSpPr>
                  <a:cxnSpLocks noChangeShapeType="1"/>
                </p:cNvCxnSpPr>
                <p:nvPr/>
              </p:nvCxnSpPr>
              <p:spPr bwMode="auto">
                <a:xfrm flipH="1" flipV="1">
                  <a:off x="937984" y="5753101"/>
                  <a:ext cx="474493" cy="43188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7" name="Rectangle 58">
                <a:extLst>
                  <a:ext uri="{FF2B5EF4-FFF2-40B4-BE49-F238E27FC236}">
                    <a16:creationId xmlns:a16="http://schemas.microsoft.com/office/drawing/2014/main" id="{7587AAF1-DF63-4818-860F-AB7CD61C0DE7}"/>
                  </a:ext>
                </a:extLst>
              </p:cNvPr>
              <p:cNvSpPr>
                <a:spLocks noChangeArrowheads="1"/>
              </p:cNvSpPr>
              <p:nvPr/>
            </p:nvSpPr>
            <p:spPr bwMode="auto">
              <a:xfrm>
                <a:off x="4415955" y="5398339"/>
                <a:ext cx="6399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Fly?</a:t>
                </a:r>
              </a:p>
            </p:txBody>
          </p:sp>
          <p:sp>
            <p:nvSpPr>
              <p:cNvPr id="148" name="Rectangle 90">
                <a:extLst>
                  <a:ext uri="{FF2B5EF4-FFF2-40B4-BE49-F238E27FC236}">
                    <a16:creationId xmlns:a16="http://schemas.microsoft.com/office/drawing/2014/main" id="{2AFAA14B-95DE-4876-B024-F4B3427460CA}"/>
                  </a:ext>
                </a:extLst>
              </p:cNvPr>
              <p:cNvSpPr>
                <a:spLocks noChangeArrowheads="1"/>
              </p:cNvSpPr>
              <p:nvPr/>
            </p:nvSpPr>
            <p:spPr bwMode="auto">
              <a:xfrm>
                <a:off x="4569262" y="57364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49" name="Rectangle 91">
                <a:extLst>
                  <a:ext uri="{FF2B5EF4-FFF2-40B4-BE49-F238E27FC236}">
                    <a16:creationId xmlns:a16="http://schemas.microsoft.com/office/drawing/2014/main" id="{B68F9A94-882B-4508-8DCB-FEC12BDF050C}"/>
                  </a:ext>
                </a:extLst>
              </p:cNvPr>
              <p:cNvSpPr>
                <a:spLocks noChangeArrowheads="1"/>
              </p:cNvSpPr>
              <p:nvPr/>
            </p:nvSpPr>
            <p:spPr bwMode="auto">
              <a:xfrm>
                <a:off x="4263678" y="57150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nvGrpSpPr>
            <p:cNvPr id="173" name="Group 172">
              <a:extLst>
                <a:ext uri="{FF2B5EF4-FFF2-40B4-BE49-F238E27FC236}">
                  <a16:creationId xmlns:a16="http://schemas.microsoft.com/office/drawing/2014/main" id="{25BBBBD1-8255-4C72-8045-A71CC1461908}"/>
                </a:ext>
              </a:extLst>
            </p:cNvPr>
            <p:cNvGrpSpPr/>
            <p:nvPr/>
          </p:nvGrpSpPr>
          <p:grpSpPr>
            <a:xfrm>
              <a:off x="479277" y="4103406"/>
              <a:ext cx="2519074" cy="2051954"/>
              <a:chOff x="479277" y="4103406"/>
              <a:chExt cx="2519074" cy="2051954"/>
            </a:xfrm>
          </p:grpSpPr>
          <p:grpSp>
            <p:nvGrpSpPr>
              <p:cNvPr id="174" name="Group 79">
                <a:extLst>
                  <a:ext uri="{FF2B5EF4-FFF2-40B4-BE49-F238E27FC236}">
                    <a16:creationId xmlns:a16="http://schemas.microsoft.com/office/drawing/2014/main" id="{581842B4-05A6-43CB-A971-1474CE1225F1}"/>
                  </a:ext>
                </a:extLst>
              </p:cNvPr>
              <p:cNvGrpSpPr>
                <a:grpSpLocks/>
              </p:cNvGrpSpPr>
              <p:nvPr/>
            </p:nvGrpSpPr>
            <p:grpSpPr bwMode="auto">
              <a:xfrm>
                <a:off x="479277" y="4404281"/>
                <a:ext cx="2519074" cy="1751079"/>
                <a:chOff x="572427" y="5753100"/>
                <a:chExt cx="706396" cy="856412"/>
              </a:xfrm>
            </p:grpSpPr>
            <p:cxnSp>
              <p:nvCxnSpPr>
                <p:cNvPr id="178" name="Straight Connector 80">
                  <a:extLst>
                    <a:ext uri="{FF2B5EF4-FFF2-40B4-BE49-F238E27FC236}">
                      <a16:creationId xmlns:a16="http://schemas.microsoft.com/office/drawing/2014/main" id="{3163CE2B-8EFF-41CA-A641-81B2AD8FAC26}"/>
                    </a:ext>
                  </a:extLst>
                </p:cNvPr>
                <p:cNvCxnSpPr>
                  <a:cxnSpLocks noChangeShapeType="1"/>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79" name="Straight Connector 81">
                  <a:extLst>
                    <a:ext uri="{FF2B5EF4-FFF2-40B4-BE49-F238E27FC236}">
                      <a16:creationId xmlns:a16="http://schemas.microsoft.com/office/drawing/2014/main" id="{B20E5ABF-741B-4A76-8581-ACFD22F38CBB}"/>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75" name="Rectangle 100">
                <a:extLst>
                  <a:ext uri="{FF2B5EF4-FFF2-40B4-BE49-F238E27FC236}">
                    <a16:creationId xmlns:a16="http://schemas.microsoft.com/office/drawing/2014/main" id="{676C515E-B2F3-46FC-9DD8-5CA27BE31117}"/>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76" name="Rectangle 101">
                <a:extLst>
                  <a:ext uri="{FF2B5EF4-FFF2-40B4-BE49-F238E27FC236}">
                    <a16:creationId xmlns:a16="http://schemas.microsoft.com/office/drawing/2014/main" id="{01485FB3-3CB9-4641-9B0B-301696BBCF6B}"/>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177" name="Rectangle 58">
                <a:extLst>
                  <a:ext uri="{FF2B5EF4-FFF2-40B4-BE49-F238E27FC236}">
                    <a16:creationId xmlns:a16="http://schemas.microsoft.com/office/drawing/2014/main" id="{A14C7C27-F442-44E8-A7D1-0AA5DD4F4536}"/>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Machine?</a:t>
                </a:r>
              </a:p>
            </p:txBody>
          </p:sp>
        </p:grpSp>
        <p:sp>
          <p:nvSpPr>
            <p:cNvPr id="180" name="AutoShape 8">
              <a:extLst>
                <a:ext uri="{FF2B5EF4-FFF2-40B4-BE49-F238E27FC236}">
                  <a16:creationId xmlns:a16="http://schemas.microsoft.com/office/drawing/2014/main" id="{D414A3E7-5812-450E-9B53-74367FD9FC71}"/>
                </a:ext>
              </a:extLst>
            </p:cNvPr>
            <p:cNvSpPr>
              <a:spLocks noChangeArrowheads="1"/>
            </p:cNvSpPr>
            <p:nvPr/>
          </p:nvSpPr>
          <p:spPr bwMode="auto">
            <a:xfrm>
              <a:off x="240206" y="2018231"/>
              <a:ext cx="5398594" cy="1578552"/>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I have proved ALL toys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each and every toy would follow some path down to a leaf</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which time there is a proof that it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grpSp>
      <p:sp>
        <p:nvSpPr>
          <p:cNvPr id="4" name="Title 1">
            <a:extLst>
              <a:ext uri="{FF2B5EF4-FFF2-40B4-BE49-F238E27FC236}">
                <a16:creationId xmlns:a16="http://schemas.microsoft.com/office/drawing/2014/main" id="{5BAF287B-5517-840B-F88A-A420189C529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3599827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6" name="AutoShape 35">
            <a:extLst>
              <a:ext uri="{FF2B5EF4-FFF2-40B4-BE49-F238E27FC236}">
                <a16:creationId xmlns:a16="http://schemas.microsoft.com/office/drawing/2014/main" id="{A2A4E63A-4973-3EB7-54B8-CF761C43F4F2}"/>
              </a:ext>
            </a:extLst>
          </p:cNvPr>
          <p:cNvSpPr>
            <a:spLocks noChangeArrowheads="1"/>
          </p:cNvSpPr>
          <p:nvPr/>
        </p:nvSpPr>
        <p:spPr bwMode="auto">
          <a:xfrm>
            <a:off x="2286000" y="1143000"/>
            <a:ext cx="4724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most obvious way to branch is </a:t>
            </a:r>
            <a:b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on the values of the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8" name="Group 7">
            <a:extLst>
              <a:ext uri="{FF2B5EF4-FFF2-40B4-BE49-F238E27FC236}">
                <a16:creationId xmlns:a16="http://schemas.microsoft.com/office/drawing/2014/main" id="{F0A5F8A7-F225-CDFD-4A36-7D674E76FDE7}"/>
              </a:ext>
            </a:extLst>
          </p:cNvPr>
          <p:cNvGrpSpPr/>
          <p:nvPr/>
        </p:nvGrpSpPr>
        <p:grpSpPr>
          <a:xfrm>
            <a:off x="2667000" y="2042107"/>
            <a:ext cx="4294910" cy="3013417"/>
            <a:chOff x="2667000" y="2042107"/>
            <a:chExt cx="4294910" cy="3013417"/>
          </a:xfrm>
        </p:grpSpPr>
        <p:grpSp>
          <p:nvGrpSpPr>
            <p:cNvPr id="54" name="Group 53">
              <a:extLst>
                <a:ext uri="{FF2B5EF4-FFF2-40B4-BE49-F238E27FC236}">
                  <a16:creationId xmlns:a16="http://schemas.microsoft.com/office/drawing/2014/main" id="{D5313550-D3BD-BD5B-D639-0123530367AF}"/>
                </a:ext>
              </a:extLst>
            </p:cNvPr>
            <p:cNvGrpSpPr/>
            <p:nvPr/>
          </p:nvGrpSpPr>
          <p:grpSpPr>
            <a:xfrm>
              <a:off x="3631856" y="2042107"/>
              <a:ext cx="2235544" cy="1145824"/>
              <a:chOff x="1493929" y="368531"/>
              <a:chExt cx="1512754" cy="1145824"/>
            </a:xfrm>
          </p:grpSpPr>
          <p:sp>
            <p:nvSpPr>
              <p:cNvPr id="46" name="Rectangle 38">
                <a:extLst>
                  <a:ext uri="{FF2B5EF4-FFF2-40B4-BE49-F238E27FC236}">
                    <a16:creationId xmlns:a16="http://schemas.microsoft.com/office/drawing/2014/main" id="{EDCA9926-4D39-7C89-1C4E-4B8ADF65B68A}"/>
                  </a:ext>
                </a:extLst>
              </p:cNvPr>
              <p:cNvSpPr>
                <a:spLocks noChangeArrowheads="1"/>
              </p:cNvSpPr>
              <p:nvPr/>
            </p:nvSpPr>
            <p:spPr bwMode="auto">
              <a:xfrm>
                <a:off x="2027583" y="368531"/>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71" name="Group 70">
              <a:extLst>
                <a:ext uri="{FF2B5EF4-FFF2-40B4-BE49-F238E27FC236}">
                  <a16:creationId xmlns:a16="http://schemas.microsoft.com/office/drawing/2014/main" id="{CB239F21-5D91-9A00-08EB-C7E0E3F9F7DA}"/>
                </a:ext>
              </a:extLst>
            </p:cNvPr>
            <p:cNvGrpSpPr/>
            <p:nvPr/>
          </p:nvGrpSpPr>
          <p:grpSpPr>
            <a:xfrm>
              <a:off x="2667000" y="2425931"/>
              <a:ext cx="2200655" cy="2629593"/>
              <a:chOff x="2667000" y="2425931"/>
              <a:chExt cx="2200655" cy="2629593"/>
            </a:xfrm>
          </p:grpSpPr>
          <p:grpSp>
            <p:nvGrpSpPr>
              <p:cNvPr id="27" name="Group 26">
                <a:extLst>
                  <a:ext uri="{FF2B5EF4-FFF2-40B4-BE49-F238E27FC236}">
                    <a16:creationId xmlns:a16="http://schemas.microsoft.com/office/drawing/2014/main" id="{76DBDD5E-D369-FD62-1579-3109E2B03F9F}"/>
                  </a:ext>
                </a:extLst>
              </p:cNvPr>
              <p:cNvGrpSpPr/>
              <p:nvPr/>
            </p:nvGrpSpPr>
            <p:grpSpPr>
              <a:xfrm>
                <a:off x="3124200" y="2860965"/>
                <a:ext cx="990600" cy="1145824"/>
                <a:chOff x="1493929" y="368531"/>
                <a:chExt cx="1512754" cy="1145824"/>
              </a:xfrm>
            </p:grpSpPr>
            <p:sp>
              <p:nvSpPr>
                <p:cNvPr id="29" name="Rectangle 38">
                  <a:extLst>
                    <a:ext uri="{FF2B5EF4-FFF2-40B4-BE49-F238E27FC236}">
                      <a16:creationId xmlns:a16="http://schemas.microsoft.com/office/drawing/2014/main" id="{B5517465-34D9-8162-621E-7B9DF4CBE83E}"/>
                    </a:ext>
                  </a:extLst>
                </p:cNvPr>
                <p:cNvSpPr>
                  <a:spLocks noChangeArrowheads="1"/>
                </p:cNvSpPr>
                <p:nvPr/>
              </p:nvSpPr>
              <p:spPr bwMode="auto">
                <a:xfrm>
                  <a:off x="1726564" y="368531"/>
                  <a:ext cx="3898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BC16F868-2581-A595-B1DF-40700CAC4B4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572746C6-1C19-77C1-B40B-CF0043F9D986}"/>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40" name="AutoShape 8">
                  <a:extLst>
                    <a:ext uri="{FF2B5EF4-FFF2-40B4-BE49-F238E27FC236}">
                      <a16:creationId xmlns:a16="http://schemas.microsoft.com/office/drawing/2014/main" id="{89F7999F-30E1-98E9-D115-FFF633ACE36E}"/>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7" name="Text Box 36">
                  <a:extLst>
                    <a:ext uri="{FF2B5EF4-FFF2-40B4-BE49-F238E27FC236}">
                      <a16:creationId xmlns:a16="http://schemas.microsoft.com/office/drawing/2014/main" id="{F41E3E2B-D805-559F-6FE0-601676AD070D}"/>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9" name="Oval 7">
                <a:extLst>
                  <a:ext uri="{FF2B5EF4-FFF2-40B4-BE49-F238E27FC236}">
                    <a16:creationId xmlns:a16="http://schemas.microsoft.com/office/drawing/2014/main" id="{8B8EE823-CE53-32D0-BC6A-99DB6E97216B}"/>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0" name="Oval 21">
                <a:extLst>
                  <a:ext uri="{FF2B5EF4-FFF2-40B4-BE49-F238E27FC236}">
                    <a16:creationId xmlns:a16="http://schemas.microsoft.com/office/drawing/2014/main" id="{335EED7B-C046-62C4-39EE-D77E2B857491}"/>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60" name="Group 59">
                <a:extLst>
                  <a:ext uri="{FF2B5EF4-FFF2-40B4-BE49-F238E27FC236}">
                    <a16:creationId xmlns:a16="http://schemas.microsoft.com/office/drawing/2014/main" id="{1CAD20D5-D503-861C-ECB4-5784F2E1C2A6}"/>
                  </a:ext>
                </a:extLst>
              </p:cNvPr>
              <p:cNvGrpSpPr/>
              <p:nvPr/>
            </p:nvGrpSpPr>
            <p:grpSpPr>
              <a:xfrm>
                <a:off x="2667000" y="3699165"/>
                <a:ext cx="914400" cy="1356359"/>
                <a:chOff x="2667000" y="3699165"/>
                <a:chExt cx="914400" cy="1356359"/>
              </a:xfrm>
            </p:grpSpPr>
            <p:sp>
              <p:nvSpPr>
                <p:cNvPr id="48" name="Oval 21">
                  <a:extLst>
                    <a:ext uri="{FF2B5EF4-FFF2-40B4-BE49-F238E27FC236}">
                      <a16:creationId xmlns:a16="http://schemas.microsoft.com/office/drawing/2014/main" id="{F22CD676-5573-0BC5-CEBD-6A34663A14BC}"/>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51" name="Group 50">
                  <a:extLst>
                    <a:ext uri="{FF2B5EF4-FFF2-40B4-BE49-F238E27FC236}">
                      <a16:creationId xmlns:a16="http://schemas.microsoft.com/office/drawing/2014/main" id="{D4F61774-DA30-4418-E584-D7AADC9F0FD1}"/>
                    </a:ext>
                  </a:extLst>
                </p:cNvPr>
                <p:cNvGrpSpPr/>
                <p:nvPr/>
              </p:nvGrpSpPr>
              <p:grpSpPr>
                <a:xfrm>
                  <a:off x="2757055" y="3699165"/>
                  <a:ext cx="683445" cy="1118114"/>
                  <a:chOff x="1378404" y="396241"/>
                  <a:chExt cx="1628279" cy="1118114"/>
                </a:xfrm>
              </p:grpSpPr>
              <p:sp>
                <p:nvSpPr>
                  <p:cNvPr id="53" name="Rectangle 38">
                    <a:extLst>
                      <a:ext uri="{FF2B5EF4-FFF2-40B4-BE49-F238E27FC236}">
                        <a16:creationId xmlns:a16="http://schemas.microsoft.com/office/drawing/2014/main" id="{0A3BD549-7420-19B3-23CC-EEC841F61E85}"/>
                      </a:ext>
                    </a:extLst>
                  </p:cNvPr>
                  <p:cNvSpPr>
                    <a:spLocks noChangeArrowheads="1"/>
                  </p:cNvSpPr>
                  <p:nvPr/>
                </p:nvSpPr>
                <p:spPr bwMode="auto">
                  <a:xfrm>
                    <a:off x="1378404" y="396241"/>
                    <a:ext cx="636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55" name="AutoShape 22">
                    <a:extLst>
                      <a:ext uri="{FF2B5EF4-FFF2-40B4-BE49-F238E27FC236}">
                        <a16:creationId xmlns:a16="http://schemas.microsoft.com/office/drawing/2014/main" id="{87085A1E-B9BC-F8A3-C004-FE3F2322D85E}"/>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37">
                    <a:extLst>
                      <a:ext uri="{FF2B5EF4-FFF2-40B4-BE49-F238E27FC236}">
                        <a16:creationId xmlns:a16="http://schemas.microsoft.com/office/drawing/2014/main" id="{69D3BB55-4E59-E968-CE54-003AF24A4C1E}"/>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57" name="AutoShape 8">
                    <a:extLst>
                      <a:ext uri="{FF2B5EF4-FFF2-40B4-BE49-F238E27FC236}">
                        <a16:creationId xmlns:a16="http://schemas.microsoft.com/office/drawing/2014/main" id="{2B2203FB-CBB2-B7EC-18EE-F333B2F083E7}"/>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8" name="Text Box 36">
                    <a:extLst>
                      <a:ext uri="{FF2B5EF4-FFF2-40B4-BE49-F238E27FC236}">
                        <a16:creationId xmlns:a16="http://schemas.microsoft.com/office/drawing/2014/main" id="{492459AA-8087-4B99-6234-EC724439FF0A}"/>
                      </a:ext>
                    </a:extLst>
                  </p:cNvPr>
                  <p:cNvSpPr txBox="1">
                    <a:spLocks noChangeArrowheads="1"/>
                  </p:cNvSpPr>
                  <p:nvPr/>
                </p:nvSpPr>
                <p:spPr bwMode="auto">
                  <a:xfrm>
                    <a:off x="1526938"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9" name="Oval 21">
                  <a:extLst>
                    <a:ext uri="{FF2B5EF4-FFF2-40B4-BE49-F238E27FC236}">
                      <a16:creationId xmlns:a16="http://schemas.microsoft.com/office/drawing/2014/main" id="{F8359571-5CE0-6FDA-D471-CF3A2C565521}"/>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61" name="Group 60">
                <a:extLst>
                  <a:ext uri="{FF2B5EF4-FFF2-40B4-BE49-F238E27FC236}">
                    <a16:creationId xmlns:a16="http://schemas.microsoft.com/office/drawing/2014/main" id="{EC16832C-30F4-572F-EA79-7A04FA412579}"/>
                  </a:ext>
                </a:extLst>
              </p:cNvPr>
              <p:cNvGrpSpPr/>
              <p:nvPr/>
            </p:nvGrpSpPr>
            <p:grpSpPr>
              <a:xfrm>
                <a:off x="3733800" y="3685310"/>
                <a:ext cx="914400" cy="1356359"/>
                <a:chOff x="2667000" y="3699165"/>
                <a:chExt cx="914400" cy="1356359"/>
              </a:xfrm>
            </p:grpSpPr>
            <p:sp>
              <p:nvSpPr>
                <p:cNvPr id="62" name="Oval 21">
                  <a:extLst>
                    <a:ext uri="{FF2B5EF4-FFF2-40B4-BE49-F238E27FC236}">
                      <a16:creationId xmlns:a16="http://schemas.microsoft.com/office/drawing/2014/main" id="{44DF37C6-A3E0-244C-3B72-B177A198D4A2}"/>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63" name="Group 62">
                  <a:extLst>
                    <a:ext uri="{FF2B5EF4-FFF2-40B4-BE49-F238E27FC236}">
                      <a16:creationId xmlns:a16="http://schemas.microsoft.com/office/drawing/2014/main" id="{B3E385A6-DA9E-73C5-D444-9AA592934A1F}"/>
                    </a:ext>
                  </a:extLst>
                </p:cNvPr>
                <p:cNvGrpSpPr/>
                <p:nvPr/>
              </p:nvGrpSpPr>
              <p:grpSpPr>
                <a:xfrm>
                  <a:off x="2805545" y="3699165"/>
                  <a:ext cx="634955" cy="1118114"/>
                  <a:chOff x="1493929" y="396241"/>
                  <a:chExt cx="1512754" cy="1118114"/>
                </a:xfrm>
              </p:grpSpPr>
              <p:sp>
                <p:nvSpPr>
                  <p:cNvPr id="65" name="Rectangle 38">
                    <a:extLst>
                      <a:ext uri="{FF2B5EF4-FFF2-40B4-BE49-F238E27FC236}">
                        <a16:creationId xmlns:a16="http://schemas.microsoft.com/office/drawing/2014/main" id="{709E9CCF-3B3C-830A-3CF6-CE3CDD876DC5}"/>
                      </a:ext>
                    </a:extLst>
                  </p:cNvPr>
                  <p:cNvSpPr>
                    <a:spLocks noChangeArrowheads="1"/>
                  </p:cNvSpPr>
                  <p:nvPr/>
                </p:nvSpPr>
                <p:spPr bwMode="auto">
                  <a:xfrm>
                    <a:off x="2220102" y="396241"/>
                    <a:ext cx="6369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66" name="AutoShape 22">
                    <a:extLst>
                      <a:ext uri="{FF2B5EF4-FFF2-40B4-BE49-F238E27FC236}">
                        <a16:creationId xmlns:a16="http://schemas.microsoft.com/office/drawing/2014/main" id="{AAFA221F-2061-9C47-7D5C-3023E52E687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7" name="Text Box 37">
                    <a:extLst>
                      <a:ext uri="{FF2B5EF4-FFF2-40B4-BE49-F238E27FC236}">
                        <a16:creationId xmlns:a16="http://schemas.microsoft.com/office/drawing/2014/main" id="{D81D5D88-9F2F-8B18-ABED-7F7429F4A233}"/>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68" name="AutoShape 8">
                    <a:extLst>
                      <a:ext uri="{FF2B5EF4-FFF2-40B4-BE49-F238E27FC236}">
                        <a16:creationId xmlns:a16="http://schemas.microsoft.com/office/drawing/2014/main" id="{35CF31C6-561D-7598-0626-87BC1FCCCEAD}"/>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Text Box 36">
                    <a:extLst>
                      <a:ext uri="{FF2B5EF4-FFF2-40B4-BE49-F238E27FC236}">
                        <a16:creationId xmlns:a16="http://schemas.microsoft.com/office/drawing/2014/main" id="{7530A924-CF3B-EC0A-EFCA-E7D10C1EAC33}"/>
                      </a:ext>
                    </a:extLst>
                  </p:cNvPr>
                  <p:cNvSpPr txBox="1">
                    <a:spLocks noChangeArrowheads="1"/>
                  </p:cNvSpPr>
                  <p:nvPr/>
                </p:nvSpPr>
                <p:spPr bwMode="auto">
                  <a:xfrm>
                    <a:off x="1526938"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64" name="Oval 21">
                  <a:extLst>
                    <a:ext uri="{FF2B5EF4-FFF2-40B4-BE49-F238E27FC236}">
                      <a16:creationId xmlns:a16="http://schemas.microsoft.com/office/drawing/2014/main" id="{AFF74AAC-159B-F84A-A6CD-3171A84B93A4}"/>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72" name="Group 71">
              <a:extLst>
                <a:ext uri="{FF2B5EF4-FFF2-40B4-BE49-F238E27FC236}">
                  <a16:creationId xmlns:a16="http://schemas.microsoft.com/office/drawing/2014/main" id="{988925EB-9DDE-52FC-C63B-9B4745280F57}"/>
                </a:ext>
              </a:extLst>
            </p:cNvPr>
            <p:cNvGrpSpPr/>
            <p:nvPr/>
          </p:nvGrpSpPr>
          <p:grpSpPr>
            <a:xfrm>
              <a:off x="4980710" y="2834641"/>
              <a:ext cx="1981200" cy="2194559"/>
              <a:chOff x="2667000" y="2860965"/>
              <a:chExt cx="1981200" cy="2194559"/>
            </a:xfrm>
          </p:grpSpPr>
          <p:grpSp>
            <p:nvGrpSpPr>
              <p:cNvPr id="73" name="Group 72">
                <a:extLst>
                  <a:ext uri="{FF2B5EF4-FFF2-40B4-BE49-F238E27FC236}">
                    <a16:creationId xmlns:a16="http://schemas.microsoft.com/office/drawing/2014/main" id="{52801913-C2FD-98F8-8F7B-43E51072E782}"/>
                  </a:ext>
                </a:extLst>
              </p:cNvPr>
              <p:cNvGrpSpPr/>
              <p:nvPr/>
            </p:nvGrpSpPr>
            <p:grpSpPr>
              <a:xfrm>
                <a:off x="3124200" y="2860965"/>
                <a:ext cx="990600" cy="1145824"/>
                <a:chOff x="1493929" y="368531"/>
                <a:chExt cx="1512754" cy="1145824"/>
              </a:xfrm>
            </p:grpSpPr>
            <p:sp>
              <p:nvSpPr>
                <p:cNvPr id="97" name="Rectangle 38">
                  <a:extLst>
                    <a:ext uri="{FF2B5EF4-FFF2-40B4-BE49-F238E27FC236}">
                      <a16:creationId xmlns:a16="http://schemas.microsoft.com/office/drawing/2014/main" id="{084C9A63-688A-CD90-8E1F-779BEB1E4475}"/>
                    </a:ext>
                  </a:extLst>
                </p:cNvPr>
                <p:cNvSpPr>
                  <a:spLocks noChangeArrowheads="1"/>
                </p:cNvSpPr>
                <p:nvPr/>
              </p:nvSpPr>
              <p:spPr bwMode="auto">
                <a:xfrm>
                  <a:off x="1726564" y="368531"/>
                  <a:ext cx="3898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98" name="AutoShape 22">
                  <a:extLst>
                    <a:ext uri="{FF2B5EF4-FFF2-40B4-BE49-F238E27FC236}">
                      <a16:creationId xmlns:a16="http://schemas.microsoft.com/office/drawing/2014/main" id="{7BC1F7C1-01D9-06C9-F5CC-0D1544F4B756}"/>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9" name="Text Box 37">
                  <a:extLst>
                    <a:ext uri="{FF2B5EF4-FFF2-40B4-BE49-F238E27FC236}">
                      <a16:creationId xmlns:a16="http://schemas.microsoft.com/office/drawing/2014/main" id="{46C48A43-3164-E31A-D888-E2355F89D549}"/>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100" name="AutoShape 8">
                  <a:extLst>
                    <a:ext uri="{FF2B5EF4-FFF2-40B4-BE49-F238E27FC236}">
                      <a16:creationId xmlns:a16="http://schemas.microsoft.com/office/drawing/2014/main" id="{2F49D128-AF76-84A8-28C3-4EA3A9592A3D}"/>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1" name="Text Box 36">
                  <a:extLst>
                    <a:ext uri="{FF2B5EF4-FFF2-40B4-BE49-F238E27FC236}">
                      <a16:creationId xmlns:a16="http://schemas.microsoft.com/office/drawing/2014/main" id="{C5EC133F-308A-CA3E-045E-FCDB48291172}"/>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4" name="Oval 7">
                <a:extLst>
                  <a:ext uri="{FF2B5EF4-FFF2-40B4-BE49-F238E27FC236}">
                    <a16:creationId xmlns:a16="http://schemas.microsoft.com/office/drawing/2014/main" id="{D6BA4536-1A07-AF6D-660D-346CA26A0E3F}"/>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Oval 21">
                <a:extLst>
                  <a:ext uri="{FF2B5EF4-FFF2-40B4-BE49-F238E27FC236}">
                    <a16:creationId xmlns:a16="http://schemas.microsoft.com/office/drawing/2014/main" id="{6A71DCD6-7D18-5413-A58D-CBA0DFC0E4F2}"/>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6" name="Group 75">
                <a:extLst>
                  <a:ext uri="{FF2B5EF4-FFF2-40B4-BE49-F238E27FC236}">
                    <a16:creationId xmlns:a16="http://schemas.microsoft.com/office/drawing/2014/main" id="{B56961CC-0A83-5B83-3E3A-AC2E9F2DFA30}"/>
                  </a:ext>
                </a:extLst>
              </p:cNvPr>
              <p:cNvGrpSpPr/>
              <p:nvPr/>
            </p:nvGrpSpPr>
            <p:grpSpPr>
              <a:xfrm>
                <a:off x="2667000" y="3699165"/>
                <a:ext cx="914400" cy="1356359"/>
                <a:chOff x="2667000" y="3699165"/>
                <a:chExt cx="914400" cy="1356359"/>
              </a:xfrm>
            </p:grpSpPr>
            <p:sp>
              <p:nvSpPr>
                <p:cNvPr id="88" name="Oval 21">
                  <a:extLst>
                    <a:ext uri="{FF2B5EF4-FFF2-40B4-BE49-F238E27FC236}">
                      <a16:creationId xmlns:a16="http://schemas.microsoft.com/office/drawing/2014/main" id="{05A3962E-B5F0-E819-9659-E7EF1C2FD4CA}"/>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E4A9E188-8D5A-466E-629A-1BBE86C7FC3A}"/>
                    </a:ext>
                  </a:extLst>
                </p:cNvPr>
                <p:cNvGrpSpPr/>
                <p:nvPr/>
              </p:nvGrpSpPr>
              <p:grpSpPr>
                <a:xfrm>
                  <a:off x="2757055" y="3699165"/>
                  <a:ext cx="683445" cy="1118114"/>
                  <a:chOff x="1378404" y="396241"/>
                  <a:chExt cx="1628279" cy="1118114"/>
                </a:xfrm>
              </p:grpSpPr>
              <p:sp>
                <p:nvSpPr>
                  <p:cNvPr id="92" name="Rectangle 38">
                    <a:extLst>
                      <a:ext uri="{FF2B5EF4-FFF2-40B4-BE49-F238E27FC236}">
                        <a16:creationId xmlns:a16="http://schemas.microsoft.com/office/drawing/2014/main" id="{10377A2D-B9C6-092C-0CB9-635AEE1E0CEF}"/>
                      </a:ext>
                    </a:extLst>
                  </p:cNvPr>
                  <p:cNvSpPr>
                    <a:spLocks noChangeArrowheads="1"/>
                  </p:cNvSpPr>
                  <p:nvPr/>
                </p:nvSpPr>
                <p:spPr bwMode="auto">
                  <a:xfrm>
                    <a:off x="1378404" y="396241"/>
                    <a:ext cx="636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93" name="AutoShape 22">
                    <a:extLst>
                      <a:ext uri="{FF2B5EF4-FFF2-40B4-BE49-F238E27FC236}">
                        <a16:creationId xmlns:a16="http://schemas.microsoft.com/office/drawing/2014/main" id="{5A7FEAF4-E1FD-62EB-938E-E045C96E0ED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4" name="Text Box 37">
                    <a:extLst>
                      <a:ext uri="{FF2B5EF4-FFF2-40B4-BE49-F238E27FC236}">
                        <a16:creationId xmlns:a16="http://schemas.microsoft.com/office/drawing/2014/main" id="{F941621B-56F3-9C08-EFCC-449147365DDF}"/>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95" name="AutoShape 8">
                    <a:extLst>
                      <a:ext uri="{FF2B5EF4-FFF2-40B4-BE49-F238E27FC236}">
                        <a16:creationId xmlns:a16="http://schemas.microsoft.com/office/drawing/2014/main" id="{38F51C8D-49F4-1C9B-1BC0-CBD96EC5D89E}"/>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BCD7ECF7-99C1-957E-D156-6D76CA8C607D}"/>
                      </a:ext>
                    </a:extLst>
                  </p:cNvPr>
                  <p:cNvSpPr txBox="1">
                    <a:spLocks noChangeArrowheads="1"/>
                  </p:cNvSpPr>
                  <p:nvPr/>
                </p:nvSpPr>
                <p:spPr bwMode="auto">
                  <a:xfrm>
                    <a:off x="1460920"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91" name="Oval 21">
                  <a:extLst>
                    <a:ext uri="{FF2B5EF4-FFF2-40B4-BE49-F238E27FC236}">
                      <a16:creationId xmlns:a16="http://schemas.microsoft.com/office/drawing/2014/main" id="{0CA7DF6C-3BA2-CD76-A553-171F83BCE0AE}"/>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77" name="Group 76">
                <a:extLst>
                  <a:ext uri="{FF2B5EF4-FFF2-40B4-BE49-F238E27FC236}">
                    <a16:creationId xmlns:a16="http://schemas.microsoft.com/office/drawing/2014/main" id="{02057A54-C410-A4D4-1DA5-B2CAF8FCF0DD}"/>
                  </a:ext>
                </a:extLst>
              </p:cNvPr>
              <p:cNvGrpSpPr/>
              <p:nvPr/>
            </p:nvGrpSpPr>
            <p:grpSpPr>
              <a:xfrm>
                <a:off x="3733800" y="3685310"/>
                <a:ext cx="914400" cy="1356359"/>
                <a:chOff x="2667000" y="3699165"/>
                <a:chExt cx="914400" cy="1356359"/>
              </a:xfrm>
            </p:grpSpPr>
            <p:sp>
              <p:nvSpPr>
                <p:cNvPr id="79" name="Oval 21">
                  <a:extLst>
                    <a:ext uri="{FF2B5EF4-FFF2-40B4-BE49-F238E27FC236}">
                      <a16:creationId xmlns:a16="http://schemas.microsoft.com/office/drawing/2014/main" id="{E026797B-5122-1BD3-40DB-EAF7E4703F25}"/>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80" name="Group 79">
                  <a:extLst>
                    <a:ext uri="{FF2B5EF4-FFF2-40B4-BE49-F238E27FC236}">
                      <a16:creationId xmlns:a16="http://schemas.microsoft.com/office/drawing/2014/main" id="{3A4D416F-0BBE-6AB8-5A4E-9ACCD06B7BFB}"/>
                    </a:ext>
                  </a:extLst>
                </p:cNvPr>
                <p:cNvGrpSpPr/>
                <p:nvPr/>
              </p:nvGrpSpPr>
              <p:grpSpPr>
                <a:xfrm>
                  <a:off x="2791690" y="3699165"/>
                  <a:ext cx="648810" cy="1118114"/>
                  <a:chOff x="1460920" y="396241"/>
                  <a:chExt cx="1545763" cy="1118114"/>
                </a:xfrm>
              </p:grpSpPr>
              <p:sp>
                <p:nvSpPr>
                  <p:cNvPr id="82" name="Rectangle 38">
                    <a:extLst>
                      <a:ext uri="{FF2B5EF4-FFF2-40B4-BE49-F238E27FC236}">
                        <a16:creationId xmlns:a16="http://schemas.microsoft.com/office/drawing/2014/main" id="{018737B6-B0DC-2AD8-B3EA-B98E42F7B3A4}"/>
                      </a:ext>
                    </a:extLst>
                  </p:cNvPr>
                  <p:cNvSpPr>
                    <a:spLocks noChangeArrowheads="1"/>
                  </p:cNvSpPr>
                  <p:nvPr/>
                </p:nvSpPr>
                <p:spPr bwMode="auto">
                  <a:xfrm>
                    <a:off x="2220102" y="396241"/>
                    <a:ext cx="6369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83" name="AutoShape 22">
                    <a:extLst>
                      <a:ext uri="{FF2B5EF4-FFF2-40B4-BE49-F238E27FC236}">
                        <a16:creationId xmlns:a16="http://schemas.microsoft.com/office/drawing/2014/main" id="{DBD21122-427C-3213-6776-11BB84CF542E}"/>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37">
                    <a:extLst>
                      <a:ext uri="{FF2B5EF4-FFF2-40B4-BE49-F238E27FC236}">
                        <a16:creationId xmlns:a16="http://schemas.microsoft.com/office/drawing/2014/main" id="{EA7AE65D-F95B-3C6B-CF1C-A99FD04E222B}"/>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86" name="AutoShape 8">
                    <a:extLst>
                      <a:ext uri="{FF2B5EF4-FFF2-40B4-BE49-F238E27FC236}">
                        <a16:creationId xmlns:a16="http://schemas.microsoft.com/office/drawing/2014/main" id="{FADDDED9-68A6-EEB4-1EBA-147CBA76D451}"/>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7" name="Text Box 36">
                    <a:extLst>
                      <a:ext uri="{FF2B5EF4-FFF2-40B4-BE49-F238E27FC236}">
                        <a16:creationId xmlns:a16="http://schemas.microsoft.com/office/drawing/2014/main" id="{0D6B1826-A579-4CA4-CF71-C45950A37DA4}"/>
                      </a:ext>
                    </a:extLst>
                  </p:cNvPr>
                  <p:cNvSpPr txBox="1">
                    <a:spLocks noChangeArrowheads="1"/>
                  </p:cNvSpPr>
                  <p:nvPr/>
                </p:nvSpPr>
                <p:spPr bwMode="auto">
                  <a:xfrm>
                    <a:off x="1460920"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81" name="Oval 21">
                  <a:extLst>
                    <a:ext uri="{FF2B5EF4-FFF2-40B4-BE49-F238E27FC236}">
                      <a16:creationId xmlns:a16="http://schemas.microsoft.com/office/drawing/2014/main" id="{4A673E2A-DA8C-F738-C9DE-5C7BFD095B6B}"/>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78" name="Oval 7">
                <a:extLst>
                  <a:ext uri="{FF2B5EF4-FFF2-40B4-BE49-F238E27FC236}">
                    <a16:creationId xmlns:a16="http://schemas.microsoft.com/office/drawing/2014/main" id="{8AEC488C-0895-D137-DABF-CEB9DAE78C1B}"/>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2" name="Title 1">
            <a:extLst>
              <a:ext uri="{FF2B5EF4-FFF2-40B4-BE49-F238E27FC236}">
                <a16:creationId xmlns:a16="http://schemas.microsoft.com/office/drawing/2014/main" id="{AF2615B7-16DC-69B4-68A5-E5189B7F8F3A}"/>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452753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anim calcmode="lin" valueType="num">
                                      <p:cBhvr additive="base">
                                        <p:cTn id="1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ppt_x"/>
                                          </p:val>
                                        </p:tav>
                                        <p:tav tm="100000">
                                          <p:val>
                                            <p:strVal val="#ppt_x"/>
                                          </p:val>
                                        </p:tav>
                                      </p:tavLst>
                                    </p:anim>
                                    <p:anim calcmode="lin" valueType="num">
                                      <p:cBhvr additive="base">
                                        <p:cTn id="1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6" name="AutoShape 35">
            <a:extLst>
              <a:ext uri="{FF2B5EF4-FFF2-40B4-BE49-F238E27FC236}">
                <a16:creationId xmlns:a16="http://schemas.microsoft.com/office/drawing/2014/main" id="{A2A4E63A-4973-3EB7-54B8-CF761C43F4F2}"/>
              </a:ext>
            </a:extLst>
          </p:cNvPr>
          <p:cNvSpPr>
            <a:spLocks noChangeArrowheads="1"/>
          </p:cNvSpPr>
          <p:nvPr/>
        </p:nvSpPr>
        <p:spPr bwMode="auto">
          <a:xfrm>
            <a:off x="2286000" y="1143000"/>
            <a:ext cx="4724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most obvious way to branch is </a:t>
            </a:r>
            <a:b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on the values of the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5" name="Group 104">
            <a:extLst>
              <a:ext uri="{FF2B5EF4-FFF2-40B4-BE49-F238E27FC236}">
                <a16:creationId xmlns:a16="http://schemas.microsoft.com/office/drawing/2014/main" id="{9EF7283E-3DE7-1943-5E27-CB98D7A9DEF1}"/>
              </a:ext>
            </a:extLst>
          </p:cNvPr>
          <p:cNvGrpSpPr/>
          <p:nvPr/>
        </p:nvGrpSpPr>
        <p:grpSpPr>
          <a:xfrm>
            <a:off x="2667000" y="3318165"/>
            <a:ext cx="1981200" cy="1737359"/>
            <a:chOff x="2667000" y="3318165"/>
            <a:chExt cx="1981200" cy="1737359"/>
          </a:xfrm>
        </p:grpSpPr>
        <p:cxnSp>
          <p:nvCxnSpPr>
            <p:cNvPr id="31" name="AutoShape 22">
              <a:extLst>
                <a:ext uri="{FF2B5EF4-FFF2-40B4-BE49-F238E27FC236}">
                  <a16:creationId xmlns:a16="http://schemas.microsoft.com/office/drawing/2014/main" id="{BC16F868-2581-A595-B1DF-40700CAC4B44}"/>
                </a:ext>
              </a:extLst>
            </p:cNvPr>
            <p:cNvCxnSpPr>
              <a:cxnSpLocks noChangeShapeType="1"/>
            </p:cNvCxnSpPr>
            <p:nvPr/>
          </p:nvCxnSpPr>
          <p:spPr bwMode="auto">
            <a:xfrm>
              <a:off x="3675770" y="3424927"/>
              <a:ext cx="439030"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572746C6-1C19-77C1-B40B-CF0043F9D986}"/>
                </a:ext>
              </a:extLst>
            </p:cNvPr>
            <p:cNvSpPr txBox="1">
              <a:spLocks noChangeArrowheads="1"/>
            </p:cNvSpPr>
            <p:nvPr/>
          </p:nvSpPr>
          <p:spPr bwMode="auto">
            <a:xfrm>
              <a:off x="3723145" y="3318165"/>
              <a:ext cx="22350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40" name="AutoShape 8">
              <a:extLst>
                <a:ext uri="{FF2B5EF4-FFF2-40B4-BE49-F238E27FC236}">
                  <a16:creationId xmlns:a16="http://schemas.microsoft.com/office/drawing/2014/main" id="{89F7999F-30E1-98E9-D115-FFF633ACE36E}"/>
                </a:ext>
              </a:extLst>
            </p:cNvPr>
            <p:cNvCxnSpPr>
              <a:cxnSpLocks noChangeShapeType="1"/>
            </p:cNvCxnSpPr>
            <p:nvPr/>
          </p:nvCxnSpPr>
          <p:spPr bwMode="auto">
            <a:xfrm flipH="1">
              <a:off x="3124200" y="3424927"/>
              <a:ext cx="421087"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7" name="Text Box 36">
              <a:extLst>
                <a:ext uri="{FF2B5EF4-FFF2-40B4-BE49-F238E27FC236}">
                  <a16:creationId xmlns:a16="http://schemas.microsoft.com/office/drawing/2014/main" id="{F41E3E2B-D805-559F-6FE0-601676AD070D}"/>
                </a:ext>
              </a:extLst>
            </p:cNvPr>
            <p:cNvSpPr txBox="1">
              <a:spLocks noChangeArrowheads="1"/>
            </p:cNvSpPr>
            <p:nvPr/>
          </p:nvSpPr>
          <p:spPr bwMode="auto">
            <a:xfrm>
              <a:off x="3274061" y="3318165"/>
              <a:ext cx="21414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9" name="Oval 7">
              <a:extLst>
                <a:ext uri="{FF2B5EF4-FFF2-40B4-BE49-F238E27FC236}">
                  <a16:creationId xmlns:a16="http://schemas.microsoft.com/office/drawing/2014/main" id="{8B8EE823-CE53-32D0-BC6A-99DB6E97216B}"/>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0" name="Oval 21">
              <a:extLst>
                <a:ext uri="{FF2B5EF4-FFF2-40B4-BE49-F238E27FC236}">
                  <a16:creationId xmlns:a16="http://schemas.microsoft.com/office/drawing/2014/main" id="{335EED7B-C046-62C4-39EE-D77E2B857491}"/>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Oval 21">
              <a:extLst>
                <a:ext uri="{FF2B5EF4-FFF2-40B4-BE49-F238E27FC236}">
                  <a16:creationId xmlns:a16="http://schemas.microsoft.com/office/drawing/2014/main" id="{F22CD676-5573-0BC5-CEBD-6A34663A14BC}"/>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5" name="AutoShape 22">
              <a:extLst>
                <a:ext uri="{FF2B5EF4-FFF2-40B4-BE49-F238E27FC236}">
                  <a16:creationId xmlns:a16="http://schemas.microsoft.com/office/drawing/2014/main" id="{87085A1E-B9BC-F8A3-C004-FE3F2322D85E}"/>
                </a:ext>
              </a:extLst>
            </p:cNvPr>
            <p:cNvCxnSpPr>
              <a:cxnSpLocks noChangeShapeType="1"/>
            </p:cNvCxnSpPr>
            <p:nvPr/>
          </p:nvCxnSpPr>
          <p:spPr bwMode="auto">
            <a:xfrm>
              <a:off x="3159091" y="4235417"/>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37">
              <a:extLst>
                <a:ext uri="{FF2B5EF4-FFF2-40B4-BE49-F238E27FC236}">
                  <a16:creationId xmlns:a16="http://schemas.microsoft.com/office/drawing/2014/main" id="{69D3BB55-4E59-E968-CE54-003AF24A4C1E}"/>
                </a:ext>
              </a:extLst>
            </p:cNvPr>
            <p:cNvSpPr txBox="1">
              <a:spLocks noChangeArrowheads="1"/>
            </p:cNvSpPr>
            <p:nvPr/>
          </p:nvSpPr>
          <p:spPr bwMode="auto">
            <a:xfrm>
              <a:off x="3189457" y="4128655"/>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57" name="AutoShape 8">
              <a:extLst>
                <a:ext uri="{FF2B5EF4-FFF2-40B4-BE49-F238E27FC236}">
                  <a16:creationId xmlns:a16="http://schemas.microsoft.com/office/drawing/2014/main" id="{2B2203FB-CBB2-B7EC-18EE-F333B2F083E7}"/>
                </a:ext>
              </a:extLst>
            </p:cNvPr>
            <p:cNvCxnSpPr>
              <a:cxnSpLocks noChangeShapeType="1"/>
            </p:cNvCxnSpPr>
            <p:nvPr/>
          </p:nvCxnSpPr>
          <p:spPr bwMode="auto">
            <a:xfrm flipH="1">
              <a:off x="2805545" y="4235417"/>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8" name="Text Box 36">
              <a:extLst>
                <a:ext uri="{FF2B5EF4-FFF2-40B4-BE49-F238E27FC236}">
                  <a16:creationId xmlns:a16="http://schemas.microsoft.com/office/drawing/2014/main" id="{492459AA-8087-4B99-6234-EC724439FF0A}"/>
                </a:ext>
              </a:extLst>
            </p:cNvPr>
            <p:cNvSpPr txBox="1">
              <a:spLocks noChangeArrowheads="1"/>
            </p:cNvSpPr>
            <p:nvPr/>
          </p:nvSpPr>
          <p:spPr bwMode="auto">
            <a:xfrm>
              <a:off x="2819400" y="4128655"/>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9" name="Oval 21">
              <a:extLst>
                <a:ext uri="{FF2B5EF4-FFF2-40B4-BE49-F238E27FC236}">
                  <a16:creationId xmlns:a16="http://schemas.microsoft.com/office/drawing/2014/main" id="{F8359571-5CE0-6FDA-D471-CF3A2C565521}"/>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2" name="Oval 21">
              <a:extLst>
                <a:ext uri="{FF2B5EF4-FFF2-40B4-BE49-F238E27FC236}">
                  <a16:creationId xmlns:a16="http://schemas.microsoft.com/office/drawing/2014/main" id="{44DF37C6-A3E0-244C-3B72-B177A198D4A2}"/>
                </a:ext>
              </a:extLst>
            </p:cNvPr>
            <p:cNvSpPr>
              <a:spLocks noChangeArrowheads="1"/>
            </p:cNvSpPr>
            <p:nvPr/>
          </p:nvSpPr>
          <p:spPr bwMode="auto">
            <a:xfrm>
              <a:off x="37338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6" name="AutoShape 22">
              <a:extLst>
                <a:ext uri="{FF2B5EF4-FFF2-40B4-BE49-F238E27FC236}">
                  <a16:creationId xmlns:a16="http://schemas.microsoft.com/office/drawing/2014/main" id="{AAFA221F-2061-9C47-7D5C-3023E52E6874}"/>
                </a:ext>
              </a:extLst>
            </p:cNvPr>
            <p:cNvCxnSpPr>
              <a:cxnSpLocks noChangeShapeType="1"/>
            </p:cNvCxnSpPr>
            <p:nvPr/>
          </p:nvCxnSpPr>
          <p:spPr bwMode="auto">
            <a:xfrm>
              <a:off x="4225891" y="4221562"/>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7" name="Text Box 37">
              <a:extLst>
                <a:ext uri="{FF2B5EF4-FFF2-40B4-BE49-F238E27FC236}">
                  <a16:creationId xmlns:a16="http://schemas.microsoft.com/office/drawing/2014/main" id="{D81D5D88-9F2F-8B18-ABED-7F7429F4A233}"/>
                </a:ext>
              </a:extLst>
            </p:cNvPr>
            <p:cNvSpPr txBox="1">
              <a:spLocks noChangeArrowheads="1"/>
            </p:cNvSpPr>
            <p:nvPr/>
          </p:nvSpPr>
          <p:spPr bwMode="auto">
            <a:xfrm>
              <a:off x="4256257" y="4114800"/>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68" name="AutoShape 8">
              <a:extLst>
                <a:ext uri="{FF2B5EF4-FFF2-40B4-BE49-F238E27FC236}">
                  <a16:creationId xmlns:a16="http://schemas.microsoft.com/office/drawing/2014/main" id="{35CF31C6-561D-7598-0626-87BC1FCCCEAD}"/>
                </a:ext>
              </a:extLst>
            </p:cNvPr>
            <p:cNvCxnSpPr>
              <a:cxnSpLocks noChangeShapeType="1"/>
            </p:cNvCxnSpPr>
            <p:nvPr/>
          </p:nvCxnSpPr>
          <p:spPr bwMode="auto">
            <a:xfrm flipH="1">
              <a:off x="3872345" y="4221562"/>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Text Box 36">
              <a:extLst>
                <a:ext uri="{FF2B5EF4-FFF2-40B4-BE49-F238E27FC236}">
                  <a16:creationId xmlns:a16="http://schemas.microsoft.com/office/drawing/2014/main" id="{7530A924-CF3B-EC0A-EFCA-E7D10C1EAC33}"/>
                </a:ext>
              </a:extLst>
            </p:cNvPr>
            <p:cNvSpPr txBox="1">
              <a:spLocks noChangeArrowheads="1"/>
            </p:cNvSpPr>
            <p:nvPr/>
          </p:nvSpPr>
          <p:spPr bwMode="auto">
            <a:xfrm>
              <a:off x="3886200" y="4114800"/>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4" name="Oval 21">
              <a:extLst>
                <a:ext uri="{FF2B5EF4-FFF2-40B4-BE49-F238E27FC236}">
                  <a16:creationId xmlns:a16="http://schemas.microsoft.com/office/drawing/2014/main" id="{AFF74AAC-159B-F84A-A6CD-3171A84B93A4}"/>
                </a:ext>
              </a:extLst>
            </p:cNvPr>
            <p:cNvSpPr>
              <a:spLocks noChangeArrowheads="1"/>
            </p:cNvSpPr>
            <p:nvPr/>
          </p:nvSpPr>
          <p:spPr bwMode="auto">
            <a:xfrm>
              <a:off x="4366400" y="478674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3" name="Group 102">
            <a:extLst>
              <a:ext uri="{FF2B5EF4-FFF2-40B4-BE49-F238E27FC236}">
                <a16:creationId xmlns:a16="http://schemas.microsoft.com/office/drawing/2014/main" id="{73569366-F778-3A19-8DB3-51BFB9B5993C}"/>
              </a:ext>
            </a:extLst>
          </p:cNvPr>
          <p:cNvGrpSpPr/>
          <p:nvPr/>
        </p:nvGrpSpPr>
        <p:grpSpPr>
          <a:xfrm>
            <a:off x="4980710" y="3291841"/>
            <a:ext cx="1981200" cy="1737359"/>
            <a:chOff x="4980710" y="3291841"/>
            <a:chExt cx="1981200" cy="1737359"/>
          </a:xfrm>
        </p:grpSpPr>
        <p:cxnSp>
          <p:nvCxnSpPr>
            <p:cNvPr id="98" name="AutoShape 22">
              <a:extLst>
                <a:ext uri="{FF2B5EF4-FFF2-40B4-BE49-F238E27FC236}">
                  <a16:creationId xmlns:a16="http://schemas.microsoft.com/office/drawing/2014/main" id="{7BC1F7C1-01D9-06C9-F5CC-0D1544F4B756}"/>
                </a:ext>
              </a:extLst>
            </p:cNvPr>
            <p:cNvCxnSpPr>
              <a:cxnSpLocks noChangeShapeType="1"/>
            </p:cNvCxnSpPr>
            <p:nvPr/>
          </p:nvCxnSpPr>
          <p:spPr bwMode="auto">
            <a:xfrm>
              <a:off x="5989480" y="3398603"/>
              <a:ext cx="439030"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9" name="Text Box 37">
              <a:extLst>
                <a:ext uri="{FF2B5EF4-FFF2-40B4-BE49-F238E27FC236}">
                  <a16:creationId xmlns:a16="http://schemas.microsoft.com/office/drawing/2014/main" id="{46C48A43-3164-E31A-D888-E2355F89D549}"/>
                </a:ext>
              </a:extLst>
            </p:cNvPr>
            <p:cNvSpPr txBox="1">
              <a:spLocks noChangeArrowheads="1"/>
            </p:cNvSpPr>
            <p:nvPr/>
          </p:nvSpPr>
          <p:spPr bwMode="auto">
            <a:xfrm>
              <a:off x="6036855" y="3291841"/>
              <a:ext cx="22350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100" name="AutoShape 8">
              <a:extLst>
                <a:ext uri="{FF2B5EF4-FFF2-40B4-BE49-F238E27FC236}">
                  <a16:creationId xmlns:a16="http://schemas.microsoft.com/office/drawing/2014/main" id="{2F49D128-AF76-84A8-28C3-4EA3A9592A3D}"/>
                </a:ext>
              </a:extLst>
            </p:cNvPr>
            <p:cNvCxnSpPr>
              <a:cxnSpLocks noChangeShapeType="1"/>
            </p:cNvCxnSpPr>
            <p:nvPr/>
          </p:nvCxnSpPr>
          <p:spPr bwMode="auto">
            <a:xfrm flipH="1">
              <a:off x="5437910" y="3398603"/>
              <a:ext cx="421087"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1" name="Text Box 36">
              <a:extLst>
                <a:ext uri="{FF2B5EF4-FFF2-40B4-BE49-F238E27FC236}">
                  <a16:creationId xmlns:a16="http://schemas.microsoft.com/office/drawing/2014/main" id="{C5EC133F-308A-CA3E-045E-FCDB48291172}"/>
                </a:ext>
              </a:extLst>
            </p:cNvPr>
            <p:cNvSpPr txBox="1">
              <a:spLocks noChangeArrowheads="1"/>
            </p:cNvSpPr>
            <p:nvPr/>
          </p:nvSpPr>
          <p:spPr bwMode="auto">
            <a:xfrm>
              <a:off x="5587771" y="3291841"/>
              <a:ext cx="21414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4" name="Oval 7">
              <a:extLst>
                <a:ext uri="{FF2B5EF4-FFF2-40B4-BE49-F238E27FC236}">
                  <a16:creationId xmlns:a16="http://schemas.microsoft.com/office/drawing/2014/main" id="{D6BA4536-1A07-AF6D-660D-346CA26A0E3F}"/>
                </a:ext>
              </a:extLst>
            </p:cNvPr>
            <p:cNvSpPr>
              <a:spLocks noChangeArrowheads="1"/>
            </p:cNvSpPr>
            <p:nvPr/>
          </p:nvSpPr>
          <p:spPr bwMode="auto">
            <a:xfrm>
              <a:off x="5285510" y="397764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Oval 21">
              <a:extLst>
                <a:ext uri="{FF2B5EF4-FFF2-40B4-BE49-F238E27FC236}">
                  <a16:creationId xmlns:a16="http://schemas.microsoft.com/office/drawing/2014/main" id="{6A71DCD6-7D18-5413-A58D-CBA0DFC0E4F2}"/>
                </a:ext>
              </a:extLst>
            </p:cNvPr>
            <p:cNvSpPr>
              <a:spLocks noChangeArrowheads="1"/>
            </p:cNvSpPr>
            <p:nvPr/>
          </p:nvSpPr>
          <p:spPr bwMode="auto">
            <a:xfrm>
              <a:off x="6361455" y="396378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Oval 21">
              <a:extLst>
                <a:ext uri="{FF2B5EF4-FFF2-40B4-BE49-F238E27FC236}">
                  <a16:creationId xmlns:a16="http://schemas.microsoft.com/office/drawing/2014/main" id="{05A3962E-B5F0-E819-9659-E7EF1C2FD4CA}"/>
                </a:ext>
              </a:extLst>
            </p:cNvPr>
            <p:cNvSpPr>
              <a:spLocks noChangeArrowheads="1"/>
            </p:cNvSpPr>
            <p:nvPr/>
          </p:nvSpPr>
          <p:spPr bwMode="auto">
            <a:xfrm>
              <a:off x="4980710" y="47881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93" name="AutoShape 22">
              <a:extLst>
                <a:ext uri="{FF2B5EF4-FFF2-40B4-BE49-F238E27FC236}">
                  <a16:creationId xmlns:a16="http://schemas.microsoft.com/office/drawing/2014/main" id="{5A7FEAF4-E1FD-62EB-938E-E045C96E0ED4}"/>
                </a:ext>
              </a:extLst>
            </p:cNvPr>
            <p:cNvCxnSpPr>
              <a:cxnSpLocks noChangeShapeType="1"/>
            </p:cNvCxnSpPr>
            <p:nvPr/>
          </p:nvCxnSpPr>
          <p:spPr bwMode="auto">
            <a:xfrm>
              <a:off x="5472801" y="4209093"/>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4" name="Text Box 37">
              <a:extLst>
                <a:ext uri="{FF2B5EF4-FFF2-40B4-BE49-F238E27FC236}">
                  <a16:creationId xmlns:a16="http://schemas.microsoft.com/office/drawing/2014/main" id="{F941621B-56F3-9C08-EFCC-449147365DDF}"/>
                </a:ext>
              </a:extLst>
            </p:cNvPr>
            <p:cNvSpPr txBox="1">
              <a:spLocks noChangeArrowheads="1"/>
            </p:cNvSpPr>
            <p:nvPr/>
          </p:nvSpPr>
          <p:spPr bwMode="auto">
            <a:xfrm>
              <a:off x="5503167" y="4102331"/>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95" name="AutoShape 8">
              <a:extLst>
                <a:ext uri="{FF2B5EF4-FFF2-40B4-BE49-F238E27FC236}">
                  <a16:creationId xmlns:a16="http://schemas.microsoft.com/office/drawing/2014/main" id="{38F51C8D-49F4-1C9B-1BC0-CBD96EC5D89E}"/>
                </a:ext>
              </a:extLst>
            </p:cNvPr>
            <p:cNvCxnSpPr>
              <a:cxnSpLocks noChangeShapeType="1"/>
            </p:cNvCxnSpPr>
            <p:nvPr/>
          </p:nvCxnSpPr>
          <p:spPr bwMode="auto">
            <a:xfrm flipH="1">
              <a:off x="5119255" y="4209093"/>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BCD7ECF7-99C1-957E-D156-6D76CA8C607D}"/>
                </a:ext>
              </a:extLst>
            </p:cNvPr>
            <p:cNvSpPr txBox="1">
              <a:spLocks noChangeArrowheads="1"/>
            </p:cNvSpPr>
            <p:nvPr/>
          </p:nvSpPr>
          <p:spPr bwMode="auto">
            <a:xfrm>
              <a:off x="5105400" y="4102331"/>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91" name="Oval 21">
              <a:extLst>
                <a:ext uri="{FF2B5EF4-FFF2-40B4-BE49-F238E27FC236}">
                  <a16:creationId xmlns:a16="http://schemas.microsoft.com/office/drawing/2014/main" id="{0CA7DF6C-3BA2-CD76-A553-171F83BCE0AE}"/>
                </a:ext>
              </a:extLst>
            </p:cNvPr>
            <p:cNvSpPr>
              <a:spLocks noChangeArrowheads="1"/>
            </p:cNvSpPr>
            <p:nvPr/>
          </p:nvSpPr>
          <p:spPr bwMode="auto">
            <a:xfrm>
              <a:off x="5613310" y="477427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9" name="Oval 21">
              <a:extLst>
                <a:ext uri="{FF2B5EF4-FFF2-40B4-BE49-F238E27FC236}">
                  <a16:creationId xmlns:a16="http://schemas.microsoft.com/office/drawing/2014/main" id="{E026797B-5122-1BD3-40DB-EAF7E4703F25}"/>
                </a:ext>
              </a:extLst>
            </p:cNvPr>
            <p:cNvSpPr>
              <a:spLocks noChangeArrowheads="1"/>
            </p:cNvSpPr>
            <p:nvPr/>
          </p:nvSpPr>
          <p:spPr bwMode="auto">
            <a:xfrm>
              <a:off x="6047510" y="477427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83" name="AutoShape 22">
              <a:extLst>
                <a:ext uri="{FF2B5EF4-FFF2-40B4-BE49-F238E27FC236}">
                  <a16:creationId xmlns:a16="http://schemas.microsoft.com/office/drawing/2014/main" id="{DBD21122-427C-3213-6776-11BB84CF542E}"/>
                </a:ext>
              </a:extLst>
            </p:cNvPr>
            <p:cNvCxnSpPr>
              <a:cxnSpLocks noChangeShapeType="1"/>
            </p:cNvCxnSpPr>
            <p:nvPr/>
          </p:nvCxnSpPr>
          <p:spPr bwMode="auto">
            <a:xfrm>
              <a:off x="6539601" y="4195238"/>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37">
              <a:extLst>
                <a:ext uri="{FF2B5EF4-FFF2-40B4-BE49-F238E27FC236}">
                  <a16:creationId xmlns:a16="http://schemas.microsoft.com/office/drawing/2014/main" id="{EA7AE65D-F95B-3C6B-CF1C-A99FD04E222B}"/>
                </a:ext>
              </a:extLst>
            </p:cNvPr>
            <p:cNvSpPr txBox="1">
              <a:spLocks noChangeArrowheads="1"/>
            </p:cNvSpPr>
            <p:nvPr/>
          </p:nvSpPr>
          <p:spPr bwMode="auto">
            <a:xfrm>
              <a:off x="6569967" y="4088476"/>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86" name="AutoShape 8">
              <a:extLst>
                <a:ext uri="{FF2B5EF4-FFF2-40B4-BE49-F238E27FC236}">
                  <a16:creationId xmlns:a16="http://schemas.microsoft.com/office/drawing/2014/main" id="{FADDDED9-68A6-EEB4-1EBA-147CBA76D451}"/>
                </a:ext>
              </a:extLst>
            </p:cNvPr>
            <p:cNvCxnSpPr>
              <a:cxnSpLocks noChangeShapeType="1"/>
            </p:cNvCxnSpPr>
            <p:nvPr/>
          </p:nvCxnSpPr>
          <p:spPr bwMode="auto">
            <a:xfrm flipH="1">
              <a:off x="6186055" y="4195238"/>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7" name="Text Box 36">
              <a:extLst>
                <a:ext uri="{FF2B5EF4-FFF2-40B4-BE49-F238E27FC236}">
                  <a16:creationId xmlns:a16="http://schemas.microsoft.com/office/drawing/2014/main" id="{0D6B1826-A579-4CA4-CF71-C45950A37DA4}"/>
                </a:ext>
              </a:extLst>
            </p:cNvPr>
            <p:cNvSpPr txBox="1">
              <a:spLocks noChangeArrowheads="1"/>
            </p:cNvSpPr>
            <p:nvPr/>
          </p:nvSpPr>
          <p:spPr bwMode="auto">
            <a:xfrm>
              <a:off x="6172200" y="4088476"/>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81" name="Oval 21">
              <a:extLst>
                <a:ext uri="{FF2B5EF4-FFF2-40B4-BE49-F238E27FC236}">
                  <a16:creationId xmlns:a16="http://schemas.microsoft.com/office/drawing/2014/main" id="{4A673E2A-DA8C-F738-C9DE-5C7BFD095B6B}"/>
                </a:ext>
              </a:extLst>
            </p:cNvPr>
            <p:cNvSpPr>
              <a:spLocks noChangeArrowheads="1"/>
            </p:cNvSpPr>
            <p:nvPr/>
          </p:nvSpPr>
          <p:spPr bwMode="auto">
            <a:xfrm>
              <a:off x="6680110" y="476042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595510" cy="1003069"/>
            <a:chOff x="3490956" y="2425931"/>
            <a:chExt cx="2595510"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8" name="Oval 7">
              <a:extLst>
                <a:ext uri="{FF2B5EF4-FFF2-40B4-BE49-F238E27FC236}">
                  <a16:creationId xmlns:a16="http://schemas.microsoft.com/office/drawing/2014/main" id="{8AEC488C-0895-D137-DABF-CEB9DAE78C1B}"/>
                </a:ext>
              </a:extLst>
            </p:cNvPr>
            <p:cNvSpPr>
              <a:spLocks noChangeArrowheads="1"/>
            </p:cNvSpPr>
            <p:nvPr/>
          </p:nvSpPr>
          <p:spPr bwMode="auto">
            <a:xfrm>
              <a:off x="5804666" y="316160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0" name="Group 9">
            <a:extLst>
              <a:ext uri="{FF2B5EF4-FFF2-40B4-BE49-F238E27FC236}">
                <a16:creationId xmlns:a16="http://schemas.microsoft.com/office/drawing/2014/main" id="{289EA60E-C131-2740-3B31-9B48EDBA9C14}"/>
              </a:ext>
            </a:extLst>
          </p:cNvPr>
          <p:cNvGrpSpPr/>
          <p:nvPr/>
        </p:nvGrpSpPr>
        <p:grpSpPr>
          <a:xfrm>
            <a:off x="796636" y="5252810"/>
            <a:ext cx="3699164" cy="1565430"/>
            <a:chOff x="228600" y="3657600"/>
            <a:chExt cx="3699164" cy="1565430"/>
          </a:xfrm>
        </p:grpSpPr>
        <p:sp>
          <p:nvSpPr>
            <p:cNvPr id="12" name="AutoShape 35">
              <a:extLst>
                <a:ext uri="{FF2B5EF4-FFF2-40B4-BE49-F238E27FC236}">
                  <a16:creationId xmlns:a16="http://schemas.microsoft.com/office/drawing/2014/main" id="{44273F11-C1B1-D4F6-8C93-4B6D87BED76C}"/>
                </a:ext>
              </a:extLst>
            </p:cNvPr>
            <p:cNvSpPr>
              <a:spLocks noChangeArrowheads="1"/>
            </p:cNvSpPr>
            <p:nvPr/>
          </p:nvSpPr>
          <p:spPr bwMode="auto">
            <a:xfrm>
              <a:off x="228600" y="3657600"/>
              <a:ext cx="3699164" cy="483037"/>
            </a:xfrm>
            <a:prstGeom prst="wedgeRoundRectCallout">
              <a:avLst>
                <a:gd name="adj1" fmla="val -24976"/>
                <a:gd name="adj2" fmla="val 7906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in a different order.</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6" name="Group 29">
              <a:extLst>
                <a:ext uri="{FF2B5EF4-FFF2-40B4-BE49-F238E27FC236}">
                  <a16:creationId xmlns:a16="http://schemas.microsoft.com/office/drawing/2014/main" id="{D64E7D9B-75C9-1CBE-C591-DE6A8FA26BAE}"/>
                </a:ext>
              </a:extLst>
            </p:cNvPr>
            <p:cNvGrpSpPr>
              <a:grpSpLocks/>
            </p:cNvGrpSpPr>
            <p:nvPr/>
          </p:nvGrpSpPr>
          <p:grpSpPr bwMode="auto">
            <a:xfrm>
              <a:off x="990600" y="4293037"/>
              <a:ext cx="917591" cy="929993"/>
              <a:chOff x="2065" y="1551"/>
              <a:chExt cx="1628" cy="1988"/>
            </a:xfrm>
          </p:grpSpPr>
          <p:sp>
            <p:nvSpPr>
              <p:cNvPr id="17" name="Freeform 30">
                <a:extLst>
                  <a:ext uri="{FF2B5EF4-FFF2-40B4-BE49-F238E27FC236}">
                    <a16:creationId xmlns:a16="http://schemas.microsoft.com/office/drawing/2014/main" id="{9E5AD090-233C-634D-48DF-31278819766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1">
                <a:extLst>
                  <a:ext uri="{FF2B5EF4-FFF2-40B4-BE49-F238E27FC236}">
                    <a16:creationId xmlns:a16="http://schemas.microsoft.com/office/drawing/2014/main" id="{2AAB57C4-2302-AAA6-C535-E9FA76D6473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2">
                <a:extLst>
                  <a:ext uri="{FF2B5EF4-FFF2-40B4-BE49-F238E27FC236}">
                    <a16:creationId xmlns:a16="http://schemas.microsoft.com/office/drawing/2014/main" id="{74827C82-CD5C-2AE1-5F6F-E903E1194DC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3">
                <a:extLst>
                  <a:ext uri="{FF2B5EF4-FFF2-40B4-BE49-F238E27FC236}">
                    <a16:creationId xmlns:a16="http://schemas.microsoft.com/office/drawing/2014/main" id="{A7E55FEA-D60A-C8A4-3E9E-92F3C48B69B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4">
                <a:extLst>
                  <a:ext uri="{FF2B5EF4-FFF2-40B4-BE49-F238E27FC236}">
                    <a16:creationId xmlns:a16="http://schemas.microsoft.com/office/drawing/2014/main" id="{0E36E0C0-108D-F502-FA7A-FDCF8AAC70B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5">
                <a:extLst>
                  <a:ext uri="{FF2B5EF4-FFF2-40B4-BE49-F238E27FC236}">
                    <a16:creationId xmlns:a16="http://schemas.microsoft.com/office/drawing/2014/main" id="{6D993B57-8306-27BF-7538-4AE0651D905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6">
                <a:extLst>
                  <a:ext uri="{FF2B5EF4-FFF2-40B4-BE49-F238E27FC236}">
                    <a16:creationId xmlns:a16="http://schemas.microsoft.com/office/drawing/2014/main" id="{41306E8D-C932-B7E9-245F-79379FB4DFE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7">
                <a:extLst>
                  <a:ext uri="{FF2B5EF4-FFF2-40B4-BE49-F238E27FC236}">
                    <a16:creationId xmlns:a16="http://schemas.microsoft.com/office/drawing/2014/main" id="{62572877-D465-D251-F355-60262F95A1A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8">
                <a:extLst>
                  <a:ext uri="{FF2B5EF4-FFF2-40B4-BE49-F238E27FC236}">
                    <a16:creationId xmlns:a16="http://schemas.microsoft.com/office/drawing/2014/main" id="{438B1A24-8C9F-E7C4-ED80-093D0AB9FB0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9">
                <a:extLst>
                  <a:ext uri="{FF2B5EF4-FFF2-40B4-BE49-F238E27FC236}">
                    <a16:creationId xmlns:a16="http://schemas.microsoft.com/office/drawing/2014/main" id="{35DAFBE7-FFAE-D143-F7EE-AF7EBD53958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0">
                <a:extLst>
                  <a:ext uri="{FF2B5EF4-FFF2-40B4-BE49-F238E27FC236}">
                    <a16:creationId xmlns:a16="http://schemas.microsoft.com/office/drawing/2014/main" id="{84C555F4-8AAE-088F-AEFD-A42BC0F4ADD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41">
                <a:extLst>
                  <a:ext uri="{FF2B5EF4-FFF2-40B4-BE49-F238E27FC236}">
                    <a16:creationId xmlns:a16="http://schemas.microsoft.com/office/drawing/2014/main" id="{18B8F42E-F42E-FD70-879E-B607B95A1E4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42">
                <a:extLst>
                  <a:ext uri="{FF2B5EF4-FFF2-40B4-BE49-F238E27FC236}">
                    <a16:creationId xmlns:a16="http://schemas.microsoft.com/office/drawing/2014/main" id="{C5A7C69B-4424-C432-ED55-C130A63B8FD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43">
                <a:extLst>
                  <a:ext uri="{FF2B5EF4-FFF2-40B4-BE49-F238E27FC236}">
                    <a16:creationId xmlns:a16="http://schemas.microsoft.com/office/drawing/2014/main" id="{3723D07B-DF38-2CCD-C9F3-25704E9320F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4">
                <a:extLst>
                  <a:ext uri="{FF2B5EF4-FFF2-40B4-BE49-F238E27FC236}">
                    <a16:creationId xmlns:a16="http://schemas.microsoft.com/office/drawing/2014/main" id="{0F3F785C-FA8E-8331-4337-A848CEE5373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5">
                <a:extLst>
                  <a:ext uri="{FF2B5EF4-FFF2-40B4-BE49-F238E27FC236}">
                    <a16:creationId xmlns:a16="http://schemas.microsoft.com/office/drawing/2014/main" id="{B88BCD3E-CC69-667C-7574-11B178B5919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6">
                <a:extLst>
                  <a:ext uri="{FF2B5EF4-FFF2-40B4-BE49-F238E27FC236}">
                    <a16:creationId xmlns:a16="http://schemas.microsoft.com/office/drawing/2014/main" id="{EF6FC9AA-0E99-BDFB-7D4C-CEE6642F79C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104" name="AutoShape 35">
            <a:extLst>
              <a:ext uri="{FF2B5EF4-FFF2-40B4-BE49-F238E27FC236}">
                <a16:creationId xmlns:a16="http://schemas.microsoft.com/office/drawing/2014/main" id="{D0CDCB8D-15AF-C790-19DF-7D5E707A164E}"/>
              </a:ext>
            </a:extLst>
          </p:cNvPr>
          <p:cNvSpPr>
            <a:spLocks noChangeArrowheads="1"/>
          </p:cNvSpPr>
          <p:nvPr/>
        </p:nvSpPr>
        <p:spPr bwMode="auto">
          <a:xfrm>
            <a:off x="2514600" y="5791200"/>
            <a:ext cx="4572000" cy="457200"/>
          </a:xfrm>
          <a:prstGeom prst="wedgeRoundRectCallout">
            <a:avLst>
              <a:gd name="adj1" fmla="val -53046"/>
              <a:gd name="adj2" fmla="val 3750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Hopefull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 the tree can be punned.</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nvGrpSpPr>
          <p:cNvPr id="114" name="Group 113">
            <a:extLst>
              <a:ext uri="{FF2B5EF4-FFF2-40B4-BE49-F238E27FC236}">
                <a16:creationId xmlns:a16="http://schemas.microsoft.com/office/drawing/2014/main" id="{337BC916-9D1B-A4BD-F8D9-7E002A4E8FB8}"/>
              </a:ext>
            </a:extLst>
          </p:cNvPr>
          <p:cNvGrpSpPr/>
          <p:nvPr/>
        </p:nvGrpSpPr>
        <p:grpSpPr>
          <a:xfrm>
            <a:off x="2757055" y="2860965"/>
            <a:ext cx="1827574" cy="1299865"/>
            <a:chOff x="2757055" y="2860965"/>
            <a:chExt cx="1827574" cy="1299865"/>
          </a:xfrm>
        </p:grpSpPr>
        <p:sp>
          <p:nvSpPr>
            <p:cNvPr id="115" name="Rectangle 38">
              <a:extLst>
                <a:ext uri="{FF2B5EF4-FFF2-40B4-BE49-F238E27FC236}">
                  <a16:creationId xmlns:a16="http://schemas.microsoft.com/office/drawing/2014/main" id="{5585FB2B-F68A-501D-CBCC-CCF77237BDA8}"/>
                </a:ext>
              </a:extLst>
            </p:cNvPr>
            <p:cNvSpPr>
              <a:spLocks noChangeArrowheads="1"/>
            </p:cNvSpPr>
            <p:nvPr/>
          </p:nvSpPr>
          <p:spPr bwMode="auto">
            <a:xfrm>
              <a:off x="3276537" y="2860965"/>
              <a:ext cx="2552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16" name="Rectangle 38">
              <a:extLst>
                <a:ext uri="{FF2B5EF4-FFF2-40B4-BE49-F238E27FC236}">
                  <a16:creationId xmlns:a16="http://schemas.microsoft.com/office/drawing/2014/main" id="{BDE60BC5-1251-259E-03A6-3B4E7EAF6049}"/>
                </a:ext>
              </a:extLst>
            </p:cNvPr>
            <p:cNvSpPr>
              <a:spLocks noChangeArrowheads="1"/>
            </p:cNvSpPr>
            <p:nvPr/>
          </p:nvSpPr>
          <p:spPr bwMode="auto">
            <a:xfrm>
              <a:off x="2757055" y="3699165"/>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17" name="Rectangle 38">
              <a:extLst>
                <a:ext uri="{FF2B5EF4-FFF2-40B4-BE49-F238E27FC236}">
                  <a16:creationId xmlns:a16="http://schemas.microsoft.com/office/drawing/2014/main" id="{BED653C7-6F63-01A6-B7A5-2F95AE0EB38A}"/>
                </a:ext>
              </a:extLst>
            </p:cNvPr>
            <p:cNvSpPr>
              <a:spLocks noChangeArrowheads="1"/>
            </p:cNvSpPr>
            <p:nvPr/>
          </p:nvSpPr>
          <p:spPr bwMode="auto">
            <a:xfrm>
              <a:off x="4177145" y="3685310"/>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grpSp>
        <p:nvGrpSpPr>
          <p:cNvPr id="118" name="Group 117">
            <a:extLst>
              <a:ext uri="{FF2B5EF4-FFF2-40B4-BE49-F238E27FC236}">
                <a16:creationId xmlns:a16="http://schemas.microsoft.com/office/drawing/2014/main" id="{D9F35EEC-7C83-31EE-F3C7-DD7C82933329}"/>
              </a:ext>
            </a:extLst>
          </p:cNvPr>
          <p:cNvGrpSpPr/>
          <p:nvPr/>
        </p:nvGrpSpPr>
        <p:grpSpPr>
          <a:xfrm>
            <a:off x="5070765" y="2834641"/>
            <a:ext cx="1809940" cy="1299865"/>
            <a:chOff x="5070765" y="2834641"/>
            <a:chExt cx="1809940" cy="1299865"/>
          </a:xfrm>
        </p:grpSpPr>
        <p:sp>
          <p:nvSpPr>
            <p:cNvPr id="119" name="Rectangle 38">
              <a:extLst>
                <a:ext uri="{FF2B5EF4-FFF2-40B4-BE49-F238E27FC236}">
                  <a16:creationId xmlns:a16="http://schemas.microsoft.com/office/drawing/2014/main" id="{169F3C9A-D00D-62AC-483B-FE4F2CA21414}"/>
                </a:ext>
              </a:extLst>
            </p:cNvPr>
            <p:cNvSpPr>
              <a:spLocks noChangeArrowheads="1"/>
            </p:cNvSpPr>
            <p:nvPr/>
          </p:nvSpPr>
          <p:spPr bwMode="auto">
            <a:xfrm>
              <a:off x="5590247" y="2834641"/>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20" name="Rectangle 38">
              <a:extLst>
                <a:ext uri="{FF2B5EF4-FFF2-40B4-BE49-F238E27FC236}">
                  <a16:creationId xmlns:a16="http://schemas.microsoft.com/office/drawing/2014/main" id="{FC81168B-48B8-FB15-08E4-56F104699CA3}"/>
                </a:ext>
              </a:extLst>
            </p:cNvPr>
            <p:cNvSpPr>
              <a:spLocks noChangeArrowheads="1"/>
            </p:cNvSpPr>
            <p:nvPr/>
          </p:nvSpPr>
          <p:spPr bwMode="auto">
            <a:xfrm>
              <a:off x="5070765" y="3672841"/>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21" name="Rectangle 38">
              <a:extLst>
                <a:ext uri="{FF2B5EF4-FFF2-40B4-BE49-F238E27FC236}">
                  <a16:creationId xmlns:a16="http://schemas.microsoft.com/office/drawing/2014/main" id="{4A6B3478-0380-DD50-D916-17792C02025E}"/>
                </a:ext>
              </a:extLst>
            </p:cNvPr>
            <p:cNvSpPr>
              <a:spLocks noChangeArrowheads="1"/>
            </p:cNvSpPr>
            <p:nvPr/>
          </p:nvSpPr>
          <p:spPr bwMode="auto">
            <a:xfrm>
              <a:off x="6490855" y="3658986"/>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2" name="Title 1">
            <a:extLst>
              <a:ext uri="{FF2B5EF4-FFF2-40B4-BE49-F238E27FC236}">
                <a16:creationId xmlns:a16="http://schemas.microsoft.com/office/drawing/2014/main" id="{E611BF31-1F87-DDFF-A9A2-68B373335A33}"/>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17154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500" fill="hold"/>
                                        <p:tgtEl>
                                          <p:spTgt spid="114"/>
                                        </p:tgtEl>
                                        <p:attrNameLst>
                                          <p:attrName>ppt_x</p:attrName>
                                        </p:attrNameLst>
                                      </p:cBhvr>
                                      <p:tavLst>
                                        <p:tav tm="0">
                                          <p:val>
                                            <p:strVal val="#ppt_x"/>
                                          </p:val>
                                        </p:tav>
                                        <p:tav tm="100000">
                                          <p:val>
                                            <p:strVal val="#ppt_x"/>
                                          </p:val>
                                        </p:tav>
                                      </p:tavLst>
                                    </p:anim>
                                    <p:anim calcmode="lin" valueType="num">
                                      <p:cBhvr additive="base">
                                        <p:cTn id="12" dur="500" fill="hold"/>
                                        <p:tgtEl>
                                          <p:spTgt spid="11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500" fill="hold"/>
                                        <p:tgtEl>
                                          <p:spTgt spid="106"/>
                                        </p:tgtEl>
                                        <p:attrNameLst>
                                          <p:attrName>ppt_x</p:attrName>
                                        </p:attrNameLst>
                                      </p:cBhvr>
                                      <p:tavLst>
                                        <p:tav tm="0">
                                          <p:val>
                                            <p:strVal val="#ppt_x"/>
                                          </p:val>
                                        </p:tav>
                                        <p:tav tm="100000">
                                          <p:val>
                                            <p:strVal val="#ppt_x"/>
                                          </p:val>
                                        </p:tav>
                                      </p:tavLst>
                                    </p:anim>
                                    <p:anim calcmode="lin" valueType="num">
                                      <p:cBhvr additive="base">
                                        <p:cTn id="16" dur="5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18"/>
                                        </p:tgtEl>
                                        <p:attrNameLst>
                                          <p:attrName>style.visibility</p:attrName>
                                        </p:attrNameLst>
                                      </p:cBhvr>
                                      <p:to>
                                        <p:strVal val="visible"/>
                                      </p:to>
                                    </p:set>
                                    <p:anim calcmode="lin" valueType="num">
                                      <p:cBhvr additive="base">
                                        <p:cTn id="19" dur="500" fill="hold"/>
                                        <p:tgtEl>
                                          <p:spTgt spid="118"/>
                                        </p:tgtEl>
                                        <p:attrNameLst>
                                          <p:attrName>ppt_x</p:attrName>
                                        </p:attrNameLst>
                                      </p:cBhvr>
                                      <p:tavLst>
                                        <p:tav tm="0">
                                          <p:val>
                                            <p:strVal val="#ppt_x"/>
                                          </p:val>
                                        </p:tav>
                                        <p:tav tm="100000">
                                          <p:val>
                                            <p:strVal val="#ppt_x"/>
                                          </p:val>
                                        </p:tav>
                                      </p:tavLst>
                                    </p:anim>
                                    <p:anim calcmode="lin" valueType="num">
                                      <p:cBhvr additive="base">
                                        <p:cTn id="2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04"/>
                                        </p:tgtEl>
                                        <p:attrNameLst>
                                          <p:attrName>style.visibility</p:attrName>
                                        </p:attrNameLst>
                                      </p:cBhvr>
                                      <p:to>
                                        <p:strVal val="visible"/>
                                      </p:to>
                                    </p:set>
                                    <p:anim calcmode="lin" valueType="num">
                                      <p:cBhvr additive="base">
                                        <p:cTn id="25" dur="500" fill="hold"/>
                                        <p:tgtEl>
                                          <p:spTgt spid="104"/>
                                        </p:tgtEl>
                                        <p:attrNameLst>
                                          <p:attrName>ppt_x</p:attrName>
                                        </p:attrNameLst>
                                      </p:cBhvr>
                                      <p:tavLst>
                                        <p:tav tm="0">
                                          <p:val>
                                            <p:strVal val="#ppt_x"/>
                                          </p:val>
                                        </p:tav>
                                        <p:tav tm="100000">
                                          <p:val>
                                            <p:strVal val="#ppt_x"/>
                                          </p:val>
                                        </p:tav>
                                      </p:tavLst>
                                    </p:anim>
                                    <p:anim calcmode="lin" valueType="num">
                                      <p:cBhvr additive="base">
                                        <p:cTn id="26" dur="500" fill="hold"/>
                                        <p:tgtEl>
                                          <p:spTgt spid="104"/>
                                        </p:tgtEl>
                                        <p:attrNameLst>
                                          <p:attrName>ppt_y</p:attrName>
                                        </p:attrNameLst>
                                      </p:cBhvr>
                                      <p:tavLst>
                                        <p:tav tm="0">
                                          <p:val>
                                            <p:strVal val="1+#ppt_h/2"/>
                                          </p:val>
                                        </p:tav>
                                        <p:tav tm="100000">
                                          <p:val>
                                            <p:strVal val="#ppt_y"/>
                                          </p:val>
                                        </p:tav>
                                      </p:tavLst>
                                    </p:anim>
                                  </p:childTnLst>
                                </p:cTn>
                              </p:par>
                              <p:par>
                                <p:cTn id="27" presetID="2" presetClass="exit" presetSubtype="4" fill="hold" nodeType="withEffect">
                                  <p:stCondLst>
                                    <p:cond delay="0"/>
                                  </p:stCondLst>
                                  <p:childTnLst>
                                    <p:anim calcmode="lin" valueType="num">
                                      <p:cBhvr additive="base">
                                        <p:cTn id="28" dur="500"/>
                                        <p:tgtEl>
                                          <p:spTgt spid="103"/>
                                        </p:tgtEl>
                                        <p:attrNameLst>
                                          <p:attrName>ppt_x</p:attrName>
                                        </p:attrNameLst>
                                      </p:cBhvr>
                                      <p:tavLst>
                                        <p:tav tm="0">
                                          <p:val>
                                            <p:strVal val="ppt_x"/>
                                          </p:val>
                                        </p:tav>
                                        <p:tav tm="100000">
                                          <p:val>
                                            <p:strVal val="ppt_x"/>
                                          </p:val>
                                        </p:tav>
                                      </p:tavLst>
                                    </p:anim>
                                    <p:anim calcmode="lin" valueType="num">
                                      <p:cBhvr additive="base">
                                        <p:cTn id="29" dur="500"/>
                                        <p:tgtEl>
                                          <p:spTgt spid="103"/>
                                        </p:tgtEl>
                                        <p:attrNameLst>
                                          <p:attrName>ppt_y</p:attrName>
                                        </p:attrNameLst>
                                      </p:cBhvr>
                                      <p:tavLst>
                                        <p:tav tm="0">
                                          <p:val>
                                            <p:strVal val="ppt_y"/>
                                          </p:val>
                                        </p:tav>
                                        <p:tav tm="100000">
                                          <p:val>
                                            <p:strVal val="1+ppt_h/2"/>
                                          </p:val>
                                        </p:tav>
                                      </p:tavLst>
                                    </p:anim>
                                    <p:set>
                                      <p:cBhvr>
                                        <p:cTn id="30" dur="1" fill="hold">
                                          <p:stCondLst>
                                            <p:cond delay="499"/>
                                          </p:stCondLst>
                                        </p:cTn>
                                        <p:tgtEl>
                                          <p:spTgt spid="103"/>
                                        </p:tgtEl>
                                        <p:attrNameLst>
                                          <p:attrName>style.visibility</p:attrName>
                                        </p:attrNameLst>
                                      </p:cBhvr>
                                      <p:to>
                                        <p:strVal val="hidden"/>
                                      </p:to>
                                    </p:set>
                                  </p:childTnLst>
                                </p:cTn>
                              </p:par>
                              <p:par>
                                <p:cTn id="31" presetID="2" presetClass="exit" presetSubtype="4" fill="hold" nodeType="withEffect">
                                  <p:stCondLst>
                                    <p:cond delay="0"/>
                                  </p:stCondLst>
                                  <p:childTnLst>
                                    <p:anim calcmode="lin" valueType="num">
                                      <p:cBhvr additive="base">
                                        <p:cTn id="32" dur="500"/>
                                        <p:tgtEl>
                                          <p:spTgt spid="118"/>
                                        </p:tgtEl>
                                        <p:attrNameLst>
                                          <p:attrName>ppt_x</p:attrName>
                                        </p:attrNameLst>
                                      </p:cBhvr>
                                      <p:tavLst>
                                        <p:tav tm="0">
                                          <p:val>
                                            <p:strVal val="ppt_x"/>
                                          </p:val>
                                        </p:tav>
                                        <p:tav tm="100000">
                                          <p:val>
                                            <p:strVal val="ppt_x"/>
                                          </p:val>
                                        </p:tav>
                                      </p:tavLst>
                                    </p:anim>
                                    <p:anim calcmode="lin" valueType="num">
                                      <p:cBhvr additive="base">
                                        <p:cTn id="33" dur="500"/>
                                        <p:tgtEl>
                                          <p:spTgt spid="118"/>
                                        </p:tgtEl>
                                        <p:attrNameLst>
                                          <p:attrName>ppt_y</p:attrName>
                                        </p:attrNameLst>
                                      </p:cBhvr>
                                      <p:tavLst>
                                        <p:tav tm="0">
                                          <p:val>
                                            <p:strVal val="ppt_y"/>
                                          </p:val>
                                        </p:tav>
                                        <p:tav tm="100000">
                                          <p:val>
                                            <p:strVal val="1+ppt_h/2"/>
                                          </p:val>
                                        </p:tav>
                                      </p:tavLst>
                                    </p:anim>
                                    <p:set>
                                      <p:cBhvr>
                                        <p:cTn id="34" dur="1" fill="hold">
                                          <p:stCondLst>
                                            <p:cond delay="499"/>
                                          </p:stCondLst>
                                        </p:cTn>
                                        <p:tgtEl>
                                          <p:spTgt spid="118"/>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xit" presetSubtype="4" fill="hold" nodeType="clickEffect">
                                  <p:stCondLst>
                                    <p:cond delay="0"/>
                                  </p:stCondLst>
                                  <p:childTnLst>
                                    <p:anim calcmode="lin" valueType="num">
                                      <p:cBhvr additive="base">
                                        <p:cTn id="38" dur="500"/>
                                        <p:tgtEl>
                                          <p:spTgt spid="105"/>
                                        </p:tgtEl>
                                        <p:attrNameLst>
                                          <p:attrName>ppt_x</p:attrName>
                                        </p:attrNameLst>
                                      </p:cBhvr>
                                      <p:tavLst>
                                        <p:tav tm="0">
                                          <p:val>
                                            <p:strVal val="ppt_x"/>
                                          </p:val>
                                        </p:tav>
                                        <p:tav tm="100000">
                                          <p:val>
                                            <p:strVal val="ppt_x"/>
                                          </p:val>
                                        </p:tav>
                                      </p:tavLst>
                                    </p:anim>
                                    <p:anim calcmode="lin" valueType="num">
                                      <p:cBhvr additive="base">
                                        <p:cTn id="39" dur="500"/>
                                        <p:tgtEl>
                                          <p:spTgt spid="105"/>
                                        </p:tgtEl>
                                        <p:attrNameLst>
                                          <p:attrName>ppt_y</p:attrName>
                                        </p:attrNameLst>
                                      </p:cBhvr>
                                      <p:tavLst>
                                        <p:tav tm="0">
                                          <p:val>
                                            <p:strVal val="ppt_y"/>
                                          </p:val>
                                        </p:tav>
                                        <p:tav tm="100000">
                                          <p:val>
                                            <p:strVal val="1+ppt_h/2"/>
                                          </p:val>
                                        </p:tav>
                                      </p:tavLst>
                                    </p:anim>
                                    <p:set>
                                      <p:cBhvr>
                                        <p:cTn id="40" dur="1" fill="hold">
                                          <p:stCondLst>
                                            <p:cond delay="499"/>
                                          </p:stCondLst>
                                        </p:cTn>
                                        <p:tgtEl>
                                          <p:spTgt spid="105"/>
                                        </p:tgtEl>
                                        <p:attrNameLst>
                                          <p:attrName>style.visibility</p:attrName>
                                        </p:attrNameLst>
                                      </p:cBhvr>
                                      <p:to>
                                        <p:strVal val="hidden"/>
                                      </p:to>
                                    </p:set>
                                  </p:childTnLst>
                                </p:cTn>
                              </p:par>
                              <p:par>
                                <p:cTn id="41" presetID="2" presetClass="exit" presetSubtype="4" fill="hold" nodeType="withEffect">
                                  <p:stCondLst>
                                    <p:cond delay="0"/>
                                  </p:stCondLst>
                                  <p:childTnLst>
                                    <p:anim calcmode="lin" valueType="num">
                                      <p:cBhvr additive="base">
                                        <p:cTn id="42" dur="500"/>
                                        <p:tgtEl>
                                          <p:spTgt spid="114"/>
                                        </p:tgtEl>
                                        <p:attrNameLst>
                                          <p:attrName>ppt_x</p:attrName>
                                        </p:attrNameLst>
                                      </p:cBhvr>
                                      <p:tavLst>
                                        <p:tav tm="0">
                                          <p:val>
                                            <p:strVal val="ppt_x"/>
                                          </p:val>
                                        </p:tav>
                                        <p:tav tm="100000">
                                          <p:val>
                                            <p:strVal val="ppt_x"/>
                                          </p:val>
                                        </p:tav>
                                      </p:tavLst>
                                    </p:anim>
                                    <p:anim calcmode="lin" valueType="num">
                                      <p:cBhvr additive="base">
                                        <p:cTn id="43" dur="500"/>
                                        <p:tgtEl>
                                          <p:spTgt spid="114"/>
                                        </p:tgtEl>
                                        <p:attrNameLst>
                                          <p:attrName>ppt_y</p:attrName>
                                        </p:attrNameLst>
                                      </p:cBhvr>
                                      <p:tavLst>
                                        <p:tav tm="0">
                                          <p:val>
                                            <p:strVal val="ppt_y"/>
                                          </p:val>
                                        </p:tav>
                                        <p:tav tm="100000">
                                          <p:val>
                                            <p:strVal val="1+ppt_h/2"/>
                                          </p:val>
                                        </p:tav>
                                      </p:tavLst>
                                    </p:anim>
                                    <p:set>
                                      <p:cBhvr>
                                        <p:cTn id="44" dur="1" fill="hold">
                                          <p:stCondLst>
                                            <p:cond delay="499"/>
                                          </p:stCondLst>
                                        </p:cTn>
                                        <p:tgtEl>
                                          <p:spTgt spid="1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2" name="Group 1">
            <a:extLst>
              <a:ext uri="{FF2B5EF4-FFF2-40B4-BE49-F238E27FC236}">
                <a16:creationId xmlns:a16="http://schemas.microsoft.com/office/drawing/2014/main" id="{ADE10580-2C95-DB5E-490D-A776F0CD0A6A}"/>
              </a:ext>
            </a:extLst>
          </p:cNvPr>
          <p:cNvGrpSpPr/>
          <p:nvPr/>
        </p:nvGrpSpPr>
        <p:grpSpPr>
          <a:xfrm>
            <a:off x="3352800" y="5257800"/>
            <a:ext cx="2376444" cy="1386893"/>
            <a:chOff x="3490956" y="2042107"/>
            <a:chExt cx="2376444" cy="1386893"/>
          </a:xfrm>
        </p:grpSpPr>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376444" cy="1003069"/>
              <a:chOff x="3490956" y="2425931"/>
              <a:chExt cx="2376444"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3" name="Oval 7">
            <a:extLst>
              <a:ext uri="{FF2B5EF4-FFF2-40B4-BE49-F238E27FC236}">
                <a16:creationId xmlns:a16="http://schemas.microsoft.com/office/drawing/2014/main" id="{084EC660-A60D-CECC-8F11-95E4CDDF41E5}"/>
              </a:ext>
            </a:extLst>
          </p:cNvPr>
          <p:cNvSpPr>
            <a:spLocks noChangeArrowheads="1"/>
          </p:cNvSpPr>
          <p:nvPr/>
        </p:nvSpPr>
        <p:spPr bwMode="auto">
          <a:xfrm>
            <a:off x="5638800" y="632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0D1F2DBD-70B9-79C7-6119-F5791C51598E}"/>
              </a:ext>
            </a:extLst>
          </p:cNvPr>
          <p:cNvGrpSpPr/>
          <p:nvPr/>
        </p:nvGrpSpPr>
        <p:grpSpPr>
          <a:xfrm>
            <a:off x="3947886" y="943603"/>
            <a:ext cx="4699227" cy="400050"/>
            <a:chOff x="4100286" y="2284641"/>
            <a:chExt cx="4699227" cy="400050"/>
          </a:xfrm>
        </p:grpSpPr>
        <p:sp>
          <p:nvSpPr>
            <p:cNvPr id="9" name="Text Box 37">
              <a:extLst>
                <a:ext uri="{FF2B5EF4-FFF2-40B4-BE49-F238E27FC236}">
                  <a16:creationId xmlns:a16="http://schemas.microsoft.com/office/drawing/2014/main" id="{90A43F1B-47BE-ADFF-84C9-C61F70726111}"/>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1" name="Text Box 37">
              <a:extLst>
                <a:ext uri="{FF2B5EF4-FFF2-40B4-BE49-F238E27FC236}">
                  <a16:creationId xmlns:a16="http://schemas.microsoft.com/office/drawing/2014/main" id="{016D76CC-76C9-D026-D056-7939D533252A}"/>
                </a:ext>
              </a:extLst>
            </p:cNvPr>
            <p:cNvSpPr txBox="1">
              <a:spLocks noChangeArrowheads="1"/>
            </p:cNvSpPr>
            <p:nvPr/>
          </p:nvSpPr>
          <p:spPr bwMode="auto">
            <a:xfrm>
              <a:off x="5482545"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7" name="Text Box 37">
              <a:extLst>
                <a:ext uri="{FF2B5EF4-FFF2-40B4-BE49-F238E27FC236}">
                  <a16:creationId xmlns:a16="http://schemas.microsoft.com/office/drawing/2014/main" id="{0D5F3D7D-A586-00DB-DBE6-A028D104DB67}"/>
                </a:ext>
              </a:extLst>
            </p:cNvPr>
            <p:cNvSpPr txBox="1">
              <a:spLocks noChangeArrowheads="1"/>
            </p:cNvSpPr>
            <p:nvPr/>
          </p:nvSpPr>
          <p:spPr bwMode="auto">
            <a:xfrm>
              <a:off x="6506028"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9" name="Text Box 37">
              <a:extLst>
                <a:ext uri="{FF2B5EF4-FFF2-40B4-BE49-F238E27FC236}">
                  <a16:creationId xmlns:a16="http://schemas.microsoft.com/office/drawing/2014/main" id="{5DAE54B0-99D9-1BC8-F037-7983564243C0}"/>
                </a:ext>
              </a:extLst>
            </p:cNvPr>
            <p:cNvSpPr txBox="1">
              <a:spLocks noChangeArrowheads="1"/>
            </p:cNvSpPr>
            <p:nvPr/>
          </p:nvSpPr>
          <p:spPr bwMode="auto">
            <a:xfrm>
              <a:off x="8458200"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51" name="AutoShape 35">
            <a:extLst>
              <a:ext uri="{FF2B5EF4-FFF2-40B4-BE49-F238E27FC236}">
                <a16:creationId xmlns:a16="http://schemas.microsoft.com/office/drawing/2014/main" id="{46CB2074-5812-25D1-DA5C-F2D17D191D32}"/>
              </a:ext>
            </a:extLst>
          </p:cNvPr>
          <p:cNvSpPr>
            <a:spLocks noChangeArrowheads="1"/>
          </p:cNvSpPr>
          <p:nvPr/>
        </p:nvSpPr>
        <p:spPr bwMode="auto">
          <a:xfrm>
            <a:off x="914400" y="880430"/>
            <a:ext cx="1600200"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2" name="Group 51">
            <a:extLst>
              <a:ext uri="{FF2B5EF4-FFF2-40B4-BE49-F238E27FC236}">
                <a16:creationId xmlns:a16="http://schemas.microsoft.com/office/drawing/2014/main" id="{C300F8E5-D3E6-B836-3522-721972A08744}"/>
              </a:ext>
            </a:extLst>
          </p:cNvPr>
          <p:cNvGrpSpPr/>
          <p:nvPr/>
        </p:nvGrpSpPr>
        <p:grpSpPr>
          <a:xfrm>
            <a:off x="3748089" y="1311321"/>
            <a:ext cx="4699227" cy="1037024"/>
            <a:chOff x="4100286" y="2284641"/>
            <a:chExt cx="4699227" cy="685508"/>
          </a:xfrm>
        </p:grpSpPr>
        <p:sp>
          <p:nvSpPr>
            <p:cNvPr id="53" name="Text Box 37">
              <a:extLst>
                <a:ext uri="{FF2B5EF4-FFF2-40B4-BE49-F238E27FC236}">
                  <a16:creationId xmlns:a16="http://schemas.microsoft.com/office/drawing/2014/main" id="{90C50D81-38A3-C3F8-52A0-746AC9EA6F85}"/>
                </a:ext>
              </a:extLst>
            </p:cNvPr>
            <p:cNvSpPr txBox="1">
              <a:spLocks noChangeArrowheads="1"/>
            </p:cNvSpPr>
            <p:nvPr/>
          </p:nvSpPr>
          <p:spPr bwMode="auto">
            <a:xfrm>
              <a:off x="4100286" y="2570099"/>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4" name="Text Box 37">
              <a:extLst>
                <a:ext uri="{FF2B5EF4-FFF2-40B4-BE49-F238E27FC236}">
                  <a16:creationId xmlns:a16="http://schemas.microsoft.com/office/drawing/2014/main" id="{5829D07D-96CE-F1E1-FA18-FD341F4FDD24}"/>
                </a:ext>
              </a:extLst>
            </p:cNvPr>
            <p:cNvSpPr txBox="1">
              <a:spLocks noChangeArrowheads="1"/>
            </p:cNvSpPr>
            <p:nvPr/>
          </p:nvSpPr>
          <p:spPr bwMode="auto">
            <a:xfrm>
              <a:off x="5562600"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0" name="Text Box 37">
              <a:extLst>
                <a:ext uri="{FF2B5EF4-FFF2-40B4-BE49-F238E27FC236}">
                  <a16:creationId xmlns:a16="http://schemas.microsoft.com/office/drawing/2014/main" id="{E8A73387-A3FF-ECAF-1A87-5A280EEA0368}"/>
                </a:ext>
              </a:extLst>
            </p:cNvPr>
            <p:cNvSpPr txBox="1">
              <a:spLocks noChangeArrowheads="1"/>
            </p:cNvSpPr>
            <p:nvPr/>
          </p:nvSpPr>
          <p:spPr bwMode="auto">
            <a:xfrm>
              <a:off x="6640284"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1" name="Text Box 37">
              <a:extLst>
                <a:ext uri="{FF2B5EF4-FFF2-40B4-BE49-F238E27FC236}">
                  <a16:creationId xmlns:a16="http://schemas.microsoft.com/office/drawing/2014/main" id="{E1FA2B17-096B-3A04-D49C-2C3AC60CBB24}"/>
                </a:ext>
              </a:extLst>
            </p:cNvPr>
            <p:cNvSpPr txBox="1">
              <a:spLocks noChangeArrowheads="1"/>
            </p:cNvSpPr>
            <p:nvPr/>
          </p:nvSpPr>
          <p:spPr bwMode="auto">
            <a:xfrm>
              <a:off x="8458200" y="25609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63" name="Text Box 37">
            <a:extLst>
              <a:ext uri="{FF2B5EF4-FFF2-40B4-BE49-F238E27FC236}">
                <a16:creationId xmlns:a16="http://schemas.microsoft.com/office/drawing/2014/main" id="{5980A100-13D3-0B32-2DBA-0CAB5E83A984}"/>
              </a:ext>
            </a:extLst>
          </p:cNvPr>
          <p:cNvSpPr txBox="1">
            <a:spLocks noChangeArrowheads="1"/>
          </p:cNvSpPr>
          <p:nvPr/>
        </p:nvSpPr>
        <p:spPr bwMode="auto">
          <a:xfrm>
            <a:off x="5740832" y="173355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5" name="AutoShape 35">
            <a:extLst>
              <a:ext uri="{FF2B5EF4-FFF2-40B4-BE49-F238E27FC236}">
                <a16:creationId xmlns:a16="http://schemas.microsoft.com/office/drawing/2014/main" id="{E61EEF33-0C3F-C2D3-4BED-BFEDCD8C5B3E}"/>
              </a:ext>
            </a:extLst>
          </p:cNvPr>
          <p:cNvSpPr>
            <a:spLocks noChangeArrowheads="1"/>
          </p:cNvSpPr>
          <p:nvPr/>
        </p:nvSpPr>
        <p:spPr bwMode="auto">
          <a:xfrm>
            <a:off x="2286000" y="2785430"/>
            <a:ext cx="5471886" cy="914400"/>
          </a:xfrm>
          <a:prstGeom prst="wedgeRoundRectCallout">
            <a:avLst>
              <a:gd name="adj1" fmla="val 33902"/>
              <a:gd name="adj2" fmla="val 62748"/>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this case, the three are equivalent,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without looking at the values of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71" name="AutoShape 35">
            <a:extLst>
              <a:ext uri="{FF2B5EF4-FFF2-40B4-BE49-F238E27FC236}">
                <a16:creationId xmlns:a16="http://schemas.microsoft.com/office/drawing/2014/main" id="{6EAB3FF7-C0FC-C1CB-3C78-814610409C62}"/>
              </a:ext>
            </a:extLst>
          </p:cNvPr>
          <p:cNvSpPr>
            <a:spLocks noChangeArrowheads="1"/>
          </p:cNvSpPr>
          <p:nvPr/>
        </p:nvSpPr>
        <p:spPr bwMode="auto">
          <a:xfrm>
            <a:off x="838200" y="880430"/>
            <a:ext cx="1752600"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2" name="AutoShape 35">
            <a:extLst>
              <a:ext uri="{FF2B5EF4-FFF2-40B4-BE49-F238E27FC236}">
                <a16:creationId xmlns:a16="http://schemas.microsoft.com/office/drawing/2014/main" id="{BDA6D39F-DC9E-71B9-96E5-47640FFA2050}"/>
              </a:ext>
            </a:extLst>
          </p:cNvPr>
          <p:cNvSpPr>
            <a:spLocks noChangeArrowheads="1"/>
          </p:cNvSpPr>
          <p:nvPr/>
        </p:nvSpPr>
        <p:spPr bwMode="auto">
          <a:xfrm>
            <a:off x="5791200" y="4648200"/>
            <a:ext cx="2895600" cy="1219200"/>
          </a:xfrm>
          <a:prstGeom prst="wedgeRoundRectCallout">
            <a:avLst>
              <a:gd name="adj1" fmla="val 29862"/>
              <a:gd name="adj2" fmla="val 70789"/>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All is well because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 dad loves her.</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C</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3" name="Oval 72">
            <a:extLst>
              <a:ext uri="{FF2B5EF4-FFF2-40B4-BE49-F238E27FC236}">
                <a16:creationId xmlns:a16="http://schemas.microsoft.com/office/drawing/2014/main" id="{D64B423D-09B0-C2FD-B96D-2FA601873891}"/>
              </a:ext>
            </a:extLst>
          </p:cNvPr>
          <p:cNvSpPr/>
          <p:nvPr/>
        </p:nvSpPr>
        <p:spPr bwMode="auto">
          <a:xfrm>
            <a:off x="5105400" y="1337630"/>
            <a:ext cx="16764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ABF4238C-F0EB-792D-660F-2453F570EC19}"/>
              </a:ext>
            </a:extLst>
          </p:cNvPr>
          <p:cNvGrpSpPr/>
          <p:nvPr/>
        </p:nvGrpSpPr>
        <p:grpSpPr>
          <a:xfrm>
            <a:off x="3675744" y="637310"/>
            <a:ext cx="4920342" cy="700320"/>
            <a:chOff x="3842658" y="3008082"/>
            <a:chExt cx="4920342" cy="410034"/>
          </a:xfrm>
        </p:grpSpPr>
        <p:sp>
          <p:nvSpPr>
            <p:cNvPr id="92" name="Oval 91">
              <a:extLst>
                <a:ext uri="{FF2B5EF4-FFF2-40B4-BE49-F238E27FC236}">
                  <a16:creationId xmlns:a16="http://schemas.microsoft.com/office/drawing/2014/main" id="{1C5C64BD-6DCE-CFE9-B972-7058F11C0266}"/>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Oval 96">
              <a:extLst>
                <a:ext uri="{FF2B5EF4-FFF2-40B4-BE49-F238E27FC236}">
                  <a16:creationId xmlns:a16="http://schemas.microsoft.com/office/drawing/2014/main" id="{D57BF990-79D4-6F2C-776C-AC232154975A}"/>
                </a:ext>
              </a:extLst>
            </p:cNvPr>
            <p:cNvSpPr/>
            <p:nvPr/>
          </p:nvSpPr>
          <p:spPr bwMode="auto">
            <a:xfrm>
              <a:off x="5243286" y="301534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 name="Oval 101">
              <a:extLst>
                <a:ext uri="{FF2B5EF4-FFF2-40B4-BE49-F238E27FC236}">
                  <a16:creationId xmlns:a16="http://schemas.microsoft.com/office/drawing/2014/main" id="{AA63F9B4-41E1-7751-FDDF-6490ED480324}"/>
                </a:ext>
              </a:extLst>
            </p:cNvPr>
            <p:cNvSpPr/>
            <p:nvPr/>
          </p:nvSpPr>
          <p:spPr bwMode="auto">
            <a:xfrm>
              <a:off x="6248400" y="301171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7" name="Oval 106">
              <a:extLst>
                <a:ext uri="{FF2B5EF4-FFF2-40B4-BE49-F238E27FC236}">
                  <a16:creationId xmlns:a16="http://schemas.microsoft.com/office/drawing/2014/main" id="{536E058F-C916-A3A8-BB26-617DF0ED5A63}"/>
                </a:ext>
              </a:extLst>
            </p:cNvPr>
            <p:cNvSpPr/>
            <p:nvPr/>
          </p:nvSpPr>
          <p:spPr bwMode="auto">
            <a:xfrm>
              <a:off x="8153400"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8" name="Oval 107">
            <a:extLst>
              <a:ext uri="{FF2B5EF4-FFF2-40B4-BE49-F238E27FC236}">
                <a16:creationId xmlns:a16="http://schemas.microsoft.com/office/drawing/2014/main" id="{A987328B-76E6-06AF-0338-CA1F4C10D31A}"/>
              </a:ext>
            </a:extLst>
          </p:cNvPr>
          <p:cNvSpPr/>
          <p:nvPr/>
        </p:nvSpPr>
        <p:spPr bwMode="auto">
          <a:xfrm>
            <a:off x="3352800" y="1752600"/>
            <a:ext cx="56388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Title 1">
            <a:extLst>
              <a:ext uri="{FF2B5EF4-FFF2-40B4-BE49-F238E27FC236}">
                <a16:creationId xmlns:a16="http://schemas.microsoft.com/office/drawing/2014/main" id="{D11B5551-9EC2-9F3A-187F-BBF5F616B7EF}"/>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674911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0.00347 -0.45671 L 2.22222E-6 -4.07407E-6 " pathEditMode="relative" rAng="0" ptsTypes="AA">
                                      <p:cBhvr>
                                        <p:cTn id="6" dur="1000" fill="hold"/>
                                        <p:tgtEl>
                                          <p:spTgt spid="2"/>
                                        </p:tgtEl>
                                        <p:attrNameLst>
                                          <p:attrName>ppt_x</p:attrName>
                                          <p:attrName>ppt_y</p:attrName>
                                        </p:attrNameLst>
                                      </p:cBhvr>
                                      <p:rCtr x="-174" y="22824"/>
                                    </p:animMotion>
                                  </p:childTnLst>
                                </p:cTn>
                              </p:par>
                              <p:par>
                                <p:cTn id="7" presetID="42" presetClass="path" presetSubtype="0" accel="50000" decel="50000" fill="hold" grpId="0" nodeType="withEffect">
                                  <p:stCondLst>
                                    <p:cond delay="0"/>
                                  </p:stCondLst>
                                  <p:childTnLst>
                                    <p:animMotion origin="layout" path="M 0.00121 -0.39537 L 3.33333E-6 -4.44444E-6 " pathEditMode="relative" rAng="0" ptsTypes="AA">
                                      <p:cBhvr>
                                        <p:cTn id="8" dur="1000" fill="hold"/>
                                        <p:tgtEl>
                                          <p:spTgt spid="3"/>
                                        </p:tgtEl>
                                        <p:attrNameLst>
                                          <p:attrName>ppt_x</p:attrName>
                                          <p:attrName>ppt_y</p:attrName>
                                        </p:attrNameLst>
                                      </p:cBhvr>
                                      <p:rCtr x="417" y="20000"/>
                                    </p:animMotion>
                                  </p:childTnLst>
                                </p:cTn>
                              </p:par>
                            </p:childTnLst>
                          </p:cTn>
                        </p:par>
                      </p:childTnLst>
                    </p:cTn>
                  </p:par>
                  <p:par>
                    <p:cTn id="9" fill="hold">
                      <p:stCondLst>
                        <p:cond delay="indefinite"/>
                      </p:stCondLst>
                      <p:childTnLst>
                        <p:par>
                          <p:cTn id="10" fill="hold">
                            <p:stCondLst>
                              <p:cond delay="0"/>
                            </p:stCondLst>
                            <p:childTnLst>
                              <p:par>
                                <p:cTn id="11" presetID="19" presetClass="emph" presetSubtype="0" fill="hold" grpId="1" nodeType="clickEffect">
                                  <p:stCondLst>
                                    <p:cond delay="0"/>
                                  </p:stCondLst>
                                  <p:childTnLst>
                                    <p:animClr clrSpc="rgb" dir="cw">
                                      <p:cBhvr override="childStyle">
                                        <p:cTn id="12" dur="500" fill="hold"/>
                                        <p:tgtEl>
                                          <p:spTgt spid="3"/>
                                        </p:tgtEl>
                                        <p:attrNameLst>
                                          <p:attrName>style.color</p:attrName>
                                        </p:attrNameLst>
                                      </p:cBhvr>
                                      <p:to>
                                        <a:srgbClr val="FF00FF"/>
                                      </p:to>
                                    </p:animClr>
                                    <p:animClr clrSpc="rgb" dir="cw">
                                      <p:cBhvr>
                                        <p:cTn id="13" dur="500" fill="hold"/>
                                        <p:tgtEl>
                                          <p:spTgt spid="3"/>
                                        </p:tgtEl>
                                        <p:attrNameLst>
                                          <p:attrName>fillcolor</p:attrName>
                                        </p:attrNameLst>
                                      </p:cBhvr>
                                      <p:to>
                                        <a:srgbClr val="FF00FF"/>
                                      </p:to>
                                    </p:animClr>
                                    <p:set>
                                      <p:cBhvr>
                                        <p:cTn id="14" dur="500" fill="hold"/>
                                        <p:tgtEl>
                                          <p:spTgt spid="3"/>
                                        </p:tgtEl>
                                        <p:attrNameLst>
                                          <p:attrName>fill.type</p:attrName>
                                        </p:attrNameLst>
                                      </p:cBhvr>
                                      <p:to>
                                        <p:strVal val="solid"/>
                                      </p:to>
                                    </p:set>
                                    <p:set>
                                      <p:cBhvr>
                                        <p:cTn id="15" dur="500" fill="hold"/>
                                        <p:tgtEl>
                                          <p:spTgt spid="3"/>
                                        </p:tgtEl>
                                        <p:attrNameLst>
                                          <p:attrName>fill.on</p:attrName>
                                        </p:attrNameLst>
                                      </p:cBhvr>
                                      <p:to>
                                        <p:strVal val="true"/>
                                      </p:to>
                                    </p:set>
                                  </p:childTnLst>
                                </p:cTn>
                              </p:par>
                              <p:par>
                                <p:cTn id="16" presetID="2" presetClass="entr" presetSubtype="2" fill="hold" grpId="0" nodeType="withEffect">
                                  <p:stCondLst>
                                    <p:cond delay="0"/>
                                  </p:stCondLst>
                                  <p:childTnLst>
                                    <p:set>
                                      <p:cBhvr>
                                        <p:cTn id="17" dur="1" fill="hold">
                                          <p:stCondLst>
                                            <p:cond delay="0"/>
                                          </p:stCondLst>
                                        </p:cTn>
                                        <p:tgtEl>
                                          <p:spTgt spid="72"/>
                                        </p:tgtEl>
                                        <p:attrNameLst>
                                          <p:attrName>style.visibility</p:attrName>
                                        </p:attrNameLst>
                                      </p:cBhvr>
                                      <p:to>
                                        <p:strVal val="visible"/>
                                      </p:to>
                                    </p:set>
                                    <p:anim calcmode="lin" valueType="num">
                                      <p:cBhvr additive="base">
                                        <p:cTn id="18" dur="500" fill="hold"/>
                                        <p:tgtEl>
                                          <p:spTgt spid="72"/>
                                        </p:tgtEl>
                                        <p:attrNameLst>
                                          <p:attrName>ppt_x</p:attrName>
                                        </p:attrNameLst>
                                      </p:cBhvr>
                                      <p:tavLst>
                                        <p:tav tm="0">
                                          <p:val>
                                            <p:strVal val="1+#ppt_w/2"/>
                                          </p:val>
                                        </p:tav>
                                        <p:tav tm="100000">
                                          <p:val>
                                            <p:strVal val="#ppt_x"/>
                                          </p:val>
                                        </p:tav>
                                      </p:tavLst>
                                    </p:anim>
                                    <p:anim calcmode="lin" valueType="num">
                                      <p:cBhvr additive="base">
                                        <p:cTn id="19" dur="500" fill="hold"/>
                                        <p:tgtEl>
                                          <p:spTgt spid="72"/>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1+#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8" fill="hold" nodeType="clickEffect">
                                  <p:stCondLst>
                                    <p:cond delay="0"/>
                                  </p:stCondLst>
                                  <p:childTnLst>
                                    <p:set>
                                      <p:cBhvr>
                                        <p:cTn id="27" dur="1" fill="hold">
                                          <p:stCondLst>
                                            <p:cond delay="0"/>
                                          </p:stCondLst>
                                        </p:cTn>
                                        <p:tgtEl>
                                          <p:spTgt spid="90"/>
                                        </p:tgtEl>
                                        <p:attrNameLst>
                                          <p:attrName>style.visibility</p:attrName>
                                        </p:attrNameLst>
                                      </p:cBhvr>
                                      <p:to>
                                        <p:strVal val="visible"/>
                                      </p:to>
                                    </p:set>
                                    <p:anim calcmode="lin" valueType="num">
                                      <p:cBhvr additive="base">
                                        <p:cTn id="28" dur="500" fill="hold"/>
                                        <p:tgtEl>
                                          <p:spTgt spid="90"/>
                                        </p:tgtEl>
                                        <p:attrNameLst>
                                          <p:attrName>ppt_x</p:attrName>
                                        </p:attrNameLst>
                                      </p:cBhvr>
                                      <p:tavLst>
                                        <p:tav tm="0">
                                          <p:val>
                                            <p:strVal val="0-#ppt_w/2"/>
                                          </p:val>
                                        </p:tav>
                                        <p:tav tm="100000">
                                          <p:val>
                                            <p:strVal val="#ppt_x"/>
                                          </p:val>
                                        </p:tav>
                                      </p:tavLst>
                                    </p:anim>
                                    <p:anim calcmode="lin" valueType="num">
                                      <p:cBhvr additive="base">
                                        <p:cTn id="29"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2" fill="hold" grpId="0" nodeType="click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additive="base">
                                        <p:cTn id="34" dur="500" fill="hold"/>
                                        <p:tgtEl>
                                          <p:spTgt spid="51"/>
                                        </p:tgtEl>
                                        <p:attrNameLst>
                                          <p:attrName>ppt_x</p:attrName>
                                        </p:attrNameLst>
                                      </p:cBhvr>
                                      <p:tavLst>
                                        <p:tav tm="0">
                                          <p:val>
                                            <p:strVal val="1+#ppt_w/2"/>
                                          </p:val>
                                        </p:tav>
                                        <p:tav tm="100000">
                                          <p:val>
                                            <p:strVal val="#ppt_x"/>
                                          </p:val>
                                        </p:tav>
                                      </p:tavLst>
                                    </p:anim>
                                    <p:anim calcmode="lin" valueType="num">
                                      <p:cBhvr additive="base">
                                        <p:cTn id="35" dur="500" fill="hold"/>
                                        <p:tgtEl>
                                          <p:spTgt spid="51"/>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stCondLst>
                                    <p:cond delay="0"/>
                                  </p:stCondLst>
                                  <p:childTnLst>
                                    <p:set>
                                      <p:cBhvr>
                                        <p:cTn id="37" dur="1" fill="hold">
                                          <p:stCondLst>
                                            <p:cond delay="0"/>
                                          </p:stCondLst>
                                        </p:cTn>
                                        <p:tgtEl>
                                          <p:spTgt spid="52"/>
                                        </p:tgtEl>
                                        <p:attrNameLst>
                                          <p:attrName>style.visibility</p:attrName>
                                        </p:attrNameLst>
                                      </p:cBhvr>
                                      <p:to>
                                        <p:strVal val="visible"/>
                                      </p:to>
                                    </p:set>
                                    <p:anim calcmode="lin" valueType="num">
                                      <p:cBhvr additive="base">
                                        <p:cTn id="38" dur="500" fill="hold"/>
                                        <p:tgtEl>
                                          <p:spTgt spid="52"/>
                                        </p:tgtEl>
                                        <p:attrNameLst>
                                          <p:attrName>ppt_x</p:attrName>
                                        </p:attrNameLst>
                                      </p:cBhvr>
                                      <p:tavLst>
                                        <p:tav tm="0">
                                          <p:val>
                                            <p:strVal val="1+#ppt_w/2"/>
                                          </p:val>
                                        </p:tav>
                                        <p:tav tm="100000">
                                          <p:val>
                                            <p:strVal val="#ppt_x"/>
                                          </p:val>
                                        </p:tav>
                                      </p:tavLst>
                                    </p:anim>
                                    <p:anim calcmode="lin" valueType="num">
                                      <p:cBhvr additive="base">
                                        <p:cTn id="39"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8" fill="hold" grpId="0" nodeType="clickEffect">
                                  <p:stCondLst>
                                    <p:cond delay="0"/>
                                  </p:stCondLst>
                                  <p:childTnLst>
                                    <p:set>
                                      <p:cBhvr>
                                        <p:cTn id="43" dur="1" fill="hold">
                                          <p:stCondLst>
                                            <p:cond delay="0"/>
                                          </p:stCondLst>
                                        </p:cTn>
                                        <p:tgtEl>
                                          <p:spTgt spid="73"/>
                                        </p:tgtEl>
                                        <p:attrNameLst>
                                          <p:attrName>style.visibility</p:attrName>
                                        </p:attrNameLst>
                                      </p:cBhvr>
                                      <p:to>
                                        <p:strVal val="visible"/>
                                      </p:to>
                                    </p:set>
                                    <p:anim calcmode="lin" valueType="num">
                                      <p:cBhvr additive="base">
                                        <p:cTn id="44" dur="500" fill="hold"/>
                                        <p:tgtEl>
                                          <p:spTgt spid="73"/>
                                        </p:tgtEl>
                                        <p:attrNameLst>
                                          <p:attrName>ppt_x</p:attrName>
                                        </p:attrNameLst>
                                      </p:cBhvr>
                                      <p:tavLst>
                                        <p:tav tm="0">
                                          <p:val>
                                            <p:strVal val="0-#ppt_w/2"/>
                                          </p:val>
                                        </p:tav>
                                        <p:tav tm="100000">
                                          <p:val>
                                            <p:strVal val="#ppt_x"/>
                                          </p:val>
                                        </p:tav>
                                      </p:tavLst>
                                    </p:anim>
                                    <p:anim calcmode="lin" valueType="num">
                                      <p:cBhvr additive="base">
                                        <p:cTn id="45" dur="500" fill="hold"/>
                                        <p:tgtEl>
                                          <p:spTgt spid="73"/>
                                        </p:tgtEl>
                                        <p:attrNameLst>
                                          <p:attrName>ppt_y</p:attrName>
                                        </p:attrNameLst>
                                      </p:cBhvr>
                                      <p:tavLst>
                                        <p:tav tm="0">
                                          <p:val>
                                            <p:strVal val="#ppt_y"/>
                                          </p:val>
                                        </p:tav>
                                        <p:tav tm="100000">
                                          <p:val>
                                            <p:strVal val="#ppt_y"/>
                                          </p:val>
                                        </p:tav>
                                      </p:tavLst>
                                    </p:anim>
                                  </p:childTnLst>
                                </p:cTn>
                              </p:par>
                              <p:par>
                                <p:cTn id="46" presetID="1" presetClass="exit" presetSubtype="0" fill="hold" nodeType="withEffect">
                                  <p:stCondLst>
                                    <p:cond delay="0"/>
                                  </p:stCondLst>
                                  <p:childTnLst>
                                    <p:set>
                                      <p:cBhvr>
                                        <p:cTn id="47" dur="1" fill="hold">
                                          <p:stCondLst>
                                            <p:cond delay="0"/>
                                          </p:stCondLst>
                                        </p:cTn>
                                        <p:tgtEl>
                                          <p:spTgt spid="90"/>
                                        </p:tgtEl>
                                        <p:attrNameLst>
                                          <p:attrName>style.visibility</p:attrName>
                                        </p:attrNameLst>
                                      </p:cBhvr>
                                      <p:to>
                                        <p:strVal val="hidden"/>
                                      </p:to>
                                    </p:set>
                                  </p:childTnLst>
                                </p:cTn>
                              </p:par>
                              <p:par>
                                <p:cTn id="48" presetID="1" presetClass="exit" presetSubtype="0" fill="hold" grpId="1" nodeType="withEffect">
                                  <p:stCondLst>
                                    <p:cond delay="0"/>
                                  </p:stCondLst>
                                  <p:childTnLst>
                                    <p:set>
                                      <p:cBhvr>
                                        <p:cTn id="49" dur="1" fill="hold">
                                          <p:stCondLst>
                                            <p:cond delay="0"/>
                                          </p:stCondLst>
                                        </p:cTn>
                                        <p:tgtEl>
                                          <p:spTgt spid="51"/>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 presetClass="entr" presetSubtype="2" fill="hold" grpId="0" nodeType="clickEffect">
                                  <p:stCondLst>
                                    <p:cond delay="0"/>
                                  </p:stCondLst>
                                  <p:childTnLst>
                                    <p:set>
                                      <p:cBhvr>
                                        <p:cTn id="53" dur="1" fill="hold">
                                          <p:stCondLst>
                                            <p:cond delay="0"/>
                                          </p:stCondLst>
                                        </p:cTn>
                                        <p:tgtEl>
                                          <p:spTgt spid="71"/>
                                        </p:tgtEl>
                                        <p:attrNameLst>
                                          <p:attrName>style.visibility</p:attrName>
                                        </p:attrNameLst>
                                      </p:cBhvr>
                                      <p:to>
                                        <p:strVal val="visible"/>
                                      </p:to>
                                    </p:set>
                                    <p:anim calcmode="lin" valueType="num">
                                      <p:cBhvr additive="base">
                                        <p:cTn id="54" dur="500" fill="hold"/>
                                        <p:tgtEl>
                                          <p:spTgt spid="71"/>
                                        </p:tgtEl>
                                        <p:attrNameLst>
                                          <p:attrName>ppt_x</p:attrName>
                                        </p:attrNameLst>
                                      </p:cBhvr>
                                      <p:tavLst>
                                        <p:tav tm="0">
                                          <p:val>
                                            <p:strVal val="1+#ppt_w/2"/>
                                          </p:val>
                                        </p:tav>
                                        <p:tav tm="100000">
                                          <p:val>
                                            <p:strVal val="#ppt_x"/>
                                          </p:val>
                                        </p:tav>
                                      </p:tavLst>
                                    </p:anim>
                                    <p:anim calcmode="lin" valueType="num">
                                      <p:cBhvr additive="base">
                                        <p:cTn id="55" dur="500" fill="hold"/>
                                        <p:tgtEl>
                                          <p:spTgt spid="71"/>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63"/>
                                        </p:tgtEl>
                                        <p:attrNameLst>
                                          <p:attrName>style.visibility</p:attrName>
                                        </p:attrNameLst>
                                      </p:cBhvr>
                                      <p:to>
                                        <p:strVal val="visible"/>
                                      </p:to>
                                    </p:set>
                                    <p:anim calcmode="lin" valueType="num">
                                      <p:cBhvr additive="base">
                                        <p:cTn id="58" dur="500" fill="hold"/>
                                        <p:tgtEl>
                                          <p:spTgt spid="63"/>
                                        </p:tgtEl>
                                        <p:attrNameLst>
                                          <p:attrName>ppt_x</p:attrName>
                                        </p:attrNameLst>
                                      </p:cBhvr>
                                      <p:tavLst>
                                        <p:tav tm="0">
                                          <p:val>
                                            <p:strVal val="1+#ppt_w/2"/>
                                          </p:val>
                                        </p:tav>
                                        <p:tav tm="100000">
                                          <p:val>
                                            <p:strVal val="#ppt_x"/>
                                          </p:val>
                                        </p:tav>
                                      </p:tavLst>
                                    </p:anim>
                                    <p:anim calcmode="lin" valueType="num">
                                      <p:cBhvr additive="base">
                                        <p:cTn id="59"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grpId="0" nodeType="click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additive="base">
                                        <p:cTn id="64" dur="500" fill="hold"/>
                                        <p:tgtEl>
                                          <p:spTgt spid="65"/>
                                        </p:tgtEl>
                                        <p:attrNameLst>
                                          <p:attrName>ppt_x</p:attrName>
                                        </p:attrNameLst>
                                      </p:cBhvr>
                                      <p:tavLst>
                                        <p:tav tm="0">
                                          <p:val>
                                            <p:strVal val="#ppt_x"/>
                                          </p:val>
                                        </p:tav>
                                        <p:tav tm="100000">
                                          <p:val>
                                            <p:strVal val="#ppt_x"/>
                                          </p:val>
                                        </p:tav>
                                      </p:tavLst>
                                    </p:anim>
                                    <p:anim calcmode="lin" valueType="num">
                                      <p:cBhvr additive="base">
                                        <p:cTn id="65" dur="500" fill="hold"/>
                                        <p:tgtEl>
                                          <p:spTgt spid="65"/>
                                        </p:tgtEl>
                                        <p:attrNameLst>
                                          <p:attrName>ppt_y</p:attrName>
                                        </p:attrNameLst>
                                      </p:cBhvr>
                                      <p:tavLst>
                                        <p:tav tm="0">
                                          <p:val>
                                            <p:strVal val="1+#ppt_h/2"/>
                                          </p:val>
                                        </p:tav>
                                        <p:tav tm="100000">
                                          <p:val>
                                            <p:strVal val="#ppt_y"/>
                                          </p:val>
                                        </p:tav>
                                      </p:tavLst>
                                    </p:anim>
                                  </p:childTnLst>
                                </p:cTn>
                              </p:par>
                              <p:par>
                                <p:cTn id="66" presetID="1" presetClass="exit" presetSubtype="0" fill="hold" grpId="1" nodeType="withEffect">
                                  <p:stCondLst>
                                    <p:cond delay="0"/>
                                  </p:stCondLst>
                                  <p:childTnLst>
                                    <p:set>
                                      <p:cBhvr>
                                        <p:cTn id="67" dur="1" fill="hold">
                                          <p:stCondLst>
                                            <p:cond delay="0"/>
                                          </p:stCondLst>
                                        </p:cTn>
                                        <p:tgtEl>
                                          <p:spTgt spid="73"/>
                                        </p:tgtEl>
                                        <p:attrNameLst>
                                          <p:attrName>style.visibility</p:attrName>
                                        </p:attrNameLst>
                                      </p:cBhvr>
                                      <p:to>
                                        <p:strVal val="hidden"/>
                                      </p:to>
                                    </p:set>
                                  </p:childTnLst>
                                </p:cTn>
                              </p:par>
                              <p:par>
                                <p:cTn id="68" presetID="1" presetClass="exit" presetSubtype="0" fill="hold" grpId="1" nodeType="withEffect">
                                  <p:stCondLst>
                                    <p:cond delay="0"/>
                                  </p:stCondLst>
                                  <p:childTnLst>
                                    <p:set>
                                      <p:cBhvr>
                                        <p:cTn id="69" dur="1" fill="hold">
                                          <p:stCondLst>
                                            <p:cond delay="0"/>
                                          </p:stCondLst>
                                        </p:cTn>
                                        <p:tgtEl>
                                          <p:spTgt spid="71"/>
                                        </p:tgtEl>
                                        <p:attrNameLst>
                                          <p:attrName>style.visibility</p:attrName>
                                        </p:attrNameLst>
                                      </p:cBhvr>
                                      <p:to>
                                        <p:strVal val="hidden"/>
                                      </p:to>
                                    </p:set>
                                  </p:childTnLst>
                                </p:cTn>
                              </p:par>
                              <p:par>
                                <p:cTn id="70" presetID="2" presetClass="entr" presetSubtype="4" fill="hold" grpId="0" nodeType="withEffect">
                                  <p:stCondLst>
                                    <p:cond delay="0"/>
                                  </p:stCondLst>
                                  <p:childTnLst>
                                    <p:set>
                                      <p:cBhvr>
                                        <p:cTn id="71" dur="1" fill="hold">
                                          <p:stCondLst>
                                            <p:cond delay="0"/>
                                          </p:stCondLst>
                                        </p:cTn>
                                        <p:tgtEl>
                                          <p:spTgt spid="108"/>
                                        </p:tgtEl>
                                        <p:attrNameLst>
                                          <p:attrName>style.visibility</p:attrName>
                                        </p:attrNameLst>
                                      </p:cBhvr>
                                      <p:to>
                                        <p:strVal val="visible"/>
                                      </p:to>
                                    </p:set>
                                    <p:anim calcmode="lin" valueType="num">
                                      <p:cBhvr additive="base">
                                        <p:cTn id="72" dur="500" fill="hold"/>
                                        <p:tgtEl>
                                          <p:spTgt spid="108"/>
                                        </p:tgtEl>
                                        <p:attrNameLst>
                                          <p:attrName>ppt_x</p:attrName>
                                        </p:attrNameLst>
                                      </p:cBhvr>
                                      <p:tavLst>
                                        <p:tav tm="0">
                                          <p:val>
                                            <p:strVal val="#ppt_x"/>
                                          </p:val>
                                        </p:tav>
                                        <p:tav tm="100000">
                                          <p:val>
                                            <p:strVal val="#ppt_x"/>
                                          </p:val>
                                        </p:tav>
                                      </p:tavLst>
                                    </p:anim>
                                    <p:anim calcmode="lin" valueType="num">
                                      <p:cBhvr additive="base">
                                        <p:cTn id="73" dur="500" fill="hold"/>
                                        <p:tgtEl>
                                          <p:spTgt spid="10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1" grpId="0" animBg="1"/>
      <p:bldP spid="51" grpId="1" animBg="1"/>
      <p:bldP spid="63" grpId="0"/>
      <p:bldP spid="65" grpId="0" animBg="1"/>
      <p:bldP spid="71" grpId="0" animBg="1"/>
      <p:bldP spid="71" grpId="1" animBg="1"/>
      <p:bldP spid="72" grpId="0" animBg="1"/>
      <p:bldP spid="73" grpId="0" animBg="1"/>
      <p:bldP spid="73" grpId="1" animBg="1"/>
      <p:bldP spid="108"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2" name="Group 1">
            <a:extLst>
              <a:ext uri="{FF2B5EF4-FFF2-40B4-BE49-F238E27FC236}">
                <a16:creationId xmlns:a16="http://schemas.microsoft.com/office/drawing/2014/main" id="{ADE10580-2C95-DB5E-490D-A776F0CD0A6A}"/>
              </a:ext>
            </a:extLst>
          </p:cNvPr>
          <p:cNvGrpSpPr/>
          <p:nvPr/>
        </p:nvGrpSpPr>
        <p:grpSpPr>
          <a:xfrm>
            <a:off x="3352800" y="5257800"/>
            <a:ext cx="2376444" cy="1386893"/>
            <a:chOff x="3490956" y="2042107"/>
            <a:chExt cx="2376444" cy="1386893"/>
          </a:xfrm>
        </p:grpSpPr>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376444" cy="1003069"/>
              <a:chOff x="3490956" y="2425931"/>
              <a:chExt cx="2376444"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00FF"/>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3" name="Oval 7">
            <a:extLst>
              <a:ext uri="{FF2B5EF4-FFF2-40B4-BE49-F238E27FC236}">
                <a16:creationId xmlns:a16="http://schemas.microsoft.com/office/drawing/2014/main" id="{084EC660-A60D-CECC-8F11-95E4CDDF41E5}"/>
              </a:ext>
            </a:extLst>
          </p:cNvPr>
          <p:cNvSpPr>
            <a:spLocks noChangeArrowheads="1"/>
          </p:cNvSpPr>
          <p:nvPr/>
        </p:nvSpPr>
        <p:spPr bwMode="auto">
          <a:xfrm>
            <a:off x="5638800" y="632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0D1F2DBD-70B9-79C7-6119-F5791C51598E}"/>
              </a:ext>
            </a:extLst>
          </p:cNvPr>
          <p:cNvGrpSpPr/>
          <p:nvPr/>
        </p:nvGrpSpPr>
        <p:grpSpPr>
          <a:xfrm>
            <a:off x="3947886" y="943603"/>
            <a:ext cx="4685248" cy="400110"/>
            <a:chOff x="4100286" y="2284641"/>
            <a:chExt cx="4685248" cy="400110"/>
          </a:xfrm>
        </p:grpSpPr>
        <p:sp>
          <p:nvSpPr>
            <p:cNvPr id="9" name="Text Box 37">
              <a:extLst>
                <a:ext uri="{FF2B5EF4-FFF2-40B4-BE49-F238E27FC236}">
                  <a16:creationId xmlns:a16="http://schemas.microsoft.com/office/drawing/2014/main" id="{90A43F1B-47BE-ADFF-84C9-C61F70726111}"/>
                </a:ext>
              </a:extLst>
            </p:cNvPr>
            <p:cNvSpPr txBox="1">
              <a:spLocks noChangeArrowheads="1"/>
            </p:cNvSpPr>
            <p:nvPr/>
          </p:nvSpPr>
          <p:spPr bwMode="auto">
            <a:xfrm>
              <a:off x="4100286"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1" name="Text Box 37">
              <a:extLst>
                <a:ext uri="{FF2B5EF4-FFF2-40B4-BE49-F238E27FC236}">
                  <a16:creationId xmlns:a16="http://schemas.microsoft.com/office/drawing/2014/main" id="{016D76CC-76C9-D026-D056-7939D533252A}"/>
                </a:ext>
              </a:extLst>
            </p:cNvPr>
            <p:cNvSpPr txBox="1">
              <a:spLocks noChangeArrowheads="1"/>
            </p:cNvSpPr>
            <p:nvPr/>
          </p:nvSpPr>
          <p:spPr bwMode="auto">
            <a:xfrm>
              <a:off x="5482545"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7" name="Text Box 37">
              <a:extLst>
                <a:ext uri="{FF2B5EF4-FFF2-40B4-BE49-F238E27FC236}">
                  <a16:creationId xmlns:a16="http://schemas.microsoft.com/office/drawing/2014/main" id="{0D5F3D7D-A586-00DB-DBE6-A028D104DB67}"/>
                </a:ext>
              </a:extLst>
            </p:cNvPr>
            <p:cNvSpPr txBox="1">
              <a:spLocks noChangeArrowheads="1"/>
            </p:cNvSpPr>
            <p:nvPr/>
          </p:nvSpPr>
          <p:spPr bwMode="auto">
            <a:xfrm>
              <a:off x="65060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9" name="Text Box 37">
              <a:extLst>
                <a:ext uri="{FF2B5EF4-FFF2-40B4-BE49-F238E27FC236}">
                  <a16:creationId xmlns:a16="http://schemas.microsoft.com/office/drawing/2014/main" id="{5DAE54B0-99D9-1BC8-F037-7983564243C0}"/>
                </a:ext>
              </a:extLst>
            </p:cNvPr>
            <p:cNvSpPr txBox="1">
              <a:spLocks noChangeArrowheads="1"/>
            </p:cNvSpPr>
            <p:nvPr/>
          </p:nvSpPr>
          <p:spPr bwMode="auto">
            <a:xfrm>
              <a:off x="8458200"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sp>
        <p:nvSpPr>
          <p:cNvPr id="51" name="AutoShape 35">
            <a:extLst>
              <a:ext uri="{FF2B5EF4-FFF2-40B4-BE49-F238E27FC236}">
                <a16:creationId xmlns:a16="http://schemas.microsoft.com/office/drawing/2014/main" id="{46CB2074-5812-25D1-DA5C-F2D17D191D32}"/>
              </a:ext>
            </a:extLst>
          </p:cNvPr>
          <p:cNvSpPr>
            <a:spLocks noChangeArrowheads="1"/>
          </p:cNvSpPr>
          <p:nvPr/>
        </p:nvSpPr>
        <p:spPr bwMode="auto">
          <a:xfrm>
            <a:off x="228600" y="685800"/>
            <a:ext cx="2057400" cy="132937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11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ABF4238C-F0EB-792D-660F-2453F570EC19}"/>
              </a:ext>
            </a:extLst>
          </p:cNvPr>
          <p:cNvGrpSpPr/>
          <p:nvPr/>
        </p:nvGrpSpPr>
        <p:grpSpPr>
          <a:xfrm>
            <a:off x="3675744" y="637310"/>
            <a:ext cx="4920342" cy="700320"/>
            <a:chOff x="3842658" y="3008082"/>
            <a:chExt cx="4920342" cy="410034"/>
          </a:xfrm>
        </p:grpSpPr>
        <p:sp>
          <p:nvSpPr>
            <p:cNvPr id="92" name="Oval 91">
              <a:extLst>
                <a:ext uri="{FF2B5EF4-FFF2-40B4-BE49-F238E27FC236}">
                  <a16:creationId xmlns:a16="http://schemas.microsoft.com/office/drawing/2014/main" id="{1C5C64BD-6DCE-CFE9-B972-7058F11C0266}"/>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Oval 96">
              <a:extLst>
                <a:ext uri="{FF2B5EF4-FFF2-40B4-BE49-F238E27FC236}">
                  <a16:creationId xmlns:a16="http://schemas.microsoft.com/office/drawing/2014/main" id="{D57BF990-79D4-6F2C-776C-AC232154975A}"/>
                </a:ext>
              </a:extLst>
            </p:cNvPr>
            <p:cNvSpPr/>
            <p:nvPr/>
          </p:nvSpPr>
          <p:spPr bwMode="auto">
            <a:xfrm>
              <a:off x="5243286" y="301534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 name="Oval 101">
              <a:extLst>
                <a:ext uri="{FF2B5EF4-FFF2-40B4-BE49-F238E27FC236}">
                  <a16:creationId xmlns:a16="http://schemas.microsoft.com/office/drawing/2014/main" id="{AA63F9B4-41E1-7751-FDDF-6490ED480324}"/>
                </a:ext>
              </a:extLst>
            </p:cNvPr>
            <p:cNvSpPr/>
            <p:nvPr/>
          </p:nvSpPr>
          <p:spPr bwMode="auto">
            <a:xfrm>
              <a:off x="6248400" y="301171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7" name="Oval 106">
              <a:extLst>
                <a:ext uri="{FF2B5EF4-FFF2-40B4-BE49-F238E27FC236}">
                  <a16:creationId xmlns:a16="http://schemas.microsoft.com/office/drawing/2014/main" id="{536E058F-C916-A3A8-BB26-617DF0ED5A63}"/>
                </a:ext>
              </a:extLst>
            </p:cNvPr>
            <p:cNvSpPr/>
            <p:nvPr/>
          </p:nvSpPr>
          <p:spPr bwMode="auto">
            <a:xfrm>
              <a:off x="8153400"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 name="AutoShape 35">
            <a:extLst>
              <a:ext uri="{FF2B5EF4-FFF2-40B4-BE49-F238E27FC236}">
                <a16:creationId xmlns:a16="http://schemas.microsoft.com/office/drawing/2014/main" id="{E7A82B12-353A-CCD1-C98F-DB6FB234D124}"/>
              </a:ext>
            </a:extLst>
          </p:cNvPr>
          <p:cNvSpPr>
            <a:spLocks noChangeArrowheads="1"/>
          </p:cNvSpPr>
          <p:nvPr/>
        </p:nvSpPr>
        <p:spPr bwMode="auto">
          <a:xfrm>
            <a:off x="5943600" y="4800600"/>
            <a:ext cx="2895600" cy="1219200"/>
          </a:xfrm>
          <a:prstGeom prst="wedgeRoundRectCallout">
            <a:avLst>
              <a:gd name="adj1" fmla="val 29862"/>
              <a:gd name="adj2" fmla="val 70789"/>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 dad does not love her.</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C</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nvGrpSpPr>
          <p:cNvPr id="10" name="Group 9">
            <a:extLst>
              <a:ext uri="{FF2B5EF4-FFF2-40B4-BE49-F238E27FC236}">
                <a16:creationId xmlns:a16="http://schemas.microsoft.com/office/drawing/2014/main" id="{36E7BD81-0820-BE19-8453-423B3D0A1EF5}"/>
              </a:ext>
            </a:extLst>
          </p:cNvPr>
          <p:cNvGrpSpPr/>
          <p:nvPr/>
        </p:nvGrpSpPr>
        <p:grpSpPr>
          <a:xfrm>
            <a:off x="2933700" y="1287958"/>
            <a:ext cx="6621108" cy="540842"/>
            <a:chOff x="2781300" y="1402080"/>
            <a:chExt cx="6621108" cy="540842"/>
          </a:xfrm>
        </p:grpSpPr>
        <p:sp>
          <p:nvSpPr>
            <p:cNvPr id="12" name="Text Box 21">
              <a:extLst>
                <a:ext uri="{FF2B5EF4-FFF2-40B4-BE49-F238E27FC236}">
                  <a16:creationId xmlns:a16="http://schemas.microsoft.com/office/drawing/2014/main" id="{7A994E6E-A80B-2FDC-4A22-F88EF7E4B294}"/>
                </a:ext>
              </a:extLst>
            </p:cNvPr>
            <p:cNvSpPr txBox="1">
              <a:spLocks noChangeArrowheads="1"/>
            </p:cNvSpPr>
            <p:nvPr/>
          </p:nvSpPr>
          <p:spPr bwMode="auto">
            <a:xfrm>
              <a:off x="2781300" y="1542812"/>
              <a:ext cx="66211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6" name="Text Box 21">
              <a:extLst>
                <a:ext uri="{FF2B5EF4-FFF2-40B4-BE49-F238E27FC236}">
                  <a16:creationId xmlns:a16="http://schemas.microsoft.com/office/drawing/2014/main" id="{F61DDF3C-BEBA-3B23-081D-3DC24CCE701C}"/>
                </a:ext>
              </a:extLst>
            </p:cNvPr>
            <p:cNvSpPr txBox="1">
              <a:spLocks noChangeArrowheads="1"/>
            </p:cNvSpPr>
            <p:nvPr/>
          </p:nvSpPr>
          <p:spPr bwMode="auto">
            <a:xfrm>
              <a:off x="746760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7" name="Text Box 21">
              <a:extLst>
                <a:ext uri="{FF2B5EF4-FFF2-40B4-BE49-F238E27FC236}">
                  <a16:creationId xmlns:a16="http://schemas.microsoft.com/office/drawing/2014/main" id="{0376AEC3-7F4A-FC1D-1797-256B92B4F8EB}"/>
                </a:ext>
              </a:extLst>
            </p:cNvPr>
            <p:cNvSpPr txBox="1">
              <a:spLocks noChangeArrowheads="1"/>
            </p:cNvSpPr>
            <p:nvPr/>
          </p:nvSpPr>
          <p:spPr bwMode="auto">
            <a:xfrm>
              <a:off x="5461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8" name="Text Box 21">
              <a:extLst>
                <a:ext uri="{FF2B5EF4-FFF2-40B4-BE49-F238E27FC236}">
                  <a16:creationId xmlns:a16="http://schemas.microsoft.com/office/drawing/2014/main" id="{F20B4862-583F-25D1-991D-667FA812489E}"/>
                </a:ext>
              </a:extLst>
            </p:cNvPr>
            <p:cNvSpPr txBox="1">
              <a:spLocks noChangeArrowheads="1"/>
            </p:cNvSpPr>
            <p:nvPr/>
          </p:nvSpPr>
          <p:spPr bwMode="auto">
            <a:xfrm>
              <a:off x="327025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32" name="Group 31">
            <a:extLst>
              <a:ext uri="{FF2B5EF4-FFF2-40B4-BE49-F238E27FC236}">
                <a16:creationId xmlns:a16="http://schemas.microsoft.com/office/drawing/2014/main" id="{8FB7D253-1C21-7A1A-34FD-6302927327FB}"/>
              </a:ext>
            </a:extLst>
          </p:cNvPr>
          <p:cNvGrpSpPr/>
          <p:nvPr/>
        </p:nvGrpSpPr>
        <p:grpSpPr>
          <a:xfrm>
            <a:off x="-685800" y="1295400"/>
            <a:ext cx="3884838" cy="690006"/>
            <a:chOff x="-990600" y="2133600"/>
            <a:chExt cx="3884838" cy="690006"/>
          </a:xfrm>
        </p:grpSpPr>
        <p:sp>
          <p:nvSpPr>
            <p:cNvPr id="71" name="AutoShape 35">
              <a:extLst>
                <a:ext uri="{FF2B5EF4-FFF2-40B4-BE49-F238E27FC236}">
                  <a16:creationId xmlns:a16="http://schemas.microsoft.com/office/drawing/2014/main" id="{6EAB3FF7-C0FC-C1CB-3C78-814610409C62}"/>
                </a:ext>
              </a:extLst>
            </p:cNvPr>
            <p:cNvSpPr>
              <a:spLocks noChangeArrowheads="1"/>
            </p:cNvSpPr>
            <p:nvPr/>
          </p:nvSpPr>
          <p:spPr bwMode="auto">
            <a:xfrm>
              <a:off x="-228600" y="2133600"/>
              <a:ext cx="2743200" cy="6858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3" name="Group 22">
              <a:extLst>
                <a:ext uri="{FF2B5EF4-FFF2-40B4-BE49-F238E27FC236}">
                  <a16:creationId xmlns:a16="http://schemas.microsoft.com/office/drawing/2014/main" id="{27DC8353-B876-744B-BB62-628635FC4882}"/>
                </a:ext>
              </a:extLst>
            </p:cNvPr>
            <p:cNvGrpSpPr/>
            <p:nvPr/>
          </p:nvGrpSpPr>
          <p:grpSpPr>
            <a:xfrm>
              <a:off x="-990600" y="2133600"/>
              <a:ext cx="3884838" cy="690006"/>
              <a:chOff x="5237844" y="5924550"/>
              <a:chExt cx="3884838" cy="690006"/>
            </a:xfrm>
          </p:grpSpPr>
          <p:sp>
            <p:nvSpPr>
              <p:cNvPr id="28" name="Rectangle 27">
                <a:extLst>
                  <a:ext uri="{FF2B5EF4-FFF2-40B4-BE49-F238E27FC236}">
                    <a16:creationId xmlns:a16="http://schemas.microsoft.com/office/drawing/2014/main" id="{9168A432-4F75-F412-1100-9810A47FFDF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30" name="Rectangle 29">
                <a:extLst>
                  <a:ext uri="{FF2B5EF4-FFF2-40B4-BE49-F238E27FC236}">
                    <a16:creationId xmlns:a16="http://schemas.microsoft.com/office/drawing/2014/main" id="{AE1F663A-6055-65CB-10B4-E6A28DFFE944}"/>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31" name="Rectangle 30">
                <a:extLst>
                  <a:ext uri="{FF2B5EF4-FFF2-40B4-BE49-F238E27FC236}">
                    <a16:creationId xmlns:a16="http://schemas.microsoft.com/office/drawing/2014/main" id="{CCFD1939-2ACA-11BD-15BA-931FB47ADEB6}"/>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35" name="Group 34">
            <a:extLst>
              <a:ext uri="{FF2B5EF4-FFF2-40B4-BE49-F238E27FC236}">
                <a16:creationId xmlns:a16="http://schemas.microsoft.com/office/drawing/2014/main" id="{944F06A2-5D89-5589-9C5E-64BE0FA527CF}"/>
              </a:ext>
            </a:extLst>
          </p:cNvPr>
          <p:cNvGrpSpPr/>
          <p:nvPr/>
        </p:nvGrpSpPr>
        <p:grpSpPr>
          <a:xfrm>
            <a:off x="3048000" y="1276345"/>
            <a:ext cx="5320392" cy="704854"/>
            <a:chOff x="3480708" y="3008082"/>
            <a:chExt cx="5320392" cy="412689"/>
          </a:xfrm>
        </p:grpSpPr>
        <p:sp>
          <p:nvSpPr>
            <p:cNvPr id="36" name="Oval 35">
              <a:extLst>
                <a:ext uri="{FF2B5EF4-FFF2-40B4-BE49-F238E27FC236}">
                  <a16:creationId xmlns:a16="http://schemas.microsoft.com/office/drawing/2014/main" id="{6B330816-7EA0-0993-6206-BBB9765B653C}"/>
                </a:ext>
              </a:extLst>
            </p:cNvPr>
            <p:cNvSpPr/>
            <p:nvPr/>
          </p:nvSpPr>
          <p:spPr bwMode="auto">
            <a:xfrm>
              <a:off x="3480708" y="3018972"/>
              <a:ext cx="971550" cy="401796"/>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Oval 38">
              <a:extLst>
                <a:ext uri="{FF2B5EF4-FFF2-40B4-BE49-F238E27FC236}">
                  <a16:creationId xmlns:a16="http://schemas.microsoft.com/office/drawing/2014/main" id="{D6A7FCC6-8AE7-E8C3-8487-184013683A33}"/>
                </a:ext>
              </a:extLst>
            </p:cNvPr>
            <p:cNvSpPr/>
            <p:nvPr/>
          </p:nvSpPr>
          <p:spPr bwMode="auto">
            <a:xfrm>
              <a:off x="7786008" y="3008082"/>
              <a:ext cx="1015092" cy="41268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0" name="Group 39">
            <a:extLst>
              <a:ext uri="{FF2B5EF4-FFF2-40B4-BE49-F238E27FC236}">
                <a16:creationId xmlns:a16="http://schemas.microsoft.com/office/drawing/2014/main" id="{4A199EE5-9C2C-0863-6041-1857F3CCCBBA}"/>
              </a:ext>
            </a:extLst>
          </p:cNvPr>
          <p:cNvGrpSpPr/>
          <p:nvPr/>
        </p:nvGrpSpPr>
        <p:grpSpPr>
          <a:xfrm>
            <a:off x="2952750" y="2011858"/>
            <a:ext cx="6133795" cy="540842"/>
            <a:chOff x="2781300" y="1402080"/>
            <a:chExt cx="6133795" cy="540842"/>
          </a:xfrm>
        </p:grpSpPr>
        <p:sp>
          <p:nvSpPr>
            <p:cNvPr id="41" name="Text Box 21">
              <a:extLst>
                <a:ext uri="{FF2B5EF4-FFF2-40B4-BE49-F238E27FC236}">
                  <a16:creationId xmlns:a16="http://schemas.microsoft.com/office/drawing/2014/main" id="{72DBAD29-8457-B7D9-BA51-FF6FC6011A05}"/>
                </a:ext>
              </a:extLst>
            </p:cNvPr>
            <p:cNvSpPr txBox="1">
              <a:spLocks noChangeArrowheads="1"/>
            </p:cNvSpPr>
            <p:nvPr/>
          </p:nvSpPr>
          <p:spPr bwMode="auto">
            <a:xfrm>
              <a:off x="2781300" y="1542812"/>
              <a:ext cx="61337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2" name="Text Box 21">
              <a:extLst>
                <a:ext uri="{FF2B5EF4-FFF2-40B4-BE49-F238E27FC236}">
                  <a16:creationId xmlns:a16="http://schemas.microsoft.com/office/drawing/2014/main" id="{4B5A7740-BB55-8B43-D2C9-970936CA15C6}"/>
                </a:ext>
              </a:extLst>
            </p:cNvPr>
            <p:cNvSpPr txBox="1">
              <a:spLocks noChangeArrowheads="1"/>
            </p:cNvSpPr>
            <p:nvPr/>
          </p:nvSpPr>
          <p:spPr bwMode="auto">
            <a:xfrm>
              <a:off x="749935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3" name="Text Box 21">
              <a:extLst>
                <a:ext uri="{FF2B5EF4-FFF2-40B4-BE49-F238E27FC236}">
                  <a16:creationId xmlns:a16="http://schemas.microsoft.com/office/drawing/2014/main" id="{DD60446D-6F89-8413-3FEE-88E946F28310}"/>
                </a:ext>
              </a:extLst>
            </p:cNvPr>
            <p:cNvSpPr txBox="1">
              <a:spLocks noChangeArrowheads="1"/>
            </p:cNvSpPr>
            <p:nvPr/>
          </p:nvSpPr>
          <p:spPr bwMode="auto">
            <a:xfrm>
              <a:off x="5461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4" name="Text Box 21">
              <a:extLst>
                <a:ext uri="{FF2B5EF4-FFF2-40B4-BE49-F238E27FC236}">
                  <a16:creationId xmlns:a16="http://schemas.microsoft.com/office/drawing/2014/main" id="{ABBFA8DE-4DC2-44B1-9973-2D0A0AC9AD77}"/>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48" name="Group 47">
            <a:extLst>
              <a:ext uri="{FF2B5EF4-FFF2-40B4-BE49-F238E27FC236}">
                <a16:creationId xmlns:a16="http://schemas.microsoft.com/office/drawing/2014/main" id="{B0A3D2B3-1A72-DF01-132D-3EB87615A210}"/>
              </a:ext>
            </a:extLst>
          </p:cNvPr>
          <p:cNvGrpSpPr/>
          <p:nvPr/>
        </p:nvGrpSpPr>
        <p:grpSpPr>
          <a:xfrm>
            <a:off x="4343400" y="1381780"/>
            <a:ext cx="2958604" cy="523220"/>
            <a:chOff x="4328886" y="644235"/>
            <a:chExt cx="2958604" cy="523220"/>
          </a:xfrm>
        </p:grpSpPr>
        <p:cxnSp>
          <p:nvCxnSpPr>
            <p:cNvPr id="49" name="Straight Connector 48">
              <a:extLst>
                <a:ext uri="{FF2B5EF4-FFF2-40B4-BE49-F238E27FC236}">
                  <a16:creationId xmlns:a16="http://schemas.microsoft.com/office/drawing/2014/main" id="{10453F87-7D5B-5563-A5EC-EA97D732FF32}"/>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50" name="TextBox 49">
              <a:extLst>
                <a:ext uri="{FF2B5EF4-FFF2-40B4-BE49-F238E27FC236}">
                  <a16:creationId xmlns:a16="http://schemas.microsoft.com/office/drawing/2014/main" id="{A66FE55A-4411-5B72-35E7-FA1E92049CE0}"/>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55" name="Group 54">
            <a:extLst>
              <a:ext uri="{FF2B5EF4-FFF2-40B4-BE49-F238E27FC236}">
                <a16:creationId xmlns:a16="http://schemas.microsoft.com/office/drawing/2014/main" id="{10E8A52C-2372-4C44-D387-82AEE656366A}"/>
              </a:ext>
            </a:extLst>
          </p:cNvPr>
          <p:cNvGrpSpPr/>
          <p:nvPr/>
        </p:nvGrpSpPr>
        <p:grpSpPr>
          <a:xfrm>
            <a:off x="4357914" y="2119325"/>
            <a:ext cx="2958604" cy="523220"/>
            <a:chOff x="4328886" y="644235"/>
            <a:chExt cx="2958604" cy="523220"/>
          </a:xfrm>
        </p:grpSpPr>
        <p:cxnSp>
          <p:nvCxnSpPr>
            <p:cNvPr id="56" name="Straight Connector 55">
              <a:extLst>
                <a:ext uri="{FF2B5EF4-FFF2-40B4-BE49-F238E27FC236}">
                  <a16:creationId xmlns:a16="http://schemas.microsoft.com/office/drawing/2014/main" id="{6BBAFA70-FC6E-5661-1B7F-9D75C5DD64D7}"/>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57" name="TextBox 56">
              <a:extLst>
                <a:ext uri="{FF2B5EF4-FFF2-40B4-BE49-F238E27FC236}">
                  <a16:creationId xmlns:a16="http://schemas.microsoft.com/office/drawing/2014/main" id="{BC8A4E48-F15A-0F21-6BD7-1938FF305FD5}"/>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66" name="Group 65">
            <a:extLst>
              <a:ext uri="{FF2B5EF4-FFF2-40B4-BE49-F238E27FC236}">
                <a16:creationId xmlns:a16="http://schemas.microsoft.com/office/drawing/2014/main" id="{844F556E-3CA5-CDB2-6AF9-7EE0C1FDAF71}"/>
              </a:ext>
            </a:extLst>
          </p:cNvPr>
          <p:cNvGrpSpPr/>
          <p:nvPr/>
        </p:nvGrpSpPr>
        <p:grpSpPr>
          <a:xfrm>
            <a:off x="3200400" y="2447459"/>
            <a:ext cx="3418840" cy="786522"/>
            <a:chOff x="3200400" y="2447459"/>
            <a:chExt cx="3418840" cy="786522"/>
          </a:xfrm>
        </p:grpSpPr>
        <p:grpSp>
          <p:nvGrpSpPr>
            <p:cNvPr id="37" name="Group 36">
              <a:extLst>
                <a:ext uri="{FF2B5EF4-FFF2-40B4-BE49-F238E27FC236}">
                  <a16:creationId xmlns:a16="http://schemas.microsoft.com/office/drawing/2014/main" id="{DBBC3060-C9B1-A5BC-3BD2-20919099C311}"/>
                </a:ext>
              </a:extLst>
            </p:cNvPr>
            <p:cNvGrpSpPr/>
            <p:nvPr/>
          </p:nvGrpSpPr>
          <p:grpSpPr>
            <a:xfrm>
              <a:off x="3200400" y="2447459"/>
              <a:ext cx="3418840" cy="400110"/>
              <a:chOff x="3124200" y="3347388"/>
              <a:chExt cx="3418840" cy="400110"/>
            </a:xfrm>
          </p:grpSpPr>
          <p:sp>
            <p:nvSpPr>
              <p:cNvPr id="38" name="Text Box 37">
                <a:extLst>
                  <a:ext uri="{FF2B5EF4-FFF2-40B4-BE49-F238E27FC236}">
                    <a16:creationId xmlns:a16="http://schemas.microsoft.com/office/drawing/2014/main" id="{25488EFD-F004-3496-4211-4343537EFBA6}"/>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2" name="Text Box 37">
                <a:extLst>
                  <a:ext uri="{FF2B5EF4-FFF2-40B4-BE49-F238E27FC236}">
                    <a16:creationId xmlns:a16="http://schemas.microsoft.com/office/drawing/2014/main" id="{D8FD977A-E7D1-EACE-64FF-9A7358B8D59A}"/>
                  </a:ext>
                </a:extLst>
              </p:cNvPr>
              <p:cNvSpPr txBox="1">
                <a:spLocks noChangeArrowheads="1"/>
              </p:cNvSpPr>
              <p:nvPr/>
            </p:nvSpPr>
            <p:spPr bwMode="auto">
              <a:xfrm>
                <a:off x="509115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3" name="Text Box 37">
                <a:extLst>
                  <a:ext uri="{FF2B5EF4-FFF2-40B4-BE49-F238E27FC236}">
                    <a16:creationId xmlns:a16="http://schemas.microsoft.com/office/drawing/2014/main" id="{97BD7ADB-2481-A094-78F2-B0FF0178065B}"/>
                  </a:ext>
                </a:extLst>
              </p:cNvPr>
              <p:cNvSpPr txBox="1">
                <a:spLocks noChangeArrowheads="1"/>
              </p:cNvSpPr>
              <p:nvPr/>
            </p:nvSpPr>
            <p:spPr bwMode="auto">
              <a:xfrm>
                <a:off x="6215706"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8" name="Text Box 37">
                <a:extLst>
                  <a:ext uri="{FF2B5EF4-FFF2-40B4-BE49-F238E27FC236}">
                    <a16:creationId xmlns:a16="http://schemas.microsoft.com/office/drawing/2014/main" id="{D6096710-24EC-99C4-BAA7-FF6D5F93ED9A}"/>
                  </a:ext>
                </a:extLst>
              </p:cNvPr>
              <p:cNvSpPr txBox="1">
                <a:spLocks noChangeArrowheads="1"/>
              </p:cNvSpPr>
              <p:nvPr/>
            </p:nvSpPr>
            <p:spPr bwMode="auto">
              <a:xfrm>
                <a:off x="3635066"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63" name="Group 62">
              <a:extLst>
                <a:ext uri="{FF2B5EF4-FFF2-40B4-BE49-F238E27FC236}">
                  <a16:creationId xmlns:a16="http://schemas.microsoft.com/office/drawing/2014/main" id="{32D19021-258D-1960-B75C-CD6308F68B37}"/>
                </a:ext>
              </a:extLst>
            </p:cNvPr>
            <p:cNvGrpSpPr/>
            <p:nvPr/>
          </p:nvGrpSpPr>
          <p:grpSpPr>
            <a:xfrm>
              <a:off x="3459480" y="2833871"/>
              <a:ext cx="2650946" cy="400110"/>
              <a:chOff x="4100286" y="2284641"/>
              <a:chExt cx="2650946" cy="400110"/>
            </a:xfrm>
          </p:grpSpPr>
          <p:sp>
            <p:nvSpPr>
              <p:cNvPr id="64" name="Text Box 37">
                <a:extLst>
                  <a:ext uri="{FF2B5EF4-FFF2-40B4-BE49-F238E27FC236}">
                    <a16:creationId xmlns:a16="http://schemas.microsoft.com/office/drawing/2014/main" id="{CEAA70D2-DE5F-8B7F-58E9-A93D1B1409F2}"/>
                  </a:ext>
                </a:extLst>
              </p:cNvPr>
              <p:cNvSpPr txBox="1">
                <a:spLocks noChangeArrowheads="1"/>
              </p:cNvSpPr>
              <p:nvPr/>
            </p:nvSpPr>
            <p:spPr bwMode="auto">
              <a:xfrm>
                <a:off x="4100286"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5" name="Text Box 37">
                <a:extLst>
                  <a:ext uri="{FF2B5EF4-FFF2-40B4-BE49-F238E27FC236}">
                    <a16:creationId xmlns:a16="http://schemas.microsoft.com/office/drawing/2014/main" id="{97782B60-C83D-A9A3-95D6-8C8BA01932A4}"/>
                  </a:ext>
                </a:extLst>
              </p:cNvPr>
              <p:cNvSpPr txBox="1">
                <a:spLocks noChangeArrowheads="1"/>
              </p:cNvSpPr>
              <p:nvPr/>
            </p:nvSpPr>
            <p:spPr bwMode="auto">
              <a:xfrm>
                <a:off x="6409472" y="228464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sp>
        <p:nvSpPr>
          <p:cNvPr id="22" name="Title 1">
            <a:extLst>
              <a:ext uri="{FF2B5EF4-FFF2-40B4-BE49-F238E27FC236}">
                <a16:creationId xmlns:a16="http://schemas.microsoft.com/office/drawing/2014/main" id="{6E7F6DB6-AC49-7A80-E89F-7B18A617F45B}"/>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3712714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1+#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1+#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additive="base">
                                        <p:cTn id="17" dur="500" fill="hold"/>
                                        <p:tgtEl>
                                          <p:spTgt spid="90"/>
                                        </p:tgtEl>
                                        <p:attrNameLst>
                                          <p:attrName>ppt_x</p:attrName>
                                        </p:attrNameLst>
                                      </p:cBhvr>
                                      <p:tavLst>
                                        <p:tav tm="0">
                                          <p:val>
                                            <p:strVal val="0-#ppt_w/2"/>
                                          </p:val>
                                        </p:tav>
                                        <p:tav tm="100000">
                                          <p:val>
                                            <p:strVal val="#ppt_x"/>
                                          </p:val>
                                        </p:tav>
                                      </p:tavLst>
                                    </p:anim>
                                    <p:anim calcmode="lin" valueType="num">
                                      <p:cBhvr additive="base">
                                        <p:cTn id="18"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1+#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fill="hold"/>
                                        <p:tgtEl>
                                          <p:spTgt spid="10"/>
                                        </p:tgtEl>
                                        <p:attrNameLst>
                                          <p:attrName>ppt_x</p:attrName>
                                        </p:attrNameLst>
                                      </p:cBhvr>
                                      <p:tavLst>
                                        <p:tav tm="0">
                                          <p:val>
                                            <p:strVal val="1+#ppt_w/2"/>
                                          </p:val>
                                        </p:tav>
                                        <p:tav tm="100000">
                                          <p:val>
                                            <p:strVal val="#ppt_x"/>
                                          </p:val>
                                        </p:tav>
                                      </p:tavLst>
                                    </p:anim>
                                    <p:anim calcmode="lin" valueType="num">
                                      <p:cBhvr additive="base">
                                        <p:cTn id="3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5"/>
                                        </p:tgtEl>
                                        <p:attrNameLst>
                                          <p:attrName>style.visibility</p:attrName>
                                        </p:attrNameLst>
                                      </p:cBhvr>
                                      <p:to>
                                        <p:strVal val="visible"/>
                                      </p:to>
                                    </p:set>
                                    <p:anim calcmode="lin" valueType="num">
                                      <p:cBhvr additive="base">
                                        <p:cTn id="35" dur="500" fill="hold"/>
                                        <p:tgtEl>
                                          <p:spTgt spid="35"/>
                                        </p:tgtEl>
                                        <p:attrNameLst>
                                          <p:attrName>ppt_x</p:attrName>
                                        </p:attrNameLst>
                                      </p:cBhvr>
                                      <p:tavLst>
                                        <p:tav tm="0">
                                          <p:val>
                                            <p:strVal val="0-#ppt_w/2"/>
                                          </p:val>
                                        </p:tav>
                                        <p:tav tm="100000">
                                          <p:val>
                                            <p:strVal val="#ppt_x"/>
                                          </p:val>
                                        </p:tav>
                                      </p:tavLst>
                                    </p:anim>
                                    <p:anim calcmode="lin" valueType="num">
                                      <p:cBhvr additive="base">
                                        <p:cTn id="36" dur="500" fill="hold"/>
                                        <p:tgtEl>
                                          <p:spTgt spid="35"/>
                                        </p:tgtEl>
                                        <p:attrNameLst>
                                          <p:attrName>ppt_y</p:attrName>
                                        </p:attrNameLst>
                                      </p:cBhvr>
                                      <p:tavLst>
                                        <p:tav tm="0">
                                          <p:val>
                                            <p:strVal val="#ppt_y"/>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90"/>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51"/>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1+#ppt_w/2"/>
                                          </p:val>
                                        </p:tav>
                                        <p:tav tm="100000">
                                          <p:val>
                                            <p:strVal val="#ppt_x"/>
                                          </p:val>
                                        </p:tav>
                                      </p:tavLst>
                                    </p:anim>
                                    <p:anim calcmode="lin" valueType="num">
                                      <p:cBhvr additive="base">
                                        <p:cTn id="46" dur="5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additive="base">
                                        <p:cTn id="49" dur="500" fill="hold"/>
                                        <p:tgtEl>
                                          <p:spTgt spid="40"/>
                                        </p:tgtEl>
                                        <p:attrNameLst>
                                          <p:attrName>ppt_x</p:attrName>
                                        </p:attrNameLst>
                                      </p:cBhvr>
                                      <p:tavLst>
                                        <p:tav tm="0">
                                          <p:val>
                                            <p:strVal val="1+#ppt_w/2"/>
                                          </p:val>
                                        </p:tav>
                                        <p:tav tm="100000">
                                          <p:val>
                                            <p:strVal val="#ppt_x"/>
                                          </p:val>
                                        </p:tav>
                                      </p:tavLst>
                                    </p:anim>
                                    <p:anim calcmode="lin" valueType="num">
                                      <p:cBhvr additive="base">
                                        <p:cTn id="50"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500" fill="hold"/>
                                        <p:tgtEl>
                                          <p:spTgt spid="66"/>
                                        </p:tgtEl>
                                        <p:attrNameLst>
                                          <p:attrName>ppt_x</p:attrName>
                                        </p:attrNameLst>
                                      </p:cBhvr>
                                      <p:tavLst>
                                        <p:tav tm="0">
                                          <p:val>
                                            <p:strVal val="#ppt_x"/>
                                          </p:val>
                                        </p:tav>
                                        <p:tav tm="100000">
                                          <p:val>
                                            <p:strVal val="#ppt_x"/>
                                          </p:val>
                                        </p:tav>
                                      </p:tavLst>
                                    </p:anim>
                                    <p:anim calcmode="lin" valueType="num">
                                      <p:cBhvr additive="base">
                                        <p:cTn id="56"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55"/>
                                        </p:tgtEl>
                                        <p:attrNameLst>
                                          <p:attrName>style.visibility</p:attrName>
                                        </p:attrNameLst>
                                      </p:cBhvr>
                                      <p:to>
                                        <p:strVal val="visible"/>
                                      </p:to>
                                    </p:set>
                                    <p:anim calcmode="lin" valueType="num">
                                      <p:cBhvr additive="base">
                                        <p:cTn id="61" dur="500" fill="hold"/>
                                        <p:tgtEl>
                                          <p:spTgt spid="55"/>
                                        </p:tgtEl>
                                        <p:attrNameLst>
                                          <p:attrName>ppt_x</p:attrName>
                                        </p:attrNameLst>
                                      </p:cBhvr>
                                      <p:tavLst>
                                        <p:tav tm="0">
                                          <p:val>
                                            <p:strVal val="#ppt_x"/>
                                          </p:val>
                                        </p:tav>
                                        <p:tav tm="100000">
                                          <p:val>
                                            <p:strVal val="#ppt_x"/>
                                          </p:val>
                                        </p:tav>
                                      </p:tavLst>
                                    </p:anim>
                                    <p:anim calcmode="lin" valueType="num">
                                      <p:cBhvr additive="base">
                                        <p:cTn id="62" dur="500" fill="hold"/>
                                        <p:tgtEl>
                                          <p:spTgt spid="55"/>
                                        </p:tgtEl>
                                        <p:attrNameLst>
                                          <p:attrName>ppt_y</p:attrName>
                                        </p:attrNameLst>
                                      </p:cBhvr>
                                      <p:tavLst>
                                        <p:tav tm="0">
                                          <p:val>
                                            <p:strVal val="1+#ppt_h/2"/>
                                          </p:val>
                                        </p:tav>
                                        <p:tav tm="100000">
                                          <p:val>
                                            <p:strVal val="#ppt_y"/>
                                          </p:val>
                                        </p:tav>
                                      </p:tavLst>
                                    </p:anim>
                                  </p:childTnLst>
                                </p:cTn>
                              </p:par>
                              <p:par>
                                <p:cTn id="63" presetID="1" presetClass="exit" presetSubtype="0" fill="hold" nodeType="withEffect">
                                  <p:stCondLst>
                                    <p:cond delay="0"/>
                                  </p:stCondLst>
                                  <p:childTnLst>
                                    <p:set>
                                      <p:cBhvr>
                                        <p:cTn id="64" dur="1" fill="hold">
                                          <p:stCondLst>
                                            <p:cond delay="0"/>
                                          </p:stCondLst>
                                        </p:cTn>
                                        <p:tgtEl>
                                          <p:spTgt spid="32"/>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35"/>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26"/>
                                        </p:tgtEl>
                                        <p:attrNameLst>
                                          <p:attrName>style.visibility</p:attrName>
                                        </p:attrNameLst>
                                      </p:cBhvr>
                                      <p:to>
                                        <p:strVal val="hidden"/>
                                      </p:to>
                                    </p:set>
                                  </p:childTnLst>
                                </p:cTn>
                              </p:par>
                              <p:par>
                                <p:cTn id="69" presetID="1" presetClass="exit" presetSubtype="0" fill="hold" grpId="0" nodeType="withEffect">
                                  <p:stCondLst>
                                    <p:cond delay="0"/>
                                  </p:stCondLst>
                                  <p:childTnLst>
                                    <p:set>
                                      <p:cBhvr>
                                        <p:cTn id="70" dur="1" fill="hold">
                                          <p:stCondLst>
                                            <p:cond delay="0"/>
                                          </p:stCondLst>
                                        </p:cTn>
                                        <p:tgtEl>
                                          <p:spTgt spid="24"/>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500" fill="hold"/>
                                        <p:tgtEl>
                                          <p:spTgt spid="48"/>
                                        </p:tgtEl>
                                        <p:attrNameLst>
                                          <p:attrName>ppt_x</p:attrName>
                                        </p:attrNameLst>
                                      </p:cBhvr>
                                      <p:tavLst>
                                        <p:tav tm="0">
                                          <p:val>
                                            <p:strVal val="#ppt_x"/>
                                          </p:val>
                                        </p:tav>
                                        <p:tav tm="100000">
                                          <p:val>
                                            <p:strVal val="#ppt_x"/>
                                          </p:val>
                                        </p:tav>
                                      </p:tavLst>
                                    </p:anim>
                                    <p:anim calcmode="lin" valueType="num">
                                      <p:cBhvr additive="base">
                                        <p:cTn id="76" dur="500" fill="hold"/>
                                        <p:tgtEl>
                                          <p:spTgt spid="4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47"/>
                                        </p:tgtEl>
                                        <p:attrNameLst>
                                          <p:attrName>style.visibility</p:attrName>
                                        </p:attrNameLst>
                                      </p:cBhvr>
                                      <p:to>
                                        <p:strVal val="visible"/>
                                      </p:to>
                                    </p:set>
                                    <p:anim calcmode="lin" valueType="num">
                                      <p:cBhvr additive="base">
                                        <p:cTn id="79" dur="500" fill="hold"/>
                                        <p:tgtEl>
                                          <p:spTgt spid="47"/>
                                        </p:tgtEl>
                                        <p:attrNameLst>
                                          <p:attrName>ppt_x</p:attrName>
                                        </p:attrNameLst>
                                      </p:cBhvr>
                                      <p:tavLst>
                                        <p:tav tm="0">
                                          <p:val>
                                            <p:strVal val="#ppt_x"/>
                                          </p:val>
                                        </p:tav>
                                        <p:tav tm="100000">
                                          <p:val>
                                            <p:strVal val="#ppt_x"/>
                                          </p:val>
                                        </p:tav>
                                      </p:tavLst>
                                    </p:anim>
                                    <p:anim calcmode="lin" valueType="num">
                                      <p:cBhvr additive="base">
                                        <p:cTn id="8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51" grpId="0" animBg="1"/>
      <p:bldP spid="51" grpId="1" animBg="1"/>
      <p:bldP spid="6" grpId="0" animBg="1"/>
    </p:bld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
        <p:nvSpPr>
          <p:cNvPr id="2" name="Content Placeholder 2"/>
          <p:cNvSpPr txBox="1">
            <a:spLocks/>
          </p:cNvSpPr>
          <p:nvPr/>
        </p:nvSpPr>
        <p:spPr bwMode="auto">
          <a:xfrm>
            <a:off x="784019" y="5029200"/>
            <a:ext cx="4826962"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1885950" indent="-171450" algn="l" rtl="0" fontAlgn="base">
              <a:spcBef>
                <a:spcPct val="20000"/>
              </a:spcBef>
              <a:spcAft>
                <a:spcPct val="0"/>
              </a:spcAft>
              <a:buChar char="»"/>
              <a:defRPr sz="1500">
                <a:solidFill>
                  <a:schemeClr val="tx1"/>
                </a:solidFill>
                <a:latin typeface="+mn-lt"/>
              </a:defRPr>
            </a:lvl6pPr>
            <a:lvl7pPr marL="2228850" indent="-171450" algn="l" rtl="0" fontAlgn="base">
              <a:spcBef>
                <a:spcPct val="20000"/>
              </a:spcBef>
              <a:spcAft>
                <a:spcPct val="0"/>
              </a:spcAft>
              <a:buChar char="»"/>
              <a:defRPr sz="1500">
                <a:solidFill>
                  <a:schemeClr val="tx1"/>
                </a:solidFill>
                <a:latin typeface="+mn-lt"/>
              </a:defRPr>
            </a:lvl7pPr>
            <a:lvl8pPr marL="2571750" indent="-171450" algn="l" rtl="0" fontAlgn="base">
              <a:spcBef>
                <a:spcPct val="20000"/>
              </a:spcBef>
              <a:spcAft>
                <a:spcPct val="0"/>
              </a:spcAft>
              <a:buChar char="»"/>
              <a:defRPr sz="1500">
                <a:solidFill>
                  <a:schemeClr val="tx1"/>
                </a:solidFill>
                <a:latin typeface="+mn-lt"/>
              </a:defRPr>
            </a:lvl8pPr>
            <a:lvl9pPr marL="2914650" indent="-171450" algn="l" rtl="0" fontAlgn="base">
              <a:spcBef>
                <a:spcPct val="20000"/>
              </a:spcBef>
              <a:spcAft>
                <a:spcPct val="0"/>
              </a:spcAft>
              <a:buChar char="»"/>
              <a:defRPr sz="1500">
                <a:solidFill>
                  <a:schemeClr val="tx1"/>
                </a:solidFill>
                <a:latin typeface="+mn-lt"/>
              </a:defRPr>
            </a:lvl9pPr>
          </a:lstStyle>
          <a:p>
            <a:pPr marL="548640" lvl="2" indent="0" eaLnBrk="1" hangingPunct="1">
              <a:spcBef>
                <a:spcPct val="0"/>
              </a:spcBef>
              <a:spcAft>
                <a:spcPct val="0"/>
              </a:spcAft>
              <a:buFont typeface="Arial" panose="020B0604020202020204" pitchFamily="34" charset="0"/>
              <a:buNone/>
            </a:pPr>
            <a:r>
              <a:rPr lang="en-US" kern="1200" dirty="0">
                <a:solidFill>
                  <a:srgbClr val="FFFFFF"/>
                </a:solidFill>
                <a:ea typeface="Cambria Math" pitchFamily="18" charset="0"/>
              </a:rPr>
              <a:t>(x+y)</a:t>
            </a:r>
            <a:r>
              <a:rPr lang="en-US" kern="1200" baseline="30000" dirty="0">
                <a:solidFill>
                  <a:srgbClr val="FFFFFF"/>
                </a:solidFill>
                <a:ea typeface="Cambria Math" pitchFamily="18" charset="0"/>
              </a:rPr>
              <a:t>2</a:t>
            </a:r>
            <a:r>
              <a:rPr lang="en-US" kern="1200" dirty="0">
                <a:solidFill>
                  <a:srgbClr val="FFFFFF"/>
                </a:solidFill>
                <a:ea typeface="Cambria Math" pitchFamily="18" charset="0"/>
              </a:rPr>
              <a:t> – x</a:t>
            </a:r>
            <a:r>
              <a:rPr lang="en-US" kern="1200" baseline="30000" dirty="0">
                <a:solidFill>
                  <a:srgbClr val="FFFFFF"/>
                </a:solidFill>
                <a:ea typeface="Cambria Math" pitchFamily="18" charset="0"/>
              </a:rPr>
              <a:t>2</a:t>
            </a:r>
            <a:r>
              <a:rPr lang="en-US" kern="1200" dirty="0">
                <a:solidFill>
                  <a:srgbClr val="FFFFFF"/>
                </a:solidFill>
                <a:ea typeface="Cambria Math" pitchFamily="18" charset="0"/>
              </a:rPr>
              <a:t> - y</a:t>
            </a:r>
            <a:r>
              <a:rPr lang="en-US" kern="1200" baseline="30000" dirty="0">
                <a:solidFill>
                  <a:srgbClr val="FFFFFF"/>
                </a:solidFill>
                <a:ea typeface="Cambria Math" pitchFamily="18" charset="0"/>
              </a:rPr>
              <a:t>2</a:t>
            </a:r>
            <a:r>
              <a:rPr lang="en-US" kern="1200" dirty="0">
                <a:solidFill>
                  <a:srgbClr val="FFFFFF"/>
                </a:solidFill>
                <a:ea typeface="Cambria Math" pitchFamily="18" charset="0"/>
              </a:rPr>
              <a:t>  + 2x</a:t>
            </a:r>
          </a:p>
          <a:p>
            <a:pPr eaLnBrk="1" hangingPunct="1">
              <a:spcBef>
                <a:spcPct val="0"/>
              </a:spcBef>
              <a:spcAft>
                <a:spcPct val="0"/>
              </a:spcAft>
            </a:pPr>
            <a:r>
              <a:rPr lang="en-US" sz="2400" kern="1200" dirty="0">
                <a:solidFill>
                  <a:srgbClr val="FFFFFF"/>
                </a:solidFill>
                <a:ea typeface="Cambria Math" pitchFamily="18" charset="0"/>
              </a:rPr>
              <a:t>          = (x</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+ 2xy + y</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x</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y</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+ 2x</a:t>
            </a:r>
          </a:p>
          <a:p>
            <a:pPr eaLnBrk="1" hangingPunct="1">
              <a:spcBef>
                <a:spcPct val="0"/>
              </a:spcBef>
              <a:spcAft>
                <a:spcPct val="0"/>
              </a:spcAft>
            </a:pPr>
            <a:r>
              <a:rPr lang="en-US" sz="2400" kern="1200" dirty="0">
                <a:solidFill>
                  <a:srgbClr val="FFFFFF"/>
                </a:solidFill>
                <a:ea typeface="Cambria Math" pitchFamily="18" charset="0"/>
              </a:rPr>
              <a:t>          = 2xy + 2x</a:t>
            </a:r>
          </a:p>
          <a:p>
            <a:pPr eaLnBrk="1" hangingPunct="1">
              <a:spcBef>
                <a:spcPct val="0"/>
              </a:spcBef>
              <a:spcAft>
                <a:spcPct val="0"/>
              </a:spcAft>
            </a:pPr>
            <a:r>
              <a:rPr lang="en-US" sz="2400" kern="1200" dirty="0">
                <a:solidFill>
                  <a:srgbClr val="FFFFFF"/>
                </a:solidFill>
                <a:ea typeface="Cambria Math" pitchFamily="18" charset="0"/>
              </a:rPr>
              <a:t>          = 2x (y+1)</a:t>
            </a:r>
          </a:p>
          <a:p>
            <a:pPr eaLnBrk="1" hangingPunct="1">
              <a:spcBef>
                <a:spcPct val="0"/>
              </a:spcBef>
              <a:spcAft>
                <a:spcPct val="0"/>
              </a:spcAft>
            </a:pPr>
            <a:endParaRPr lang="en-US" sz="2400" kern="1200" dirty="0">
              <a:solidFill>
                <a:srgbClr val="FFFFFF"/>
              </a:solidFill>
              <a:ea typeface="Cambria Math" pitchFamily="18" charset="0"/>
            </a:endParaRPr>
          </a:p>
        </p:txBody>
      </p:sp>
      <p:grpSp>
        <p:nvGrpSpPr>
          <p:cNvPr id="4" name="Group 3">
            <a:extLst>
              <a:ext uri="{FF2B5EF4-FFF2-40B4-BE49-F238E27FC236}">
                <a16:creationId xmlns:a16="http://schemas.microsoft.com/office/drawing/2014/main" id="{47184FC4-86CE-6F9B-5920-D30BB71082B9}"/>
              </a:ext>
            </a:extLst>
          </p:cNvPr>
          <p:cNvGrpSpPr/>
          <p:nvPr/>
        </p:nvGrpSpPr>
        <p:grpSpPr>
          <a:xfrm>
            <a:off x="609600" y="1513702"/>
            <a:ext cx="6629400" cy="1263490"/>
            <a:chOff x="609600" y="1513702"/>
            <a:chExt cx="6629400" cy="1263490"/>
          </a:xfrm>
        </p:grpSpPr>
        <p:sp>
          <p:nvSpPr>
            <p:cNvPr id="7" name="Oval 6">
              <a:extLst>
                <a:ext uri="{FF2B5EF4-FFF2-40B4-BE49-F238E27FC236}">
                  <a16:creationId xmlns:a16="http://schemas.microsoft.com/office/drawing/2014/main" id="{F8125775-3F47-4DCC-4358-1F2030CEB7B7}"/>
                </a:ext>
              </a:extLst>
            </p:cNvPr>
            <p:cNvSpPr/>
            <p:nvPr/>
          </p:nvSpPr>
          <p:spPr>
            <a:xfrm>
              <a:off x="609600" y="2362200"/>
              <a:ext cx="2209800" cy="414992"/>
            </a:xfrm>
            <a:prstGeom prst="ellipse">
              <a:avLst/>
            </a:prstGeom>
            <a:ln w="12700">
              <a:solidFill>
                <a:srgbClr val="FF00FF"/>
              </a:solidFill>
            </a:ln>
          </p:spPr>
          <p:txBody>
            <a:bodyPr wrap="square" rtlCol="0" anchor="ctr">
              <a:spAutoFit/>
            </a:bodyPr>
            <a:lstStyle/>
            <a:p>
              <a:pPr marL="0" algn="l"/>
              <a:endParaRPr lang="en-GB" sz="2800" dirty="0">
                <a:latin typeface="+mj-lt"/>
              </a:endParaRPr>
            </a:p>
          </p:txBody>
        </p:sp>
        <p:cxnSp>
          <p:nvCxnSpPr>
            <p:cNvPr id="8" name="Straight Connector 7">
              <a:extLst>
                <a:ext uri="{FF2B5EF4-FFF2-40B4-BE49-F238E27FC236}">
                  <a16:creationId xmlns:a16="http://schemas.microsoft.com/office/drawing/2014/main" id="{D8328568-C480-1C13-15D8-F6E4057F80FA}"/>
                </a:ext>
              </a:extLst>
            </p:cNvPr>
            <p:cNvCxnSpPr/>
            <p:nvPr/>
          </p:nvCxnSpPr>
          <p:spPr bwMode="auto">
            <a:xfrm>
              <a:off x="914400" y="1513702"/>
              <a:ext cx="6324600" cy="0"/>
            </a:xfrm>
            <a:prstGeom prst="line">
              <a:avLst/>
            </a:prstGeom>
            <a:noFill/>
            <a:ln w="25400" cap="flat" cmpd="sng" algn="ctr">
              <a:solidFill>
                <a:srgbClr val="FF00FF"/>
              </a:solidFill>
              <a:prstDash val="solid"/>
              <a:round/>
              <a:headEnd type="none" w="med" len="med"/>
              <a:tailEnd type="triangle"/>
            </a:ln>
            <a:effectLst/>
          </p:spPr>
        </p:cxnSp>
        <p:cxnSp>
          <p:nvCxnSpPr>
            <p:cNvPr id="9" name="Straight Connector 8">
              <a:extLst>
                <a:ext uri="{FF2B5EF4-FFF2-40B4-BE49-F238E27FC236}">
                  <a16:creationId xmlns:a16="http://schemas.microsoft.com/office/drawing/2014/main" id="{E4238540-3F5A-1DB8-169D-5A880208DE01}"/>
                </a:ext>
              </a:extLst>
            </p:cNvPr>
            <p:cNvCxnSpPr/>
            <p:nvPr/>
          </p:nvCxnSpPr>
          <p:spPr bwMode="auto">
            <a:xfrm>
              <a:off x="838200" y="1905000"/>
              <a:ext cx="6324600" cy="0"/>
            </a:xfrm>
            <a:prstGeom prst="line">
              <a:avLst/>
            </a:prstGeom>
            <a:noFill/>
            <a:ln w="25400" cap="flat" cmpd="sng" algn="ctr">
              <a:solidFill>
                <a:srgbClr val="FF00FF"/>
              </a:solidFill>
              <a:prstDash val="solid"/>
              <a:round/>
              <a:headEnd type="none" w="med" len="med"/>
              <a:tailEnd type="triangle"/>
            </a:ln>
            <a:effectLst/>
          </p:spPr>
        </p:cxnSp>
        <p:cxnSp>
          <p:nvCxnSpPr>
            <p:cNvPr id="10" name="Straight Connector 9">
              <a:extLst>
                <a:ext uri="{FF2B5EF4-FFF2-40B4-BE49-F238E27FC236}">
                  <a16:creationId xmlns:a16="http://schemas.microsoft.com/office/drawing/2014/main" id="{8C1E8E88-3EA8-A6D5-6BCD-98DDA7668398}"/>
                </a:ext>
              </a:extLst>
            </p:cNvPr>
            <p:cNvCxnSpPr>
              <a:cxnSpLocks/>
            </p:cNvCxnSpPr>
            <p:nvPr/>
          </p:nvCxnSpPr>
          <p:spPr bwMode="auto">
            <a:xfrm>
              <a:off x="838200" y="2286000"/>
              <a:ext cx="2819400" cy="0"/>
            </a:xfrm>
            <a:prstGeom prst="line">
              <a:avLst/>
            </a:prstGeom>
            <a:noFill/>
            <a:ln w="25400" cap="flat" cmpd="sng" algn="ctr">
              <a:solidFill>
                <a:srgbClr val="FF00FF"/>
              </a:solidFill>
              <a:prstDash val="solid"/>
              <a:round/>
              <a:headEnd type="none" w="med" len="med"/>
              <a:tailEnd type="triangle"/>
            </a:ln>
            <a:effectLst/>
          </p:spPr>
        </p:cxnSp>
      </p:grpSp>
    </p:spTree>
    <p:extLst>
      <p:ext uri="{BB962C8B-B14F-4D97-AF65-F5344CB8AC3E}">
        <p14:creationId xmlns:p14="http://schemas.microsoft.com/office/powerpoint/2010/main" val="4035662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600" fill="hold"/>
                                        <p:tgtEl>
                                          <p:spTgt spid="3">
                                            <p:txEl>
                                              <p:pRg st="3" end="3"/>
                                            </p:txEl>
                                          </p:spTgt>
                                        </p:tgtEl>
                                        <p:attrNameLst>
                                          <p:attrName>style.color</p:attrName>
                                        </p:attrNameLst>
                                      </p:cBhvr>
                                      <p:to>
                                        <a:schemeClr val="accent2"/>
                                      </p:to>
                                    </p:animClr>
                                  </p:childTnLst>
                                </p:cTn>
                              </p:par>
                            </p:childTnLst>
                          </p:cTn>
                        </p:par>
                      </p:childTnLst>
                    </p:cTn>
                  </p:par>
                  <p:par>
                    <p:cTn id="7" fill="hold">
                      <p:stCondLst>
                        <p:cond delay="indefinite"/>
                      </p:stCondLst>
                      <p:childTnLst>
                        <p:par>
                          <p:cTn id="8" fill="hold">
                            <p:stCondLst>
                              <p:cond delay="0"/>
                            </p:stCondLst>
                            <p:childTnLst>
                              <p:par>
                                <p:cTn id="9" presetID="2" presetClass="entr" presetSubtype="8" fill="hold" nodeType="clickEffect">
                                  <p:stCondLst>
                                    <p:cond delay="0"/>
                                  </p:stCondLst>
                                  <p:childTnLst>
                                    <p:set>
                                      <p:cBhvr>
                                        <p:cTn id="10" dur="1" fill="hold">
                                          <p:stCondLst>
                                            <p:cond delay="0"/>
                                          </p:stCondLst>
                                        </p:cTn>
                                        <p:tgtEl>
                                          <p:spTgt spid="2">
                                            <p:txEl>
                                              <p:pRg st="0" end="0"/>
                                            </p:txEl>
                                          </p:spTgt>
                                        </p:tgtEl>
                                        <p:attrNameLst>
                                          <p:attrName>style.visibility</p:attrName>
                                        </p:attrNameLst>
                                      </p:cBhvr>
                                      <p:to>
                                        <p:strVal val="visible"/>
                                      </p:to>
                                    </p:set>
                                    <p:anim calcmode="lin" valueType="num">
                                      <p:cBhvr additive="base">
                                        <p:cTn id="11"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1" end="1"/>
                                            </p:txEl>
                                          </p:spTgt>
                                        </p:tgtEl>
                                        <p:attrNameLst>
                                          <p:attrName>style.visibility</p:attrName>
                                        </p:attrNameLst>
                                      </p:cBhvr>
                                      <p:to>
                                        <p:strVal val="visible"/>
                                      </p:to>
                                    </p:set>
                                    <p:anim calcmode="lin" valueType="num">
                                      <p:cBhvr additive="base">
                                        <p:cTn id="15"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2" end="2"/>
                                            </p:txEl>
                                          </p:spTgt>
                                        </p:tgtEl>
                                        <p:attrNameLst>
                                          <p:attrName>style.visibility</p:attrName>
                                        </p:attrNameLst>
                                      </p:cBhvr>
                                      <p:to>
                                        <p:strVal val="visible"/>
                                      </p:to>
                                    </p:set>
                                    <p:anim calcmode="lin" valueType="num">
                                      <p:cBhvr additive="base">
                                        <p:cTn id="19"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2">
                                            <p:txEl>
                                              <p:pRg st="3" end="3"/>
                                            </p:txEl>
                                          </p:spTgt>
                                        </p:tgtEl>
                                        <p:attrNameLst>
                                          <p:attrName>style.visibility</p:attrName>
                                        </p:attrNameLst>
                                      </p:cBhvr>
                                      <p:to>
                                        <p:strVal val="visible"/>
                                      </p:to>
                                    </p:set>
                                    <p:anim calcmode="lin" valueType="num">
                                      <p:cBhvr additive="base">
                                        <p:cTn id="23"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2" name="Group 1">
            <a:extLst>
              <a:ext uri="{FF2B5EF4-FFF2-40B4-BE49-F238E27FC236}">
                <a16:creationId xmlns:a16="http://schemas.microsoft.com/office/drawing/2014/main" id="{24970B80-60E7-8D9C-6933-84A29E29FECD}"/>
              </a:ext>
            </a:extLst>
          </p:cNvPr>
          <p:cNvGrpSpPr/>
          <p:nvPr/>
        </p:nvGrpSpPr>
        <p:grpSpPr>
          <a:xfrm>
            <a:off x="5175442" y="4572000"/>
            <a:ext cx="3859344" cy="698863"/>
            <a:chOff x="5175442" y="4572000"/>
            <a:chExt cx="3859344" cy="698863"/>
          </a:xfrm>
        </p:grpSpPr>
        <p:cxnSp>
          <p:nvCxnSpPr>
            <p:cNvPr id="7" name="Straight Connector 6">
              <a:extLst>
                <a:ext uri="{FF2B5EF4-FFF2-40B4-BE49-F238E27FC236}">
                  <a16:creationId xmlns:a16="http://schemas.microsoft.com/office/drawing/2014/main" id="{A94035AC-8B36-4D13-8AE6-569AC4F93F14}"/>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9" name="Group 8">
              <a:extLst>
                <a:ext uri="{FF2B5EF4-FFF2-40B4-BE49-F238E27FC236}">
                  <a16:creationId xmlns:a16="http://schemas.microsoft.com/office/drawing/2014/main" id="{BEC7AF8E-48E1-C377-6551-D706D226CBE0}"/>
                </a:ext>
              </a:extLst>
            </p:cNvPr>
            <p:cNvGrpSpPr/>
            <p:nvPr/>
          </p:nvGrpSpPr>
          <p:grpSpPr>
            <a:xfrm>
              <a:off x="5175442" y="4572000"/>
              <a:ext cx="3859344" cy="698863"/>
              <a:chOff x="5175442" y="4572000"/>
              <a:chExt cx="3859344" cy="698863"/>
            </a:xfrm>
          </p:grpSpPr>
          <p:sp>
            <p:nvSpPr>
              <p:cNvPr id="10" name="Rectangle 9">
                <a:extLst>
                  <a:ext uri="{FF2B5EF4-FFF2-40B4-BE49-F238E27FC236}">
                    <a16:creationId xmlns:a16="http://schemas.microsoft.com/office/drawing/2014/main" id="{77FB77CA-6B1A-8265-8548-13F3FE487608}"/>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A92C09DF-D98E-8D96-BFE6-C0024F9B52C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12" name="Group 11">
            <a:extLst>
              <a:ext uri="{FF2B5EF4-FFF2-40B4-BE49-F238E27FC236}">
                <a16:creationId xmlns:a16="http://schemas.microsoft.com/office/drawing/2014/main" id="{39B5026E-AD10-BE2C-C86E-1827D3E9A7F9}"/>
              </a:ext>
            </a:extLst>
          </p:cNvPr>
          <p:cNvGrpSpPr/>
          <p:nvPr/>
        </p:nvGrpSpPr>
        <p:grpSpPr>
          <a:xfrm>
            <a:off x="2851852" y="1287958"/>
            <a:ext cx="6736524" cy="540842"/>
            <a:chOff x="2819400" y="1402080"/>
            <a:chExt cx="6736524" cy="540842"/>
          </a:xfrm>
        </p:grpSpPr>
        <p:sp>
          <p:nvSpPr>
            <p:cNvPr id="13" name="Text Box 21">
              <a:extLst>
                <a:ext uri="{FF2B5EF4-FFF2-40B4-BE49-F238E27FC236}">
                  <a16:creationId xmlns:a16="http://schemas.microsoft.com/office/drawing/2014/main" id="{50A831BE-8072-8333-ABAF-D5CEB18D2901}"/>
                </a:ext>
              </a:extLst>
            </p:cNvPr>
            <p:cNvSpPr txBox="1">
              <a:spLocks noChangeArrowheads="1"/>
            </p:cNvSpPr>
            <p:nvPr/>
          </p:nvSpPr>
          <p:spPr bwMode="auto">
            <a:xfrm>
              <a:off x="2819400" y="1542812"/>
              <a:ext cx="67365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B3DA916C-8120-4ED7-DD35-761C3AA86BA4}"/>
                </a:ext>
              </a:extLst>
            </p:cNvPr>
            <p:cNvSpPr txBox="1">
              <a:spLocks noChangeArrowheads="1"/>
            </p:cNvSpPr>
            <p:nvPr/>
          </p:nvSpPr>
          <p:spPr bwMode="auto">
            <a:xfrm>
              <a:off x="7358948"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D7AD3A2C-38EB-3BD2-1B6D-1F1C4FBE1FBB}"/>
                </a:ext>
              </a:extLst>
            </p:cNvPr>
            <p:cNvSpPr txBox="1">
              <a:spLocks noChangeArrowheads="1"/>
            </p:cNvSpPr>
            <p:nvPr/>
          </p:nvSpPr>
          <p:spPr bwMode="auto">
            <a:xfrm>
              <a:off x="550474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6" name="Text Box 21">
              <a:extLst>
                <a:ext uri="{FF2B5EF4-FFF2-40B4-BE49-F238E27FC236}">
                  <a16:creationId xmlns:a16="http://schemas.microsoft.com/office/drawing/2014/main" id="{12644137-15CB-2D60-C97E-DB1F1CAA098C}"/>
                </a:ext>
              </a:extLst>
            </p:cNvPr>
            <p:cNvSpPr txBox="1">
              <a:spLocks noChangeArrowheads="1"/>
            </p:cNvSpPr>
            <p:nvPr/>
          </p:nvSpPr>
          <p:spPr bwMode="auto">
            <a:xfrm>
              <a:off x="329494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17" name="Text Box 21">
            <a:extLst>
              <a:ext uri="{FF2B5EF4-FFF2-40B4-BE49-F238E27FC236}">
                <a16:creationId xmlns:a16="http://schemas.microsoft.com/office/drawing/2014/main" id="{2678A29B-9EAC-264F-1882-03CD38601695}"/>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nvGrpSpPr>
          <p:cNvPr id="18" name="Group 17">
            <a:extLst>
              <a:ext uri="{FF2B5EF4-FFF2-40B4-BE49-F238E27FC236}">
                <a16:creationId xmlns:a16="http://schemas.microsoft.com/office/drawing/2014/main" id="{70BFE964-6A29-3689-0EF0-8DC0137EE2FC}"/>
              </a:ext>
            </a:extLst>
          </p:cNvPr>
          <p:cNvGrpSpPr/>
          <p:nvPr/>
        </p:nvGrpSpPr>
        <p:grpSpPr>
          <a:xfrm>
            <a:off x="5173986" y="5219700"/>
            <a:ext cx="3884838" cy="690006"/>
            <a:chOff x="5173986" y="5219700"/>
            <a:chExt cx="3884838" cy="690006"/>
          </a:xfrm>
        </p:grpSpPr>
        <p:grpSp>
          <p:nvGrpSpPr>
            <p:cNvPr id="19" name="Group 18">
              <a:extLst>
                <a:ext uri="{FF2B5EF4-FFF2-40B4-BE49-F238E27FC236}">
                  <a16:creationId xmlns:a16="http://schemas.microsoft.com/office/drawing/2014/main" id="{7A826759-197F-D77E-FD3B-D69390C92CED}"/>
                </a:ext>
              </a:extLst>
            </p:cNvPr>
            <p:cNvGrpSpPr/>
            <p:nvPr/>
          </p:nvGrpSpPr>
          <p:grpSpPr>
            <a:xfrm>
              <a:off x="5173986" y="5219700"/>
              <a:ext cx="3884838" cy="690006"/>
              <a:chOff x="5237844" y="5924550"/>
              <a:chExt cx="3884838" cy="690006"/>
            </a:xfrm>
          </p:grpSpPr>
          <p:sp>
            <p:nvSpPr>
              <p:cNvPr id="21" name="Rectangle 20">
                <a:extLst>
                  <a:ext uri="{FF2B5EF4-FFF2-40B4-BE49-F238E27FC236}">
                    <a16:creationId xmlns:a16="http://schemas.microsoft.com/office/drawing/2014/main" id="{6A551B02-3FA6-2DED-E232-BE5806BE21C3}"/>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4" name="Rectangle 23">
                <a:extLst>
                  <a:ext uri="{FF2B5EF4-FFF2-40B4-BE49-F238E27FC236}">
                    <a16:creationId xmlns:a16="http://schemas.microsoft.com/office/drawing/2014/main" id="{6F262563-673B-9C51-F473-0F659B5DE2B3}"/>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5" name="Rectangle 24">
                <a:extLst>
                  <a:ext uri="{FF2B5EF4-FFF2-40B4-BE49-F238E27FC236}">
                    <a16:creationId xmlns:a16="http://schemas.microsoft.com/office/drawing/2014/main" id="{DBB9AF2C-D771-AA1E-B56F-5CEDBE1DBD30}"/>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20" name="Straight Connector 19">
              <a:extLst>
                <a:ext uri="{FF2B5EF4-FFF2-40B4-BE49-F238E27FC236}">
                  <a16:creationId xmlns:a16="http://schemas.microsoft.com/office/drawing/2014/main" id="{BDD881A2-B332-460B-EC80-6377EE5C6FE8}"/>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F3184837-C365-74B7-E13B-B90AA90E69F5}"/>
              </a:ext>
            </a:extLst>
          </p:cNvPr>
          <p:cNvGrpSpPr/>
          <p:nvPr/>
        </p:nvGrpSpPr>
        <p:grpSpPr>
          <a:xfrm>
            <a:off x="2773680" y="1905000"/>
            <a:ext cx="7025065" cy="540842"/>
            <a:chOff x="2819400" y="1402080"/>
            <a:chExt cx="7025065" cy="540842"/>
          </a:xfrm>
        </p:grpSpPr>
        <p:sp>
          <p:nvSpPr>
            <p:cNvPr id="27" name="Text Box 21">
              <a:extLst>
                <a:ext uri="{FF2B5EF4-FFF2-40B4-BE49-F238E27FC236}">
                  <a16:creationId xmlns:a16="http://schemas.microsoft.com/office/drawing/2014/main" id="{DC5E3811-4BF4-99BB-1BC3-E98B3FE11F6A}"/>
                </a:ext>
              </a:extLst>
            </p:cNvPr>
            <p:cNvSpPr txBox="1">
              <a:spLocks noChangeArrowheads="1"/>
            </p:cNvSpPr>
            <p:nvPr/>
          </p:nvSpPr>
          <p:spPr bwMode="auto">
            <a:xfrm>
              <a:off x="2819400" y="1542812"/>
              <a:ext cx="7025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28" name="Text Box 21">
              <a:extLst>
                <a:ext uri="{FF2B5EF4-FFF2-40B4-BE49-F238E27FC236}">
                  <a16:creationId xmlns:a16="http://schemas.microsoft.com/office/drawing/2014/main" id="{D3EE9D43-00AB-3575-DC83-9EAC801B71C6}"/>
                </a:ext>
              </a:extLst>
            </p:cNvPr>
            <p:cNvSpPr txBox="1">
              <a:spLocks noChangeArrowheads="1"/>
            </p:cNvSpPr>
            <p:nvPr/>
          </p:nvSpPr>
          <p:spPr bwMode="auto">
            <a:xfrm>
              <a:off x="763016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9" name="Text Box 21">
              <a:extLst>
                <a:ext uri="{FF2B5EF4-FFF2-40B4-BE49-F238E27FC236}">
                  <a16:creationId xmlns:a16="http://schemas.microsoft.com/office/drawing/2014/main" id="{E166FF5C-C324-80DC-0761-C9F843EFBF95}"/>
                </a:ext>
              </a:extLst>
            </p:cNvPr>
            <p:cNvSpPr txBox="1">
              <a:spLocks noChangeArrowheads="1"/>
            </p:cNvSpPr>
            <p:nvPr/>
          </p:nvSpPr>
          <p:spPr bwMode="auto">
            <a:xfrm>
              <a:off x="55626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0" name="Text Box 21">
              <a:extLst>
                <a:ext uri="{FF2B5EF4-FFF2-40B4-BE49-F238E27FC236}">
                  <a16:creationId xmlns:a16="http://schemas.microsoft.com/office/drawing/2014/main" id="{0309FA83-32EC-DF36-F973-41F8A872F06F}"/>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31" name="Group 30">
            <a:extLst>
              <a:ext uri="{FF2B5EF4-FFF2-40B4-BE49-F238E27FC236}">
                <a16:creationId xmlns:a16="http://schemas.microsoft.com/office/drawing/2014/main" id="{3F899C03-C9D5-99EB-E8D4-848FBD7E8230}"/>
              </a:ext>
            </a:extLst>
          </p:cNvPr>
          <p:cNvGrpSpPr/>
          <p:nvPr/>
        </p:nvGrpSpPr>
        <p:grpSpPr>
          <a:xfrm>
            <a:off x="2829560" y="2545080"/>
            <a:ext cx="6959341" cy="579120"/>
            <a:chOff x="2819400" y="1363802"/>
            <a:chExt cx="6959341" cy="579120"/>
          </a:xfrm>
        </p:grpSpPr>
        <p:sp>
          <p:nvSpPr>
            <p:cNvPr id="32" name="Text Box 21">
              <a:extLst>
                <a:ext uri="{FF2B5EF4-FFF2-40B4-BE49-F238E27FC236}">
                  <a16:creationId xmlns:a16="http://schemas.microsoft.com/office/drawing/2014/main" id="{C4806E63-328A-34D6-7F6D-91185E90EA96}"/>
                </a:ext>
              </a:extLst>
            </p:cNvPr>
            <p:cNvSpPr txBox="1">
              <a:spLocks noChangeArrowheads="1"/>
            </p:cNvSpPr>
            <p:nvPr/>
          </p:nvSpPr>
          <p:spPr bwMode="auto">
            <a:xfrm>
              <a:off x="2819400" y="1542812"/>
              <a:ext cx="69593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34" name="Text Box 21">
              <a:extLst>
                <a:ext uri="{FF2B5EF4-FFF2-40B4-BE49-F238E27FC236}">
                  <a16:creationId xmlns:a16="http://schemas.microsoft.com/office/drawing/2014/main" id="{ABB1BB88-F296-EC9F-398B-67ECB66C3535}"/>
                </a:ext>
              </a:extLst>
            </p:cNvPr>
            <p:cNvSpPr txBox="1">
              <a:spLocks noChangeArrowheads="1"/>
            </p:cNvSpPr>
            <p:nvPr/>
          </p:nvSpPr>
          <p:spPr bwMode="auto">
            <a:xfrm>
              <a:off x="756920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5" name="Text Box 21">
              <a:extLst>
                <a:ext uri="{FF2B5EF4-FFF2-40B4-BE49-F238E27FC236}">
                  <a16:creationId xmlns:a16="http://schemas.microsoft.com/office/drawing/2014/main" id="{C36EFDE4-B387-BD5E-3CCA-96011A49FA6E}"/>
                </a:ext>
              </a:extLst>
            </p:cNvPr>
            <p:cNvSpPr txBox="1">
              <a:spLocks noChangeArrowheads="1"/>
            </p:cNvSpPr>
            <p:nvPr/>
          </p:nvSpPr>
          <p:spPr bwMode="auto">
            <a:xfrm>
              <a:off x="5405120" y="136380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6" name="Text Box 21">
              <a:extLst>
                <a:ext uri="{FF2B5EF4-FFF2-40B4-BE49-F238E27FC236}">
                  <a16:creationId xmlns:a16="http://schemas.microsoft.com/office/drawing/2014/main" id="{0BEB97D0-A930-7E8C-568B-D198434F2918}"/>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75" name="Group 74">
            <a:extLst>
              <a:ext uri="{FF2B5EF4-FFF2-40B4-BE49-F238E27FC236}">
                <a16:creationId xmlns:a16="http://schemas.microsoft.com/office/drawing/2014/main" id="{E13F872A-1D8F-FC74-64D7-36DB34D333C8}"/>
              </a:ext>
            </a:extLst>
          </p:cNvPr>
          <p:cNvGrpSpPr/>
          <p:nvPr/>
        </p:nvGrpSpPr>
        <p:grpSpPr>
          <a:xfrm>
            <a:off x="3090500" y="3085134"/>
            <a:ext cx="3409034" cy="1182066"/>
            <a:chOff x="3090500" y="2996838"/>
            <a:chExt cx="3409034" cy="1182066"/>
          </a:xfrm>
        </p:grpSpPr>
        <p:grpSp>
          <p:nvGrpSpPr>
            <p:cNvPr id="39" name="Group 38">
              <a:extLst>
                <a:ext uri="{FF2B5EF4-FFF2-40B4-BE49-F238E27FC236}">
                  <a16:creationId xmlns:a16="http://schemas.microsoft.com/office/drawing/2014/main" id="{BC1AF71D-8815-BC44-8109-2335742B057C}"/>
                </a:ext>
              </a:extLst>
            </p:cNvPr>
            <p:cNvGrpSpPr/>
            <p:nvPr/>
          </p:nvGrpSpPr>
          <p:grpSpPr>
            <a:xfrm>
              <a:off x="3090500" y="2996838"/>
              <a:ext cx="3409034" cy="405552"/>
              <a:chOff x="3124200" y="3347358"/>
              <a:chExt cx="3409034" cy="405552"/>
            </a:xfrm>
          </p:grpSpPr>
          <p:sp>
            <p:nvSpPr>
              <p:cNvPr id="40" name="Text Box 37">
                <a:extLst>
                  <a:ext uri="{FF2B5EF4-FFF2-40B4-BE49-F238E27FC236}">
                    <a16:creationId xmlns:a16="http://schemas.microsoft.com/office/drawing/2014/main" id="{DCDB6319-DB87-AC89-8798-423455514313}"/>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1" name="Text Box 37">
                <a:extLst>
                  <a:ext uri="{FF2B5EF4-FFF2-40B4-BE49-F238E27FC236}">
                    <a16:creationId xmlns:a16="http://schemas.microsoft.com/office/drawing/2014/main" id="{0D1DC662-8850-BDD4-56C9-F7D1AAF54720}"/>
                  </a:ext>
                </a:extLst>
              </p:cNvPr>
              <p:cNvSpPr txBox="1">
                <a:spLocks noChangeArrowheads="1"/>
              </p:cNvSpPr>
              <p:nvPr/>
            </p:nvSpPr>
            <p:spPr bwMode="auto">
              <a:xfrm>
                <a:off x="52915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2" name="Text Box 37">
                <a:extLst>
                  <a:ext uri="{FF2B5EF4-FFF2-40B4-BE49-F238E27FC236}">
                    <a16:creationId xmlns:a16="http://schemas.microsoft.com/office/drawing/2014/main" id="{0C1DD350-7A75-0C20-4CB7-CDE077E56327}"/>
                  </a:ext>
                </a:extLst>
              </p:cNvPr>
              <p:cNvSpPr txBox="1">
                <a:spLocks noChangeArrowheads="1"/>
              </p:cNvSpPr>
              <p:nvPr/>
            </p:nvSpPr>
            <p:spPr bwMode="auto">
              <a:xfrm>
                <a:off x="6205900"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4" name="Text Box 37">
                <a:extLst>
                  <a:ext uri="{FF2B5EF4-FFF2-40B4-BE49-F238E27FC236}">
                    <a16:creationId xmlns:a16="http://schemas.microsoft.com/office/drawing/2014/main" id="{19F53BFF-1303-FE1E-F98F-8DC983233277}"/>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7" name="Text Box 37">
                <a:extLst>
                  <a:ext uri="{FF2B5EF4-FFF2-40B4-BE49-F238E27FC236}">
                    <a16:creationId xmlns:a16="http://schemas.microsoft.com/office/drawing/2014/main" id="{14C01F14-D7E5-960E-D6BB-765F4F995969}"/>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8" name="Text Box 37">
                <a:extLst>
                  <a:ext uri="{FF2B5EF4-FFF2-40B4-BE49-F238E27FC236}">
                    <a16:creationId xmlns:a16="http://schemas.microsoft.com/office/drawing/2014/main" id="{8840ED7A-94B3-2316-1E14-E1F524BFCBF3}"/>
                  </a:ext>
                </a:extLst>
              </p:cNvPr>
              <p:cNvSpPr txBox="1">
                <a:spLocks noChangeArrowheads="1"/>
              </p:cNvSpPr>
              <p:nvPr/>
            </p:nvSpPr>
            <p:spPr bwMode="auto">
              <a:xfrm>
                <a:off x="5726166"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0" name="Text Box 37">
              <a:extLst>
                <a:ext uri="{FF2B5EF4-FFF2-40B4-BE49-F238E27FC236}">
                  <a16:creationId xmlns:a16="http://schemas.microsoft.com/office/drawing/2014/main" id="{EEDE18DE-B090-A751-1861-A75699A4DB4E}"/>
                </a:ext>
              </a:extLst>
            </p:cNvPr>
            <p:cNvSpPr txBox="1">
              <a:spLocks noChangeArrowheads="1"/>
            </p:cNvSpPr>
            <p:nvPr/>
          </p:nvSpPr>
          <p:spPr bwMode="auto">
            <a:xfrm>
              <a:off x="3242900" y="338328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3" name="Text Box 37">
              <a:extLst>
                <a:ext uri="{FF2B5EF4-FFF2-40B4-BE49-F238E27FC236}">
                  <a16:creationId xmlns:a16="http://schemas.microsoft.com/office/drawing/2014/main" id="{43882E51-ADCA-7A9B-9569-2D649EABF80F}"/>
                </a:ext>
              </a:extLst>
            </p:cNvPr>
            <p:cNvSpPr txBox="1">
              <a:spLocks noChangeArrowheads="1"/>
            </p:cNvSpPr>
            <p:nvPr/>
          </p:nvSpPr>
          <p:spPr bwMode="auto">
            <a:xfrm>
              <a:off x="3776300" y="377879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5" name="Text Box 37">
              <a:extLst>
                <a:ext uri="{FF2B5EF4-FFF2-40B4-BE49-F238E27FC236}">
                  <a16:creationId xmlns:a16="http://schemas.microsoft.com/office/drawing/2014/main" id="{0A2A8093-1F30-378E-7B43-DF7748C5925A}"/>
                </a:ext>
              </a:extLst>
            </p:cNvPr>
            <p:cNvSpPr txBox="1">
              <a:spLocks noChangeArrowheads="1"/>
            </p:cNvSpPr>
            <p:nvPr/>
          </p:nvSpPr>
          <p:spPr bwMode="auto">
            <a:xfrm>
              <a:off x="5757500" y="37451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71" name="TextBox 70">
            <a:extLst>
              <a:ext uri="{FF2B5EF4-FFF2-40B4-BE49-F238E27FC236}">
                <a16:creationId xmlns:a16="http://schemas.microsoft.com/office/drawing/2014/main" id="{9F79F696-495C-B8DA-DF29-53AD1E77FBDC}"/>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2" name="TextBox 71">
            <a:extLst>
              <a:ext uri="{FF2B5EF4-FFF2-40B4-BE49-F238E27FC236}">
                <a16:creationId xmlns:a16="http://schemas.microsoft.com/office/drawing/2014/main" id="{0FE73D40-3850-8940-6847-29888BFE069D}"/>
              </a:ext>
            </a:extLst>
          </p:cNvPr>
          <p:cNvSpPr txBox="1"/>
          <p:nvPr/>
        </p:nvSpPr>
        <p:spPr>
          <a:xfrm>
            <a:off x="6751320" y="138178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3" name="TextBox 72">
            <a:extLst>
              <a:ext uri="{FF2B5EF4-FFF2-40B4-BE49-F238E27FC236}">
                <a16:creationId xmlns:a16="http://schemas.microsoft.com/office/drawing/2014/main" id="{12374027-0BFF-2468-7825-DEED2DE35C03}"/>
              </a:ext>
            </a:extLst>
          </p:cNvPr>
          <p:cNvSpPr txBox="1"/>
          <p:nvPr/>
        </p:nvSpPr>
        <p:spPr>
          <a:xfrm>
            <a:off x="6748550" y="198628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4" name="TextBox 73">
            <a:extLst>
              <a:ext uri="{FF2B5EF4-FFF2-40B4-BE49-F238E27FC236}">
                <a16:creationId xmlns:a16="http://schemas.microsoft.com/office/drawing/2014/main" id="{270FDF2E-DF12-3A9D-F54B-138E67B09125}"/>
              </a:ext>
            </a:extLst>
          </p:cNvPr>
          <p:cNvSpPr txBox="1"/>
          <p:nvPr/>
        </p:nvSpPr>
        <p:spPr>
          <a:xfrm>
            <a:off x="6745780" y="265174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cxnSp>
        <p:nvCxnSpPr>
          <p:cNvPr id="76" name="Straight Connector 75">
            <a:extLst>
              <a:ext uri="{FF2B5EF4-FFF2-40B4-BE49-F238E27FC236}">
                <a16:creationId xmlns:a16="http://schemas.microsoft.com/office/drawing/2014/main" id="{B5720FD2-296F-06BA-22D9-4EA37C49A86B}"/>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6D98F7E-56DC-D077-B06B-164ABBCE685C}"/>
              </a:ext>
            </a:extLst>
          </p:cNvPr>
          <p:cNvCxnSpPr>
            <a:cxnSpLocks/>
          </p:cNvCxnSpPr>
          <p:nvPr/>
        </p:nvCxnSpPr>
        <p:spPr bwMode="auto">
          <a:xfrm flipV="1">
            <a:off x="4373880" y="1440486"/>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696BD31-21B8-9F0A-15C5-5B88C53C2957}"/>
              </a:ext>
            </a:extLst>
          </p:cNvPr>
          <p:cNvCxnSpPr>
            <a:cxnSpLocks/>
          </p:cNvCxnSpPr>
          <p:nvPr/>
        </p:nvCxnSpPr>
        <p:spPr bwMode="auto">
          <a:xfrm flipV="1">
            <a:off x="4418874" y="2077720"/>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05C5252C-F5DB-AB2B-D1EC-481DD0F3C49A}"/>
              </a:ext>
            </a:extLst>
          </p:cNvPr>
          <p:cNvCxnSpPr>
            <a:cxnSpLocks/>
          </p:cNvCxnSpPr>
          <p:nvPr/>
        </p:nvCxnSpPr>
        <p:spPr bwMode="auto">
          <a:xfrm flipV="1">
            <a:off x="4463868" y="2755594"/>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22" name="Title 1">
            <a:extLst>
              <a:ext uri="{FF2B5EF4-FFF2-40B4-BE49-F238E27FC236}">
                <a16:creationId xmlns:a16="http://schemas.microsoft.com/office/drawing/2014/main" id="{6C3C142A-1452-6F5D-F0EB-6628B6F4E09E}"/>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cxnSp>
        <p:nvCxnSpPr>
          <p:cNvPr id="8" name="Straight Connector 7">
            <a:extLst>
              <a:ext uri="{FF2B5EF4-FFF2-40B4-BE49-F238E27FC236}">
                <a16:creationId xmlns:a16="http://schemas.microsoft.com/office/drawing/2014/main" id="{A1128D03-E3C3-BD8C-96C2-D94A94A52349}"/>
              </a:ext>
            </a:extLst>
          </p:cNvPr>
          <p:cNvCxnSpPr>
            <a:cxnSpLocks/>
          </p:cNvCxnSpPr>
          <p:nvPr/>
        </p:nvCxnSpPr>
        <p:spPr bwMode="auto">
          <a:xfrm flipV="1">
            <a:off x="4103634" y="704612"/>
            <a:ext cx="4460484" cy="2955395"/>
          </a:xfrm>
          <a:prstGeom prst="line">
            <a:avLst/>
          </a:prstGeom>
          <a:noFill/>
          <a:ln w="25400" cap="flat" cmpd="sng" algn="ctr">
            <a:solidFill>
              <a:srgbClr val="FF00FF"/>
            </a:solidFill>
            <a:prstDash val="solid"/>
            <a:round/>
            <a:headEnd type="none" w="med" len="med"/>
            <a:tailEnd type="none" w="med" len="med"/>
          </a:ln>
          <a:effectLst/>
        </p:spPr>
      </p:cxnSp>
      <p:grpSp>
        <p:nvGrpSpPr>
          <p:cNvPr id="23" name="Group 22">
            <a:extLst>
              <a:ext uri="{FF2B5EF4-FFF2-40B4-BE49-F238E27FC236}">
                <a16:creationId xmlns:a16="http://schemas.microsoft.com/office/drawing/2014/main" id="{A0D9C680-7356-7CDC-FD25-33A4F794A317}"/>
              </a:ext>
            </a:extLst>
          </p:cNvPr>
          <p:cNvGrpSpPr/>
          <p:nvPr/>
        </p:nvGrpSpPr>
        <p:grpSpPr>
          <a:xfrm>
            <a:off x="182964" y="4271263"/>
            <a:ext cx="8168471" cy="1490946"/>
            <a:chOff x="365929" y="5303065"/>
            <a:chExt cx="8168471" cy="1490946"/>
          </a:xfrm>
        </p:grpSpPr>
        <p:pic>
          <p:nvPicPr>
            <p:cNvPr id="33" name="Picture 5" descr="j0116172">
              <a:extLst>
                <a:ext uri="{FF2B5EF4-FFF2-40B4-BE49-F238E27FC236}">
                  <a16:creationId xmlns:a16="http://schemas.microsoft.com/office/drawing/2014/main" id="{499FC3FF-DBF3-E715-0FF6-495C2B061ED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65929" y="5488193"/>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AutoShape 35">
              <a:extLst>
                <a:ext uri="{FF2B5EF4-FFF2-40B4-BE49-F238E27FC236}">
                  <a16:creationId xmlns:a16="http://schemas.microsoft.com/office/drawing/2014/main" id="{60715980-FE9E-E574-5162-9DD602D4BDBC}"/>
                </a:ext>
              </a:extLst>
            </p:cNvPr>
            <p:cNvSpPr>
              <a:spLocks noChangeArrowheads="1"/>
            </p:cNvSpPr>
            <p:nvPr/>
          </p:nvSpPr>
          <p:spPr bwMode="auto">
            <a:xfrm>
              <a:off x="1523890" y="5303065"/>
              <a:ext cx="7010510" cy="904088"/>
            </a:xfrm>
            <a:prstGeom prst="wedgeRoundRectCallout">
              <a:avLst>
                <a:gd name="adj1" fmla="val -54830"/>
                <a:gd name="adj2" fmla="val 18926"/>
                <a:gd name="adj3" fmla="val 16667"/>
              </a:avLst>
            </a:prstGeom>
            <a:solidFill>
              <a:schemeClr val="bg2"/>
            </a:solid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class (and the tests), we do not focus on these proofs </a:t>
              </a:r>
            </a:p>
            <a:p>
              <a:pPr algn="ctr" eaLnBrk="1" hangingPunct="1">
                <a:spcBef>
                  <a:spcPct val="0"/>
                </a:spcBef>
                <a:buNone/>
              </a:pPr>
              <a:r>
                <a:rPr lang="en-US" altLang="en-US" sz="2400" dirty="0"/>
                <a:t>because the lines tend to expand exponentially big.</a:t>
              </a:r>
              <a:endParaRPr lang="en-CA" altLang="en-US" sz="2400" i="0" dirty="0"/>
            </a:p>
          </p:txBody>
        </p:sp>
      </p:grpSp>
    </p:spTree>
    <p:extLst>
      <p:ext uri="{BB962C8B-B14F-4D97-AF65-F5344CB8AC3E}">
        <p14:creationId xmlns:p14="http://schemas.microsoft.com/office/powerpoint/2010/main" val="86118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ppt_x"/>
                                          </p:val>
                                        </p:tav>
                                        <p:tav tm="100000">
                                          <p:val>
                                            <p:strVal val="#ppt_x"/>
                                          </p:val>
                                        </p:tav>
                                      </p:tavLst>
                                    </p:anim>
                                    <p:anim calcmode="lin" valueType="num">
                                      <p:cBhvr additive="base">
                                        <p:cTn id="2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500" fill="hold"/>
                                        <p:tgtEl>
                                          <p:spTgt spid="26"/>
                                        </p:tgtEl>
                                        <p:attrNameLst>
                                          <p:attrName>ppt_x</p:attrName>
                                        </p:attrNameLst>
                                      </p:cBhvr>
                                      <p:tavLst>
                                        <p:tav tm="0">
                                          <p:val>
                                            <p:strVal val="#ppt_x"/>
                                          </p:val>
                                        </p:tav>
                                        <p:tav tm="100000">
                                          <p:val>
                                            <p:strVal val="#ppt_x"/>
                                          </p:val>
                                        </p:tav>
                                      </p:tavLst>
                                    </p:anim>
                                    <p:anim calcmode="lin" valueType="num">
                                      <p:cBhvr additive="base">
                                        <p:cTn id="2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500" fill="hold"/>
                                        <p:tgtEl>
                                          <p:spTgt spid="17"/>
                                        </p:tgtEl>
                                        <p:attrNameLst>
                                          <p:attrName>ppt_x</p:attrName>
                                        </p:attrNameLst>
                                      </p:cBhvr>
                                      <p:tavLst>
                                        <p:tav tm="0">
                                          <p:val>
                                            <p:strVal val="#ppt_x"/>
                                          </p:val>
                                        </p:tav>
                                        <p:tav tm="100000">
                                          <p:val>
                                            <p:strVal val="#ppt_x"/>
                                          </p:val>
                                        </p:tav>
                                      </p:tavLst>
                                    </p:anim>
                                    <p:anim calcmode="lin" valueType="num">
                                      <p:cBhvr additive="base">
                                        <p:cTn id="32"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additive="base">
                                        <p:cTn id="37" dur="500" fill="hold"/>
                                        <p:tgtEl>
                                          <p:spTgt spid="31"/>
                                        </p:tgtEl>
                                        <p:attrNameLst>
                                          <p:attrName>ppt_x</p:attrName>
                                        </p:attrNameLst>
                                      </p:cBhvr>
                                      <p:tavLst>
                                        <p:tav tm="0">
                                          <p:val>
                                            <p:strVal val="#ppt_x"/>
                                          </p:val>
                                        </p:tav>
                                        <p:tav tm="100000">
                                          <p:val>
                                            <p:strVal val="#ppt_x"/>
                                          </p:val>
                                        </p:tav>
                                      </p:tavLst>
                                    </p:anim>
                                    <p:anim calcmode="lin" valueType="num">
                                      <p:cBhvr additive="base">
                                        <p:cTn id="3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500" fill="hold"/>
                                        <p:tgtEl>
                                          <p:spTgt spid="71"/>
                                        </p:tgtEl>
                                        <p:attrNameLst>
                                          <p:attrName>ppt_x</p:attrName>
                                        </p:attrNameLst>
                                      </p:cBhvr>
                                      <p:tavLst>
                                        <p:tav tm="0">
                                          <p:val>
                                            <p:strVal val="#ppt_x"/>
                                          </p:val>
                                        </p:tav>
                                        <p:tav tm="100000">
                                          <p:val>
                                            <p:strVal val="#ppt_x"/>
                                          </p:val>
                                        </p:tav>
                                      </p:tavLst>
                                    </p:anim>
                                    <p:anim calcmode="lin" valueType="num">
                                      <p:cBhvr additive="base">
                                        <p:cTn id="44" dur="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500" fill="hold"/>
                                        <p:tgtEl>
                                          <p:spTgt spid="72"/>
                                        </p:tgtEl>
                                        <p:attrNameLst>
                                          <p:attrName>ppt_x</p:attrName>
                                        </p:attrNameLst>
                                      </p:cBhvr>
                                      <p:tavLst>
                                        <p:tav tm="0">
                                          <p:val>
                                            <p:strVal val="#ppt_x"/>
                                          </p:val>
                                        </p:tav>
                                        <p:tav tm="100000">
                                          <p:val>
                                            <p:strVal val="#ppt_x"/>
                                          </p:val>
                                        </p:tav>
                                      </p:tavLst>
                                    </p:anim>
                                    <p:anim calcmode="lin" valueType="num">
                                      <p:cBhvr additive="base">
                                        <p:cTn id="48" dur="500" fill="hold"/>
                                        <p:tgtEl>
                                          <p:spTgt spid="7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additive="base">
                                        <p:cTn id="51" dur="500" fill="hold"/>
                                        <p:tgtEl>
                                          <p:spTgt spid="73"/>
                                        </p:tgtEl>
                                        <p:attrNameLst>
                                          <p:attrName>ppt_x</p:attrName>
                                        </p:attrNameLst>
                                      </p:cBhvr>
                                      <p:tavLst>
                                        <p:tav tm="0">
                                          <p:val>
                                            <p:strVal val="#ppt_x"/>
                                          </p:val>
                                        </p:tav>
                                        <p:tav tm="100000">
                                          <p:val>
                                            <p:strVal val="#ppt_x"/>
                                          </p:val>
                                        </p:tav>
                                      </p:tavLst>
                                    </p:anim>
                                    <p:anim calcmode="lin" valueType="num">
                                      <p:cBhvr additive="base">
                                        <p:cTn id="52" dur="500" fill="hold"/>
                                        <p:tgtEl>
                                          <p:spTgt spid="7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74"/>
                                        </p:tgtEl>
                                        <p:attrNameLst>
                                          <p:attrName>style.visibility</p:attrName>
                                        </p:attrNameLst>
                                      </p:cBhvr>
                                      <p:to>
                                        <p:strVal val="visible"/>
                                      </p:to>
                                    </p:set>
                                    <p:anim calcmode="lin" valueType="num">
                                      <p:cBhvr additive="base">
                                        <p:cTn id="55" dur="500" fill="hold"/>
                                        <p:tgtEl>
                                          <p:spTgt spid="74"/>
                                        </p:tgtEl>
                                        <p:attrNameLst>
                                          <p:attrName>ppt_x</p:attrName>
                                        </p:attrNameLst>
                                      </p:cBhvr>
                                      <p:tavLst>
                                        <p:tav tm="0">
                                          <p:val>
                                            <p:strVal val="#ppt_x"/>
                                          </p:val>
                                        </p:tav>
                                        <p:tav tm="100000">
                                          <p:val>
                                            <p:strVal val="#ppt_x"/>
                                          </p:val>
                                        </p:tav>
                                      </p:tavLst>
                                    </p:anim>
                                    <p:anim calcmode="lin" valueType="num">
                                      <p:cBhvr additive="base">
                                        <p:cTn id="56"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ppt_x"/>
                                          </p:val>
                                        </p:tav>
                                        <p:tav tm="100000">
                                          <p:val>
                                            <p:strVal val="#ppt_x"/>
                                          </p:val>
                                        </p:tav>
                                      </p:tavLst>
                                    </p:anim>
                                    <p:anim calcmode="lin" valueType="num">
                                      <p:cBhvr additive="base">
                                        <p:cTn id="6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76"/>
                                        </p:tgtEl>
                                        <p:attrNameLst>
                                          <p:attrName>style.visibility</p:attrName>
                                        </p:attrNameLst>
                                      </p:cBhvr>
                                      <p:to>
                                        <p:strVal val="visible"/>
                                      </p:to>
                                    </p:set>
                                    <p:anim calcmode="lin" valueType="num">
                                      <p:cBhvr additive="base">
                                        <p:cTn id="67" dur="500" fill="hold"/>
                                        <p:tgtEl>
                                          <p:spTgt spid="76"/>
                                        </p:tgtEl>
                                        <p:attrNameLst>
                                          <p:attrName>ppt_x</p:attrName>
                                        </p:attrNameLst>
                                      </p:cBhvr>
                                      <p:tavLst>
                                        <p:tav tm="0">
                                          <p:val>
                                            <p:strVal val="#ppt_x"/>
                                          </p:val>
                                        </p:tav>
                                        <p:tav tm="100000">
                                          <p:val>
                                            <p:strVal val="#ppt_x"/>
                                          </p:val>
                                        </p:tav>
                                      </p:tavLst>
                                    </p:anim>
                                    <p:anim calcmode="lin" valueType="num">
                                      <p:cBhvr additive="base">
                                        <p:cTn id="68" dur="500" fill="hold"/>
                                        <p:tgtEl>
                                          <p:spTgt spid="7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77"/>
                                        </p:tgtEl>
                                        <p:attrNameLst>
                                          <p:attrName>style.visibility</p:attrName>
                                        </p:attrNameLst>
                                      </p:cBhvr>
                                      <p:to>
                                        <p:strVal val="visible"/>
                                      </p:to>
                                    </p:set>
                                    <p:anim calcmode="lin" valueType="num">
                                      <p:cBhvr additive="base">
                                        <p:cTn id="71" dur="500" fill="hold"/>
                                        <p:tgtEl>
                                          <p:spTgt spid="77"/>
                                        </p:tgtEl>
                                        <p:attrNameLst>
                                          <p:attrName>ppt_x</p:attrName>
                                        </p:attrNameLst>
                                      </p:cBhvr>
                                      <p:tavLst>
                                        <p:tav tm="0">
                                          <p:val>
                                            <p:strVal val="#ppt_x"/>
                                          </p:val>
                                        </p:tav>
                                        <p:tav tm="100000">
                                          <p:val>
                                            <p:strVal val="#ppt_x"/>
                                          </p:val>
                                        </p:tav>
                                      </p:tavLst>
                                    </p:anim>
                                    <p:anim calcmode="lin" valueType="num">
                                      <p:cBhvr additive="base">
                                        <p:cTn id="72" dur="500" fill="hold"/>
                                        <p:tgtEl>
                                          <p:spTgt spid="77"/>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78"/>
                                        </p:tgtEl>
                                        <p:attrNameLst>
                                          <p:attrName>style.visibility</p:attrName>
                                        </p:attrNameLst>
                                      </p:cBhvr>
                                      <p:to>
                                        <p:strVal val="visible"/>
                                      </p:to>
                                    </p:set>
                                    <p:anim calcmode="lin" valueType="num">
                                      <p:cBhvr additive="base">
                                        <p:cTn id="75" dur="500" fill="hold"/>
                                        <p:tgtEl>
                                          <p:spTgt spid="78"/>
                                        </p:tgtEl>
                                        <p:attrNameLst>
                                          <p:attrName>ppt_x</p:attrName>
                                        </p:attrNameLst>
                                      </p:cBhvr>
                                      <p:tavLst>
                                        <p:tav tm="0">
                                          <p:val>
                                            <p:strVal val="#ppt_x"/>
                                          </p:val>
                                        </p:tav>
                                        <p:tav tm="100000">
                                          <p:val>
                                            <p:strVal val="#ppt_x"/>
                                          </p:val>
                                        </p:tav>
                                      </p:tavLst>
                                    </p:anim>
                                    <p:anim calcmode="lin" valueType="num">
                                      <p:cBhvr additive="base">
                                        <p:cTn id="76" dur="500" fill="hold"/>
                                        <p:tgtEl>
                                          <p:spTgt spid="7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79"/>
                                        </p:tgtEl>
                                        <p:attrNameLst>
                                          <p:attrName>style.visibility</p:attrName>
                                        </p:attrNameLst>
                                      </p:cBhvr>
                                      <p:to>
                                        <p:strVal val="visible"/>
                                      </p:to>
                                    </p:set>
                                    <p:anim calcmode="lin" valueType="num">
                                      <p:cBhvr additive="base">
                                        <p:cTn id="79" dur="500" fill="hold"/>
                                        <p:tgtEl>
                                          <p:spTgt spid="79"/>
                                        </p:tgtEl>
                                        <p:attrNameLst>
                                          <p:attrName>ppt_x</p:attrName>
                                        </p:attrNameLst>
                                      </p:cBhvr>
                                      <p:tavLst>
                                        <p:tav tm="0">
                                          <p:val>
                                            <p:strVal val="#ppt_x"/>
                                          </p:val>
                                        </p:tav>
                                        <p:tav tm="100000">
                                          <p:val>
                                            <p:strVal val="#ppt_x"/>
                                          </p:val>
                                        </p:tav>
                                      </p:tavLst>
                                    </p:anim>
                                    <p:anim calcmode="lin" valueType="num">
                                      <p:cBhvr additive="base">
                                        <p:cTn id="80"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8"/>
                                        </p:tgtEl>
                                        <p:attrNameLst>
                                          <p:attrName>style.visibility</p:attrName>
                                        </p:attrNameLst>
                                      </p:cBhvr>
                                      <p:to>
                                        <p:strVal val="visible"/>
                                      </p:to>
                                    </p:set>
                                    <p:anim calcmode="lin" valueType="num">
                                      <p:cBhvr additive="base">
                                        <p:cTn id="85" dur="500" fill="hold"/>
                                        <p:tgtEl>
                                          <p:spTgt spid="8"/>
                                        </p:tgtEl>
                                        <p:attrNameLst>
                                          <p:attrName>ppt_x</p:attrName>
                                        </p:attrNameLst>
                                      </p:cBhvr>
                                      <p:tavLst>
                                        <p:tav tm="0">
                                          <p:val>
                                            <p:strVal val="#ppt_x"/>
                                          </p:val>
                                        </p:tav>
                                        <p:tav tm="100000">
                                          <p:val>
                                            <p:strVal val="#ppt_x"/>
                                          </p:val>
                                        </p:tav>
                                      </p:tavLst>
                                    </p:anim>
                                    <p:anim calcmode="lin" valueType="num">
                                      <p:cBhvr additive="base">
                                        <p:cTn id="86" dur="500" fill="hold"/>
                                        <p:tgtEl>
                                          <p:spTgt spid="8"/>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23"/>
                                        </p:tgtEl>
                                        <p:attrNameLst>
                                          <p:attrName>style.visibility</p:attrName>
                                        </p:attrNameLst>
                                      </p:cBhvr>
                                      <p:to>
                                        <p:strVal val="visible"/>
                                      </p:to>
                                    </p:set>
                                    <p:anim calcmode="lin" valueType="num">
                                      <p:cBhvr additive="base">
                                        <p:cTn id="89" dur="500" fill="hold"/>
                                        <p:tgtEl>
                                          <p:spTgt spid="23"/>
                                        </p:tgtEl>
                                        <p:attrNameLst>
                                          <p:attrName>ppt_x</p:attrName>
                                        </p:attrNameLst>
                                      </p:cBhvr>
                                      <p:tavLst>
                                        <p:tav tm="0">
                                          <p:val>
                                            <p:strVal val="#ppt_x"/>
                                          </p:val>
                                        </p:tav>
                                        <p:tav tm="100000">
                                          <p:val>
                                            <p:strVal val="#ppt_x"/>
                                          </p:val>
                                        </p:tav>
                                      </p:tavLst>
                                    </p:anim>
                                    <p:anim calcmode="lin" valueType="num">
                                      <p:cBhvr additive="base">
                                        <p:cTn id="9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71" grpId="0" animBg="1"/>
      <p:bldP spid="72" grpId="0" animBg="1"/>
      <p:bldP spid="73" grpId="0" animBg="1"/>
      <p:bldP spid="74" grpId="0"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3" name="Rectangle 12">
            <a:extLst>
              <a:ext uri="{FF2B5EF4-FFF2-40B4-BE49-F238E27FC236}">
                <a16:creationId xmlns:a16="http://schemas.microsoft.com/office/drawing/2014/main" id="{20EE52BA-5100-48B4-AF78-DD36F686C711}"/>
              </a:ext>
            </a:extLst>
          </p:cNvPr>
          <p:cNvSpPr>
            <a:spLocks noChangeArrowheads="1"/>
          </p:cNvSpPr>
          <p:nvPr/>
        </p:nvSpPr>
        <p:spPr bwMode="auto">
          <a:xfrm>
            <a:off x="4259869" y="5602461"/>
            <a:ext cx="23535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L</a:t>
            </a:r>
            <a:r>
              <a:rPr lang="en-US" altLang="en-US" sz="2400" i="1" baseline="-25000" dirty="0">
                <a:solidFill>
                  <a:srgbClr val="FFC000"/>
                </a:solidFill>
                <a:cs typeface="Arial" pitchFamily="34" charset="0"/>
              </a:rPr>
              <a:t>1</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lang="en-US" altLang="en-US" sz="2400" i="1" dirty="0">
                <a:solidFill>
                  <a:srgbClr val="FFC000"/>
                </a:solidFill>
                <a:cs typeface="Arial" pitchFamily="34" charset="0"/>
                <a:sym typeface="Symbol" pitchFamily="18" charset="2"/>
              </a:rPr>
              <a:t>L</a:t>
            </a:r>
            <a:r>
              <a:rPr lang="en-US" altLang="en-US" sz="2400" i="1" baseline="-25000" dirty="0">
                <a:solidFill>
                  <a:srgbClr val="FFC000"/>
                </a:solidFill>
                <a:cs typeface="Arial" pitchFamily="34" charset="0"/>
                <a:sym typeface="Symbol" pitchFamily="18" charset="2"/>
              </a:rPr>
              <a:t>2</a:t>
            </a:r>
            <a:r>
              <a:rPr lang="en-US" altLang="en-US" sz="2400" i="1" dirty="0">
                <a:solidFill>
                  <a:srgbClr val="FFC000"/>
                </a:solidFill>
                <a:cs typeface="Arial" pitchFamily="34" charset="0"/>
                <a:sym typeface="Symbol" pitchFamily="18" charset="2"/>
              </a:rPr>
              <a:t> </a:t>
            </a:r>
            <a:r>
              <a:rPr lang="en-US" altLang="en-US" sz="2400" dirty="0">
                <a:solidFill>
                  <a:srgbClr val="FFC000"/>
                </a:solidFill>
                <a:cs typeface="Arial" pitchFamily="34" charset="0"/>
                <a:sym typeface="Symbol" pitchFamily="18" charset="2"/>
              </a:rPr>
              <a:t></a:t>
            </a:r>
            <a:r>
              <a:rPr lang="en-US" altLang="en-US" sz="2400" i="1" dirty="0">
                <a:solidFill>
                  <a:srgbClr val="FFC000"/>
                </a:solidFill>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5" name="Rectangle 14">
            <a:extLst>
              <a:ext uri="{FF2B5EF4-FFF2-40B4-BE49-F238E27FC236}">
                <a16:creationId xmlns:a16="http://schemas.microsoft.com/office/drawing/2014/main" id="{48FF875B-8E60-47B6-BFDF-92D73A94BBF6}"/>
              </a:ext>
            </a:extLst>
          </p:cNvPr>
          <p:cNvSpPr>
            <a:spLocks noChangeArrowheads="1"/>
          </p:cNvSpPr>
          <p:nvPr/>
        </p:nvSpPr>
        <p:spPr bwMode="auto">
          <a:xfrm>
            <a:off x="4163031" y="6027003"/>
            <a:ext cx="269496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At least one of these</a:t>
            </a:r>
            <a:b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must be false</a:t>
            </a:r>
          </a:p>
        </p:txBody>
      </p:sp>
      <p:sp>
        <p:nvSpPr>
          <p:cNvPr id="16" name="Rectangle 15">
            <a:extLst>
              <a:ext uri="{FF2B5EF4-FFF2-40B4-BE49-F238E27FC236}">
                <a16:creationId xmlns:a16="http://schemas.microsoft.com/office/drawing/2014/main" id="{057509B4-682D-498A-8052-3479A43B5919}"/>
              </a:ext>
            </a:extLst>
          </p:cNvPr>
          <p:cNvSpPr>
            <a:spLocks noChangeArrowheads="1"/>
          </p:cNvSpPr>
          <p:nvPr/>
        </p:nvSpPr>
        <p:spPr bwMode="auto">
          <a:xfrm>
            <a:off x="1493237" y="5605514"/>
            <a:ext cx="20938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(L</a:t>
            </a:r>
            <a:r>
              <a:rPr lang="en-US" altLang="en-US" sz="2400" i="1" baseline="-25000" dirty="0">
                <a:solidFill>
                  <a:srgbClr val="FFC000"/>
                </a:solidFill>
                <a:cs typeface="Arial" pitchFamily="34" charset="0"/>
              </a:rPr>
              <a:t>1</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 </a:t>
            </a:r>
            <a:r>
              <a:rPr lang="en-US" altLang="en-US" sz="2400" dirty="0">
                <a:solidFill>
                  <a:srgbClr val="FFC000"/>
                </a:solidFill>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 </a:t>
            </a:r>
            <a:r>
              <a:rPr lang="en-US" altLang="en-US" sz="2400" i="1" dirty="0">
                <a:solidFill>
                  <a:srgbClr val="FFC000"/>
                </a:solidFill>
                <a:cs typeface="Arial" pitchFamily="34" charset="0"/>
              </a:rPr>
              <a:t>L</a:t>
            </a:r>
            <a:r>
              <a:rPr lang="en-US" altLang="en-US" sz="2400" i="1" baseline="-25000" dirty="0">
                <a:solidFill>
                  <a:srgbClr val="FFC000"/>
                </a:solidFill>
                <a:cs typeface="Arial" pitchFamily="34" charset="0"/>
              </a:rPr>
              <a:t>2 </a:t>
            </a:r>
            <a:r>
              <a:rPr lang="en-US" altLang="en-US" sz="2400" dirty="0">
                <a:solidFill>
                  <a:srgbClr val="FFC000"/>
                </a:solidFill>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K )</a:t>
            </a:r>
            <a:endParaRPr kumimoji="0" lang="en-US" altLang="en-US" sz="2400" b="0" i="1" u="none" strike="noStrike" kern="1200" cap="none" spc="0" normalizeH="0" baseline="0" noProof="0" dirty="0">
              <a:ln>
                <a:noFill/>
              </a:ln>
              <a:solidFill>
                <a:srgbClr val="FFFFFF"/>
              </a:solidFill>
              <a:effectLst/>
              <a:uLnTx/>
              <a:uFillTx/>
              <a:cs typeface="Arial" pitchFamily="34" charset="0"/>
            </a:endParaRPr>
          </a:p>
        </p:txBody>
      </p:sp>
      <p:sp>
        <p:nvSpPr>
          <p:cNvPr id="17" name="Rectangle 16">
            <a:extLst>
              <a:ext uri="{FF2B5EF4-FFF2-40B4-BE49-F238E27FC236}">
                <a16:creationId xmlns:a16="http://schemas.microsoft.com/office/drawing/2014/main" id="{5EA30B1E-470E-4A08-9715-7F3C4AF6837E}"/>
              </a:ext>
            </a:extLst>
          </p:cNvPr>
          <p:cNvSpPr>
            <a:spLocks noChangeArrowheads="1"/>
          </p:cNvSpPr>
          <p:nvPr/>
        </p:nvSpPr>
        <p:spPr bwMode="auto">
          <a:xfrm>
            <a:off x="1496031" y="6027003"/>
            <a:ext cx="20642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These can’t all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be true.</a:t>
            </a:r>
          </a:p>
        </p:txBody>
      </p:sp>
      <p:sp>
        <p:nvSpPr>
          <p:cNvPr id="18" name="Rectangle 17">
            <a:extLst>
              <a:ext uri="{FF2B5EF4-FFF2-40B4-BE49-F238E27FC236}">
                <a16:creationId xmlns:a16="http://schemas.microsoft.com/office/drawing/2014/main" id="{DE581FA4-AD82-497D-8B85-04C29479D0A6}"/>
              </a:ext>
            </a:extLst>
          </p:cNvPr>
          <p:cNvSpPr>
            <a:spLocks noChangeArrowheads="1"/>
          </p:cNvSpPr>
          <p:nvPr/>
        </p:nvSpPr>
        <p:spPr bwMode="auto">
          <a:xfrm>
            <a:off x="3704772" y="5526261"/>
            <a:ext cx="41549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lang="el-GR" altLang="en-US" dirty="0">
                <a:solidFill>
                  <a:srgbClr val="FFC000"/>
                </a:solidFill>
                <a:cs typeface="Times New Roman" panose="02020603050405020304" pitchFamily="18" charset="0"/>
                <a:sym typeface="Symbol" panose="05050102010706020507" pitchFamily="18" charset="2"/>
              </a:rPr>
              <a:t>≡</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9" name="Rectangle 18">
            <a:extLst>
              <a:ext uri="{FF2B5EF4-FFF2-40B4-BE49-F238E27FC236}">
                <a16:creationId xmlns:a16="http://schemas.microsoft.com/office/drawing/2014/main" id="{BCE8E0BA-4B60-4EDE-AA76-346D126E13D2}"/>
              </a:ext>
            </a:extLst>
          </p:cNvPr>
          <p:cNvSpPr>
            <a:spLocks noChangeArrowheads="1"/>
          </p:cNvSpPr>
          <p:nvPr/>
        </p:nvSpPr>
        <p:spPr bwMode="auto">
          <a:xfrm>
            <a:off x="862013" y="5236093"/>
            <a:ext cx="104310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lang="en-US" altLang="en-US" sz="2400" i="1" dirty="0">
                <a:solidFill>
                  <a:srgbClr val="FFC000"/>
                </a:solidFill>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lang="en-US" altLang="en-US" sz="2400" dirty="0">
                <a:solidFill>
                  <a:srgbClr val="FFC000"/>
                </a:solidFill>
                <a:sym typeface="Symbol" panose="05050102010706020507"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0" name="Rectangle 19">
            <a:extLst>
              <a:ext uri="{FF2B5EF4-FFF2-40B4-BE49-F238E27FC236}">
                <a16:creationId xmlns:a16="http://schemas.microsoft.com/office/drawing/2014/main" id="{37652A2C-99CE-434D-A7FD-2D6A0FDEB690}"/>
              </a:ext>
            </a:extLst>
          </p:cNvPr>
          <p:cNvSpPr>
            <a:spLocks noChangeArrowheads="1"/>
          </p:cNvSpPr>
          <p:nvPr/>
        </p:nvSpPr>
        <p:spPr bwMode="auto">
          <a:xfrm>
            <a:off x="2687638" y="4800600"/>
            <a:ext cx="2262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1" name="Rectangle 2">
            <a:extLst>
              <a:ext uri="{FF2B5EF4-FFF2-40B4-BE49-F238E27FC236}">
                <a16:creationId xmlns:a16="http://schemas.microsoft.com/office/drawing/2014/main" id="{821B9CDC-D091-4367-81EE-94DCF66D0544}"/>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2" name="Rectangle 21">
            <a:extLst>
              <a:ext uri="{FF2B5EF4-FFF2-40B4-BE49-F238E27FC236}">
                <a16:creationId xmlns:a16="http://schemas.microsoft.com/office/drawing/2014/main" id="{98F947CC-33B1-4933-8853-295382DB10D5}"/>
              </a:ext>
            </a:extLst>
          </p:cNvPr>
          <p:cNvSpPr>
            <a:spLocks noChangeArrowheads="1"/>
          </p:cNvSpPr>
          <p:nvPr/>
        </p:nvSpPr>
        <p:spPr bwMode="auto">
          <a:xfrm>
            <a:off x="247650" y="2563923"/>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23" name="Rectangle 22">
            <a:extLst>
              <a:ext uri="{FF2B5EF4-FFF2-40B4-BE49-F238E27FC236}">
                <a16:creationId xmlns:a16="http://schemas.microsoft.com/office/drawing/2014/main" id="{F51458D8-D629-42C6-872B-E37EB020842F}"/>
              </a:ext>
            </a:extLst>
          </p:cNvPr>
          <p:cNvSpPr>
            <a:spLocks noChangeArrowheads="1"/>
          </p:cNvSpPr>
          <p:nvPr/>
        </p:nvSpPr>
        <p:spPr bwMode="auto">
          <a:xfrm>
            <a:off x="215721" y="4025153"/>
            <a:ext cx="713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4" name="Group 23">
            <a:extLst>
              <a:ext uri="{FF2B5EF4-FFF2-40B4-BE49-F238E27FC236}">
                <a16:creationId xmlns:a16="http://schemas.microsoft.com/office/drawing/2014/main" id="{B0FE5E85-E81F-48FE-9AFF-42D9EC0E79C4}"/>
              </a:ext>
            </a:extLst>
          </p:cNvPr>
          <p:cNvGrpSpPr>
            <a:grpSpLocks/>
          </p:cNvGrpSpPr>
          <p:nvPr/>
        </p:nvGrpSpPr>
        <p:grpSpPr bwMode="auto">
          <a:xfrm>
            <a:off x="196854" y="3124186"/>
            <a:ext cx="643952" cy="822421"/>
            <a:chOff x="8074152" y="2883849"/>
            <a:chExt cx="643357" cy="822085"/>
          </a:xfrm>
        </p:grpSpPr>
        <p:sp>
          <p:nvSpPr>
            <p:cNvPr id="25" name="Rectangle 5">
              <a:extLst>
                <a:ext uri="{FF2B5EF4-FFF2-40B4-BE49-F238E27FC236}">
                  <a16:creationId xmlns:a16="http://schemas.microsoft.com/office/drawing/2014/main" id="{7A4AFB82-40A8-4564-8BC3-04BB134CF974}"/>
                </a:ext>
              </a:extLst>
            </p:cNvPr>
            <p:cNvSpPr>
              <a:spLocks noChangeArrowheads="1"/>
            </p:cNvSpPr>
            <p:nvPr/>
          </p:nvSpPr>
          <p:spPr bwMode="auto">
            <a:xfrm>
              <a:off x="8089392" y="2883849"/>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6" name="Rectangle 14">
              <a:extLst>
                <a:ext uri="{FF2B5EF4-FFF2-40B4-BE49-F238E27FC236}">
                  <a16:creationId xmlns:a16="http://schemas.microsoft.com/office/drawing/2014/main" id="{FDB88D30-710D-4D81-9CA1-59FADB439A8F}"/>
                </a:ext>
              </a:extLst>
            </p:cNvPr>
            <p:cNvSpPr>
              <a:spLocks noChangeArrowheads="1"/>
            </p:cNvSpPr>
            <p:nvPr/>
          </p:nvSpPr>
          <p:spPr bwMode="auto">
            <a:xfrm>
              <a:off x="8074152" y="3244460"/>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and</a:t>
              </a:r>
            </a:p>
          </p:txBody>
        </p:sp>
      </p:grpSp>
      <p:sp>
        <p:nvSpPr>
          <p:cNvPr id="27" name="Text Box 21">
            <a:extLst>
              <a:ext uri="{FF2B5EF4-FFF2-40B4-BE49-F238E27FC236}">
                <a16:creationId xmlns:a16="http://schemas.microsoft.com/office/drawing/2014/main" id="{84F65E07-5306-4F4C-832E-EE722139BA24}"/>
              </a:ext>
            </a:extLst>
          </p:cNvPr>
          <p:cNvSpPr txBox="1">
            <a:spLocks noChangeArrowheads="1"/>
          </p:cNvSpPr>
          <p:nvPr/>
        </p:nvSpPr>
        <p:spPr bwMode="auto">
          <a:xfrm>
            <a:off x="2956229" y="472300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8" name="Text Box 21">
            <a:extLst>
              <a:ext uri="{FF2B5EF4-FFF2-40B4-BE49-F238E27FC236}">
                <a16:creationId xmlns:a16="http://schemas.microsoft.com/office/drawing/2014/main" id="{5CFF8AE3-851C-46B5-8827-DD32D75A8515}"/>
              </a:ext>
            </a:extLst>
          </p:cNvPr>
          <p:cNvSpPr txBox="1">
            <a:spLocks noChangeArrowheads="1"/>
          </p:cNvSpPr>
          <p:nvPr/>
        </p:nvSpPr>
        <p:spPr bwMode="auto">
          <a:xfrm>
            <a:off x="3582126" y="4724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9" name="Text Box 21">
            <a:extLst>
              <a:ext uri="{FF2B5EF4-FFF2-40B4-BE49-F238E27FC236}">
                <a16:creationId xmlns:a16="http://schemas.microsoft.com/office/drawing/2014/main" id="{C856AD66-5D11-40F3-A9CE-C378E6E30B4B}"/>
              </a:ext>
            </a:extLst>
          </p:cNvPr>
          <p:cNvSpPr txBox="1">
            <a:spLocks noChangeArrowheads="1"/>
          </p:cNvSpPr>
          <p:nvPr/>
        </p:nvSpPr>
        <p:spPr bwMode="auto">
          <a:xfrm>
            <a:off x="2102788" y="5512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0" name="Text Box 21">
            <a:extLst>
              <a:ext uri="{FF2B5EF4-FFF2-40B4-BE49-F238E27FC236}">
                <a16:creationId xmlns:a16="http://schemas.microsoft.com/office/drawing/2014/main" id="{51A7E00C-392A-4FE5-83AE-497F6FF64E07}"/>
              </a:ext>
            </a:extLst>
          </p:cNvPr>
          <p:cNvSpPr txBox="1">
            <a:spLocks noChangeArrowheads="1"/>
          </p:cNvSpPr>
          <p:nvPr/>
        </p:nvSpPr>
        <p:spPr bwMode="auto">
          <a:xfrm>
            <a:off x="2715622" y="550085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1" name="Text Box 21">
            <a:extLst>
              <a:ext uri="{FF2B5EF4-FFF2-40B4-BE49-F238E27FC236}">
                <a16:creationId xmlns:a16="http://schemas.microsoft.com/office/drawing/2014/main" id="{9339EDE5-7D4D-4FBB-B910-DAC9450884CD}"/>
              </a:ext>
            </a:extLst>
          </p:cNvPr>
          <p:cNvSpPr txBox="1">
            <a:spLocks noChangeArrowheads="1"/>
          </p:cNvSpPr>
          <p:nvPr/>
        </p:nvSpPr>
        <p:spPr bwMode="auto">
          <a:xfrm>
            <a:off x="4812211" y="5512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32" name="Text Box 21">
            <a:extLst>
              <a:ext uri="{FF2B5EF4-FFF2-40B4-BE49-F238E27FC236}">
                <a16:creationId xmlns:a16="http://schemas.microsoft.com/office/drawing/2014/main" id="{49254F30-BE7C-42A9-858A-B7FC5507C699}"/>
              </a:ext>
            </a:extLst>
          </p:cNvPr>
          <p:cNvSpPr txBox="1">
            <a:spLocks noChangeArrowheads="1"/>
          </p:cNvSpPr>
          <p:nvPr/>
        </p:nvSpPr>
        <p:spPr bwMode="auto">
          <a:xfrm>
            <a:off x="5650411" y="5523411"/>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Tree>
    <p:extLst>
      <p:ext uri="{BB962C8B-B14F-4D97-AF65-F5344CB8AC3E}">
        <p14:creationId xmlns:p14="http://schemas.microsoft.com/office/powerpoint/2010/main" val="3004011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 calcmode="lin" valueType="num">
                                      <p:cBhvr additive="base">
                                        <p:cTn id="1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9">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0">
                                            <p:txEl>
                                              <p:pRg st="0" end="0"/>
                                            </p:txEl>
                                          </p:spTgt>
                                        </p:tgtEl>
                                        <p:attrNameLst>
                                          <p:attrName>style.visibility</p:attrName>
                                        </p:attrNameLst>
                                      </p:cBhvr>
                                      <p:to>
                                        <p:strVal val="visible"/>
                                      </p:to>
                                    </p:set>
                                    <p:anim calcmode="lin" valueType="num">
                                      <p:cBhvr additive="base">
                                        <p:cTn id="21"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ppt_x"/>
                                          </p:val>
                                        </p:tav>
                                        <p:tav tm="100000">
                                          <p:val>
                                            <p:strVal val="#ppt_x"/>
                                          </p:val>
                                        </p:tav>
                                      </p:tavLst>
                                    </p:anim>
                                    <p:anim calcmode="lin" valueType="num">
                                      <p:cBhvr additive="base">
                                        <p:cTn id="2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ppt_x"/>
                                          </p:val>
                                        </p:tav>
                                        <p:tav tm="100000">
                                          <p:val>
                                            <p:strVal val="#ppt_x"/>
                                          </p:val>
                                        </p:tav>
                                      </p:tavLst>
                                    </p:anim>
                                    <p:anim calcmode="lin" valueType="num">
                                      <p:cBhvr additive="base">
                                        <p:cTn id="3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ppt_x"/>
                                          </p:val>
                                        </p:tav>
                                        <p:tav tm="100000">
                                          <p:val>
                                            <p:strVal val="#ppt_x"/>
                                          </p:val>
                                        </p:tav>
                                      </p:tavLst>
                                    </p:anim>
                                    <p:anim calcmode="lin" valueType="num">
                                      <p:cBhvr additive="base">
                                        <p:cTn id="40"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ppt_x"/>
                                          </p:val>
                                        </p:tav>
                                        <p:tav tm="100000">
                                          <p:val>
                                            <p:strVal val="#ppt_x"/>
                                          </p:val>
                                        </p:tav>
                                      </p:tavLst>
                                    </p:anim>
                                    <p:anim calcmode="lin" valueType="num">
                                      <p:cBhvr additive="base">
                                        <p:cTn id="46" dur="500" fill="hold"/>
                                        <p:tgtEl>
                                          <p:spTgt spid="13"/>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1">
                                            <p:txEl>
                                              <p:pRg st="0" end="0"/>
                                            </p:txEl>
                                          </p:spTgt>
                                        </p:tgtEl>
                                        <p:attrNameLst>
                                          <p:attrName>style.visibility</p:attrName>
                                        </p:attrNameLst>
                                      </p:cBhvr>
                                      <p:to>
                                        <p:strVal val="visible"/>
                                      </p:to>
                                    </p:set>
                                    <p:anim calcmode="lin" valueType="num">
                                      <p:cBhvr additive="base">
                                        <p:cTn id="49"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additive="base">
                                        <p:cTn id="5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6" grpId="0"/>
      <p:bldP spid="17" grpId="0"/>
      <p:bldP spid="18" grpId="0"/>
      <p:bldP spid="19" grpId="0"/>
      <p:bldP spid="29" grpId="0" build="allAtOnce"/>
      <p:bldP spid="30" grpId="0" build="allAtOnce"/>
      <p:bldP spid="31" grpId="0" build="allAtOnce"/>
      <p:bldP spid="32" grpId="0" build="allAtOnce"/>
    </p:bld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8D207456-4F11-574D-9979-037CC2BF73D8}"/>
              </a:ext>
            </a:extLst>
          </p:cNvPr>
          <p:cNvSpPr/>
          <p:nvPr/>
        </p:nvSpPr>
        <p:spPr bwMode="auto">
          <a:xfrm>
            <a:off x="381000" y="1066800"/>
            <a:ext cx="8534400" cy="5562600"/>
          </a:xfrm>
          <a:prstGeom prst="rect">
            <a:avLst/>
          </a:prstGeom>
          <a:solidFill>
            <a:schemeClr val="tx1"/>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3" name="Content Placeholder 2"/>
          <p:cNvSpPr>
            <a:spLocks noGrp="1"/>
          </p:cNvSpPr>
          <p:nvPr>
            <p:ph idx="1"/>
          </p:nvPr>
        </p:nvSpPr>
        <p:spPr>
          <a:xfrm>
            <a:off x="457200" y="1295400"/>
            <a:ext cx="3108960" cy="548640"/>
          </a:xfrm>
        </p:spPr>
        <p:txBody>
          <a:bodyPr/>
          <a:lstStyle/>
          <a:p>
            <a:r>
              <a:rPr lang="en-US" sz="2800" dirty="0">
                <a:solidFill>
                  <a:schemeClr val="bg2"/>
                </a:solidFill>
              </a:rPr>
              <a:t>Example: Show that</a:t>
            </a:r>
          </a:p>
        </p:txBody>
      </p:sp>
      <p:graphicFrame>
        <p:nvGraphicFramePr>
          <p:cNvPr id="20" name="Object 3">
            <a:extLst>
              <a:ext uri="{C183D7F6-B498-43B3-948B-1728B52AA6E4}">
                <adec:decorative xmlns:adec="http://schemas.microsoft.com/office/drawing/2017/decorative" val="1"/>
              </a:ext>
            </a:extLst>
          </p:cNvPr>
          <p:cNvGraphicFramePr>
            <a:graphicFrameLocks noChangeAspect="1"/>
          </p:cNvGraphicFramePr>
          <p:nvPr/>
        </p:nvGraphicFramePr>
        <p:xfrm>
          <a:off x="3749675" y="1193800"/>
          <a:ext cx="2571750" cy="635000"/>
        </p:xfrm>
        <a:graphic>
          <a:graphicData uri="http://schemas.openxmlformats.org/presentationml/2006/ole">
            <mc:AlternateContent xmlns:mc="http://schemas.openxmlformats.org/markup-compatibility/2006">
              <mc:Choice xmlns:v="urn:schemas-microsoft-com:vml" Requires="v">
                <p:oleObj name="Equation" r:id="rId2" imgW="1028520" imgH="253800" progId="Equation.DSMT4">
                  <p:embed/>
                </p:oleObj>
              </mc:Choice>
              <mc:Fallback>
                <p:oleObj name="Equation" r:id="rId2" imgW="1028520" imgH="253800" progId="Equation.DSMT4">
                  <p:embed/>
                  <p:pic>
                    <p:nvPicPr>
                      <p:cNvPr id="20" name="Object 3">
                        <a:extLst>
                          <a:ext uri="{C183D7F6-B498-43B3-948B-1728B52AA6E4}">
                            <adec:decorative xmlns:adec="http://schemas.microsoft.com/office/drawing/2017/decorative" val="1"/>
                          </a:ext>
                        </a:extLst>
                      </p:cNvPr>
                      <p:cNvPicPr/>
                      <p:nvPr/>
                    </p:nvPicPr>
                    <p:blipFill>
                      <a:blip r:embed="rId3"/>
                      <a:stretch>
                        <a:fillRect/>
                      </a:stretch>
                    </p:blipFill>
                    <p:spPr>
                      <a:xfrm>
                        <a:off x="3749675" y="1193800"/>
                        <a:ext cx="2571750" cy="635000"/>
                      </a:xfrm>
                      <a:prstGeom prst="rect">
                        <a:avLst/>
                      </a:prstGeom>
                    </p:spPr>
                  </p:pic>
                </p:oleObj>
              </mc:Fallback>
            </mc:AlternateContent>
          </a:graphicData>
        </a:graphic>
      </p:graphicFrame>
      <p:sp>
        <p:nvSpPr>
          <p:cNvPr id="4" name="Content Placeholder 4"/>
          <p:cNvSpPr>
            <a:spLocks noGrp="1"/>
          </p:cNvSpPr>
          <p:nvPr>
            <p:ph idx="13"/>
          </p:nvPr>
        </p:nvSpPr>
        <p:spPr>
          <a:xfrm>
            <a:off x="1905000" y="1828800"/>
            <a:ext cx="3733800" cy="548640"/>
          </a:xfrm>
        </p:spPr>
        <p:txBody>
          <a:bodyPr/>
          <a:lstStyle/>
          <a:p>
            <a:r>
              <a:rPr lang="en-US" sz="2800" dirty="0">
                <a:solidFill>
                  <a:schemeClr val="bg2"/>
                </a:solidFill>
              </a:rPr>
              <a:t>is logically equivalent to</a:t>
            </a:r>
          </a:p>
        </p:txBody>
      </p:sp>
      <p:graphicFrame>
        <p:nvGraphicFramePr>
          <p:cNvPr id="21" name="Object 5">
            <a:extLst>
              <a:ext uri="{C183D7F6-B498-43B3-948B-1728B52AA6E4}">
                <adec:decorative xmlns:adec="http://schemas.microsoft.com/office/drawing/2017/decorative" val="1"/>
              </a:ext>
            </a:extLst>
          </p:cNvPr>
          <p:cNvGraphicFramePr>
            <a:graphicFrameLocks noChangeAspect="1"/>
          </p:cNvGraphicFramePr>
          <p:nvPr/>
        </p:nvGraphicFramePr>
        <p:xfrm>
          <a:off x="5562600" y="1892808"/>
          <a:ext cx="1428300" cy="412200"/>
        </p:xfrm>
        <a:graphic>
          <a:graphicData uri="http://schemas.openxmlformats.org/presentationml/2006/ole">
            <mc:AlternateContent xmlns:mc="http://schemas.openxmlformats.org/markup-compatibility/2006">
              <mc:Choice xmlns:v="urn:schemas-microsoft-com:vml" Requires="v">
                <p:oleObj name="Equation" r:id="rId4" imgW="571320" imgH="164880" progId="Equation.DSMT4">
                  <p:embed/>
                </p:oleObj>
              </mc:Choice>
              <mc:Fallback>
                <p:oleObj name="Equation" r:id="rId4" imgW="571320" imgH="164880" progId="Equation.DSMT4">
                  <p:embed/>
                  <p:pic>
                    <p:nvPicPr>
                      <p:cNvPr id="21" name="Object 5">
                        <a:extLst>
                          <a:ext uri="{C183D7F6-B498-43B3-948B-1728B52AA6E4}">
                            <adec:decorative xmlns:adec="http://schemas.microsoft.com/office/drawing/2017/decorative" val="1"/>
                          </a:ext>
                        </a:extLst>
                      </p:cNvPr>
                      <p:cNvPicPr/>
                      <p:nvPr/>
                    </p:nvPicPr>
                    <p:blipFill>
                      <a:blip r:embed="rId5"/>
                      <a:stretch>
                        <a:fillRect/>
                      </a:stretch>
                    </p:blipFill>
                    <p:spPr>
                      <a:xfrm>
                        <a:off x="5562600" y="1892808"/>
                        <a:ext cx="1428300" cy="412200"/>
                      </a:xfrm>
                      <a:prstGeom prst="rect">
                        <a:avLst/>
                      </a:prstGeom>
                    </p:spPr>
                  </p:pic>
                </p:oleObj>
              </mc:Fallback>
            </mc:AlternateContent>
          </a:graphicData>
        </a:graphic>
      </p:graphicFrame>
      <p:sp>
        <p:nvSpPr>
          <p:cNvPr id="5" name="Content Placeholder 6"/>
          <p:cNvSpPr>
            <a:spLocks noGrp="1"/>
          </p:cNvSpPr>
          <p:nvPr>
            <p:ph idx="14"/>
          </p:nvPr>
        </p:nvSpPr>
        <p:spPr>
          <a:xfrm>
            <a:off x="457200" y="2438400"/>
            <a:ext cx="4023360" cy="548640"/>
          </a:xfrm>
        </p:spPr>
        <p:txBody>
          <a:bodyPr/>
          <a:lstStyle/>
          <a:p>
            <a:r>
              <a:rPr lang="en-US" sz="2800" dirty="0">
                <a:solidFill>
                  <a:schemeClr val="bg2"/>
                </a:solidFill>
              </a:rPr>
              <a:t>Solution:</a:t>
            </a:r>
          </a:p>
        </p:txBody>
      </p:sp>
      <p:graphicFrame>
        <p:nvGraphicFramePr>
          <p:cNvPr id="22" name="Object 7">
            <a:extLst>
              <a:ext uri="{C183D7F6-B498-43B3-948B-1728B52AA6E4}">
                <adec:decorative xmlns:adec="http://schemas.microsoft.com/office/drawing/2017/decorative" val="1"/>
              </a:ext>
            </a:extLst>
          </p:cNvPr>
          <p:cNvGraphicFramePr>
            <a:graphicFrameLocks noChangeAspect="1"/>
          </p:cNvGraphicFramePr>
          <p:nvPr/>
        </p:nvGraphicFramePr>
        <p:xfrm>
          <a:off x="685800" y="2908300"/>
          <a:ext cx="4267200" cy="508000"/>
        </p:xfrm>
        <a:graphic>
          <a:graphicData uri="http://schemas.openxmlformats.org/presentationml/2006/ole">
            <mc:AlternateContent xmlns:mc="http://schemas.openxmlformats.org/markup-compatibility/2006">
              <mc:Choice xmlns:v="urn:schemas-microsoft-com:vml" Requires="v">
                <p:oleObj name="Equation" r:id="rId6" imgW="2133360" imgH="253800" progId="Equation.DSMT4">
                  <p:embed/>
                </p:oleObj>
              </mc:Choice>
              <mc:Fallback>
                <p:oleObj name="Equation" r:id="rId6" imgW="2133360" imgH="253800" progId="Equation.DSMT4">
                  <p:embed/>
                  <p:pic>
                    <p:nvPicPr>
                      <p:cNvPr id="22" name="Object 7">
                        <a:extLst>
                          <a:ext uri="{C183D7F6-B498-43B3-948B-1728B52AA6E4}">
                            <adec:decorative xmlns:adec="http://schemas.microsoft.com/office/drawing/2017/decorative" val="1"/>
                          </a:ext>
                        </a:extLst>
                      </p:cNvPr>
                      <p:cNvPicPr/>
                      <p:nvPr/>
                    </p:nvPicPr>
                    <p:blipFill>
                      <a:blip r:embed="rId7"/>
                      <a:stretch>
                        <a:fillRect/>
                      </a:stretch>
                    </p:blipFill>
                    <p:spPr>
                      <a:xfrm>
                        <a:off x="685800" y="2908300"/>
                        <a:ext cx="4267200" cy="508000"/>
                      </a:xfrm>
                      <a:prstGeom prst="rect">
                        <a:avLst/>
                      </a:prstGeom>
                    </p:spPr>
                  </p:pic>
                </p:oleObj>
              </mc:Fallback>
            </mc:AlternateContent>
          </a:graphicData>
        </a:graphic>
      </p:graphicFrame>
      <p:sp>
        <p:nvSpPr>
          <p:cNvPr id="6" name="Content Placeholder 8"/>
          <p:cNvSpPr>
            <a:spLocks noGrp="1"/>
          </p:cNvSpPr>
          <p:nvPr>
            <p:ph idx="15"/>
          </p:nvPr>
        </p:nvSpPr>
        <p:spPr>
          <a:xfrm>
            <a:off x="5791200" y="2979120"/>
            <a:ext cx="3017520" cy="365760"/>
          </a:xfrm>
        </p:spPr>
        <p:txBody>
          <a:bodyPr/>
          <a:lstStyle/>
          <a:p>
            <a:r>
              <a:rPr lang="en-US" sz="1800" dirty="0">
                <a:solidFill>
                  <a:schemeClr val="bg2"/>
                </a:solidFill>
              </a:rPr>
              <a:t>by the second De Morgan law</a:t>
            </a:r>
          </a:p>
        </p:txBody>
      </p:sp>
      <p:graphicFrame>
        <p:nvGraphicFramePr>
          <p:cNvPr id="23" name="Object 9">
            <a:extLst>
              <a:ext uri="{C183D7F6-B498-43B3-948B-1728B52AA6E4}">
                <adec:decorative xmlns:adec="http://schemas.microsoft.com/office/drawing/2017/decorative" val="1"/>
              </a:ext>
            </a:extLst>
          </p:cNvPr>
          <p:cNvGraphicFramePr>
            <a:graphicFrameLocks noChangeAspect="1"/>
          </p:cNvGraphicFramePr>
          <p:nvPr/>
        </p:nvGraphicFramePr>
        <p:xfrm>
          <a:off x="2705100" y="3390900"/>
          <a:ext cx="2768600" cy="558800"/>
        </p:xfrm>
        <a:graphic>
          <a:graphicData uri="http://schemas.openxmlformats.org/presentationml/2006/ole">
            <mc:AlternateContent xmlns:mc="http://schemas.openxmlformats.org/markup-compatibility/2006">
              <mc:Choice xmlns:v="urn:schemas-microsoft-com:vml" Requires="v">
                <p:oleObj name="Equation" r:id="rId8" imgW="1384200" imgH="279360" progId="Equation.DSMT4">
                  <p:embed/>
                </p:oleObj>
              </mc:Choice>
              <mc:Fallback>
                <p:oleObj name="Equation" r:id="rId8" imgW="1384200" imgH="279360" progId="Equation.DSMT4">
                  <p:embed/>
                  <p:pic>
                    <p:nvPicPr>
                      <p:cNvPr id="23" name="Object 9">
                        <a:extLst>
                          <a:ext uri="{C183D7F6-B498-43B3-948B-1728B52AA6E4}">
                            <adec:decorative xmlns:adec="http://schemas.microsoft.com/office/drawing/2017/decorative" val="1"/>
                          </a:ext>
                        </a:extLst>
                      </p:cNvPr>
                      <p:cNvPicPr/>
                      <p:nvPr/>
                    </p:nvPicPr>
                    <p:blipFill>
                      <a:blip r:embed="rId9"/>
                      <a:stretch>
                        <a:fillRect/>
                      </a:stretch>
                    </p:blipFill>
                    <p:spPr>
                      <a:xfrm>
                        <a:off x="2705100" y="3390900"/>
                        <a:ext cx="2768600" cy="558800"/>
                      </a:xfrm>
                      <a:prstGeom prst="rect">
                        <a:avLst/>
                      </a:prstGeom>
                    </p:spPr>
                  </p:pic>
                </p:oleObj>
              </mc:Fallback>
            </mc:AlternateContent>
          </a:graphicData>
        </a:graphic>
      </p:graphicFrame>
      <p:sp>
        <p:nvSpPr>
          <p:cNvPr id="7" name="Content Placeholder 10"/>
          <p:cNvSpPr>
            <a:spLocks noGrp="1"/>
          </p:cNvSpPr>
          <p:nvPr>
            <p:ph idx="16"/>
          </p:nvPr>
        </p:nvSpPr>
        <p:spPr>
          <a:xfrm>
            <a:off x="5791200" y="3469394"/>
            <a:ext cx="3017520" cy="365760"/>
          </a:xfrm>
        </p:spPr>
        <p:txBody>
          <a:bodyPr/>
          <a:lstStyle/>
          <a:p>
            <a:r>
              <a:rPr lang="en-US" sz="1800" dirty="0">
                <a:solidFill>
                  <a:schemeClr val="bg2"/>
                </a:solidFill>
              </a:rPr>
              <a:t>by the first De Morgan law</a:t>
            </a:r>
          </a:p>
        </p:txBody>
      </p:sp>
      <p:graphicFrame>
        <p:nvGraphicFramePr>
          <p:cNvPr id="24" name="Object 11">
            <a:extLst>
              <a:ext uri="{C183D7F6-B498-43B3-948B-1728B52AA6E4}">
                <adec:decorative xmlns:adec="http://schemas.microsoft.com/office/drawing/2017/decorative" val="1"/>
              </a:ext>
            </a:extLst>
          </p:cNvPr>
          <p:cNvGraphicFramePr>
            <a:graphicFrameLocks noChangeAspect="1"/>
          </p:cNvGraphicFramePr>
          <p:nvPr/>
        </p:nvGraphicFramePr>
        <p:xfrm>
          <a:off x="2705100" y="3898900"/>
          <a:ext cx="2032000" cy="508000"/>
        </p:xfrm>
        <a:graphic>
          <a:graphicData uri="http://schemas.openxmlformats.org/presentationml/2006/ole">
            <mc:AlternateContent xmlns:mc="http://schemas.openxmlformats.org/markup-compatibility/2006">
              <mc:Choice xmlns:v="urn:schemas-microsoft-com:vml" Requires="v">
                <p:oleObj name="Equation" r:id="rId10" imgW="1015920" imgH="253800" progId="Equation.DSMT4">
                  <p:embed/>
                </p:oleObj>
              </mc:Choice>
              <mc:Fallback>
                <p:oleObj name="Equation" r:id="rId10" imgW="1015920" imgH="253800" progId="Equation.DSMT4">
                  <p:embed/>
                  <p:pic>
                    <p:nvPicPr>
                      <p:cNvPr id="24" name="Object 11">
                        <a:extLst>
                          <a:ext uri="{C183D7F6-B498-43B3-948B-1728B52AA6E4}">
                            <adec:decorative xmlns:adec="http://schemas.microsoft.com/office/drawing/2017/decorative" val="1"/>
                          </a:ext>
                        </a:extLst>
                      </p:cNvPr>
                      <p:cNvPicPr/>
                      <p:nvPr/>
                    </p:nvPicPr>
                    <p:blipFill>
                      <a:blip r:embed="rId11"/>
                      <a:stretch>
                        <a:fillRect/>
                      </a:stretch>
                    </p:blipFill>
                    <p:spPr>
                      <a:xfrm>
                        <a:off x="2705100" y="3898900"/>
                        <a:ext cx="2032000" cy="508000"/>
                      </a:xfrm>
                      <a:prstGeom prst="rect">
                        <a:avLst/>
                      </a:prstGeom>
                    </p:spPr>
                  </p:pic>
                </p:oleObj>
              </mc:Fallback>
            </mc:AlternateContent>
          </a:graphicData>
        </a:graphic>
      </p:graphicFrame>
      <p:sp>
        <p:nvSpPr>
          <p:cNvPr id="8" name="Content Placeholder 12"/>
          <p:cNvSpPr>
            <a:spLocks noGrp="1"/>
          </p:cNvSpPr>
          <p:nvPr>
            <p:ph idx="17"/>
          </p:nvPr>
        </p:nvSpPr>
        <p:spPr>
          <a:xfrm>
            <a:off x="5791200" y="3959668"/>
            <a:ext cx="2743200" cy="365760"/>
          </a:xfrm>
        </p:spPr>
        <p:txBody>
          <a:bodyPr/>
          <a:lstStyle/>
          <a:p>
            <a:r>
              <a:rPr lang="en-US" sz="1800" dirty="0">
                <a:solidFill>
                  <a:schemeClr val="bg2"/>
                </a:solidFill>
              </a:rPr>
              <a:t>by the double negation law</a:t>
            </a:r>
          </a:p>
        </p:txBody>
      </p:sp>
      <p:graphicFrame>
        <p:nvGraphicFramePr>
          <p:cNvPr id="25" name="Object 13">
            <a:extLst>
              <a:ext uri="{C183D7F6-B498-43B3-948B-1728B52AA6E4}">
                <adec:decorative xmlns:adec="http://schemas.microsoft.com/office/drawing/2017/decorative" val="1"/>
              </a:ext>
            </a:extLst>
          </p:cNvPr>
          <p:cNvGraphicFramePr>
            <a:graphicFrameLocks noChangeAspect="1"/>
          </p:cNvGraphicFramePr>
          <p:nvPr/>
        </p:nvGraphicFramePr>
        <p:xfrm>
          <a:off x="2705100" y="4381500"/>
          <a:ext cx="2921000" cy="508000"/>
        </p:xfrm>
        <a:graphic>
          <a:graphicData uri="http://schemas.openxmlformats.org/presentationml/2006/ole">
            <mc:AlternateContent xmlns:mc="http://schemas.openxmlformats.org/markup-compatibility/2006">
              <mc:Choice xmlns:v="urn:schemas-microsoft-com:vml" Requires="v">
                <p:oleObj name="Equation" r:id="rId12" imgW="1460160" imgH="253800" progId="Equation.DSMT4">
                  <p:embed/>
                </p:oleObj>
              </mc:Choice>
              <mc:Fallback>
                <p:oleObj name="Equation" r:id="rId12" imgW="1460160" imgH="253800" progId="Equation.DSMT4">
                  <p:embed/>
                  <p:pic>
                    <p:nvPicPr>
                      <p:cNvPr id="25" name="Object 13">
                        <a:extLst>
                          <a:ext uri="{C183D7F6-B498-43B3-948B-1728B52AA6E4}">
                            <adec:decorative xmlns:adec="http://schemas.microsoft.com/office/drawing/2017/decorative" val="1"/>
                          </a:ext>
                        </a:extLst>
                      </p:cNvPr>
                      <p:cNvPicPr/>
                      <p:nvPr/>
                    </p:nvPicPr>
                    <p:blipFill>
                      <a:blip r:embed="rId13"/>
                      <a:stretch>
                        <a:fillRect/>
                      </a:stretch>
                    </p:blipFill>
                    <p:spPr>
                      <a:xfrm>
                        <a:off x="2705100" y="4381500"/>
                        <a:ext cx="2921000" cy="508000"/>
                      </a:xfrm>
                      <a:prstGeom prst="rect">
                        <a:avLst/>
                      </a:prstGeom>
                    </p:spPr>
                  </p:pic>
                </p:oleObj>
              </mc:Fallback>
            </mc:AlternateContent>
          </a:graphicData>
        </a:graphic>
      </p:graphicFrame>
      <p:sp>
        <p:nvSpPr>
          <p:cNvPr id="10" name="Content Placeholder 14"/>
          <p:cNvSpPr>
            <a:spLocks noGrp="1"/>
          </p:cNvSpPr>
          <p:nvPr>
            <p:ph idx="20"/>
          </p:nvPr>
        </p:nvSpPr>
        <p:spPr>
          <a:xfrm>
            <a:off x="5791200" y="4449942"/>
            <a:ext cx="3017520" cy="365760"/>
          </a:xfrm>
        </p:spPr>
        <p:txBody>
          <a:bodyPr/>
          <a:lstStyle/>
          <a:p>
            <a:r>
              <a:rPr lang="en-US" sz="1800" dirty="0">
                <a:solidFill>
                  <a:schemeClr val="bg2"/>
                </a:solidFill>
              </a:rPr>
              <a:t>by the second distributive law</a:t>
            </a:r>
          </a:p>
        </p:txBody>
      </p:sp>
      <p:graphicFrame>
        <p:nvGraphicFramePr>
          <p:cNvPr id="26" name="Object 15">
            <a:extLst>
              <a:ext uri="{C183D7F6-B498-43B3-948B-1728B52AA6E4}">
                <adec:decorative xmlns:adec="http://schemas.microsoft.com/office/drawing/2017/decorative" val="1"/>
              </a:ext>
            </a:extLst>
          </p:cNvPr>
          <p:cNvGraphicFramePr>
            <a:graphicFrameLocks noChangeAspect="1"/>
          </p:cNvGraphicFramePr>
          <p:nvPr/>
        </p:nvGraphicFramePr>
        <p:xfrm>
          <a:off x="2730500" y="4868863"/>
          <a:ext cx="2032000" cy="508000"/>
        </p:xfrm>
        <a:graphic>
          <a:graphicData uri="http://schemas.openxmlformats.org/presentationml/2006/ole">
            <mc:AlternateContent xmlns:mc="http://schemas.openxmlformats.org/markup-compatibility/2006">
              <mc:Choice xmlns:v="urn:schemas-microsoft-com:vml" Requires="v">
                <p:oleObj name="Equation" r:id="rId14" imgW="1015920" imgH="253800" progId="Equation.DSMT4">
                  <p:embed/>
                </p:oleObj>
              </mc:Choice>
              <mc:Fallback>
                <p:oleObj name="Equation" r:id="rId14" imgW="1015920" imgH="253800" progId="Equation.DSMT4">
                  <p:embed/>
                  <p:pic>
                    <p:nvPicPr>
                      <p:cNvPr id="26" name="Object 15">
                        <a:extLst>
                          <a:ext uri="{C183D7F6-B498-43B3-948B-1728B52AA6E4}">
                            <adec:decorative xmlns:adec="http://schemas.microsoft.com/office/drawing/2017/decorative" val="1"/>
                          </a:ext>
                        </a:extLst>
                      </p:cNvPr>
                      <p:cNvPicPr/>
                      <p:nvPr/>
                    </p:nvPicPr>
                    <p:blipFill>
                      <a:blip r:embed="rId15"/>
                      <a:stretch>
                        <a:fillRect/>
                      </a:stretch>
                    </p:blipFill>
                    <p:spPr>
                      <a:xfrm>
                        <a:off x="2730500" y="4868863"/>
                        <a:ext cx="2032000" cy="508000"/>
                      </a:xfrm>
                      <a:prstGeom prst="rect">
                        <a:avLst/>
                      </a:prstGeom>
                    </p:spPr>
                  </p:pic>
                </p:oleObj>
              </mc:Fallback>
            </mc:AlternateContent>
          </a:graphicData>
        </a:graphic>
      </p:graphicFrame>
      <p:sp>
        <p:nvSpPr>
          <p:cNvPr id="11" name="Content Placeholder 16"/>
          <p:cNvSpPr>
            <a:spLocks noGrp="1"/>
          </p:cNvSpPr>
          <p:nvPr>
            <p:ph idx="21"/>
          </p:nvPr>
        </p:nvSpPr>
        <p:spPr>
          <a:xfrm>
            <a:off x="5791200" y="4940216"/>
            <a:ext cx="1005840" cy="365760"/>
          </a:xfrm>
        </p:spPr>
        <p:txBody>
          <a:bodyPr/>
          <a:lstStyle/>
          <a:p>
            <a:r>
              <a:rPr lang="en-US" sz="1800" dirty="0">
                <a:solidFill>
                  <a:schemeClr val="bg2"/>
                </a:solidFill>
              </a:rPr>
              <a:t>because</a:t>
            </a:r>
          </a:p>
        </p:txBody>
      </p:sp>
      <p:graphicFrame>
        <p:nvGraphicFramePr>
          <p:cNvPr id="27" name="Object 17">
            <a:extLst>
              <a:ext uri="{C183D7F6-B498-43B3-948B-1728B52AA6E4}">
                <adec:decorative xmlns:adec="http://schemas.microsoft.com/office/drawing/2017/decorative" val="1"/>
              </a:ext>
            </a:extLst>
          </p:cNvPr>
          <p:cNvGraphicFramePr>
            <a:graphicFrameLocks noChangeAspect="1"/>
          </p:cNvGraphicFramePr>
          <p:nvPr/>
        </p:nvGraphicFramePr>
        <p:xfrm>
          <a:off x="6731000" y="4927600"/>
          <a:ext cx="1346200" cy="381000"/>
        </p:xfrm>
        <a:graphic>
          <a:graphicData uri="http://schemas.openxmlformats.org/presentationml/2006/ole">
            <mc:AlternateContent xmlns:mc="http://schemas.openxmlformats.org/markup-compatibility/2006">
              <mc:Choice xmlns:v="urn:schemas-microsoft-com:vml" Requires="v">
                <p:oleObj name="Equation" r:id="rId16" imgW="672840" imgH="190440" progId="Equation.DSMT4">
                  <p:embed/>
                </p:oleObj>
              </mc:Choice>
              <mc:Fallback>
                <p:oleObj name="Equation" r:id="rId16" imgW="672840" imgH="190440" progId="Equation.DSMT4">
                  <p:embed/>
                  <p:pic>
                    <p:nvPicPr>
                      <p:cNvPr id="27" name="Object 17">
                        <a:extLst>
                          <a:ext uri="{C183D7F6-B498-43B3-948B-1728B52AA6E4}">
                            <adec:decorative xmlns:adec="http://schemas.microsoft.com/office/drawing/2017/decorative" val="1"/>
                          </a:ext>
                        </a:extLst>
                      </p:cNvPr>
                      <p:cNvPicPr/>
                      <p:nvPr/>
                    </p:nvPicPr>
                    <p:blipFill>
                      <a:blip r:embed="rId17"/>
                      <a:stretch>
                        <a:fillRect/>
                      </a:stretch>
                    </p:blipFill>
                    <p:spPr>
                      <a:xfrm>
                        <a:off x="6731000" y="4927600"/>
                        <a:ext cx="1346200" cy="381000"/>
                      </a:xfrm>
                      <a:prstGeom prst="rect">
                        <a:avLst/>
                      </a:prstGeom>
                    </p:spPr>
                  </p:pic>
                </p:oleObj>
              </mc:Fallback>
            </mc:AlternateContent>
          </a:graphicData>
        </a:graphic>
      </p:graphicFrame>
      <p:graphicFrame>
        <p:nvGraphicFramePr>
          <p:cNvPr id="28" name="Object 18">
            <a:extLst>
              <a:ext uri="{C183D7F6-B498-43B3-948B-1728B52AA6E4}">
                <adec:decorative xmlns:adec="http://schemas.microsoft.com/office/drawing/2017/decorative" val="1"/>
              </a:ext>
            </a:extLst>
          </p:cNvPr>
          <p:cNvGraphicFramePr>
            <a:graphicFrameLocks noChangeAspect="1"/>
          </p:cNvGraphicFramePr>
          <p:nvPr/>
        </p:nvGraphicFramePr>
        <p:xfrm>
          <a:off x="2730500" y="5435600"/>
          <a:ext cx="2032000" cy="508000"/>
        </p:xfrm>
        <a:graphic>
          <a:graphicData uri="http://schemas.openxmlformats.org/presentationml/2006/ole">
            <mc:AlternateContent xmlns:mc="http://schemas.openxmlformats.org/markup-compatibility/2006">
              <mc:Choice xmlns:v="urn:schemas-microsoft-com:vml" Requires="v">
                <p:oleObj name="Equation" r:id="rId18" imgW="1015920" imgH="253800" progId="Equation.DSMT4">
                  <p:embed/>
                </p:oleObj>
              </mc:Choice>
              <mc:Fallback>
                <p:oleObj name="Equation" r:id="rId18" imgW="1015920" imgH="253800" progId="Equation.DSMT4">
                  <p:embed/>
                  <p:pic>
                    <p:nvPicPr>
                      <p:cNvPr id="28" name="Object 18">
                        <a:extLst>
                          <a:ext uri="{C183D7F6-B498-43B3-948B-1728B52AA6E4}">
                            <adec:decorative xmlns:adec="http://schemas.microsoft.com/office/drawing/2017/decorative" val="1"/>
                          </a:ext>
                        </a:extLst>
                      </p:cNvPr>
                      <p:cNvPicPr/>
                      <p:nvPr/>
                    </p:nvPicPr>
                    <p:blipFill>
                      <a:blip r:embed="rId19"/>
                      <a:stretch>
                        <a:fillRect/>
                      </a:stretch>
                    </p:blipFill>
                    <p:spPr>
                      <a:xfrm>
                        <a:off x="2730500" y="5435600"/>
                        <a:ext cx="2032000" cy="508000"/>
                      </a:xfrm>
                      <a:prstGeom prst="rect">
                        <a:avLst/>
                      </a:prstGeom>
                    </p:spPr>
                  </p:pic>
                </p:oleObj>
              </mc:Fallback>
            </mc:AlternateContent>
          </a:graphicData>
        </a:graphic>
      </p:graphicFrame>
      <p:sp>
        <p:nvSpPr>
          <p:cNvPr id="12" name="Content Placeholder 19"/>
          <p:cNvSpPr>
            <a:spLocks noGrp="1"/>
          </p:cNvSpPr>
          <p:nvPr>
            <p:ph idx="22"/>
          </p:nvPr>
        </p:nvSpPr>
        <p:spPr>
          <a:xfrm>
            <a:off x="5791200" y="5509760"/>
            <a:ext cx="2468880" cy="548640"/>
          </a:xfrm>
        </p:spPr>
        <p:txBody>
          <a:bodyPr/>
          <a:lstStyle/>
          <a:p>
            <a:r>
              <a:rPr lang="en-US" sz="1800" dirty="0">
                <a:solidFill>
                  <a:schemeClr val="bg2"/>
                </a:solidFill>
              </a:rPr>
              <a:t>by the commutative law for disjunction</a:t>
            </a:r>
          </a:p>
        </p:txBody>
      </p:sp>
      <p:graphicFrame>
        <p:nvGraphicFramePr>
          <p:cNvPr id="29" name="Object 20">
            <a:extLst>
              <a:ext uri="{C183D7F6-B498-43B3-948B-1728B52AA6E4}">
                <adec:decorative xmlns:adec="http://schemas.microsoft.com/office/drawing/2017/decorative" val="1"/>
              </a:ext>
            </a:extLst>
          </p:cNvPr>
          <p:cNvGraphicFramePr>
            <a:graphicFrameLocks noChangeAspect="1"/>
          </p:cNvGraphicFramePr>
          <p:nvPr/>
        </p:nvGraphicFramePr>
        <p:xfrm>
          <a:off x="2743200" y="6127750"/>
          <a:ext cx="1600200" cy="508000"/>
        </p:xfrm>
        <a:graphic>
          <a:graphicData uri="http://schemas.openxmlformats.org/presentationml/2006/ole">
            <mc:AlternateContent xmlns:mc="http://schemas.openxmlformats.org/markup-compatibility/2006">
              <mc:Choice xmlns:v="urn:schemas-microsoft-com:vml" Requires="v">
                <p:oleObj name="Equation" r:id="rId20" imgW="799920" imgH="253800" progId="Equation.DSMT4">
                  <p:embed/>
                </p:oleObj>
              </mc:Choice>
              <mc:Fallback>
                <p:oleObj name="Equation" r:id="rId20" imgW="799920" imgH="253800" progId="Equation.DSMT4">
                  <p:embed/>
                  <p:pic>
                    <p:nvPicPr>
                      <p:cNvPr id="29" name="Object 20">
                        <a:extLst>
                          <a:ext uri="{C183D7F6-B498-43B3-948B-1728B52AA6E4}">
                            <adec:decorative xmlns:adec="http://schemas.microsoft.com/office/drawing/2017/decorative" val="1"/>
                          </a:ext>
                        </a:extLst>
                      </p:cNvPr>
                      <p:cNvPicPr/>
                      <p:nvPr/>
                    </p:nvPicPr>
                    <p:blipFill>
                      <a:blip r:embed="rId21"/>
                      <a:stretch>
                        <a:fillRect/>
                      </a:stretch>
                    </p:blipFill>
                    <p:spPr>
                      <a:xfrm>
                        <a:off x="2743200" y="6127750"/>
                        <a:ext cx="1600200" cy="508000"/>
                      </a:xfrm>
                      <a:prstGeom prst="rect">
                        <a:avLst/>
                      </a:prstGeom>
                    </p:spPr>
                  </p:pic>
                </p:oleObj>
              </mc:Fallback>
            </mc:AlternateContent>
          </a:graphicData>
        </a:graphic>
      </p:graphicFrame>
      <p:sp>
        <p:nvSpPr>
          <p:cNvPr id="13" name="Content Placeholder 21"/>
          <p:cNvSpPr>
            <a:spLocks noGrp="1"/>
          </p:cNvSpPr>
          <p:nvPr>
            <p:ph idx="23"/>
          </p:nvPr>
        </p:nvSpPr>
        <p:spPr>
          <a:xfrm>
            <a:off x="5791200" y="6198770"/>
            <a:ext cx="2468880" cy="365760"/>
          </a:xfrm>
        </p:spPr>
        <p:txBody>
          <a:bodyPr/>
          <a:lstStyle/>
          <a:p>
            <a:r>
              <a:rPr lang="en-US" sz="1800" dirty="0">
                <a:solidFill>
                  <a:schemeClr val="bg2"/>
                </a:solidFill>
              </a:rPr>
              <a:t>By the identity law for F</a:t>
            </a:r>
          </a:p>
        </p:txBody>
      </p:sp>
      <p:sp>
        <p:nvSpPr>
          <p:cNvPr id="30" name="Slide Number Placeholder 5">
            <a:extLst>
              <a:ext uri="{FF2B5EF4-FFF2-40B4-BE49-F238E27FC236}">
                <a16:creationId xmlns:a16="http://schemas.microsoft.com/office/drawing/2014/main" id="{568BA58F-AAC5-4376-B493-74C762696494}"/>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srgbClr val="000000"/>
                </a:solidFill>
                <a:effectLst/>
                <a:uLnTx/>
                <a:uFillTx/>
                <a:latin typeface="Times New Roman"/>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110</a:t>
            </a:fld>
            <a:endParaRPr kumimoji="0" lang="en-US" sz="800" b="0" i="0" u="none" strike="noStrike" kern="1200" cap="none" spc="0" normalizeH="0" baseline="0" noProof="0" dirty="0">
              <a:ln>
                <a:noFill/>
              </a:ln>
              <a:solidFill>
                <a:srgbClr val="000000"/>
              </a:solidFill>
              <a:effectLst/>
              <a:uLnTx/>
              <a:uFillTx/>
              <a:latin typeface="Times New Roman"/>
              <a:ea typeface="+mn-ea"/>
              <a:cs typeface="+mn-cs"/>
            </a:endParaRPr>
          </a:p>
        </p:txBody>
      </p:sp>
      <p:sp>
        <p:nvSpPr>
          <p:cNvPr id="9" name="Title 1">
            <a:extLst>
              <a:ext uri="{FF2B5EF4-FFF2-40B4-BE49-F238E27FC236}">
                <a16:creationId xmlns:a16="http://schemas.microsoft.com/office/drawing/2014/main" id="{66110026-7FB3-698A-3B3C-E9CA93426421}"/>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cxnSp>
        <p:nvCxnSpPr>
          <p:cNvPr id="2" name="Straight Connector 1">
            <a:extLst>
              <a:ext uri="{FF2B5EF4-FFF2-40B4-BE49-F238E27FC236}">
                <a16:creationId xmlns:a16="http://schemas.microsoft.com/office/drawing/2014/main" id="{23032064-FE1C-9AAB-54BE-A2456584221C}"/>
              </a:ext>
            </a:extLst>
          </p:cNvPr>
          <p:cNvCxnSpPr>
            <a:cxnSpLocks/>
          </p:cNvCxnSpPr>
          <p:nvPr/>
        </p:nvCxnSpPr>
        <p:spPr bwMode="auto">
          <a:xfrm flipV="1">
            <a:off x="1295400" y="1513702"/>
            <a:ext cx="5943600" cy="4685068"/>
          </a:xfrm>
          <a:prstGeom prst="line">
            <a:avLst/>
          </a:prstGeom>
          <a:noFill/>
          <a:ln w="25400" cap="flat" cmpd="sng" algn="ctr">
            <a:solidFill>
              <a:srgbClr val="FF00FF"/>
            </a:solidFill>
            <a:prstDash val="solid"/>
            <a:round/>
            <a:headEnd type="none" w="med" len="med"/>
            <a:tailEnd type="none" w="med" len="med"/>
          </a:ln>
          <a:effectLst/>
        </p:spPr>
      </p:cxnSp>
      <p:pic>
        <p:nvPicPr>
          <p:cNvPr id="15" name="Picture 5" descr="j0116172">
            <a:extLst>
              <a:ext uri="{FF2B5EF4-FFF2-40B4-BE49-F238E27FC236}">
                <a16:creationId xmlns:a16="http://schemas.microsoft.com/office/drawing/2014/main" id="{2CD3FDFC-5F94-EBC7-4A11-FB1BE9524105}"/>
              </a:ext>
            </a:extLst>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flipH="1">
            <a:off x="182964" y="4456391"/>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36855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 calcmode="lin" valueType="num">
                                      <p:cBhvr additive="base">
                                        <p:cTn id="11"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ppt_x"/>
                                          </p:val>
                                        </p:tav>
                                        <p:tav tm="100000">
                                          <p:val>
                                            <p:strVal val="#ppt_x"/>
                                          </p:val>
                                        </p:tav>
                                      </p:tavLst>
                                    </p:anim>
                                    <p:anim calcmode="lin" valueType="num">
                                      <p:cBhvr additive="base">
                                        <p:cTn id="16" dur="5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
                                            <p:txEl>
                                              <p:pRg st="0" end="0"/>
                                            </p:txEl>
                                          </p:spTgt>
                                        </p:tgtEl>
                                        <p:attrNameLst>
                                          <p:attrName>style.visibility</p:attrName>
                                        </p:attrNameLst>
                                      </p:cBhvr>
                                      <p:to>
                                        <p:strVal val="visible"/>
                                      </p:to>
                                    </p:set>
                                    <p:anim calcmode="lin" valueType="num">
                                      <p:cBhvr additive="base">
                                        <p:cTn id="19"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0" end="0"/>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1"/>
                                        </p:tgtEl>
                                        <p:attrNameLst>
                                          <p:attrName>style.visibility</p:attrName>
                                        </p:attrNameLst>
                                      </p:cBhvr>
                                      <p:to>
                                        <p:strVal val="visible"/>
                                      </p:to>
                                    </p:set>
                                    <p:anim calcmode="lin" valueType="num">
                                      <p:cBhvr additive="base">
                                        <p:cTn id="23" dur="500" fill="hold"/>
                                        <p:tgtEl>
                                          <p:spTgt spid="21"/>
                                        </p:tgtEl>
                                        <p:attrNameLst>
                                          <p:attrName>ppt_x</p:attrName>
                                        </p:attrNameLst>
                                      </p:cBhvr>
                                      <p:tavLst>
                                        <p:tav tm="0">
                                          <p:val>
                                            <p:strVal val="#ppt_x"/>
                                          </p:val>
                                        </p:tav>
                                        <p:tav tm="100000">
                                          <p:val>
                                            <p:strVal val="#ppt_x"/>
                                          </p:val>
                                        </p:tav>
                                      </p:tavLst>
                                    </p:anim>
                                    <p:anim calcmode="lin" valueType="num">
                                      <p:cBhvr additive="base">
                                        <p:cTn id="24" dur="500" fill="hold"/>
                                        <p:tgtEl>
                                          <p:spTgt spid="21"/>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5">
                                            <p:txEl>
                                              <p:pRg st="0" end="0"/>
                                            </p:txEl>
                                          </p:spTgt>
                                        </p:tgtEl>
                                        <p:attrNameLst>
                                          <p:attrName>style.visibility</p:attrName>
                                        </p:attrNameLst>
                                      </p:cBhvr>
                                      <p:to>
                                        <p:strVal val="visible"/>
                                      </p:to>
                                    </p:set>
                                    <p:anim calcmode="lin" valueType="num">
                                      <p:cBhvr additive="base">
                                        <p:cTn id="2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5">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ppt_x"/>
                                          </p:val>
                                        </p:tav>
                                        <p:tav tm="100000">
                                          <p:val>
                                            <p:strVal val="#ppt_x"/>
                                          </p:val>
                                        </p:tav>
                                      </p:tavLst>
                                    </p:anim>
                                    <p:anim calcmode="lin" valueType="num">
                                      <p:cBhvr additive="base">
                                        <p:cTn id="32" dur="500" fill="hold"/>
                                        <p:tgtEl>
                                          <p:spTgt spid="22"/>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6">
                                            <p:txEl>
                                              <p:pRg st="0" end="0"/>
                                            </p:txEl>
                                          </p:spTgt>
                                        </p:tgtEl>
                                        <p:attrNameLst>
                                          <p:attrName>style.visibility</p:attrName>
                                        </p:attrNameLst>
                                      </p:cBhvr>
                                      <p:to>
                                        <p:strVal val="visible"/>
                                      </p:to>
                                    </p:set>
                                    <p:anim calcmode="lin" valueType="num">
                                      <p:cBhvr additive="base">
                                        <p:cTn id="35"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6">
                                            <p:txEl>
                                              <p:pRg st="0" end="0"/>
                                            </p:txEl>
                                          </p:spTgt>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7">
                                            <p:txEl>
                                              <p:pRg st="0" end="0"/>
                                            </p:txEl>
                                          </p:spTgt>
                                        </p:tgtEl>
                                        <p:attrNameLst>
                                          <p:attrName>style.visibility</p:attrName>
                                        </p:attrNameLst>
                                      </p:cBhvr>
                                      <p:to>
                                        <p:strVal val="visible"/>
                                      </p:to>
                                    </p:set>
                                    <p:anim calcmode="lin" valueType="num">
                                      <p:cBhvr additive="base">
                                        <p:cTn id="43"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7">
                                            <p:txEl>
                                              <p:pRg st="0" end="0"/>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500" fill="hold"/>
                                        <p:tgtEl>
                                          <p:spTgt spid="24"/>
                                        </p:tgtEl>
                                        <p:attrNameLst>
                                          <p:attrName>ppt_x</p:attrName>
                                        </p:attrNameLst>
                                      </p:cBhvr>
                                      <p:tavLst>
                                        <p:tav tm="0">
                                          <p:val>
                                            <p:strVal val="#ppt_x"/>
                                          </p:val>
                                        </p:tav>
                                        <p:tav tm="100000">
                                          <p:val>
                                            <p:strVal val="#ppt_x"/>
                                          </p:val>
                                        </p:tav>
                                      </p:tavLst>
                                    </p:anim>
                                    <p:anim calcmode="lin" valueType="num">
                                      <p:cBhvr additive="base">
                                        <p:cTn id="48" dur="500" fill="hold"/>
                                        <p:tgtEl>
                                          <p:spTgt spid="24"/>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8">
                                            <p:txEl>
                                              <p:pRg st="0" end="0"/>
                                            </p:txEl>
                                          </p:spTgt>
                                        </p:tgtEl>
                                        <p:attrNameLst>
                                          <p:attrName>style.visibility</p:attrName>
                                        </p:attrNameLst>
                                      </p:cBhvr>
                                      <p:to>
                                        <p:strVal val="visible"/>
                                      </p:to>
                                    </p:set>
                                    <p:anim calcmode="lin" valueType="num">
                                      <p:cBhvr additive="base">
                                        <p:cTn id="51"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8">
                                            <p:txEl>
                                              <p:pRg st="0" end="0"/>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500" fill="hold"/>
                                        <p:tgtEl>
                                          <p:spTgt spid="25"/>
                                        </p:tgtEl>
                                        <p:attrNameLst>
                                          <p:attrName>ppt_x</p:attrName>
                                        </p:attrNameLst>
                                      </p:cBhvr>
                                      <p:tavLst>
                                        <p:tav tm="0">
                                          <p:val>
                                            <p:strVal val="#ppt_x"/>
                                          </p:val>
                                        </p:tav>
                                        <p:tav tm="100000">
                                          <p:val>
                                            <p:strVal val="#ppt_x"/>
                                          </p:val>
                                        </p:tav>
                                      </p:tavLst>
                                    </p:anim>
                                    <p:anim calcmode="lin" valueType="num">
                                      <p:cBhvr additive="base">
                                        <p:cTn id="56" dur="500" fill="hold"/>
                                        <p:tgtEl>
                                          <p:spTgt spid="25"/>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10">
                                            <p:txEl>
                                              <p:pRg st="0" end="0"/>
                                            </p:txEl>
                                          </p:spTgt>
                                        </p:tgtEl>
                                        <p:attrNameLst>
                                          <p:attrName>style.visibility</p:attrName>
                                        </p:attrNameLst>
                                      </p:cBhvr>
                                      <p:to>
                                        <p:strVal val="visible"/>
                                      </p:to>
                                    </p:set>
                                    <p:anim calcmode="lin" valueType="num">
                                      <p:cBhvr additive="base">
                                        <p:cTn id="59"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1">
                                            <p:txEl>
                                              <p:pRg st="0" end="0"/>
                                            </p:txEl>
                                          </p:spTgt>
                                        </p:tgtEl>
                                        <p:attrNameLst>
                                          <p:attrName>style.visibility</p:attrName>
                                        </p:attrNameLst>
                                      </p:cBhvr>
                                      <p:to>
                                        <p:strVal val="visible"/>
                                      </p:to>
                                    </p:set>
                                    <p:anim calcmode="lin" valueType="num">
                                      <p:cBhvr additive="base">
                                        <p:cTn id="6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27"/>
                                        </p:tgtEl>
                                        <p:attrNameLst>
                                          <p:attrName>style.visibility</p:attrName>
                                        </p:attrNameLst>
                                      </p:cBhvr>
                                      <p:to>
                                        <p:strVal val="visible"/>
                                      </p:to>
                                    </p:set>
                                    <p:anim calcmode="lin" valueType="num">
                                      <p:cBhvr additive="base">
                                        <p:cTn id="71" dur="500" fill="hold"/>
                                        <p:tgtEl>
                                          <p:spTgt spid="27"/>
                                        </p:tgtEl>
                                        <p:attrNameLst>
                                          <p:attrName>ppt_x</p:attrName>
                                        </p:attrNameLst>
                                      </p:cBhvr>
                                      <p:tavLst>
                                        <p:tav tm="0">
                                          <p:val>
                                            <p:strVal val="#ppt_x"/>
                                          </p:val>
                                        </p:tav>
                                        <p:tav tm="100000">
                                          <p:val>
                                            <p:strVal val="#ppt_x"/>
                                          </p:val>
                                        </p:tav>
                                      </p:tavLst>
                                    </p:anim>
                                    <p:anim calcmode="lin" valueType="num">
                                      <p:cBhvr additive="base">
                                        <p:cTn id="72" dur="500" fill="hold"/>
                                        <p:tgtEl>
                                          <p:spTgt spid="27"/>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28"/>
                                        </p:tgtEl>
                                        <p:attrNameLst>
                                          <p:attrName>style.visibility</p:attrName>
                                        </p:attrNameLst>
                                      </p:cBhvr>
                                      <p:to>
                                        <p:strVal val="visible"/>
                                      </p:to>
                                    </p:set>
                                    <p:anim calcmode="lin" valueType="num">
                                      <p:cBhvr additive="base">
                                        <p:cTn id="75" dur="500" fill="hold"/>
                                        <p:tgtEl>
                                          <p:spTgt spid="28"/>
                                        </p:tgtEl>
                                        <p:attrNameLst>
                                          <p:attrName>ppt_x</p:attrName>
                                        </p:attrNameLst>
                                      </p:cBhvr>
                                      <p:tavLst>
                                        <p:tav tm="0">
                                          <p:val>
                                            <p:strVal val="#ppt_x"/>
                                          </p:val>
                                        </p:tav>
                                        <p:tav tm="100000">
                                          <p:val>
                                            <p:strVal val="#ppt_x"/>
                                          </p:val>
                                        </p:tav>
                                      </p:tavLst>
                                    </p:anim>
                                    <p:anim calcmode="lin" valueType="num">
                                      <p:cBhvr additive="base">
                                        <p:cTn id="76" dur="500" fill="hold"/>
                                        <p:tgtEl>
                                          <p:spTgt spid="2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12">
                                            <p:txEl>
                                              <p:pRg st="0" end="0"/>
                                            </p:txEl>
                                          </p:spTgt>
                                        </p:tgtEl>
                                        <p:attrNameLst>
                                          <p:attrName>style.visibility</p:attrName>
                                        </p:attrNameLst>
                                      </p:cBhvr>
                                      <p:to>
                                        <p:strVal val="visible"/>
                                      </p:to>
                                    </p:set>
                                    <p:anim calcmode="lin" valueType="num">
                                      <p:cBhvr additive="base">
                                        <p:cTn id="79"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29"/>
                                        </p:tgtEl>
                                        <p:attrNameLst>
                                          <p:attrName>style.visibility</p:attrName>
                                        </p:attrNameLst>
                                      </p:cBhvr>
                                      <p:to>
                                        <p:strVal val="visible"/>
                                      </p:to>
                                    </p:set>
                                    <p:anim calcmode="lin" valueType="num">
                                      <p:cBhvr additive="base">
                                        <p:cTn id="83" dur="500" fill="hold"/>
                                        <p:tgtEl>
                                          <p:spTgt spid="29"/>
                                        </p:tgtEl>
                                        <p:attrNameLst>
                                          <p:attrName>ppt_x</p:attrName>
                                        </p:attrNameLst>
                                      </p:cBhvr>
                                      <p:tavLst>
                                        <p:tav tm="0">
                                          <p:val>
                                            <p:strVal val="#ppt_x"/>
                                          </p:val>
                                        </p:tav>
                                        <p:tav tm="100000">
                                          <p:val>
                                            <p:strVal val="#ppt_x"/>
                                          </p:val>
                                        </p:tav>
                                      </p:tavLst>
                                    </p:anim>
                                    <p:anim calcmode="lin" valueType="num">
                                      <p:cBhvr additive="base">
                                        <p:cTn id="84" dur="500" fill="hold"/>
                                        <p:tgtEl>
                                          <p:spTgt spid="29"/>
                                        </p:tgtEl>
                                        <p:attrNameLst>
                                          <p:attrName>ppt_y</p:attrName>
                                        </p:attrNameLst>
                                      </p:cBhvr>
                                      <p:tavLst>
                                        <p:tav tm="0">
                                          <p:val>
                                            <p:strVal val="1+#ppt_h/2"/>
                                          </p:val>
                                        </p:tav>
                                        <p:tav tm="100000">
                                          <p:val>
                                            <p:strVal val="#ppt_y"/>
                                          </p:val>
                                        </p:tav>
                                      </p:tavLst>
                                    </p:anim>
                                  </p:childTnLst>
                                </p:cTn>
                              </p:par>
                              <p:par>
                                <p:cTn id="85" presetID="2" presetClass="entr" presetSubtype="4" fill="hold" grpId="0" nodeType="withEffect">
                                  <p:stCondLst>
                                    <p:cond delay="0"/>
                                  </p:stCondLst>
                                  <p:childTnLst>
                                    <p:set>
                                      <p:cBhvr>
                                        <p:cTn id="86" dur="1" fill="hold">
                                          <p:stCondLst>
                                            <p:cond delay="0"/>
                                          </p:stCondLst>
                                        </p:cTn>
                                        <p:tgtEl>
                                          <p:spTgt spid="13">
                                            <p:txEl>
                                              <p:pRg st="0" end="0"/>
                                            </p:txEl>
                                          </p:spTgt>
                                        </p:tgtEl>
                                        <p:attrNameLst>
                                          <p:attrName>style.visibility</p:attrName>
                                        </p:attrNameLst>
                                      </p:cBhvr>
                                      <p:to>
                                        <p:strVal val="visible"/>
                                      </p:to>
                                    </p:set>
                                    <p:anim calcmode="lin" valueType="num">
                                      <p:cBhvr additive="base">
                                        <p:cTn id="87"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30"/>
                                        </p:tgtEl>
                                        <p:attrNameLst>
                                          <p:attrName>style.visibility</p:attrName>
                                        </p:attrNameLst>
                                      </p:cBhvr>
                                      <p:to>
                                        <p:strVal val="visible"/>
                                      </p:to>
                                    </p:set>
                                    <p:anim calcmode="lin" valueType="num">
                                      <p:cBhvr additive="base">
                                        <p:cTn id="91" dur="500" fill="hold"/>
                                        <p:tgtEl>
                                          <p:spTgt spid="30"/>
                                        </p:tgtEl>
                                        <p:attrNameLst>
                                          <p:attrName>ppt_x</p:attrName>
                                        </p:attrNameLst>
                                      </p:cBhvr>
                                      <p:tavLst>
                                        <p:tav tm="0">
                                          <p:val>
                                            <p:strVal val="#ppt_x"/>
                                          </p:val>
                                        </p:tav>
                                        <p:tav tm="100000">
                                          <p:val>
                                            <p:strVal val="#ppt_x"/>
                                          </p:val>
                                        </p:tav>
                                      </p:tavLst>
                                    </p:anim>
                                    <p:anim calcmode="lin" valueType="num">
                                      <p:cBhvr additive="base">
                                        <p:cTn id="92" dur="500" fill="hold"/>
                                        <p:tgtEl>
                                          <p:spTgt spid="30"/>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2"/>
                                        </p:tgtEl>
                                        <p:attrNameLst>
                                          <p:attrName>style.visibility</p:attrName>
                                        </p:attrNameLst>
                                      </p:cBhvr>
                                      <p:to>
                                        <p:strVal val="visible"/>
                                      </p:to>
                                    </p:set>
                                    <p:anim calcmode="lin" valueType="num">
                                      <p:cBhvr additive="base">
                                        <p:cTn id="95" dur="500" fill="hold"/>
                                        <p:tgtEl>
                                          <p:spTgt spid="2"/>
                                        </p:tgtEl>
                                        <p:attrNameLst>
                                          <p:attrName>ppt_x</p:attrName>
                                        </p:attrNameLst>
                                      </p:cBhvr>
                                      <p:tavLst>
                                        <p:tav tm="0">
                                          <p:val>
                                            <p:strVal val="#ppt_x"/>
                                          </p:val>
                                        </p:tav>
                                        <p:tav tm="100000">
                                          <p:val>
                                            <p:strVal val="#ppt_x"/>
                                          </p:val>
                                        </p:tav>
                                      </p:tavLst>
                                    </p:anim>
                                    <p:anim calcmode="lin" valueType="num">
                                      <p:cBhvr additive="base">
                                        <p:cTn id="9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3" grpId="0" build="p"/>
      <p:bldP spid="4" grpId="0" build="p"/>
      <p:bldP spid="5" grpId="0" build="p"/>
      <p:bldP spid="6" grpId="0" build="p"/>
      <p:bldP spid="7" grpId="0" build="p"/>
      <p:bldP spid="8" grpId="0" build="p"/>
      <p:bldP spid="10" grpId="0" build="p"/>
      <p:bldP spid="11" grpId="0" build="p"/>
      <p:bldP spid="12" grpId="0" build="p"/>
      <p:bldP spid="13" grpId="0" build="p"/>
      <p:bldP spid="30"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43B6857E-39DB-63E6-DB26-A56F469B426F}"/>
              </a:ext>
            </a:extLst>
          </p:cNvPr>
          <p:cNvSpPr/>
          <p:nvPr/>
        </p:nvSpPr>
        <p:spPr bwMode="auto">
          <a:xfrm>
            <a:off x="381000" y="1066800"/>
            <a:ext cx="8534400" cy="5562600"/>
          </a:xfrm>
          <a:prstGeom prst="rect">
            <a:avLst/>
          </a:prstGeom>
          <a:solidFill>
            <a:schemeClr val="tx1"/>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3" name="Content Placeholder 2"/>
          <p:cNvSpPr>
            <a:spLocks noGrp="1"/>
          </p:cNvSpPr>
          <p:nvPr>
            <p:ph idx="1"/>
          </p:nvPr>
        </p:nvSpPr>
        <p:spPr>
          <a:xfrm>
            <a:off x="457200" y="1295400"/>
            <a:ext cx="3108960" cy="548640"/>
          </a:xfrm>
        </p:spPr>
        <p:txBody>
          <a:bodyPr/>
          <a:lstStyle/>
          <a:p>
            <a:r>
              <a:rPr lang="en-US" sz="2800" dirty="0">
                <a:solidFill>
                  <a:schemeClr val="bg2"/>
                </a:solidFill>
              </a:rPr>
              <a:t>Example: Show that</a:t>
            </a:r>
          </a:p>
        </p:txBody>
      </p:sp>
      <p:graphicFrame>
        <p:nvGraphicFramePr>
          <p:cNvPr id="20" name="Object 3">
            <a:extLst>
              <a:ext uri="{C183D7F6-B498-43B3-948B-1728B52AA6E4}">
                <adec:decorative xmlns:adec="http://schemas.microsoft.com/office/drawing/2017/decorative" val="1"/>
              </a:ext>
            </a:extLst>
          </p:cNvPr>
          <p:cNvGraphicFramePr>
            <a:graphicFrameLocks noChangeAspect="1"/>
          </p:cNvGraphicFramePr>
          <p:nvPr/>
        </p:nvGraphicFramePr>
        <p:xfrm>
          <a:off x="3663950" y="1233488"/>
          <a:ext cx="2730500" cy="635000"/>
        </p:xfrm>
        <a:graphic>
          <a:graphicData uri="http://schemas.openxmlformats.org/presentationml/2006/ole">
            <mc:AlternateContent xmlns:mc="http://schemas.openxmlformats.org/markup-compatibility/2006">
              <mc:Choice xmlns:v="urn:schemas-microsoft-com:vml" Requires="v">
                <p:oleObj name="Equation" r:id="rId2" imgW="1091880" imgH="253800" progId="Equation.DSMT4">
                  <p:embed/>
                </p:oleObj>
              </mc:Choice>
              <mc:Fallback>
                <p:oleObj name="Equation" r:id="rId2" imgW="1091880" imgH="253800" progId="Equation.DSMT4">
                  <p:embed/>
                  <p:pic>
                    <p:nvPicPr>
                      <p:cNvPr id="20" name="Object 3">
                        <a:extLst>
                          <a:ext uri="{C183D7F6-B498-43B3-948B-1728B52AA6E4}">
                            <adec:decorative xmlns:adec="http://schemas.microsoft.com/office/drawing/2017/decorative" val="1"/>
                          </a:ext>
                        </a:extLst>
                      </p:cNvPr>
                      <p:cNvPicPr/>
                      <p:nvPr/>
                    </p:nvPicPr>
                    <p:blipFill>
                      <a:blip r:embed="rId3"/>
                      <a:stretch>
                        <a:fillRect/>
                      </a:stretch>
                    </p:blipFill>
                    <p:spPr>
                      <a:xfrm>
                        <a:off x="3663950" y="1233488"/>
                        <a:ext cx="2730500" cy="635000"/>
                      </a:xfrm>
                      <a:prstGeom prst="rect">
                        <a:avLst/>
                      </a:prstGeom>
                    </p:spPr>
                  </p:pic>
                </p:oleObj>
              </mc:Fallback>
            </mc:AlternateContent>
          </a:graphicData>
        </a:graphic>
      </p:graphicFrame>
      <p:sp>
        <p:nvSpPr>
          <p:cNvPr id="4" name="Content Placeholder 4"/>
          <p:cNvSpPr>
            <a:spLocks noGrp="1"/>
          </p:cNvSpPr>
          <p:nvPr>
            <p:ph idx="13"/>
          </p:nvPr>
        </p:nvSpPr>
        <p:spPr>
          <a:xfrm>
            <a:off x="1879440" y="1828800"/>
            <a:ext cx="2235360" cy="548640"/>
          </a:xfrm>
        </p:spPr>
        <p:txBody>
          <a:bodyPr/>
          <a:lstStyle/>
          <a:p>
            <a:r>
              <a:rPr lang="en-US" sz="2800" dirty="0">
                <a:solidFill>
                  <a:schemeClr val="bg2"/>
                </a:solidFill>
              </a:rPr>
              <a:t>is a tautology.</a:t>
            </a:r>
          </a:p>
        </p:txBody>
      </p:sp>
      <p:sp>
        <p:nvSpPr>
          <p:cNvPr id="5" name="Content Placeholder 5"/>
          <p:cNvSpPr>
            <a:spLocks noGrp="1"/>
          </p:cNvSpPr>
          <p:nvPr>
            <p:ph idx="14"/>
          </p:nvPr>
        </p:nvSpPr>
        <p:spPr>
          <a:xfrm>
            <a:off x="457200" y="2438400"/>
            <a:ext cx="4023360" cy="548640"/>
          </a:xfrm>
        </p:spPr>
        <p:txBody>
          <a:bodyPr/>
          <a:lstStyle/>
          <a:p>
            <a:r>
              <a:rPr lang="en-US" sz="2800" dirty="0">
                <a:solidFill>
                  <a:schemeClr val="bg2"/>
                </a:solidFill>
              </a:rPr>
              <a:t>Solution:</a:t>
            </a:r>
          </a:p>
        </p:txBody>
      </p:sp>
      <p:graphicFrame>
        <p:nvGraphicFramePr>
          <p:cNvPr id="22" name="Object 6">
            <a:extLst>
              <a:ext uri="{C183D7F6-B498-43B3-948B-1728B52AA6E4}">
                <adec:decorative xmlns:adec="http://schemas.microsoft.com/office/drawing/2017/decorative" val="1"/>
              </a:ext>
            </a:extLst>
          </p:cNvPr>
          <p:cNvGraphicFramePr>
            <a:graphicFrameLocks noChangeAspect="1"/>
          </p:cNvGraphicFramePr>
          <p:nvPr/>
        </p:nvGraphicFramePr>
        <p:xfrm>
          <a:off x="457200" y="2908300"/>
          <a:ext cx="5141912" cy="557213"/>
        </p:xfrm>
        <a:graphic>
          <a:graphicData uri="http://schemas.openxmlformats.org/presentationml/2006/ole">
            <mc:AlternateContent xmlns:mc="http://schemas.openxmlformats.org/markup-compatibility/2006">
              <mc:Choice xmlns:v="urn:schemas-microsoft-com:vml" Requires="v">
                <p:oleObj name="Equation" r:id="rId4" imgW="2336760" imgH="253800" progId="Equation.DSMT4">
                  <p:embed/>
                </p:oleObj>
              </mc:Choice>
              <mc:Fallback>
                <p:oleObj name="Equation" r:id="rId4" imgW="2336760" imgH="253800" progId="Equation.DSMT4">
                  <p:embed/>
                  <p:pic>
                    <p:nvPicPr>
                      <p:cNvPr id="22" name="Object 6">
                        <a:extLst>
                          <a:ext uri="{C183D7F6-B498-43B3-948B-1728B52AA6E4}">
                            <adec:decorative xmlns:adec="http://schemas.microsoft.com/office/drawing/2017/decorative" val="1"/>
                          </a:ext>
                        </a:extLst>
                      </p:cNvPr>
                      <p:cNvPicPr/>
                      <p:nvPr/>
                    </p:nvPicPr>
                    <p:blipFill>
                      <a:blip r:embed="rId5"/>
                      <a:stretch>
                        <a:fillRect/>
                      </a:stretch>
                    </p:blipFill>
                    <p:spPr>
                      <a:xfrm>
                        <a:off x="457200" y="2908300"/>
                        <a:ext cx="5141912" cy="557213"/>
                      </a:xfrm>
                      <a:prstGeom prst="rect">
                        <a:avLst/>
                      </a:prstGeom>
                    </p:spPr>
                  </p:pic>
                </p:oleObj>
              </mc:Fallback>
            </mc:AlternateContent>
          </a:graphicData>
        </a:graphic>
      </p:graphicFrame>
      <p:sp>
        <p:nvSpPr>
          <p:cNvPr id="6" name="Content Placeholder 7"/>
          <p:cNvSpPr>
            <a:spLocks noGrp="1"/>
          </p:cNvSpPr>
          <p:nvPr>
            <p:ph idx="15"/>
          </p:nvPr>
        </p:nvSpPr>
        <p:spPr>
          <a:xfrm>
            <a:off x="6065520" y="3003440"/>
            <a:ext cx="2468880" cy="365760"/>
          </a:xfrm>
        </p:spPr>
        <p:txBody>
          <a:bodyPr/>
          <a:lstStyle/>
          <a:p>
            <a:r>
              <a:rPr lang="en-US" sz="2000" dirty="0">
                <a:solidFill>
                  <a:schemeClr val="bg2"/>
                </a:solidFill>
              </a:rPr>
              <a:t>by truth table for →</a:t>
            </a:r>
          </a:p>
        </p:txBody>
      </p:sp>
      <p:graphicFrame>
        <p:nvGraphicFramePr>
          <p:cNvPr id="23" name="Object 8">
            <a:extLst>
              <a:ext uri="{C183D7F6-B498-43B3-948B-1728B52AA6E4}">
                <adec:decorative xmlns:adec="http://schemas.microsoft.com/office/drawing/2017/decorative" val="1"/>
              </a:ext>
            </a:extLst>
          </p:cNvPr>
          <p:cNvGraphicFramePr>
            <a:graphicFrameLocks noChangeAspect="1"/>
          </p:cNvGraphicFramePr>
          <p:nvPr/>
        </p:nvGraphicFramePr>
        <p:xfrm>
          <a:off x="2795588" y="3454400"/>
          <a:ext cx="2989262" cy="558800"/>
        </p:xfrm>
        <a:graphic>
          <a:graphicData uri="http://schemas.openxmlformats.org/presentationml/2006/ole">
            <mc:AlternateContent xmlns:mc="http://schemas.openxmlformats.org/markup-compatibility/2006">
              <mc:Choice xmlns:v="urn:schemas-microsoft-com:vml" Requires="v">
                <p:oleObj name="Equation" r:id="rId6" imgW="1358640" imgH="253800" progId="Equation.DSMT4">
                  <p:embed/>
                </p:oleObj>
              </mc:Choice>
              <mc:Fallback>
                <p:oleObj name="Equation" r:id="rId6" imgW="1358640" imgH="253800" progId="Equation.DSMT4">
                  <p:embed/>
                  <p:pic>
                    <p:nvPicPr>
                      <p:cNvPr id="23" name="Object 8">
                        <a:extLst>
                          <a:ext uri="{C183D7F6-B498-43B3-948B-1728B52AA6E4}">
                            <adec:decorative xmlns:adec="http://schemas.microsoft.com/office/drawing/2017/decorative" val="1"/>
                          </a:ext>
                        </a:extLst>
                      </p:cNvPr>
                      <p:cNvPicPr/>
                      <p:nvPr/>
                    </p:nvPicPr>
                    <p:blipFill>
                      <a:blip r:embed="rId7"/>
                      <a:stretch>
                        <a:fillRect/>
                      </a:stretch>
                    </p:blipFill>
                    <p:spPr>
                      <a:xfrm>
                        <a:off x="2795588" y="3454400"/>
                        <a:ext cx="2989262" cy="558800"/>
                      </a:xfrm>
                      <a:prstGeom prst="rect">
                        <a:avLst/>
                      </a:prstGeom>
                    </p:spPr>
                  </p:pic>
                </p:oleObj>
              </mc:Fallback>
            </mc:AlternateContent>
          </a:graphicData>
        </a:graphic>
      </p:graphicFrame>
      <p:sp>
        <p:nvSpPr>
          <p:cNvPr id="7" name="Content Placeholder 9"/>
          <p:cNvSpPr>
            <a:spLocks noGrp="1"/>
          </p:cNvSpPr>
          <p:nvPr>
            <p:ph idx="16"/>
          </p:nvPr>
        </p:nvSpPr>
        <p:spPr>
          <a:xfrm>
            <a:off x="6065520" y="3551211"/>
            <a:ext cx="2926080" cy="365760"/>
          </a:xfrm>
        </p:spPr>
        <p:txBody>
          <a:bodyPr/>
          <a:lstStyle/>
          <a:p>
            <a:r>
              <a:rPr lang="en-US" sz="2000" dirty="0">
                <a:solidFill>
                  <a:schemeClr val="bg2"/>
                </a:solidFill>
              </a:rPr>
              <a:t>by the first De Morgan law</a:t>
            </a:r>
          </a:p>
        </p:txBody>
      </p:sp>
      <p:graphicFrame>
        <p:nvGraphicFramePr>
          <p:cNvPr id="24" name="Object 10">
            <a:extLst>
              <a:ext uri="{C183D7F6-B498-43B3-948B-1728B52AA6E4}">
                <adec:decorative xmlns:adec="http://schemas.microsoft.com/office/drawing/2017/decorative" val="1"/>
              </a:ext>
            </a:extLst>
          </p:cNvPr>
          <p:cNvGraphicFramePr>
            <a:graphicFrameLocks noChangeAspect="1"/>
          </p:cNvGraphicFramePr>
          <p:nvPr/>
        </p:nvGraphicFramePr>
        <p:xfrm>
          <a:off x="2795588" y="4052888"/>
          <a:ext cx="2989262" cy="557212"/>
        </p:xfrm>
        <a:graphic>
          <a:graphicData uri="http://schemas.openxmlformats.org/presentationml/2006/ole">
            <mc:AlternateContent xmlns:mc="http://schemas.openxmlformats.org/markup-compatibility/2006">
              <mc:Choice xmlns:v="urn:schemas-microsoft-com:vml" Requires="v">
                <p:oleObj name="Equation" r:id="rId8" imgW="1358640" imgH="253800" progId="Equation.DSMT4">
                  <p:embed/>
                </p:oleObj>
              </mc:Choice>
              <mc:Fallback>
                <p:oleObj name="Equation" r:id="rId8" imgW="1358640" imgH="253800" progId="Equation.DSMT4">
                  <p:embed/>
                  <p:pic>
                    <p:nvPicPr>
                      <p:cNvPr id="24" name="Object 10">
                        <a:extLst>
                          <a:ext uri="{C183D7F6-B498-43B3-948B-1728B52AA6E4}">
                            <adec:decorative xmlns:adec="http://schemas.microsoft.com/office/drawing/2017/decorative" val="1"/>
                          </a:ext>
                        </a:extLst>
                      </p:cNvPr>
                      <p:cNvPicPr/>
                      <p:nvPr/>
                    </p:nvPicPr>
                    <p:blipFill>
                      <a:blip r:embed="rId9"/>
                      <a:stretch>
                        <a:fillRect/>
                      </a:stretch>
                    </p:blipFill>
                    <p:spPr>
                      <a:xfrm>
                        <a:off x="2795588" y="4052888"/>
                        <a:ext cx="2989262" cy="557212"/>
                      </a:xfrm>
                      <a:prstGeom prst="rect">
                        <a:avLst/>
                      </a:prstGeom>
                    </p:spPr>
                  </p:pic>
                </p:oleObj>
              </mc:Fallback>
            </mc:AlternateContent>
          </a:graphicData>
        </a:graphic>
      </p:graphicFrame>
      <p:sp>
        <p:nvSpPr>
          <p:cNvPr id="8" name="Content Placeholder 11"/>
          <p:cNvSpPr>
            <a:spLocks noGrp="1"/>
          </p:cNvSpPr>
          <p:nvPr>
            <p:ph idx="17"/>
          </p:nvPr>
        </p:nvSpPr>
        <p:spPr>
          <a:xfrm>
            <a:off x="6065520" y="4148940"/>
            <a:ext cx="2377440" cy="1005840"/>
          </a:xfrm>
        </p:spPr>
        <p:txBody>
          <a:bodyPr/>
          <a:lstStyle/>
          <a:p>
            <a:r>
              <a:rPr lang="en-US" sz="2000" dirty="0">
                <a:solidFill>
                  <a:schemeClr val="bg2"/>
                </a:solidFill>
              </a:rPr>
              <a:t>by associative and commutative laws</a:t>
            </a:r>
            <a:br>
              <a:rPr lang="en-US" sz="2000" dirty="0">
                <a:solidFill>
                  <a:schemeClr val="bg2"/>
                </a:solidFill>
              </a:rPr>
            </a:br>
            <a:r>
              <a:rPr lang="en-US" sz="2000" dirty="0">
                <a:solidFill>
                  <a:schemeClr val="bg2"/>
                </a:solidFill>
              </a:rPr>
              <a:t>laws for disjunction</a:t>
            </a:r>
          </a:p>
        </p:txBody>
      </p:sp>
      <p:graphicFrame>
        <p:nvGraphicFramePr>
          <p:cNvPr id="25" name="Object 12">
            <a:extLst>
              <a:ext uri="{C183D7F6-B498-43B3-948B-1728B52AA6E4}">
                <adec:decorative xmlns:adec="http://schemas.microsoft.com/office/drawing/2017/decorative" val="1"/>
              </a:ext>
            </a:extLst>
          </p:cNvPr>
          <p:cNvGraphicFramePr>
            <a:graphicFrameLocks noChangeAspect="1"/>
          </p:cNvGraphicFramePr>
          <p:nvPr/>
        </p:nvGraphicFramePr>
        <p:xfrm>
          <a:off x="2795588" y="5389563"/>
          <a:ext cx="1033463" cy="336550"/>
        </p:xfrm>
        <a:graphic>
          <a:graphicData uri="http://schemas.openxmlformats.org/presentationml/2006/ole">
            <mc:AlternateContent xmlns:mc="http://schemas.openxmlformats.org/markup-compatibility/2006">
              <mc:Choice xmlns:v="urn:schemas-microsoft-com:vml" Requires="v">
                <p:oleObj name="Equation" r:id="rId10" imgW="469800" imgH="152280" progId="Equation.DSMT4">
                  <p:embed/>
                </p:oleObj>
              </mc:Choice>
              <mc:Fallback>
                <p:oleObj name="Equation" r:id="rId10" imgW="469800" imgH="152280" progId="Equation.DSMT4">
                  <p:embed/>
                  <p:pic>
                    <p:nvPicPr>
                      <p:cNvPr id="25" name="Object 12">
                        <a:extLst>
                          <a:ext uri="{C183D7F6-B498-43B3-948B-1728B52AA6E4}">
                            <adec:decorative xmlns:adec="http://schemas.microsoft.com/office/drawing/2017/decorative" val="1"/>
                          </a:ext>
                        </a:extLst>
                      </p:cNvPr>
                      <p:cNvPicPr/>
                      <p:nvPr/>
                    </p:nvPicPr>
                    <p:blipFill>
                      <a:blip r:embed="rId11"/>
                      <a:stretch>
                        <a:fillRect/>
                      </a:stretch>
                    </p:blipFill>
                    <p:spPr>
                      <a:xfrm>
                        <a:off x="2795588" y="5389563"/>
                        <a:ext cx="1033463" cy="336550"/>
                      </a:xfrm>
                      <a:prstGeom prst="rect">
                        <a:avLst/>
                      </a:prstGeom>
                    </p:spPr>
                  </p:pic>
                </p:oleObj>
              </mc:Fallback>
            </mc:AlternateContent>
          </a:graphicData>
        </a:graphic>
      </p:graphicFrame>
      <p:sp>
        <p:nvSpPr>
          <p:cNvPr id="10" name="Content Placeholder 13"/>
          <p:cNvSpPr>
            <a:spLocks noGrp="1"/>
          </p:cNvSpPr>
          <p:nvPr>
            <p:ph idx="20"/>
          </p:nvPr>
        </p:nvSpPr>
        <p:spPr>
          <a:xfrm>
            <a:off x="6065520" y="5373930"/>
            <a:ext cx="1828800" cy="365760"/>
          </a:xfrm>
        </p:spPr>
        <p:txBody>
          <a:bodyPr/>
          <a:lstStyle/>
          <a:p>
            <a:r>
              <a:rPr lang="en-US" sz="2000" dirty="0">
                <a:solidFill>
                  <a:schemeClr val="bg2"/>
                </a:solidFill>
              </a:rPr>
              <a:t>by truth tables</a:t>
            </a:r>
          </a:p>
        </p:txBody>
      </p:sp>
      <p:graphicFrame>
        <p:nvGraphicFramePr>
          <p:cNvPr id="26" name="Object 14">
            <a:extLst>
              <a:ext uri="{C183D7F6-B498-43B3-948B-1728B52AA6E4}">
                <adec:decorative xmlns:adec="http://schemas.microsoft.com/office/drawing/2017/decorative" val="1"/>
              </a:ext>
            </a:extLst>
          </p:cNvPr>
          <p:cNvGraphicFramePr>
            <a:graphicFrameLocks noChangeAspect="1"/>
          </p:cNvGraphicFramePr>
          <p:nvPr/>
        </p:nvGraphicFramePr>
        <p:xfrm>
          <a:off x="2795588" y="5973763"/>
          <a:ext cx="530225" cy="334962"/>
        </p:xfrm>
        <a:graphic>
          <a:graphicData uri="http://schemas.openxmlformats.org/presentationml/2006/ole">
            <mc:AlternateContent xmlns:mc="http://schemas.openxmlformats.org/markup-compatibility/2006">
              <mc:Choice xmlns:v="urn:schemas-microsoft-com:vml" Requires="v">
                <p:oleObj name="Equation" r:id="rId12" imgW="241200" imgH="152280" progId="Equation.DSMT4">
                  <p:embed/>
                </p:oleObj>
              </mc:Choice>
              <mc:Fallback>
                <p:oleObj name="Equation" r:id="rId12" imgW="241200" imgH="152280" progId="Equation.DSMT4">
                  <p:embed/>
                  <p:pic>
                    <p:nvPicPr>
                      <p:cNvPr id="26" name="Object 14">
                        <a:extLst>
                          <a:ext uri="{C183D7F6-B498-43B3-948B-1728B52AA6E4}">
                            <adec:decorative xmlns:adec="http://schemas.microsoft.com/office/drawing/2017/decorative" val="1"/>
                          </a:ext>
                        </a:extLst>
                      </p:cNvPr>
                      <p:cNvPicPr/>
                      <p:nvPr/>
                    </p:nvPicPr>
                    <p:blipFill>
                      <a:blip r:embed="rId13"/>
                      <a:stretch>
                        <a:fillRect/>
                      </a:stretch>
                    </p:blipFill>
                    <p:spPr>
                      <a:xfrm>
                        <a:off x="2795588" y="5973763"/>
                        <a:ext cx="530225" cy="334962"/>
                      </a:xfrm>
                      <a:prstGeom prst="rect">
                        <a:avLst/>
                      </a:prstGeom>
                    </p:spPr>
                  </p:pic>
                </p:oleObj>
              </mc:Fallback>
            </mc:AlternateContent>
          </a:graphicData>
        </a:graphic>
      </p:graphicFrame>
      <p:sp>
        <p:nvSpPr>
          <p:cNvPr id="11" name="Content Placeholder 15"/>
          <p:cNvSpPr>
            <a:spLocks noGrp="1"/>
          </p:cNvSpPr>
          <p:nvPr>
            <p:ph idx="21"/>
          </p:nvPr>
        </p:nvSpPr>
        <p:spPr>
          <a:xfrm>
            <a:off x="6065520" y="5958840"/>
            <a:ext cx="2560320" cy="365760"/>
          </a:xfrm>
        </p:spPr>
        <p:txBody>
          <a:bodyPr/>
          <a:lstStyle/>
          <a:p>
            <a:r>
              <a:rPr lang="en-US" sz="2000" dirty="0">
                <a:solidFill>
                  <a:schemeClr val="bg2"/>
                </a:solidFill>
              </a:rPr>
              <a:t>by the domination law</a:t>
            </a:r>
          </a:p>
        </p:txBody>
      </p:sp>
      <p:sp>
        <p:nvSpPr>
          <p:cNvPr id="17" name="Slide Number Placeholder 5">
            <a:extLst>
              <a:ext uri="{FF2B5EF4-FFF2-40B4-BE49-F238E27FC236}">
                <a16:creationId xmlns:a16="http://schemas.microsoft.com/office/drawing/2014/main" id="{5B6A4B48-75B6-46FD-8E45-D984A55C20FA}"/>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srgbClr val="000000"/>
                </a:solidFill>
                <a:effectLst/>
                <a:uLnTx/>
                <a:uFillTx/>
                <a:latin typeface="Times New Roman"/>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111</a:t>
            </a:fld>
            <a:endParaRPr kumimoji="0" lang="en-US" sz="800" b="0" i="0" u="none" strike="noStrike" kern="1200" cap="none" spc="0" normalizeH="0" baseline="0" noProof="0" dirty="0">
              <a:ln>
                <a:noFill/>
              </a:ln>
              <a:solidFill>
                <a:srgbClr val="000000"/>
              </a:solidFill>
              <a:effectLst/>
              <a:uLnTx/>
              <a:uFillTx/>
              <a:latin typeface="Times New Roman"/>
              <a:ea typeface="+mn-ea"/>
              <a:cs typeface="+mn-cs"/>
            </a:endParaRPr>
          </a:p>
        </p:txBody>
      </p:sp>
      <p:sp>
        <p:nvSpPr>
          <p:cNvPr id="9" name="Title 1">
            <a:extLst>
              <a:ext uri="{FF2B5EF4-FFF2-40B4-BE49-F238E27FC236}">
                <a16:creationId xmlns:a16="http://schemas.microsoft.com/office/drawing/2014/main" id="{21087AC5-5DBA-C518-8B55-AE0244C96BBE}"/>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00FFFF"/>
                </a:solidFill>
                <a:effectLst/>
                <a:uLnTx/>
                <a:uFillTx/>
                <a:latin typeface="Times New Roman"/>
                <a:ea typeface="+mj-ea"/>
                <a:cs typeface="+mj-cs"/>
              </a:rPr>
              <a:t>Tautologies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Equivalences, &amp; Proofs</a:t>
            </a:r>
          </a:p>
        </p:txBody>
      </p:sp>
      <p:cxnSp>
        <p:nvCxnSpPr>
          <p:cNvPr id="2" name="Straight Connector 1">
            <a:extLst>
              <a:ext uri="{FF2B5EF4-FFF2-40B4-BE49-F238E27FC236}">
                <a16:creationId xmlns:a16="http://schemas.microsoft.com/office/drawing/2014/main" id="{1DDD81CD-09C6-D634-E19B-79233616F7DC}"/>
              </a:ext>
            </a:extLst>
          </p:cNvPr>
          <p:cNvCxnSpPr>
            <a:cxnSpLocks/>
          </p:cNvCxnSpPr>
          <p:nvPr/>
        </p:nvCxnSpPr>
        <p:spPr bwMode="auto">
          <a:xfrm flipV="1">
            <a:off x="1295400" y="1513702"/>
            <a:ext cx="5943600" cy="4685068"/>
          </a:xfrm>
          <a:prstGeom prst="line">
            <a:avLst/>
          </a:prstGeom>
          <a:noFill/>
          <a:ln w="25400" cap="flat" cmpd="sng" algn="ctr">
            <a:solidFill>
              <a:srgbClr val="FF00FF"/>
            </a:solidFill>
            <a:prstDash val="solid"/>
            <a:round/>
            <a:headEnd type="none" w="med" len="med"/>
            <a:tailEnd type="none" w="med" len="med"/>
          </a:ln>
          <a:effectLst/>
        </p:spPr>
      </p:cxnSp>
      <p:pic>
        <p:nvPicPr>
          <p:cNvPr id="12" name="Picture 5" descr="j0116172">
            <a:extLst>
              <a:ext uri="{FF2B5EF4-FFF2-40B4-BE49-F238E27FC236}">
                <a16:creationId xmlns:a16="http://schemas.microsoft.com/office/drawing/2014/main" id="{E3F3E148-2115-C3A6-630F-12FC9FC30436}"/>
              </a:ext>
            </a:extLst>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flipH="1">
            <a:off x="182964" y="4456391"/>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AutoShape 35">
            <a:extLst>
              <a:ext uri="{FF2B5EF4-FFF2-40B4-BE49-F238E27FC236}">
                <a16:creationId xmlns:a16="http://schemas.microsoft.com/office/drawing/2014/main" id="{E2EF5D5F-1B73-ABB4-E434-7CB859874A3D}"/>
              </a:ext>
            </a:extLst>
          </p:cNvPr>
          <p:cNvSpPr>
            <a:spLocks noChangeArrowheads="1"/>
          </p:cNvSpPr>
          <p:nvPr/>
        </p:nvSpPr>
        <p:spPr bwMode="auto">
          <a:xfrm>
            <a:off x="1340925" y="4271263"/>
            <a:ext cx="5456115" cy="904088"/>
          </a:xfrm>
          <a:prstGeom prst="wedgeRoundRectCallout">
            <a:avLst>
              <a:gd name="adj1" fmla="val -54830"/>
              <a:gd name="adj2" fmla="val 18926"/>
              <a:gd name="adj3" fmla="val 16667"/>
            </a:avLst>
          </a:prstGeom>
          <a:solidFill>
            <a:schemeClr val="bg2"/>
          </a:solid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Also we want to prove something </a:t>
            </a:r>
            <a:br>
              <a:rPr lang="en-US" altLang="en-US" sz="2400" dirty="0"/>
            </a:br>
            <a:r>
              <a:rPr lang="en-US" altLang="en-US" sz="2400" dirty="0"/>
              <a:t>starting with not one but many axioms.</a:t>
            </a:r>
            <a:endParaRPr lang="en-CA" altLang="en-US" sz="2400" i="0" dirty="0"/>
          </a:p>
        </p:txBody>
      </p:sp>
    </p:spTree>
    <p:extLst>
      <p:ext uri="{BB962C8B-B14F-4D97-AF65-F5344CB8AC3E}">
        <p14:creationId xmlns:p14="http://schemas.microsoft.com/office/powerpoint/2010/main" val="3311245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
                                            <p:txEl>
                                              <p:pRg st="0" end="0"/>
                                            </p:txEl>
                                          </p:spTgt>
                                        </p:tgtEl>
                                        <p:attrNameLst>
                                          <p:attrName>style.visibility</p:attrName>
                                        </p:attrNameLst>
                                      </p:cBhvr>
                                      <p:to>
                                        <p:strVal val="visible"/>
                                      </p:to>
                                    </p:set>
                                    <p:anim calcmode="lin" valueType="num">
                                      <p:cBhvr additive="base">
                                        <p:cTn id="11"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ppt_x"/>
                                          </p:val>
                                        </p:tav>
                                        <p:tav tm="100000">
                                          <p:val>
                                            <p:strVal val="#ppt_x"/>
                                          </p:val>
                                        </p:tav>
                                      </p:tavLst>
                                    </p:anim>
                                    <p:anim calcmode="lin" valueType="num">
                                      <p:cBhvr additive="base">
                                        <p:cTn id="16" dur="500" fill="hold"/>
                                        <p:tgtEl>
                                          <p:spTgt spid="2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4">
                                            <p:txEl>
                                              <p:pRg st="0" end="0"/>
                                            </p:txEl>
                                          </p:spTgt>
                                        </p:tgtEl>
                                        <p:attrNameLst>
                                          <p:attrName>style.visibility</p:attrName>
                                        </p:attrNameLst>
                                      </p:cBhvr>
                                      <p:to>
                                        <p:strVal val="visible"/>
                                      </p:to>
                                    </p:set>
                                    <p:anim calcmode="lin" valueType="num">
                                      <p:cBhvr additive="base">
                                        <p:cTn id="19" dur="500" fill="hold"/>
                                        <p:tgtEl>
                                          <p:spTgt spid="4">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
                                            <p:txEl>
                                              <p:pRg st="0" end="0"/>
                                            </p:txEl>
                                          </p:spTgt>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 calcmode="lin" valueType="num">
                                      <p:cBhvr additive="base">
                                        <p:cTn id="23"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5">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ppt_x"/>
                                          </p:val>
                                        </p:tav>
                                        <p:tav tm="100000">
                                          <p:val>
                                            <p:strVal val="#ppt_x"/>
                                          </p:val>
                                        </p:tav>
                                      </p:tavLst>
                                    </p:anim>
                                    <p:anim calcmode="lin" valueType="num">
                                      <p:cBhvr additive="base">
                                        <p:cTn id="28" dur="500" fill="hold"/>
                                        <p:tgtEl>
                                          <p:spTgt spid="2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6">
                                            <p:txEl>
                                              <p:pRg st="0" end="0"/>
                                            </p:txEl>
                                          </p:spTgt>
                                        </p:tgtEl>
                                        <p:attrNameLst>
                                          <p:attrName>style.visibility</p:attrName>
                                        </p:attrNameLst>
                                      </p:cBhvr>
                                      <p:to>
                                        <p:strVal val="visible"/>
                                      </p:to>
                                    </p:set>
                                    <p:anim calcmode="lin" valueType="num">
                                      <p:cBhvr additive="base">
                                        <p:cTn id="3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ppt_x"/>
                                          </p:val>
                                        </p:tav>
                                        <p:tav tm="100000">
                                          <p:val>
                                            <p:strVal val="#ppt_x"/>
                                          </p:val>
                                        </p:tav>
                                      </p:tavLst>
                                    </p:anim>
                                    <p:anim calcmode="lin" valueType="num">
                                      <p:cBhvr additive="base">
                                        <p:cTn id="36" dur="500" fill="hold"/>
                                        <p:tgtEl>
                                          <p:spTgt spid="23"/>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7">
                                            <p:txEl>
                                              <p:pRg st="0" end="0"/>
                                            </p:txEl>
                                          </p:spTgt>
                                        </p:tgtEl>
                                        <p:attrNameLst>
                                          <p:attrName>style.visibility</p:attrName>
                                        </p:attrNameLst>
                                      </p:cBhvr>
                                      <p:to>
                                        <p:strVal val="visible"/>
                                      </p:to>
                                    </p:set>
                                    <p:anim calcmode="lin" valueType="num">
                                      <p:cBhvr additive="base">
                                        <p:cTn id="39"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7">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4"/>
                                        </p:tgtEl>
                                        <p:attrNameLst>
                                          <p:attrName>style.visibility</p:attrName>
                                        </p:attrNameLst>
                                      </p:cBhvr>
                                      <p:to>
                                        <p:strVal val="visible"/>
                                      </p:to>
                                    </p:set>
                                    <p:anim calcmode="lin" valueType="num">
                                      <p:cBhvr additive="base">
                                        <p:cTn id="43" dur="500" fill="hold"/>
                                        <p:tgtEl>
                                          <p:spTgt spid="24"/>
                                        </p:tgtEl>
                                        <p:attrNameLst>
                                          <p:attrName>ppt_x</p:attrName>
                                        </p:attrNameLst>
                                      </p:cBhvr>
                                      <p:tavLst>
                                        <p:tav tm="0">
                                          <p:val>
                                            <p:strVal val="#ppt_x"/>
                                          </p:val>
                                        </p:tav>
                                        <p:tav tm="100000">
                                          <p:val>
                                            <p:strVal val="#ppt_x"/>
                                          </p:val>
                                        </p:tav>
                                      </p:tavLst>
                                    </p:anim>
                                    <p:anim calcmode="lin" valueType="num">
                                      <p:cBhvr additive="base">
                                        <p:cTn id="44" dur="500" fill="hold"/>
                                        <p:tgtEl>
                                          <p:spTgt spid="2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8">
                                            <p:txEl>
                                              <p:pRg st="0" end="0"/>
                                            </p:txEl>
                                          </p:spTgt>
                                        </p:tgtEl>
                                        <p:attrNameLst>
                                          <p:attrName>style.visibility</p:attrName>
                                        </p:attrNameLst>
                                      </p:cBhvr>
                                      <p:to>
                                        <p:strVal val="visible"/>
                                      </p:to>
                                    </p:set>
                                    <p:anim calcmode="lin" valueType="num">
                                      <p:cBhvr additive="base">
                                        <p:cTn id="47"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8">
                                            <p:txEl>
                                              <p:pRg st="0" end="0"/>
                                            </p:txEl>
                                          </p:spTgt>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0">
                                            <p:txEl>
                                              <p:pRg st="0" end="0"/>
                                            </p:txEl>
                                          </p:spTgt>
                                        </p:tgtEl>
                                        <p:attrNameLst>
                                          <p:attrName>style.visibility</p:attrName>
                                        </p:attrNameLst>
                                      </p:cBhvr>
                                      <p:to>
                                        <p:strVal val="visible"/>
                                      </p:to>
                                    </p:set>
                                    <p:anim calcmode="lin" valueType="num">
                                      <p:cBhvr additive="base">
                                        <p:cTn id="55"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500" fill="hold"/>
                                        <p:tgtEl>
                                          <p:spTgt spid="26"/>
                                        </p:tgtEl>
                                        <p:attrNameLst>
                                          <p:attrName>ppt_x</p:attrName>
                                        </p:attrNameLst>
                                      </p:cBhvr>
                                      <p:tavLst>
                                        <p:tav tm="0">
                                          <p:val>
                                            <p:strVal val="#ppt_x"/>
                                          </p:val>
                                        </p:tav>
                                        <p:tav tm="100000">
                                          <p:val>
                                            <p:strVal val="#ppt_x"/>
                                          </p:val>
                                        </p:tav>
                                      </p:tavLst>
                                    </p:anim>
                                    <p:anim calcmode="lin" valueType="num">
                                      <p:cBhvr additive="base">
                                        <p:cTn id="60" dur="500" fill="hold"/>
                                        <p:tgtEl>
                                          <p:spTgt spid="26"/>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1">
                                            <p:txEl>
                                              <p:pRg st="0" end="0"/>
                                            </p:txEl>
                                          </p:spTgt>
                                        </p:tgtEl>
                                        <p:attrNameLst>
                                          <p:attrName>style.visibility</p:attrName>
                                        </p:attrNameLst>
                                      </p:cBhvr>
                                      <p:to>
                                        <p:strVal val="visible"/>
                                      </p:to>
                                    </p:set>
                                    <p:anim calcmode="lin" valueType="num">
                                      <p:cBhvr additive="base">
                                        <p:cTn id="63"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500" fill="hold"/>
                                        <p:tgtEl>
                                          <p:spTgt spid="17"/>
                                        </p:tgtEl>
                                        <p:attrNameLst>
                                          <p:attrName>ppt_x</p:attrName>
                                        </p:attrNameLst>
                                      </p:cBhvr>
                                      <p:tavLst>
                                        <p:tav tm="0">
                                          <p:val>
                                            <p:strVal val="#ppt_x"/>
                                          </p:val>
                                        </p:tav>
                                        <p:tav tm="100000">
                                          <p:val>
                                            <p:strVal val="#ppt_x"/>
                                          </p:val>
                                        </p:tav>
                                      </p:tavLst>
                                    </p:anim>
                                    <p:anim calcmode="lin" valueType="num">
                                      <p:cBhvr additive="base">
                                        <p:cTn id="68" dur="500" fill="hold"/>
                                        <p:tgtEl>
                                          <p:spTgt spid="17"/>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additive="base">
                                        <p:cTn id="71" dur="500" fill="hold"/>
                                        <p:tgtEl>
                                          <p:spTgt spid="2"/>
                                        </p:tgtEl>
                                        <p:attrNameLst>
                                          <p:attrName>ppt_x</p:attrName>
                                        </p:attrNameLst>
                                      </p:cBhvr>
                                      <p:tavLst>
                                        <p:tav tm="0">
                                          <p:val>
                                            <p:strVal val="#ppt_x"/>
                                          </p:val>
                                        </p:tav>
                                        <p:tav tm="100000">
                                          <p:val>
                                            <p:strVal val="#ppt_x"/>
                                          </p:val>
                                        </p:tav>
                                      </p:tavLst>
                                    </p:anim>
                                    <p:anim calcmode="lin" valueType="num">
                                      <p:cBhvr additive="base">
                                        <p:cTn id="7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3"/>
                                        </p:tgtEl>
                                        <p:attrNameLst>
                                          <p:attrName>style.visibility</p:attrName>
                                        </p:attrNameLst>
                                      </p:cBhvr>
                                      <p:to>
                                        <p:strVal val="visible"/>
                                      </p:to>
                                    </p:set>
                                    <p:anim calcmode="lin" valueType="num">
                                      <p:cBhvr additive="base">
                                        <p:cTn id="77" dur="500" fill="hold"/>
                                        <p:tgtEl>
                                          <p:spTgt spid="13"/>
                                        </p:tgtEl>
                                        <p:attrNameLst>
                                          <p:attrName>ppt_x</p:attrName>
                                        </p:attrNameLst>
                                      </p:cBhvr>
                                      <p:tavLst>
                                        <p:tav tm="0">
                                          <p:val>
                                            <p:strVal val="#ppt_x"/>
                                          </p:val>
                                        </p:tav>
                                        <p:tav tm="100000">
                                          <p:val>
                                            <p:strVal val="#ppt_x"/>
                                          </p:val>
                                        </p:tav>
                                      </p:tavLst>
                                    </p:anim>
                                    <p:anim calcmode="lin" valueType="num">
                                      <p:cBhvr additive="base">
                                        <p:cTn id="7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3" grpId="0" build="p"/>
      <p:bldP spid="4" grpId="0" build="p"/>
      <p:bldP spid="5" grpId="0" build="p"/>
      <p:bldP spid="6" grpId="0" build="p"/>
      <p:bldP spid="7" grpId="0" build="p"/>
      <p:bldP spid="8" grpId="0" build="p"/>
      <p:bldP spid="10" grpId="0" build="p"/>
      <p:bldP spid="11" grpId="0" build="p"/>
      <p:bldP spid="17" grpId="0"/>
      <p:bldP spid="13" grpId="0" animBg="1"/>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399783" cy="2923877"/>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Ors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Every formula can be put uniquely into DNF (CNF)</a:t>
            </a:r>
            <a:br>
              <a:rPr lang="en-US" sz="2400" dirty="0">
                <a:sym typeface="Symbol"/>
              </a:rPr>
            </a:br>
            <a:r>
              <a:rPr lang="en-US" sz="2400" dirty="0">
                <a:sym typeface="Symbol"/>
              </a:rPr>
              <a:t>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r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Wingdings" panose="05000000000000000000" pitchFamily="2" charset="2"/>
              </a:rPr>
              <a:t>  </a:t>
            </a:r>
            <a:r>
              <a:rPr lang="en-US" sz="2400" dirty="0">
                <a:solidFill>
                  <a:srgbClr val="FFC000"/>
                </a:solidFill>
              </a:rPr>
              <a:t>(</a:t>
            </a:r>
            <a:r>
              <a:rPr lang="en-US" sz="2400" dirty="0">
                <a:solidFill>
                  <a:srgbClr val="FFC000"/>
                </a:solidFill>
                <a:sym typeface="Symbo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endParaRPr lang="en-US" sz="2400" dirty="0">
              <a:sym typeface="Symbol"/>
            </a:endParaRPr>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21" name="Group 29">
            <a:extLst>
              <a:ext uri="{FF2B5EF4-FFF2-40B4-BE49-F238E27FC236}">
                <a16:creationId xmlns:a16="http://schemas.microsoft.com/office/drawing/2014/main" id="{3CC6900A-25A0-3C1A-88A8-7D3F6121296F}"/>
              </a:ext>
            </a:extLst>
          </p:cNvPr>
          <p:cNvGrpSpPr>
            <a:grpSpLocks/>
          </p:cNvGrpSpPr>
          <p:nvPr/>
        </p:nvGrpSpPr>
        <p:grpSpPr bwMode="auto">
          <a:xfrm>
            <a:off x="5867400" y="5029200"/>
            <a:ext cx="917591" cy="929993"/>
            <a:chOff x="2065" y="1551"/>
            <a:chExt cx="1628" cy="1988"/>
          </a:xfrm>
        </p:grpSpPr>
        <p:sp>
          <p:nvSpPr>
            <p:cNvPr id="22" name="Freeform 30">
              <a:extLst>
                <a:ext uri="{FF2B5EF4-FFF2-40B4-BE49-F238E27FC236}">
                  <a16:creationId xmlns:a16="http://schemas.microsoft.com/office/drawing/2014/main" id="{63CE6DCD-9547-0BD6-B509-CA59E64DB30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1">
              <a:extLst>
                <a:ext uri="{FF2B5EF4-FFF2-40B4-BE49-F238E27FC236}">
                  <a16:creationId xmlns:a16="http://schemas.microsoft.com/office/drawing/2014/main" id="{CAF932AD-D865-FDD0-66A6-55F825812F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2">
              <a:extLst>
                <a:ext uri="{FF2B5EF4-FFF2-40B4-BE49-F238E27FC236}">
                  <a16:creationId xmlns:a16="http://schemas.microsoft.com/office/drawing/2014/main" id="{6128B749-DD22-0F46-FA5F-822A8A0FE05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3">
              <a:extLst>
                <a:ext uri="{FF2B5EF4-FFF2-40B4-BE49-F238E27FC236}">
                  <a16:creationId xmlns:a16="http://schemas.microsoft.com/office/drawing/2014/main" id="{333004D2-09DB-BE1A-8150-7D48B275A9B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4">
              <a:extLst>
                <a:ext uri="{FF2B5EF4-FFF2-40B4-BE49-F238E27FC236}">
                  <a16:creationId xmlns:a16="http://schemas.microsoft.com/office/drawing/2014/main" id="{FBE1F356-143D-35DF-E017-7CFB641AC85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5">
              <a:extLst>
                <a:ext uri="{FF2B5EF4-FFF2-40B4-BE49-F238E27FC236}">
                  <a16:creationId xmlns:a16="http://schemas.microsoft.com/office/drawing/2014/main" id="{DB01921A-549B-D497-6A5B-99BBDADED3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6">
              <a:extLst>
                <a:ext uri="{FF2B5EF4-FFF2-40B4-BE49-F238E27FC236}">
                  <a16:creationId xmlns:a16="http://schemas.microsoft.com/office/drawing/2014/main" id="{045F1896-AD84-E17C-EA88-23EB572952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37">
              <a:extLst>
                <a:ext uri="{FF2B5EF4-FFF2-40B4-BE49-F238E27FC236}">
                  <a16:creationId xmlns:a16="http://schemas.microsoft.com/office/drawing/2014/main" id="{0A8ADAA6-548E-A287-604F-4A3023FB2E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8">
              <a:extLst>
                <a:ext uri="{FF2B5EF4-FFF2-40B4-BE49-F238E27FC236}">
                  <a16:creationId xmlns:a16="http://schemas.microsoft.com/office/drawing/2014/main" id="{2AA4B297-9FF8-2AC5-399D-60658E835FE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39">
              <a:extLst>
                <a:ext uri="{FF2B5EF4-FFF2-40B4-BE49-F238E27FC236}">
                  <a16:creationId xmlns:a16="http://schemas.microsoft.com/office/drawing/2014/main" id="{67DAC33F-6CA0-F90B-E7F1-4808F907793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0">
              <a:extLst>
                <a:ext uri="{FF2B5EF4-FFF2-40B4-BE49-F238E27FC236}">
                  <a16:creationId xmlns:a16="http://schemas.microsoft.com/office/drawing/2014/main" id="{F0015EBB-7B1F-6A60-ACE7-F83E95EB4C9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1">
              <a:extLst>
                <a:ext uri="{FF2B5EF4-FFF2-40B4-BE49-F238E27FC236}">
                  <a16:creationId xmlns:a16="http://schemas.microsoft.com/office/drawing/2014/main" id="{0EA529EA-DA82-BAB2-888F-0F1EFB4A21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2">
              <a:extLst>
                <a:ext uri="{FF2B5EF4-FFF2-40B4-BE49-F238E27FC236}">
                  <a16:creationId xmlns:a16="http://schemas.microsoft.com/office/drawing/2014/main" id="{FD67D74B-D852-E0B0-D0DA-D0A4E4C9862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43">
              <a:extLst>
                <a:ext uri="{FF2B5EF4-FFF2-40B4-BE49-F238E27FC236}">
                  <a16:creationId xmlns:a16="http://schemas.microsoft.com/office/drawing/2014/main" id="{C1707AEE-0F70-3281-AB03-3D7AEB491B3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44">
              <a:extLst>
                <a:ext uri="{FF2B5EF4-FFF2-40B4-BE49-F238E27FC236}">
                  <a16:creationId xmlns:a16="http://schemas.microsoft.com/office/drawing/2014/main" id="{BD2E1975-217F-3E29-E278-9606D555BDE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45">
              <a:extLst>
                <a:ext uri="{FF2B5EF4-FFF2-40B4-BE49-F238E27FC236}">
                  <a16:creationId xmlns:a16="http://schemas.microsoft.com/office/drawing/2014/main" id="{C6FD5DE6-948B-D701-E30E-C5C6EA55895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6">
              <a:extLst>
                <a:ext uri="{FF2B5EF4-FFF2-40B4-BE49-F238E27FC236}">
                  <a16:creationId xmlns:a16="http://schemas.microsoft.com/office/drawing/2014/main" id="{E81225DB-B268-FA43-7058-30CC5BD59DB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nvGrpSpPr>
          <p:cNvPr id="17" name="Group 16">
            <a:extLst>
              <a:ext uri="{FF2B5EF4-FFF2-40B4-BE49-F238E27FC236}">
                <a16:creationId xmlns:a16="http://schemas.microsoft.com/office/drawing/2014/main" id="{917C243A-6875-D2B8-9DCF-1F0E5490D284}"/>
              </a:ext>
            </a:extLst>
          </p:cNvPr>
          <p:cNvGrpSpPr/>
          <p:nvPr/>
        </p:nvGrpSpPr>
        <p:grpSpPr>
          <a:xfrm>
            <a:off x="1143000" y="4648200"/>
            <a:ext cx="4572000" cy="1143000"/>
            <a:chOff x="1143000" y="4648200"/>
            <a:chExt cx="4572000" cy="1143000"/>
          </a:xfrm>
        </p:grpSpPr>
        <p:sp>
          <p:nvSpPr>
            <p:cNvPr id="20" name="AutoShape 35">
              <a:extLst>
                <a:ext uri="{FF2B5EF4-FFF2-40B4-BE49-F238E27FC236}">
                  <a16:creationId xmlns:a16="http://schemas.microsoft.com/office/drawing/2014/main" id="{9A15B3F9-3C17-41C1-65CA-AD3983CED002}"/>
                </a:ext>
              </a:extLst>
            </p:cNvPr>
            <p:cNvSpPr>
              <a:spLocks noChangeArrowheads="1"/>
            </p:cNvSpPr>
            <p:nvPr/>
          </p:nvSpPr>
          <p:spPr bwMode="auto">
            <a:xfrm>
              <a:off x="1143000" y="4648200"/>
              <a:ext cx="4572000" cy="11430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0" cap="none" spc="0" normalizeH="0" baseline="0" noProof="0" dirty="0">
                  <a:ln>
                    <a:noFill/>
                  </a:ln>
                  <a:solidFill>
                    <a:srgbClr val="FFFFFF"/>
                  </a:solidFill>
                  <a:effectLst/>
                  <a:uLnTx/>
                  <a:uFillTx/>
                  <a:latin typeface="Times New Roman"/>
                  <a:ea typeface="+mn-ea"/>
                  <a:cs typeface="Arial" panose="020B0604020202020204" pitchFamily="34" charset="0"/>
                </a:rPr>
                <a:t>No clause is the subset of another.</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rPr>
                <a:t>p</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a:rPr>
                <a:t>q</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3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rPr>
                <a:t>p</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a:rPr>
                <a:t>q</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a:rPr>
                <a:t>r</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 name="Text Box 21">
              <a:extLst>
                <a:ext uri="{FF2B5EF4-FFF2-40B4-BE49-F238E27FC236}">
                  <a16:creationId xmlns:a16="http://schemas.microsoft.com/office/drawing/2014/main" id="{3C57256E-00A7-D7F8-DC54-8A02589151B1}"/>
                </a:ext>
              </a:extLst>
            </p:cNvPr>
            <p:cNvSpPr txBox="1">
              <a:spLocks noChangeArrowheads="1"/>
            </p:cNvSpPr>
            <p:nvPr/>
          </p:nvSpPr>
          <p:spPr bwMode="auto">
            <a:xfrm>
              <a:off x="1676400" y="5105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Rectangle 14">
              <a:extLst>
                <a:ext uri="{FF2B5EF4-FFF2-40B4-BE49-F238E27FC236}">
                  <a16:creationId xmlns:a16="http://schemas.microsoft.com/office/drawing/2014/main" id="{1662D439-0581-E30B-147D-B09E03FE0EF1}"/>
                </a:ext>
              </a:extLst>
            </p:cNvPr>
            <p:cNvSpPr/>
            <p:nvPr/>
          </p:nvSpPr>
          <p:spPr>
            <a:xfrm>
              <a:off x="2258290" y="505691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6" name="Text Box 21">
              <a:extLst>
                <a:ext uri="{FF2B5EF4-FFF2-40B4-BE49-F238E27FC236}">
                  <a16:creationId xmlns:a16="http://schemas.microsoft.com/office/drawing/2014/main" id="{B82E734F-6811-B735-CDD0-448D4878EC10}"/>
                </a:ext>
              </a:extLst>
            </p:cNvPr>
            <p:cNvSpPr txBox="1">
              <a:spLocks noChangeArrowheads="1"/>
            </p:cNvSpPr>
            <p:nvPr/>
          </p:nvSpPr>
          <p:spPr bwMode="auto">
            <a:xfrm>
              <a:off x="2766290" y="51469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sp>
        <p:nvSpPr>
          <p:cNvPr id="5" name="Title 1">
            <a:extLst>
              <a:ext uri="{FF2B5EF4-FFF2-40B4-BE49-F238E27FC236}">
                <a16:creationId xmlns:a16="http://schemas.microsoft.com/office/drawing/2014/main" id="{39B80EAC-9286-FC3E-C1F5-3E7F6D284A80}"/>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
        <p:nvSpPr>
          <p:cNvPr id="10" name="Rectangle 9">
            <a:extLst>
              <a:ext uri="{FF2B5EF4-FFF2-40B4-BE49-F238E27FC236}">
                <a16:creationId xmlns:a16="http://schemas.microsoft.com/office/drawing/2014/main" id="{58CB7E50-914A-02F4-E9D3-6D29BA17E932}"/>
              </a:ext>
            </a:extLst>
          </p:cNvPr>
          <p:cNvSpPr/>
          <p:nvPr/>
        </p:nvSpPr>
        <p:spPr>
          <a:xfrm>
            <a:off x="243840" y="5943600"/>
            <a:ext cx="8686800" cy="822960"/>
          </a:xfrm>
          <a:prstGeom prst="rect">
            <a:avLst/>
          </a:prstGeom>
          <a:solidFill>
            <a:schemeClr val="tx1"/>
          </a:solidFill>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 name="Content Placeholder 6"/>
          <p:cNvSpPr txBox="1">
            <a:spLocks/>
          </p:cNvSpPr>
          <p:nvPr/>
        </p:nvSpPr>
        <p:spPr>
          <a:xfrm>
            <a:off x="438150" y="5867400"/>
            <a:ext cx="3200400" cy="640080"/>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800">
                <a:solidFill>
                  <a:schemeClr val="tx1"/>
                </a:solidFill>
                <a:latin typeface="+mn-lt"/>
              </a:defRPr>
            </a:lvl3pPr>
            <a:lvl4pPr marL="1600200" indent="-228600" algn="l" rtl="0" eaLnBrk="0" fontAlgn="base" hangingPunct="0">
              <a:spcBef>
                <a:spcPct val="20000"/>
              </a:spcBef>
              <a:spcAft>
                <a:spcPct val="0"/>
              </a:spcAft>
              <a:buChar char="–"/>
              <a:defRPr sz="2800">
                <a:solidFill>
                  <a:schemeClr val="tx1"/>
                </a:solidFill>
                <a:latin typeface="+mn-lt"/>
              </a:defRPr>
            </a:lvl4pPr>
            <a:lvl5pPr marL="2057400" indent="-228600" algn="l" rtl="0" eaLnBrk="0" fontAlgn="base" hangingPunct="0">
              <a:spcBef>
                <a:spcPct val="20000"/>
              </a:spcBef>
              <a:spcAft>
                <a:spcPct val="0"/>
              </a:spcAft>
              <a:buChar char="»"/>
              <a:defRPr sz="28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buNone/>
            </a:pPr>
            <a:r>
              <a:rPr lang="en-US" kern="0">
                <a:solidFill>
                  <a:schemeClr val="bg2"/>
                </a:solidFill>
                <a:latin typeface="Calibri (Body)"/>
              </a:rPr>
              <a:t>Idempotent laws:</a:t>
            </a:r>
            <a:endParaRPr lang="en-US" kern="0" dirty="0">
              <a:solidFill>
                <a:schemeClr val="bg2"/>
              </a:solidFill>
              <a:latin typeface="Calibri (Body)"/>
            </a:endParaRPr>
          </a:p>
        </p:txBody>
      </p:sp>
      <p:sp>
        <p:nvSpPr>
          <p:cNvPr id="8" name="Content Placeholder 8">
            <a:extLst>
              <a:ext uri="{FF2B5EF4-FFF2-40B4-BE49-F238E27FC236}">
                <a16:creationId xmlns:a16="http://schemas.microsoft.com/office/drawing/2014/main" id="{D2C2788C-DF8A-11D8-5FC6-08D185CDB046}"/>
              </a:ext>
            </a:extLst>
          </p:cNvPr>
          <p:cNvSpPr txBox="1">
            <a:spLocks/>
          </p:cNvSpPr>
          <p:nvPr/>
        </p:nvSpPr>
        <p:spPr>
          <a:xfrm>
            <a:off x="396240" y="6245860"/>
            <a:ext cx="3200400" cy="640080"/>
          </a:xfrm>
          <a:prstGeom prst="rect">
            <a:avLst/>
          </a:prstGeom>
        </p:spPr>
        <p:txBody>
          <a:bodyPr/>
          <a:lstStyle>
            <a:lvl1pPr marL="0" indent="0" algn="l" defTabSz="457200" rtl="0" eaLnBrk="1" latinLnBrk="0" hangingPunct="1">
              <a:spcBef>
                <a:spcPts val="1200"/>
              </a:spcBef>
              <a:spcAft>
                <a:spcPts val="600"/>
              </a:spcAft>
              <a:buFont typeface="Arial" panose="020B0604020202020204" pitchFamily="34" charset="0"/>
              <a:buNone/>
              <a:defRPr sz="3200" kern="1200">
                <a:solidFill>
                  <a:schemeClr val="tx1"/>
                </a:solidFill>
                <a:latin typeface="+mj-lt"/>
                <a:ea typeface="+mn-ea"/>
                <a:cs typeface="Arial" panose="020B0604020202020204" pitchFamily="34" charset="0"/>
              </a:defRPr>
            </a:lvl1pPr>
            <a:lvl2pPr marL="457200" indent="-342900" algn="l" defTabSz="457200" rtl="0" eaLnBrk="1" latinLnBrk="0" hangingPunct="1">
              <a:spcBef>
                <a:spcPts val="1200"/>
              </a:spcBef>
              <a:spcAft>
                <a:spcPts val="600"/>
              </a:spcAft>
              <a:buClr>
                <a:srgbClr val="04617B"/>
              </a:buClr>
              <a:buFont typeface="Arial" panose="020B0604020202020204" pitchFamily="34" charset="0"/>
              <a:buChar char="•"/>
              <a:defRPr sz="2800" kern="1200">
                <a:solidFill>
                  <a:schemeClr val="tx1"/>
                </a:solidFill>
                <a:latin typeface="+mj-lt"/>
                <a:ea typeface="+mn-ea"/>
                <a:cs typeface="Arial" panose="020B0604020202020204" pitchFamily="34" charset="0"/>
              </a:defRPr>
            </a:lvl2pPr>
            <a:lvl3pPr marL="822960" indent="-274320" algn="l" defTabSz="457200" rtl="0" eaLnBrk="1" latinLnBrk="0" hangingPunct="1">
              <a:spcBef>
                <a:spcPts val="1200"/>
              </a:spcBef>
              <a:spcAft>
                <a:spcPts val="600"/>
              </a:spcAft>
              <a:buClr>
                <a:srgbClr val="B60000"/>
              </a:buClr>
              <a:buFont typeface="Arial" panose="020B0604020202020204" pitchFamily="34" charset="0"/>
              <a:buChar char="•"/>
              <a:defRPr sz="2400" kern="1200">
                <a:solidFill>
                  <a:schemeClr val="tx1"/>
                </a:solidFill>
                <a:latin typeface="+mj-lt"/>
                <a:ea typeface="+mn-ea"/>
                <a:cs typeface="Arial" panose="020B0604020202020204" pitchFamily="34" charset="0"/>
              </a:defRPr>
            </a:lvl3pPr>
            <a:lvl4pPr marL="1188720" indent="-274320" algn="l" defTabSz="457200" rtl="0" eaLnBrk="1" latinLnBrk="0" hangingPunct="1">
              <a:spcBef>
                <a:spcPts val="1200"/>
              </a:spcBef>
              <a:spcAft>
                <a:spcPts val="600"/>
              </a:spcAft>
              <a:buClr>
                <a:srgbClr val="663F78"/>
              </a:buClr>
              <a:buFont typeface="Arial" panose="020B0604020202020204" pitchFamily="34" charset="0"/>
              <a:buChar char="•"/>
              <a:defRPr sz="2000" kern="1200">
                <a:solidFill>
                  <a:schemeClr val="tx1"/>
                </a:solidFill>
                <a:latin typeface="+mj-lt"/>
                <a:ea typeface="+mn-ea"/>
                <a:cs typeface="Arial" panose="020B0604020202020204" pitchFamily="34" charset="0"/>
              </a:defRPr>
            </a:lvl4pPr>
            <a:lvl5pPr marL="1554480" indent="-228600" algn="l" defTabSz="457200" rtl="0" eaLnBrk="1" latinLnBrk="0" hangingPunct="1">
              <a:spcBef>
                <a:spcPts val="1200"/>
              </a:spcBef>
              <a:spcAft>
                <a:spcPts val="600"/>
              </a:spcAft>
              <a:buFont typeface="Arial" panose="020B0604020202020204" pitchFamily="34" charset="0"/>
              <a:buChar char="•"/>
              <a:defRPr sz="1600" kern="1200">
                <a:solidFill>
                  <a:schemeClr val="tx1"/>
                </a:solidFill>
                <a:latin typeface="+mj-lt"/>
                <a:ea typeface="+mn-ea"/>
                <a:cs typeface="Arial" panose="020B0604020202020204" pitchFamily="34"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1200"/>
              </a:spcBef>
              <a:spcAft>
                <a:spcPts val="600"/>
              </a:spcAft>
              <a:buClrTx/>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Calibri (Body)"/>
                <a:ea typeface="+mn-ea"/>
                <a:cs typeface="Arial" panose="020B0604020202020204" pitchFamily="34" charset="0"/>
              </a:rPr>
              <a:t>Absorption Laws:</a:t>
            </a:r>
            <a:endParaRPr kumimoji="0" lang="en-US" sz="2800" b="0" i="0" u="none" strike="noStrike" kern="1200" cap="none" spc="0" normalizeH="0" baseline="0" noProof="0" dirty="0">
              <a:ln>
                <a:noFill/>
              </a:ln>
              <a:solidFill>
                <a:srgbClr val="000000"/>
              </a:solidFill>
              <a:effectLst/>
              <a:uLnTx/>
              <a:uFillTx/>
              <a:latin typeface="Calibri (Body)"/>
              <a:ea typeface="+mn-ea"/>
              <a:cs typeface="Arial" panose="020B0604020202020204" pitchFamily="34" charset="0"/>
            </a:endParaRPr>
          </a:p>
        </p:txBody>
      </p:sp>
      <p:graphicFrame>
        <p:nvGraphicFramePr>
          <p:cNvPr id="7" name="Object 7">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2304933803"/>
              </p:ext>
            </p:extLst>
          </p:nvPr>
        </p:nvGraphicFramePr>
        <p:xfrm>
          <a:off x="4114800" y="5939790"/>
          <a:ext cx="4495800" cy="495300"/>
        </p:xfrm>
        <a:graphic>
          <a:graphicData uri="http://schemas.openxmlformats.org/presentationml/2006/ole">
            <mc:AlternateContent xmlns:mc="http://schemas.openxmlformats.org/markup-compatibility/2006">
              <mc:Choice xmlns:v="urn:schemas-microsoft-com:vml" Requires="v">
                <p:oleObj name="Equation" r:id="rId2" imgW="1498320" imgH="164880" progId="Equation.DSMT4">
                  <p:embed/>
                </p:oleObj>
              </mc:Choice>
              <mc:Fallback>
                <p:oleObj name="Equation" r:id="rId2" imgW="1498320" imgH="164880" progId="Equation.DSMT4">
                  <p:embed/>
                  <p:pic>
                    <p:nvPicPr>
                      <p:cNvPr id="13" name="Object 7">
                        <a:extLst>
                          <a:ext uri="{C183D7F6-B498-43B3-948B-1728B52AA6E4}">
                            <adec:decorative xmlns:adec="http://schemas.microsoft.com/office/drawing/2017/decorative" val="1"/>
                          </a:ext>
                        </a:extLst>
                      </p:cNvPr>
                      <p:cNvPicPr/>
                      <p:nvPr/>
                    </p:nvPicPr>
                    <p:blipFill>
                      <a:blip r:embed="rId3"/>
                      <a:stretch>
                        <a:fillRect/>
                      </a:stretch>
                    </p:blipFill>
                    <p:spPr>
                      <a:xfrm>
                        <a:off x="4114800" y="5939790"/>
                        <a:ext cx="4495800" cy="495300"/>
                      </a:xfrm>
                      <a:prstGeom prst="rect">
                        <a:avLst/>
                      </a:prstGeom>
                    </p:spPr>
                  </p:pic>
                </p:oleObj>
              </mc:Fallback>
            </mc:AlternateContent>
          </a:graphicData>
        </a:graphic>
      </p:graphicFrame>
      <p:graphicFrame>
        <p:nvGraphicFramePr>
          <p:cNvPr id="9" name="Object 9">
            <a:extLst>
              <a:ext uri="{FF2B5EF4-FFF2-40B4-BE49-F238E27FC236}">
                <a16:creationId xmlns:a16="http://schemas.microsoft.com/office/drawing/2014/main" id="{E1FA4DA4-20B4-4F05-0122-83B5E10F9647}"/>
              </a:ex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562652607"/>
              </p:ext>
            </p:extLst>
          </p:nvPr>
        </p:nvGraphicFramePr>
        <p:xfrm>
          <a:off x="3977640" y="6247765"/>
          <a:ext cx="4603750" cy="635000"/>
        </p:xfrm>
        <a:graphic>
          <a:graphicData uri="http://schemas.openxmlformats.org/presentationml/2006/ole">
            <mc:AlternateContent xmlns:mc="http://schemas.openxmlformats.org/markup-compatibility/2006">
              <mc:Choice xmlns:v="urn:schemas-microsoft-com:vml" Requires="v">
                <p:oleObj name="Equation" r:id="rId4" imgW="1841400" imgH="253800" progId="Equation.DSMT4">
                  <p:embed/>
                </p:oleObj>
              </mc:Choice>
              <mc:Fallback>
                <p:oleObj name="Equation" r:id="rId4" imgW="1841400" imgH="253800" progId="Equation.DSMT4">
                  <p:embed/>
                  <p:pic>
                    <p:nvPicPr>
                      <p:cNvPr id="9" name="Object 9">
                        <a:extLst>
                          <a:ext uri="{FF2B5EF4-FFF2-40B4-BE49-F238E27FC236}">
                            <a16:creationId xmlns:a16="http://schemas.microsoft.com/office/drawing/2014/main" id="{E1FA4DA4-20B4-4F05-0122-83B5E10F9647}"/>
                          </a:ext>
                          <a:ext uri="{C183D7F6-B498-43B3-948B-1728B52AA6E4}">
                            <adec:decorative xmlns:adec="http://schemas.microsoft.com/office/drawing/2017/decorative" val="1"/>
                          </a:ext>
                        </a:extLst>
                      </p:cNvPr>
                      <p:cNvPicPr/>
                      <p:nvPr/>
                    </p:nvPicPr>
                    <p:blipFill>
                      <a:blip r:embed="rId5"/>
                      <a:stretch>
                        <a:fillRect/>
                      </a:stretch>
                    </p:blipFill>
                    <p:spPr>
                      <a:xfrm>
                        <a:off x="3977640" y="6247765"/>
                        <a:ext cx="4603750" cy="635000"/>
                      </a:xfrm>
                      <a:prstGeom prst="rect">
                        <a:avLst/>
                      </a:prstGeom>
                    </p:spPr>
                  </p:pic>
                </p:oleObj>
              </mc:Fallback>
            </mc:AlternateContent>
          </a:graphicData>
        </a:graphic>
      </p:graphicFrame>
    </p:spTree>
    <p:extLst>
      <p:ext uri="{BB962C8B-B14F-4D97-AF65-F5344CB8AC3E}">
        <p14:creationId xmlns:p14="http://schemas.microsoft.com/office/powerpoint/2010/main" val="817617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0-#ppt_w/2"/>
                                          </p:val>
                                        </p:tav>
                                        <p:tav tm="100000">
                                          <p:val>
                                            <p:strVal val="#ppt_x"/>
                                          </p:val>
                                        </p:tav>
                                      </p:tavLst>
                                    </p:anim>
                                    <p:anim calcmode="lin" valueType="num">
                                      <p:cBhvr additive="base">
                                        <p:cTn id="22" dur="500" fill="hold"/>
                                        <p:tgtEl>
                                          <p:spTgt spid="17"/>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0-#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ppt_x"/>
                                          </p:val>
                                        </p:tav>
                                        <p:tav tm="100000">
                                          <p:val>
                                            <p:strVal val="#ppt_x"/>
                                          </p:val>
                                        </p:tav>
                                      </p:tavLst>
                                    </p:anim>
                                    <p:anim calcmode="lin" valueType="num">
                                      <p:cBhvr additive="base">
                                        <p:cTn id="36" dur="500" fill="hold"/>
                                        <p:tgtEl>
                                          <p:spTgt spid="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500" fill="hold"/>
                                        <p:tgtEl>
                                          <p:spTgt spid="8"/>
                                        </p:tgtEl>
                                        <p:attrNameLst>
                                          <p:attrName>ppt_x</p:attrName>
                                        </p:attrNameLst>
                                      </p:cBhvr>
                                      <p:tavLst>
                                        <p:tav tm="0">
                                          <p:val>
                                            <p:strVal val="#ppt_x"/>
                                          </p:val>
                                        </p:tav>
                                        <p:tav tm="100000">
                                          <p:val>
                                            <p:strVal val="#ppt_x"/>
                                          </p:val>
                                        </p:tav>
                                      </p:tavLst>
                                    </p:anim>
                                    <p:anim calcmode="lin" valueType="num">
                                      <p:cBhvr additive="base">
                                        <p:cTn id="40" dur="500" fill="hold"/>
                                        <p:tgtEl>
                                          <p:spTgt spid="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500" fill="hold"/>
                                        <p:tgtEl>
                                          <p:spTgt spid="7"/>
                                        </p:tgtEl>
                                        <p:attrNameLst>
                                          <p:attrName>ppt_x</p:attrName>
                                        </p:attrNameLst>
                                      </p:cBhvr>
                                      <p:tavLst>
                                        <p:tav tm="0">
                                          <p:val>
                                            <p:strVal val="#ppt_x"/>
                                          </p:val>
                                        </p:tav>
                                        <p:tav tm="100000">
                                          <p:val>
                                            <p:strVal val="#ppt_x"/>
                                          </p:val>
                                        </p:tav>
                                      </p:tavLst>
                                    </p:anim>
                                    <p:anim calcmode="lin" valueType="num">
                                      <p:cBhvr additive="base">
                                        <p:cTn id="44" dur="500" fill="hold"/>
                                        <p:tgtEl>
                                          <p:spTgt spid="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500" fill="hold"/>
                                        <p:tgtEl>
                                          <p:spTgt spid="9"/>
                                        </p:tgtEl>
                                        <p:attrNameLst>
                                          <p:attrName>ppt_x</p:attrName>
                                        </p:attrNameLst>
                                      </p:cBhvr>
                                      <p:tavLst>
                                        <p:tav tm="0">
                                          <p:val>
                                            <p:strVal val="#ppt_x"/>
                                          </p:val>
                                        </p:tav>
                                        <p:tav tm="100000">
                                          <p:val>
                                            <p:strVal val="#ppt_x"/>
                                          </p:val>
                                        </p:tav>
                                      </p:tavLst>
                                    </p:anim>
                                    <p:anim calcmode="lin" valueType="num">
                                      <p:cBhvr additive="base">
                                        <p:cTn id="4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
                                            <p:txEl>
                                              <p:pRg st="1" end="1"/>
                                            </p:txEl>
                                          </p:spTgt>
                                        </p:tgtEl>
                                        <p:attrNameLst>
                                          <p:attrName>style.visibility</p:attrName>
                                        </p:attrNameLst>
                                      </p:cBhvr>
                                      <p:to>
                                        <p:strVal val="visible"/>
                                      </p:to>
                                    </p:set>
                                    <p:anim calcmode="lin" valueType="num">
                                      <p:cBhvr additive="base">
                                        <p:cTn id="5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
                                            <p:txEl>
                                              <p:pRg st="1" end="1"/>
                                            </p:txEl>
                                          </p:spTgt>
                                        </p:tgtEl>
                                        <p:attrNameLst>
                                          <p:attrName>ppt_y</p:attrName>
                                        </p:attrNameLst>
                                      </p:cBhvr>
                                      <p:tavLst>
                                        <p:tav tm="0">
                                          <p:val>
                                            <p:strVal val="#ppt_y"/>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17"/>
                                        </p:tgtEl>
                                        <p:attrNameLst>
                                          <p:attrName>style.visibility</p:attrName>
                                        </p:attrNameLst>
                                      </p:cBhvr>
                                      <p:to>
                                        <p:strVal val="hidden"/>
                                      </p:to>
                                    </p:set>
                                  </p:childTnLst>
                                </p:cTn>
                              </p:par>
                              <p:par>
                                <p:cTn id="57" presetID="1" presetClass="exit" presetSubtype="0" fill="hold" grpId="1" nodeType="withEffect">
                                  <p:stCondLst>
                                    <p:cond delay="0"/>
                                  </p:stCondLst>
                                  <p:childTnLst>
                                    <p:set>
                                      <p:cBhvr>
                                        <p:cTn id="58" dur="1" fill="hold">
                                          <p:stCondLst>
                                            <p:cond delay="0"/>
                                          </p:stCondLst>
                                        </p:cTn>
                                        <p:tgtEl>
                                          <p:spTgt spid="10"/>
                                        </p:tgtEl>
                                        <p:attrNameLst>
                                          <p:attrName>style.visibility</p:attrName>
                                        </p:attrNameLst>
                                      </p:cBhvr>
                                      <p:to>
                                        <p:strVal val="hidden"/>
                                      </p:to>
                                    </p:set>
                                  </p:childTnLst>
                                </p:cTn>
                              </p:par>
                              <p:par>
                                <p:cTn id="59" presetID="1" presetClass="exit" presetSubtype="0" fill="hold" grpId="1" nodeType="withEffect">
                                  <p:stCondLst>
                                    <p:cond delay="0"/>
                                  </p:stCondLst>
                                  <p:childTnLst>
                                    <p:set>
                                      <p:cBhvr>
                                        <p:cTn id="60" dur="1" fill="hold">
                                          <p:stCondLst>
                                            <p:cond delay="0"/>
                                          </p:stCondLst>
                                        </p:cTn>
                                        <p:tgtEl>
                                          <p:spTgt spid="4"/>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8"/>
                                        </p:tgtEl>
                                        <p:attrNameLst>
                                          <p:attrName>style.visibility</p:attrName>
                                        </p:attrNameLst>
                                      </p:cBhvr>
                                      <p:to>
                                        <p:strVal val="hidden"/>
                                      </p:to>
                                    </p:set>
                                  </p:childTnLst>
                                </p:cTn>
                              </p:par>
                              <p:par>
                                <p:cTn id="63" presetID="1" presetClass="exit" presetSubtype="0" fill="hold" nodeType="withEffect">
                                  <p:stCondLst>
                                    <p:cond delay="0"/>
                                  </p:stCondLst>
                                  <p:childTnLst>
                                    <p:set>
                                      <p:cBhvr>
                                        <p:cTn id="64" dur="1" fill="hold">
                                          <p:stCondLst>
                                            <p:cond delay="0"/>
                                          </p:stCondLst>
                                        </p:cTn>
                                        <p:tgtEl>
                                          <p:spTgt spid="7"/>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9"/>
                                        </p:tgtEl>
                                        <p:attrNameLst>
                                          <p:attrName>style.visibility</p:attrName>
                                        </p:attrNameLst>
                                      </p:cBhvr>
                                      <p:to>
                                        <p:strVal val="hidden"/>
                                      </p:to>
                                    </p:set>
                                  </p:childTnLst>
                                </p:cTn>
                              </p:par>
                              <p:par>
                                <p:cTn id="67" presetID="2" presetClass="entr" presetSubtype="8" fill="hold" grpId="0" nodeType="withEffect">
                                  <p:stCondLst>
                                    <p:cond delay="0"/>
                                  </p:stCondLst>
                                  <p:childTnLst>
                                    <p:set>
                                      <p:cBhvr>
                                        <p:cTn id="68" dur="1" fill="hold">
                                          <p:stCondLst>
                                            <p:cond delay="0"/>
                                          </p:stCondLst>
                                        </p:cTn>
                                        <p:tgtEl>
                                          <p:spTgt spid="14"/>
                                        </p:tgtEl>
                                        <p:attrNameLst>
                                          <p:attrName>style.visibility</p:attrName>
                                        </p:attrNameLst>
                                      </p:cBhvr>
                                      <p:to>
                                        <p:strVal val="visible"/>
                                      </p:to>
                                    </p:set>
                                    <p:anim calcmode="lin" valueType="num">
                                      <p:cBhvr additive="base">
                                        <p:cTn id="69" dur="500" fill="hold"/>
                                        <p:tgtEl>
                                          <p:spTgt spid="14"/>
                                        </p:tgtEl>
                                        <p:attrNameLst>
                                          <p:attrName>ppt_x</p:attrName>
                                        </p:attrNameLst>
                                      </p:cBhvr>
                                      <p:tavLst>
                                        <p:tav tm="0">
                                          <p:val>
                                            <p:strVal val="0-#ppt_w/2"/>
                                          </p:val>
                                        </p:tav>
                                        <p:tav tm="100000">
                                          <p:val>
                                            <p:strVal val="#ppt_x"/>
                                          </p:val>
                                        </p:tav>
                                      </p:tavLst>
                                    </p:anim>
                                    <p:anim calcmode="lin" valueType="num">
                                      <p:cBhvr additive="base">
                                        <p:cTn id="70" dur="500" fill="hold"/>
                                        <p:tgtEl>
                                          <p:spTgt spid="14"/>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500" fill="hold"/>
                                        <p:tgtEl>
                                          <p:spTgt spid="13"/>
                                        </p:tgtEl>
                                        <p:attrNameLst>
                                          <p:attrName>ppt_x</p:attrName>
                                        </p:attrNameLst>
                                      </p:cBhvr>
                                      <p:tavLst>
                                        <p:tav tm="0">
                                          <p:val>
                                            <p:strVal val="0-#ppt_w/2"/>
                                          </p:val>
                                        </p:tav>
                                        <p:tav tm="100000">
                                          <p:val>
                                            <p:strVal val="#ppt_x"/>
                                          </p:val>
                                        </p:tav>
                                      </p:tavLst>
                                    </p:anim>
                                    <p:anim calcmode="lin" valueType="num">
                                      <p:cBhvr additive="base">
                                        <p:cTn id="74"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
                                            <p:txEl>
                                              <p:pRg st="3" end="3"/>
                                            </p:txEl>
                                          </p:spTgt>
                                        </p:tgtEl>
                                        <p:attrNameLst>
                                          <p:attrName>style.visibility</p:attrName>
                                        </p:attrNameLst>
                                      </p:cBhvr>
                                      <p:to>
                                        <p:strVal val="visible"/>
                                      </p:to>
                                    </p:set>
                                    <p:anim calcmode="lin" valueType="num">
                                      <p:cBhvr additive="base">
                                        <p:cTn id="79"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3" grpId="0"/>
      <p:bldP spid="14" grpId="0"/>
      <p:bldP spid="10" grpId="0" animBg="1"/>
      <p:bldP spid="10" grpId="1" animBg="1"/>
      <p:bldP spid="4" grpId="0"/>
      <p:bldP spid="4" grpId="1"/>
      <p:bldP spid="8" grpId="0"/>
      <p:bldP spid="8" grpId="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476727" cy="366254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Every formula can be put uniquely into DNF (CNF)</a:t>
            </a:r>
            <a:br>
              <a:rPr lang="en-US" sz="2400" dirty="0">
                <a:sym typeface="Symbol"/>
              </a:rPr>
            </a:br>
            <a:r>
              <a:rPr lang="en-US" sz="2400" dirty="0">
                <a:sym typeface="Symbol"/>
              </a:rPr>
              <a:t>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r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Wingdings" panose="05000000000000000000" pitchFamily="2" charset="2"/>
              </a:rPr>
              <a:t>  </a:t>
            </a:r>
            <a:r>
              <a:rPr lang="en-US" sz="2400" dirty="0">
                <a:solidFill>
                  <a:srgbClr val="FFC000"/>
                </a:solidFill>
              </a:rPr>
              <a:t>(</a:t>
            </a:r>
            <a:r>
              <a:rPr lang="en-US" sz="2400" dirty="0">
                <a:solidFill>
                  <a:srgbClr val="FFC000"/>
                </a:solidFill>
                <a:sym typeface="Symbo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 </a:t>
            </a:r>
            <a:endParaRPr lang="en-US" sz="2400" dirty="0">
              <a:sym typeface="Symbol"/>
            </a:endParaRPr>
          </a:p>
          <a:p>
            <a:pPr marL="800100" lvl="1" eaLnBrk="1" hangingPunct="1">
              <a:spcBef>
                <a:spcPct val="0"/>
              </a:spcBef>
              <a:spcAft>
                <a:spcPct val="0"/>
              </a:spcAft>
            </a:pPr>
            <a:r>
              <a:rPr lang="en-US" sz="2400" dirty="0">
                <a:sym typeface="Symbol"/>
              </a:rPr>
              <a:t>One proof that two formula are equivalent is </a:t>
            </a:r>
            <a:br>
              <a:rPr lang="en-US" sz="2400" dirty="0">
                <a:sym typeface="Symbol"/>
              </a:rPr>
            </a:br>
            <a:r>
              <a:rPr lang="en-US" sz="2400" dirty="0">
                <a:sym typeface="Symbol"/>
              </a:rPr>
              <a:t>  to put both into DNF and then compare.      </a:t>
            </a:r>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21" name="Group 29">
            <a:extLst>
              <a:ext uri="{FF2B5EF4-FFF2-40B4-BE49-F238E27FC236}">
                <a16:creationId xmlns:a16="http://schemas.microsoft.com/office/drawing/2014/main" id="{3CC6900A-25A0-3C1A-88A8-7D3F6121296F}"/>
              </a:ext>
            </a:extLst>
          </p:cNvPr>
          <p:cNvGrpSpPr>
            <a:grpSpLocks/>
          </p:cNvGrpSpPr>
          <p:nvPr/>
        </p:nvGrpSpPr>
        <p:grpSpPr bwMode="auto">
          <a:xfrm>
            <a:off x="5867400" y="5029200"/>
            <a:ext cx="917591" cy="929993"/>
            <a:chOff x="2065" y="1551"/>
            <a:chExt cx="1628" cy="1988"/>
          </a:xfrm>
        </p:grpSpPr>
        <p:sp>
          <p:nvSpPr>
            <p:cNvPr id="22" name="Freeform 30">
              <a:extLst>
                <a:ext uri="{FF2B5EF4-FFF2-40B4-BE49-F238E27FC236}">
                  <a16:creationId xmlns:a16="http://schemas.microsoft.com/office/drawing/2014/main" id="{63CE6DCD-9547-0BD6-B509-CA59E64DB30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1">
              <a:extLst>
                <a:ext uri="{FF2B5EF4-FFF2-40B4-BE49-F238E27FC236}">
                  <a16:creationId xmlns:a16="http://schemas.microsoft.com/office/drawing/2014/main" id="{CAF932AD-D865-FDD0-66A6-55F825812F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2">
              <a:extLst>
                <a:ext uri="{FF2B5EF4-FFF2-40B4-BE49-F238E27FC236}">
                  <a16:creationId xmlns:a16="http://schemas.microsoft.com/office/drawing/2014/main" id="{6128B749-DD22-0F46-FA5F-822A8A0FE05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3">
              <a:extLst>
                <a:ext uri="{FF2B5EF4-FFF2-40B4-BE49-F238E27FC236}">
                  <a16:creationId xmlns:a16="http://schemas.microsoft.com/office/drawing/2014/main" id="{333004D2-09DB-BE1A-8150-7D48B275A9B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4">
              <a:extLst>
                <a:ext uri="{FF2B5EF4-FFF2-40B4-BE49-F238E27FC236}">
                  <a16:creationId xmlns:a16="http://schemas.microsoft.com/office/drawing/2014/main" id="{FBE1F356-143D-35DF-E017-7CFB641AC85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5">
              <a:extLst>
                <a:ext uri="{FF2B5EF4-FFF2-40B4-BE49-F238E27FC236}">
                  <a16:creationId xmlns:a16="http://schemas.microsoft.com/office/drawing/2014/main" id="{DB01921A-549B-D497-6A5B-99BBDADED3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6">
              <a:extLst>
                <a:ext uri="{FF2B5EF4-FFF2-40B4-BE49-F238E27FC236}">
                  <a16:creationId xmlns:a16="http://schemas.microsoft.com/office/drawing/2014/main" id="{045F1896-AD84-E17C-EA88-23EB572952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37">
              <a:extLst>
                <a:ext uri="{FF2B5EF4-FFF2-40B4-BE49-F238E27FC236}">
                  <a16:creationId xmlns:a16="http://schemas.microsoft.com/office/drawing/2014/main" id="{0A8ADAA6-548E-A287-604F-4A3023FB2E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8">
              <a:extLst>
                <a:ext uri="{FF2B5EF4-FFF2-40B4-BE49-F238E27FC236}">
                  <a16:creationId xmlns:a16="http://schemas.microsoft.com/office/drawing/2014/main" id="{2AA4B297-9FF8-2AC5-399D-60658E835FE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39">
              <a:extLst>
                <a:ext uri="{FF2B5EF4-FFF2-40B4-BE49-F238E27FC236}">
                  <a16:creationId xmlns:a16="http://schemas.microsoft.com/office/drawing/2014/main" id="{67DAC33F-6CA0-F90B-E7F1-4808F907793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0">
              <a:extLst>
                <a:ext uri="{FF2B5EF4-FFF2-40B4-BE49-F238E27FC236}">
                  <a16:creationId xmlns:a16="http://schemas.microsoft.com/office/drawing/2014/main" id="{F0015EBB-7B1F-6A60-ACE7-F83E95EB4C9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1">
              <a:extLst>
                <a:ext uri="{FF2B5EF4-FFF2-40B4-BE49-F238E27FC236}">
                  <a16:creationId xmlns:a16="http://schemas.microsoft.com/office/drawing/2014/main" id="{0EA529EA-DA82-BAB2-888F-0F1EFB4A21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2">
              <a:extLst>
                <a:ext uri="{FF2B5EF4-FFF2-40B4-BE49-F238E27FC236}">
                  <a16:creationId xmlns:a16="http://schemas.microsoft.com/office/drawing/2014/main" id="{FD67D74B-D852-E0B0-D0DA-D0A4E4C9862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43">
              <a:extLst>
                <a:ext uri="{FF2B5EF4-FFF2-40B4-BE49-F238E27FC236}">
                  <a16:creationId xmlns:a16="http://schemas.microsoft.com/office/drawing/2014/main" id="{C1707AEE-0F70-3281-AB03-3D7AEB491B3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44">
              <a:extLst>
                <a:ext uri="{FF2B5EF4-FFF2-40B4-BE49-F238E27FC236}">
                  <a16:creationId xmlns:a16="http://schemas.microsoft.com/office/drawing/2014/main" id="{BD2E1975-217F-3E29-E278-9606D555BDE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45">
              <a:extLst>
                <a:ext uri="{FF2B5EF4-FFF2-40B4-BE49-F238E27FC236}">
                  <a16:creationId xmlns:a16="http://schemas.microsoft.com/office/drawing/2014/main" id="{C6FD5DE6-948B-D701-E30E-C5C6EA55895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6">
              <a:extLst>
                <a:ext uri="{FF2B5EF4-FFF2-40B4-BE49-F238E27FC236}">
                  <a16:creationId xmlns:a16="http://schemas.microsoft.com/office/drawing/2014/main" id="{E81225DB-B268-FA43-7058-30CC5BD59DB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4" name="AutoShape 35">
            <a:extLst>
              <a:ext uri="{FF2B5EF4-FFF2-40B4-BE49-F238E27FC236}">
                <a16:creationId xmlns:a16="http://schemas.microsoft.com/office/drawing/2014/main" id="{CCFCCE30-F21C-987C-83FE-D64E6717CB3C}"/>
              </a:ext>
            </a:extLst>
          </p:cNvPr>
          <p:cNvSpPr>
            <a:spLocks noChangeArrowheads="1"/>
          </p:cNvSpPr>
          <p:nvPr/>
        </p:nvSpPr>
        <p:spPr bwMode="auto">
          <a:xfrm>
            <a:off x="1600200" y="4648200"/>
            <a:ext cx="4191000" cy="16764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Time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clauses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atoms in the universe.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eg p</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q</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r</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Title 1">
            <a:extLst>
              <a:ext uri="{FF2B5EF4-FFF2-40B4-BE49-F238E27FC236}">
                <a16:creationId xmlns:a16="http://schemas.microsoft.com/office/drawing/2014/main" id="{257A9851-B854-F4B1-7888-CE48CECD4B4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1994130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 calcmode="lin" valueType="num">
                                      <p:cBhvr additive="base">
                                        <p:cTn id="7"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0-#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8884163" cy="440120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Finding a satisfying assignment for CNF is hard,</a:t>
            </a:r>
            <a:br>
              <a:rPr lang="en-US" sz="2400" dirty="0">
                <a:sym typeface="Symbol"/>
              </a:rPr>
            </a:br>
            <a:r>
              <a:rPr lang="en-US" sz="2400" dirty="0">
                <a:sym typeface="Symbol"/>
              </a:rPr>
              <a:t>  because for each clause must choose one.</a:t>
            </a:r>
            <a:br>
              <a:rPr lang="en-US" sz="2400" dirty="0">
                <a:sym typeface="Symbol"/>
              </a:rPr>
            </a:br>
            <a:r>
              <a:rPr lang="en-US" sz="2400" dirty="0">
                <a:sym typeface="Symbol"/>
              </a:rPr>
              <a:t>But this is hard because you must be consistent with T/F values.</a:t>
            </a:r>
          </a:p>
          <a:p>
            <a:pPr marL="800100" lvl="1" eaLnBrk="1" hangingPunct="1">
              <a:spcBef>
                <a:spcPct val="0"/>
              </a:spcBef>
              <a:spcAft>
                <a:spcPct val="0"/>
              </a:spcAft>
            </a:pPr>
            <a:r>
              <a:rPr lang="en-US" sz="2400" dirty="0">
                <a:sym typeface="Symbol"/>
              </a:rPr>
              <a:t>Finding a satisfying assignment for DNF is easy,</a:t>
            </a:r>
            <a:br>
              <a:rPr lang="en-US" sz="2400" dirty="0">
                <a:sym typeface="Symbol"/>
              </a:rPr>
            </a:br>
            <a:r>
              <a:rPr lang="en-US" sz="2400" dirty="0">
                <a:sym typeface="Symbol"/>
              </a:rPr>
              <a:t>  because only one clause needs to be satisfied.</a:t>
            </a:r>
          </a:p>
          <a:p>
            <a:pPr marL="800100" lvl="1" eaLnBrk="1" hangingPunct="1">
              <a:spcBef>
                <a:spcPct val="0"/>
              </a:spcBef>
              <a:spcAft>
                <a:spcPct val="0"/>
              </a:spcAft>
            </a:pPr>
            <a:r>
              <a:rPr lang="en-US" sz="2400" dirty="0">
                <a:sym typeface="Symbol"/>
              </a:rPr>
              <a:t>Finding a falsifying assignment for DNF is hard.</a:t>
            </a:r>
            <a:endParaRPr lang="en-US" sz="2400" dirty="0"/>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28" name="Group 27">
            <a:extLst>
              <a:ext uri="{FF2B5EF4-FFF2-40B4-BE49-F238E27FC236}">
                <a16:creationId xmlns:a16="http://schemas.microsoft.com/office/drawing/2014/main" id="{559D5ADA-A0E3-7962-FDE4-593A7FFCF0A7}"/>
              </a:ext>
            </a:extLst>
          </p:cNvPr>
          <p:cNvGrpSpPr/>
          <p:nvPr/>
        </p:nvGrpSpPr>
        <p:grpSpPr>
          <a:xfrm>
            <a:off x="4800600" y="5486400"/>
            <a:ext cx="4117991" cy="1234793"/>
            <a:chOff x="3505200" y="4724400"/>
            <a:chExt cx="4117991" cy="1234793"/>
          </a:xfrm>
        </p:grpSpPr>
        <p:sp>
          <p:nvSpPr>
            <p:cNvPr id="29" name="AutoShape 35">
              <a:extLst>
                <a:ext uri="{FF2B5EF4-FFF2-40B4-BE49-F238E27FC236}">
                  <a16:creationId xmlns:a16="http://schemas.microsoft.com/office/drawing/2014/main" id="{04F8CD60-60F2-9C3F-1FEC-44B834D5B3B8}"/>
                </a:ext>
              </a:extLst>
            </p:cNvPr>
            <p:cNvSpPr>
              <a:spLocks noChangeArrowheads="1"/>
            </p:cNvSpPr>
            <p:nvPr/>
          </p:nvSpPr>
          <p:spPr bwMode="auto">
            <a:xfrm>
              <a:off x="3505200" y="4724400"/>
              <a:ext cx="3276600" cy="9906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Our goal is to find faster ways to prove things.</a:t>
              </a:r>
            </a:p>
          </p:txBody>
        </p:sp>
        <p:grpSp>
          <p:nvGrpSpPr>
            <p:cNvPr id="30" name="Group 29">
              <a:extLst>
                <a:ext uri="{FF2B5EF4-FFF2-40B4-BE49-F238E27FC236}">
                  <a16:creationId xmlns:a16="http://schemas.microsoft.com/office/drawing/2014/main" id="{4BE91631-5C52-9D51-AFDD-405EF30E651B}"/>
                </a:ext>
              </a:extLst>
            </p:cNvPr>
            <p:cNvGrpSpPr>
              <a:grpSpLocks/>
            </p:cNvGrpSpPr>
            <p:nvPr/>
          </p:nvGrpSpPr>
          <p:grpSpPr bwMode="auto">
            <a:xfrm>
              <a:off x="6705600" y="5029200"/>
              <a:ext cx="917591" cy="929993"/>
              <a:chOff x="2065" y="1551"/>
              <a:chExt cx="1628" cy="1988"/>
            </a:xfrm>
          </p:grpSpPr>
          <p:sp>
            <p:nvSpPr>
              <p:cNvPr id="31" name="Freeform 30">
                <a:extLst>
                  <a:ext uri="{FF2B5EF4-FFF2-40B4-BE49-F238E27FC236}">
                    <a16:creationId xmlns:a16="http://schemas.microsoft.com/office/drawing/2014/main" id="{BF4210EB-A875-0B6C-A266-39A96EBDD25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31">
                <a:extLst>
                  <a:ext uri="{FF2B5EF4-FFF2-40B4-BE49-F238E27FC236}">
                    <a16:creationId xmlns:a16="http://schemas.microsoft.com/office/drawing/2014/main" id="{7922EE09-919B-010D-B188-CBCF057EF8E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32">
                <a:extLst>
                  <a:ext uri="{FF2B5EF4-FFF2-40B4-BE49-F238E27FC236}">
                    <a16:creationId xmlns:a16="http://schemas.microsoft.com/office/drawing/2014/main" id="{8305D262-8211-FD0A-DD6A-5A934E16AE8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3">
                <a:extLst>
                  <a:ext uri="{FF2B5EF4-FFF2-40B4-BE49-F238E27FC236}">
                    <a16:creationId xmlns:a16="http://schemas.microsoft.com/office/drawing/2014/main" id="{40F8A7B4-7CA4-F959-176C-37E66DB7E56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4">
                <a:extLst>
                  <a:ext uri="{FF2B5EF4-FFF2-40B4-BE49-F238E27FC236}">
                    <a16:creationId xmlns:a16="http://schemas.microsoft.com/office/drawing/2014/main" id="{4A0D4441-EC66-D9BB-9549-F30341E5159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5">
                <a:extLst>
                  <a:ext uri="{FF2B5EF4-FFF2-40B4-BE49-F238E27FC236}">
                    <a16:creationId xmlns:a16="http://schemas.microsoft.com/office/drawing/2014/main" id="{AA1ED84B-9AAA-2309-FAF8-72BA86FED43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6">
                <a:extLst>
                  <a:ext uri="{FF2B5EF4-FFF2-40B4-BE49-F238E27FC236}">
                    <a16:creationId xmlns:a16="http://schemas.microsoft.com/office/drawing/2014/main" id="{68A0BA5A-6D9E-4667-CA59-FB42C4459C0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7">
                <a:extLst>
                  <a:ext uri="{FF2B5EF4-FFF2-40B4-BE49-F238E27FC236}">
                    <a16:creationId xmlns:a16="http://schemas.microsoft.com/office/drawing/2014/main" id="{AF1E4C92-08D2-BAF1-186E-8CD938D9C8E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8">
                <a:extLst>
                  <a:ext uri="{FF2B5EF4-FFF2-40B4-BE49-F238E27FC236}">
                    <a16:creationId xmlns:a16="http://schemas.microsoft.com/office/drawing/2014/main" id="{824B67BA-347E-181B-CD5D-CE921531E59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9">
                <a:extLst>
                  <a:ext uri="{FF2B5EF4-FFF2-40B4-BE49-F238E27FC236}">
                    <a16:creationId xmlns:a16="http://schemas.microsoft.com/office/drawing/2014/main" id="{BD6F6D9A-3BE3-5798-1F12-EA8D44291A2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40">
                <a:extLst>
                  <a:ext uri="{FF2B5EF4-FFF2-40B4-BE49-F238E27FC236}">
                    <a16:creationId xmlns:a16="http://schemas.microsoft.com/office/drawing/2014/main" id="{1E09C282-5831-962D-D59C-BACCDAA22B0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41">
                <a:extLst>
                  <a:ext uri="{FF2B5EF4-FFF2-40B4-BE49-F238E27FC236}">
                    <a16:creationId xmlns:a16="http://schemas.microsoft.com/office/drawing/2014/main" id="{CF62431E-82CE-D704-3021-86B3CB55577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2">
                <a:extLst>
                  <a:ext uri="{FF2B5EF4-FFF2-40B4-BE49-F238E27FC236}">
                    <a16:creationId xmlns:a16="http://schemas.microsoft.com/office/drawing/2014/main" id="{391360BE-75A0-5C68-1590-ED029247A0E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3">
                <a:extLst>
                  <a:ext uri="{FF2B5EF4-FFF2-40B4-BE49-F238E27FC236}">
                    <a16:creationId xmlns:a16="http://schemas.microsoft.com/office/drawing/2014/main" id="{D9EFC86B-E0A2-4CC9-054D-C46D495AB3D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4">
                <a:extLst>
                  <a:ext uri="{FF2B5EF4-FFF2-40B4-BE49-F238E27FC236}">
                    <a16:creationId xmlns:a16="http://schemas.microsoft.com/office/drawing/2014/main" id="{DBC43E91-9D13-B0B8-5064-5D84DC6632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5">
                <a:extLst>
                  <a:ext uri="{FF2B5EF4-FFF2-40B4-BE49-F238E27FC236}">
                    <a16:creationId xmlns:a16="http://schemas.microsoft.com/office/drawing/2014/main" id="{A7CB5DF0-79CA-6FC5-7F57-203FF9CD63F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6">
                <a:extLst>
                  <a:ext uri="{FF2B5EF4-FFF2-40B4-BE49-F238E27FC236}">
                    <a16:creationId xmlns:a16="http://schemas.microsoft.com/office/drawing/2014/main" id="{F7C5D53F-F5E8-65C5-AC95-5402D16FD48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5" name="Title 1">
            <a:extLst>
              <a:ext uri="{FF2B5EF4-FFF2-40B4-BE49-F238E27FC236}">
                <a16:creationId xmlns:a16="http://schemas.microsoft.com/office/drawing/2014/main" id="{CCB53AF8-AAF1-59E5-68CD-C357F3F189B3}"/>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1299926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 calcmode="lin" valueType="num">
                                      <p:cBhvr additive="base">
                                        <p:cTn id="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 calcmode="lin" valueType="num">
                                      <p:cBhvr additive="base">
                                        <p:cTn id="13"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 calcmode="lin" valueType="num">
                                      <p:cBhvr additive="base">
                                        <p:cTn id="19"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1+#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grpSp>
        <p:nvGrpSpPr>
          <p:cNvPr id="2" name="Group 1">
            <a:extLst>
              <a:ext uri="{FF2B5EF4-FFF2-40B4-BE49-F238E27FC236}">
                <a16:creationId xmlns:a16="http://schemas.microsoft.com/office/drawing/2014/main" id="{0D82B7ED-8E73-FDEF-9C98-3340CB1F7DF8}"/>
              </a:ext>
            </a:extLst>
          </p:cNvPr>
          <p:cNvGrpSpPr/>
          <p:nvPr/>
        </p:nvGrpSpPr>
        <p:grpSpPr>
          <a:xfrm>
            <a:off x="609600" y="1513702"/>
            <a:ext cx="6629400" cy="1263490"/>
            <a:chOff x="609600" y="1513702"/>
            <a:chExt cx="6629400" cy="1263490"/>
          </a:xfrm>
        </p:grpSpPr>
        <p:sp>
          <p:nvSpPr>
            <p:cNvPr id="4" name="Oval 3">
              <a:extLst>
                <a:ext uri="{FF2B5EF4-FFF2-40B4-BE49-F238E27FC236}">
                  <a16:creationId xmlns:a16="http://schemas.microsoft.com/office/drawing/2014/main" id="{7732897A-C95E-96BA-93EC-16982C5EF199}"/>
                </a:ext>
              </a:extLst>
            </p:cNvPr>
            <p:cNvSpPr/>
            <p:nvPr/>
          </p:nvSpPr>
          <p:spPr>
            <a:xfrm>
              <a:off x="609600" y="2362200"/>
              <a:ext cx="2209800" cy="414992"/>
            </a:xfrm>
            <a:prstGeom prst="ellipse">
              <a:avLst/>
            </a:prstGeom>
            <a:ln w="12700">
              <a:solidFill>
                <a:srgbClr val="FF00FF"/>
              </a:solidFill>
            </a:ln>
          </p:spPr>
          <p:txBody>
            <a:bodyPr wrap="square" rtlCol="0" anchor="ctr">
              <a:spAutoFit/>
            </a:bodyPr>
            <a:lstStyle/>
            <a:p>
              <a:pPr marL="0" algn="l"/>
              <a:endParaRPr lang="en-GB" sz="2800" dirty="0">
                <a:latin typeface="+mj-lt"/>
              </a:endParaRPr>
            </a:p>
          </p:txBody>
        </p:sp>
        <p:cxnSp>
          <p:nvCxnSpPr>
            <p:cNvPr id="5" name="Straight Connector 4">
              <a:extLst>
                <a:ext uri="{FF2B5EF4-FFF2-40B4-BE49-F238E27FC236}">
                  <a16:creationId xmlns:a16="http://schemas.microsoft.com/office/drawing/2014/main" id="{19993736-C09D-2809-1025-431A7FA0A73F}"/>
                </a:ext>
              </a:extLst>
            </p:cNvPr>
            <p:cNvCxnSpPr/>
            <p:nvPr/>
          </p:nvCxnSpPr>
          <p:spPr bwMode="auto">
            <a:xfrm>
              <a:off x="914400" y="1513702"/>
              <a:ext cx="6324600" cy="0"/>
            </a:xfrm>
            <a:prstGeom prst="line">
              <a:avLst/>
            </a:prstGeom>
            <a:noFill/>
            <a:ln w="25400" cap="flat" cmpd="sng" algn="ctr">
              <a:solidFill>
                <a:srgbClr val="FF00FF"/>
              </a:solidFill>
              <a:prstDash val="solid"/>
              <a:round/>
              <a:headEnd type="none" w="med" len="med"/>
              <a:tailEnd type="triangle"/>
            </a:ln>
            <a:effectLst/>
          </p:spPr>
        </p:cxnSp>
        <p:cxnSp>
          <p:nvCxnSpPr>
            <p:cNvPr id="6" name="Straight Connector 5">
              <a:extLst>
                <a:ext uri="{FF2B5EF4-FFF2-40B4-BE49-F238E27FC236}">
                  <a16:creationId xmlns:a16="http://schemas.microsoft.com/office/drawing/2014/main" id="{1284004E-8B08-3DC7-3694-43E7E97DAA43}"/>
                </a:ext>
              </a:extLst>
            </p:cNvPr>
            <p:cNvCxnSpPr/>
            <p:nvPr/>
          </p:nvCxnSpPr>
          <p:spPr bwMode="auto">
            <a:xfrm>
              <a:off x="838200" y="1905000"/>
              <a:ext cx="6324600" cy="0"/>
            </a:xfrm>
            <a:prstGeom prst="line">
              <a:avLst/>
            </a:prstGeom>
            <a:noFill/>
            <a:ln w="25400" cap="flat" cmpd="sng" algn="ctr">
              <a:solidFill>
                <a:srgbClr val="FF00FF"/>
              </a:solidFill>
              <a:prstDash val="solid"/>
              <a:round/>
              <a:headEnd type="none" w="med" len="med"/>
              <a:tailEnd type="triangle"/>
            </a:ln>
            <a:effectLst/>
          </p:spPr>
        </p:cxnSp>
        <p:cxnSp>
          <p:nvCxnSpPr>
            <p:cNvPr id="7" name="Straight Connector 6">
              <a:extLst>
                <a:ext uri="{FF2B5EF4-FFF2-40B4-BE49-F238E27FC236}">
                  <a16:creationId xmlns:a16="http://schemas.microsoft.com/office/drawing/2014/main" id="{B8C028E9-40B0-703A-6165-4CEB49F3B69C}"/>
                </a:ext>
              </a:extLst>
            </p:cNvPr>
            <p:cNvCxnSpPr>
              <a:cxnSpLocks/>
            </p:cNvCxnSpPr>
            <p:nvPr/>
          </p:nvCxnSpPr>
          <p:spPr bwMode="auto">
            <a:xfrm>
              <a:off x="838200" y="2286000"/>
              <a:ext cx="2819400" cy="0"/>
            </a:xfrm>
            <a:prstGeom prst="line">
              <a:avLst/>
            </a:prstGeom>
            <a:noFill/>
            <a:ln w="25400" cap="flat" cmpd="sng" algn="ctr">
              <a:solidFill>
                <a:srgbClr val="FF00FF"/>
              </a:solidFill>
              <a:prstDash val="solid"/>
              <a:round/>
              <a:headEnd type="none" w="med" len="med"/>
              <a:tailEnd type="triangle"/>
            </a:ln>
            <a:effectLst/>
          </p:spPr>
        </p:cxnSp>
      </p:grpSp>
    </p:spTree>
    <p:extLst>
      <p:ext uri="{BB962C8B-B14F-4D97-AF65-F5344CB8AC3E}">
        <p14:creationId xmlns:p14="http://schemas.microsoft.com/office/powerpoint/2010/main" val="2942084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600" fill="hold"/>
                                        <p:tgtEl>
                                          <p:spTgt spid="3">
                                            <p:txEl>
                                              <p:pRg st="4" end="4"/>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0" name="Picture 4">
            <a:extLst>
              <a:ext uri="{FF2B5EF4-FFF2-40B4-BE49-F238E27FC236}">
                <a16:creationId xmlns:a16="http://schemas.microsoft.com/office/drawing/2014/main" id="{F913BC01-1108-4798-92E5-18620ECADC73}"/>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21081" y="828010"/>
            <a:ext cx="1832787" cy="1832787"/>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p:cNvGrpSpPr/>
          <p:nvPr/>
        </p:nvGrpSpPr>
        <p:grpSpPr>
          <a:xfrm>
            <a:off x="0" y="2974661"/>
            <a:ext cx="4818506" cy="2511739"/>
            <a:chOff x="0" y="2974661"/>
            <a:chExt cx="4818506" cy="2511739"/>
          </a:xfrm>
        </p:grpSpPr>
        <p:pic>
          <p:nvPicPr>
            <p:cNvPr id="1111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3471" y="2974661"/>
              <a:ext cx="2325035" cy="2376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grpSp>
          <p:nvGrpSpPr>
            <p:cNvPr id="3" name="Group 2">
              <a:extLst>
                <a:ext uri="{FF2B5EF4-FFF2-40B4-BE49-F238E27FC236}">
                  <a16:creationId xmlns:a16="http://schemas.microsoft.com/office/drawing/2014/main" id="{5E24096F-AE11-44F5-9922-23D442E52AE2}"/>
                </a:ext>
              </a:extLst>
            </p:cNvPr>
            <p:cNvGrpSpPr/>
            <p:nvPr/>
          </p:nvGrpSpPr>
          <p:grpSpPr>
            <a:xfrm>
              <a:off x="0" y="3130407"/>
              <a:ext cx="1911742" cy="2355993"/>
              <a:chOff x="-139896" y="533400"/>
              <a:chExt cx="1911742" cy="2355993"/>
            </a:xfrm>
          </p:grpSpPr>
          <p:pic>
            <p:nvPicPr>
              <p:cNvPr id="3078" name="Picture 6" descr="Euclid_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5100" y="533400"/>
                <a:ext cx="130175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80" name="Text Box 8"/>
              <p:cNvSpPr txBox="1">
                <a:spLocks noChangeArrowheads="1"/>
              </p:cNvSpPr>
              <p:nvPr/>
            </p:nvSpPr>
            <p:spPr bwMode="auto">
              <a:xfrm>
                <a:off x="-139896" y="2550839"/>
                <a:ext cx="19117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grpSp>
      <p:sp>
        <p:nvSpPr>
          <p:cNvPr id="11" name="AutoShape 35">
            <a:extLst>
              <a:ext uri="{FF2B5EF4-FFF2-40B4-BE49-F238E27FC236}">
                <a16:creationId xmlns:a16="http://schemas.microsoft.com/office/drawing/2014/main" id="{FE301227-D4D9-4F8B-B110-2733C3C2F370}"/>
              </a:ext>
            </a:extLst>
          </p:cNvPr>
          <p:cNvSpPr>
            <a:spLocks noChangeArrowheads="1"/>
          </p:cNvSpPr>
          <p:nvPr/>
        </p:nvSpPr>
        <p:spPr bwMode="auto">
          <a:xfrm>
            <a:off x="2209800" y="5454454"/>
            <a:ext cx="5325171" cy="1295400"/>
          </a:xfrm>
          <a:prstGeom prst="wedgeRoundRectCallout">
            <a:avLst>
              <a:gd name="adj1" fmla="val -31126"/>
              <a:gd name="adj2" fmla="val -294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A Proof System:</a:t>
            </a:r>
          </a:p>
          <a:p>
            <a:pPr marL="342900" indent="-342900" eaLnBrk="1" hangingPunct="1">
              <a:spcBef>
                <a:spcPct val="0"/>
              </a:spcBef>
            </a:pPr>
            <a:r>
              <a:rPr lang="en-CA" altLang="en-US" sz="2400" dirty="0">
                <a:sym typeface="Symbol" panose="05050102010706020507" pitchFamily="18" charset="2"/>
              </a:rPr>
              <a:t>Is a mechanical method of proving that some formula is true.</a:t>
            </a:r>
          </a:p>
        </p:txBody>
      </p:sp>
      <p:sp>
        <p:nvSpPr>
          <p:cNvPr id="16" name="Text Box 10"/>
          <p:cNvSpPr txBox="1">
            <a:spLocks noChangeArrowheads="1"/>
          </p:cNvSpPr>
          <p:nvPr/>
        </p:nvSpPr>
        <p:spPr bwMode="auto">
          <a:xfrm>
            <a:off x="6013450" y="4144963"/>
            <a:ext cx="2994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And it was good.</a:t>
            </a:r>
          </a:p>
        </p:txBody>
      </p:sp>
      <p:sp>
        <p:nvSpPr>
          <p:cNvPr id="17" name="Text Box 7"/>
          <p:cNvSpPr txBox="1">
            <a:spLocks noChangeArrowheads="1"/>
          </p:cNvSpPr>
          <p:nvPr/>
        </p:nvSpPr>
        <p:spPr bwMode="auto">
          <a:xfrm>
            <a:off x="5410200" y="3483988"/>
            <a:ext cx="363176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“Let there be proofs”</a:t>
            </a:r>
          </a:p>
        </p:txBody>
      </p:sp>
      <p:grpSp>
        <p:nvGrpSpPr>
          <p:cNvPr id="4" name="Group 3"/>
          <p:cNvGrpSpPr/>
          <p:nvPr/>
        </p:nvGrpSpPr>
        <p:grpSpPr>
          <a:xfrm>
            <a:off x="-117965" y="499514"/>
            <a:ext cx="2288447" cy="2499837"/>
            <a:chOff x="-117965" y="499514"/>
            <a:chExt cx="2288447" cy="2499837"/>
          </a:xfrm>
        </p:grpSpPr>
        <p:pic>
          <p:nvPicPr>
            <p:cNvPr id="4098" name="Picture 2" descr="Marble bust of a man with a long, pointed beard, wearing a tainia, a kind of ancient Greek headcovering in this case resembling a turban. The face is somewhat gaunt and has prominent, but thin, eyebrows, which seem halfway fixed into a scowl. The ends of his mustache are long a trail halfway down the length of his beard to about where the bottom of his chin would be if we could see it. None of the hair on his head is visible, since it is completely covered by the tainia."/>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2737" y="499514"/>
              <a:ext cx="1516188" cy="2192846"/>
            </a:xfrm>
            <a:prstGeom prst="rect">
              <a:avLst/>
            </a:prstGeom>
            <a:noFill/>
            <a:extLst>
              <a:ext uri="{909E8E84-426E-40DD-AFC4-6F175D3DCCD1}">
                <a14:hiddenFill xmlns:a14="http://schemas.microsoft.com/office/drawing/2010/main">
                  <a:solidFill>
                    <a:srgbClr val="FFFFFF"/>
                  </a:solidFill>
                </a14:hiddenFill>
              </a:ext>
            </a:extLst>
          </p:spPr>
        </p:pic>
        <p:sp>
          <p:nvSpPr>
            <p:cNvPr id="12" name="Text Box 8"/>
            <p:cNvSpPr txBox="1">
              <a:spLocks noChangeArrowheads="1"/>
            </p:cNvSpPr>
            <p:nvPr/>
          </p:nvSpPr>
          <p:spPr bwMode="auto">
            <a:xfrm>
              <a:off x="-117965" y="2660797"/>
              <a:ext cx="2288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rPr>
                <a:t>Pythagoras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(400 BC)</a:t>
              </a:r>
            </a:p>
          </p:txBody>
        </p:sp>
      </p:grpSp>
      <p:grpSp>
        <p:nvGrpSpPr>
          <p:cNvPr id="22" name="Group 21">
            <a:extLst>
              <a:ext uri="{FF2B5EF4-FFF2-40B4-BE49-F238E27FC236}">
                <a16:creationId xmlns:a16="http://schemas.microsoft.com/office/drawing/2014/main" id="{63A4EA7F-E789-4F45-8709-3A3D26156EC3}"/>
              </a:ext>
            </a:extLst>
          </p:cNvPr>
          <p:cNvGrpSpPr/>
          <p:nvPr/>
        </p:nvGrpSpPr>
        <p:grpSpPr>
          <a:xfrm>
            <a:off x="1731316" y="465395"/>
            <a:ext cx="3032753" cy="2257426"/>
            <a:chOff x="1731316" y="465395"/>
            <a:chExt cx="3032753" cy="2257426"/>
          </a:xfrm>
        </p:grpSpPr>
        <p:pic>
          <p:nvPicPr>
            <p:cNvPr id="4101" name="Picture 5" descr="https://upload.wikimedia.org/wikipedia/commons/thumb/d/d2/Pythagorean.svg/260px-Pythagorean.svg.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87569" y="465395"/>
              <a:ext cx="2476500" cy="2257426"/>
            </a:xfrm>
            <a:prstGeom prst="rect">
              <a:avLst/>
            </a:prstGeom>
            <a:noFill/>
            <a:extLst>
              <a:ext uri="{909E8E84-426E-40DD-AFC4-6F175D3DCCD1}">
                <a14:hiddenFill xmlns:a14="http://schemas.microsoft.com/office/drawing/2010/main">
                  <a:solidFill>
                    <a:srgbClr val="FFFFFF"/>
                  </a:solidFill>
                </a14:hiddenFill>
              </a:ext>
            </a:extLst>
          </p:spPr>
        </p:pic>
        <p:sp>
          <p:nvSpPr>
            <p:cNvPr id="18" name="Text Box 7">
              <a:extLst>
                <a:ext uri="{FF2B5EF4-FFF2-40B4-BE49-F238E27FC236}">
                  <a16:creationId xmlns:a16="http://schemas.microsoft.com/office/drawing/2014/main" id="{69373602-A23C-47DA-85D5-86C1B6D27AA8}"/>
                </a:ext>
              </a:extLst>
            </p:cNvPr>
            <p:cNvSpPr txBox="1">
              <a:spLocks noChangeArrowheads="1"/>
            </p:cNvSpPr>
            <p:nvPr/>
          </p:nvSpPr>
          <p:spPr bwMode="auto">
            <a:xfrm>
              <a:off x="1731316" y="1911085"/>
              <a:ext cx="17738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l" eaLnBrk="0" hangingPunct="0">
                <a:defRPr/>
              </a:pPr>
              <a:r>
                <a:rPr kumimoji="0" lang="en-US" altLang="en-US" sz="2000" b="0" u="none" strike="noStrike" kern="1200" cap="none" spc="0" normalizeH="0" baseline="0" noProof="0" dirty="0">
                  <a:ln>
                    <a:noFill/>
                  </a:ln>
                  <a:solidFill>
                    <a:srgbClr val="FFFFFF"/>
                  </a:solidFill>
                  <a:effectLst/>
                  <a:uLnTx/>
                  <a:uFillTx/>
                  <a:latin typeface="+mj-lt"/>
                </a:rPr>
                <a:t>a</a:t>
              </a:r>
              <a:r>
                <a:rPr kumimoji="0" lang="en-US" altLang="en-US" sz="2000" b="0" u="none" strike="noStrike" kern="1200" cap="none" spc="0" normalizeH="0" baseline="30000" noProof="0" dirty="0">
                  <a:ln>
                    <a:noFill/>
                  </a:ln>
                  <a:solidFill>
                    <a:srgbClr val="FFFFFF"/>
                  </a:solidFill>
                  <a:effectLst/>
                  <a:uLnTx/>
                  <a:uFillTx/>
                  <a:latin typeface="+mj-lt"/>
                </a:rPr>
                <a:t>2</a:t>
              </a:r>
              <a:r>
                <a:rPr kumimoji="0" lang="en-US" altLang="en-US" sz="2000" b="0" u="none" strike="noStrike" kern="1200" cap="none" spc="0" normalizeH="0" baseline="0" noProof="0" dirty="0">
                  <a:ln>
                    <a:noFill/>
                  </a:ln>
                  <a:solidFill>
                    <a:srgbClr val="FFFFFF"/>
                  </a:solidFill>
                  <a:effectLst/>
                  <a:uLnTx/>
                  <a:uFillTx/>
                  <a:latin typeface="+mj-lt"/>
                </a:rPr>
                <a:t> + </a:t>
              </a:r>
              <a:r>
                <a:rPr lang="en-US" altLang="en-US" sz="2000" noProof="0" dirty="0">
                  <a:solidFill>
                    <a:srgbClr val="FFFFFF"/>
                  </a:solidFill>
                </a:rPr>
                <a:t>b</a:t>
              </a:r>
              <a:r>
                <a:rPr lang="en-US" altLang="en-US" sz="2000" baseline="30000" dirty="0">
                  <a:solidFill>
                    <a:srgbClr val="FFFFFF"/>
                  </a:solidFill>
                </a:rPr>
                <a:t>2</a:t>
              </a:r>
              <a:r>
                <a:rPr lang="en-US" altLang="en-US" sz="2000" dirty="0">
                  <a:solidFill>
                    <a:srgbClr val="FFFFFF"/>
                  </a:solidFill>
                </a:rPr>
                <a:t> = c</a:t>
              </a:r>
              <a:r>
                <a:rPr lang="en-US" altLang="en-US" sz="2000" baseline="30000" dirty="0">
                  <a:solidFill>
                    <a:srgbClr val="FFFFFF"/>
                  </a:solidFill>
                </a:rPr>
                <a:t>2</a:t>
              </a:r>
              <a:r>
                <a:rPr lang="en-US" altLang="en-US" sz="2000" dirty="0">
                  <a:solidFill>
                    <a:srgbClr val="FFFFFF"/>
                  </a:solidFill>
                </a:rPr>
                <a:t> </a:t>
              </a:r>
            </a:p>
          </p:txBody>
        </p:sp>
      </p:grpSp>
      <p:grpSp>
        <p:nvGrpSpPr>
          <p:cNvPr id="23" name="Group 22">
            <a:extLst>
              <a:ext uri="{FF2B5EF4-FFF2-40B4-BE49-F238E27FC236}">
                <a16:creationId xmlns:a16="http://schemas.microsoft.com/office/drawing/2014/main" id="{8A1450EE-F921-4569-88B7-D9DB31D60F84}"/>
              </a:ext>
            </a:extLst>
          </p:cNvPr>
          <p:cNvGrpSpPr/>
          <p:nvPr/>
        </p:nvGrpSpPr>
        <p:grpSpPr>
          <a:xfrm>
            <a:off x="7010400" y="1181090"/>
            <a:ext cx="2325317" cy="1015663"/>
            <a:chOff x="7010400" y="1181090"/>
            <a:chExt cx="2325317" cy="1015663"/>
          </a:xfrm>
        </p:grpSpPr>
        <p:sp>
          <p:nvSpPr>
            <p:cNvPr id="20" name="Text Box 7">
              <a:extLst>
                <a:ext uri="{FF2B5EF4-FFF2-40B4-BE49-F238E27FC236}">
                  <a16:creationId xmlns:a16="http://schemas.microsoft.com/office/drawing/2014/main" id="{B7E30547-7340-4CCB-B527-1EADD7EAAD7D}"/>
                </a:ext>
              </a:extLst>
            </p:cNvPr>
            <p:cNvSpPr txBox="1">
              <a:spLocks noChangeArrowheads="1"/>
            </p:cNvSpPr>
            <p:nvPr/>
          </p:nvSpPr>
          <p:spPr bwMode="auto">
            <a:xfrm>
              <a:off x="7010400" y="1181090"/>
              <a:ext cx="232531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l" eaLnBrk="0" hangingPunct="0">
                <a:defRPr/>
              </a:pPr>
              <a:r>
                <a:rPr lang="en-US" altLang="en-US" sz="2000" dirty="0">
                  <a:solidFill>
                    <a:srgbClr val="FFFFFF"/>
                  </a:solidFill>
                </a:rPr>
                <a:t>4 (½ ab) + c</a:t>
              </a:r>
              <a:r>
                <a:rPr lang="en-US" altLang="en-US" sz="2000" baseline="30000" dirty="0">
                  <a:solidFill>
                    <a:srgbClr val="FFFFFF"/>
                  </a:solidFill>
                </a:rPr>
                <a:t>2  </a:t>
              </a:r>
              <a:r>
                <a:rPr lang="en-US" altLang="en-US" sz="2000" dirty="0">
                  <a:solidFill>
                    <a:srgbClr val="FFFFFF"/>
                  </a:solidFill>
                </a:rPr>
                <a:t>=</a:t>
              </a:r>
            </a:p>
            <a:p>
              <a:pPr algn="l" eaLnBrk="0" hangingPunct="0">
                <a:defRPr/>
              </a:pPr>
              <a:r>
                <a:rPr lang="en-US" altLang="en-US" sz="2000" dirty="0">
                  <a:solidFill>
                    <a:srgbClr val="FFFFFF"/>
                  </a:solidFill>
                </a:rPr>
                <a:t>       (</a:t>
              </a:r>
              <a:r>
                <a:rPr lang="en-US" altLang="en-US" sz="2000" dirty="0" err="1">
                  <a:solidFill>
                    <a:srgbClr val="FFFFFF"/>
                  </a:solidFill>
                </a:rPr>
                <a:t>a+b</a:t>
              </a:r>
              <a:r>
                <a:rPr lang="en-US" altLang="en-US" sz="2000" dirty="0">
                  <a:solidFill>
                    <a:srgbClr val="FFFFFF"/>
                  </a:solidFill>
                </a:rPr>
                <a:t>)</a:t>
              </a:r>
              <a:r>
                <a:rPr lang="en-US" altLang="en-US" sz="2000" baseline="30000" dirty="0">
                  <a:solidFill>
                    <a:srgbClr val="FFFFFF"/>
                  </a:solidFill>
                </a:rPr>
                <a:t>2</a:t>
              </a:r>
            </a:p>
            <a:p>
              <a:pPr algn="l" eaLnBrk="0" hangingPunct="0">
                <a:defRPr/>
              </a:pPr>
              <a:r>
                <a:rPr lang="en-US" altLang="en-US" sz="2000" dirty="0">
                  <a:solidFill>
                    <a:srgbClr val="FFFFFF"/>
                  </a:solidFill>
                </a:rPr>
                <a:t>    = a</a:t>
              </a:r>
              <a:r>
                <a:rPr lang="en-US" altLang="en-US" sz="2000" baseline="30000" dirty="0">
                  <a:solidFill>
                    <a:srgbClr val="FFFFFF"/>
                  </a:solidFill>
                </a:rPr>
                <a:t>2</a:t>
              </a:r>
              <a:r>
                <a:rPr lang="en-US" altLang="en-US" sz="2000" dirty="0">
                  <a:solidFill>
                    <a:srgbClr val="FFFFFF"/>
                  </a:solidFill>
                </a:rPr>
                <a:t> + 2ab</a:t>
              </a:r>
              <a:r>
                <a:rPr lang="en-US" altLang="en-US" sz="2000" baseline="30000" dirty="0">
                  <a:solidFill>
                    <a:srgbClr val="FFFFFF"/>
                  </a:solidFill>
                </a:rPr>
                <a:t> </a:t>
              </a:r>
              <a:r>
                <a:rPr lang="en-US" altLang="en-US" sz="2000" dirty="0">
                  <a:solidFill>
                    <a:srgbClr val="FFFFFF"/>
                  </a:solidFill>
                </a:rPr>
                <a:t>+ b</a:t>
              </a:r>
              <a:r>
                <a:rPr lang="en-US" altLang="en-US" sz="2000" baseline="30000" dirty="0">
                  <a:solidFill>
                    <a:srgbClr val="FFFFFF"/>
                  </a:solidFill>
                </a:rPr>
                <a:t>2</a:t>
              </a:r>
            </a:p>
          </p:txBody>
        </p:sp>
        <p:cxnSp>
          <p:nvCxnSpPr>
            <p:cNvPr id="13" name="Straight Connector 12">
              <a:extLst>
                <a:ext uri="{FF2B5EF4-FFF2-40B4-BE49-F238E27FC236}">
                  <a16:creationId xmlns:a16="http://schemas.microsoft.com/office/drawing/2014/main" id="{778AF4E6-66D2-48E0-9060-422FA53297F0}"/>
                </a:ext>
              </a:extLst>
            </p:cNvPr>
            <p:cNvCxnSpPr>
              <a:cxnSpLocks/>
            </p:cNvCxnSpPr>
            <p:nvPr/>
          </p:nvCxnSpPr>
          <p:spPr bwMode="auto">
            <a:xfrm flipV="1">
              <a:off x="7290516" y="1345842"/>
              <a:ext cx="799563" cy="113763"/>
            </a:xfrm>
            <a:prstGeom prst="line">
              <a:avLst/>
            </a:prstGeom>
            <a:noFill/>
            <a:ln w="6350" cap="flat" cmpd="sng" algn="ctr">
              <a:solidFill>
                <a:schemeClr val="hlink"/>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ECEC32D-218A-4B62-BDE9-7B5E506A5F23}"/>
                </a:ext>
              </a:extLst>
            </p:cNvPr>
            <p:cNvCxnSpPr>
              <a:cxnSpLocks/>
            </p:cNvCxnSpPr>
            <p:nvPr/>
          </p:nvCxnSpPr>
          <p:spPr bwMode="auto">
            <a:xfrm flipV="1">
              <a:off x="8102958" y="1936843"/>
              <a:ext cx="507642" cy="146316"/>
            </a:xfrm>
            <a:prstGeom prst="line">
              <a:avLst/>
            </a:prstGeom>
            <a:noFill/>
            <a:ln w="6350" cap="flat" cmpd="sng" algn="ctr">
              <a:solidFill>
                <a:schemeClr val="hlink"/>
              </a:solidFill>
              <a:prstDash val="solid"/>
              <a:round/>
              <a:headEnd type="none" w="med" len="med"/>
              <a:tailEnd type="none" w="med" len="med"/>
            </a:ln>
            <a:effectLst/>
          </p:spPr>
        </p:cxnSp>
      </p:grpSp>
      <p:sp>
        <p:nvSpPr>
          <p:cNvPr id="29" name="Text Box 8">
            <a:extLst>
              <a:ext uri="{FF2B5EF4-FFF2-40B4-BE49-F238E27FC236}">
                <a16:creationId xmlns:a16="http://schemas.microsoft.com/office/drawing/2014/main" id="{B78D846D-525A-45FD-8DDF-EB063CA335F5}"/>
              </a:ext>
            </a:extLst>
          </p:cNvPr>
          <p:cNvSpPr txBox="1">
            <a:spLocks noChangeArrowheads="1"/>
          </p:cNvSpPr>
          <p:nvPr/>
        </p:nvSpPr>
        <p:spPr bwMode="auto">
          <a:xfrm>
            <a:off x="5486612" y="176583"/>
            <a:ext cx="303544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000" dirty="0">
                <a:solidFill>
                  <a:srgbClr val="FFFFFF"/>
                </a:solidFill>
              </a:rPr>
              <a:t>Proofs of this date back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000" dirty="0">
                <a:solidFill>
                  <a:srgbClr val="FF00FF"/>
                </a:solidFill>
              </a:rPr>
              <a:t>thousands</a:t>
            </a:r>
            <a:r>
              <a:rPr lang="en-US" altLang="en-US" sz="2000" dirty="0">
                <a:solidFill>
                  <a:srgbClr val="FFFFFF"/>
                </a:solidFill>
              </a:rPr>
              <a:t> of years.</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F4E2F686-A333-4B20-BB01-EC584000B701}"/>
              </a:ext>
            </a:extLst>
          </p:cNvPr>
          <p:cNvGrpSpPr/>
          <p:nvPr/>
        </p:nvGrpSpPr>
        <p:grpSpPr>
          <a:xfrm>
            <a:off x="4256" y="186155"/>
            <a:ext cx="2036781" cy="2878724"/>
            <a:chOff x="-2311281" y="2438399"/>
            <a:chExt cx="2036781" cy="2878724"/>
          </a:xfrm>
        </p:grpSpPr>
        <p:sp>
          <p:nvSpPr>
            <p:cNvPr id="2" name="Rectangle 1">
              <a:extLst>
                <a:ext uri="{FF2B5EF4-FFF2-40B4-BE49-F238E27FC236}">
                  <a16:creationId xmlns:a16="http://schemas.microsoft.com/office/drawing/2014/main" id="{2346BA87-BDE9-4763-975A-111111D5AB74}"/>
                </a:ext>
              </a:extLst>
            </p:cNvPr>
            <p:cNvSpPr/>
            <p:nvPr/>
          </p:nvSpPr>
          <p:spPr>
            <a:xfrm>
              <a:off x="-2311281" y="4732348"/>
              <a:ext cx="2036781" cy="584775"/>
            </a:xfrm>
            <a:prstGeom prst="rect">
              <a:avLst/>
            </a:prstGeom>
          </p:spPr>
          <p:txBody>
            <a:bodyPr wrap="square">
              <a:spAutoFit/>
            </a:bodyPr>
            <a:lstStyle/>
            <a:p>
              <a:pPr algn="ctr"/>
              <a:r>
                <a:rPr lang="en-US" sz="1600" dirty="0">
                  <a:latin typeface="+mj-lt"/>
                </a:rPr>
                <a:t>Babylon and Egypt </a:t>
              </a:r>
            </a:p>
            <a:p>
              <a:pPr algn="ctr"/>
              <a:r>
                <a:rPr lang="en-US" sz="1600" dirty="0">
                  <a:latin typeface="+mj-lt"/>
                </a:rPr>
                <a:t>(1900 B.C.). </a:t>
              </a:r>
            </a:p>
          </p:txBody>
        </p:sp>
        <p:pic>
          <p:nvPicPr>
            <p:cNvPr id="7170" name="Picture 2" descr="The Spiritual Origins of Islam - All Pro Pastors">
              <a:extLst>
                <a:ext uri="{FF2B5EF4-FFF2-40B4-BE49-F238E27FC236}">
                  <a16:creationId xmlns:a16="http://schemas.microsoft.com/office/drawing/2014/main" id="{4193B416-11D1-4438-A40F-5345045EF3AA}"/>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1520" t="2498" r="7631" b="3274"/>
            <a:stretch/>
          </p:blipFill>
          <p:spPr bwMode="auto">
            <a:xfrm>
              <a:off x="-1886410" y="3428999"/>
              <a:ext cx="1032414" cy="1346575"/>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a:extLst>
                <a:ext uri="{FF2B5EF4-FFF2-40B4-BE49-F238E27FC236}">
                  <a16:creationId xmlns:a16="http://schemas.microsoft.com/office/drawing/2014/main" id="{1BF54418-E3ED-4537-8D52-79CAA238A0B0}"/>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31334" t="1706" r="31333" b="10493"/>
            <a:stretch/>
          </p:blipFill>
          <p:spPr bwMode="auto">
            <a:xfrm>
              <a:off x="-1876853" y="2438399"/>
              <a:ext cx="1040025" cy="990599"/>
            </a:xfrm>
            <a:prstGeom prst="rect">
              <a:avLst/>
            </a:prstGeom>
            <a:noFill/>
            <a:extLst>
              <a:ext uri="{909E8E84-426E-40DD-AFC4-6F175D3DCCD1}">
                <a14:hiddenFill xmlns:a14="http://schemas.microsoft.com/office/drawing/2010/main">
                  <a:solidFill>
                    <a:srgbClr val="FFFFFF"/>
                  </a:solidFill>
                </a14:hiddenFill>
              </a:ext>
            </a:extLst>
          </p:spPr>
        </p:pic>
      </p:grpSp>
      <p:sp>
        <p:nvSpPr>
          <p:cNvPr id="5" name="Title 1">
            <a:extLst>
              <a:ext uri="{FF2B5EF4-FFF2-40B4-BE49-F238E27FC236}">
                <a16:creationId xmlns:a16="http://schemas.microsoft.com/office/drawing/2014/main" id="{04DD7F50-9957-DECE-2794-CD1155F3F881}"/>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Tree>
    <p:extLst>
      <p:ext uri="{BB962C8B-B14F-4D97-AF65-F5344CB8AC3E}">
        <p14:creationId xmlns:p14="http://schemas.microsoft.com/office/powerpoint/2010/main" val="2121424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500" fill="hold"/>
                                        <p:tgtEl>
                                          <p:spTgt spid="29"/>
                                        </p:tgtEl>
                                        <p:attrNameLst>
                                          <p:attrName>ppt_x</p:attrName>
                                        </p:attrNameLst>
                                      </p:cBhvr>
                                      <p:tavLst>
                                        <p:tav tm="0">
                                          <p:val>
                                            <p:strVal val="#ppt_x"/>
                                          </p:val>
                                        </p:tav>
                                        <p:tav tm="100000">
                                          <p:val>
                                            <p:strVal val="#ppt_x"/>
                                          </p:val>
                                        </p:tav>
                                      </p:tavLst>
                                    </p:anim>
                                    <p:anim calcmode="lin" valueType="num">
                                      <p:cBhvr additive="base">
                                        <p:cTn id="1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100"/>
                                        </p:tgtEl>
                                        <p:attrNameLst>
                                          <p:attrName>style.visibility</p:attrName>
                                        </p:attrNameLst>
                                      </p:cBhvr>
                                      <p:to>
                                        <p:strVal val="visible"/>
                                      </p:to>
                                    </p:set>
                                    <p:anim calcmode="lin" valueType="num">
                                      <p:cBhvr additive="base">
                                        <p:cTn id="31" dur="500" fill="hold"/>
                                        <p:tgtEl>
                                          <p:spTgt spid="4100"/>
                                        </p:tgtEl>
                                        <p:attrNameLst>
                                          <p:attrName>ppt_x</p:attrName>
                                        </p:attrNameLst>
                                      </p:cBhvr>
                                      <p:tavLst>
                                        <p:tav tm="0">
                                          <p:val>
                                            <p:strVal val="#ppt_x"/>
                                          </p:val>
                                        </p:tav>
                                        <p:tav tm="100000">
                                          <p:val>
                                            <p:strVal val="#ppt_x"/>
                                          </p:val>
                                        </p:tav>
                                      </p:tavLst>
                                    </p:anim>
                                    <p:anim calcmode="lin" valueType="num">
                                      <p:cBhvr additive="base">
                                        <p:cTn id="32" dur="500" fill="hold"/>
                                        <p:tgtEl>
                                          <p:spTgt spid="4100"/>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ppt_x"/>
                                          </p:val>
                                        </p:tav>
                                        <p:tav tm="100000">
                                          <p:val>
                                            <p:strVal val="#ppt_x"/>
                                          </p:val>
                                        </p:tav>
                                      </p:tavLst>
                                    </p:anim>
                                    <p:anim calcmode="lin" valueType="num">
                                      <p:cBhvr additive="base">
                                        <p:cTn id="3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ppt_x"/>
                                          </p:val>
                                        </p:tav>
                                        <p:tav tm="100000">
                                          <p:val>
                                            <p:strVal val="#ppt_x"/>
                                          </p:val>
                                        </p:tav>
                                      </p:tavLst>
                                    </p:anim>
                                    <p:anim calcmode="lin" valueType="num">
                                      <p:cBhvr additive="base">
                                        <p:cTn id="4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500" fill="hold"/>
                                        <p:tgtEl>
                                          <p:spTgt spid="17"/>
                                        </p:tgtEl>
                                        <p:attrNameLst>
                                          <p:attrName>ppt_x</p:attrName>
                                        </p:attrNameLst>
                                      </p:cBhvr>
                                      <p:tavLst>
                                        <p:tav tm="0">
                                          <p:val>
                                            <p:strVal val="#ppt_x"/>
                                          </p:val>
                                        </p:tav>
                                        <p:tav tm="100000">
                                          <p:val>
                                            <p:strVal val="#ppt_x"/>
                                          </p:val>
                                        </p:tav>
                                      </p:tavLst>
                                    </p:anim>
                                    <p:anim calcmode="lin" valueType="num">
                                      <p:cBhvr additive="base">
                                        <p:cTn id="5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500" fill="hold"/>
                                        <p:tgtEl>
                                          <p:spTgt spid="16"/>
                                        </p:tgtEl>
                                        <p:attrNameLst>
                                          <p:attrName>ppt_x</p:attrName>
                                        </p:attrNameLst>
                                      </p:cBhvr>
                                      <p:tavLst>
                                        <p:tav tm="0">
                                          <p:val>
                                            <p:strVal val="#ppt_x"/>
                                          </p:val>
                                        </p:tav>
                                        <p:tav tm="100000">
                                          <p:val>
                                            <p:strVal val="#ppt_x"/>
                                          </p:val>
                                        </p:tav>
                                      </p:tavLst>
                                    </p:anim>
                                    <p:anim calcmode="lin" valueType="num">
                                      <p:cBhvr additive="base">
                                        <p:cTn id="5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500" fill="hold"/>
                                        <p:tgtEl>
                                          <p:spTgt spid="11"/>
                                        </p:tgtEl>
                                        <p:attrNameLst>
                                          <p:attrName>ppt_x</p:attrName>
                                        </p:attrNameLst>
                                      </p:cBhvr>
                                      <p:tavLst>
                                        <p:tav tm="0">
                                          <p:val>
                                            <p:strVal val="#ppt_x"/>
                                          </p:val>
                                        </p:tav>
                                        <p:tav tm="100000">
                                          <p:val>
                                            <p:strVal val="#ppt_x"/>
                                          </p:val>
                                        </p:tav>
                                      </p:tavLst>
                                    </p:anim>
                                    <p:anim calcmode="lin" valueType="num">
                                      <p:cBhvr additive="base">
                                        <p:cTn id="6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6" grpId="0"/>
      <p:bldP spid="17" grpId="0"/>
      <p:bldP spid="29"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1"/>
          <p:cNvSpPr txBox="1">
            <a:spLocks noChangeArrowheads="1"/>
          </p:cNvSpPr>
          <p:nvPr/>
        </p:nvSpPr>
        <p:spPr bwMode="auto">
          <a:xfrm>
            <a:off x="76200" y="2286774"/>
            <a:ext cx="966931" cy="464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p>
          <a:p>
            <a:pPr marL="514350" indent="-514350" eaLnBrk="1" hangingPunct="1">
              <a:spcBef>
                <a:spcPct val="0"/>
              </a:spcBef>
              <a:buFont typeface="+mj-lt"/>
              <a:buAutoNum type="arabicPeriod"/>
            </a:pPr>
            <a:r>
              <a:rPr lang="en-US" altLang="en-US" sz="2400" baseline="-25000" dirty="0">
                <a:solidFill>
                  <a:srgbClr val="FFC000"/>
                </a:solidFill>
              </a:rPr>
              <a:t>….</a:t>
            </a: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n.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sp>
        <p:nvSpPr>
          <p:cNvPr id="7" name="Text Box 21"/>
          <p:cNvSpPr txBox="1">
            <a:spLocks noChangeArrowheads="1"/>
          </p:cNvSpPr>
          <p:nvPr/>
        </p:nvSpPr>
        <p:spPr bwMode="auto">
          <a:xfrm>
            <a:off x="1464207" y="2569250"/>
            <a:ext cx="82131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lvl="5" indent="-342900">
              <a:spcBef>
                <a:spcPct val="0"/>
              </a:spcBef>
              <a:buFont typeface="Arial" panose="020B0604020202020204" pitchFamily="34" charset="0"/>
              <a:buChar char="•"/>
              <a:defRPr/>
            </a:pPr>
            <a:r>
              <a:rPr lang="en-CA" altLang="en-US" sz="2400" dirty="0">
                <a:cs typeface="Times New Roman" panose="02020603050405020304" pitchFamily="18" charset="0"/>
                <a:sym typeface="Symbol" panose="05050102010706020507" pitchFamily="18" charset="2"/>
              </a:rPr>
              <a:t>Each line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a:t>
            </a:r>
            <a:endParaRPr lang="en-US" altLang="en-US" sz="2400" dirty="0">
              <a:solidFill>
                <a:srgbClr val="FFC000"/>
              </a:solidFill>
              <a:latin typeface="Symbol" pitchFamily="18" charset="2"/>
              <a:sym typeface="Symbol" panose="05050102010706020507" pitchFamily="18" charset="2"/>
            </a:endParaRPr>
          </a:p>
          <a:p>
            <a:pPr marL="1200150" lvl="1" indent="-457200" eaLnBrk="1" hangingPunct="1">
              <a:spcBef>
                <a:spcPct val="0"/>
              </a:spcBef>
            </a:pP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n-US" altLang="en-US" sz="2400" baseline="-250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rPr>
              <a:t>Axioms</a:t>
            </a:r>
            <a:r>
              <a:rPr lang="en-US" altLang="en-US" sz="2400" baseline="-25000" dirty="0" err="1">
                <a:solidFill>
                  <a:srgbClr val="FFC000"/>
                </a:solidFill>
              </a:rPr>
              <a:t>logical</a:t>
            </a:r>
            <a:r>
              <a:rPr lang="en-US" altLang="en-US" sz="2400" dirty="0">
                <a:solidFill>
                  <a:srgbClr val="FFC000"/>
                </a:solidFill>
              </a:rPr>
              <a:t> </a:t>
            </a:r>
            <a:r>
              <a:rPr lang="el-GR"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cs typeface="Times New Roman" panose="02020603050405020304" pitchFamily="18" charset="0"/>
                <a:sym typeface="Symbol" panose="05050102010706020507" pitchFamily="18" charset="2"/>
              </a:rPr>
              <a:t> </a:t>
            </a:r>
            <a:r>
              <a:rPr lang="en-US" altLang="en-US" sz="2400" dirty="0" err="1">
                <a:solidFill>
                  <a:srgbClr val="FFC000"/>
                </a:solidFill>
              </a:rPr>
              <a:t>Axioms</a:t>
            </a:r>
            <a:r>
              <a:rPr lang="en-US" altLang="en-US" sz="2400" baseline="-25000" dirty="0" err="1">
                <a:solidFill>
                  <a:srgbClr val="FFC000"/>
                </a:solidFill>
              </a:rPr>
              <a:t>non</a:t>
            </a:r>
            <a:r>
              <a:rPr lang="en-US" altLang="en-US" sz="2400" baseline="-25000" dirty="0">
                <a:solidFill>
                  <a:srgbClr val="FFC000"/>
                </a:solidFill>
              </a:rPr>
              <a:t>-logical</a:t>
            </a:r>
            <a:r>
              <a:rPr lang="en-US" altLang="en-US" sz="2400" dirty="0">
                <a:solidFill>
                  <a:srgbClr val="FFC000"/>
                </a:solidFill>
                <a:cs typeface="Times New Roman" panose="02020603050405020304" pitchFamily="18" charset="0"/>
              </a:rPr>
              <a:t> </a:t>
            </a:r>
          </a:p>
        </p:txBody>
      </p:sp>
      <p:grpSp>
        <p:nvGrpSpPr>
          <p:cNvPr id="9" name="Group 24">
            <a:extLst>
              <a:ext uri="{FF2B5EF4-FFF2-40B4-BE49-F238E27FC236}">
                <a16:creationId xmlns:a16="http://schemas.microsoft.com/office/drawing/2014/main" id="{8B743A89-72BC-4E60-AD40-211A597ECB44}"/>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5BC145E-5DFE-414C-A675-1412C309EF5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CBD73A57-C7DB-4F8D-81CE-31111F090DB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12" name="AutoShape 35">
            <a:extLst>
              <a:ext uri="{FF2B5EF4-FFF2-40B4-BE49-F238E27FC236}">
                <a16:creationId xmlns:a16="http://schemas.microsoft.com/office/drawing/2014/main" id="{54E6A7AB-04FE-4025-9ED3-06D82B27B2B6}"/>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2" name="AutoShape 35">
            <a:extLst>
              <a:ext uri="{FF2B5EF4-FFF2-40B4-BE49-F238E27FC236}">
                <a16:creationId xmlns:a16="http://schemas.microsoft.com/office/drawing/2014/main" id="{4E71AABC-6F4F-C919-442A-444E552A7685}"/>
              </a:ext>
            </a:extLst>
          </p:cNvPr>
          <p:cNvSpPr>
            <a:spLocks noChangeArrowheads="1"/>
          </p:cNvSpPr>
          <p:nvPr/>
        </p:nvSpPr>
        <p:spPr bwMode="auto">
          <a:xfrm>
            <a:off x="2514600" y="3538365"/>
            <a:ext cx="5334000" cy="1338436"/>
          </a:xfrm>
          <a:prstGeom prst="wedgeRoundRectCallout">
            <a:avLst>
              <a:gd name="adj1" fmla="val -51593"/>
              <a:gd name="adj2" fmla="val -36477"/>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Logical </a:t>
            </a:r>
            <a:r>
              <a:rPr lang="en-US" altLang="en-US" sz="2400" dirty="0">
                <a:solidFill>
                  <a:schemeClr val="tx2"/>
                </a:solidFill>
              </a:rPr>
              <a:t>Axioms:</a:t>
            </a:r>
            <a:r>
              <a:rPr lang="en-US" altLang="en-US" sz="2400" dirty="0"/>
              <a:t> </a:t>
            </a:r>
            <a:r>
              <a:rPr lang="en-US" altLang="en-US" sz="2400" dirty="0" err="1"/>
              <a:t>Axioms</a:t>
            </a:r>
            <a:r>
              <a:rPr lang="en-US" altLang="en-US" sz="2400" baseline="-25000" dirty="0" err="1"/>
              <a:t>logical</a:t>
            </a:r>
            <a:endParaRPr lang="en-US" altLang="en-US" sz="2400" dirty="0"/>
          </a:p>
          <a:p>
            <a:pPr marL="342900" indent="-342900" eaLnBrk="1" hangingPunct="1">
              <a:spcBef>
                <a:spcPct val="0"/>
              </a:spcBef>
            </a:pPr>
            <a:r>
              <a:rPr lang="en-CA" altLang="en-US" sz="2400" dirty="0"/>
              <a:t>A set of formulas that has already been </a:t>
            </a:r>
            <a:r>
              <a:rPr lang="en-US" altLang="en-US" sz="2400" dirty="0">
                <a:solidFill>
                  <a:srgbClr val="FFFFFF"/>
                </a:solidFill>
                <a:cs typeface="Times New Roman" panose="02020603050405020304" pitchFamily="18" charset="0"/>
                <a:sym typeface="Symbol" panose="05050102010706020507" pitchFamily="18" charset="2"/>
              </a:rPr>
              <a:t>proved to always be true.</a:t>
            </a:r>
            <a:endParaRPr lang="en-CA" altLang="en-US" sz="2400" dirty="0"/>
          </a:p>
        </p:txBody>
      </p:sp>
      <p:sp>
        <p:nvSpPr>
          <p:cNvPr id="3" name="AutoShape 35">
            <a:extLst>
              <a:ext uri="{FF2B5EF4-FFF2-40B4-BE49-F238E27FC236}">
                <a16:creationId xmlns:a16="http://schemas.microsoft.com/office/drawing/2014/main" id="{AC7C4B73-8CC0-166F-6DFD-46D852659113}"/>
              </a:ext>
            </a:extLst>
          </p:cNvPr>
          <p:cNvSpPr>
            <a:spLocks noChangeArrowheads="1"/>
          </p:cNvSpPr>
          <p:nvPr/>
        </p:nvSpPr>
        <p:spPr bwMode="auto">
          <a:xfrm>
            <a:off x="2486891" y="4967482"/>
            <a:ext cx="6276110" cy="1338436"/>
          </a:xfrm>
          <a:prstGeom prst="wedgeRoundRectCallout">
            <a:avLst>
              <a:gd name="adj1" fmla="val -50473"/>
              <a:gd name="adj2" fmla="val -40250"/>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Non-Logical Axioms </a:t>
            </a:r>
            <a:r>
              <a:rPr lang="el-GR" altLang="en-US" sz="2400" dirty="0">
                <a:solidFill>
                  <a:schemeClr val="tx2"/>
                </a:solidFill>
                <a:cs typeface="Times New Roman" panose="02020603050405020304" pitchFamily="18" charset="0"/>
              </a:rPr>
              <a:t>Γ</a:t>
            </a:r>
            <a:r>
              <a:rPr lang="en-US" altLang="en-US" sz="2400" dirty="0">
                <a:solidFill>
                  <a:schemeClr val="tx2"/>
                </a:solidFill>
                <a:cs typeface="Times New Roman" panose="02020603050405020304" pitchFamily="18" charset="0"/>
              </a:rPr>
              <a:t>:</a:t>
            </a:r>
          </a:p>
          <a:p>
            <a:pPr marL="342900" indent="-342900" eaLnBrk="1" hangingPunct="1">
              <a:spcBef>
                <a:spcPct val="0"/>
              </a:spcBef>
            </a:pPr>
            <a:r>
              <a:rPr lang="en-CA" altLang="en-US" sz="2400" dirty="0"/>
              <a:t> A set of formulas that</a:t>
            </a:r>
            <a:r>
              <a:rPr lang="en-US" sz="2400" dirty="0"/>
              <a:t> </a:t>
            </a:r>
            <a:r>
              <a:rPr lang="en-CA" sz="2400" dirty="0"/>
              <a:t>have been given by the problem to be true.</a:t>
            </a:r>
            <a:endParaRPr lang="en-US" altLang="en-US" sz="2400" dirty="0">
              <a:solidFill>
                <a:srgbClr val="FFFFFF"/>
              </a:solidFill>
              <a:cs typeface="Times New Roman" panose="02020603050405020304" pitchFamily="18" charset="0"/>
              <a:sym typeface="Symbol" panose="05050102010706020507" pitchFamily="18" charset="2"/>
            </a:endParaRPr>
          </a:p>
        </p:txBody>
      </p:sp>
      <p:sp>
        <p:nvSpPr>
          <p:cNvPr id="5" name="Title 1">
            <a:extLst>
              <a:ext uri="{FF2B5EF4-FFF2-40B4-BE49-F238E27FC236}">
                <a16:creationId xmlns:a16="http://schemas.microsoft.com/office/drawing/2014/main" id="{449111A7-D2DB-4A69-0737-2600294DA18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Tree>
    <p:extLst>
      <p:ext uri="{BB962C8B-B14F-4D97-AF65-F5344CB8AC3E}">
        <p14:creationId xmlns:p14="http://schemas.microsoft.com/office/powerpoint/2010/main" val="2502583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0-#ppt_w/2"/>
                                          </p:val>
                                        </p:tav>
                                        <p:tav tm="100000">
                                          <p:val>
                                            <p:strVal val="#ppt_x"/>
                                          </p:val>
                                        </p:tav>
                                      </p:tavLst>
                                    </p:anim>
                                    <p:anim calcmode="lin" valueType="num">
                                      <p:cBhvr additive="base">
                                        <p:cTn id="12" dur="500" fill="hold"/>
                                        <p:tgtEl>
                                          <p:spTgt spid="1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 calcmode="lin" valueType="num">
                                      <p:cBhvr additive="base">
                                        <p:cTn id="1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0-#ppt_w/2"/>
                                          </p:val>
                                        </p:tav>
                                        <p:tav tm="100000">
                                          <p:val>
                                            <p:strVal val="#ppt_x"/>
                                          </p:val>
                                        </p:tav>
                                      </p:tavLst>
                                    </p:anim>
                                    <p:anim calcmode="lin" valueType="num">
                                      <p:cBhvr additive="base">
                                        <p:cTn id="2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 calcmode="lin" valueType="num">
                                      <p:cBhvr additive="base">
                                        <p:cTn id="25"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
                                            <p:txEl>
                                              <p:pRg st="1" end="1"/>
                                            </p:txEl>
                                          </p:spTgt>
                                        </p:tgtEl>
                                        <p:attrNameLst>
                                          <p:attrName>style.visibility</p:attrName>
                                        </p:attrNameLst>
                                      </p:cBhvr>
                                      <p:to>
                                        <p:strVal val="visible"/>
                                      </p:to>
                                    </p:set>
                                    <p:anim calcmode="lin" valueType="num">
                                      <p:cBhvr additive="base">
                                        <p:cTn id="31"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xEl>
                                              <p:pRg st="1" end="1"/>
                                            </p:txEl>
                                          </p:spTgt>
                                        </p:tgtEl>
                                        <p:attrNameLst>
                                          <p:attrName>style.visibility</p:attrName>
                                        </p:attrNameLst>
                                      </p:cBhvr>
                                      <p:to>
                                        <p:strVal val="visible"/>
                                      </p:to>
                                    </p:set>
                                    <p:anim calcmode="lin" valueType="num">
                                      <p:cBhvr additive="base">
                                        <p:cTn id="3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0-#ppt_w/2"/>
                                          </p:val>
                                        </p:tav>
                                        <p:tav tm="100000">
                                          <p:val>
                                            <p:strVal val="#ppt_x"/>
                                          </p:val>
                                        </p:tav>
                                      </p:tavLst>
                                    </p:anim>
                                    <p:anim calcmode="lin" valueType="num">
                                      <p:cBhvr additive="base">
                                        <p:cTn id="42" dur="500" fill="hold"/>
                                        <p:tgtEl>
                                          <p:spTgt spid="2"/>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2">
                                            <p:txEl>
                                              <p:pRg st="0" end="0"/>
                                            </p:txEl>
                                          </p:spTgt>
                                        </p:tgtEl>
                                        <p:attrNameLst>
                                          <p:attrName>style.visibility</p:attrName>
                                        </p:attrNameLst>
                                      </p:cBhvr>
                                      <p:to>
                                        <p:strVal val="visible"/>
                                      </p:to>
                                    </p:set>
                                    <p:anim calcmode="lin" valueType="num">
                                      <p:cBhvr additive="base">
                                        <p:cTn id="45"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
                                            <p:txEl>
                                              <p:pRg st="1" end="1"/>
                                            </p:txEl>
                                          </p:spTgt>
                                        </p:tgtEl>
                                        <p:attrNameLst>
                                          <p:attrName>style.visibility</p:attrName>
                                        </p:attrNameLst>
                                      </p:cBhvr>
                                      <p:to>
                                        <p:strVal val="visible"/>
                                      </p:to>
                                    </p:set>
                                    <p:anim calcmode="lin" valueType="num">
                                      <p:cBhvr additive="base">
                                        <p:cTn id="51"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0-#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
                                            <p:txEl>
                                              <p:pRg st="0" end="0"/>
                                            </p:txEl>
                                          </p:spTgt>
                                        </p:tgtEl>
                                        <p:attrNameLst>
                                          <p:attrName>style.visibility</p:attrName>
                                        </p:attrNameLst>
                                      </p:cBhvr>
                                      <p:to>
                                        <p:strVal val="visible"/>
                                      </p:to>
                                    </p:set>
                                    <p:anim calcmode="lin" valueType="num">
                                      <p:cBhvr additive="base">
                                        <p:cTn id="59"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P spid="2" grpId="0" animBg="1"/>
      <p:bldP spid="3"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1"/>
          <p:cNvSpPr txBox="1">
            <a:spLocks noChangeArrowheads="1"/>
          </p:cNvSpPr>
          <p:nvPr/>
        </p:nvSpPr>
        <p:spPr bwMode="auto">
          <a:xfrm>
            <a:off x="76200" y="2286774"/>
            <a:ext cx="966931" cy="464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p>
          <a:p>
            <a:pPr marL="514350" indent="-514350" eaLnBrk="1" hangingPunct="1">
              <a:spcBef>
                <a:spcPct val="0"/>
              </a:spcBef>
              <a:buFont typeface="+mj-lt"/>
              <a:buAutoNum type="arabicPeriod"/>
            </a:pPr>
            <a:r>
              <a:rPr lang="en-US" altLang="en-US" sz="2400" baseline="-25000" dirty="0">
                <a:solidFill>
                  <a:srgbClr val="FFC000"/>
                </a:solidFill>
              </a:rPr>
              <a:t>….</a:t>
            </a: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n.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sp>
        <p:nvSpPr>
          <p:cNvPr id="7" name="Text Box 21"/>
          <p:cNvSpPr txBox="1">
            <a:spLocks noChangeArrowheads="1"/>
          </p:cNvSpPr>
          <p:nvPr/>
        </p:nvSpPr>
        <p:spPr bwMode="auto">
          <a:xfrm>
            <a:off x="1464207" y="2569250"/>
            <a:ext cx="8213193"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lvl="5" indent="-342900">
              <a:spcBef>
                <a:spcPct val="0"/>
              </a:spcBef>
              <a:buFont typeface="Arial" panose="020B0604020202020204" pitchFamily="34" charset="0"/>
              <a:buChar char="•"/>
              <a:defRPr/>
            </a:pPr>
            <a:r>
              <a:rPr lang="en-CA" altLang="en-US" sz="2400" dirty="0">
                <a:cs typeface="Times New Roman" panose="02020603050405020304" pitchFamily="18" charset="0"/>
                <a:sym typeface="Symbol" panose="05050102010706020507" pitchFamily="18" charset="2"/>
              </a:rPr>
              <a:t>Each line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a:t>
            </a:r>
            <a:endParaRPr lang="en-US" altLang="en-US" sz="2400" dirty="0">
              <a:solidFill>
                <a:srgbClr val="FFC000"/>
              </a:solidFill>
              <a:latin typeface="Symbol" pitchFamily="18" charset="2"/>
              <a:sym typeface="Symbol" panose="05050102010706020507" pitchFamily="18" charset="2"/>
            </a:endParaRPr>
          </a:p>
          <a:p>
            <a:pPr marL="1200150" lvl="1" indent="-457200" eaLnBrk="1" hangingPunct="1">
              <a:spcBef>
                <a:spcPct val="0"/>
              </a:spcBef>
            </a:pP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n-US" altLang="en-US" sz="2400" baseline="-250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rPr>
              <a:t>Axioms</a:t>
            </a:r>
            <a:r>
              <a:rPr lang="en-US" altLang="en-US" sz="2400" baseline="-25000" dirty="0" err="1">
                <a:solidFill>
                  <a:srgbClr val="FFC000"/>
                </a:solidFill>
              </a:rPr>
              <a:t>logical</a:t>
            </a:r>
            <a:r>
              <a:rPr lang="en-US" altLang="en-US" sz="2400" dirty="0">
                <a:solidFill>
                  <a:srgbClr val="FFC000"/>
                </a:solidFill>
              </a:rPr>
              <a:t> </a:t>
            </a:r>
            <a:r>
              <a:rPr lang="el-GR"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cs typeface="Times New Roman" panose="02020603050405020304" pitchFamily="18" charset="0"/>
                <a:sym typeface="Symbol" panose="05050102010706020507" pitchFamily="18" charset="2"/>
              </a:rPr>
              <a:t> </a:t>
            </a:r>
            <a:r>
              <a:rPr lang="en-US" altLang="en-US" sz="2400" dirty="0" err="1">
                <a:solidFill>
                  <a:srgbClr val="FFC000"/>
                </a:solidFill>
              </a:rPr>
              <a:t>Axioms</a:t>
            </a:r>
            <a:r>
              <a:rPr lang="en-US" altLang="en-US" sz="2400" baseline="-25000" dirty="0" err="1">
                <a:solidFill>
                  <a:srgbClr val="FFC000"/>
                </a:solidFill>
              </a:rPr>
              <a:t>non</a:t>
            </a:r>
            <a:r>
              <a:rPr lang="en-US" altLang="en-US" sz="2400" baseline="-25000" dirty="0">
                <a:solidFill>
                  <a:srgbClr val="FFC000"/>
                </a:solidFill>
              </a:rPr>
              <a:t>-logical</a:t>
            </a:r>
            <a:r>
              <a:rPr lang="en-US" altLang="en-US" sz="2400" dirty="0">
                <a:solidFill>
                  <a:srgbClr val="FFC000"/>
                </a:solidFill>
                <a:cs typeface="Times New Roman" panose="02020603050405020304" pitchFamily="18" charset="0"/>
              </a:rPr>
              <a:t> </a:t>
            </a:r>
          </a:p>
          <a:p>
            <a:pPr marL="1200150" lvl="1" indent="-457200" eaLnBrk="1" hangingPunct="1">
              <a:spcBef>
                <a:spcPct val="0"/>
              </a:spcBef>
            </a:pPr>
            <a:r>
              <a:rPr lang="en-US" altLang="en-US" sz="2400" dirty="0">
                <a:solidFill>
                  <a:srgbClr val="FFFFFF"/>
                </a:solidFill>
              </a:rPr>
              <a:t>Follows from a lemma/rule of the form:</a:t>
            </a:r>
          </a:p>
          <a:p>
            <a:pPr lvl="1" indent="0"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t>
            </a:r>
            <a:r>
              <a:rPr lang="en-CA" altLang="en-US" sz="2400" dirty="0"/>
              <a:t>If </a:t>
            </a: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l-GR"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j</a:t>
            </a:r>
            <a:r>
              <a:rPr lang="en-US" altLang="en-US" sz="2400" baseline="-25000" dirty="0">
                <a:solidFill>
                  <a:srgbClr val="FFC000"/>
                </a:solidFill>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are lines of your proof,</a:t>
            </a:r>
          </a:p>
          <a:p>
            <a:pPr lvl="1" indent="0" eaLnBrk="1" hangingPunct="1">
              <a:spcBef>
                <a:spcPct val="0"/>
              </a:spcBef>
              <a:buNone/>
            </a:pPr>
            <a:r>
              <a:rPr lang="en-CA" altLang="en-US" sz="2400" dirty="0">
                <a:cs typeface="Times New Roman" panose="02020603050405020304" pitchFamily="18" charset="0"/>
                <a:sym typeface="Symbol" panose="05050102010706020507" pitchFamily="18" charset="2"/>
              </a:rPr>
              <a:t>          then you can add</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k</a:t>
            </a:r>
            <a:r>
              <a:rPr lang="en-CA" altLang="en-US" sz="2400" dirty="0">
                <a:cs typeface="Times New Roman" panose="02020603050405020304" pitchFamily="18" charset="0"/>
                <a:sym typeface="Symbol" panose="05050102010706020507" pitchFamily="18" charset="2"/>
              </a:rPr>
              <a:t> as a line of your proof.</a:t>
            </a:r>
            <a:r>
              <a:rPr lang="en-US" altLang="en-US" sz="2400" dirty="0">
                <a:cs typeface="Times New Roman" panose="02020603050405020304" pitchFamily="18" charset="0"/>
                <a:sym typeface="Symbol" panose="05050102010706020507" pitchFamily="18" charset="2"/>
              </a:rPr>
              <a:t>”</a:t>
            </a:r>
          </a:p>
          <a:p>
            <a:pPr marL="1085850" lvl="1" indent="-342900" eaLnBrk="1" hangingPunct="1">
              <a:spcBef>
                <a:spcPct val="0"/>
              </a:spcBef>
            </a:pPr>
            <a:r>
              <a:rPr lang="en-US" altLang="en-US" sz="2400" dirty="0">
                <a:solidFill>
                  <a:srgbClr val="FFFFFF"/>
                </a:solidFill>
              </a:rPr>
              <a:t>Each such line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k</a:t>
            </a:r>
            <a:r>
              <a:rPr lang="en-US" altLang="en-US" sz="2400" dirty="0">
                <a:solidFill>
                  <a:srgbClr val="FFFFFF"/>
                </a:solidFill>
                <a:cs typeface="Times New Roman" panose="02020603050405020304" pitchFamily="18" charset="0"/>
              </a:rPr>
              <a:t> </a:t>
            </a:r>
            <a:r>
              <a:rPr lang="en-US" altLang="en-US" sz="2400" dirty="0">
                <a:solidFill>
                  <a:srgbClr val="FFFFFF"/>
                </a:solidFill>
              </a:rPr>
              <a:t>should be documented </a:t>
            </a:r>
            <a:br>
              <a:rPr lang="en-US" altLang="en-US" sz="2400" dirty="0">
                <a:solidFill>
                  <a:srgbClr val="FFFFFF"/>
                </a:solidFill>
              </a:rPr>
            </a:br>
            <a:r>
              <a:rPr lang="en-US" altLang="en-US" sz="2400" dirty="0">
                <a:solidFill>
                  <a:srgbClr val="FFFFFF"/>
                </a:solidFill>
              </a:rPr>
              <a:t>  where it came from.</a:t>
            </a:r>
            <a:endParaRPr lang="en-US"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US" altLang="en-US" sz="2400" dirty="0">
                <a:solidFill>
                  <a:srgbClr val="FFFFFF"/>
                </a:solidFill>
              </a:rPr>
              <a:t>The last line of the proof is our theorem </a:t>
            </a:r>
            <a:r>
              <a:rPr lang="el-GR" altLang="en-US" sz="2400" dirty="0">
                <a:solidFill>
                  <a:srgbClr val="FFC000"/>
                </a:solidFill>
                <a:sym typeface="Symbol" panose="05050102010706020507" pitchFamily="18" charset="2"/>
              </a:rPr>
              <a:t></a:t>
            </a:r>
            <a:r>
              <a:rPr lang="en-US" altLang="en-US" sz="2400" dirty="0">
                <a:solidFill>
                  <a:srgbClr val="FFFFFF"/>
                </a:solidFill>
                <a:cs typeface="Times New Roman" panose="02020603050405020304" pitchFamily="18" charset="0"/>
              </a:rPr>
              <a:t>.</a:t>
            </a:r>
          </a:p>
        </p:txBody>
      </p:sp>
      <p:grpSp>
        <p:nvGrpSpPr>
          <p:cNvPr id="9" name="Group 24">
            <a:extLst>
              <a:ext uri="{FF2B5EF4-FFF2-40B4-BE49-F238E27FC236}">
                <a16:creationId xmlns:a16="http://schemas.microsoft.com/office/drawing/2014/main" id="{8B743A89-72BC-4E60-AD40-211A597ECB44}"/>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5BC145E-5DFE-414C-A675-1412C309EF5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CBD73A57-C7DB-4F8D-81CE-31111F090DB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AutoShape 35">
            <a:extLst>
              <a:ext uri="{FF2B5EF4-FFF2-40B4-BE49-F238E27FC236}">
                <a16:creationId xmlns:a16="http://schemas.microsoft.com/office/drawing/2014/main" id="{B5C5ED67-781B-BF9D-670D-C8B9F85D6297}"/>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3" name="Title 1">
            <a:extLst>
              <a:ext uri="{FF2B5EF4-FFF2-40B4-BE49-F238E27FC236}">
                <a16:creationId xmlns:a16="http://schemas.microsoft.com/office/drawing/2014/main" id="{F65AC270-E14F-4579-CFE0-1F47E2A167A4}"/>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Tree>
    <p:extLst>
      <p:ext uri="{BB962C8B-B14F-4D97-AF65-F5344CB8AC3E}">
        <p14:creationId xmlns:p14="http://schemas.microsoft.com/office/powerpoint/2010/main" val="2138740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 calcmode="lin" valueType="num">
                                      <p:cBhvr additive="base">
                                        <p:cTn id="7"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3" end="3"/>
                                            </p:txEl>
                                          </p:spTgt>
                                        </p:tgtEl>
                                        <p:attrNameLst>
                                          <p:attrName>style.visibility</p:attrName>
                                        </p:attrNameLst>
                                      </p:cBhvr>
                                      <p:to>
                                        <p:strVal val="visible"/>
                                      </p:to>
                                    </p:set>
                                    <p:anim calcmode="lin" valueType="num">
                                      <p:cBhvr additive="base">
                                        <p:cTn id="1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3" end="3"/>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 calcmode="lin" valueType="num">
                                      <p:cBhvr additive="base">
                                        <p:cTn id="1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7">
                                            <p:txEl>
                                              <p:pRg st="5" end="5"/>
                                            </p:txEl>
                                          </p:spTgt>
                                        </p:tgtEl>
                                        <p:attrNameLst>
                                          <p:attrName>style.visibility</p:attrName>
                                        </p:attrNameLst>
                                      </p:cBhvr>
                                      <p:to>
                                        <p:strVal val="visible"/>
                                      </p:to>
                                    </p:set>
                                    <p:anim calcmode="lin" valueType="num">
                                      <p:cBhvr additive="base">
                                        <p:cTn id="21"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7">
                                            <p:txEl>
                                              <p:pRg st="6" end="6"/>
                                            </p:txEl>
                                          </p:spTgt>
                                        </p:tgtEl>
                                        <p:attrNameLst>
                                          <p:attrName>style.visibility</p:attrName>
                                        </p:attrNameLst>
                                      </p:cBhvr>
                                      <p:to>
                                        <p:strVal val="visible"/>
                                      </p:to>
                                    </p:set>
                                    <p:anim calcmode="lin" valueType="num">
                                      <p:cBhvr additive="base">
                                        <p:cTn id="27"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A39AFA7-9869-7E40-C2AC-B40583B79AE6}"/>
            </a:ext>
          </a:extLst>
        </p:cNvPr>
        <p:cNvGrpSpPr/>
        <p:nvPr/>
      </p:nvGrpSpPr>
      <p:grpSpPr>
        <a:xfrm>
          <a:off x="0" y="0"/>
          <a:ext cx="0" cy="0"/>
          <a:chOff x="0" y="0"/>
          <a:chExt cx="0" cy="0"/>
        </a:xfrm>
      </p:grpSpPr>
      <p:sp>
        <p:nvSpPr>
          <p:cNvPr id="4" name="Text Box 21">
            <a:extLst>
              <a:ext uri="{FF2B5EF4-FFF2-40B4-BE49-F238E27FC236}">
                <a16:creationId xmlns:a16="http://schemas.microsoft.com/office/drawing/2014/main" id="{CCC70E6E-81F8-E0BC-7151-32C76172D063}"/>
              </a:ext>
            </a:extLst>
          </p:cNvPr>
          <p:cNvSpPr txBox="1">
            <a:spLocks noChangeArrowheads="1"/>
          </p:cNvSpPr>
          <p:nvPr/>
        </p:nvSpPr>
        <p:spPr bwMode="auto">
          <a:xfrm>
            <a:off x="76200" y="2286774"/>
            <a:ext cx="966931" cy="464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FF00"/>
                </a:solidFill>
                <a:sym typeface="Symbol" panose="05050102010706020507" pitchFamily="18" charset="2"/>
              </a:rPr>
              <a:t></a:t>
            </a:r>
            <a:r>
              <a:rPr lang="en-US" altLang="en-US" sz="2400" baseline="-25000" dirty="0">
                <a:solidFill>
                  <a:srgbClr val="FFFF00"/>
                </a:solidFill>
                <a:cs typeface="Times New Roman" panose="02020603050405020304" pitchFamily="18" charset="0"/>
              </a:rPr>
              <a:t>2</a:t>
            </a:r>
            <a:endParaRPr lang="en-US" altLang="en-US" sz="2400" baseline="-25000" dirty="0">
              <a:solidFill>
                <a:srgbClr val="FFFF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FF00"/>
                </a:solidFill>
                <a:sym typeface="Symbol" panose="05050102010706020507" pitchFamily="18" charset="2"/>
              </a:rPr>
              <a:t></a:t>
            </a:r>
            <a:r>
              <a:rPr lang="en-US" altLang="en-US" sz="2400" baseline="-25000" dirty="0">
                <a:solidFill>
                  <a:srgbClr val="FFFF00"/>
                </a:solidFill>
                <a:cs typeface="Times New Roman" panose="02020603050405020304" pitchFamily="18" charset="0"/>
              </a:rPr>
              <a:t>4</a:t>
            </a:r>
            <a:endParaRPr lang="en-US" altLang="en-US" sz="2400" baseline="-25000" dirty="0">
              <a:solidFill>
                <a:srgbClr val="FFFF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66FF66"/>
                </a:solidFill>
                <a:sym typeface="Symbol" panose="05050102010706020507" pitchFamily="18" charset="2"/>
              </a:rPr>
              <a:t></a:t>
            </a:r>
            <a:r>
              <a:rPr lang="en-US" altLang="en-US" sz="2400" baseline="-25000" dirty="0">
                <a:solidFill>
                  <a:srgbClr val="66FF66"/>
                </a:solidFill>
                <a:cs typeface="Times New Roman" panose="02020603050405020304" pitchFamily="18" charset="0"/>
              </a:rPr>
              <a:t>6</a:t>
            </a:r>
          </a:p>
          <a:p>
            <a:pPr marL="514350" indent="-514350" eaLnBrk="1" hangingPunct="1">
              <a:spcBef>
                <a:spcPct val="0"/>
              </a:spcBef>
              <a:buFont typeface="+mj-lt"/>
              <a:buAutoNum type="arabicPeriod"/>
            </a:pPr>
            <a:r>
              <a:rPr lang="en-US" altLang="en-US" sz="2400" baseline="-25000" dirty="0">
                <a:solidFill>
                  <a:srgbClr val="FFC000"/>
                </a:solidFill>
              </a:rPr>
              <a:t>….</a:t>
            </a: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n.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grpSp>
        <p:nvGrpSpPr>
          <p:cNvPr id="9" name="Group 24">
            <a:extLst>
              <a:ext uri="{FF2B5EF4-FFF2-40B4-BE49-F238E27FC236}">
                <a16:creationId xmlns:a16="http://schemas.microsoft.com/office/drawing/2014/main" id="{7423B3E9-E8F1-FC2A-4FE9-566971BB2057}"/>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B4B2FBE-4A79-2A0C-BA9F-1FA91DE2922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3D1A0FB5-1F2C-7AB3-8225-0C54D6612F45}"/>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AutoShape 35">
            <a:extLst>
              <a:ext uri="{FF2B5EF4-FFF2-40B4-BE49-F238E27FC236}">
                <a16:creationId xmlns:a16="http://schemas.microsoft.com/office/drawing/2014/main" id="{EBDE4659-3043-8071-1C57-1506E21849F4}"/>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3" name="Title 1">
            <a:extLst>
              <a:ext uri="{FF2B5EF4-FFF2-40B4-BE49-F238E27FC236}">
                <a16:creationId xmlns:a16="http://schemas.microsoft.com/office/drawing/2014/main" id="{10978746-D8C0-DEE8-B991-01EDCB39716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
        <p:nvSpPr>
          <p:cNvPr id="5" name="Text Box 21">
            <a:extLst>
              <a:ext uri="{FF2B5EF4-FFF2-40B4-BE49-F238E27FC236}">
                <a16:creationId xmlns:a16="http://schemas.microsoft.com/office/drawing/2014/main" id="{63BB33BB-C91B-4386-B024-70516E8BC538}"/>
              </a:ext>
            </a:extLst>
          </p:cNvPr>
          <p:cNvSpPr txBox="1">
            <a:spLocks noChangeArrowheads="1"/>
          </p:cNvSpPr>
          <p:nvPr/>
        </p:nvSpPr>
        <p:spPr bwMode="auto">
          <a:xfrm>
            <a:off x="1557486" y="4148822"/>
            <a:ext cx="26821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accent2"/>
                </a:solidFill>
                <a:cs typeface="Times New Roman" panose="02020603050405020304" pitchFamily="18" charset="0"/>
                <a:sym typeface="Symbol" panose="05050102010706020507" pitchFamily="18" charset="2"/>
              </a:rPr>
              <a:t>Modus Pones</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00"/>
                </a:solidFill>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FF00"/>
                </a:solidFill>
                <a:cs typeface="Times New Roman" panose="02020603050405020304" pitchFamily="18" charset="0"/>
                <a:sym typeface="Symbol" panose="05050102010706020507" pitchFamily="18" charset="2"/>
              </a:rPr>
              <a:t>4</a:t>
            </a:r>
            <a:r>
              <a:rPr lang="en-US" altLang="en-US" sz="2400" dirty="0">
                <a:cs typeface="Times New Roman" panose="02020603050405020304" pitchFamily="18" charset="0"/>
                <a:sym typeface="Symbol" panose="05050102010706020507" pitchFamily="18" charset="2"/>
              </a:rPr>
              <a:t>)</a:t>
            </a:r>
          </a:p>
        </p:txBody>
      </p:sp>
      <p:pic>
        <p:nvPicPr>
          <p:cNvPr id="6" name="Picture 5" descr="j0116172">
            <a:extLst>
              <a:ext uri="{FF2B5EF4-FFF2-40B4-BE49-F238E27FC236}">
                <a16:creationId xmlns:a16="http://schemas.microsoft.com/office/drawing/2014/main" id="{93C379F8-E53C-3726-EADF-DCE84B571CD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AutoShape 35">
            <a:extLst>
              <a:ext uri="{FF2B5EF4-FFF2-40B4-BE49-F238E27FC236}">
                <a16:creationId xmlns:a16="http://schemas.microsoft.com/office/drawing/2014/main" id="{5C303FF3-29E0-C0AF-413C-F4E0CB409683}"/>
              </a:ext>
            </a:extLst>
          </p:cNvPr>
          <p:cNvSpPr>
            <a:spLocks noChangeArrowheads="1"/>
          </p:cNvSpPr>
          <p:nvPr/>
        </p:nvSpPr>
        <p:spPr bwMode="auto">
          <a:xfrm>
            <a:off x="2124151" y="2588858"/>
            <a:ext cx="5495849" cy="1305818"/>
          </a:xfrm>
          <a:prstGeom prst="wedgeRoundRectCallout">
            <a:avLst>
              <a:gd name="adj1" fmla="val -7121"/>
              <a:gd name="adj2" fmla="val 73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Label each line of your proof with</a:t>
            </a:r>
          </a:p>
          <a:p>
            <a:pPr marL="342900" indent="-342900" eaLnBrk="1" hangingPunct="1">
              <a:spcBef>
                <a:spcPct val="0"/>
              </a:spcBef>
            </a:pPr>
            <a:r>
              <a:rPr lang="en-US" altLang="en-US" sz="2400" i="0" dirty="0"/>
              <a:t>Which </a:t>
            </a:r>
            <a:r>
              <a:rPr lang="en-US" altLang="en-US" sz="2400" i="0" dirty="0">
                <a:solidFill>
                  <a:schemeClr val="accent2"/>
                </a:solidFill>
              </a:rPr>
              <a:t>rule</a:t>
            </a:r>
            <a:r>
              <a:rPr lang="en-US" altLang="en-US" sz="2400" i="0" dirty="0"/>
              <a:t> you used to produce this line</a:t>
            </a:r>
          </a:p>
          <a:p>
            <a:pPr marL="342900" indent="-342900" eaLnBrk="1" hangingPunct="1">
              <a:spcBef>
                <a:spcPct val="0"/>
              </a:spcBef>
            </a:pPr>
            <a:r>
              <a:rPr lang="en-US" altLang="en-US" sz="2400" dirty="0"/>
              <a:t>The </a:t>
            </a:r>
            <a:r>
              <a:rPr lang="en-US" altLang="en-US" sz="2400" dirty="0">
                <a:solidFill>
                  <a:srgbClr val="FFFF00"/>
                </a:solidFill>
              </a:rPr>
              <a:t>index of the lines</a:t>
            </a:r>
            <a:r>
              <a:rPr lang="en-US" altLang="en-US" sz="2400" dirty="0"/>
              <a:t> that you used.</a:t>
            </a:r>
            <a:endParaRPr lang="en-CA" altLang="en-US" sz="2400" i="0" dirty="0"/>
          </a:p>
        </p:txBody>
      </p:sp>
    </p:spTree>
    <p:extLst>
      <p:ext uri="{BB962C8B-B14F-4D97-AF65-F5344CB8AC3E}">
        <p14:creationId xmlns:p14="http://schemas.microsoft.com/office/powerpoint/2010/main" val="1501416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0-#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0-#ppt_w/2"/>
                                          </p:val>
                                        </p:tav>
                                        <p:tav tm="100000">
                                          <p:val>
                                            <p:strVal val="#ppt_x"/>
                                          </p:val>
                                        </p:tav>
                                      </p:tavLst>
                                    </p:anim>
                                    <p:anim calcmode="lin" valueType="num">
                                      <p:cBhvr additive="base">
                                        <p:cTn id="16" dur="500" fill="hold"/>
                                        <p:tgtEl>
                                          <p:spTgt spid="6"/>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8">
                                            <p:txEl>
                                              <p:pRg st="0" end="0"/>
                                            </p:txEl>
                                          </p:spTgt>
                                        </p:tgtEl>
                                        <p:attrNameLst>
                                          <p:attrName>style.visibility</p:attrName>
                                        </p:attrNameLst>
                                      </p:cBhvr>
                                      <p:to>
                                        <p:strVal val="visible"/>
                                      </p:to>
                                    </p:set>
                                    <p:anim calcmode="lin" valueType="num">
                                      <p:cBhvr additive="base">
                                        <p:cTn id="19" dur="5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8">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8">
                                            <p:txEl>
                                              <p:pRg st="1" end="1"/>
                                            </p:txEl>
                                          </p:spTgt>
                                        </p:tgtEl>
                                        <p:attrNameLst>
                                          <p:attrName>style.visibility</p:attrName>
                                        </p:attrNameLst>
                                      </p:cBhvr>
                                      <p:to>
                                        <p:strVal val="visible"/>
                                      </p:to>
                                    </p:set>
                                    <p:anim calcmode="lin" valueType="num">
                                      <p:cBhvr additive="base">
                                        <p:cTn id="23" dur="500" fill="hold"/>
                                        <p:tgtEl>
                                          <p:spTgt spid="8">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8">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8">
                                            <p:txEl>
                                              <p:pRg st="2" end="2"/>
                                            </p:txEl>
                                          </p:spTgt>
                                        </p:tgtEl>
                                        <p:attrNameLst>
                                          <p:attrName>style.visibility</p:attrName>
                                        </p:attrNameLst>
                                      </p:cBhvr>
                                      <p:to>
                                        <p:strVal val="visible"/>
                                      </p:to>
                                    </p:set>
                                    <p:anim calcmode="lin" valueType="num">
                                      <p:cBhvr additive="base">
                                        <p:cTn id="27" dur="500" fill="hold"/>
                                        <p:tgtEl>
                                          <p:spTgt spid="8">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5" descr="j0116172">
            <a:extLst>
              <a:ext uri="{FF2B5EF4-FFF2-40B4-BE49-F238E27FC236}">
                <a16:creationId xmlns:a16="http://schemas.microsoft.com/office/drawing/2014/main" id="{6176B4B6-E8D3-4A00-A01B-36F8828873F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35">
            <a:extLst>
              <a:ext uri="{FF2B5EF4-FFF2-40B4-BE49-F238E27FC236}">
                <a16:creationId xmlns:a16="http://schemas.microsoft.com/office/drawing/2014/main" id="{3E87FC1B-8548-4D80-9C6B-0E59DEA1C2D5}"/>
              </a:ext>
            </a:extLst>
          </p:cNvPr>
          <p:cNvSpPr>
            <a:spLocks noChangeArrowheads="1"/>
          </p:cNvSpPr>
          <p:nvPr/>
        </p:nvSpPr>
        <p:spPr bwMode="auto">
          <a:xfrm>
            <a:off x="101957" y="609600"/>
            <a:ext cx="8977799" cy="3682208"/>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Proof System Notation: </a:t>
            </a:r>
          </a:p>
          <a:p>
            <a:pPr marL="342900" indent="-342900" eaLnBrk="1" hangingPunct="1">
              <a:spcBef>
                <a:spcPct val="0"/>
              </a:spcBef>
            </a:pPr>
            <a:r>
              <a:rPr lang="en-US" altLang="en-US" sz="2400" dirty="0">
                <a:solidFill>
                  <a:srgbClr val="FFC000"/>
                </a:solidFill>
                <a:cs typeface="Times New Roman" panose="02020603050405020304" pitchFamily="18" charset="0"/>
              </a:rPr>
              <a:t>P, Q</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endParaRPr lang="en-US" altLang="en-US" sz="2400" dirty="0">
              <a:solidFill>
                <a:srgbClr val="FFC000"/>
              </a:solidFill>
              <a:cs typeface="Times New Roman" panose="02020603050405020304" pitchFamily="18" charset="0"/>
              <a:sym typeface="Symbol" panose="05050102010706020507" pitchFamily="18" charset="2"/>
            </a:endParaRPr>
          </a:p>
          <a:p>
            <a:pPr marL="342900" indent="-342900" eaLnBrk="1" hangingPunct="1">
              <a:spcBef>
                <a:spcPct val="0"/>
              </a:spcBef>
            </a:pP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6" name="Rectangle 5">
            <a:extLst>
              <a:ext uri="{FF2B5EF4-FFF2-40B4-BE49-F238E27FC236}">
                <a16:creationId xmlns:a16="http://schemas.microsoft.com/office/drawing/2014/main" id="{FC580733-F704-4E73-9C86-49B2362527CA}"/>
              </a:ext>
            </a:extLst>
          </p:cNvPr>
          <p:cNvSpPr/>
          <p:nvPr/>
        </p:nvSpPr>
        <p:spPr>
          <a:xfrm>
            <a:off x="1751062" y="1143000"/>
            <a:ext cx="5460642" cy="3046988"/>
          </a:xfrm>
          <a:prstGeom prst="rect">
            <a:avLst/>
          </a:prstGeom>
        </p:spPr>
        <p:txBody>
          <a:bodyPr wrap="square">
            <a:spAutoFit/>
          </a:bodyPr>
          <a:lstStyle/>
          <a:p>
            <a:pPr marL="342900" indent="-342900" algn="l"/>
            <a:r>
              <a:rPr lang="en-US" altLang="en-US" sz="2400" dirty="0">
                <a:solidFill>
                  <a:srgbClr val="FFC000"/>
                </a:solidFill>
                <a:cs typeface="Times New Roman" panose="02020603050405020304" pitchFamily="18" charset="0"/>
              </a:rPr>
              <a:t>Variables (true/false)</a:t>
            </a:r>
          </a:p>
          <a:p>
            <a:pPr marL="342900" indent="-342900" algn="l"/>
            <a:r>
              <a:rPr lang="en-US" altLang="en-US" sz="2400" dirty="0">
                <a:solidFill>
                  <a:srgbClr val="FFC000"/>
                </a:solidFill>
                <a:cs typeface="Times New Roman" panose="02020603050405020304" pitchFamily="18" charset="0"/>
              </a:rPr>
              <a:t>Formulas (true/false)</a:t>
            </a:r>
          </a:p>
          <a:p>
            <a:pPr marL="342900" indent="-342900"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are true. </a:t>
            </a:r>
            <a:endParaRPr lang="en-US" altLang="en-US" sz="2400" dirty="0">
              <a:solidFill>
                <a:srgbClr val="FFC000"/>
              </a:solidFill>
              <a:cs typeface="Times New Roman" panose="02020603050405020304" pitchFamily="18" charset="0"/>
            </a:endParaRPr>
          </a:p>
          <a:p>
            <a:pPr marL="342900" indent="-342900"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or</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are true (or both)</a:t>
            </a:r>
          </a:p>
          <a:p>
            <a:pPr marL="342900" indent="-342900" algn="l"/>
            <a:r>
              <a:rPr lang="en-US" altLang="en-US" sz="2400" dirty="0">
                <a:cs typeface="Times New Roman" panose="02020603050405020304" pitchFamily="18" charset="0"/>
                <a:sym typeface="Symbol" panose="05050102010706020507" pitchFamily="18" charset="2"/>
              </a:rPr>
              <a:t>Not</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a:p>
            <a:pPr marL="342900" indent="-342900" algn="l"/>
            <a:r>
              <a:rPr lang="en-US" altLang="en-US" sz="2400" dirty="0">
                <a:cs typeface="Times New Roman" panose="02020603050405020304" pitchFamily="18" charset="0"/>
                <a:sym typeface="Symbol" panose="05050102010706020507" pitchFamily="18" charset="2"/>
              </a:rPr>
              <a:t>If</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ym typeface="Symbol" panose="05050102010706020507" pitchFamily="18" charset="2"/>
              </a:rPr>
              <a:t>,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342900" indent="-342900" algn="l"/>
            <a:r>
              <a:rPr lang="en-US" altLang="en-US" sz="2400" dirty="0">
                <a:solidFill>
                  <a:srgbClr val="FFC000"/>
                </a:solidFill>
                <a:cs typeface="Times New Roman" panose="02020603050405020304" pitchFamily="18" charset="0"/>
              </a:rPr>
              <a:t>α</a:t>
            </a:r>
            <a:r>
              <a:rPr lang="en-US" altLang="en-US" sz="2400" dirty="0">
                <a:sym typeface="Symbol" panose="05050102010706020507" pitchFamily="18" charset="2"/>
              </a:rPr>
              <a:t> if and only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342900" indent="-342900" algn="l"/>
            <a:r>
              <a:rPr lang="en-US" altLang="en-US" sz="2400" dirty="0">
                <a:cs typeface="Times New Roman" panose="02020603050405020304" pitchFamily="18" charset="0"/>
                <a:sym typeface="Symbol" panose="05050102010706020507" pitchFamily="18" charset="2"/>
              </a:rPr>
              <a:t>Exclusive or (not both). Parity. </a:t>
            </a:r>
          </a:p>
        </p:txBody>
      </p:sp>
      <p:sp>
        <p:nvSpPr>
          <p:cNvPr id="7" name="Rectangle 6">
            <a:extLst>
              <a:ext uri="{FF2B5EF4-FFF2-40B4-BE49-F238E27FC236}">
                <a16:creationId xmlns:a16="http://schemas.microsoft.com/office/drawing/2014/main" id="{2FB965A8-3C2E-4983-A170-558AACD8AB22}"/>
              </a:ext>
            </a:extLst>
          </p:cNvPr>
          <p:cNvSpPr/>
          <p:nvPr/>
        </p:nvSpPr>
        <p:spPr>
          <a:xfrm>
            <a:off x="5046323" y="1895037"/>
            <a:ext cx="48596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FFFF"/>
                </a:solidFill>
                <a:sym typeface="Symbol" panose="05050102010706020507" pitchFamily="18" charset="2"/>
              </a:rPr>
              <a:t>is shaped like </a:t>
            </a:r>
            <a:r>
              <a:rPr lang="en-US" altLang="en-US" sz="2400" dirty="0">
                <a:solidFill>
                  <a:srgbClr val="FFC000"/>
                </a:solidFill>
                <a:sym typeface="Symbol" panose="05050102010706020507" pitchFamily="18" charset="2"/>
              </a:rPr>
              <a:t>A</a:t>
            </a:r>
            <a:r>
              <a:rPr lang="en-US" altLang="en-US" sz="2400" dirty="0">
                <a:solidFill>
                  <a:srgbClr val="FFFFFF"/>
                </a:solidFill>
                <a:sym typeface="Symbol" panose="05050102010706020507" pitchFamily="18" charset="2"/>
              </a:rPr>
              <a:t> for </a:t>
            </a:r>
            <a:r>
              <a:rPr lang="en-US" altLang="en-US" sz="2400" dirty="0">
                <a:solidFill>
                  <a:srgbClr val="FFC000"/>
                </a:solidFill>
                <a:sym typeface="Symbol" panose="05050102010706020507" pitchFamily="18" charset="2"/>
              </a:rPr>
              <a:t>A</a:t>
            </a:r>
            <a:r>
              <a:rPr lang="en-US" altLang="en-US" sz="2400" dirty="0">
                <a:solidFill>
                  <a:srgbClr val="FFFFFF"/>
                </a:solidFill>
                <a:sym typeface="Symbol" panose="05050102010706020507" pitchFamily="18" charset="2"/>
              </a:rPr>
              <a:t>nd.</a:t>
            </a:r>
          </a:p>
          <a:p>
            <a:pPr marL="342900" indent="-342900" algn="l">
              <a:buFont typeface="Symbol" panose="05050102010706020507" pitchFamily="18" charset="2"/>
              <a:buChar char="Ú"/>
            </a:pPr>
            <a:r>
              <a:rPr lang="en-US" altLang="en-US" sz="2400" dirty="0">
                <a:solidFill>
                  <a:srgbClr val="FFFFFF"/>
                </a:solidFill>
                <a:sym typeface="Symbol" panose="05050102010706020507" pitchFamily="18" charset="2"/>
              </a:rPr>
              <a:t>a bucket to put anything</a:t>
            </a:r>
          </a:p>
        </p:txBody>
      </p:sp>
      <p:sp>
        <p:nvSpPr>
          <p:cNvPr id="8" name="Rectangle 2">
            <a:extLst>
              <a:ext uri="{FF2B5EF4-FFF2-40B4-BE49-F238E27FC236}">
                <a16:creationId xmlns:a16="http://schemas.microsoft.com/office/drawing/2014/main" id="{2620C073-5E70-4409-A965-F8E745C317B3}"/>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noProof="0" dirty="0">
                <a:solidFill>
                  <a:srgbClr val="FFFF00"/>
                </a:solidFill>
              </a:rPr>
              <a:t>Notation</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68B02C88-5368-4638-936C-B2991530029F}"/>
              </a:ext>
            </a:extLst>
          </p:cNvPr>
          <p:cNvSpPr/>
          <p:nvPr/>
        </p:nvSpPr>
        <p:spPr>
          <a:xfrm>
            <a:off x="8646748" y="1976735"/>
            <a:ext cx="497252" cy="461665"/>
          </a:xfrm>
          <a:prstGeom prst="rect">
            <a:avLst/>
          </a:prstGeom>
        </p:spPr>
        <p:txBody>
          <a:bodyPr wrap="none">
            <a:spAutoFit/>
          </a:bodyPr>
          <a:lstStyle/>
          <a:p>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9" name="Rectangle 8">
            <a:extLst>
              <a:ext uri="{FF2B5EF4-FFF2-40B4-BE49-F238E27FC236}">
                <a16:creationId xmlns:a16="http://schemas.microsoft.com/office/drawing/2014/main" id="{79A7FE49-E2D0-4659-A626-E04AC1EFE161}"/>
              </a:ext>
            </a:extLst>
          </p:cNvPr>
          <p:cNvSpPr/>
          <p:nvPr/>
        </p:nvSpPr>
        <p:spPr>
          <a:xfrm>
            <a:off x="8659449" y="2291688"/>
            <a:ext cx="420307" cy="461665"/>
          </a:xfrm>
          <a:prstGeom prst="rect">
            <a:avLst/>
          </a:prstGeom>
        </p:spPr>
        <p:txBody>
          <a:bodyPr wrap="none">
            <a:spAutoFit/>
          </a:bodyPr>
          <a:lstStyle/>
          <a:p>
            <a:r>
              <a:rPr lang="el-GR" sz="2400" dirty="0">
                <a:solidFill>
                  <a:srgbClr val="FFC000"/>
                </a:solidFill>
                <a:latin typeface="Times New Roman"/>
                <a:cs typeface="Times New Roman" panose="02020603050405020304" pitchFamily="18" charset="0"/>
                <a:sym typeface="Symbol" panose="05050102010706020507" pitchFamily="18" charset="2"/>
              </a:rPr>
              <a:t></a:t>
            </a:r>
            <a:endParaRPr lang="en-US" sz="2400" dirty="0"/>
          </a:p>
        </p:txBody>
      </p:sp>
      <p:sp>
        <p:nvSpPr>
          <p:cNvPr id="15" name="Rectangle 14">
            <a:extLst>
              <a:ext uri="{FF2B5EF4-FFF2-40B4-BE49-F238E27FC236}">
                <a16:creationId xmlns:a16="http://schemas.microsoft.com/office/drawing/2014/main" id="{691AA88C-F1CD-4A25-9014-1F784D62BB9F}"/>
              </a:ext>
            </a:extLst>
          </p:cNvPr>
          <p:cNvSpPr/>
          <p:nvPr/>
        </p:nvSpPr>
        <p:spPr>
          <a:xfrm>
            <a:off x="5117950" y="2983827"/>
            <a:ext cx="1947884" cy="830997"/>
          </a:xfrm>
          <a:prstGeom prst="rect">
            <a:avLst/>
          </a:prstGeom>
          <a:noFill/>
        </p:spPr>
        <p:txBody>
          <a:bodyPr wrap="square">
            <a:spAutoFit/>
          </a:bodyPr>
          <a:lstStyle/>
          <a:p>
            <a:pPr algn="l"/>
            <a:r>
              <a:rPr lang="en-US" altLang="en-US" sz="24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dog</a:t>
            </a:r>
          </a:p>
          <a:p>
            <a:pPr algn="l"/>
            <a:r>
              <a:rPr lang="en-US" altLang="en-US" sz="2400" dirty="0">
                <a:solidFill>
                  <a:srgbClr val="FFC000"/>
                </a:solidFill>
                <a:latin typeface="Times New Roman"/>
                <a:cs typeface="Times New Roman" panose="02020603050405020304" pitchFamily="18" charset="0"/>
                <a:sym typeface="Symbol" panose="05050102010706020507" pitchFamily="18" charset="2"/>
              </a:rPr>
              <a:t>hound</a:t>
            </a:r>
            <a:r>
              <a:rPr lang="en-CA" sz="2400" dirty="0">
                <a:solidFill>
                  <a:srgbClr val="FFC000"/>
                </a:solidFill>
                <a:latin typeface="Times New Roman"/>
                <a:cs typeface="Times New Roman" panose="02020603050405020304" pitchFamily="18" charset="0"/>
                <a:sym typeface="Symbol" panose="05050102010706020507" pitchFamily="18" charset="2"/>
              </a:rPr>
              <a:t>  </a:t>
            </a:r>
            <a:r>
              <a:rPr lang="en-US" altLang="en-US" sz="2400" dirty="0">
                <a:solidFill>
                  <a:srgbClr val="FFC000"/>
                </a:solidFill>
                <a:cs typeface="Times New Roman" panose="02020603050405020304" pitchFamily="18" charset="0"/>
                <a:sym typeface="Symbol" panose="05050102010706020507" pitchFamily="18" charset="2"/>
              </a:rPr>
              <a:t>dog</a:t>
            </a:r>
            <a:endParaRPr lang="en-US" altLang="en-US" sz="2400" dirty="0">
              <a:solidFill>
                <a:srgbClr val="FFFFFF"/>
              </a:solidFill>
              <a:sym typeface="Symbol" panose="05050102010706020507" pitchFamily="18" charset="2"/>
            </a:endParaRPr>
          </a:p>
        </p:txBody>
      </p:sp>
      <p:sp>
        <p:nvSpPr>
          <p:cNvPr id="16" name="Text Box 21">
            <a:extLst>
              <a:ext uri="{FF2B5EF4-FFF2-40B4-BE49-F238E27FC236}">
                <a16:creationId xmlns:a16="http://schemas.microsoft.com/office/drawing/2014/main" id="{AA604B9E-D380-4F1D-BFB8-A548498A4322}"/>
              </a:ext>
            </a:extLst>
          </p:cNvPr>
          <p:cNvSpPr txBox="1">
            <a:spLocks noChangeArrowheads="1"/>
          </p:cNvSpPr>
          <p:nvPr/>
        </p:nvSpPr>
        <p:spPr bwMode="auto">
          <a:xfrm>
            <a:off x="228933" y="4773304"/>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18" name="Text Box 21">
            <a:extLst>
              <a:ext uri="{FF2B5EF4-FFF2-40B4-BE49-F238E27FC236}">
                <a16:creationId xmlns:a16="http://schemas.microsoft.com/office/drawing/2014/main" id="{2CA316DE-9C3F-4ACE-8689-F3A38619D982}"/>
              </a:ext>
            </a:extLst>
          </p:cNvPr>
          <p:cNvSpPr txBox="1">
            <a:spLocks noChangeArrowheads="1"/>
          </p:cNvSpPr>
          <p:nvPr/>
        </p:nvSpPr>
        <p:spPr bwMode="auto">
          <a:xfrm>
            <a:off x="1742681" y="4779511"/>
            <a:ext cx="7172719" cy="1261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FF"/>
                </a:solidFill>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sym typeface="Symbol" panose="05050102010706020507" pitchFamily="18" charset="2"/>
              </a:rPr>
              <a:t> is a line in the proof,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sym typeface="Symbol" panose="05050102010706020507" pitchFamily="18" charset="2"/>
              </a:rPr>
              <a:t> can be the next line.</a:t>
            </a:r>
          </a:p>
          <a:p>
            <a:pPr eaLnBrk="1" hangingPunct="1">
              <a:spcBef>
                <a:spcPct val="0"/>
              </a:spcBef>
              <a:buNone/>
              <a:defRPr/>
            </a:pPr>
            <a:r>
              <a:rPr lang="en-US" altLang="en-US" sz="2400" dirty="0">
                <a:solidFill>
                  <a:srgbClr val="FFFFFF"/>
                </a:solidFill>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sym typeface="Symbol" panose="05050102010706020507" pitchFamily="18" charset="2"/>
              </a:rPr>
              <a:t> is an axiom,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sym typeface="Symbol" panose="05050102010706020507" pitchFamily="18" charset="2"/>
              </a:rPr>
              <a:t> can be proved.</a:t>
            </a:r>
          </a:p>
          <a:p>
            <a:pPr eaLnBrk="1" hangingPunct="1">
              <a:spcBef>
                <a:spcPct val="0"/>
              </a:spcBef>
              <a:buNone/>
              <a:defRPr/>
            </a:pPr>
            <a:r>
              <a:rPr lang="en-US" altLang="en-US" sz="2800" dirty="0">
                <a:cs typeface="Times New Roman" panose="02020603050405020304" pitchFamily="18" charset="0"/>
                <a:sym typeface="Symbol" panose="05050102010706020507" pitchFamily="18" charset="2"/>
              </a:rPr>
              <a:t>If</a:t>
            </a:r>
            <a:r>
              <a:rPr lang="en-US" altLang="en-US" sz="2800" dirty="0">
                <a:solidFill>
                  <a:srgbClr val="FFC000"/>
                </a:solidFill>
                <a:cs typeface="Times New Roman" panose="02020603050405020304" pitchFamily="18" charset="0"/>
                <a:sym typeface="Symbol" panose="05050102010706020507" pitchFamily="18" charset="2"/>
              </a:rPr>
              <a:t> </a:t>
            </a:r>
            <a:r>
              <a:rPr lang="en-US" altLang="en-US" sz="2800" dirty="0">
                <a:solidFill>
                  <a:srgbClr val="FFC000"/>
                </a:solidFill>
                <a:cs typeface="Times New Roman" panose="02020603050405020304" pitchFamily="18" charset="0"/>
              </a:rPr>
              <a:t>α</a:t>
            </a:r>
            <a:r>
              <a:rPr lang="en-US" altLang="en-US" sz="2800" dirty="0">
                <a:sym typeface="Symbol" panose="05050102010706020507" pitchFamily="18" charset="2"/>
              </a:rPr>
              <a:t>, then </a:t>
            </a:r>
            <a:r>
              <a:rPr lang="el-GR" altLang="en-US" sz="2800" dirty="0">
                <a:solidFill>
                  <a:srgbClr val="FFC000"/>
                </a:solidFill>
                <a:cs typeface="Times New Roman" panose="02020603050405020304" pitchFamily="18" charset="0"/>
                <a:sym typeface="Symbol" panose="05050102010706020507" pitchFamily="18" charset="2"/>
              </a:rPr>
              <a:t>β</a:t>
            </a:r>
            <a:r>
              <a:rPr lang="en-US" altLang="en-US" sz="2800" dirty="0">
                <a:cs typeface="Times New Roman" panose="02020603050405020304" pitchFamily="18" charset="0"/>
                <a:sym typeface="Symbol" panose="05050102010706020507" pitchFamily="18" charset="2"/>
              </a:rPr>
              <a:t>.</a:t>
            </a:r>
            <a:endParaRPr lang="en-US" altLang="en-US" sz="2800" dirty="0">
              <a:solidFill>
                <a:srgbClr val="FFFFFF"/>
              </a:solidFill>
            </a:endParaRPr>
          </a:p>
        </p:txBody>
      </p:sp>
      <p:sp>
        <p:nvSpPr>
          <p:cNvPr id="19" name="Text Box 21">
            <a:extLst>
              <a:ext uri="{FF2B5EF4-FFF2-40B4-BE49-F238E27FC236}">
                <a16:creationId xmlns:a16="http://schemas.microsoft.com/office/drawing/2014/main" id="{A2F038C3-AF6E-4833-A166-5F99AB27EEEE}"/>
              </a:ext>
            </a:extLst>
          </p:cNvPr>
          <p:cNvSpPr txBox="1">
            <a:spLocks noChangeArrowheads="1"/>
          </p:cNvSpPr>
          <p:nvPr/>
        </p:nvSpPr>
        <p:spPr bwMode="auto">
          <a:xfrm>
            <a:off x="340056" y="4367635"/>
            <a:ext cx="75438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sym typeface="Symbol" panose="05050102010706020507" pitchFamily="18" charset="2"/>
              </a:rPr>
              <a:t>“Meta” Notation: </a:t>
            </a:r>
            <a:r>
              <a:rPr lang="en-US" altLang="en-US" sz="1800" dirty="0">
                <a:solidFill>
                  <a:srgbClr val="FFFFFF"/>
                </a:solidFill>
                <a:sym typeface="Symbol" panose="05050102010706020507" pitchFamily="18" charset="2"/>
              </a:rPr>
              <a:t>ie not within the proof system.</a:t>
            </a:r>
            <a:endParaRPr lang="en-US" altLang="en-US" sz="1600" dirty="0">
              <a:solidFill>
                <a:srgbClr val="FFFFFF"/>
              </a:solidFill>
            </a:endParaRPr>
          </a:p>
        </p:txBody>
      </p:sp>
      <p:sp>
        <p:nvSpPr>
          <p:cNvPr id="20" name="Text Box 21">
            <a:extLst>
              <a:ext uri="{FF2B5EF4-FFF2-40B4-BE49-F238E27FC236}">
                <a16:creationId xmlns:a16="http://schemas.microsoft.com/office/drawing/2014/main" id="{30DF855D-E914-4010-B552-906F91E9DE18}"/>
              </a:ext>
            </a:extLst>
          </p:cNvPr>
          <p:cNvSpPr txBox="1">
            <a:spLocks noChangeArrowheads="1"/>
          </p:cNvSpPr>
          <p:nvPr/>
        </p:nvSpPr>
        <p:spPr bwMode="auto">
          <a:xfrm>
            <a:off x="230872" y="5172458"/>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21" name="Text Box 21">
            <a:extLst>
              <a:ext uri="{FF2B5EF4-FFF2-40B4-BE49-F238E27FC236}">
                <a16:creationId xmlns:a16="http://schemas.microsoft.com/office/drawing/2014/main" id="{05960B77-3267-4951-956D-319B063CBA82}"/>
              </a:ext>
            </a:extLst>
          </p:cNvPr>
          <p:cNvSpPr txBox="1">
            <a:spLocks noChangeArrowheads="1"/>
          </p:cNvSpPr>
          <p:nvPr/>
        </p:nvSpPr>
        <p:spPr bwMode="auto">
          <a:xfrm>
            <a:off x="6575840" y="5177135"/>
            <a:ext cx="26161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000" dirty="0">
                <a:solidFill>
                  <a:srgbClr val="FFFFFF"/>
                </a:solidFill>
                <a:sym typeface="Symbol" panose="05050102010706020507" pitchFamily="18" charset="2"/>
              </a:rPr>
              <a:t>i.e.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baseline="-25000" dirty="0">
                <a:solidFill>
                  <a:srgbClr val="FFC000"/>
                </a:solidFill>
                <a:cs typeface="Times New Roman" panose="02020603050405020304" pitchFamily="18" charset="0"/>
              </a:rPr>
              <a:t>1</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baseline="-25000" dirty="0">
                <a:solidFill>
                  <a:srgbClr val="FFC000"/>
                </a:solidFill>
                <a:cs typeface="Times New Roman" panose="02020603050405020304" pitchFamily="18" charset="0"/>
              </a:rPr>
              <a:t>2</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FFFF"/>
              </a:solidFill>
            </a:endParaRPr>
          </a:p>
        </p:txBody>
      </p:sp>
      <p:sp>
        <p:nvSpPr>
          <p:cNvPr id="22" name="Text Box 21">
            <a:extLst>
              <a:ext uri="{FF2B5EF4-FFF2-40B4-BE49-F238E27FC236}">
                <a16:creationId xmlns:a16="http://schemas.microsoft.com/office/drawing/2014/main" id="{ABE20CBA-4D6D-4243-89FB-AF33568673F8}"/>
              </a:ext>
            </a:extLst>
          </p:cNvPr>
          <p:cNvSpPr txBox="1">
            <a:spLocks noChangeArrowheads="1"/>
          </p:cNvSpPr>
          <p:nvPr/>
        </p:nvSpPr>
        <p:spPr bwMode="auto">
          <a:xfrm>
            <a:off x="236560" y="5540992"/>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23" name="Text Box 21">
            <a:extLst>
              <a:ext uri="{FF2B5EF4-FFF2-40B4-BE49-F238E27FC236}">
                <a16:creationId xmlns:a16="http://schemas.microsoft.com/office/drawing/2014/main" id="{E17887D5-AF89-4054-AD51-4BFDC6F0A8F1}"/>
              </a:ext>
            </a:extLst>
          </p:cNvPr>
          <p:cNvSpPr txBox="1">
            <a:spLocks noChangeArrowheads="1"/>
          </p:cNvSpPr>
          <p:nvPr/>
        </p:nvSpPr>
        <p:spPr bwMode="auto">
          <a:xfrm>
            <a:off x="3656445" y="5592435"/>
            <a:ext cx="575627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000" dirty="0">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sym typeface="Symbol" panose="05050102010706020507" pitchFamily="18" charset="2"/>
              </a:rPr>
              <a:t> states our universe having has property.</a:t>
            </a:r>
          </a:p>
          <a:p>
            <a:pPr eaLnBrk="1" hangingPunct="1">
              <a:spcBef>
                <a:spcPct val="0"/>
              </a:spcBef>
              <a:buNone/>
              <a:defRPr/>
            </a:pPr>
            <a:r>
              <a:rPr lang="en-US" altLang="en-US" sz="2000" dirty="0">
                <a:solidFill>
                  <a:srgbClr val="FFC000"/>
                </a:solidFill>
                <a:cs typeface="Times New Roman" panose="02020603050405020304" pitchFamily="18" charset="0"/>
              </a:rPr>
              <a:t>  α</a:t>
            </a:r>
            <a:r>
              <a:rPr lang="en-US"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sym typeface="Symbol" panose="05050102010706020507" pitchFamily="18" charset="2"/>
              </a:rPr>
              <a:t>states true in every universe.)</a:t>
            </a:r>
            <a:endParaRPr lang="en-US" altLang="en-US" sz="2400" dirty="0">
              <a:solidFill>
                <a:srgbClr val="FFFFFF"/>
              </a:solidFill>
            </a:endParaRPr>
          </a:p>
        </p:txBody>
      </p:sp>
    </p:spTree>
    <p:extLst>
      <p:ext uri="{BB962C8B-B14F-4D97-AF65-F5344CB8AC3E}">
        <p14:creationId xmlns:p14="http://schemas.microsoft.com/office/powerpoint/2010/main" val="4182726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bg/>
                                          </p:spTgt>
                                        </p:tgtEl>
                                        <p:attrNameLst>
                                          <p:attrName>style.visibility</p:attrName>
                                        </p:attrNameLst>
                                      </p:cBhvr>
                                      <p:to>
                                        <p:strVal val="visible"/>
                                      </p:to>
                                    </p:set>
                                    <p:anim calcmode="lin" valueType="num">
                                      <p:cBhvr additive="base">
                                        <p:cTn id="11" dur="500" fill="hold"/>
                                        <p:tgtEl>
                                          <p:spTgt spid="5">
                                            <p:bg/>
                                          </p:spTgt>
                                        </p:tgtEl>
                                        <p:attrNameLst>
                                          <p:attrName>ppt_x</p:attrName>
                                        </p:attrNameLst>
                                      </p:cBhvr>
                                      <p:tavLst>
                                        <p:tav tm="0">
                                          <p:val>
                                            <p:strVal val="#ppt_x"/>
                                          </p:val>
                                        </p:tav>
                                        <p:tav tm="100000">
                                          <p:val>
                                            <p:strVal val="#ppt_x"/>
                                          </p:val>
                                        </p:tav>
                                      </p:tavLst>
                                    </p:anim>
                                    <p:anim calcmode="lin" valueType="num">
                                      <p:cBhvr additive="base">
                                        <p:cTn id="12" dur="500" fill="hold"/>
                                        <p:tgtEl>
                                          <p:spTgt spid="5">
                                            <p:bg/>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
                                            <p:txEl>
                                              <p:pRg st="0" end="0"/>
                                            </p:txEl>
                                          </p:spTgt>
                                        </p:tgtEl>
                                        <p:attrNameLst>
                                          <p:attrName>style.visibility</p:attrName>
                                        </p:attrNameLst>
                                      </p:cBhvr>
                                      <p:to>
                                        <p:strVal val="visible"/>
                                      </p:to>
                                    </p:set>
                                    <p:anim calcmode="lin" valueType="num">
                                      <p:cBhvr additive="base">
                                        <p:cTn id="19"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1" end="1"/>
                                            </p:txEl>
                                          </p:spTgt>
                                        </p:tgtEl>
                                        <p:attrNameLst>
                                          <p:attrName>style.visibility</p:attrName>
                                        </p:attrNameLst>
                                      </p:cBhvr>
                                      <p:to>
                                        <p:strVal val="visible"/>
                                      </p:to>
                                    </p:set>
                                    <p:anim calcmode="lin" valueType="num">
                                      <p:cBhvr additive="base">
                                        <p:cTn id="25"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
                                            <p:txEl>
                                              <p:pRg st="0" end="0"/>
                                            </p:txEl>
                                          </p:spTgt>
                                        </p:tgtEl>
                                        <p:attrNameLst>
                                          <p:attrName>style.visibility</p:attrName>
                                        </p:attrNameLst>
                                      </p:cBhvr>
                                      <p:to>
                                        <p:strVal val="visible"/>
                                      </p:to>
                                    </p:set>
                                    <p:anim calcmode="lin" valueType="num">
                                      <p:cBhvr additive="base">
                                        <p:cTn id="3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2" end="2"/>
                                            </p:txEl>
                                          </p:spTgt>
                                        </p:tgtEl>
                                        <p:attrNameLst>
                                          <p:attrName>style.visibility</p:attrName>
                                        </p:attrNameLst>
                                      </p:cBhvr>
                                      <p:to>
                                        <p:strVal val="visible"/>
                                      </p:to>
                                    </p:set>
                                    <p:anim calcmode="lin" valueType="num">
                                      <p:cBhvr additive="base">
                                        <p:cTn id="37"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
                                            <p:txEl>
                                              <p:pRg st="1" end="1"/>
                                            </p:txEl>
                                          </p:spTgt>
                                        </p:tgtEl>
                                        <p:attrNameLst>
                                          <p:attrName>style.visibility</p:attrName>
                                        </p:attrNameLst>
                                      </p:cBhvr>
                                      <p:to>
                                        <p:strVal val="visible"/>
                                      </p:to>
                                    </p:set>
                                    <p:anim calcmode="lin" valueType="num">
                                      <p:cBhvr additive="base">
                                        <p:cTn id="43"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
                                            <p:txEl>
                                              <p:pRg st="3" end="3"/>
                                            </p:txEl>
                                          </p:spTgt>
                                        </p:tgtEl>
                                        <p:attrNameLst>
                                          <p:attrName>style.visibility</p:attrName>
                                        </p:attrNameLst>
                                      </p:cBhvr>
                                      <p:to>
                                        <p:strVal val="visible"/>
                                      </p:to>
                                    </p:set>
                                    <p:anim calcmode="lin" valueType="num">
                                      <p:cBhvr additive="base">
                                        <p:cTn id="49"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6">
                                            <p:txEl>
                                              <p:pRg st="2" end="2"/>
                                            </p:txEl>
                                          </p:spTgt>
                                        </p:tgtEl>
                                        <p:attrNameLst>
                                          <p:attrName>style.visibility</p:attrName>
                                        </p:attrNameLst>
                                      </p:cBhvr>
                                      <p:to>
                                        <p:strVal val="visible"/>
                                      </p:to>
                                    </p:set>
                                    <p:anim calcmode="lin" valueType="num">
                                      <p:cBhvr additive="base">
                                        <p:cTn id="55"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7">
                                            <p:txEl>
                                              <p:pRg st="0" end="0"/>
                                            </p:txEl>
                                          </p:spTgt>
                                        </p:tgtEl>
                                        <p:attrNameLst>
                                          <p:attrName>style.visibility</p:attrName>
                                        </p:attrNameLst>
                                      </p:cBhvr>
                                      <p:to>
                                        <p:strVal val="visible"/>
                                      </p:to>
                                    </p:set>
                                    <p:anim calcmode="lin" valueType="num">
                                      <p:cBhvr additive="base">
                                        <p:cTn id="61"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5">
                                            <p:txEl>
                                              <p:pRg st="4" end="4"/>
                                            </p:txEl>
                                          </p:spTgt>
                                        </p:tgtEl>
                                        <p:attrNameLst>
                                          <p:attrName>style.visibility</p:attrName>
                                        </p:attrNameLst>
                                      </p:cBhvr>
                                      <p:to>
                                        <p:strVal val="visible"/>
                                      </p:to>
                                    </p:set>
                                    <p:anim calcmode="lin" valueType="num">
                                      <p:cBhvr additive="base">
                                        <p:cTn id="6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6">
                                            <p:txEl>
                                              <p:pRg st="3" end="3"/>
                                            </p:txEl>
                                          </p:spTgt>
                                        </p:tgtEl>
                                        <p:attrNameLst>
                                          <p:attrName>style.visibility</p:attrName>
                                        </p:attrNameLst>
                                      </p:cBhvr>
                                      <p:to>
                                        <p:strVal val="visible"/>
                                      </p:to>
                                    </p:set>
                                    <p:anim calcmode="lin" valueType="num">
                                      <p:cBhvr additive="base">
                                        <p:cTn id="73"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7">
                                            <p:txEl>
                                              <p:pRg st="1" end="1"/>
                                            </p:txEl>
                                          </p:spTgt>
                                        </p:tgtEl>
                                        <p:attrNameLst>
                                          <p:attrName>style.visibility</p:attrName>
                                        </p:attrNameLst>
                                      </p:cBhvr>
                                      <p:to>
                                        <p:strVal val="visible"/>
                                      </p:to>
                                    </p:set>
                                    <p:anim calcmode="lin" valueType="num">
                                      <p:cBhvr additive="base">
                                        <p:cTn id="79"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5">
                                            <p:txEl>
                                              <p:pRg st="5" end="5"/>
                                            </p:txEl>
                                          </p:spTgt>
                                        </p:tgtEl>
                                        <p:attrNameLst>
                                          <p:attrName>style.visibility</p:attrName>
                                        </p:attrNameLst>
                                      </p:cBhvr>
                                      <p:to>
                                        <p:strVal val="visible"/>
                                      </p:to>
                                    </p:set>
                                    <p:anim calcmode="lin" valueType="num">
                                      <p:cBhvr additive="base">
                                        <p:cTn id="85"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6">
                                            <p:txEl>
                                              <p:pRg st="4" end="4"/>
                                            </p:txEl>
                                          </p:spTgt>
                                        </p:tgtEl>
                                        <p:attrNameLst>
                                          <p:attrName>style.visibility</p:attrName>
                                        </p:attrNameLst>
                                      </p:cBhvr>
                                      <p:to>
                                        <p:strVal val="visible"/>
                                      </p:to>
                                    </p:set>
                                    <p:anim calcmode="lin" valueType="num">
                                      <p:cBhvr additive="base">
                                        <p:cTn id="91" dur="500" fill="hold"/>
                                        <p:tgtEl>
                                          <p:spTgt spid="6">
                                            <p:txEl>
                                              <p:pRg st="4" end="4"/>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6">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5">
                                            <p:txEl>
                                              <p:pRg st="6" end="6"/>
                                            </p:txEl>
                                          </p:spTgt>
                                        </p:tgtEl>
                                        <p:attrNameLst>
                                          <p:attrName>style.visibility</p:attrName>
                                        </p:attrNameLst>
                                      </p:cBhvr>
                                      <p:to>
                                        <p:strVal val="visible"/>
                                      </p:to>
                                    </p:set>
                                    <p:anim calcmode="lin" valueType="num">
                                      <p:cBhvr additive="base">
                                        <p:cTn id="97"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6">
                                            <p:txEl>
                                              <p:pRg st="5" end="5"/>
                                            </p:txEl>
                                          </p:spTgt>
                                        </p:tgtEl>
                                        <p:attrNameLst>
                                          <p:attrName>style.visibility</p:attrName>
                                        </p:attrNameLst>
                                      </p:cBhvr>
                                      <p:to>
                                        <p:strVal val="visible"/>
                                      </p:to>
                                    </p:set>
                                    <p:anim calcmode="lin" valueType="num">
                                      <p:cBhvr additive="base">
                                        <p:cTn id="103" dur="500" fill="hold"/>
                                        <p:tgtEl>
                                          <p:spTgt spid="6">
                                            <p:txEl>
                                              <p:pRg st="5" end="5"/>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6">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15">
                                            <p:txEl>
                                              <p:pRg st="0" end="0"/>
                                            </p:txEl>
                                          </p:spTgt>
                                        </p:tgtEl>
                                        <p:attrNameLst>
                                          <p:attrName>style.visibility</p:attrName>
                                        </p:attrNameLst>
                                      </p:cBhvr>
                                      <p:to>
                                        <p:strVal val="visible"/>
                                      </p:to>
                                    </p:set>
                                    <p:anim calcmode="lin" valueType="num">
                                      <p:cBhvr additive="base">
                                        <p:cTn id="109"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15">
                                            <p:txEl>
                                              <p:pRg st="1" end="1"/>
                                            </p:txEl>
                                          </p:spTgt>
                                        </p:tgtEl>
                                        <p:attrNameLst>
                                          <p:attrName>style.visibility</p:attrName>
                                        </p:attrNameLst>
                                      </p:cBhvr>
                                      <p:to>
                                        <p:strVal val="visible"/>
                                      </p:to>
                                    </p:set>
                                    <p:anim calcmode="lin" valueType="num">
                                      <p:cBhvr additive="base">
                                        <p:cTn id="115"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1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2"/>
                                        </p:tgtEl>
                                        <p:attrNameLst>
                                          <p:attrName>style.visibility</p:attrName>
                                        </p:attrNameLst>
                                      </p:cBhvr>
                                      <p:to>
                                        <p:strVal val="visible"/>
                                      </p:to>
                                    </p:set>
                                    <p:anim calcmode="lin" valueType="num">
                                      <p:cBhvr additive="base">
                                        <p:cTn id="121" dur="500" fill="hold"/>
                                        <p:tgtEl>
                                          <p:spTgt spid="2"/>
                                        </p:tgtEl>
                                        <p:attrNameLst>
                                          <p:attrName>ppt_x</p:attrName>
                                        </p:attrNameLst>
                                      </p:cBhvr>
                                      <p:tavLst>
                                        <p:tav tm="0">
                                          <p:val>
                                            <p:strVal val="#ppt_x"/>
                                          </p:val>
                                        </p:tav>
                                        <p:tav tm="100000">
                                          <p:val>
                                            <p:strVal val="#ppt_x"/>
                                          </p:val>
                                        </p:tav>
                                      </p:tavLst>
                                    </p:anim>
                                    <p:anim calcmode="lin" valueType="num">
                                      <p:cBhvr additive="base">
                                        <p:cTn id="1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9"/>
                                        </p:tgtEl>
                                        <p:attrNameLst>
                                          <p:attrName>style.visibility</p:attrName>
                                        </p:attrNameLst>
                                      </p:cBhvr>
                                      <p:to>
                                        <p:strVal val="visible"/>
                                      </p:to>
                                    </p:set>
                                    <p:anim calcmode="lin" valueType="num">
                                      <p:cBhvr additive="base">
                                        <p:cTn id="127" dur="500" fill="hold"/>
                                        <p:tgtEl>
                                          <p:spTgt spid="9"/>
                                        </p:tgtEl>
                                        <p:attrNameLst>
                                          <p:attrName>ppt_x</p:attrName>
                                        </p:attrNameLst>
                                      </p:cBhvr>
                                      <p:tavLst>
                                        <p:tav tm="0">
                                          <p:val>
                                            <p:strVal val="#ppt_x"/>
                                          </p:val>
                                        </p:tav>
                                        <p:tav tm="100000">
                                          <p:val>
                                            <p:strVal val="#ppt_x"/>
                                          </p:val>
                                        </p:tav>
                                      </p:tavLst>
                                    </p:anim>
                                    <p:anim calcmode="lin" valueType="num">
                                      <p:cBhvr additive="base">
                                        <p:cTn id="1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4" fill="hold" nodeType="clickEffect">
                                  <p:stCondLst>
                                    <p:cond delay="0"/>
                                  </p:stCondLst>
                                  <p:childTnLst>
                                    <p:set>
                                      <p:cBhvr>
                                        <p:cTn id="132" dur="1" fill="hold">
                                          <p:stCondLst>
                                            <p:cond delay="0"/>
                                          </p:stCondLst>
                                        </p:cTn>
                                        <p:tgtEl>
                                          <p:spTgt spid="5">
                                            <p:txEl>
                                              <p:pRg st="7" end="7"/>
                                            </p:txEl>
                                          </p:spTgt>
                                        </p:tgtEl>
                                        <p:attrNameLst>
                                          <p:attrName>style.visibility</p:attrName>
                                        </p:attrNameLst>
                                      </p:cBhvr>
                                      <p:to>
                                        <p:strVal val="visible"/>
                                      </p:to>
                                    </p:set>
                                    <p:anim calcmode="lin" valueType="num">
                                      <p:cBhvr additive="base">
                                        <p:cTn id="133" dur="500" fill="hold"/>
                                        <p:tgtEl>
                                          <p:spTgt spid="5">
                                            <p:txEl>
                                              <p:pRg st="7" end="7"/>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5">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4" fill="hold" nodeType="clickEffect">
                                  <p:stCondLst>
                                    <p:cond delay="0"/>
                                  </p:stCondLst>
                                  <p:childTnLst>
                                    <p:set>
                                      <p:cBhvr>
                                        <p:cTn id="138" dur="1" fill="hold">
                                          <p:stCondLst>
                                            <p:cond delay="0"/>
                                          </p:stCondLst>
                                        </p:cTn>
                                        <p:tgtEl>
                                          <p:spTgt spid="6">
                                            <p:txEl>
                                              <p:pRg st="6" end="6"/>
                                            </p:txEl>
                                          </p:spTgt>
                                        </p:tgtEl>
                                        <p:attrNameLst>
                                          <p:attrName>style.visibility</p:attrName>
                                        </p:attrNameLst>
                                      </p:cBhvr>
                                      <p:to>
                                        <p:strVal val="visible"/>
                                      </p:to>
                                    </p:set>
                                    <p:anim calcmode="lin" valueType="num">
                                      <p:cBhvr additive="base">
                                        <p:cTn id="139" dur="500" fill="hold"/>
                                        <p:tgtEl>
                                          <p:spTgt spid="6">
                                            <p:txEl>
                                              <p:pRg st="6" end="6"/>
                                            </p:txEl>
                                          </p:spTgt>
                                        </p:tgtEl>
                                        <p:attrNameLst>
                                          <p:attrName>ppt_x</p:attrName>
                                        </p:attrNameLst>
                                      </p:cBhvr>
                                      <p:tavLst>
                                        <p:tav tm="0">
                                          <p:val>
                                            <p:strVal val="#ppt_x"/>
                                          </p:val>
                                        </p:tav>
                                        <p:tav tm="100000">
                                          <p:val>
                                            <p:strVal val="#ppt_x"/>
                                          </p:val>
                                        </p:tav>
                                      </p:tavLst>
                                    </p:anim>
                                    <p:anim calcmode="lin" valueType="num">
                                      <p:cBhvr additive="base">
                                        <p:cTn id="140" dur="500" fill="hold"/>
                                        <p:tgtEl>
                                          <p:spTgt spid="6">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nodeType="clickEffect">
                                  <p:stCondLst>
                                    <p:cond delay="0"/>
                                  </p:stCondLst>
                                  <p:childTnLst>
                                    <p:set>
                                      <p:cBhvr>
                                        <p:cTn id="144" dur="1" fill="hold">
                                          <p:stCondLst>
                                            <p:cond delay="0"/>
                                          </p:stCondLst>
                                        </p:cTn>
                                        <p:tgtEl>
                                          <p:spTgt spid="5">
                                            <p:txEl>
                                              <p:pRg st="8" end="8"/>
                                            </p:txEl>
                                          </p:spTgt>
                                        </p:tgtEl>
                                        <p:attrNameLst>
                                          <p:attrName>style.visibility</p:attrName>
                                        </p:attrNameLst>
                                      </p:cBhvr>
                                      <p:to>
                                        <p:strVal val="visible"/>
                                      </p:to>
                                    </p:set>
                                    <p:anim calcmode="lin" valueType="num">
                                      <p:cBhvr additive="base">
                                        <p:cTn id="145" dur="500" fill="hold"/>
                                        <p:tgtEl>
                                          <p:spTgt spid="5">
                                            <p:txEl>
                                              <p:pRg st="8" end="8"/>
                                            </p:txEl>
                                          </p:spTgt>
                                        </p:tgtEl>
                                        <p:attrNameLst>
                                          <p:attrName>ppt_x</p:attrName>
                                        </p:attrNameLst>
                                      </p:cBhvr>
                                      <p:tavLst>
                                        <p:tav tm="0">
                                          <p:val>
                                            <p:strVal val="#ppt_x"/>
                                          </p:val>
                                        </p:tav>
                                        <p:tav tm="100000">
                                          <p:val>
                                            <p:strVal val="#ppt_x"/>
                                          </p:val>
                                        </p:tav>
                                      </p:tavLst>
                                    </p:anim>
                                    <p:anim calcmode="lin" valueType="num">
                                      <p:cBhvr additive="base">
                                        <p:cTn id="146" dur="500" fill="hold"/>
                                        <p:tgtEl>
                                          <p:spTgt spid="5">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4" fill="hold" nodeType="clickEffect">
                                  <p:stCondLst>
                                    <p:cond delay="0"/>
                                  </p:stCondLst>
                                  <p:childTnLst>
                                    <p:set>
                                      <p:cBhvr>
                                        <p:cTn id="150" dur="1" fill="hold">
                                          <p:stCondLst>
                                            <p:cond delay="0"/>
                                          </p:stCondLst>
                                        </p:cTn>
                                        <p:tgtEl>
                                          <p:spTgt spid="6">
                                            <p:txEl>
                                              <p:pRg st="7" end="7"/>
                                            </p:txEl>
                                          </p:spTgt>
                                        </p:tgtEl>
                                        <p:attrNameLst>
                                          <p:attrName>style.visibility</p:attrName>
                                        </p:attrNameLst>
                                      </p:cBhvr>
                                      <p:to>
                                        <p:strVal val="visible"/>
                                      </p:to>
                                    </p:set>
                                    <p:anim calcmode="lin" valueType="num">
                                      <p:cBhvr additive="base">
                                        <p:cTn id="151" dur="500" fill="hold"/>
                                        <p:tgtEl>
                                          <p:spTgt spid="6">
                                            <p:txEl>
                                              <p:pRg st="7" end="7"/>
                                            </p:txEl>
                                          </p:spTgt>
                                        </p:tgtEl>
                                        <p:attrNameLst>
                                          <p:attrName>ppt_x</p:attrName>
                                        </p:attrNameLst>
                                      </p:cBhvr>
                                      <p:tavLst>
                                        <p:tav tm="0">
                                          <p:val>
                                            <p:strVal val="#ppt_x"/>
                                          </p:val>
                                        </p:tav>
                                        <p:tav tm="100000">
                                          <p:val>
                                            <p:strVal val="#ppt_x"/>
                                          </p:val>
                                        </p:tav>
                                      </p:tavLst>
                                    </p:anim>
                                    <p:anim calcmode="lin" valueType="num">
                                      <p:cBhvr additive="base">
                                        <p:cTn id="152" dur="500" fill="hold"/>
                                        <p:tgtEl>
                                          <p:spTgt spid="6">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4" fill="hold" grpId="0" nodeType="click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additive="base">
                                        <p:cTn id="157" dur="500" fill="hold"/>
                                        <p:tgtEl>
                                          <p:spTgt spid="19"/>
                                        </p:tgtEl>
                                        <p:attrNameLst>
                                          <p:attrName>ppt_x</p:attrName>
                                        </p:attrNameLst>
                                      </p:cBhvr>
                                      <p:tavLst>
                                        <p:tav tm="0">
                                          <p:val>
                                            <p:strVal val="#ppt_x"/>
                                          </p:val>
                                        </p:tav>
                                        <p:tav tm="100000">
                                          <p:val>
                                            <p:strVal val="#ppt_x"/>
                                          </p:val>
                                        </p:tav>
                                      </p:tavLst>
                                    </p:anim>
                                    <p:anim calcmode="lin" valueType="num">
                                      <p:cBhvr additive="base">
                                        <p:cTn id="1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nodeType="clickEffect">
                                  <p:stCondLst>
                                    <p:cond delay="0"/>
                                  </p:stCondLst>
                                  <p:childTnLst>
                                    <p:set>
                                      <p:cBhvr>
                                        <p:cTn id="162" dur="1" fill="hold">
                                          <p:stCondLst>
                                            <p:cond delay="0"/>
                                          </p:stCondLst>
                                        </p:cTn>
                                        <p:tgtEl>
                                          <p:spTgt spid="16">
                                            <p:txEl>
                                              <p:pRg st="0" end="0"/>
                                            </p:txEl>
                                          </p:spTgt>
                                        </p:tgtEl>
                                        <p:attrNameLst>
                                          <p:attrName>style.visibility</p:attrName>
                                        </p:attrNameLst>
                                      </p:cBhvr>
                                      <p:to>
                                        <p:strVal val="visible"/>
                                      </p:to>
                                    </p:set>
                                    <p:anim calcmode="lin" valueType="num">
                                      <p:cBhvr additive="base">
                                        <p:cTn id="163"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additive="base">
                                        <p:cTn id="164" dur="500" fill="hold"/>
                                        <p:tgtEl>
                                          <p:spTgt spid="1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4" fill="hold" nodeType="clickEffect">
                                  <p:stCondLst>
                                    <p:cond delay="0"/>
                                  </p:stCondLst>
                                  <p:childTnLst>
                                    <p:set>
                                      <p:cBhvr>
                                        <p:cTn id="168" dur="1" fill="hold">
                                          <p:stCondLst>
                                            <p:cond delay="0"/>
                                          </p:stCondLst>
                                        </p:cTn>
                                        <p:tgtEl>
                                          <p:spTgt spid="18">
                                            <p:txEl>
                                              <p:pRg st="0" end="0"/>
                                            </p:txEl>
                                          </p:spTgt>
                                        </p:tgtEl>
                                        <p:attrNameLst>
                                          <p:attrName>style.visibility</p:attrName>
                                        </p:attrNameLst>
                                      </p:cBhvr>
                                      <p:to>
                                        <p:strVal val="visible"/>
                                      </p:to>
                                    </p:set>
                                    <p:anim calcmode="lin" valueType="num">
                                      <p:cBhvr additive="base">
                                        <p:cTn id="169"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170"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nodeType="clickEffect">
                                  <p:stCondLst>
                                    <p:cond delay="0"/>
                                  </p:stCondLst>
                                  <p:childTnLst>
                                    <p:set>
                                      <p:cBhvr>
                                        <p:cTn id="174" dur="1" fill="hold">
                                          <p:stCondLst>
                                            <p:cond delay="0"/>
                                          </p:stCondLst>
                                        </p:cTn>
                                        <p:tgtEl>
                                          <p:spTgt spid="20">
                                            <p:txEl>
                                              <p:pRg st="0" end="0"/>
                                            </p:txEl>
                                          </p:spTgt>
                                        </p:tgtEl>
                                        <p:attrNameLst>
                                          <p:attrName>style.visibility</p:attrName>
                                        </p:attrNameLst>
                                      </p:cBhvr>
                                      <p:to>
                                        <p:strVal val="visible"/>
                                      </p:to>
                                    </p:set>
                                    <p:anim calcmode="lin" valueType="num">
                                      <p:cBhvr additive="base">
                                        <p:cTn id="175"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176"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18">
                                            <p:txEl>
                                              <p:pRg st="1" end="1"/>
                                            </p:txEl>
                                          </p:spTgt>
                                        </p:tgtEl>
                                        <p:attrNameLst>
                                          <p:attrName>style.visibility</p:attrName>
                                        </p:attrNameLst>
                                      </p:cBhvr>
                                      <p:to>
                                        <p:strVal val="visible"/>
                                      </p:to>
                                    </p:set>
                                    <p:anim calcmode="lin" valueType="num">
                                      <p:cBhvr additive="base">
                                        <p:cTn id="181" dur="500" fill="hold"/>
                                        <p:tgtEl>
                                          <p:spTgt spid="18">
                                            <p:txEl>
                                              <p:pRg st="1" end="1"/>
                                            </p:txEl>
                                          </p:spTgt>
                                        </p:tgtEl>
                                        <p:attrNameLst>
                                          <p:attrName>ppt_x</p:attrName>
                                        </p:attrNameLst>
                                      </p:cBhvr>
                                      <p:tavLst>
                                        <p:tav tm="0">
                                          <p:val>
                                            <p:strVal val="#ppt_x"/>
                                          </p:val>
                                        </p:tav>
                                        <p:tav tm="100000">
                                          <p:val>
                                            <p:strVal val="#ppt_x"/>
                                          </p:val>
                                        </p:tav>
                                      </p:tavLst>
                                    </p:anim>
                                    <p:anim calcmode="lin" valueType="num">
                                      <p:cBhvr additive="base">
                                        <p:cTn id="182" dur="500" fill="hold"/>
                                        <p:tgtEl>
                                          <p:spTgt spid="1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nodeType="clickEffect">
                                  <p:stCondLst>
                                    <p:cond delay="0"/>
                                  </p:stCondLst>
                                  <p:childTnLst>
                                    <p:set>
                                      <p:cBhvr>
                                        <p:cTn id="186" dur="1" fill="hold">
                                          <p:stCondLst>
                                            <p:cond delay="0"/>
                                          </p:stCondLst>
                                        </p:cTn>
                                        <p:tgtEl>
                                          <p:spTgt spid="21">
                                            <p:txEl>
                                              <p:pRg st="0" end="0"/>
                                            </p:txEl>
                                          </p:spTgt>
                                        </p:tgtEl>
                                        <p:attrNameLst>
                                          <p:attrName>style.visibility</p:attrName>
                                        </p:attrNameLst>
                                      </p:cBhvr>
                                      <p:to>
                                        <p:strVal val="visible"/>
                                      </p:to>
                                    </p:set>
                                    <p:anim calcmode="lin" valueType="num">
                                      <p:cBhvr additive="base">
                                        <p:cTn id="187"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188"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4" fill="hold" nodeType="clickEffect">
                                  <p:stCondLst>
                                    <p:cond delay="0"/>
                                  </p:stCondLst>
                                  <p:childTnLst>
                                    <p:set>
                                      <p:cBhvr>
                                        <p:cTn id="192" dur="1" fill="hold">
                                          <p:stCondLst>
                                            <p:cond delay="0"/>
                                          </p:stCondLst>
                                        </p:cTn>
                                        <p:tgtEl>
                                          <p:spTgt spid="22">
                                            <p:txEl>
                                              <p:pRg st="0" end="0"/>
                                            </p:txEl>
                                          </p:spTgt>
                                        </p:tgtEl>
                                        <p:attrNameLst>
                                          <p:attrName>style.visibility</p:attrName>
                                        </p:attrNameLst>
                                      </p:cBhvr>
                                      <p:to>
                                        <p:strVal val="visible"/>
                                      </p:to>
                                    </p:set>
                                    <p:anim calcmode="lin" valueType="num">
                                      <p:cBhvr additive="base">
                                        <p:cTn id="193"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194"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5" fill="hold">
                      <p:stCondLst>
                        <p:cond delay="indefinite"/>
                      </p:stCondLst>
                      <p:childTnLst>
                        <p:par>
                          <p:cTn id="196" fill="hold">
                            <p:stCondLst>
                              <p:cond delay="0"/>
                            </p:stCondLst>
                            <p:childTnLst>
                              <p:par>
                                <p:cTn id="197" presetID="2" presetClass="entr" presetSubtype="4" fill="hold" nodeType="clickEffect">
                                  <p:stCondLst>
                                    <p:cond delay="0"/>
                                  </p:stCondLst>
                                  <p:childTnLst>
                                    <p:set>
                                      <p:cBhvr>
                                        <p:cTn id="198" dur="1" fill="hold">
                                          <p:stCondLst>
                                            <p:cond delay="0"/>
                                          </p:stCondLst>
                                        </p:cTn>
                                        <p:tgtEl>
                                          <p:spTgt spid="18">
                                            <p:txEl>
                                              <p:pRg st="2" end="2"/>
                                            </p:txEl>
                                          </p:spTgt>
                                        </p:tgtEl>
                                        <p:attrNameLst>
                                          <p:attrName>style.visibility</p:attrName>
                                        </p:attrNameLst>
                                      </p:cBhvr>
                                      <p:to>
                                        <p:strVal val="visible"/>
                                      </p:to>
                                    </p:set>
                                    <p:anim calcmode="lin" valueType="num">
                                      <p:cBhvr additive="base">
                                        <p:cTn id="199" dur="500" fill="hold"/>
                                        <p:tgtEl>
                                          <p:spTgt spid="18">
                                            <p:txEl>
                                              <p:pRg st="2" end="2"/>
                                            </p:txEl>
                                          </p:spTgt>
                                        </p:tgtEl>
                                        <p:attrNameLst>
                                          <p:attrName>ppt_x</p:attrName>
                                        </p:attrNameLst>
                                      </p:cBhvr>
                                      <p:tavLst>
                                        <p:tav tm="0">
                                          <p:val>
                                            <p:strVal val="#ppt_x"/>
                                          </p:val>
                                        </p:tav>
                                        <p:tav tm="100000">
                                          <p:val>
                                            <p:strVal val="#ppt_x"/>
                                          </p:val>
                                        </p:tav>
                                      </p:tavLst>
                                    </p:anim>
                                    <p:anim calcmode="lin" valueType="num">
                                      <p:cBhvr additive="base">
                                        <p:cTn id="200" dur="500" fill="hold"/>
                                        <p:tgtEl>
                                          <p:spTgt spid="1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01" fill="hold">
                      <p:stCondLst>
                        <p:cond delay="indefinite"/>
                      </p:stCondLst>
                      <p:childTnLst>
                        <p:par>
                          <p:cTn id="202" fill="hold">
                            <p:stCondLst>
                              <p:cond delay="0"/>
                            </p:stCondLst>
                            <p:childTnLst>
                              <p:par>
                                <p:cTn id="203" presetID="2" presetClass="entr" presetSubtype="4" fill="hold" nodeType="clickEffect">
                                  <p:stCondLst>
                                    <p:cond delay="0"/>
                                  </p:stCondLst>
                                  <p:childTnLst>
                                    <p:set>
                                      <p:cBhvr>
                                        <p:cTn id="204" dur="1" fill="hold">
                                          <p:stCondLst>
                                            <p:cond delay="0"/>
                                          </p:stCondLst>
                                        </p:cTn>
                                        <p:tgtEl>
                                          <p:spTgt spid="23">
                                            <p:txEl>
                                              <p:pRg st="0" end="0"/>
                                            </p:txEl>
                                          </p:spTgt>
                                        </p:tgtEl>
                                        <p:attrNameLst>
                                          <p:attrName>style.visibility</p:attrName>
                                        </p:attrNameLst>
                                      </p:cBhvr>
                                      <p:to>
                                        <p:strVal val="visible"/>
                                      </p:to>
                                    </p:set>
                                    <p:anim calcmode="lin" valueType="num">
                                      <p:cBhvr additive="base">
                                        <p:cTn id="20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206" dur="500" fill="hold"/>
                                        <p:tgtEl>
                                          <p:spTgt spid="2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07" fill="hold">
                      <p:stCondLst>
                        <p:cond delay="indefinite"/>
                      </p:stCondLst>
                      <p:childTnLst>
                        <p:par>
                          <p:cTn id="208" fill="hold">
                            <p:stCondLst>
                              <p:cond delay="0"/>
                            </p:stCondLst>
                            <p:childTnLst>
                              <p:par>
                                <p:cTn id="209" presetID="2" presetClass="entr" presetSubtype="4" fill="hold" nodeType="clickEffect">
                                  <p:stCondLst>
                                    <p:cond delay="0"/>
                                  </p:stCondLst>
                                  <p:childTnLst>
                                    <p:set>
                                      <p:cBhvr>
                                        <p:cTn id="210" dur="1" fill="hold">
                                          <p:stCondLst>
                                            <p:cond delay="0"/>
                                          </p:stCondLst>
                                        </p:cTn>
                                        <p:tgtEl>
                                          <p:spTgt spid="23">
                                            <p:txEl>
                                              <p:pRg st="1" end="1"/>
                                            </p:txEl>
                                          </p:spTgt>
                                        </p:tgtEl>
                                        <p:attrNameLst>
                                          <p:attrName>style.visibility</p:attrName>
                                        </p:attrNameLst>
                                      </p:cBhvr>
                                      <p:to>
                                        <p:strVal val="visible"/>
                                      </p:to>
                                    </p:set>
                                    <p:anim calcmode="lin" valueType="num">
                                      <p:cBhvr additive="base">
                                        <p:cTn id="211"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212" dur="500" fill="hold"/>
                                        <p:tgtEl>
                                          <p:spTgt spid="2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allAtOnce" animBg="1"/>
      <p:bldP spid="8" grpId="0"/>
      <p:bldP spid="2" grpId="0"/>
      <p:bldP spid="9" grpId="0"/>
      <p:bldP spid="19" grpId="0"/>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3849412-B934-2140-1F26-1B0D3BD5EA37}"/>
            </a:ext>
          </a:extLst>
        </p:cNvPr>
        <p:cNvGrpSpPr/>
        <p:nvPr/>
      </p:nvGrpSpPr>
      <p:grpSpPr>
        <a:xfrm>
          <a:off x="0" y="0"/>
          <a:ext cx="0" cy="0"/>
          <a:chOff x="0" y="0"/>
          <a:chExt cx="0" cy="0"/>
        </a:xfrm>
      </p:grpSpPr>
      <p:sp>
        <p:nvSpPr>
          <p:cNvPr id="4" name="Text Box 21">
            <a:extLst>
              <a:ext uri="{FF2B5EF4-FFF2-40B4-BE49-F238E27FC236}">
                <a16:creationId xmlns:a16="http://schemas.microsoft.com/office/drawing/2014/main" id="{74397749-37BF-3A8A-D461-593BF4C75D37}"/>
              </a:ext>
            </a:extLst>
          </p:cNvPr>
          <p:cNvSpPr txBox="1">
            <a:spLocks noChangeArrowheads="1"/>
          </p:cNvSpPr>
          <p:nvPr/>
        </p:nvSpPr>
        <p:spPr bwMode="auto">
          <a:xfrm>
            <a:off x="76200" y="2286774"/>
            <a:ext cx="1037463" cy="477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eaLnBrk="1" hangingPunct="1">
              <a:spcBef>
                <a:spcPct val="0"/>
              </a:spcBef>
              <a:buNone/>
            </a:pPr>
            <a:endParaRPr lang="en-US" altLang="en-US" sz="2400" dirty="0">
              <a:solidFill>
                <a:srgbClr val="FFC000"/>
              </a:solidFill>
              <a:cs typeface="Times New Roman" panose="02020603050405020304" pitchFamily="18" charset="0"/>
            </a:endParaRPr>
          </a:p>
          <a:p>
            <a:pPr eaLnBrk="1" hangingPunct="1">
              <a:spcBef>
                <a:spcPct val="0"/>
              </a:spcBef>
              <a:buNone/>
            </a:pPr>
            <a:endParaRPr lang="en-US" altLang="en-US" sz="2400" dirty="0">
              <a:solidFill>
                <a:srgbClr val="FFC000"/>
              </a:solidFill>
              <a:cs typeface="Times New Roman" panose="02020603050405020304" pitchFamily="18" charset="0"/>
            </a:endParaRPr>
          </a:p>
          <a:p>
            <a:pPr eaLnBrk="1" hangingPunct="1">
              <a:spcBef>
                <a:spcPct val="0"/>
              </a:spcBef>
              <a:buNone/>
            </a:pPr>
            <a:endParaRPr lang="en-US" altLang="en-US" sz="2400" dirty="0">
              <a:solidFill>
                <a:srgbClr val="FFC000"/>
              </a:solidFill>
              <a:cs typeface="Times New Roman" panose="02020603050405020304" pitchFamily="18" charset="0"/>
            </a:endParaRPr>
          </a:p>
          <a:p>
            <a:pPr eaLnBrk="1" hangingPunct="1">
              <a:spcBef>
                <a:spcPct val="0"/>
              </a:spcBef>
              <a:buNone/>
            </a:pPr>
            <a:endParaRPr lang="en-US" altLang="en-US" sz="2400" dirty="0">
              <a:solidFill>
                <a:srgbClr val="FFC000"/>
              </a:solidFill>
              <a:cs typeface="Times New Roman" panose="02020603050405020304" pitchFamily="18" charset="0"/>
            </a:endParaRPr>
          </a:p>
          <a:p>
            <a:pPr eaLnBrk="1" hangingPunct="1">
              <a:spcBef>
                <a:spcPct val="0"/>
              </a:spcBef>
              <a:buNone/>
            </a:pPr>
            <a:r>
              <a:rPr lang="en-US" altLang="en-US" sz="2400" dirty="0">
                <a:solidFill>
                  <a:srgbClr val="FFC000"/>
                </a:solidFill>
                <a:cs typeface="Times New Roman" panose="02020603050405020304" pitchFamily="18" charset="0"/>
              </a:rPr>
              <a:t>100.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grpSp>
        <p:nvGrpSpPr>
          <p:cNvPr id="9" name="Group 24">
            <a:extLst>
              <a:ext uri="{FF2B5EF4-FFF2-40B4-BE49-F238E27FC236}">
                <a16:creationId xmlns:a16="http://schemas.microsoft.com/office/drawing/2014/main" id="{671B9ACD-F275-5969-74F1-31ED2192B346}"/>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6C3620D-C70F-3E6E-E3F5-AE44F97D095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ACA2868B-CE9F-9A3C-8D74-B7CE8663C226}"/>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AutoShape 35">
            <a:extLst>
              <a:ext uri="{FF2B5EF4-FFF2-40B4-BE49-F238E27FC236}">
                <a16:creationId xmlns:a16="http://schemas.microsoft.com/office/drawing/2014/main" id="{549EC1FD-4A05-A88F-A248-D8F6152E131C}"/>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3" name="Title 1">
            <a:extLst>
              <a:ext uri="{FF2B5EF4-FFF2-40B4-BE49-F238E27FC236}">
                <a16:creationId xmlns:a16="http://schemas.microsoft.com/office/drawing/2014/main" id="{3D6E800B-C164-0058-935D-104FF8BC5707}"/>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pic>
        <p:nvPicPr>
          <p:cNvPr id="5" name="Picture 5" descr="j0116172">
            <a:extLst>
              <a:ext uri="{FF2B5EF4-FFF2-40B4-BE49-F238E27FC236}">
                <a16:creationId xmlns:a16="http://schemas.microsoft.com/office/drawing/2014/main" id="{983F91F4-3069-CDB4-DE7C-EBCDB71C5B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 name="Group 13">
            <a:extLst>
              <a:ext uri="{FF2B5EF4-FFF2-40B4-BE49-F238E27FC236}">
                <a16:creationId xmlns:a16="http://schemas.microsoft.com/office/drawing/2014/main" id="{D1767ED4-935E-1938-EA25-BC181E53E598}"/>
              </a:ext>
            </a:extLst>
          </p:cNvPr>
          <p:cNvGrpSpPr/>
          <p:nvPr/>
        </p:nvGrpSpPr>
        <p:grpSpPr>
          <a:xfrm>
            <a:off x="152401" y="4137099"/>
            <a:ext cx="1127736" cy="731674"/>
            <a:chOff x="1905000" y="4692227"/>
            <a:chExt cx="7772400" cy="731674"/>
          </a:xfrm>
        </p:grpSpPr>
        <p:sp>
          <p:nvSpPr>
            <p:cNvPr id="15" name="Text Box 21">
              <a:extLst>
                <a:ext uri="{FF2B5EF4-FFF2-40B4-BE49-F238E27FC236}">
                  <a16:creationId xmlns:a16="http://schemas.microsoft.com/office/drawing/2014/main" id="{172474C4-D2E4-7791-531B-2AEA4F12304C}"/>
                </a:ext>
              </a:extLst>
            </p:cNvPr>
            <p:cNvSpPr txBox="1">
              <a:spLocks noChangeArrowheads="1"/>
            </p:cNvSpPr>
            <p:nvPr/>
          </p:nvSpPr>
          <p:spPr bwMode="auto">
            <a:xfrm>
              <a:off x="3660575" y="4962236"/>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16" name="Straight Connector 15">
              <a:extLst>
                <a:ext uri="{FF2B5EF4-FFF2-40B4-BE49-F238E27FC236}">
                  <a16:creationId xmlns:a16="http://schemas.microsoft.com/office/drawing/2014/main" id="{7AFD982D-8386-EE77-B393-529D0A951C17}"/>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7" name="Text Box 21">
              <a:extLst>
                <a:ext uri="{FF2B5EF4-FFF2-40B4-BE49-F238E27FC236}">
                  <a16:creationId xmlns:a16="http://schemas.microsoft.com/office/drawing/2014/main" id="{6794A933-9A38-3DEC-96FF-9D30C9F66D27}"/>
                </a:ext>
              </a:extLst>
            </p:cNvPr>
            <p:cNvSpPr txBox="1">
              <a:spLocks noChangeArrowheads="1"/>
            </p:cNvSpPr>
            <p:nvPr/>
          </p:nvSpPr>
          <p:spPr bwMode="auto">
            <a:xfrm>
              <a:off x="3662049" y="4692227"/>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grpSp>
        <p:nvGrpSpPr>
          <p:cNvPr id="24" name="Group 23">
            <a:extLst>
              <a:ext uri="{FF2B5EF4-FFF2-40B4-BE49-F238E27FC236}">
                <a16:creationId xmlns:a16="http://schemas.microsoft.com/office/drawing/2014/main" id="{385D345D-B3C4-C554-0D08-6E5C917AF8B4}"/>
              </a:ext>
            </a:extLst>
          </p:cNvPr>
          <p:cNvGrpSpPr/>
          <p:nvPr/>
        </p:nvGrpSpPr>
        <p:grpSpPr>
          <a:xfrm>
            <a:off x="1085078" y="2396203"/>
            <a:ext cx="5068356" cy="3664547"/>
            <a:chOff x="1085078" y="2396203"/>
            <a:chExt cx="5068356" cy="3664547"/>
          </a:xfrm>
        </p:grpSpPr>
        <p:sp>
          <p:nvSpPr>
            <p:cNvPr id="7" name="Right Brace 6">
              <a:extLst>
                <a:ext uri="{FF2B5EF4-FFF2-40B4-BE49-F238E27FC236}">
                  <a16:creationId xmlns:a16="http://schemas.microsoft.com/office/drawing/2014/main" id="{DCAE6F8F-CCDB-AEB6-117E-C163579322DA}"/>
                </a:ext>
              </a:extLst>
            </p:cNvPr>
            <p:cNvSpPr/>
            <p:nvPr/>
          </p:nvSpPr>
          <p:spPr bwMode="auto">
            <a:xfrm>
              <a:off x="1141461" y="2396203"/>
              <a:ext cx="277350" cy="761994"/>
            </a:xfrm>
            <a:prstGeom prst="rightBrace">
              <a:avLst/>
            </a:prstGeom>
            <a:noFill/>
            <a:ln w="25400" cap="flat" cmpd="sng" algn="ctr">
              <a:solidFill>
                <a:schemeClr val="hlink"/>
              </a:solidFill>
              <a:prstDash val="solid"/>
              <a:round/>
              <a:headEnd type="none" w="med" len="med"/>
              <a:tailEnd type="none" w="med" len="med"/>
            </a:ln>
            <a:effectLst/>
          </p:spPr>
          <p:txBody>
            <a:bodyPr rtlCol="0" anchor="ctr"/>
            <a:lstStyle/>
            <a:p>
              <a:pPr algn="ctr"/>
              <a:endParaRPr lang="en-GB"/>
            </a:p>
          </p:txBody>
        </p:sp>
        <p:sp>
          <p:nvSpPr>
            <p:cNvPr id="18" name="TextBox 17">
              <a:extLst>
                <a:ext uri="{FF2B5EF4-FFF2-40B4-BE49-F238E27FC236}">
                  <a16:creationId xmlns:a16="http://schemas.microsoft.com/office/drawing/2014/main" id="{10B39E3D-62B3-33E8-1166-C5D6258E56E1}"/>
                </a:ext>
              </a:extLst>
            </p:cNvPr>
            <p:cNvSpPr txBox="1"/>
            <p:nvPr/>
          </p:nvSpPr>
          <p:spPr>
            <a:xfrm>
              <a:off x="1568372" y="2551659"/>
              <a:ext cx="4585062" cy="461665"/>
            </a:xfrm>
            <a:prstGeom prst="rect">
              <a:avLst/>
            </a:prstGeom>
            <a:noFill/>
          </p:spPr>
          <p:txBody>
            <a:bodyPr wrap="square">
              <a:spAutoFit/>
            </a:bodyPr>
            <a:lstStyle/>
            <a:p>
              <a:pPr algn="l"/>
              <a:r>
                <a:rPr lang="en-US" sz="2400" dirty="0"/>
                <a:t>Given Axioms.</a:t>
              </a:r>
              <a:endParaRPr lang="en-GB" sz="2400" dirty="0"/>
            </a:p>
          </p:txBody>
        </p:sp>
        <p:sp>
          <p:nvSpPr>
            <p:cNvPr id="19" name="TextBox 18">
              <a:extLst>
                <a:ext uri="{FF2B5EF4-FFF2-40B4-BE49-F238E27FC236}">
                  <a16:creationId xmlns:a16="http://schemas.microsoft.com/office/drawing/2014/main" id="{7ABD5995-DC18-F041-A5C4-750F53476A2A}"/>
                </a:ext>
              </a:extLst>
            </p:cNvPr>
            <p:cNvSpPr txBox="1"/>
            <p:nvPr/>
          </p:nvSpPr>
          <p:spPr>
            <a:xfrm>
              <a:off x="1513623" y="5599085"/>
              <a:ext cx="4585062" cy="461665"/>
            </a:xfrm>
            <a:prstGeom prst="rect">
              <a:avLst/>
            </a:prstGeom>
            <a:noFill/>
          </p:spPr>
          <p:txBody>
            <a:bodyPr wrap="square">
              <a:spAutoFit/>
            </a:bodyPr>
            <a:lstStyle/>
            <a:p>
              <a:pPr algn="l"/>
              <a:r>
                <a:rPr lang="en-US" sz="2400" dirty="0"/>
                <a:t>Thing to be proven</a:t>
              </a:r>
              <a:endParaRPr lang="en-GB" sz="2400" dirty="0"/>
            </a:p>
          </p:txBody>
        </p:sp>
        <p:cxnSp>
          <p:nvCxnSpPr>
            <p:cNvPr id="23" name="Straight Arrow Connector 22">
              <a:extLst>
                <a:ext uri="{FF2B5EF4-FFF2-40B4-BE49-F238E27FC236}">
                  <a16:creationId xmlns:a16="http://schemas.microsoft.com/office/drawing/2014/main" id="{BD403877-E5F8-A6BD-DB09-12A7DB01AFF1}"/>
                </a:ext>
              </a:extLst>
            </p:cNvPr>
            <p:cNvCxnSpPr>
              <a:cxnSpLocks/>
            </p:cNvCxnSpPr>
            <p:nvPr/>
          </p:nvCxnSpPr>
          <p:spPr bwMode="auto">
            <a:xfrm>
              <a:off x="1085078" y="5856043"/>
              <a:ext cx="415482" cy="1"/>
            </a:xfrm>
            <a:prstGeom prst="straightConnector1">
              <a:avLst/>
            </a:prstGeom>
            <a:noFill/>
            <a:ln w="25400" cap="flat" cmpd="sng" algn="ctr">
              <a:solidFill>
                <a:schemeClr val="hlink"/>
              </a:solidFill>
              <a:prstDash val="solid"/>
              <a:round/>
              <a:headEnd type="none" w="med" len="med"/>
              <a:tailEnd type="triangle"/>
            </a:ln>
            <a:effectLst/>
          </p:spPr>
        </p:cxnSp>
      </p:grpSp>
    </p:spTree>
    <p:extLst>
      <p:ext uri="{BB962C8B-B14F-4D97-AF65-F5344CB8AC3E}">
        <p14:creationId xmlns:p14="http://schemas.microsoft.com/office/powerpoint/2010/main" val="3222883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0-#ppt_w/2"/>
                                          </p:val>
                                        </p:tav>
                                        <p:tav tm="100000">
                                          <p:val>
                                            <p:strVal val="#ppt_x"/>
                                          </p:val>
                                        </p:tav>
                                      </p:tavLst>
                                    </p:anim>
                                    <p:anim calcmode="lin" valueType="num">
                                      <p:cBhvr additive="base">
                                        <p:cTn id="8" dur="500" fill="hold"/>
                                        <p:tgtEl>
                                          <p:spTgt spid="1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4"/>
                                        </p:tgtEl>
                                        <p:attrNameLst>
                                          <p:attrName>style.visibility</p:attrName>
                                        </p:attrNameLst>
                                      </p:cBhvr>
                                      <p:to>
                                        <p:strVal val="visible"/>
                                      </p:to>
                                    </p:set>
                                    <p:anim calcmode="lin" valueType="num">
                                      <p:cBhvr additive="base">
                                        <p:cTn id="11" dur="500" fill="hold"/>
                                        <p:tgtEl>
                                          <p:spTgt spid="24"/>
                                        </p:tgtEl>
                                        <p:attrNameLst>
                                          <p:attrName>ppt_x</p:attrName>
                                        </p:attrNameLst>
                                      </p:cBhvr>
                                      <p:tavLst>
                                        <p:tav tm="0">
                                          <p:val>
                                            <p:strVal val="0-#ppt_w/2"/>
                                          </p:val>
                                        </p:tav>
                                        <p:tav tm="100000">
                                          <p:val>
                                            <p:strVal val="#ppt_x"/>
                                          </p:val>
                                        </p:tav>
                                      </p:tavLst>
                                    </p:anim>
                                    <p:anim calcmode="lin" valueType="num">
                                      <p:cBhvr additive="base">
                                        <p:cTn id="12" dur="500" fill="hold"/>
                                        <p:tgtEl>
                                          <p:spTgt spid="2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4885F53-C6FD-3706-BAFA-A4CDBD732402}"/>
            </a:ext>
          </a:extLst>
        </p:cNvPr>
        <p:cNvGrpSpPr/>
        <p:nvPr/>
      </p:nvGrpSpPr>
      <p:grpSpPr>
        <a:xfrm>
          <a:off x="0" y="0"/>
          <a:ext cx="0" cy="0"/>
          <a:chOff x="0" y="0"/>
          <a:chExt cx="0" cy="0"/>
        </a:xfrm>
      </p:grpSpPr>
      <p:sp>
        <p:nvSpPr>
          <p:cNvPr id="4" name="Text Box 21">
            <a:extLst>
              <a:ext uri="{FF2B5EF4-FFF2-40B4-BE49-F238E27FC236}">
                <a16:creationId xmlns:a16="http://schemas.microsoft.com/office/drawing/2014/main" id="{D005B1AB-2C2F-6498-83DA-0CF99280E26D}"/>
              </a:ext>
            </a:extLst>
          </p:cNvPr>
          <p:cNvSpPr txBox="1">
            <a:spLocks noChangeArrowheads="1"/>
          </p:cNvSpPr>
          <p:nvPr/>
        </p:nvSpPr>
        <p:spPr bwMode="auto">
          <a:xfrm>
            <a:off x="76200" y="2286774"/>
            <a:ext cx="1063112" cy="4770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eaLnBrk="1" hangingPunct="1">
              <a:spcBef>
                <a:spcPct val="0"/>
              </a:spcBef>
              <a:buNone/>
            </a:pPr>
            <a:r>
              <a:rPr lang="en-US" altLang="en-US" sz="2400" dirty="0">
                <a:solidFill>
                  <a:srgbClr val="FFC000"/>
                </a:solidFill>
                <a:sym typeface="Symbol" panose="05050102010706020507" pitchFamily="18" charset="2"/>
              </a:rPr>
              <a:t> 98.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eaLnBrk="1" hangingPunct="1">
              <a:spcBef>
                <a:spcPct val="0"/>
              </a:spcBef>
              <a:buNone/>
            </a:pPr>
            <a:r>
              <a:rPr lang="en-US" altLang="en-US" sz="2400" dirty="0">
                <a:solidFill>
                  <a:srgbClr val="FFC000"/>
                </a:solidFill>
                <a:sym typeface="Symbol" panose="05050102010706020507" pitchFamily="18" charset="2"/>
              </a:rPr>
              <a:t> 99.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100.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grpSp>
        <p:nvGrpSpPr>
          <p:cNvPr id="9" name="Group 24">
            <a:extLst>
              <a:ext uri="{FF2B5EF4-FFF2-40B4-BE49-F238E27FC236}">
                <a16:creationId xmlns:a16="http://schemas.microsoft.com/office/drawing/2014/main" id="{A4D15C00-DE4B-3C6A-B54E-82452A55FE0D}"/>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DD61BAC9-181B-8645-EAAC-C0E3AFE4440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7571EE4A-066A-EE8C-CEF7-7FF7ABB17969}"/>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AutoShape 35">
            <a:extLst>
              <a:ext uri="{FF2B5EF4-FFF2-40B4-BE49-F238E27FC236}">
                <a16:creationId xmlns:a16="http://schemas.microsoft.com/office/drawing/2014/main" id="{8DF4F2BB-4690-2717-781A-67E0AF5D2CB1}"/>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3" name="Title 1">
            <a:extLst>
              <a:ext uri="{FF2B5EF4-FFF2-40B4-BE49-F238E27FC236}">
                <a16:creationId xmlns:a16="http://schemas.microsoft.com/office/drawing/2014/main" id="{7249A3BD-CA12-1F7E-EAB9-6AB3536A12FB}"/>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pic>
        <p:nvPicPr>
          <p:cNvPr id="5" name="Picture 5" descr="j0116172">
            <a:extLst>
              <a:ext uri="{FF2B5EF4-FFF2-40B4-BE49-F238E27FC236}">
                <a16:creationId xmlns:a16="http://schemas.microsoft.com/office/drawing/2014/main" id="{6390EE93-9C79-B692-8D4E-031FA7DD4176}"/>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5">
            <a:extLst>
              <a:ext uri="{FF2B5EF4-FFF2-40B4-BE49-F238E27FC236}">
                <a16:creationId xmlns:a16="http://schemas.microsoft.com/office/drawing/2014/main" id="{0E560F69-9714-4F0D-5B9F-0826B7DFE65A}"/>
              </a:ext>
            </a:extLst>
          </p:cNvPr>
          <p:cNvSpPr>
            <a:spLocks noChangeArrowheads="1"/>
          </p:cNvSpPr>
          <p:nvPr/>
        </p:nvSpPr>
        <p:spPr bwMode="auto">
          <a:xfrm>
            <a:off x="2286000" y="1460851"/>
            <a:ext cx="4101623" cy="1760212"/>
          </a:xfrm>
          <a:prstGeom prst="wedgeRoundRectCallout">
            <a:avLst>
              <a:gd name="adj1" fmla="val -7121"/>
              <a:gd name="adj2" fmla="val 73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find the formal proof is </a:t>
            </a:r>
          </a:p>
          <a:p>
            <a:pPr marL="342900" indent="-342900" eaLnBrk="1" hangingPunct="1">
              <a:spcBef>
                <a:spcPct val="0"/>
              </a:spcBef>
            </a:pPr>
            <a:r>
              <a:rPr lang="en-US" altLang="en-US" sz="2400" dirty="0"/>
              <a:t>easier to find</a:t>
            </a:r>
          </a:p>
          <a:p>
            <a:pPr marL="342900" indent="-342900" eaLnBrk="1" hangingPunct="1">
              <a:spcBef>
                <a:spcPct val="0"/>
              </a:spcBef>
            </a:pPr>
            <a:r>
              <a:rPr lang="en-US" altLang="en-US" sz="2400" dirty="0"/>
              <a:t>matches my intuition better </a:t>
            </a:r>
          </a:p>
          <a:p>
            <a:pPr eaLnBrk="1" hangingPunct="1">
              <a:spcBef>
                <a:spcPct val="0"/>
              </a:spcBef>
              <a:buNone/>
            </a:pPr>
            <a:r>
              <a:rPr lang="en-US" altLang="en-US" sz="2400" dirty="0"/>
              <a:t>if I work from both ends.</a:t>
            </a:r>
            <a:endParaRPr lang="en-CA" altLang="en-US" sz="2400" i="0" dirty="0"/>
          </a:p>
        </p:txBody>
      </p:sp>
      <p:sp>
        <p:nvSpPr>
          <p:cNvPr id="8" name="Oval 7">
            <a:extLst>
              <a:ext uri="{FF2B5EF4-FFF2-40B4-BE49-F238E27FC236}">
                <a16:creationId xmlns:a16="http://schemas.microsoft.com/office/drawing/2014/main" id="{CA44C534-8055-D6F7-11AF-96BD11A1950B}"/>
              </a:ext>
            </a:extLst>
          </p:cNvPr>
          <p:cNvSpPr/>
          <p:nvPr/>
        </p:nvSpPr>
        <p:spPr>
          <a:xfrm>
            <a:off x="435452" y="2273711"/>
            <a:ext cx="691273" cy="1737360"/>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12" name="Oval 11">
            <a:extLst>
              <a:ext uri="{FF2B5EF4-FFF2-40B4-BE49-F238E27FC236}">
                <a16:creationId xmlns:a16="http://schemas.microsoft.com/office/drawing/2014/main" id="{C790D39F-8776-DF5C-EFB4-4B8C3922591F}"/>
              </a:ext>
            </a:extLst>
          </p:cNvPr>
          <p:cNvSpPr/>
          <p:nvPr/>
        </p:nvSpPr>
        <p:spPr bwMode="auto">
          <a:xfrm>
            <a:off x="478337" y="4859064"/>
            <a:ext cx="635326" cy="128700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AutoShape 35">
            <a:extLst>
              <a:ext uri="{FF2B5EF4-FFF2-40B4-BE49-F238E27FC236}">
                <a16:creationId xmlns:a16="http://schemas.microsoft.com/office/drawing/2014/main" id="{2373C75F-7DC1-6622-ACF4-65CD01E6845D}"/>
              </a:ext>
            </a:extLst>
          </p:cNvPr>
          <p:cNvSpPr>
            <a:spLocks noChangeArrowheads="1"/>
          </p:cNvSpPr>
          <p:nvPr/>
        </p:nvSpPr>
        <p:spPr bwMode="auto">
          <a:xfrm>
            <a:off x="2133600" y="3864443"/>
            <a:ext cx="3812577" cy="859957"/>
          </a:xfrm>
          <a:prstGeom prst="wedgeRoundRectCallout">
            <a:avLst>
              <a:gd name="adj1" fmla="val -7121"/>
              <a:gd name="adj2" fmla="val 73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Some of the proof games </a:t>
            </a:r>
            <a:br>
              <a:rPr lang="en-US" altLang="en-US" sz="2400" dirty="0"/>
            </a:br>
            <a:r>
              <a:rPr lang="en-US" altLang="en-US" sz="2400" dirty="0"/>
              <a:t>translate into begin-end pairs.</a:t>
            </a:r>
            <a:endParaRPr lang="en-CA" altLang="en-US" sz="2400" i="0" dirty="0"/>
          </a:p>
        </p:txBody>
      </p:sp>
      <p:grpSp>
        <p:nvGrpSpPr>
          <p:cNvPr id="19" name="Group 18">
            <a:extLst>
              <a:ext uri="{FF2B5EF4-FFF2-40B4-BE49-F238E27FC236}">
                <a16:creationId xmlns:a16="http://schemas.microsoft.com/office/drawing/2014/main" id="{C9FD9C23-AB82-2D07-E4F3-B33E58F097E5}"/>
              </a:ext>
            </a:extLst>
          </p:cNvPr>
          <p:cNvGrpSpPr/>
          <p:nvPr/>
        </p:nvGrpSpPr>
        <p:grpSpPr>
          <a:xfrm>
            <a:off x="152401" y="4137099"/>
            <a:ext cx="1127736" cy="731674"/>
            <a:chOff x="1905000" y="4692227"/>
            <a:chExt cx="7772400" cy="731674"/>
          </a:xfrm>
        </p:grpSpPr>
        <p:sp>
          <p:nvSpPr>
            <p:cNvPr id="20" name="Text Box 21">
              <a:extLst>
                <a:ext uri="{FF2B5EF4-FFF2-40B4-BE49-F238E27FC236}">
                  <a16:creationId xmlns:a16="http://schemas.microsoft.com/office/drawing/2014/main" id="{DC1307F3-A2A8-47A8-A300-53ADC792D8B0}"/>
                </a:ext>
              </a:extLst>
            </p:cNvPr>
            <p:cNvSpPr txBox="1">
              <a:spLocks noChangeArrowheads="1"/>
            </p:cNvSpPr>
            <p:nvPr/>
          </p:nvSpPr>
          <p:spPr bwMode="auto">
            <a:xfrm>
              <a:off x="3660575" y="4962236"/>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23" name="Straight Connector 22">
              <a:extLst>
                <a:ext uri="{FF2B5EF4-FFF2-40B4-BE49-F238E27FC236}">
                  <a16:creationId xmlns:a16="http://schemas.microsoft.com/office/drawing/2014/main" id="{E730098C-AE5B-92FE-9502-F23FADE785DC}"/>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24" name="Text Box 21">
              <a:extLst>
                <a:ext uri="{FF2B5EF4-FFF2-40B4-BE49-F238E27FC236}">
                  <a16:creationId xmlns:a16="http://schemas.microsoft.com/office/drawing/2014/main" id="{DFDB359E-4F7C-D086-A1C4-E38FA009533E}"/>
                </a:ext>
              </a:extLst>
            </p:cNvPr>
            <p:cNvSpPr txBox="1">
              <a:spLocks noChangeArrowheads="1"/>
            </p:cNvSpPr>
            <p:nvPr/>
          </p:nvSpPr>
          <p:spPr bwMode="auto">
            <a:xfrm>
              <a:off x="3662049" y="4692227"/>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grpSp>
        <p:nvGrpSpPr>
          <p:cNvPr id="29" name="Group 28">
            <a:extLst>
              <a:ext uri="{FF2B5EF4-FFF2-40B4-BE49-F238E27FC236}">
                <a16:creationId xmlns:a16="http://schemas.microsoft.com/office/drawing/2014/main" id="{2724DD74-53FE-1F5F-C3E5-8AD2352E515C}"/>
              </a:ext>
            </a:extLst>
          </p:cNvPr>
          <p:cNvGrpSpPr/>
          <p:nvPr/>
        </p:nvGrpSpPr>
        <p:grpSpPr>
          <a:xfrm>
            <a:off x="1219200" y="3620589"/>
            <a:ext cx="635326" cy="1898085"/>
            <a:chOff x="1282338" y="3620589"/>
            <a:chExt cx="635326" cy="1898085"/>
          </a:xfrm>
        </p:grpSpPr>
        <p:sp>
          <p:nvSpPr>
            <p:cNvPr id="22" name="Arrow: Curved Left 21">
              <a:extLst>
                <a:ext uri="{FF2B5EF4-FFF2-40B4-BE49-F238E27FC236}">
                  <a16:creationId xmlns:a16="http://schemas.microsoft.com/office/drawing/2014/main" id="{3E0EDFA9-36E1-3F5F-F996-89E3FA3EADEC}"/>
                </a:ext>
              </a:extLst>
            </p:cNvPr>
            <p:cNvSpPr/>
            <p:nvPr/>
          </p:nvSpPr>
          <p:spPr>
            <a:xfrm>
              <a:off x="1282338" y="3620589"/>
              <a:ext cx="635326" cy="1898085"/>
            </a:xfrm>
            <a:prstGeom prst="curvedLeftArrow">
              <a:avLst/>
            </a:prstGeom>
            <a:ln w="12700">
              <a:solidFill>
                <a:schemeClr val="accent2"/>
              </a:solidFill>
            </a:ln>
          </p:spPr>
          <p:txBody>
            <a:bodyPr wrap="square" rtlCol="0" anchor="ctr">
              <a:spAutoFit/>
            </a:bodyPr>
            <a:lstStyle/>
            <a:p>
              <a:pPr marL="0" algn="l"/>
              <a:endParaRPr lang="en-GB" sz="2800" dirty="0">
                <a:latin typeface="+mj-lt"/>
              </a:endParaRPr>
            </a:p>
          </p:txBody>
        </p:sp>
        <p:sp>
          <p:nvSpPr>
            <p:cNvPr id="28" name="Text Box 21">
              <a:extLst>
                <a:ext uri="{FF2B5EF4-FFF2-40B4-BE49-F238E27FC236}">
                  <a16:creationId xmlns:a16="http://schemas.microsoft.com/office/drawing/2014/main" id="{E9E1E6D4-1D46-D86D-B2F1-F904F4906284}"/>
                </a:ext>
              </a:extLst>
            </p:cNvPr>
            <p:cNvSpPr txBox="1">
              <a:spLocks noChangeArrowheads="1"/>
            </p:cNvSpPr>
            <p:nvPr/>
          </p:nvSpPr>
          <p:spPr bwMode="auto">
            <a:xfrm rot="16200000">
              <a:off x="846154" y="4254124"/>
              <a:ext cx="13724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accent2"/>
                  </a:solidFill>
                  <a:cs typeface="Times New Roman" panose="02020603050405020304" pitchFamily="18" charset="0"/>
                  <a:sym typeface="Symbol" panose="05050102010706020507" pitchFamily="18" charset="2"/>
                </a:rPr>
                <a:t>Must link</a:t>
              </a:r>
            </a:p>
          </p:txBody>
        </p:sp>
      </p:grpSp>
      <p:grpSp>
        <p:nvGrpSpPr>
          <p:cNvPr id="43" name="Group 42">
            <a:extLst>
              <a:ext uri="{FF2B5EF4-FFF2-40B4-BE49-F238E27FC236}">
                <a16:creationId xmlns:a16="http://schemas.microsoft.com/office/drawing/2014/main" id="{8392435A-51BF-03BA-B62C-C1D2E9116C81}"/>
              </a:ext>
            </a:extLst>
          </p:cNvPr>
          <p:cNvGrpSpPr/>
          <p:nvPr/>
        </p:nvGrpSpPr>
        <p:grpSpPr>
          <a:xfrm>
            <a:off x="6077750" y="3850037"/>
            <a:ext cx="2888124" cy="2877320"/>
            <a:chOff x="6077750" y="3850037"/>
            <a:chExt cx="2398701" cy="2877320"/>
          </a:xfrm>
        </p:grpSpPr>
        <p:grpSp>
          <p:nvGrpSpPr>
            <p:cNvPr id="38" name="Group 37">
              <a:extLst>
                <a:ext uri="{FF2B5EF4-FFF2-40B4-BE49-F238E27FC236}">
                  <a16:creationId xmlns:a16="http://schemas.microsoft.com/office/drawing/2014/main" id="{59575F66-9B06-1C44-19C9-58E42A5F1467}"/>
                </a:ext>
              </a:extLst>
            </p:cNvPr>
            <p:cNvGrpSpPr/>
            <p:nvPr/>
          </p:nvGrpSpPr>
          <p:grpSpPr>
            <a:xfrm>
              <a:off x="6077750" y="3850037"/>
              <a:ext cx="2398701" cy="2877320"/>
              <a:chOff x="6077750" y="3850037"/>
              <a:chExt cx="2398701" cy="2877320"/>
            </a:xfrm>
          </p:grpSpPr>
          <p:sp>
            <p:nvSpPr>
              <p:cNvPr id="35" name="Oval 34">
                <a:extLst>
                  <a:ext uri="{FF2B5EF4-FFF2-40B4-BE49-F238E27FC236}">
                    <a16:creationId xmlns:a16="http://schemas.microsoft.com/office/drawing/2014/main" id="{6F2AAD24-A3BA-A907-02DF-AEC0F35265CC}"/>
                  </a:ext>
                </a:extLst>
              </p:cNvPr>
              <p:cNvSpPr/>
              <p:nvPr/>
            </p:nvSpPr>
            <p:spPr>
              <a:xfrm>
                <a:off x="6093969" y="3850037"/>
                <a:ext cx="2382481" cy="1018736"/>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36" name="Oval 35">
                <a:extLst>
                  <a:ext uri="{FF2B5EF4-FFF2-40B4-BE49-F238E27FC236}">
                    <a16:creationId xmlns:a16="http://schemas.microsoft.com/office/drawing/2014/main" id="{B12EC88C-CA4E-B87B-F6CB-FFFB87ED66AF}"/>
                  </a:ext>
                </a:extLst>
              </p:cNvPr>
              <p:cNvSpPr/>
              <p:nvPr/>
            </p:nvSpPr>
            <p:spPr bwMode="auto">
              <a:xfrm>
                <a:off x="6077750" y="5791200"/>
                <a:ext cx="2398700" cy="936157"/>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EF844935-B560-F9F9-7ED1-5AB91B8D9749}"/>
                  </a:ext>
                </a:extLst>
              </p:cNvPr>
              <p:cNvSpPr/>
              <p:nvPr/>
            </p:nvSpPr>
            <p:spPr>
              <a:xfrm>
                <a:off x="6248401" y="3951194"/>
                <a:ext cx="2228050" cy="2677656"/>
              </a:xfrm>
              <a:prstGeom prst="rect">
                <a:avLst/>
              </a:prstGeom>
              <a:ln w="12700">
                <a:solidFill>
                  <a:srgbClr val="FF00FF"/>
                </a:solidFill>
              </a:ln>
            </p:spPr>
            <p:txBody>
              <a:bodyPr wrap="square" rtlCol="0" anchor="ctr">
                <a:spAutoFit/>
              </a:bodyPr>
              <a:lstStyle/>
              <a:p>
                <a:pPr algn="l" eaLnBrk="1" hangingPunct="1">
                  <a:spcBef>
                    <a:spcPct val="0"/>
                  </a:spcBef>
                  <a:buNone/>
                </a:pPr>
                <a:r>
                  <a:rPr lang="en-US" altLang="en-US" sz="2400" dirty="0">
                    <a:solidFill>
                      <a:srgbClr val="FFC000"/>
                    </a:solidFill>
                  </a:rPr>
                  <a:t>1.  Goal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2.      Assume </a:t>
                </a:r>
                <a:r>
                  <a:rPr lang="el-GR" altLang="en-US" sz="2400" dirty="0">
                    <a:solidFill>
                      <a:srgbClr val="FFC000"/>
                    </a:solidFill>
                    <a:cs typeface="Times New Roman" panose="02020603050405020304" pitchFamily="18" charset="0"/>
                    <a:sym typeface="Symbol" panose="05050102010706020507" pitchFamily="18" charset="2"/>
                  </a:rPr>
                  <a:t>α</a:t>
                </a:r>
                <a:endParaRPr lang="en-US" altLang="en-US" sz="2400" dirty="0">
                  <a:solidFill>
                    <a:srgbClr val="FFC000"/>
                  </a:solidFill>
                  <a:cs typeface="Times New Roman" panose="02020603050405020304" pitchFamily="18" charset="0"/>
                  <a:sym typeface="Symbol" panose="05050102010706020507" pitchFamily="18" charset="2"/>
                </a:endParaRP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p>
              <a:p>
                <a:pPr algn="l" eaLnBrk="1" hangingPunct="1">
                  <a:spcBef>
                    <a:spcPct val="0"/>
                  </a:spcBef>
                  <a:buNone/>
                </a:pPr>
                <a:endParaRPr lang="en-US" altLang="en-US" sz="2400" dirty="0">
                  <a:solidFill>
                    <a:srgbClr val="FFC000"/>
                  </a:solidFill>
                  <a:cs typeface="Times New Roman" panose="02020603050405020304" pitchFamily="18" charset="0"/>
                  <a:sym typeface="Symbol" panose="05050102010706020507" pitchFamily="18" charset="2"/>
                </a:endParaRP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99.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100. Conclude</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C000"/>
                    </a:solidFill>
                    <a:cs typeface="Times New Roman" panose="02020603050405020304" pitchFamily="18" charset="0"/>
                    <a:sym typeface="Symbol" panose="05050102010706020507" pitchFamily="18" charset="2"/>
                  </a:rPr>
                  <a:t> </a:t>
                </a:r>
              </a:p>
            </p:txBody>
          </p:sp>
        </p:grpSp>
        <p:grpSp>
          <p:nvGrpSpPr>
            <p:cNvPr id="39" name="Group 38">
              <a:extLst>
                <a:ext uri="{FF2B5EF4-FFF2-40B4-BE49-F238E27FC236}">
                  <a16:creationId xmlns:a16="http://schemas.microsoft.com/office/drawing/2014/main" id="{FC0AD9BE-A374-23DC-0C03-A7C47BA60865}"/>
                </a:ext>
              </a:extLst>
            </p:cNvPr>
            <p:cNvGrpSpPr/>
            <p:nvPr/>
          </p:nvGrpSpPr>
          <p:grpSpPr>
            <a:xfrm>
              <a:off x="6326610" y="4956411"/>
              <a:ext cx="2103120" cy="731674"/>
              <a:chOff x="1905000" y="4692227"/>
              <a:chExt cx="8259080" cy="731674"/>
            </a:xfrm>
          </p:grpSpPr>
          <p:sp>
            <p:nvSpPr>
              <p:cNvPr id="40" name="Text Box 21">
                <a:extLst>
                  <a:ext uri="{FF2B5EF4-FFF2-40B4-BE49-F238E27FC236}">
                    <a16:creationId xmlns:a16="http://schemas.microsoft.com/office/drawing/2014/main" id="{D83FCE06-6DF2-A523-BDC4-FCB93F6D2598}"/>
                  </a:ext>
                </a:extLst>
              </p:cNvPr>
              <p:cNvSpPr txBox="1">
                <a:spLocks noChangeArrowheads="1"/>
              </p:cNvSpPr>
              <p:nvPr/>
            </p:nvSpPr>
            <p:spPr bwMode="auto">
              <a:xfrm>
                <a:off x="3660575" y="4962236"/>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41" name="Straight Connector 40">
                <a:extLst>
                  <a:ext uri="{FF2B5EF4-FFF2-40B4-BE49-F238E27FC236}">
                    <a16:creationId xmlns:a16="http://schemas.microsoft.com/office/drawing/2014/main" id="{52A4372C-0430-D00D-8ECD-2135865EE55D}"/>
                  </a:ext>
                </a:extLst>
              </p:cNvPr>
              <p:cNvCxnSpPr>
                <a:cxnSpLocks/>
              </p:cNvCxnSpPr>
              <p:nvPr/>
            </p:nvCxnSpPr>
            <p:spPr bwMode="auto">
              <a:xfrm>
                <a:off x="1905000" y="5105400"/>
                <a:ext cx="8259080" cy="0"/>
              </a:xfrm>
              <a:prstGeom prst="line">
                <a:avLst/>
              </a:prstGeom>
              <a:noFill/>
              <a:ln w="38100" cap="flat" cmpd="sng" algn="ctr">
                <a:solidFill>
                  <a:srgbClr val="FF00FF"/>
                </a:solidFill>
                <a:prstDash val="solid"/>
                <a:round/>
                <a:headEnd type="none" w="med" len="med"/>
                <a:tailEnd type="none" w="med" len="med"/>
              </a:ln>
              <a:effectLst/>
            </p:spPr>
          </p:cxnSp>
          <p:sp>
            <p:nvSpPr>
              <p:cNvPr id="42" name="Text Box 21">
                <a:extLst>
                  <a:ext uri="{FF2B5EF4-FFF2-40B4-BE49-F238E27FC236}">
                    <a16:creationId xmlns:a16="http://schemas.microsoft.com/office/drawing/2014/main" id="{2291CEE4-B81C-EC61-2F69-4499DFCACF6E}"/>
                  </a:ext>
                </a:extLst>
              </p:cNvPr>
              <p:cNvSpPr txBox="1">
                <a:spLocks noChangeArrowheads="1"/>
              </p:cNvSpPr>
              <p:nvPr/>
            </p:nvSpPr>
            <p:spPr bwMode="auto">
              <a:xfrm>
                <a:off x="3662049" y="4692227"/>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grpSp>
      <p:grpSp>
        <p:nvGrpSpPr>
          <p:cNvPr id="31" name="Group 30">
            <a:extLst>
              <a:ext uri="{FF2B5EF4-FFF2-40B4-BE49-F238E27FC236}">
                <a16:creationId xmlns:a16="http://schemas.microsoft.com/office/drawing/2014/main" id="{2AA9AE77-84B6-4136-9C29-F582F24A19EC}"/>
              </a:ext>
            </a:extLst>
          </p:cNvPr>
          <p:cNvGrpSpPr/>
          <p:nvPr/>
        </p:nvGrpSpPr>
        <p:grpSpPr>
          <a:xfrm>
            <a:off x="1280136" y="5554803"/>
            <a:ext cx="3576103" cy="1234793"/>
            <a:chOff x="4047088" y="4724400"/>
            <a:chExt cx="3576103" cy="1234793"/>
          </a:xfrm>
        </p:grpSpPr>
        <p:sp>
          <p:nvSpPr>
            <p:cNvPr id="32" name="AutoShape 35">
              <a:extLst>
                <a:ext uri="{FF2B5EF4-FFF2-40B4-BE49-F238E27FC236}">
                  <a16:creationId xmlns:a16="http://schemas.microsoft.com/office/drawing/2014/main" id="{AB06BFA6-A01E-4059-9254-79CF7318E134}"/>
                </a:ext>
              </a:extLst>
            </p:cNvPr>
            <p:cNvSpPr>
              <a:spLocks noChangeArrowheads="1"/>
            </p:cNvSpPr>
            <p:nvPr/>
          </p:nvSpPr>
          <p:spPr bwMode="auto">
            <a:xfrm>
              <a:off x="4047088" y="4724400"/>
              <a:ext cx="2734712" cy="9906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You can end the numbering at 100</a:t>
              </a:r>
            </a:p>
          </p:txBody>
        </p:sp>
        <p:grpSp>
          <p:nvGrpSpPr>
            <p:cNvPr id="33" name="Group 32">
              <a:extLst>
                <a:ext uri="{FF2B5EF4-FFF2-40B4-BE49-F238E27FC236}">
                  <a16:creationId xmlns:a16="http://schemas.microsoft.com/office/drawing/2014/main" id="{C8B9C1E4-870C-49DA-AF8A-4632F0846313}"/>
                </a:ext>
              </a:extLst>
            </p:cNvPr>
            <p:cNvGrpSpPr>
              <a:grpSpLocks/>
            </p:cNvGrpSpPr>
            <p:nvPr/>
          </p:nvGrpSpPr>
          <p:grpSpPr bwMode="auto">
            <a:xfrm>
              <a:off x="6705600" y="5029200"/>
              <a:ext cx="917591" cy="929993"/>
              <a:chOff x="2065" y="1551"/>
              <a:chExt cx="1628" cy="1988"/>
            </a:xfrm>
          </p:grpSpPr>
          <p:sp>
            <p:nvSpPr>
              <p:cNvPr id="34" name="Freeform 30">
                <a:extLst>
                  <a:ext uri="{FF2B5EF4-FFF2-40B4-BE49-F238E27FC236}">
                    <a16:creationId xmlns:a16="http://schemas.microsoft.com/office/drawing/2014/main" id="{32A0B16E-775A-495F-B03C-157C134BC5E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31">
                <a:extLst>
                  <a:ext uri="{FF2B5EF4-FFF2-40B4-BE49-F238E27FC236}">
                    <a16:creationId xmlns:a16="http://schemas.microsoft.com/office/drawing/2014/main" id="{57B373D3-5EE0-4B96-B8F5-7848FB9E18F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32">
                <a:extLst>
                  <a:ext uri="{FF2B5EF4-FFF2-40B4-BE49-F238E27FC236}">
                    <a16:creationId xmlns:a16="http://schemas.microsoft.com/office/drawing/2014/main" id="{063D85B0-9E66-46DC-B133-C7FB0A42B9B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33">
                <a:extLst>
                  <a:ext uri="{FF2B5EF4-FFF2-40B4-BE49-F238E27FC236}">
                    <a16:creationId xmlns:a16="http://schemas.microsoft.com/office/drawing/2014/main" id="{BB1EEA71-DC3B-41EB-80A7-9B4CF0B1A87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34">
                <a:extLst>
                  <a:ext uri="{FF2B5EF4-FFF2-40B4-BE49-F238E27FC236}">
                    <a16:creationId xmlns:a16="http://schemas.microsoft.com/office/drawing/2014/main" id="{BB170691-8693-4B1F-A2B0-CB5BBBA23F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35">
                <a:extLst>
                  <a:ext uri="{FF2B5EF4-FFF2-40B4-BE49-F238E27FC236}">
                    <a16:creationId xmlns:a16="http://schemas.microsoft.com/office/drawing/2014/main" id="{8544B37C-A0D3-41C6-A0DA-C75F6C10AC4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36">
                <a:extLst>
                  <a:ext uri="{FF2B5EF4-FFF2-40B4-BE49-F238E27FC236}">
                    <a16:creationId xmlns:a16="http://schemas.microsoft.com/office/drawing/2014/main" id="{D2C0D638-7013-4AB5-92FC-E4D31532432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37">
                <a:extLst>
                  <a:ext uri="{FF2B5EF4-FFF2-40B4-BE49-F238E27FC236}">
                    <a16:creationId xmlns:a16="http://schemas.microsoft.com/office/drawing/2014/main" id="{E684D308-A2DF-40E5-9BF1-AB1914D8762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38">
                <a:extLst>
                  <a:ext uri="{FF2B5EF4-FFF2-40B4-BE49-F238E27FC236}">
                    <a16:creationId xmlns:a16="http://schemas.microsoft.com/office/drawing/2014/main" id="{2DC1750A-91C8-4D46-92AD-339CDEAF8BD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39">
                <a:extLst>
                  <a:ext uri="{FF2B5EF4-FFF2-40B4-BE49-F238E27FC236}">
                    <a16:creationId xmlns:a16="http://schemas.microsoft.com/office/drawing/2014/main" id="{25280445-1375-447E-92B2-F671C401F60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40">
                <a:extLst>
                  <a:ext uri="{FF2B5EF4-FFF2-40B4-BE49-F238E27FC236}">
                    <a16:creationId xmlns:a16="http://schemas.microsoft.com/office/drawing/2014/main" id="{CE4AC3F0-F565-4EFF-805F-454FBDF5456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41">
                <a:extLst>
                  <a:ext uri="{FF2B5EF4-FFF2-40B4-BE49-F238E27FC236}">
                    <a16:creationId xmlns:a16="http://schemas.microsoft.com/office/drawing/2014/main" id="{62C253F6-BE5C-4D25-97AC-FB1A637328F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5" name="Freeform 42">
                <a:extLst>
                  <a:ext uri="{FF2B5EF4-FFF2-40B4-BE49-F238E27FC236}">
                    <a16:creationId xmlns:a16="http://schemas.microsoft.com/office/drawing/2014/main" id="{93B8B446-2540-468C-A0F2-58066299DCD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6" name="Freeform 43">
                <a:extLst>
                  <a:ext uri="{FF2B5EF4-FFF2-40B4-BE49-F238E27FC236}">
                    <a16:creationId xmlns:a16="http://schemas.microsoft.com/office/drawing/2014/main" id="{873B81BE-925D-4FA7-BB8D-9F916C60BA3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7" name="Freeform 44">
                <a:extLst>
                  <a:ext uri="{FF2B5EF4-FFF2-40B4-BE49-F238E27FC236}">
                    <a16:creationId xmlns:a16="http://schemas.microsoft.com/office/drawing/2014/main" id="{908091D2-5035-4BCF-B4DC-4B01542F46D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45">
                <a:extLst>
                  <a:ext uri="{FF2B5EF4-FFF2-40B4-BE49-F238E27FC236}">
                    <a16:creationId xmlns:a16="http://schemas.microsoft.com/office/drawing/2014/main" id="{91FC2669-7A20-49BC-AC59-DC455850F46E}"/>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9" name="Freeform 46">
                <a:extLst>
                  <a:ext uri="{FF2B5EF4-FFF2-40B4-BE49-F238E27FC236}">
                    <a16:creationId xmlns:a16="http://schemas.microsoft.com/office/drawing/2014/main" id="{15153079-8C3A-4E3A-A105-F6D5F680DEB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61" name="AutoShape 35">
            <a:extLst>
              <a:ext uri="{FF2B5EF4-FFF2-40B4-BE49-F238E27FC236}">
                <a16:creationId xmlns:a16="http://schemas.microsoft.com/office/drawing/2014/main" id="{D6C0A9A2-1732-4B28-88BC-615060C05865}"/>
              </a:ext>
            </a:extLst>
          </p:cNvPr>
          <p:cNvSpPr>
            <a:spLocks noChangeArrowheads="1"/>
          </p:cNvSpPr>
          <p:nvPr/>
        </p:nvSpPr>
        <p:spPr bwMode="auto">
          <a:xfrm>
            <a:off x="6199205" y="1582936"/>
            <a:ext cx="2868595" cy="1362057"/>
          </a:xfrm>
          <a:prstGeom prst="wedgeRoundRectCallout">
            <a:avLst>
              <a:gd name="adj1" fmla="val -42734"/>
              <a:gd name="adj2" fmla="val 60298"/>
              <a:gd name="adj3" fmla="val 16667"/>
            </a:avLst>
          </a:prstGeom>
          <a:solidFill>
            <a:srgbClr val="000066"/>
          </a:solidFill>
          <a:ln w="12700">
            <a:solidFill>
              <a:schemeClr val="hlink"/>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you get stuck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going down,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You can try going up.</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016544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anim calcmode="lin" valueType="num">
                                      <p:cBhvr additive="base">
                                        <p:cTn id="11"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6">
                                            <p:txEl>
                                              <p:pRg st="3" end="3"/>
                                            </p:txEl>
                                          </p:spTgt>
                                        </p:tgtEl>
                                        <p:attrNameLst>
                                          <p:attrName>style.visibility</p:attrName>
                                        </p:attrNameLst>
                                      </p:cBhvr>
                                      <p:to>
                                        <p:strVal val="visible"/>
                                      </p:to>
                                    </p:set>
                                    <p:anim calcmode="lin" valueType="num">
                                      <p:cBhvr additive="base">
                                        <p:cTn id="15" dur="500" fill="hold"/>
                                        <p:tgtEl>
                                          <p:spTgt spid="6">
                                            <p:txEl>
                                              <p:pRg st="3" end="3"/>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
                                            <p:txEl>
                                              <p:pRg st="8" end="8"/>
                                            </p:txEl>
                                          </p:spTgt>
                                        </p:tgtEl>
                                        <p:attrNameLst>
                                          <p:attrName>style.visibility</p:attrName>
                                        </p:attrNameLst>
                                      </p:cBhvr>
                                      <p:to>
                                        <p:strVal val="visible"/>
                                      </p:to>
                                    </p:set>
                                    <p:anim calcmode="lin" valueType="num">
                                      <p:cBhvr additive="base">
                                        <p:cTn id="21" dur="500" fill="hold"/>
                                        <p:tgtEl>
                                          <p:spTgt spid="4">
                                            <p:txEl>
                                              <p:pRg st="8" end="8"/>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
                                            <p:txEl>
                                              <p:pRg st="2" end="2"/>
                                            </p:txEl>
                                          </p:spTgt>
                                        </p:tgtEl>
                                        <p:attrNameLst>
                                          <p:attrName>style.visibility</p:attrName>
                                        </p:attrNameLst>
                                      </p:cBhvr>
                                      <p:to>
                                        <p:strVal val="visible"/>
                                      </p:to>
                                    </p:set>
                                    <p:anim calcmode="lin" valueType="num">
                                      <p:cBhvr additive="base">
                                        <p:cTn id="27" dur="500" fill="hold"/>
                                        <p:tgtEl>
                                          <p:spTgt spid="4">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4">
                                            <p:txEl>
                                              <p:pRg st="3" end="3"/>
                                            </p:txEl>
                                          </p:spTgt>
                                        </p:tgtEl>
                                        <p:attrNameLst>
                                          <p:attrName>style.visibility</p:attrName>
                                        </p:attrNameLst>
                                      </p:cBhvr>
                                      <p:to>
                                        <p:strVal val="visible"/>
                                      </p:to>
                                    </p:set>
                                    <p:anim calcmode="lin" valueType="num">
                                      <p:cBhvr additive="base">
                                        <p:cTn id="33" dur="500" fill="hold"/>
                                        <p:tgtEl>
                                          <p:spTgt spid="4">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4">
                                            <p:txEl>
                                              <p:pRg st="7" end="7"/>
                                            </p:txEl>
                                          </p:spTgt>
                                        </p:tgtEl>
                                        <p:attrNameLst>
                                          <p:attrName>style.visibility</p:attrName>
                                        </p:attrNameLst>
                                      </p:cBhvr>
                                      <p:to>
                                        <p:strVal val="visible"/>
                                      </p:to>
                                    </p:set>
                                    <p:anim calcmode="lin" valueType="num">
                                      <p:cBhvr additive="base">
                                        <p:cTn id="39" dur="500" fill="hold"/>
                                        <p:tgtEl>
                                          <p:spTgt spid="4">
                                            <p:txEl>
                                              <p:pRg st="7" end="7"/>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8"/>
                                        </p:tgtEl>
                                        <p:attrNameLst>
                                          <p:attrName>style.visibility</p:attrName>
                                        </p:attrNameLst>
                                      </p:cBhvr>
                                      <p:to>
                                        <p:strVal val="visible"/>
                                      </p:to>
                                    </p:set>
                                    <p:anim calcmode="lin" valueType="num">
                                      <p:cBhvr additive="base">
                                        <p:cTn id="45" dur="500" fill="hold"/>
                                        <p:tgtEl>
                                          <p:spTgt spid="8"/>
                                        </p:tgtEl>
                                        <p:attrNameLst>
                                          <p:attrName>ppt_x</p:attrName>
                                        </p:attrNameLst>
                                      </p:cBhvr>
                                      <p:tavLst>
                                        <p:tav tm="0">
                                          <p:val>
                                            <p:strVal val="0-#ppt_w/2"/>
                                          </p:val>
                                        </p:tav>
                                        <p:tav tm="100000">
                                          <p:val>
                                            <p:strVal val="#ppt_x"/>
                                          </p:val>
                                        </p:tav>
                                      </p:tavLst>
                                    </p:anim>
                                    <p:anim calcmode="lin" valueType="num">
                                      <p:cBhvr additive="base">
                                        <p:cTn id="46" dur="500" fill="hold"/>
                                        <p:tgtEl>
                                          <p:spTgt spid="8"/>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0-#ppt_w/2"/>
                                          </p:val>
                                        </p:tav>
                                        <p:tav tm="100000">
                                          <p:val>
                                            <p:strVal val="#ppt_x"/>
                                          </p:val>
                                        </p:tav>
                                      </p:tavLst>
                                    </p:anim>
                                    <p:anim calcmode="lin" valueType="num">
                                      <p:cBhvr additive="base">
                                        <p:cTn id="50"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1"/>
                                        </p:tgtEl>
                                        <p:attrNameLst>
                                          <p:attrName>style.visibility</p:attrName>
                                        </p:attrNameLst>
                                      </p:cBhvr>
                                      <p:to>
                                        <p:strVal val="visible"/>
                                      </p:to>
                                    </p:set>
                                    <p:anim calcmode="lin" valueType="num">
                                      <p:cBhvr additive="base">
                                        <p:cTn id="55" dur="500" fill="hold"/>
                                        <p:tgtEl>
                                          <p:spTgt spid="31"/>
                                        </p:tgtEl>
                                        <p:attrNameLst>
                                          <p:attrName>ppt_x</p:attrName>
                                        </p:attrNameLst>
                                      </p:cBhvr>
                                      <p:tavLst>
                                        <p:tav tm="0">
                                          <p:val>
                                            <p:strVal val="#ppt_x"/>
                                          </p:val>
                                        </p:tav>
                                        <p:tav tm="100000">
                                          <p:val>
                                            <p:strVal val="#ppt_x"/>
                                          </p:val>
                                        </p:tav>
                                      </p:tavLst>
                                    </p:anim>
                                    <p:anim calcmode="lin" valueType="num">
                                      <p:cBhvr additive="base">
                                        <p:cTn id="56"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29"/>
                                        </p:tgtEl>
                                        <p:attrNameLst>
                                          <p:attrName>style.visibility</p:attrName>
                                        </p:attrNameLst>
                                      </p:cBhvr>
                                      <p:to>
                                        <p:strVal val="visible"/>
                                      </p:to>
                                    </p:set>
                                    <p:anim calcmode="lin" valueType="num">
                                      <p:cBhvr additive="base">
                                        <p:cTn id="61" dur="500" fill="hold"/>
                                        <p:tgtEl>
                                          <p:spTgt spid="29"/>
                                        </p:tgtEl>
                                        <p:attrNameLst>
                                          <p:attrName>ppt_x</p:attrName>
                                        </p:attrNameLst>
                                      </p:cBhvr>
                                      <p:tavLst>
                                        <p:tav tm="0">
                                          <p:val>
                                            <p:strVal val="0-#ppt_w/2"/>
                                          </p:val>
                                        </p:tav>
                                        <p:tav tm="100000">
                                          <p:val>
                                            <p:strVal val="#ppt_x"/>
                                          </p:val>
                                        </p:tav>
                                      </p:tavLst>
                                    </p:anim>
                                    <p:anim calcmode="lin" valueType="num">
                                      <p:cBhvr additive="base">
                                        <p:cTn id="62"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6">
                                            <p:txEl>
                                              <p:pRg st="1" end="1"/>
                                            </p:txEl>
                                          </p:spTgt>
                                        </p:tgtEl>
                                        <p:attrNameLst>
                                          <p:attrName>style.visibility</p:attrName>
                                        </p:attrNameLst>
                                      </p:cBhvr>
                                      <p:to>
                                        <p:strVal val="visible"/>
                                      </p:to>
                                    </p:set>
                                    <p:anim calcmode="lin" valueType="num">
                                      <p:cBhvr additive="base">
                                        <p:cTn id="67" dur="500" fill="hold"/>
                                        <p:tgtEl>
                                          <p:spTgt spid="6">
                                            <p:txEl>
                                              <p:pRg st="1" end="1"/>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61"/>
                                        </p:tgtEl>
                                        <p:attrNameLst>
                                          <p:attrName>style.visibility</p:attrName>
                                        </p:attrNameLst>
                                      </p:cBhvr>
                                      <p:to>
                                        <p:strVal val="visible"/>
                                      </p:to>
                                    </p:set>
                                    <p:anim calcmode="lin" valueType="num">
                                      <p:cBhvr additive="base">
                                        <p:cTn id="73" dur="500" fill="hold"/>
                                        <p:tgtEl>
                                          <p:spTgt spid="61"/>
                                        </p:tgtEl>
                                        <p:attrNameLst>
                                          <p:attrName>ppt_x</p:attrName>
                                        </p:attrNameLst>
                                      </p:cBhvr>
                                      <p:tavLst>
                                        <p:tav tm="0">
                                          <p:val>
                                            <p:strVal val="#ppt_x"/>
                                          </p:val>
                                        </p:tav>
                                        <p:tav tm="100000">
                                          <p:val>
                                            <p:strVal val="#ppt_x"/>
                                          </p:val>
                                        </p:tav>
                                      </p:tavLst>
                                    </p:anim>
                                    <p:anim calcmode="lin" valueType="num">
                                      <p:cBhvr additive="base">
                                        <p:cTn id="74"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6">
                                            <p:txEl>
                                              <p:pRg st="2" end="2"/>
                                            </p:txEl>
                                          </p:spTgt>
                                        </p:tgtEl>
                                        <p:attrNameLst>
                                          <p:attrName>style.visibility</p:attrName>
                                        </p:attrNameLst>
                                      </p:cBhvr>
                                      <p:to>
                                        <p:strVal val="visible"/>
                                      </p:to>
                                    </p:set>
                                    <p:anim calcmode="lin" valueType="num">
                                      <p:cBhvr additive="base">
                                        <p:cTn id="79" dur="500" fill="hold"/>
                                        <p:tgtEl>
                                          <p:spTgt spid="6">
                                            <p:txEl>
                                              <p:pRg st="2" end="2"/>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7"/>
                                        </p:tgtEl>
                                        <p:attrNameLst>
                                          <p:attrName>style.visibility</p:attrName>
                                        </p:attrNameLst>
                                      </p:cBhvr>
                                      <p:to>
                                        <p:strVal val="visible"/>
                                      </p:to>
                                    </p:set>
                                    <p:anim calcmode="lin" valueType="num">
                                      <p:cBhvr additive="base">
                                        <p:cTn id="85" dur="500" fill="hold"/>
                                        <p:tgtEl>
                                          <p:spTgt spid="7"/>
                                        </p:tgtEl>
                                        <p:attrNameLst>
                                          <p:attrName>ppt_x</p:attrName>
                                        </p:attrNameLst>
                                      </p:cBhvr>
                                      <p:tavLst>
                                        <p:tav tm="0">
                                          <p:val>
                                            <p:strVal val="0-#ppt_w/2"/>
                                          </p:val>
                                        </p:tav>
                                        <p:tav tm="100000">
                                          <p:val>
                                            <p:strVal val="#ppt_x"/>
                                          </p:val>
                                        </p:tav>
                                      </p:tavLst>
                                    </p:anim>
                                    <p:anim calcmode="lin" valueType="num">
                                      <p:cBhvr additive="base">
                                        <p:cTn id="86" dur="500" fill="hold"/>
                                        <p:tgtEl>
                                          <p:spTgt spid="7"/>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7">
                                            <p:txEl>
                                              <p:pRg st="0" end="0"/>
                                            </p:txEl>
                                          </p:spTgt>
                                        </p:tgtEl>
                                        <p:attrNameLst>
                                          <p:attrName>style.visibility</p:attrName>
                                        </p:attrNameLst>
                                      </p:cBhvr>
                                      <p:to>
                                        <p:strVal val="visible"/>
                                      </p:to>
                                    </p:set>
                                    <p:anim calcmode="lin" valueType="num">
                                      <p:cBhvr additive="base">
                                        <p:cTn id="8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7">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43"/>
                                        </p:tgtEl>
                                        <p:attrNameLst>
                                          <p:attrName>style.visibility</p:attrName>
                                        </p:attrNameLst>
                                      </p:cBhvr>
                                      <p:to>
                                        <p:strVal val="visible"/>
                                      </p:to>
                                    </p:set>
                                    <p:anim calcmode="lin" valueType="num">
                                      <p:cBhvr additive="base">
                                        <p:cTn id="93" dur="500" fill="hold"/>
                                        <p:tgtEl>
                                          <p:spTgt spid="43"/>
                                        </p:tgtEl>
                                        <p:attrNameLst>
                                          <p:attrName>ppt_x</p:attrName>
                                        </p:attrNameLst>
                                      </p:cBhvr>
                                      <p:tavLst>
                                        <p:tav tm="0">
                                          <p:val>
                                            <p:strVal val="0-#ppt_w/2"/>
                                          </p:val>
                                        </p:tav>
                                        <p:tav tm="100000">
                                          <p:val>
                                            <p:strVal val="#ppt_x"/>
                                          </p:val>
                                        </p:tav>
                                      </p:tavLst>
                                    </p:anim>
                                    <p:anim calcmode="lin" valueType="num">
                                      <p:cBhvr additive="base">
                                        <p:cTn id="94"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8" grpId="0" animBg="1"/>
      <p:bldP spid="12" grpId="0" animBg="1"/>
      <p:bldP spid="7" grpId="0" animBg="1"/>
      <p:bldP spid="61" grpId="0" animBg="1"/>
    </p:bld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510A748-F4E7-334A-9842-D8B037FA9816}"/>
            </a:ext>
          </a:extLst>
        </p:cNvPr>
        <p:cNvGrpSpPr/>
        <p:nvPr/>
      </p:nvGrpSpPr>
      <p:grpSpPr>
        <a:xfrm>
          <a:off x="0" y="0"/>
          <a:ext cx="0" cy="0"/>
          <a:chOff x="0" y="0"/>
          <a:chExt cx="0" cy="0"/>
        </a:xfrm>
      </p:grpSpPr>
      <p:sp>
        <p:nvSpPr>
          <p:cNvPr id="4" name="Text Box 21">
            <a:extLst>
              <a:ext uri="{FF2B5EF4-FFF2-40B4-BE49-F238E27FC236}">
                <a16:creationId xmlns:a16="http://schemas.microsoft.com/office/drawing/2014/main" id="{F57E3C9D-7C2E-A90D-1D95-58F3F6DB40F8}"/>
              </a:ext>
            </a:extLst>
          </p:cNvPr>
          <p:cNvSpPr txBox="1">
            <a:spLocks noChangeArrowheads="1"/>
          </p:cNvSpPr>
          <p:nvPr/>
        </p:nvSpPr>
        <p:spPr bwMode="auto">
          <a:xfrm>
            <a:off x="76200" y="2286774"/>
            <a:ext cx="1063112"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400" dirty="0">
              <a:solidFill>
                <a:srgbClr val="FFC000"/>
              </a:solidFill>
              <a:sym typeface="Symbol" panose="05050102010706020507" pitchFamily="18" charset="2"/>
            </a:endParaRPr>
          </a:p>
          <a:p>
            <a:pPr eaLnBrk="1" hangingPunct="1">
              <a:spcBef>
                <a:spcPct val="0"/>
              </a:spcBef>
              <a:buNone/>
            </a:pPr>
            <a:r>
              <a:rPr lang="en-US" altLang="en-US" sz="2400" dirty="0">
                <a:solidFill>
                  <a:srgbClr val="FFC000"/>
                </a:solidFill>
                <a:sym typeface="Symbol" panose="05050102010706020507" pitchFamily="18" charset="2"/>
              </a:rPr>
              <a:t> 98.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eaLnBrk="1" hangingPunct="1">
              <a:spcBef>
                <a:spcPct val="0"/>
              </a:spcBef>
              <a:buNone/>
            </a:pPr>
            <a:r>
              <a:rPr lang="en-US" altLang="en-US" sz="2400" dirty="0">
                <a:solidFill>
                  <a:srgbClr val="FFC000"/>
                </a:solidFill>
                <a:sym typeface="Symbol" panose="05050102010706020507" pitchFamily="18" charset="2"/>
              </a:rPr>
              <a:t> 99.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100.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grpSp>
        <p:nvGrpSpPr>
          <p:cNvPr id="9" name="Group 24">
            <a:extLst>
              <a:ext uri="{FF2B5EF4-FFF2-40B4-BE49-F238E27FC236}">
                <a16:creationId xmlns:a16="http://schemas.microsoft.com/office/drawing/2014/main" id="{46AF1296-4D37-A66E-7942-98D589859FF8}"/>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E48D8452-8FA7-5947-CB87-74EC65039FD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DA7E2952-7F99-D2B1-BA8B-E2D7E329F6E1}"/>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AutoShape 35">
            <a:extLst>
              <a:ext uri="{FF2B5EF4-FFF2-40B4-BE49-F238E27FC236}">
                <a16:creationId xmlns:a16="http://schemas.microsoft.com/office/drawing/2014/main" id="{BBFB0E78-8C78-9174-B3BF-20997741B9A4}"/>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3" name="Title 1">
            <a:extLst>
              <a:ext uri="{FF2B5EF4-FFF2-40B4-BE49-F238E27FC236}">
                <a16:creationId xmlns:a16="http://schemas.microsoft.com/office/drawing/2014/main" id="{4EAB6DAE-B9BC-61C9-21B1-B8905680C1F7}"/>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pic>
        <p:nvPicPr>
          <p:cNvPr id="5" name="Picture 5" descr="j0116172">
            <a:extLst>
              <a:ext uri="{FF2B5EF4-FFF2-40B4-BE49-F238E27FC236}">
                <a16:creationId xmlns:a16="http://schemas.microsoft.com/office/drawing/2014/main" id="{393ACA39-1157-D683-5C2B-6598C12FD68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AutoShape 35">
            <a:extLst>
              <a:ext uri="{FF2B5EF4-FFF2-40B4-BE49-F238E27FC236}">
                <a16:creationId xmlns:a16="http://schemas.microsoft.com/office/drawing/2014/main" id="{50C22BF0-ECD4-2475-C1F0-F8EC8D07650E}"/>
              </a:ext>
            </a:extLst>
          </p:cNvPr>
          <p:cNvSpPr>
            <a:spLocks noChangeArrowheads="1"/>
          </p:cNvSpPr>
          <p:nvPr/>
        </p:nvSpPr>
        <p:spPr bwMode="auto">
          <a:xfrm>
            <a:off x="2286000" y="1460851"/>
            <a:ext cx="4101623" cy="1760212"/>
          </a:xfrm>
          <a:prstGeom prst="wedgeRoundRectCallout">
            <a:avLst>
              <a:gd name="adj1" fmla="val -7121"/>
              <a:gd name="adj2" fmla="val 73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find the formal proof is </a:t>
            </a:r>
          </a:p>
          <a:p>
            <a:pPr marL="342900" indent="-342900" eaLnBrk="1" hangingPunct="1">
              <a:spcBef>
                <a:spcPct val="0"/>
              </a:spcBef>
            </a:pPr>
            <a:r>
              <a:rPr lang="en-US" altLang="en-US" sz="2400" dirty="0"/>
              <a:t>easier to find</a:t>
            </a:r>
          </a:p>
          <a:p>
            <a:pPr marL="342900" indent="-342900" eaLnBrk="1" hangingPunct="1">
              <a:spcBef>
                <a:spcPct val="0"/>
              </a:spcBef>
            </a:pPr>
            <a:r>
              <a:rPr lang="en-US" altLang="en-US" sz="2400" dirty="0"/>
              <a:t>matches my intuition better </a:t>
            </a:r>
          </a:p>
          <a:p>
            <a:pPr eaLnBrk="1" hangingPunct="1">
              <a:spcBef>
                <a:spcPct val="0"/>
              </a:spcBef>
              <a:buNone/>
            </a:pPr>
            <a:r>
              <a:rPr lang="en-US" altLang="en-US" sz="2400" dirty="0"/>
              <a:t>if I work from both ends.</a:t>
            </a:r>
            <a:endParaRPr lang="en-CA" altLang="en-US" sz="2400" i="0" dirty="0"/>
          </a:p>
        </p:txBody>
      </p:sp>
      <p:sp>
        <p:nvSpPr>
          <p:cNvPr id="8" name="Oval 7">
            <a:extLst>
              <a:ext uri="{FF2B5EF4-FFF2-40B4-BE49-F238E27FC236}">
                <a16:creationId xmlns:a16="http://schemas.microsoft.com/office/drawing/2014/main" id="{316C0053-6735-3F98-8A33-A6FE27DA2946}"/>
              </a:ext>
            </a:extLst>
          </p:cNvPr>
          <p:cNvSpPr/>
          <p:nvPr/>
        </p:nvSpPr>
        <p:spPr>
          <a:xfrm>
            <a:off x="435452" y="2273711"/>
            <a:ext cx="691273" cy="1737360"/>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12" name="Oval 11">
            <a:extLst>
              <a:ext uri="{FF2B5EF4-FFF2-40B4-BE49-F238E27FC236}">
                <a16:creationId xmlns:a16="http://schemas.microsoft.com/office/drawing/2014/main" id="{EA641816-13F1-B52E-63CC-C70235819B5D}"/>
              </a:ext>
            </a:extLst>
          </p:cNvPr>
          <p:cNvSpPr/>
          <p:nvPr/>
        </p:nvSpPr>
        <p:spPr bwMode="auto">
          <a:xfrm>
            <a:off x="478337" y="4859064"/>
            <a:ext cx="635326" cy="128700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9" name="Group 18">
            <a:extLst>
              <a:ext uri="{FF2B5EF4-FFF2-40B4-BE49-F238E27FC236}">
                <a16:creationId xmlns:a16="http://schemas.microsoft.com/office/drawing/2014/main" id="{B5872736-4BBB-F89D-D03D-0180149518F8}"/>
              </a:ext>
            </a:extLst>
          </p:cNvPr>
          <p:cNvGrpSpPr/>
          <p:nvPr/>
        </p:nvGrpSpPr>
        <p:grpSpPr>
          <a:xfrm>
            <a:off x="152401" y="4137099"/>
            <a:ext cx="1127736" cy="731674"/>
            <a:chOff x="1905000" y="4692227"/>
            <a:chExt cx="7772400" cy="731674"/>
          </a:xfrm>
        </p:grpSpPr>
        <p:sp>
          <p:nvSpPr>
            <p:cNvPr id="20" name="Text Box 21">
              <a:extLst>
                <a:ext uri="{FF2B5EF4-FFF2-40B4-BE49-F238E27FC236}">
                  <a16:creationId xmlns:a16="http://schemas.microsoft.com/office/drawing/2014/main" id="{9EB3A773-293A-9B62-4ED9-8E683E1FB012}"/>
                </a:ext>
              </a:extLst>
            </p:cNvPr>
            <p:cNvSpPr txBox="1">
              <a:spLocks noChangeArrowheads="1"/>
            </p:cNvSpPr>
            <p:nvPr/>
          </p:nvSpPr>
          <p:spPr bwMode="auto">
            <a:xfrm>
              <a:off x="3660575" y="4962236"/>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23" name="Straight Connector 22">
              <a:extLst>
                <a:ext uri="{FF2B5EF4-FFF2-40B4-BE49-F238E27FC236}">
                  <a16:creationId xmlns:a16="http://schemas.microsoft.com/office/drawing/2014/main" id="{03BED747-93A6-C987-975D-4E67D9FFA179}"/>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24" name="Text Box 21">
              <a:extLst>
                <a:ext uri="{FF2B5EF4-FFF2-40B4-BE49-F238E27FC236}">
                  <a16:creationId xmlns:a16="http://schemas.microsoft.com/office/drawing/2014/main" id="{52D1C301-FF28-83B3-2033-101F9422141F}"/>
                </a:ext>
              </a:extLst>
            </p:cNvPr>
            <p:cNvSpPr txBox="1">
              <a:spLocks noChangeArrowheads="1"/>
            </p:cNvSpPr>
            <p:nvPr/>
          </p:nvSpPr>
          <p:spPr bwMode="auto">
            <a:xfrm>
              <a:off x="3662049" y="4692227"/>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grpSp>
        <p:nvGrpSpPr>
          <p:cNvPr id="29" name="Group 28">
            <a:extLst>
              <a:ext uri="{FF2B5EF4-FFF2-40B4-BE49-F238E27FC236}">
                <a16:creationId xmlns:a16="http://schemas.microsoft.com/office/drawing/2014/main" id="{A9F74ECD-C84A-A520-D329-BE139A614A9B}"/>
              </a:ext>
            </a:extLst>
          </p:cNvPr>
          <p:cNvGrpSpPr/>
          <p:nvPr/>
        </p:nvGrpSpPr>
        <p:grpSpPr>
          <a:xfrm>
            <a:off x="1219200" y="3620589"/>
            <a:ext cx="635326" cy="1898085"/>
            <a:chOff x="1282338" y="3620589"/>
            <a:chExt cx="635326" cy="1898085"/>
          </a:xfrm>
        </p:grpSpPr>
        <p:sp>
          <p:nvSpPr>
            <p:cNvPr id="22" name="Arrow: Curved Left 21">
              <a:extLst>
                <a:ext uri="{FF2B5EF4-FFF2-40B4-BE49-F238E27FC236}">
                  <a16:creationId xmlns:a16="http://schemas.microsoft.com/office/drawing/2014/main" id="{9F887D44-2B3E-7B55-1857-2379FE4232D3}"/>
                </a:ext>
              </a:extLst>
            </p:cNvPr>
            <p:cNvSpPr/>
            <p:nvPr/>
          </p:nvSpPr>
          <p:spPr>
            <a:xfrm>
              <a:off x="1282338" y="3620589"/>
              <a:ext cx="635326" cy="1898085"/>
            </a:xfrm>
            <a:prstGeom prst="curvedLeftArrow">
              <a:avLst/>
            </a:prstGeom>
            <a:ln w="12700">
              <a:solidFill>
                <a:schemeClr val="accent2"/>
              </a:solidFill>
            </a:ln>
          </p:spPr>
          <p:txBody>
            <a:bodyPr wrap="square" rtlCol="0" anchor="ctr">
              <a:spAutoFit/>
            </a:bodyPr>
            <a:lstStyle/>
            <a:p>
              <a:pPr marL="0" algn="l"/>
              <a:endParaRPr lang="en-GB" sz="2800" dirty="0">
                <a:latin typeface="+mj-lt"/>
              </a:endParaRPr>
            </a:p>
          </p:txBody>
        </p:sp>
        <p:sp>
          <p:nvSpPr>
            <p:cNvPr id="28" name="Text Box 21">
              <a:extLst>
                <a:ext uri="{FF2B5EF4-FFF2-40B4-BE49-F238E27FC236}">
                  <a16:creationId xmlns:a16="http://schemas.microsoft.com/office/drawing/2014/main" id="{E53A7789-BC30-8985-3DC3-9927999014A5}"/>
                </a:ext>
              </a:extLst>
            </p:cNvPr>
            <p:cNvSpPr txBox="1">
              <a:spLocks noChangeArrowheads="1"/>
            </p:cNvSpPr>
            <p:nvPr/>
          </p:nvSpPr>
          <p:spPr bwMode="auto">
            <a:xfrm rot="16200000">
              <a:off x="846154" y="4254124"/>
              <a:ext cx="137249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accent2"/>
                  </a:solidFill>
                  <a:cs typeface="Times New Roman" panose="02020603050405020304" pitchFamily="18" charset="0"/>
                  <a:sym typeface="Symbol" panose="05050102010706020507" pitchFamily="18" charset="2"/>
                </a:rPr>
                <a:t>Must link</a:t>
              </a:r>
            </a:p>
          </p:txBody>
        </p:sp>
      </p:grpSp>
      <p:grpSp>
        <p:nvGrpSpPr>
          <p:cNvPr id="43" name="Group 42">
            <a:extLst>
              <a:ext uri="{FF2B5EF4-FFF2-40B4-BE49-F238E27FC236}">
                <a16:creationId xmlns:a16="http://schemas.microsoft.com/office/drawing/2014/main" id="{A1A1F71B-8F0A-97E6-AC83-1B563DDD8E19}"/>
              </a:ext>
            </a:extLst>
          </p:cNvPr>
          <p:cNvGrpSpPr/>
          <p:nvPr/>
        </p:nvGrpSpPr>
        <p:grpSpPr>
          <a:xfrm>
            <a:off x="5791201" y="3850037"/>
            <a:ext cx="3352800" cy="2877320"/>
            <a:chOff x="6077749" y="3850037"/>
            <a:chExt cx="2611543" cy="2877320"/>
          </a:xfrm>
        </p:grpSpPr>
        <p:grpSp>
          <p:nvGrpSpPr>
            <p:cNvPr id="38" name="Group 37">
              <a:extLst>
                <a:ext uri="{FF2B5EF4-FFF2-40B4-BE49-F238E27FC236}">
                  <a16:creationId xmlns:a16="http://schemas.microsoft.com/office/drawing/2014/main" id="{3B389E7D-0DBF-C9B2-DCED-7AF9896733E7}"/>
                </a:ext>
              </a:extLst>
            </p:cNvPr>
            <p:cNvGrpSpPr/>
            <p:nvPr/>
          </p:nvGrpSpPr>
          <p:grpSpPr>
            <a:xfrm>
              <a:off x="6077749" y="3850037"/>
              <a:ext cx="2611543" cy="2877320"/>
              <a:chOff x="6077749" y="3850037"/>
              <a:chExt cx="2611543" cy="2877320"/>
            </a:xfrm>
          </p:grpSpPr>
          <p:sp>
            <p:nvSpPr>
              <p:cNvPr id="35" name="Oval 34">
                <a:extLst>
                  <a:ext uri="{FF2B5EF4-FFF2-40B4-BE49-F238E27FC236}">
                    <a16:creationId xmlns:a16="http://schemas.microsoft.com/office/drawing/2014/main" id="{1A697C3C-5DA8-BA4A-6F14-CAFEF55EFABE}"/>
                  </a:ext>
                </a:extLst>
              </p:cNvPr>
              <p:cNvSpPr/>
              <p:nvPr/>
            </p:nvSpPr>
            <p:spPr>
              <a:xfrm>
                <a:off x="6093969" y="3850037"/>
                <a:ext cx="2595323" cy="1018736"/>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36" name="Oval 35">
                <a:extLst>
                  <a:ext uri="{FF2B5EF4-FFF2-40B4-BE49-F238E27FC236}">
                    <a16:creationId xmlns:a16="http://schemas.microsoft.com/office/drawing/2014/main" id="{57FD5958-95D7-8A6B-43D3-4936C2CDF1E2}"/>
                  </a:ext>
                </a:extLst>
              </p:cNvPr>
              <p:cNvSpPr/>
              <p:nvPr/>
            </p:nvSpPr>
            <p:spPr bwMode="auto">
              <a:xfrm>
                <a:off x="6077749" y="5791200"/>
                <a:ext cx="2595322" cy="936157"/>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CE27D645-4B28-16E6-704A-429E5F774240}"/>
                  </a:ext>
                </a:extLst>
              </p:cNvPr>
              <p:cNvSpPr/>
              <p:nvPr/>
            </p:nvSpPr>
            <p:spPr>
              <a:xfrm>
                <a:off x="6248401" y="3951194"/>
                <a:ext cx="2375991" cy="2677656"/>
              </a:xfrm>
              <a:prstGeom prst="rect">
                <a:avLst/>
              </a:prstGeom>
              <a:ln w="12700">
                <a:solidFill>
                  <a:srgbClr val="FF00FF"/>
                </a:solidFill>
              </a:ln>
            </p:spPr>
            <p:txBody>
              <a:bodyPr wrap="square" rtlCol="0" anchor="ctr">
                <a:spAutoFit/>
              </a:bodyPr>
              <a:lstStyle/>
              <a:p>
                <a:pPr algn="l" eaLnBrk="1" hangingPunct="1">
                  <a:spcBef>
                    <a:spcPct val="0"/>
                  </a:spcBef>
                  <a:buNone/>
                </a:pPr>
                <a:r>
                  <a:rPr lang="en-US" altLang="en-US" sz="2400" dirty="0">
                    <a:solidFill>
                      <a:srgbClr val="FFC000"/>
                    </a:solidFill>
                  </a:rPr>
                  <a:t>1.   </a:t>
                </a:r>
                <a:r>
                  <a:rPr lang="en-US" altLang="en-US" sz="2400" dirty="0">
                    <a:solidFill>
                      <a:srgbClr val="FFC000"/>
                    </a:solidFill>
                    <a:latin typeface="Symbol" pitchFamily="18" charset="2"/>
                  </a:rPr>
                  <a:t>"</a:t>
                </a:r>
                <a:r>
                  <a:rPr lang="en-US" altLang="en-US" sz="2400" dirty="0">
                    <a:solidFill>
                      <a:srgbClr val="FFC000"/>
                    </a:solidFill>
                  </a:rPr>
                  <a:t>x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rPr>
                  <a:t>(x)</a:t>
                </a:r>
                <a:endParaRPr lang="en-US" altLang="en-US" sz="2400" dirty="0">
                  <a:solidFill>
                    <a:srgbClr val="FFC000"/>
                  </a:solidFill>
                  <a:cs typeface="Times New Roman" panose="02020603050405020304" pitchFamily="18" charset="0"/>
                  <a:sym typeface="Symbol" panose="05050102010706020507" pitchFamily="18" charset="2"/>
                </a:endParaRP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2.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rPr>
                  <a:t>(x)       Remove </a:t>
                </a:r>
                <a:r>
                  <a:rPr lang="en-US" altLang="en-US" sz="2400" dirty="0">
                    <a:solidFill>
                      <a:srgbClr val="FFC000"/>
                    </a:solidFill>
                    <a:latin typeface="Symbol" pitchFamily="18" charset="2"/>
                  </a:rPr>
                  <a:t>"</a:t>
                </a:r>
                <a:r>
                  <a:rPr lang="en-US" altLang="en-US" sz="2400" dirty="0">
                    <a:solidFill>
                      <a:srgbClr val="FFC000"/>
                    </a:solidFill>
                  </a:rPr>
                  <a:t>  </a:t>
                </a: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p>
              <a:p>
                <a:pPr algn="l" eaLnBrk="1" hangingPunct="1">
                  <a:spcBef>
                    <a:spcPct val="0"/>
                  </a:spcBef>
                  <a:buNone/>
                </a:pPr>
                <a:endParaRPr lang="en-US" altLang="en-US" sz="2400" dirty="0">
                  <a:solidFill>
                    <a:srgbClr val="FFC000"/>
                  </a:solidFill>
                  <a:cs typeface="Times New Roman" panose="02020603050405020304" pitchFamily="18" charset="0"/>
                  <a:sym typeface="Symbol" panose="05050102010706020507" pitchFamily="18" charset="2"/>
                </a:endParaRP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99.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(x) </a:t>
                </a:r>
              </a:p>
              <a:p>
                <a:pPr algn="l"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100.   </a:t>
                </a:r>
                <a:r>
                  <a:rPr lang="en-US" altLang="en-US" sz="2400" dirty="0">
                    <a:solidFill>
                      <a:srgbClr val="FFC000"/>
                    </a:solidFill>
                    <a:latin typeface="Symbol" pitchFamily="18" charset="2"/>
                  </a:rPr>
                  <a:t>"</a:t>
                </a:r>
                <a:r>
                  <a:rPr lang="en-US" altLang="en-US" sz="2400" dirty="0">
                    <a:solidFill>
                      <a:srgbClr val="FFC000"/>
                    </a:solidFill>
                  </a:rPr>
                  <a:t>x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rPr>
                  <a:t>(x)  Add </a:t>
                </a:r>
                <a:r>
                  <a:rPr lang="en-US" altLang="en-US" sz="2400" dirty="0">
                    <a:solidFill>
                      <a:srgbClr val="FFC000"/>
                    </a:solidFill>
                    <a:latin typeface="Symbol" pitchFamily="18" charset="2"/>
                  </a:rPr>
                  <a:t>"</a:t>
                </a:r>
                <a:r>
                  <a:rPr lang="en-US" altLang="en-US" sz="2400" dirty="0">
                    <a:solidFill>
                      <a:srgbClr val="FFC000"/>
                    </a:solidFill>
                  </a:rPr>
                  <a:t> </a:t>
                </a:r>
                <a:endParaRPr lang="en-US" altLang="en-US" sz="2400" dirty="0">
                  <a:solidFill>
                    <a:srgbClr val="FFC000"/>
                  </a:solidFill>
                  <a:cs typeface="Times New Roman" panose="02020603050405020304" pitchFamily="18" charset="0"/>
                  <a:sym typeface="Symbol" panose="05050102010706020507" pitchFamily="18" charset="2"/>
                </a:endParaRPr>
              </a:p>
            </p:txBody>
          </p:sp>
        </p:grpSp>
        <p:grpSp>
          <p:nvGrpSpPr>
            <p:cNvPr id="39" name="Group 38">
              <a:extLst>
                <a:ext uri="{FF2B5EF4-FFF2-40B4-BE49-F238E27FC236}">
                  <a16:creationId xmlns:a16="http://schemas.microsoft.com/office/drawing/2014/main" id="{C68BC208-02D7-4245-F1C4-D136B08661BF}"/>
                </a:ext>
              </a:extLst>
            </p:cNvPr>
            <p:cNvGrpSpPr/>
            <p:nvPr/>
          </p:nvGrpSpPr>
          <p:grpSpPr>
            <a:xfrm>
              <a:off x="6326610" y="4956411"/>
              <a:ext cx="2103120" cy="731674"/>
              <a:chOff x="1905000" y="4692227"/>
              <a:chExt cx="8259083" cy="731674"/>
            </a:xfrm>
          </p:grpSpPr>
          <p:sp>
            <p:nvSpPr>
              <p:cNvPr id="40" name="Text Box 21">
                <a:extLst>
                  <a:ext uri="{FF2B5EF4-FFF2-40B4-BE49-F238E27FC236}">
                    <a16:creationId xmlns:a16="http://schemas.microsoft.com/office/drawing/2014/main" id="{1E4485E2-6064-CFBD-3F12-0256149F23F9}"/>
                  </a:ext>
                </a:extLst>
              </p:cNvPr>
              <p:cNvSpPr txBox="1">
                <a:spLocks noChangeArrowheads="1"/>
              </p:cNvSpPr>
              <p:nvPr/>
            </p:nvSpPr>
            <p:spPr bwMode="auto">
              <a:xfrm>
                <a:off x="3660575" y="4962236"/>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41" name="Straight Connector 40">
                <a:extLst>
                  <a:ext uri="{FF2B5EF4-FFF2-40B4-BE49-F238E27FC236}">
                    <a16:creationId xmlns:a16="http://schemas.microsoft.com/office/drawing/2014/main" id="{3142D582-CFD8-60C8-BED7-E6A515C2D9CC}"/>
                  </a:ext>
                </a:extLst>
              </p:cNvPr>
              <p:cNvCxnSpPr>
                <a:cxnSpLocks/>
              </p:cNvCxnSpPr>
              <p:nvPr/>
            </p:nvCxnSpPr>
            <p:spPr bwMode="auto">
              <a:xfrm>
                <a:off x="1905000" y="5105400"/>
                <a:ext cx="8259080" cy="0"/>
              </a:xfrm>
              <a:prstGeom prst="line">
                <a:avLst/>
              </a:prstGeom>
              <a:noFill/>
              <a:ln w="38100" cap="flat" cmpd="sng" algn="ctr">
                <a:solidFill>
                  <a:srgbClr val="FF00FF"/>
                </a:solidFill>
                <a:prstDash val="solid"/>
                <a:round/>
                <a:headEnd type="none" w="med" len="med"/>
                <a:tailEnd type="none" w="med" len="med"/>
              </a:ln>
              <a:effectLst/>
            </p:spPr>
          </p:cxnSp>
          <p:sp>
            <p:nvSpPr>
              <p:cNvPr id="42" name="Text Box 21">
                <a:extLst>
                  <a:ext uri="{FF2B5EF4-FFF2-40B4-BE49-F238E27FC236}">
                    <a16:creationId xmlns:a16="http://schemas.microsoft.com/office/drawing/2014/main" id="{6EBD42EE-E85F-89FC-731B-CB62A59A56C8}"/>
                  </a:ext>
                </a:extLst>
              </p:cNvPr>
              <p:cNvSpPr txBox="1">
                <a:spLocks noChangeArrowheads="1"/>
              </p:cNvSpPr>
              <p:nvPr/>
            </p:nvSpPr>
            <p:spPr bwMode="auto">
              <a:xfrm>
                <a:off x="3662049" y="4692227"/>
                <a:ext cx="7649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grpSp>
      <p:sp>
        <p:nvSpPr>
          <p:cNvPr id="15" name="AutoShape 35">
            <a:extLst>
              <a:ext uri="{FF2B5EF4-FFF2-40B4-BE49-F238E27FC236}">
                <a16:creationId xmlns:a16="http://schemas.microsoft.com/office/drawing/2014/main" id="{1BD7C005-3D64-A739-ADED-42FEE7502F39}"/>
              </a:ext>
            </a:extLst>
          </p:cNvPr>
          <p:cNvSpPr>
            <a:spLocks noChangeArrowheads="1"/>
          </p:cNvSpPr>
          <p:nvPr/>
        </p:nvSpPr>
        <p:spPr bwMode="auto">
          <a:xfrm>
            <a:off x="2133600" y="3864443"/>
            <a:ext cx="3812577" cy="859957"/>
          </a:xfrm>
          <a:prstGeom prst="wedgeRoundRectCallout">
            <a:avLst>
              <a:gd name="adj1" fmla="val -7121"/>
              <a:gd name="adj2" fmla="val 73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Some of the proof games </a:t>
            </a:r>
            <a:br>
              <a:rPr lang="en-US" altLang="en-US" sz="2400" dirty="0"/>
            </a:br>
            <a:r>
              <a:rPr lang="en-US" altLang="en-US" sz="2400" dirty="0"/>
              <a:t>translate into begin-end pairs.</a:t>
            </a:r>
            <a:endParaRPr lang="en-CA" altLang="en-US" sz="2400" i="0" dirty="0"/>
          </a:p>
        </p:txBody>
      </p:sp>
      <p:sp>
        <p:nvSpPr>
          <p:cNvPr id="13" name="AutoShape 35">
            <a:extLst>
              <a:ext uri="{FF2B5EF4-FFF2-40B4-BE49-F238E27FC236}">
                <a16:creationId xmlns:a16="http://schemas.microsoft.com/office/drawing/2014/main" id="{6E88D580-5912-32F7-CFCC-2018ACC4AC69}"/>
              </a:ext>
            </a:extLst>
          </p:cNvPr>
          <p:cNvSpPr>
            <a:spLocks noChangeArrowheads="1"/>
          </p:cNvSpPr>
          <p:nvPr/>
        </p:nvSpPr>
        <p:spPr bwMode="auto">
          <a:xfrm>
            <a:off x="2240400" y="4807515"/>
            <a:ext cx="3703200" cy="2050485"/>
          </a:xfrm>
          <a:prstGeom prst="wedgeRoundRectCallout">
            <a:avLst>
              <a:gd name="adj1" fmla="val 26976"/>
              <a:gd name="adj2" fmla="val 15316"/>
              <a:gd name="adj3" fmla="val 16667"/>
            </a:avLst>
          </a:prstGeom>
          <a:solidFill>
            <a:srgbClr val="000066"/>
          </a:solid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Goal: Prove general </a:t>
            </a:r>
            <a:r>
              <a:rPr lang="en-US" altLang="en-US" sz="2400" dirty="0">
                <a:solidFill>
                  <a:srgbClr val="FFC000"/>
                </a:solidFill>
                <a:latin typeface="Symbol" pitchFamily="18" charset="2"/>
              </a:rPr>
              <a:t>"</a:t>
            </a:r>
            <a:r>
              <a:rPr lang="en-US" altLang="en-US" sz="2400" dirty="0">
                <a:solidFill>
                  <a:srgbClr val="FFC000"/>
                </a:solidFill>
              </a:rPr>
              <a:t>x.</a:t>
            </a:r>
            <a:endParaRPr lang="en-US" altLang="en-US" sz="2400" dirty="0"/>
          </a:p>
          <a:p>
            <a:pPr eaLnBrk="1" hangingPunct="1">
              <a:spcBef>
                <a:spcPct val="0"/>
              </a:spcBef>
              <a:buNone/>
            </a:pPr>
            <a:r>
              <a:rPr lang="en-US" altLang="en-US" sz="2400" dirty="0"/>
              <a:t>Let </a:t>
            </a:r>
            <a:r>
              <a:rPr lang="en-US" altLang="en-US" sz="2400" dirty="0">
                <a:solidFill>
                  <a:srgbClr val="FFC000"/>
                </a:solidFill>
              </a:rPr>
              <a:t>x</a:t>
            </a:r>
            <a:r>
              <a:rPr lang="en-US" altLang="en-US" sz="2400" dirty="0"/>
              <a:t> be an </a:t>
            </a:r>
            <a:r>
              <a:rPr lang="en-US" altLang="en-US" sz="2400" dirty="0">
                <a:solidFill>
                  <a:srgbClr val="FF0000"/>
                </a:solidFill>
              </a:rPr>
              <a:t>arbitrary</a:t>
            </a:r>
            <a:r>
              <a:rPr lang="en-US" altLang="en-US" sz="2400" dirty="0"/>
              <a:t> value supplied by the </a:t>
            </a:r>
            <a:r>
              <a:rPr lang="en-US" altLang="en-US" sz="2400" dirty="0">
                <a:solidFill>
                  <a:srgbClr val="FF0000"/>
                </a:solidFill>
              </a:rPr>
              <a:t>adversary.</a:t>
            </a:r>
          </a:p>
          <a:p>
            <a:pPr eaLnBrk="1" hangingPunct="1">
              <a:spcBef>
                <a:spcPct val="0"/>
              </a:spcBef>
              <a:buNone/>
            </a:pPr>
            <a:r>
              <a:rPr lang="en-US" altLang="en-US" sz="2400" i="0" dirty="0"/>
              <a:t>Prove it for this </a:t>
            </a:r>
            <a:r>
              <a:rPr lang="en-US" altLang="en-US" sz="2400" i="0" dirty="0">
                <a:solidFill>
                  <a:srgbClr val="FFC000"/>
                </a:solidFill>
              </a:rPr>
              <a:t>x.</a:t>
            </a:r>
          </a:p>
          <a:p>
            <a:pPr eaLnBrk="1" hangingPunct="1">
              <a:spcBef>
                <a:spcPct val="0"/>
              </a:spcBef>
              <a:buNone/>
            </a:pPr>
            <a:r>
              <a:rPr lang="en-US" altLang="en-US" sz="2400" dirty="0"/>
              <a:t>Generalize to</a:t>
            </a:r>
            <a:r>
              <a:rPr lang="en-US" altLang="en-US" sz="2400" dirty="0">
                <a:solidFill>
                  <a:srgbClr val="FFC000"/>
                </a:solidFill>
                <a:latin typeface="Symbol" pitchFamily="18" charset="2"/>
              </a:rPr>
              <a:t> "</a:t>
            </a:r>
            <a:r>
              <a:rPr lang="en-US" altLang="en-US" sz="2400" dirty="0">
                <a:solidFill>
                  <a:srgbClr val="FFC000"/>
                </a:solidFill>
              </a:rPr>
              <a:t>x.</a:t>
            </a:r>
            <a:r>
              <a:rPr lang="en-US" altLang="en-US" sz="2400" dirty="0"/>
              <a:t> </a:t>
            </a:r>
            <a:endParaRPr lang="en-CA" altLang="en-US" sz="2400" i="0" dirty="0"/>
          </a:p>
        </p:txBody>
      </p:sp>
    </p:spTree>
    <p:extLst>
      <p:ext uri="{BB962C8B-B14F-4D97-AF65-F5344CB8AC3E}">
        <p14:creationId xmlns:p14="http://schemas.microsoft.com/office/powerpoint/2010/main" val="41578593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0-#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1C2562C-07F7-3CC8-1D72-9215777554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4765F08C-9F07-4E3F-AC15-1B505E711FC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BF1B2995-6307-4875-D6E5-3BB191ADD202}"/>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3034C58B-CD0D-D58C-D50E-3107132AE805}"/>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A3EFDAF-C8F1-C5C5-E45B-80E684F56C78}"/>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6AA78507-4736-41FB-9642-18FE9A97BB94}"/>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E58F0543-1185-C87D-9923-882EFA2D7EDB}"/>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364144E1-92C8-1595-7097-F542A0032F79}"/>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78B20CDA-349E-6400-A411-9016EC906204}"/>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4AE7D20-B9DF-6223-841C-ACC6F498187E}"/>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E07C78DA-0106-01F1-A20A-EEE0EA80AB39}"/>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7CBC751A-9031-C910-3F48-F12A4C5708B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746FE8-D8EA-42E4-6B82-4FFED299B6D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C9485160-C57B-E027-A53C-1ECFD76820BD}"/>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0673F3E3-56FA-5E7C-F475-DAE9CC622FA1}"/>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18928C20-9345-42C5-20F2-B2E654F5891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4C7A43A3-EBB4-73C5-607D-DC2574F5F072}"/>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AB3E7CD5-5CC5-C636-8D8D-D8390BBF223C}"/>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A9041D5B-23F5-2994-57C9-C06A0BF0C33A}"/>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AC2A5973-AD42-6775-960F-60AA4CEAD349}"/>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1831F806-F97E-7938-4D37-E2AE2540A6F9}"/>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678C39F6-38B5-B4E7-3C74-4D240623B93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511B397E-B59D-9A58-BEDE-5C0A777222EE}"/>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602B5308-0E6F-8885-BAAC-849A72E8934D}"/>
              </a:ext>
            </a:extLst>
          </p:cNvPr>
          <p:cNvGrpSpPr/>
          <p:nvPr/>
        </p:nvGrpSpPr>
        <p:grpSpPr>
          <a:xfrm>
            <a:off x="7239084" y="3618980"/>
            <a:ext cx="1970401" cy="1014538"/>
            <a:chOff x="7239084" y="3618980"/>
            <a:chExt cx="1970401" cy="1014538"/>
          </a:xfrm>
        </p:grpSpPr>
        <p:sp>
          <p:nvSpPr>
            <p:cNvPr id="53" name="Rectangle 52">
              <a:extLst>
                <a:ext uri="{FF2B5EF4-FFF2-40B4-BE49-F238E27FC236}">
                  <a16:creationId xmlns:a16="http://schemas.microsoft.com/office/drawing/2014/main" id="{9F4FDCB7-1ECF-E2F1-3FFB-E807C6066A34}"/>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 name="Group 1">
              <a:extLst>
                <a:ext uri="{FF2B5EF4-FFF2-40B4-BE49-F238E27FC236}">
                  <a16:creationId xmlns:a16="http://schemas.microsoft.com/office/drawing/2014/main" id="{472539C3-2A4C-0FA1-0B8A-7E2621E117FC}"/>
                </a:ext>
              </a:extLst>
            </p:cNvPr>
            <p:cNvGrpSpPr/>
            <p:nvPr/>
          </p:nvGrpSpPr>
          <p:grpSpPr>
            <a:xfrm>
              <a:off x="7239084" y="3618980"/>
              <a:ext cx="1970401" cy="803447"/>
              <a:chOff x="7239084" y="3618980"/>
              <a:chExt cx="1970401" cy="803447"/>
            </a:xfrm>
          </p:grpSpPr>
          <p:sp>
            <p:nvSpPr>
              <p:cNvPr id="52" name="Rectangle 51">
                <a:extLst>
                  <a:ext uri="{FF2B5EF4-FFF2-40B4-BE49-F238E27FC236}">
                    <a16:creationId xmlns:a16="http://schemas.microsoft.com/office/drawing/2014/main" id="{5A41EE88-FE11-3D31-DE43-2B0A70E4E281}"/>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5" name="Rectangle 54">
                <a:extLst>
                  <a:ext uri="{FF2B5EF4-FFF2-40B4-BE49-F238E27FC236}">
                    <a16:creationId xmlns:a16="http://schemas.microsoft.com/office/drawing/2014/main" id="{07034315-9063-881D-DBDB-CB80D0AFA659}"/>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7" name="Straight Connector 56">
                <a:extLst>
                  <a:ext uri="{FF2B5EF4-FFF2-40B4-BE49-F238E27FC236}">
                    <a16:creationId xmlns:a16="http://schemas.microsoft.com/office/drawing/2014/main" id="{B17385A5-1B8B-20DB-E8C2-F3EA13B56841}"/>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ABDDBB5E-B8F3-EFB8-CEEA-703763B393A4}"/>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34" name="Straight Connector 133">
            <a:extLst>
              <a:ext uri="{FF2B5EF4-FFF2-40B4-BE49-F238E27FC236}">
                <a16:creationId xmlns:a16="http://schemas.microsoft.com/office/drawing/2014/main" id="{6E9421D0-32FD-4BA3-A2A6-4D26962F126E}"/>
              </a:ext>
            </a:extLst>
          </p:cNvPr>
          <p:cNvCxnSpPr>
            <a:cxnSpLocks/>
          </p:cNvCxnSpPr>
          <p:nvPr/>
        </p:nvCxnSpPr>
        <p:spPr bwMode="auto">
          <a:xfrm>
            <a:off x="152400" y="6655526"/>
            <a:ext cx="5486400" cy="0"/>
          </a:xfrm>
          <a:prstGeom prst="line">
            <a:avLst/>
          </a:prstGeom>
          <a:noFill/>
          <a:ln w="25400" cap="flat" cmpd="sng" algn="ctr">
            <a:solidFill>
              <a:srgbClr val="FF00FF"/>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8EBDFBFC-00A8-4A20-B61C-802435750B73}"/>
              </a:ext>
            </a:extLst>
          </p:cNvPr>
          <p:cNvCxnSpPr>
            <a:cxnSpLocks/>
          </p:cNvCxnSpPr>
          <p:nvPr/>
        </p:nvCxnSpPr>
        <p:spPr bwMode="auto">
          <a:xfrm>
            <a:off x="3962983" y="6172200"/>
            <a:ext cx="4266617" cy="0"/>
          </a:xfrm>
          <a:prstGeom prst="line">
            <a:avLst/>
          </a:prstGeom>
          <a:noFill/>
          <a:ln w="25400" cap="flat" cmpd="sng" algn="ctr">
            <a:solidFill>
              <a:srgbClr val="FF00FF"/>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DC51A220-CA38-4C5C-8B54-F4380D861478}"/>
              </a:ext>
            </a:extLst>
          </p:cNvPr>
          <p:cNvCxnSpPr>
            <a:cxnSpLocks/>
          </p:cNvCxnSpPr>
          <p:nvPr/>
        </p:nvCxnSpPr>
        <p:spPr bwMode="auto">
          <a:xfrm>
            <a:off x="3898542" y="6429775"/>
            <a:ext cx="4180341" cy="2622"/>
          </a:xfrm>
          <a:prstGeom prst="line">
            <a:avLst/>
          </a:prstGeom>
          <a:noFill/>
          <a:ln w="25400" cap="flat" cmpd="sng" algn="ctr">
            <a:solidFill>
              <a:srgbClr val="FF00FF"/>
            </a:solidFill>
            <a:prstDash val="solid"/>
            <a:round/>
            <a:headEnd type="none" w="med" len="med"/>
            <a:tailEnd type="none" w="med" len="med"/>
          </a:ln>
          <a:effectLst/>
        </p:spPr>
      </p:cxnSp>
      <p:pic>
        <p:nvPicPr>
          <p:cNvPr id="31" name="Picture 5" descr="j0116172">
            <a:extLst>
              <a:ext uri="{FF2B5EF4-FFF2-40B4-BE49-F238E27FC236}">
                <a16:creationId xmlns:a16="http://schemas.microsoft.com/office/drawing/2014/main" id="{4FDDFA63-8E82-FB0E-F63C-85D006AD89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2320494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ppt_x"/>
                                          </p:val>
                                        </p:tav>
                                        <p:tav tm="100000">
                                          <p:val>
                                            <p:strVal val="#ppt_x"/>
                                          </p:val>
                                        </p:tav>
                                      </p:tavLst>
                                    </p:anim>
                                    <p:anim calcmode="lin" valueType="num">
                                      <p:cBhvr additive="base">
                                        <p:cTn id="36" dur="5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ppt_x"/>
                                          </p:val>
                                        </p:tav>
                                        <p:tav tm="100000">
                                          <p:val>
                                            <p:strVal val="#ppt_x"/>
                                          </p:val>
                                        </p:tav>
                                      </p:tavLst>
                                    </p:anim>
                                    <p:anim calcmode="lin" valueType="num">
                                      <p:cBhvr additive="base">
                                        <p:cTn id="40" dur="500" fill="hold"/>
                                        <p:tgtEl>
                                          <p:spTgt spid="1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ppt_x"/>
                                          </p:val>
                                        </p:tav>
                                        <p:tav tm="100000">
                                          <p:val>
                                            <p:strVal val="#ppt_x"/>
                                          </p:val>
                                        </p:tav>
                                      </p:tavLst>
                                    </p:anim>
                                    <p:anim calcmode="lin" valueType="num">
                                      <p:cBhvr additive="base">
                                        <p:cTn id="44" dur="5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500" fill="hold"/>
                                        <p:tgtEl>
                                          <p:spTgt spid="45"/>
                                        </p:tgtEl>
                                        <p:attrNameLst>
                                          <p:attrName>ppt_x</p:attrName>
                                        </p:attrNameLst>
                                      </p:cBhvr>
                                      <p:tavLst>
                                        <p:tav tm="0">
                                          <p:val>
                                            <p:strVal val="#ppt_x"/>
                                          </p:val>
                                        </p:tav>
                                        <p:tav tm="100000">
                                          <p:val>
                                            <p:strVal val="#ppt_x"/>
                                          </p:val>
                                        </p:tav>
                                      </p:tavLst>
                                    </p:anim>
                                    <p:anim calcmode="lin" valueType="num">
                                      <p:cBhvr additive="base">
                                        <p:cTn id="56" dur="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25"/>
                                        </p:tgtEl>
                                        <p:attrNameLst>
                                          <p:attrName>style.visibility</p:attrName>
                                        </p:attrNameLst>
                                      </p:cBhvr>
                                      <p:to>
                                        <p:strVal val="visible"/>
                                      </p:to>
                                    </p:set>
                                    <p:anim calcmode="lin" valueType="num">
                                      <p:cBhvr additive="base">
                                        <p:cTn id="63" dur="500" fill="hold"/>
                                        <p:tgtEl>
                                          <p:spTgt spid="125"/>
                                        </p:tgtEl>
                                        <p:attrNameLst>
                                          <p:attrName>ppt_x</p:attrName>
                                        </p:attrNameLst>
                                      </p:cBhvr>
                                      <p:tavLst>
                                        <p:tav tm="0">
                                          <p:val>
                                            <p:strVal val="#ppt_x"/>
                                          </p:val>
                                        </p:tav>
                                        <p:tav tm="100000">
                                          <p:val>
                                            <p:strVal val="#ppt_x"/>
                                          </p:val>
                                        </p:tav>
                                      </p:tavLst>
                                    </p:anim>
                                    <p:anim calcmode="lin" valueType="num">
                                      <p:cBhvr additive="base">
                                        <p:cTn id="64" dur="500" fill="hold"/>
                                        <p:tgtEl>
                                          <p:spTgt spid="12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28"/>
                                        </p:tgtEl>
                                        <p:attrNameLst>
                                          <p:attrName>style.visibility</p:attrName>
                                        </p:attrNameLst>
                                      </p:cBhvr>
                                      <p:to>
                                        <p:strVal val="visible"/>
                                      </p:to>
                                    </p:set>
                                    <p:anim calcmode="lin" valueType="num">
                                      <p:cBhvr additive="base">
                                        <p:cTn id="67" dur="500" fill="hold"/>
                                        <p:tgtEl>
                                          <p:spTgt spid="128"/>
                                        </p:tgtEl>
                                        <p:attrNameLst>
                                          <p:attrName>ppt_x</p:attrName>
                                        </p:attrNameLst>
                                      </p:cBhvr>
                                      <p:tavLst>
                                        <p:tav tm="0">
                                          <p:val>
                                            <p:strVal val="#ppt_x"/>
                                          </p:val>
                                        </p:tav>
                                        <p:tav tm="100000">
                                          <p:val>
                                            <p:strVal val="#ppt_x"/>
                                          </p:val>
                                        </p:tav>
                                      </p:tavLst>
                                    </p:anim>
                                    <p:anim calcmode="lin" valueType="num">
                                      <p:cBhvr additive="base">
                                        <p:cTn id="68" dur="500" fill="hold"/>
                                        <p:tgtEl>
                                          <p:spTgt spid="12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500" fill="hold"/>
                                        <p:tgtEl>
                                          <p:spTgt spid="4"/>
                                        </p:tgtEl>
                                        <p:attrNameLst>
                                          <p:attrName>ppt_x</p:attrName>
                                        </p:attrNameLst>
                                      </p:cBhvr>
                                      <p:tavLst>
                                        <p:tav tm="0">
                                          <p:val>
                                            <p:strVal val="#ppt_x"/>
                                          </p:val>
                                        </p:tav>
                                        <p:tav tm="100000">
                                          <p:val>
                                            <p:strVal val="#ppt_x"/>
                                          </p:val>
                                        </p:tav>
                                      </p:tavLst>
                                    </p:anim>
                                    <p:anim calcmode="lin" valueType="num">
                                      <p:cBhvr additive="base">
                                        <p:cTn id="72" dur="500" fill="hold"/>
                                        <p:tgtEl>
                                          <p:spTgt spid="4"/>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8"/>
                                        </p:tgtEl>
                                        <p:attrNameLst>
                                          <p:attrName>style.visibility</p:attrName>
                                        </p:attrNameLst>
                                      </p:cBhvr>
                                      <p:to>
                                        <p:strVal val="visible"/>
                                      </p:to>
                                    </p:set>
                                    <p:anim calcmode="lin" valueType="num">
                                      <p:cBhvr additive="base">
                                        <p:cTn id="75" dur="500" fill="hold"/>
                                        <p:tgtEl>
                                          <p:spTgt spid="8"/>
                                        </p:tgtEl>
                                        <p:attrNameLst>
                                          <p:attrName>ppt_x</p:attrName>
                                        </p:attrNameLst>
                                      </p:cBhvr>
                                      <p:tavLst>
                                        <p:tav tm="0">
                                          <p:val>
                                            <p:strVal val="#ppt_x"/>
                                          </p:val>
                                        </p:tav>
                                        <p:tav tm="100000">
                                          <p:val>
                                            <p:strVal val="#ppt_x"/>
                                          </p:val>
                                        </p:tav>
                                      </p:tavLst>
                                    </p:anim>
                                    <p:anim calcmode="lin" valueType="num">
                                      <p:cBhvr additive="base">
                                        <p:cTn id="76" dur="500" fill="hold"/>
                                        <p:tgtEl>
                                          <p:spTgt spid="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ppt_x"/>
                                          </p:val>
                                        </p:tav>
                                        <p:tav tm="100000">
                                          <p:val>
                                            <p:strVal val="#ppt_x"/>
                                          </p:val>
                                        </p:tav>
                                      </p:tavLst>
                                    </p:anim>
                                    <p:anim calcmode="lin" valueType="num">
                                      <p:cBhvr additive="base">
                                        <p:cTn id="80" dur="500" fill="hold"/>
                                        <p:tgtEl>
                                          <p:spTgt spid="30"/>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ppt_x"/>
                                          </p:val>
                                        </p:tav>
                                        <p:tav tm="100000">
                                          <p:val>
                                            <p:strVal val="#ppt_x"/>
                                          </p:val>
                                        </p:tav>
                                      </p:tavLst>
                                    </p:anim>
                                    <p:anim calcmode="lin" valueType="num">
                                      <p:cBhvr additive="base">
                                        <p:cTn id="84" dur="500" fill="hold"/>
                                        <p:tgtEl>
                                          <p:spTgt spid="40"/>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500" fill="hold"/>
                                        <p:tgtEl>
                                          <p:spTgt spid="41"/>
                                        </p:tgtEl>
                                        <p:attrNameLst>
                                          <p:attrName>ppt_x</p:attrName>
                                        </p:attrNameLst>
                                      </p:cBhvr>
                                      <p:tavLst>
                                        <p:tav tm="0">
                                          <p:val>
                                            <p:strVal val="#ppt_x"/>
                                          </p:val>
                                        </p:tav>
                                        <p:tav tm="100000">
                                          <p:val>
                                            <p:strVal val="#ppt_x"/>
                                          </p:val>
                                        </p:tav>
                                      </p:tavLst>
                                    </p:anim>
                                    <p:anim calcmode="lin" valueType="num">
                                      <p:cBhvr additive="base">
                                        <p:cTn id="88" dur="500" fill="hold"/>
                                        <p:tgtEl>
                                          <p:spTgt spid="41"/>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500" fill="hold"/>
                                        <p:tgtEl>
                                          <p:spTgt spid="25"/>
                                        </p:tgtEl>
                                        <p:attrNameLst>
                                          <p:attrName>ppt_x</p:attrName>
                                        </p:attrNameLst>
                                      </p:cBhvr>
                                      <p:tavLst>
                                        <p:tav tm="0">
                                          <p:val>
                                            <p:strVal val="#ppt_x"/>
                                          </p:val>
                                        </p:tav>
                                        <p:tav tm="100000">
                                          <p:val>
                                            <p:strVal val="#ppt_x"/>
                                          </p:val>
                                        </p:tav>
                                      </p:tavLst>
                                    </p:anim>
                                    <p:anim calcmode="lin" valueType="num">
                                      <p:cBhvr additive="base">
                                        <p:cTn id="92" dur="500" fill="hold"/>
                                        <p:tgtEl>
                                          <p:spTgt spid="2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134"/>
                                        </p:tgtEl>
                                        <p:attrNameLst>
                                          <p:attrName>style.visibility</p:attrName>
                                        </p:attrNameLst>
                                      </p:cBhvr>
                                      <p:to>
                                        <p:strVal val="visible"/>
                                      </p:to>
                                    </p:set>
                                    <p:anim calcmode="lin" valueType="num">
                                      <p:cBhvr additive="base">
                                        <p:cTn id="95" dur="500" fill="hold"/>
                                        <p:tgtEl>
                                          <p:spTgt spid="134"/>
                                        </p:tgtEl>
                                        <p:attrNameLst>
                                          <p:attrName>ppt_x</p:attrName>
                                        </p:attrNameLst>
                                      </p:cBhvr>
                                      <p:tavLst>
                                        <p:tav tm="0">
                                          <p:val>
                                            <p:strVal val="#ppt_x"/>
                                          </p:val>
                                        </p:tav>
                                        <p:tav tm="100000">
                                          <p:val>
                                            <p:strVal val="#ppt_x"/>
                                          </p:val>
                                        </p:tav>
                                      </p:tavLst>
                                    </p:anim>
                                    <p:anim calcmode="lin" valueType="num">
                                      <p:cBhvr additive="base">
                                        <p:cTn id="96" dur="500" fill="hold"/>
                                        <p:tgtEl>
                                          <p:spTgt spid="134"/>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142"/>
                                        </p:tgtEl>
                                        <p:attrNameLst>
                                          <p:attrName>style.visibility</p:attrName>
                                        </p:attrNameLst>
                                      </p:cBhvr>
                                      <p:to>
                                        <p:strVal val="visible"/>
                                      </p:to>
                                    </p:set>
                                    <p:anim calcmode="lin" valueType="num">
                                      <p:cBhvr additive="base">
                                        <p:cTn id="99" dur="500" fill="hold"/>
                                        <p:tgtEl>
                                          <p:spTgt spid="142"/>
                                        </p:tgtEl>
                                        <p:attrNameLst>
                                          <p:attrName>ppt_x</p:attrName>
                                        </p:attrNameLst>
                                      </p:cBhvr>
                                      <p:tavLst>
                                        <p:tav tm="0">
                                          <p:val>
                                            <p:strVal val="#ppt_x"/>
                                          </p:val>
                                        </p:tav>
                                        <p:tav tm="100000">
                                          <p:val>
                                            <p:strVal val="#ppt_x"/>
                                          </p:val>
                                        </p:tav>
                                      </p:tavLst>
                                    </p:anim>
                                    <p:anim calcmode="lin" valueType="num">
                                      <p:cBhvr additive="base">
                                        <p:cTn id="100" dur="500" fill="hold"/>
                                        <p:tgtEl>
                                          <p:spTgt spid="142"/>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stCondLst>
                                    <p:cond delay="0"/>
                                  </p:stCondLst>
                                  <p:childTnLst>
                                    <p:set>
                                      <p:cBhvr>
                                        <p:cTn id="102" dur="1" fill="hold">
                                          <p:stCondLst>
                                            <p:cond delay="0"/>
                                          </p:stCondLst>
                                        </p:cTn>
                                        <p:tgtEl>
                                          <p:spTgt spid="143"/>
                                        </p:tgtEl>
                                        <p:attrNameLst>
                                          <p:attrName>style.visibility</p:attrName>
                                        </p:attrNameLst>
                                      </p:cBhvr>
                                      <p:to>
                                        <p:strVal val="visible"/>
                                      </p:to>
                                    </p:set>
                                    <p:anim calcmode="lin" valueType="num">
                                      <p:cBhvr additive="base">
                                        <p:cTn id="103" dur="500" fill="hold"/>
                                        <p:tgtEl>
                                          <p:spTgt spid="143"/>
                                        </p:tgtEl>
                                        <p:attrNameLst>
                                          <p:attrName>ppt_x</p:attrName>
                                        </p:attrNameLst>
                                      </p:cBhvr>
                                      <p:tavLst>
                                        <p:tav tm="0">
                                          <p:val>
                                            <p:strVal val="#ppt_x"/>
                                          </p:val>
                                        </p:tav>
                                        <p:tav tm="100000">
                                          <p:val>
                                            <p:strVal val="#ppt_x"/>
                                          </p:val>
                                        </p:tav>
                                      </p:tavLst>
                                    </p:anim>
                                    <p:anim calcmode="lin" valueType="num">
                                      <p:cBhvr additive="base">
                                        <p:cTn id="104" dur="500" fill="hold"/>
                                        <p:tgtEl>
                                          <p:spTgt spid="1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5" grpId="0"/>
      <p:bldP spid="128" grpId="0"/>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84A55D6-0D78-B933-2B2F-AF7756244A4F}"/>
            </a:ext>
          </a:extLst>
        </p:cNvPr>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6D75D973-9955-E201-7481-6671F7A5F824}"/>
              </a:ext>
            </a:extLst>
          </p:cNvPr>
          <p:cNvGraphicFramePr>
            <a:graphicFrameLocks noGrp="1"/>
          </p:cNvGraphicFramePr>
          <p:nvPr>
            <p:extLst>
              <p:ext uri="{D42A27DB-BD31-4B8C-83A1-F6EECF244321}">
                <p14:modId xmlns:p14="http://schemas.microsoft.com/office/powerpoint/2010/main" val="1840442093"/>
              </p:ext>
            </p:extLst>
          </p:nvPr>
        </p:nvGraphicFramePr>
        <p:xfrm>
          <a:off x="76200" y="91881"/>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tx1">
                              <a:lumMod val="75000"/>
                            </a:schemeClr>
                          </a:solidFill>
                          <a:sym typeface="Symbol" panose="05050102010706020507" pitchFamily="18" charset="2"/>
                        </a:rPr>
                        <a:t>And :</a:t>
                      </a:r>
                      <a:endParaRPr lang="en-US" sz="2000" b="1" dirty="0">
                        <a:solidFill>
                          <a:schemeClr val="tx1">
                            <a:lumMod val="75000"/>
                          </a:schemeClr>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tx1">
                              <a:lumMod val="65000"/>
                            </a:schemeClr>
                          </a:solidFill>
                          <a:sym typeface="Symbol" panose="05050102010706020507" pitchFamily="18" charset="2"/>
                        </a:rPr>
                        <a:t></a:t>
                      </a: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sp>
        <p:nvSpPr>
          <p:cNvPr id="149" name="Rectangle 148">
            <a:extLst>
              <a:ext uri="{FF2B5EF4-FFF2-40B4-BE49-F238E27FC236}">
                <a16:creationId xmlns:a16="http://schemas.microsoft.com/office/drawing/2014/main" id="{091DC31C-969F-9CDE-EB1C-274B3B7AD582}"/>
              </a:ext>
            </a:extLst>
          </p:cNvPr>
          <p:cNvSpPr/>
          <p:nvPr/>
        </p:nvSpPr>
        <p:spPr>
          <a:xfrm>
            <a:off x="1856276" y="1848067"/>
            <a:ext cx="5535124" cy="1896768"/>
          </a:xfrm>
          <a:prstGeom prst="rect">
            <a:avLst/>
          </a:prstGeom>
          <a:solidFill>
            <a:srgbClr val="000066"/>
          </a:solidFill>
          <a:ln w="12700">
            <a:solidFill>
              <a:srgbClr val="FF00FF"/>
            </a:solidFill>
          </a:ln>
        </p:spPr>
        <p:txBody>
          <a:bodyPr wrap="square" rtlCol="0" anchor="ctr">
            <a:spAutoFit/>
          </a:bodyPr>
          <a:lstStyle/>
          <a:p>
            <a:pPr marL="0" algn="l"/>
            <a:endParaRPr lang="en-GB" sz="2800" dirty="0">
              <a:latin typeface="+mj-lt"/>
            </a:endParaRPr>
          </a:p>
        </p:txBody>
      </p:sp>
      <p:grpSp>
        <p:nvGrpSpPr>
          <p:cNvPr id="27" name="Group 26">
            <a:extLst>
              <a:ext uri="{FF2B5EF4-FFF2-40B4-BE49-F238E27FC236}">
                <a16:creationId xmlns:a16="http://schemas.microsoft.com/office/drawing/2014/main" id="{5A7E4A22-BD62-34E2-0666-733755040F74}"/>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D4873E37-F435-67F4-731C-C75678E5F949}"/>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EC8CD3B6-CA8B-3F21-8170-7ACF867D700C}"/>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DA0B232F-52BF-9252-B773-125F859DC9EB}"/>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27F8857B-EB45-5928-C71F-59926101F01D}"/>
                  </a:ext>
                </a:extLst>
              </p:cNvPr>
              <p:cNvGrpSpPr/>
              <p:nvPr/>
            </p:nvGrpSpPr>
            <p:grpSpPr>
              <a:xfrm>
                <a:off x="266700" y="149039"/>
                <a:ext cx="6487465" cy="875454"/>
                <a:chOff x="228600" y="38946"/>
                <a:chExt cx="6487465" cy="875454"/>
              </a:xfrm>
            </p:grpSpPr>
            <p:sp>
              <p:nvSpPr>
                <p:cNvPr id="24" name="Rectangle 23">
                  <a:extLst>
                    <a:ext uri="{FF2B5EF4-FFF2-40B4-BE49-F238E27FC236}">
                      <a16:creationId xmlns:a16="http://schemas.microsoft.com/office/drawing/2014/main" id="{B85F2187-A09F-8967-55B5-DF738454FB5B}"/>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7E4E4D19-5AD9-A428-7776-F23A0E1B299A}"/>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EDFAA002-0BEE-D5DF-9A7A-D507D84EE7DE}"/>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BA8630B3-4957-8099-B549-CA470961C2D0}"/>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cxnSp>
              <p:nvCxnSpPr>
                <p:cNvPr id="168" name="Straight Connector 167">
                  <a:extLst>
                    <a:ext uri="{FF2B5EF4-FFF2-40B4-BE49-F238E27FC236}">
                      <a16:creationId xmlns:a16="http://schemas.microsoft.com/office/drawing/2014/main" id="{45A353A3-0E33-095C-905F-D0C4AD99118B}"/>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A37FE1CB-920C-FEE2-383E-62A9432E8296}"/>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8273ADFE-9671-46A1-3C9D-73C514F9E9CF}"/>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pic>
        <p:nvPicPr>
          <p:cNvPr id="31" name="Picture 5" descr="j0116172">
            <a:extLst>
              <a:ext uri="{FF2B5EF4-FFF2-40B4-BE49-F238E27FC236}">
                <a16:creationId xmlns:a16="http://schemas.microsoft.com/office/drawing/2014/main" id="{956CCAF5-DC77-5A4E-8290-EDCE80CA84B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AutoShape 35">
            <a:extLst>
              <a:ext uri="{FF2B5EF4-FFF2-40B4-BE49-F238E27FC236}">
                <a16:creationId xmlns:a16="http://schemas.microsoft.com/office/drawing/2014/main" id="{6AA22A6D-4EEC-DA45-119B-7C9B7DDD3F41}"/>
              </a:ext>
            </a:extLst>
          </p:cNvPr>
          <p:cNvSpPr>
            <a:spLocks noChangeArrowheads="1"/>
          </p:cNvSpPr>
          <p:nvPr/>
        </p:nvSpPr>
        <p:spPr bwMode="auto">
          <a:xfrm>
            <a:off x="2145302" y="3941737"/>
            <a:ext cx="6160498" cy="1305818"/>
          </a:xfrm>
          <a:prstGeom prst="wedgeRoundRectCallout">
            <a:avLst>
              <a:gd name="adj1" fmla="val -7121"/>
              <a:gd name="adj2" fmla="val 73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Suppose you have already proved a </a:t>
            </a:r>
            <a:r>
              <a:rPr lang="en-US" altLang="en-US" sz="2400" b="1" dirty="0">
                <a:solidFill>
                  <a:schemeClr val="tx1">
                    <a:lumMod val="75000"/>
                  </a:schemeClr>
                </a:solidFill>
                <a:sym typeface="Symbol" panose="05050102010706020507" pitchFamily="18" charset="2"/>
              </a:rPr>
              <a:t></a:t>
            </a:r>
            <a:r>
              <a:rPr kumimoji="0" lang="el-GR"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t>statement</a:t>
            </a:r>
          </a:p>
          <a:p>
            <a:pPr algn="ctr" eaLnBrk="1" hangingPunct="1">
              <a:spcBef>
                <a:spcPct val="0"/>
              </a:spcBef>
              <a:buNone/>
            </a:pPr>
            <a:r>
              <a:rPr lang="en-US" altLang="en-US" sz="2400" dirty="0"/>
              <a:t>and you want to </a:t>
            </a:r>
            <a:r>
              <a:rPr lang="en-US" altLang="en-US" sz="2400" dirty="0">
                <a:solidFill>
                  <a:srgbClr val="FFFF00"/>
                </a:solidFill>
              </a:rPr>
              <a:t>use</a:t>
            </a:r>
            <a:r>
              <a:rPr lang="en-US" altLang="en-US" sz="2400" dirty="0"/>
              <a:t> it in your proof,</a:t>
            </a:r>
          </a:p>
          <a:p>
            <a:pPr algn="ctr" eaLnBrk="1" hangingPunct="1">
              <a:spcBef>
                <a:spcPct val="0"/>
              </a:spcBef>
              <a:buNone/>
            </a:pPr>
            <a:r>
              <a:rPr lang="en-US" altLang="en-US" sz="2400" dirty="0"/>
              <a:t>this is a </a:t>
            </a:r>
            <a:r>
              <a:rPr lang="en-US" altLang="en-US" sz="2400" dirty="0">
                <a:solidFill>
                  <a:schemeClr val="accent2"/>
                </a:solidFill>
              </a:rPr>
              <a:t>rule</a:t>
            </a:r>
            <a:r>
              <a:rPr lang="en-US" altLang="en-US" sz="2400" dirty="0"/>
              <a:t> </a:t>
            </a:r>
            <a:r>
              <a:rPr lang="en-US" altLang="en-US" sz="2400" dirty="0">
                <a:solidFill>
                  <a:srgbClr val="FFFF00"/>
                </a:solidFill>
              </a:rPr>
              <a:t>from</a:t>
            </a:r>
            <a:r>
              <a:rPr lang="en-US" altLang="en-US" sz="2400" dirty="0"/>
              <a:t> which you</a:t>
            </a:r>
            <a:r>
              <a:rPr lang="en-US" altLang="en-US" sz="2400" dirty="0">
                <a:solidFill>
                  <a:srgbClr val="FFFF00"/>
                </a:solidFill>
              </a:rPr>
              <a:t> </a:t>
            </a:r>
            <a:r>
              <a:rPr lang="en-US" altLang="en-US" sz="2400" dirty="0"/>
              <a:t>can </a:t>
            </a:r>
            <a:r>
              <a:rPr lang="en-US" altLang="en-US" sz="2400" dirty="0">
                <a:solidFill>
                  <a:srgbClr val="66FF66"/>
                </a:solidFill>
              </a:rPr>
              <a:t>conclude</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a:t>
            </a:r>
            <a:endParaRPr lang="en-CA" altLang="en-US" sz="2400" i="0" dirty="0"/>
          </a:p>
        </p:txBody>
      </p:sp>
      <p:sp>
        <p:nvSpPr>
          <p:cNvPr id="38" name="Oval 37">
            <a:extLst>
              <a:ext uri="{FF2B5EF4-FFF2-40B4-BE49-F238E27FC236}">
                <a16:creationId xmlns:a16="http://schemas.microsoft.com/office/drawing/2014/main" id="{A0E2EF7D-F11D-D08C-938C-0149BF609CC1}"/>
              </a:ext>
            </a:extLst>
          </p:cNvPr>
          <p:cNvSpPr/>
          <p:nvPr/>
        </p:nvSpPr>
        <p:spPr>
          <a:xfrm>
            <a:off x="2907153" y="343143"/>
            <a:ext cx="1050004" cy="335743"/>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51" name="Oval 50">
            <a:extLst>
              <a:ext uri="{FF2B5EF4-FFF2-40B4-BE49-F238E27FC236}">
                <a16:creationId xmlns:a16="http://schemas.microsoft.com/office/drawing/2014/main" id="{599BD7DD-243B-0A58-ED50-20FDD5A578E7}"/>
              </a:ext>
            </a:extLst>
          </p:cNvPr>
          <p:cNvSpPr/>
          <p:nvPr/>
        </p:nvSpPr>
        <p:spPr>
          <a:xfrm>
            <a:off x="1929834" y="521669"/>
            <a:ext cx="1057714" cy="346684"/>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58" name="Oval 57">
            <a:extLst>
              <a:ext uri="{FF2B5EF4-FFF2-40B4-BE49-F238E27FC236}">
                <a16:creationId xmlns:a16="http://schemas.microsoft.com/office/drawing/2014/main" id="{EAC2F4A5-2A62-BF24-D616-5B7ECC8A8896}"/>
              </a:ext>
            </a:extLst>
          </p:cNvPr>
          <p:cNvSpPr/>
          <p:nvPr/>
        </p:nvSpPr>
        <p:spPr>
          <a:xfrm>
            <a:off x="168797" y="951120"/>
            <a:ext cx="1075540" cy="574136"/>
          </a:xfrm>
          <a:prstGeom prst="ellipse">
            <a:avLst/>
          </a:prstGeom>
          <a:ln w="38100">
            <a:solidFill>
              <a:schemeClr val="accent3"/>
            </a:solidFill>
          </a:ln>
        </p:spPr>
        <p:txBody>
          <a:bodyPr wrap="square" rtlCol="0" anchor="ctr">
            <a:spAutoFit/>
          </a:bodyPr>
          <a:lstStyle/>
          <a:p>
            <a:pPr marL="0" algn="l"/>
            <a:endParaRPr lang="en-GB" sz="2800" dirty="0">
              <a:latin typeface="+mj-lt"/>
            </a:endParaRPr>
          </a:p>
        </p:txBody>
      </p:sp>
      <p:sp>
        <p:nvSpPr>
          <p:cNvPr id="63" name="Oval 62">
            <a:extLst>
              <a:ext uri="{FF2B5EF4-FFF2-40B4-BE49-F238E27FC236}">
                <a16:creationId xmlns:a16="http://schemas.microsoft.com/office/drawing/2014/main" id="{DCFC821B-7098-F9AC-4CB3-9E7FF8E9E53D}"/>
              </a:ext>
            </a:extLst>
          </p:cNvPr>
          <p:cNvSpPr/>
          <p:nvPr/>
        </p:nvSpPr>
        <p:spPr>
          <a:xfrm>
            <a:off x="2153450" y="1123569"/>
            <a:ext cx="665410" cy="346684"/>
          </a:xfrm>
          <a:prstGeom prst="ellipse">
            <a:avLst/>
          </a:prstGeom>
          <a:ln w="38100">
            <a:solidFill>
              <a:schemeClr val="tx2">
                <a:lumMod val="60000"/>
                <a:lumOff val="40000"/>
              </a:schemeClr>
            </a:solidFill>
          </a:ln>
        </p:spPr>
        <p:txBody>
          <a:bodyPr wrap="square" rtlCol="0" anchor="ctr">
            <a:spAutoFit/>
          </a:bodyPr>
          <a:lstStyle/>
          <a:p>
            <a:pPr marL="0" algn="l"/>
            <a:endParaRPr lang="en-GB" sz="2800" dirty="0">
              <a:latin typeface="+mj-lt"/>
            </a:endParaRPr>
          </a:p>
        </p:txBody>
      </p:sp>
      <p:sp>
        <p:nvSpPr>
          <p:cNvPr id="75" name="Oval 74">
            <a:extLst>
              <a:ext uri="{FF2B5EF4-FFF2-40B4-BE49-F238E27FC236}">
                <a16:creationId xmlns:a16="http://schemas.microsoft.com/office/drawing/2014/main" id="{E0175AC8-30CD-39E3-ABFA-93CA5AAF1C2B}"/>
              </a:ext>
            </a:extLst>
          </p:cNvPr>
          <p:cNvSpPr/>
          <p:nvPr/>
        </p:nvSpPr>
        <p:spPr bwMode="auto">
          <a:xfrm>
            <a:off x="3825138" y="520337"/>
            <a:ext cx="1349031" cy="362364"/>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Oval 76">
            <a:extLst>
              <a:ext uri="{FF2B5EF4-FFF2-40B4-BE49-F238E27FC236}">
                <a16:creationId xmlns:a16="http://schemas.microsoft.com/office/drawing/2014/main" id="{D70A0103-3624-ABCD-738C-8DDC46CA03BD}"/>
              </a:ext>
            </a:extLst>
          </p:cNvPr>
          <p:cNvSpPr/>
          <p:nvPr/>
        </p:nvSpPr>
        <p:spPr bwMode="auto">
          <a:xfrm>
            <a:off x="3896156" y="1098264"/>
            <a:ext cx="526493" cy="417010"/>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8" name="Arrow: Curved Left 77">
            <a:extLst>
              <a:ext uri="{FF2B5EF4-FFF2-40B4-BE49-F238E27FC236}">
                <a16:creationId xmlns:a16="http://schemas.microsoft.com/office/drawing/2014/main" id="{E4CAA47A-CB4C-2E42-DDA0-C9E26809658D}"/>
              </a:ext>
            </a:extLst>
          </p:cNvPr>
          <p:cNvSpPr/>
          <p:nvPr/>
        </p:nvSpPr>
        <p:spPr>
          <a:xfrm rot="5400000" flipV="1">
            <a:off x="3220975" y="897559"/>
            <a:ext cx="293639" cy="1499148"/>
          </a:xfrm>
          <a:prstGeom prst="curvedLeftArrow">
            <a:avLst/>
          </a:prstGeom>
          <a:ln w="12700">
            <a:solidFill>
              <a:schemeClr val="accent2"/>
            </a:solidFill>
          </a:ln>
        </p:spPr>
        <p:txBody>
          <a:bodyPr wrap="square" rtlCol="0" anchor="ctr">
            <a:spAutoFit/>
          </a:bodyPr>
          <a:lstStyle/>
          <a:p>
            <a:pPr marL="0" algn="l"/>
            <a:endParaRPr lang="en-GB" sz="2800" dirty="0">
              <a:latin typeface="+mj-lt"/>
            </a:endParaRPr>
          </a:p>
        </p:txBody>
      </p:sp>
      <p:grpSp>
        <p:nvGrpSpPr>
          <p:cNvPr id="80" name="Group 79">
            <a:extLst>
              <a:ext uri="{FF2B5EF4-FFF2-40B4-BE49-F238E27FC236}">
                <a16:creationId xmlns:a16="http://schemas.microsoft.com/office/drawing/2014/main" id="{75CE2E46-D879-FE28-9CB3-188B64616DEF}"/>
              </a:ext>
            </a:extLst>
          </p:cNvPr>
          <p:cNvGrpSpPr/>
          <p:nvPr/>
        </p:nvGrpSpPr>
        <p:grpSpPr>
          <a:xfrm>
            <a:off x="1295400" y="819024"/>
            <a:ext cx="3908330" cy="689028"/>
            <a:chOff x="1359258" y="1036018"/>
            <a:chExt cx="3908330" cy="689028"/>
          </a:xfrm>
        </p:grpSpPr>
        <p:sp>
          <p:nvSpPr>
            <p:cNvPr id="81" name="Rectangle 80">
              <a:extLst>
                <a:ext uri="{FF2B5EF4-FFF2-40B4-BE49-F238E27FC236}">
                  <a16:creationId xmlns:a16="http://schemas.microsoft.com/office/drawing/2014/main" id="{F2D7F364-E0D8-7434-876F-8EAB0E60AACE}"/>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chemeClr val="tx1">
                      <a:lumMod val="75000"/>
                    </a:schemeClr>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82" name="Rectangle 81">
              <a:extLst>
                <a:ext uri="{FF2B5EF4-FFF2-40B4-BE49-F238E27FC236}">
                  <a16:creationId xmlns:a16="http://schemas.microsoft.com/office/drawing/2014/main" id="{864BA526-6857-5BDB-45AB-C03930B52F3B}"/>
                </a:ext>
              </a:extLst>
            </p:cNvPr>
            <p:cNvSpPr/>
            <p:nvPr/>
          </p:nvSpPr>
          <p:spPr>
            <a:xfrm>
              <a:off x="3307706" y="1324936"/>
              <a:ext cx="1959882" cy="400110"/>
            </a:xfrm>
            <a:prstGeom prst="rect">
              <a:avLst/>
            </a:prstGeom>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83" name="Straight Connector 82">
              <a:extLst>
                <a:ext uri="{FF2B5EF4-FFF2-40B4-BE49-F238E27FC236}">
                  <a16:creationId xmlns:a16="http://schemas.microsoft.com/office/drawing/2014/main" id="{1965FC04-AA9E-FF28-7B87-D0EE8376A665}"/>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84" name="Rectangle 83">
              <a:extLst>
                <a:ext uri="{FF2B5EF4-FFF2-40B4-BE49-F238E27FC236}">
                  <a16:creationId xmlns:a16="http://schemas.microsoft.com/office/drawing/2014/main" id="{7D0543D0-5C57-0C95-1F2C-AAB992899E5D}"/>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Times New Roman" panose="02020603050405020304" pitchFamily="18" charset="0"/>
                </a:rPr>
                <a:t>Separating And</a:t>
              </a:r>
            </a:p>
          </p:txBody>
        </p:sp>
      </p:grpSp>
      <p:sp>
        <p:nvSpPr>
          <p:cNvPr id="116" name="Text Box 3">
            <a:extLst>
              <a:ext uri="{FF2B5EF4-FFF2-40B4-BE49-F238E27FC236}">
                <a16:creationId xmlns:a16="http://schemas.microsoft.com/office/drawing/2014/main" id="{C94CBE42-6769-4274-ECE2-5170686FD873}"/>
              </a:ext>
            </a:extLst>
          </p:cNvPr>
          <p:cNvSpPr txBox="1">
            <a:spLocks noChangeArrowheads="1"/>
          </p:cNvSpPr>
          <p:nvPr/>
        </p:nvSpPr>
        <p:spPr bwMode="auto">
          <a:xfrm>
            <a:off x="1856276" y="1811532"/>
            <a:ext cx="5746862" cy="116955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342900" lvl="0" indent="-342900" algn="l" eaLnBrk="1" hangingPunct="1">
              <a:spcBef>
                <a:spcPct val="0"/>
              </a:spcBef>
            </a:pPr>
            <a:r>
              <a:rPr lang="en-US" altLang="en-US" sz="2000" dirty="0">
                <a:solidFill>
                  <a:schemeClr val="tx2"/>
                </a:solidFill>
                <a:latin typeface="Times New Roman" pitchFamily="18" charset="0"/>
                <a:cs typeface="Times New Roman" panose="02020603050405020304" pitchFamily="18" charset="0"/>
              </a:rPr>
              <a:t>2.      [(</a:t>
            </a:r>
            <a:r>
              <a:rPr lang="el-GR" altLang="en-US" sz="2000" dirty="0">
                <a:solidFill>
                  <a:schemeClr val="tx2"/>
                </a:solidFill>
                <a:latin typeface="Times New Roman"/>
                <a:cs typeface="Times New Roman" panose="02020603050405020304" pitchFamily="18" charset="0"/>
                <a:sym typeface="Symbol" panose="05050102010706020507" pitchFamily="18" charset="2"/>
              </a:rPr>
              <a:t>δ</a:t>
            </a:r>
            <a:r>
              <a:rPr lang="en-US" altLang="en-US" sz="2000" dirty="0">
                <a:solidFill>
                  <a:schemeClr val="tx2"/>
                </a:solidFill>
                <a:latin typeface="Times New Roman" pitchFamily="18" charset="0"/>
                <a:sym typeface="Symbol" panose="05050102010706020507" pitchFamily="18" charset="2"/>
              </a:rPr>
              <a:t></a:t>
            </a:r>
            <a:r>
              <a:rPr lang="el-GR" altLang="en-US" sz="2000" dirty="0">
                <a:solidFill>
                  <a:schemeClr val="tx2"/>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chemeClr val="tx2"/>
                </a:solidFill>
                <a:latin typeface="Times New Roman" pitchFamily="18" charset="0"/>
                <a:sym typeface="Symbol" panose="05050102010706020507" pitchFamily="18" charset="2"/>
              </a:rPr>
              <a:t></a:t>
            </a:r>
            <a:r>
              <a:rPr lang="en-US" altLang="en-US" sz="2000" dirty="0">
                <a:solidFill>
                  <a:schemeClr val="tx2"/>
                </a:solidFill>
                <a:latin typeface="Times New Roman" pitchFamily="18" charset="0"/>
                <a:cs typeface="Times New Roman" panose="02020603050405020304" pitchFamily="18" charset="0"/>
              </a:rPr>
              <a:t>(</a:t>
            </a:r>
            <a:r>
              <a:rPr lang="el-GR" altLang="en-US" sz="2000" dirty="0">
                <a:solidFill>
                  <a:schemeClr val="tx2"/>
                </a:solidFill>
                <a:latin typeface="Times New Roman"/>
                <a:cs typeface="Times New Roman" panose="02020603050405020304" pitchFamily="18" charset="0"/>
                <a:sym typeface="Symbol" panose="05050102010706020507" pitchFamily="18" charset="2"/>
              </a:rPr>
              <a:t>δ</a:t>
            </a:r>
            <a:r>
              <a:rPr lang="el-GR"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chemeClr val="tx2"/>
                </a:solidFill>
                <a:latin typeface="Times New Roman" pitchFamily="18" charset="0"/>
                <a:cs typeface="Times New Roman" panose="02020603050405020304" pitchFamily="18" charset="0"/>
              </a:rPr>
              <a:t>α</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chemeClr val="tx2"/>
                </a:solidFill>
                <a:latin typeface="Times New Roman"/>
                <a:cs typeface="Times New Roman" panose="02020603050405020304" pitchFamily="18" charset="0"/>
                <a:sym typeface="Symbol" panose="05050102010706020507" pitchFamily="18" charset="2"/>
              </a:rPr>
              <a:t>]</a:t>
            </a:r>
            <a:r>
              <a:rPr lang="en-US" altLang="en-US" sz="2000" dirty="0">
                <a:solidFill>
                  <a:schemeClr val="tx2"/>
                </a:solidFill>
                <a:latin typeface="Times New Roman" pitchFamily="18" charset="0"/>
                <a:sym typeface="Symbol" panose="05050102010706020507" pitchFamily="18" charset="2"/>
              </a:rPr>
              <a:t> </a:t>
            </a:r>
            <a:r>
              <a:rPr lang="en-US" altLang="en-US" sz="2000" dirty="0">
                <a:solidFill>
                  <a:schemeClr val="accent3"/>
                </a:solidFill>
                <a:latin typeface="Times New Roman" pitchFamily="18" charset="0"/>
                <a:sym typeface="Symbol" panose="05050102010706020507" pitchFamily="18" charset="2"/>
              </a:rPr>
              <a:t></a:t>
            </a:r>
            <a:r>
              <a:rPr lang="el-GR" altLang="en-US" sz="2000" dirty="0">
                <a:solidFill>
                  <a:schemeClr val="tx2"/>
                </a:solidFill>
                <a:latin typeface="Times New Roman"/>
                <a:cs typeface="Times New Roman" panose="02020603050405020304" pitchFamily="18" charset="0"/>
                <a:sym typeface="Symbol" panose="05050102010706020507" pitchFamily="18" charset="2"/>
              </a:rPr>
              <a:t> </a:t>
            </a:r>
            <a:r>
              <a:rPr lang="en-US" altLang="en-US" sz="2000" dirty="0">
                <a:solidFill>
                  <a:schemeClr val="tx2"/>
                </a:solidFill>
                <a:latin typeface="Times New Roman"/>
                <a:cs typeface="Times New Roman" panose="02020603050405020304" pitchFamily="18" charset="0"/>
                <a:sym typeface="Symbol" panose="05050102010706020507" pitchFamily="18" charset="2"/>
              </a:rPr>
              <a:t>(</a:t>
            </a:r>
            <a:r>
              <a:rPr lang="el-GR" altLang="en-US" sz="2000" dirty="0">
                <a:solidFill>
                  <a:schemeClr val="tx2"/>
                </a:solidFill>
                <a:latin typeface="Times New Roman"/>
                <a:cs typeface="Times New Roman" panose="02020603050405020304" pitchFamily="18" charset="0"/>
                <a:sym typeface="Symbol" panose="05050102010706020507" pitchFamily="18" charset="2"/>
              </a:rPr>
              <a:t>γ</a:t>
            </a:r>
            <a:r>
              <a:rPr lang="en-US" altLang="en-US" sz="2000" dirty="0">
                <a:solidFill>
                  <a:schemeClr val="tx2"/>
                </a:solidFill>
                <a:latin typeface="Times New Roman" pitchFamily="18" charset="0"/>
                <a:sym typeface="Symbol" panose="05050102010706020507" pitchFamily="18" charset="2"/>
              </a:rPr>
              <a:t></a:t>
            </a:r>
            <a:r>
              <a:rPr lang="el-GR" altLang="en-US" sz="2000" dirty="0">
                <a:solidFill>
                  <a:schemeClr val="tx2"/>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r>
              <a:rPr lang="en-US" altLang="en-US" sz="1000" dirty="0">
                <a:solidFill>
                  <a:schemeClr val="tx2"/>
                </a:solidFill>
                <a:latin typeface="Times New Roman" pitchFamily="18" charset="0"/>
                <a:cs typeface="Times New Roman" panose="02020603050405020304" pitchFamily="18" charset="0"/>
              </a:rPr>
              <a:t> </a:t>
            </a:r>
          </a:p>
          <a:p>
            <a:pPr lvl="0" algn="l" eaLnBrk="1" hangingPunct="1">
              <a:spcBef>
                <a:spcPct val="0"/>
              </a:spcBef>
            </a:pPr>
            <a:r>
              <a:rPr lang="en-US" altLang="en-US" sz="1000" dirty="0">
                <a:solidFill>
                  <a:srgbClr val="FFC000"/>
                </a:solidFill>
                <a:latin typeface="Times New Roman" pitchFamily="18" charset="0"/>
                <a:cs typeface="Times New Roman" panose="02020603050405020304" pitchFamily="18" charset="0"/>
                <a:sym typeface="Symbol" panose="05050102010706020507" pitchFamily="18" charset="2"/>
              </a:rPr>
              <a:t> </a:t>
            </a:r>
          </a:p>
          <a:p>
            <a:pPr algn="l" eaLnBrk="1" hangingPunct="1">
              <a:spcBef>
                <a:spcPct val="0"/>
              </a:spcBef>
            </a:pP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3 .    </a:t>
            </a:r>
            <a:r>
              <a:rPr lang="en-US" altLang="en-US" sz="2000" dirty="0">
                <a:solidFill>
                  <a:schemeClr val="tx2"/>
                </a:solidFill>
                <a:latin typeface="Times New Roman" pitchFamily="18" charset="0"/>
                <a:cs typeface="Times New Roman" panose="02020603050405020304" pitchFamily="18" charset="0"/>
              </a:rPr>
              <a:t>(</a:t>
            </a:r>
            <a:r>
              <a:rPr lang="el-GR" altLang="en-US" sz="2000" dirty="0">
                <a:solidFill>
                  <a:schemeClr val="tx2"/>
                </a:solidFill>
                <a:latin typeface="Times New Roman"/>
                <a:cs typeface="Times New Roman" panose="02020603050405020304" pitchFamily="18" charset="0"/>
                <a:sym typeface="Symbol" panose="05050102010706020507" pitchFamily="18" charset="2"/>
              </a:rPr>
              <a:t>δ</a:t>
            </a:r>
            <a:r>
              <a:rPr lang="en-US" altLang="en-US" sz="2000" dirty="0">
                <a:solidFill>
                  <a:schemeClr val="tx2"/>
                </a:solidFill>
                <a:latin typeface="Times New Roman" pitchFamily="18" charset="0"/>
                <a:sym typeface="Symbol" panose="05050102010706020507" pitchFamily="18" charset="2"/>
              </a:rPr>
              <a:t></a:t>
            </a:r>
            <a:r>
              <a:rPr lang="el-GR" altLang="en-US" sz="2000" dirty="0">
                <a:solidFill>
                  <a:schemeClr val="tx2"/>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chemeClr val="tx2"/>
                </a:solidFill>
                <a:latin typeface="Times New Roman" pitchFamily="18" charset="0"/>
                <a:sym typeface="Symbol" panose="05050102010706020507" pitchFamily="18" charset="2"/>
              </a:rPr>
              <a:t></a:t>
            </a:r>
            <a:r>
              <a:rPr lang="en-US" altLang="en-US" sz="2000" dirty="0">
                <a:solidFill>
                  <a:schemeClr val="tx2"/>
                </a:solidFill>
                <a:latin typeface="Times New Roman" pitchFamily="18" charset="0"/>
                <a:cs typeface="Times New Roman" panose="02020603050405020304" pitchFamily="18" charset="0"/>
              </a:rPr>
              <a:t>(</a:t>
            </a:r>
            <a:r>
              <a:rPr lang="el-GR" altLang="en-US" sz="2000" dirty="0">
                <a:solidFill>
                  <a:schemeClr val="tx2"/>
                </a:solidFill>
                <a:latin typeface="Times New Roman"/>
                <a:cs typeface="Times New Roman" panose="02020603050405020304" pitchFamily="18" charset="0"/>
                <a:sym typeface="Symbol" panose="05050102010706020507" pitchFamily="18" charset="2"/>
              </a:rPr>
              <a:t>δ</a:t>
            </a:r>
            <a:r>
              <a:rPr lang="el-GR"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chemeClr val="tx2"/>
                </a:solidFill>
                <a:latin typeface="Times New Roman" pitchFamily="18" charset="0"/>
                <a:cs typeface="Times New Roman" panose="02020603050405020304" pitchFamily="18" charset="0"/>
              </a:rPr>
              <a:t>α</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a:t>
            </a:r>
            <a:endParaRPr lang="en-US" altLang="en-US" sz="2000" dirty="0">
              <a:solidFill>
                <a:schemeClr val="tx2"/>
              </a:solidFill>
              <a:latin typeface="Times New Roman" pitchFamily="18" charset="0"/>
              <a:cs typeface="Times New Roman" panose="02020603050405020304" pitchFamily="18" charset="0"/>
            </a:endParaRPr>
          </a:p>
          <a:p>
            <a:pPr algn="l" eaLnBrk="1" hangingPunct="1">
              <a:spcBef>
                <a:spcPct val="0"/>
              </a:spcBef>
            </a:pPr>
            <a:endPar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endParaRPr>
          </a:p>
        </p:txBody>
      </p:sp>
      <p:grpSp>
        <p:nvGrpSpPr>
          <p:cNvPr id="124" name="Group 123">
            <a:extLst>
              <a:ext uri="{FF2B5EF4-FFF2-40B4-BE49-F238E27FC236}">
                <a16:creationId xmlns:a16="http://schemas.microsoft.com/office/drawing/2014/main" id="{1226966C-B696-BBEA-BEDE-A7FD9D01EAD7}"/>
              </a:ext>
            </a:extLst>
          </p:cNvPr>
          <p:cNvGrpSpPr/>
          <p:nvPr/>
        </p:nvGrpSpPr>
        <p:grpSpPr>
          <a:xfrm>
            <a:off x="1905000" y="2612103"/>
            <a:ext cx="5382724" cy="731674"/>
            <a:chOff x="1905000" y="4692227"/>
            <a:chExt cx="7772400" cy="731674"/>
          </a:xfrm>
        </p:grpSpPr>
        <p:sp>
          <p:nvSpPr>
            <p:cNvPr id="144" name="Text Box 21">
              <a:extLst>
                <a:ext uri="{FF2B5EF4-FFF2-40B4-BE49-F238E27FC236}">
                  <a16:creationId xmlns:a16="http://schemas.microsoft.com/office/drawing/2014/main" id="{1756D678-C27E-E359-0F45-351AEB2B0AC3}"/>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145" name="Straight Connector 144">
              <a:extLst>
                <a:ext uri="{FF2B5EF4-FFF2-40B4-BE49-F238E27FC236}">
                  <a16:creationId xmlns:a16="http://schemas.microsoft.com/office/drawing/2014/main" id="{9865C145-E619-C1E0-E80C-5177FF4801EE}"/>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6" name="Text Box 21">
              <a:extLst>
                <a:ext uri="{FF2B5EF4-FFF2-40B4-BE49-F238E27FC236}">
                  <a16:creationId xmlns:a16="http://schemas.microsoft.com/office/drawing/2014/main" id="{40F3E820-ED29-50EA-727A-C173EA622DCE}"/>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148" name="Text Box 3">
            <a:extLst>
              <a:ext uri="{FF2B5EF4-FFF2-40B4-BE49-F238E27FC236}">
                <a16:creationId xmlns:a16="http://schemas.microsoft.com/office/drawing/2014/main" id="{3DFB114F-9BD6-44C0-3D23-902F6B5DD44B}"/>
              </a:ext>
            </a:extLst>
          </p:cNvPr>
          <p:cNvSpPr txBox="1">
            <a:spLocks noChangeArrowheads="1"/>
          </p:cNvSpPr>
          <p:nvPr/>
        </p:nvSpPr>
        <p:spPr bwMode="auto">
          <a:xfrm>
            <a:off x="5269819" y="2263914"/>
            <a:ext cx="2640905" cy="707886"/>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342900" lvl="0" indent="-342900" algn="l" eaLnBrk="1" hangingPunct="1">
              <a:spcBef>
                <a:spcPct val="0"/>
              </a:spcBef>
            </a:pPr>
            <a:r>
              <a:rPr lang="en-US" altLang="en-US" sz="2000" dirty="0">
                <a:solidFill>
                  <a:schemeClr val="accent2"/>
                </a:solidFill>
                <a:latin typeface="Times New Roman" pitchFamily="18" charset="0"/>
                <a:cs typeface="Times New Roman" panose="02020603050405020304" pitchFamily="18" charset="0"/>
                <a:sym typeface="Symbol" panose="05050102010706020507" pitchFamily="18" charset="2"/>
              </a:rPr>
              <a:t>Separating And</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 </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(2)</a:t>
            </a:r>
          </a:p>
          <a:p>
            <a:pPr lvl="0" algn="l" eaLnBrk="1" hangingPunct="1">
              <a:spcBef>
                <a:spcPct val="0"/>
              </a:spcBef>
            </a:pPr>
            <a:endPar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endParaRPr>
          </a:p>
        </p:txBody>
      </p:sp>
      <p:sp>
        <p:nvSpPr>
          <p:cNvPr id="150" name="Oval 149">
            <a:extLst>
              <a:ext uri="{FF2B5EF4-FFF2-40B4-BE49-F238E27FC236}">
                <a16:creationId xmlns:a16="http://schemas.microsoft.com/office/drawing/2014/main" id="{4413FAFF-E07E-49DF-2235-D42F9AA7B5D7}"/>
              </a:ext>
            </a:extLst>
          </p:cNvPr>
          <p:cNvSpPr/>
          <p:nvPr/>
        </p:nvSpPr>
        <p:spPr>
          <a:xfrm>
            <a:off x="4038600" y="1810028"/>
            <a:ext cx="471428" cy="438961"/>
          </a:xfrm>
          <a:prstGeom prst="ellipse">
            <a:avLst/>
          </a:prstGeom>
          <a:ln w="38100">
            <a:solidFill>
              <a:schemeClr val="accent3"/>
            </a:solid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313216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0-#ppt_w/2"/>
                                          </p:val>
                                        </p:tav>
                                        <p:tav tm="100000">
                                          <p:val>
                                            <p:strVal val="#ppt_x"/>
                                          </p:val>
                                        </p:tav>
                                      </p:tavLst>
                                    </p:anim>
                                    <p:anim calcmode="lin" valueType="num">
                                      <p:cBhvr additive="base">
                                        <p:cTn id="8" dur="500" fill="hold"/>
                                        <p:tgtEl>
                                          <p:spTgt spid="58"/>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3"/>
                                        </p:tgtEl>
                                        <p:attrNameLst>
                                          <p:attrName>style.visibility</p:attrName>
                                        </p:attrNameLst>
                                      </p:cBhvr>
                                      <p:to>
                                        <p:strVal val="visible"/>
                                      </p:to>
                                    </p:set>
                                    <p:anim calcmode="lin" valueType="num">
                                      <p:cBhvr additive="base">
                                        <p:cTn id="11" dur="500" fill="hold"/>
                                        <p:tgtEl>
                                          <p:spTgt spid="63"/>
                                        </p:tgtEl>
                                        <p:attrNameLst>
                                          <p:attrName>ppt_x</p:attrName>
                                        </p:attrNameLst>
                                      </p:cBhvr>
                                      <p:tavLst>
                                        <p:tav tm="0">
                                          <p:val>
                                            <p:strVal val="0-#ppt_w/2"/>
                                          </p:val>
                                        </p:tav>
                                        <p:tav tm="100000">
                                          <p:val>
                                            <p:strVal val="#ppt_x"/>
                                          </p:val>
                                        </p:tav>
                                      </p:tavLst>
                                    </p:anim>
                                    <p:anim calcmode="lin" valueType="num">
                                      <p:cBhvr additive="base">
                                        <p:cTn id="12" dur="500" fill="hold"/>
                                        <p:tgtEl>
                                          <p:spTgt spid="6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500" fill="hold"/>
                                        <p:tgtEl>
                                          <p:spTgt spid="51"/>
                                        </p:tgtEl>
                                        <p:attrNameLst>
                                          <p:attrName>ppt_x</p:attrName>
                                        </p:attrNameLst>
                                      </p:cBhvr>
                                      <p:tavLst>
                                        <p:tav tm="0">
                                          <p:val>
                                            <p:strVal val="0-#ppt_w/2"/>
                                          </p:val>
                                        </p:tav>
                                        <p:tav tm="100000">
                                          <p:val>
                                            <p:strVal val="#ppt_x"/>
                                          </p:val>
                                        </p:tav>
                                      </p:tavLst>
                                    </p:anim>
                                    <p:anim calcmode="lin" valueType="num">
                                      <p:cBhvr additive="base">
                                        <p:cTn id="16" dur="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anim calcmode="lin" valueType="num">
                                      <p:cBhvr additive="base">
                                        <p:cTn id="19" dur="500" fill="hold"/>
                                        <p:tgtEl>
                                          <p:spTgt spid="38"/>
                                        </p:tgtEl>
                                        <p:attrNameLst>
                                          <p:attrName>ppt_x</p:attrName>
                                        </p:attrNameLst>
                                      </p:cBhvr>
                                      <p:tavLst>
                                        <p:tav tm="0">
                                          <p:val>
                                            <p:strVal val="0-#ppt_w/2"/>
                                          </p:val>
                                        </p:tav>
                                        <p:tav tm="100000">
                                          <p:val>
                                            <p:strVal val="#ppt_x"/>
                                          </p:val>
                                        </p:tav>
                                      </p:tavLst>
                                    </p:anim>
                                    <p:anim calcmode="lin" valueType="num">
                                      <p:cBhvr additive="base">
                                        <p:cTn id="20" dur="500" fill="hold"/>
                                        <p:tgtEl>
                                          <p:spTgt spid="3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50"/>
                                        </p:tgtEl>
                                        <p:attrNameLst>
                                          <p:attrName>style.visibility</p:attrName>
                                        </p:attrNameLst>
                                      </p:cBhvr>
                                      <p:to>
                                        <p:strVal val="visible"/>
                                      </p:to>
                                    </p:set>
                                    <p:anim calcmode="lin" valueType="num">
                                      <p:cBhvr additive="base">
                                        <p:cTn id="23" dur="500" fill="hold"/>
                                        <p:tgtEl>
                                          <p:spTgt spid="150"/>
                                        </p:tgtEl>
                                        <p:attrNameLst>
                                          <p:attrName>ppt_x</p:attrName>
                                        </p:attrNameLst>
                                      </p:cBhvr>
                                      <p:tavLst>
                                        <p:tav tm="0">
                                          <p:val>
                                            <p:strVal val="0-#ppt_w/2"/>
                                          </p:val>
                                        </p:tav>
                                        <p:tav tm="100000">
                                          <p:val>
                                            <p:strVal val="#ppt_x"/>
                                          </p:val>
                                        </p:tav>
                                      </p:tavLst>
                                    </p:anim>
                                    <p:anim calcmode="lin" valueType="num">
                                      <p:cBhvr additive="base">
                                        <p:cTn id="24" dur="500" fill="hold"/>
                                        <p:tgtEl>
                                          <p:spTgt spid="150"/>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additive="base">
                                        <p:cTn id="27" dur="500" fill="hold"/>
                                        <p:tgtEl>
                                          <p:spTgt spid="37"/>
                                        </p:tgtEl>
                                        <p:attrNameLst>
                                          <p:attrName>ppt_x</p:attrName>
                                        </p:attrNameLst>
                                      </p:cBhvr>
                                      <p:tavLst>
                                        <p:tav tm="0">
                                          <p:val>
                                            <p:strVal val="0-#ppt_w/2"/>
                                          </p:val>
                                        </p:tav>
                                        <p:tav tm="100000">
                                          <p:val>
                                            <p:strVal val="#ppt_x"/>
                                          </p:val>
                                        </p:tav>
                                      </p:tavLst>
                                    </p:anim>
                                    <p:anim calcmode="lin" valueType="num">
                                      <p:cBhvr additive="base">
                                        <p:cTn id="28" dur="500" fill="hold"/>
                                        <p:tgtEl>
                                          <p:spTgt spid="3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1"/>
                                        </p:tgtEl>
                                        <p:attrNameLst>
                                          <p:attrName>style.visibility</p:attrName>
                                        </p:attrNameLst>
                                      </p:cBhvr>
                                      <p:to>
                                        <p:strVal val="visible"/>
                                      </p:to>
                                    </p:set>
                                    <p:anim calcmode="lin" valueType="num">
                                      <p:cBhvr additive="base">
                                        <p:cTn id="31" dur="500" fill="hold"/>
                                        <p:tgtEl>
                                          <p:spTgt spid="31"/>
                                        </p:tgtEl>
                                        <p:attrNameLst>
                                          <p:attrName>ppt_x</p:attrName>
                                        </p:attrNameLst>
                                      </p:cBhvr>
                                      <p:tavLst>
                                        <p:tav tm="0">
                                          <p:val>
                                            <p:strVal val="0-#ppt_w/2"/>
                                          </p:val>
                                        </p:tav>
                                        <p:tav tm="100000">
                                          <p:val>
                                            <p:strVal val="#ppt_x"/>
                                          </p:val>
                                        </p:tav>
                                      </p:tavLst>
                                    </p:anim>
                                    <p:anim calcmode="lin" valueType="num">
                                      <p:cBhvr additive="base">
                                        <p:cTn id="32" dur="500" fill="hold"/>
                                        <p:tgtEl>
                                          <p:spTgt spid="31"/>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7">
                                            <p:txEl>
                                              <p:pRg st="0" end="0"/>
                                            </p:txEl>
                                          </p:spTgt>
                                        </p:tgtEl>
                                        <p:attrNameLst>
                                          <p:attrName>style.visibility</p:attrName>
                                        </p:attrNameLst>
                                      </p:cBhvr>
                                      <p:to>
                                        <p:strVal val="visible"/>
                                      </p:to>
                                    </p:set>
                                    <p:anim calcmode="lin" valueType="num">
                                      <p:cBhvr additive="base">
                                        <p:cTn id="35" dur="5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7">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7">
                                            <p:txEl>
                                              <p:pRg st="1" end="1"/>
                                            </p:txEl>
                                          </p:spTgt>
                                        </p:tgtEl>
                                        <p:attrNameLst>
                                          <p:attrName>style.visibility</p:attrName>
                                        </p:attrNameLst>
                                      </p:cBhvr>
                                      <p:to>
                                        <p:strVal val="visible"/>
                                      </p:to>
                                    </p:set>
                                    <p:anim calcmode="lin" valueType="num">
                                      <p:cBhvr additive="base">
                                        <p:cTn id="39" dur="500" fill="hold"/>
                                        <p:tgtEl>
                                          <p:spTgt spid="37">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7">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16">
                                            <p:txEl>
                                              <p:pRg st="0" end="0"/>
                                            </p:txEl>
                                          </p:spTgt>
                                        </p:tgtEl>
                                        <p:attrNameLst>
                                          <p:attrName>style.visibility</p:attrName>
                                        </p:attrNameLst>
                                      </p:cBhvr>
                                      <p:to>
                                        <p:strVal val="visible"/>
                                      </p:to>
                                    </p:set>
                                    <p:anim calcmode="lin" valueType="num">
                                      <p:cBhvr additive="base">
                                        <p:cTn id="43" dur="500" fill="hold"/>
                                        <p:tgtEl>
                                          <p:spTgt spid="116">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16">
                                            <p:txEl>
                                              <p:pRg st="0" end="0"/>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24"/>
                                        </p:tgtEl>
                                        <p:attrNameLst>
                                          <p:attrName>style.visibility</p:attrName>
                                        </p:attrNameLst>
                                      </p:cBhvr>
                                      <p:to>
                                        <p:strVal val="visible"/>
                                      </p:to>
                                    </p:set>
                                    <p:anim calcmode="lin" valueType="num">
                                      <p:cBhvr additive="base">
                                        <p:cTn id="47" dur="500" fill="hold"/>
                                        <p:tgtEl>
                                          <p:spTgt spid="124"/>
                                        </p:tgtEl>
                                        <p:attrNameLst>
                                          <p:attrName>ppt_x</p:attrName>
                                        </p:attrNameLst>
                                      </p:cBhvr>
                                      <p:tavLst>
                                        <p:tav tm="0">
                                          <p:val>
                                            <p:strVal val="0-#ppt_w/2"/>
                                          </p:val>
                                        </p:tav>
                                        <p:tav tm="100000">
                                          <p:val>
                                            <p:strVal val="#ppt_x"/>
                                          </p:val>
                                        </p:tav>
                                      </p:tavLst>
                                    </p:anim>
                                    <p:anim calcmode="lin" valueType="num">
                                      <p:cBhvr additive="base">
                                        <p:cTn id="48" dur="500" fill="hold"/>
                                        <p:tgtEl>
                                          <p:spTgt spid="124"/>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49"/>
                                        </p:tgtEl>
                                        <p:attrNameLst>
                                          <p:attrName>style.visibility</p:attrName>
                                        </p:attrNameLst>
                                      </p:cBhvr>
                                      <p:to>
                                        <p:strVal val="visible"/>
                                      </p:to>
                                    </p:set>
                                    <p:anim calcmode="lin" valueType="num">
                                      <p:cBhvr additive="base">
                                        <p:cTn id="51" dur="500" fill="hold"/>
                                        <p:tgtEl>
                                          <p:spTgt spid="149"/>
                                        </p:tgtEl>
                                        <p:attrNameLst>
                                          <p:attrName>ppt_x</p:attrName>
                                        </p:attrNameLst>
                                      </p:cBhvr>
                                      <p:tavLst>
                                        <p:tav tm="0">
                                          <p:val>
                                            <p:strVal val="0-#ppt_w/2"/>
                                          </p:val>
                                        </p:tav>
                                        <p:tav tm="100000">
                                          <p:val>
                                            <p:strVal val="#ppt_x"/>
                                          </p:val>
                                        </p:tav>
                                      </p:tavLst>
                                    </p:anim>
                                    <p:anim calcmode="lin" valueType="num">
                                      <p:cBhvr additive="base">
                                        <p:cTn id="52" dur="500" fill="hold"/>
                                        <p:tgtEl>
                                          <p:spTgt spid="149"/>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75"/>
                                        </p:tgtEl>
                                        <p:attrNameLst>
                                          <p:attrName>style.visibility</p:attrName>
                                        </p:attrNameLst>
                                      </p:cBhvr>
                                      <p:to>
                                        <p:strVal val="visible"/>
                                      </p:to>
                                    </p:set>
                                    <p:anim calcmode="lin" valueType="num">
                                      <p:cBhvr additive="base">
                                        <p:cTn id="57" dur="500" fill="hold"/>
                                        <p:tgtEl>
                                          <p:spTgt spid="75"/>
                                        </p:tgtEl>
                                        <p:attrNameLst>
                                          <p:attrName>ppt_x</p:attrName>
                                        </p:attrNameLst>
                                      </p:cBhvr>
                                      <p:tavLst>
                                        <p:tav tm="0">
                                          <p:val>
                                            <p:strVal val="0-#ppt_w/2"/>
                                          </p:val>
                                        </p:tav>
                                        <p:tav tm="100000">
                                          <p:val>
                                            <p:strVal val="#ppt_x"/>
                                          </p:val>
                                        </p:tav>
                                      </p:tavLst>
                                    </p:anim>
                                    <p:anim calcmode="lin" valueType="num">
                                      <p:cBhvr additive="base">
                                        <p:cTn id="58" dur="500" fill="hold"/>
                                        <p:tgtEl>
                                          <p:spTgt spid="75"/>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116">
                                            <p:txEl>
                                              <p:pRg st="2" end="2"/>
                                            </p:txEl>
                                          </p:spTgt>
                                        </p:tgtEl>
                                        <p:attrNameLst>
                                          <p:attrName>style.visibility</p:attrName>
                                        </p:attrNameLst>
                                      </p:cBhvr>
                                      <p:to>
                                        <p:strVal val="visible"/>
                                      </p:to>
                                    </p:set>
                                    <p:anim calcmode="lin" valueType="num">
                                      <p:cBhvr additive="base">
                                        <p:cTn id="61" dur="500" fill="hold"/>
                                        <p:tgtEl>
                                          <p:spTgt spid="116">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16">
                                            <p:txEl>
                                              <p:pRg st="2" end="2"/>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37">
                                            <p:txEl>
                                              <p:pRg st="2" end="2"/>
                                            </p:txEl>
                                          </p:spTgt>
                                        </p:tgtEl>
                                        <p:attrNameLst>
                                          <p:attrName>style.visibility</p:attrName>
                                        </p:attrNameLst>
                                      </p:cBhvr>
                                      <p:to>
                                        <p:strVal val="visible"/>
                                      </p:to>
                                    </p:set>
                                    <p:anim calcmode="lin" valueType="num">
                                      <p:cBhvr additive="base">
                                        <p:cTn id="65" dur="500" fill="hold"/>
                                        <p:tgtEl>
                                          <p:spTgt spid="37">
                                            <p:txEl>
                                              <p:pRg st="2" end="2"/>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37">
                                            <p:txEl>
                                              <p:pRg st="2" end="2"/>
                                            </p:txEl>
                                          </p:spTgt>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148"/>
                                        </p:tgtEl>
                                        <p:attrNameLst>
                                          <p:attrName>style.visibility</p:attrName>
                                        </p:attrNameLst>
                                      </p:cBhvr>
                                      <p:to>
                                        <p:strVal val="visible"/>
                                      </p:to>
                                    </p:set>
                                    <p:anim calcmode="lin" valueType="num">
                                      <p:cBhvr additive="base">
                                        <p:cTn id="69" dur="500" fill="hold"/>
                                        <p:tgtEl>
                                          <p:spTgt spid="148"/>
                                        </p:tgtEl>
                                        <p:attrNameLst>
                                          <p:attrName>ppt_x</p:attrName>
                                        </p:attrNameLst>
                                      </p:cBhvr>
                                      <p:tavLst>
                                        <p:tav tm="0">
                                          <p:val>
                                            <p:strVal val="0-#ppt_w/2"/>
                                          </p:val>
                                        </p:tav>
                                        <p:tav tm="100000">
                                          <p:val>
                                            <p:strVal val="#ppt_x"/>
                                          </p:val>
                                        </p:tav>
                                      </p:tavLst>
                                    </p:anim>
                                    <p:anim calcmode="lin" valueType="num">
                                      <p:cBhvr additive="base">
                                        <p:cTn id="70" dur="500" fill="hold"/>
                                        <p:tgtEl>
                                          <p:spTgt spid="148"/>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77"/>
                                        </p:tgtEl>
                                        <p:attrNameLst>
                                          <p:attrName>style.visibility</p:attrName>
                                        </p:attrNameLst>
                                      </p:cBhvr>
                                      <p:to>
                                        <p:strVal val="visible"/>
                                      </p:to>
                                    </p:set>
                                    <p:anim calcmode="lin" valueType="num">
                                      <p:cBhvr additive="base">
                                        <p:cTn id="73" dur="500" fill="hold"/>
                                        <p:tgtEl>
                                          <p:spTgt spid="77"/>
                                        </p:tgtEl>
                                        <p:attrNameLst>
                                          <p:attrName>ppt_x</p:attrName>
                                        </p:attrNameLst>
                                      </p:cBhvr>
                                      <p:tavLst>
                                        <p:tav tm="0">
                                          <p:val>
                                            <p:strVal val="0-#ppt_w/2"/>
                                          </p:val>
                                        </p:tav>
                                        <p:tav tm="100000">
                                          <p:val>
                                            <p:strVal val="#ppt_x"/>
                                          </p:val>
                                        </p:tav>
                                      </p:tavLst>
                                    </p:anim>
                                    <p:anim calcmode="lin" valueType="num">
                                      <p:cBhvr additive="base">
                                        <p:cTn id="74" dur="500" fill="hold"/>
                                        <p:tgtEl>
                                          <p:spTgt spid="77"/>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78"/>
                                        </p:tgtEl>
                                        <p:attrNameLst>
                                          <p:attrName>style.visibility</p:attrName>
                                        </p:attrNameLst>
                                      </p:cBhvr>
                                      <p:to>
                                        <p:strVal val="visible"/>
                                      </p:to>
                                    </p:set>
                                    <p:anim calcmode="lin" valueType="num">
                                      <p:cBhvr additive="base">
                                        <p:cTn id="77" dur="500" fill="hold"/>
                                        <p:tgtEl>
                                          <p:spTgt spid="78"/>
                                        </p:tgtEl>
                                        <p:attrNameLst>
                                          <p:attrName>ppt_x</p:attrName>
                                        </p:attrNameLst>
                                      </p:cBhvr>
                                      <p:tavLst>
                                        <p:tav tm="0">
                                          <p:val>
                                            <p:strVal val="0-#ppt_w/2"/>
                                          </p:val>
                                        </p:tav>
                                        <p:tav tm="100000">
                                          <p:val>
                                            <p:strVal val="#ppt_x"/>
                                          </p:val>
                                        </p:tav>
                                      </p:tavLst>
                                    </p:anim>
                                    <p:anim calcmode="lin" valueType="num">
                                      <p:cBhvr additive="base">
                                        <p:cTn id="78" dur="500" fill="hold"/>
                                        <p:tgtEl>
                                          <p:spTgt spid="7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9" grpId="0" animBg="1"/>
      <p:bldP spid="37" grpId="0" animBg="1"/>
      <p:bldP spid="38" grpId="0" animBg="1"/>
      <p:bldP spid="51" grpId="0" animBg="1"/>
      <p:bldP spid="58" grpId="0" animBg="1"/>
      <p:bldP spid="63" grpId="0" animBg="1"/>
      <p:bldP spid="75" grpId="0" animBg="1"/>
      <p:bldP spid="77" grpId="0" animBg="1"/>
      <p:bldP spid="78" grpId="0" animBg="1"/>
      <p:bldP spid="148" grpId="0"/>
      <p:bldP spid="150"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9A2915B-49C5-7EC2-CD85-3BE10579FDE0}"/>
            </a:ext>
          </a:extLst>
        </p:cNvPr>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FF52E365-83AA-B649-27C8-4DE443064009}"/>
              </a:ext>
            </a:extLst>
          </p:cNvPr>
          <p:cNvGraphicFramePr>
            <a:graphicFrameLocks noGrp="1"/>
          </p:cNvGraphicFramePr>
          <p:nvPr>
            <p:extLst>
              <p:ext uri="{D42A27DB-BD31-4B8C-83A1-F6EECF244321}">
                <p14:modId xmlns:p14="http://schemas.microsoft.com/office/powerpoint/2010/main" val="1240276442"/>
              </p:ext>
            </p:extLst>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tx1">
                              <a:lumMod val="75000"/>
                            </a:schemeClr>
                          </a:solidFill>
                          <a:sym typeface="Symbol" panose="05050102010706020507" pitchFamily="18" charset="2"/>
                        </a:rPr>
                        <a:t>And :</a:t>
                      </a:r>
                      <a:endParaRPr lang="en-US" sz="2000" b="1" dirty="0">
                        <a:solidFill>
                          <a:schemeClr val="tx1">
                            <a:lumMod val="75000"/>
                          </a:schemeClr>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sp>
        <p:nvSpPr>
          <p:cNvPr id="82" name="Rectangle 81">
            <a:extLst>
              <a:ext uri="{FF2B5EF4-FFF2-40B4-BE49-F238E27FC236}">
                <a16:creationId xmlns:a16="http://schemas.microsoft.com/office/drawing/2014/main" id="{5F213DCE-1B31-6480-4497-C484C54116D1}"/>
              </a:ext>
            </a:extLst>
          </p:cNvPr>
          <p:cNvSpPr/>
          <p:nvPr/>
        </p:nvSpPr>
        <p:spPr>
          <a:xfrm>
            <a:off x="1856276" y="1848067"/>
            <a:ext cx="5535124" cy="1896768"/>
          </a:xfrm>
          <a:prstGeom prst="rect">
            <a:avLst/>
          </a:prstGeom>
          <a:solidFill>
            <a:srgbClr val="000066"/>
          </a:solidFill>
          <a:ln w="12700">
            <a:solidFill>
              <a:srgbClr val="FF00FF"/>
            </a:solidFill>
          </a:ln>
        </p:spPr>
        <p:txBody>
          <a:bodyPr wrap="square" rtlCol="0" anchor="ctr">
            <a:spAutoFit/>
          </a:bodyPr>
          <a:lstStyle/>
          <a:p>
            <a:pPr marL="0" algn="l"/>
            <a:endParaRPr lang="en-GB" sz="2800" dirty="0">
              <a:latin typeface="+mj-lt"/>
            </a:endParaRPr>
          </a:p>
        </p:txBody>
      </p:sp>
      <p:grpSp>
        <p:nvGrpSpPr>
          <p:cNvPr id="27" name="Group 26">
            <a:extLst>
              <a:ext uri="{FF2B5EF4-FFF2-40B4-BE49-F238E27FC236}">
                <a16:creationId xmlns:a16="http://schemas.microsoft.com/office/drawing/2014/main" id="{3E79BB5E-255A-C913-AFB9-9AA598E657A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7A8F9799-8D5E-599C-B83C-80451C08D26C}"/>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658D6605-580B-E550-DE2C-FED33A91E59D}"/>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CCA43347-74D6-C13F-C9AE-BE6AF77D9EE4}"/>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177D7017-2849-B6AB-A121-FF263209118C}"/>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FC94F74E-A121-5267-1663-C95652D6E950}"/>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63" name="Rectangle 162">
                  <a:extLst>
                    <a:ext uri="{FF2B5EF4-FFF2-40B4-BE49-F238E27FC236}">
                      <a16:creationId xmlns:a16="http://schemas.microsoft.com/office/drawing/2014/main" id="{69E4B95B-49A2-5E9D-602E-8D806430F05B}"/>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700780D1-536D-51C1-A407-28D3EC785DAF}"/>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30E9BC12-A482-5D6E-6071-12A66D2F310D}"/>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C3EA0615-D20D-2630-EBA0-01B634BE8972}"/>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13B55D1B-70E7-2B6E-EC35-5E912C4D0ED8}"/>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3E5E4A01-625B-18B9-EA6E-B43798BDC191}"/>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pic>
        <p:nvPicPr>
          <p:cNvPr id="2" name="Picture 5" descr="j0116172">
            <a:extLst>
              <a:ext uri="{FF2B5EF4-FFF2-40B4-BE49-F238E27FC236}">
                <a16:creationId xmlns:a16="http://schemas.microsoft.com/office/drawing/2014/main" id="{29BBF3DF-69CA-43EA-9B8F-C0A22A105A4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AutoShape 35">
            <a:extLst>
              <a:ext uri="{FF2B5EF4-FFF2-40B4-BE49-F238E27FC236}">
                <a16:creationId xmlns:a16="http://schemas.microsoft.com/office/drawing/2014/main" id="{1A0CB762-CE22-62AB-9775-BAD10FCD6DAB}"/>
              </a:ext>
            </a:extLst>
          </p:cNvPr>
          <p:cNvSpPr>
            <a:spLocks noChangeArrowheads="1"/>
          </p:cNvSpPr>
          <p:nvPr/>
        </p:nvSpPr>
        <p:spPr bwMode="auto">
          <a:xfrm>
            <a:off x="2145302" y="4355597"/>
            <a:ext cx="6148072" cy="891958"/>
          </a:xfrm>
          <a:prstGeom prst="wedgeRoundRectCallout">
            <a:avLst>
              <a:gd name="adj1" fmla="val 6238"/>
              <a:gd name="adj2" fmla="val 78948"/>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Suppose you have need to </a:t>
            </a:r>
            <a:r>
              <a:rPr lang="en-US" altLang="en-US" sz="2400" dirty="0">
                <a:solidFill>
                  <a:schemeClr val="accent2"/>
                </a:solidFill>
              </a:rPr>
              <a:t>prove</a:t>
            </a:r>
            <a:r>
              <a:rPr lang="en-US" altLang="en-US" sz="2400" dirty="0"/>
              <a:t> a </a:t>
            </a:r>
            <a:r>
              <a:rPr lang="en-US" altLang="en-US" sz="2400" b="1" dirty="0">
                <a:solidFill>
                  <a:schemeClr val="tx1">
                    <a:lumMod val="75000"/>
                  </a:schemeClr>
                </a:solidFill>
                <a:sym typeface="Symbol" panose="05050102010706020507" pitchFamily="18" charset="2"/>
              </a:rPr>
              <a:t></a:t>
            </a:r>
            <a:r>
              <a:rPr kumimoji="0" lang="el-GR"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t>statement,</a:t>
            </a:r>
          </a:p>
          <a:p>
            <a:pPr algn="ctr" eaLnBrk="1" hangingPunct="1">
              <a:spcBef>
                <a:spcPct val="0"/>
              </a:spcBef>
              <a:buNone/>
            </a:pPr>
            <a:r>
              <a:rPr lang="en-US" altLang="en-US" sz="2400" dirty="0"/>
              <a:t>this is a rule </a:t>
            </a:r>
            <a:r>
              <a:rPr lang="en-US" altLang="en-US" sz="2400" dirty="0">
                <a:solidFill>
                  <a:srgbClr val="FFFF00"/>
                </a:solidFill>
              </a:rPr>
              <a:t>from</a:t>
            </a:r>
            <a:r>
              <a:rPr lang="en-US" altLang="en-US" sz="2400" dirty="0"/>
              <a:t> which you</a:t>
            </a:r>
            <a:r>
              <a:rPr lang="en-US" altLang="en-US" sz="2400" dirty="0">
                <a:solidFill>
                  <a:srgbClr val="FFFF00"/>
                </a:solidFill>
              </a:rPr>
              <a:t> </a:t>
            </a:r>
            <a:r>
              <a:rPr lang="en-US" altLang="en-US" sz="2400" dirty="0"/>
              <a:t>can </a:t>
            </a:r>
            <a:r>
              <a:rPr lang="en-US" altLang="en-US" sz="2400" dirty="0">
                <a:solidFill>
                  <a:srgbClr val="66FF66"/>
                </a:solidFill>
              </a:rPr>
              <a:t>conclude</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it</a:t>
            </a:r>
            <a:r>
              <a:rPr lang="en-US" altLang="en-US" sz="2400" dirty="0">
                <a:cs typeface="Times New Roman" panose="02020603050405020304" pitchFamily="18" charset="0"/>
                <a:sym typeface="Symbol" panose="05050102010706020507" pitchFamily="18" charset="2"/>
              </a:rPr>
              <a:t>.</a:t>
            </a:r>
            <a:r>
              <a:rPr lang="en-US" altLang="en-US" sz="2400" dirty="0"/>
              <a:t> </a:t>
            </a:r>
            <a:endParaRPr lang="en-CA" altLang="en-US" sz="2400" i="0" dirty="0"/>
          </a:p>
        </p:txBody>
      </p:sp>
      <p:sp>
        <p:nvSpPr>
          <p:cNvPr id="5" name="Oval 4">
            <a:extLst>
              <a:ext uri="{FF2B5EF4-FFF2-40B4-BE49-F238E27FC236}">
                <a16:creationId xmlns:a16="http://schemas.microsoft.com/office/drawing/2014/main" id="{4B1DB99D-F279-CD77-E353-9CB8EBF84EC7}"/>
              </a:ext>
            </a:extLst>
          </p:cNvPr>
          <p:cNvSpPr/>
          <p:nvPr/>
        </p:nvSpPr>
        <p:spPr>
          <a:xfrm>
            <a:off x="6553134" y="343173"/>
            <a:ext cx="1050004" cy="335743"/>
          </a:xfrm>
          <a:prstGeom prst="ellipse">
            <a:avLst/>
          </a:prstGeom>
          <a:ln w="38100">
            <a:solidFill>
              <a:srgbClr val="66FF66"/>
            </a:solidFill>
          </a:ln>
        </p:spPr>
        <p:txBody>
          <a:bodyPr wrap="square" rtlCol="0" anchor="ctr">
            <a:spAutoFit/>
          </a:bodyPr>
          <a:lstStyle/>
          <a:p>
            <a:pPr marL="0" algn="l"/>
            <a:endParaRPr lang="en-GB" sz="2800" dirty="0">
              <a:latin typeface="+mj-lt"/>
            </a:endParaRPr>
          </a:p>
        </p:txBody>
      </p:sp>
      <p:sp>
        <p:nvSpPr>
          <p:cNvPr id="7" name="Oval 6">
            <a:extLst>
              <a:ext uri="{FF2B5EF4-FFF2-40B4-BE49-F238E27FC236}">
                <a16:creationId xmlns:a16="http://schemas.microsoft.com/office/drawing/2014/main" id="{4038B0CA-2B72-1258-E1F6-DE6A33EC1ED0}"/>
              </a:ext>
            </a:extLst>
          </p:cNvPr>
          <p:cNvSpPr/>
          <p:nvPr/>
        </p:nvSpPr>
        <p:spPr>
          <a:xfrm>
            <a:off x="5575815" y="521699"/>
            <a:ext cx="1057714" cy="346684"/>
          </a:xfrm>
          <a:prstGeom prst="ellipse">
            <a:avLst/>
          </a:prstGeom>
          <a:ln w="38100">
            <a:solidFill>
              <a:schemeClr val="tx2"/>
            </a:solidFill>
          </a:ln>
        </p:spPr>
        <p:txBody>
          <a:bodyPr wrap="square" rtlCol="0" anchor="ctr">
            <a:spAutoFit/>
          </a:bodyPr>
          <a:lstStyle/>
          <a:p>
            <a:pPr marL="0" algn="l"/>
            <a:endParaRPr lang="en-GB" sz="2800" dirty="0">
              <a:latin typeface="+mj-lt"/>
            </a:endParaRPr>
          </a:p>
        </p:txBody>
      </p:sp>
      <p:sp>
        <p:nvSpPr>
          <p:cNvPr id="9" name="Oval 8">
            <a:extLst>
              <a:ext uri="{FF2B5EF4-FFF2-40B4-BE49-F238E27FC236}">
                <a16:creationId xmlns:a16="http://schemas.microsoft.com/office/drawing/2014/main" id="{D4064BBD-2EEE-91F4-B437-40BCA08CD34F}"/>
              </a:ext>
            </a:extLst>
          </p:cNvPr>
          <p:cNvSpPr/>
          <p:nvPr/>
        </p:nvSpPr>
        <p:spPr>
          <a:xfrm>
            <a:off x="5416137" y="1015660"/>
            <a:ext cx="739896" cy="346684"/>
          </a:xfrm>
          <a:prstGeom prst="ellipse">
            <a:avLst/>
          </a:prstGeom>
          <a:ln w="38100">
            <a:solidFill>
              <a:schemeClr val="tx2">
                <a:lumMod val="60000"/>
                <a:lumOff val="40000"/>
              </a:schemeClr>
            </a:solidFill>
          </a:ln>
        </p:spPr>
        <p:txBody>
          <a:bodyPr wrap="square" rtlCol="0" anchor="ctr">
            <a:spAutoFit/>
          </a:bodyPr>
          <a:lstStyle/>
          <a:p>
            <a:pPr marL="0" algn="l"/>
            <a:endParaRPr lang="en-GB" sz="2800" dirty="0">
              <a:latin typeface="+mj-lt"/>
            </a:endParaRPr>
          </a:p>
        </p:txBody>
      </p:sp>
      <p:sp>
        <p:nvSpPr>
          <p:cNvPr id="11" name="Oval 10">
            <a:extLst>
              <a:ext uri="{FF2B5EF4-FFF2-40B4-BE49-F238E27FC236}">
                <a16:creationId xmlns:a16="http://schemas.microsoft.com/office/drawing/2014/main" id="{7BA2B39D-1718-549D-DD91-EEF8ED294FCF}"/>
              </a:ext>
            </a:extLst>
          </p:cNvPr>
          <p:cNvSpPr/>
          <p:nvPr/>
        </p:nvSpPr>
        <p:spPr bwMode="auto">
          <a:xfrm>
            <a:off x="7471119" y="520367"/>
            <a:ext cx="1349031" cy="362364"/>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4E369D0E-F87A-DD3F-EF29-038BC210A12F}"/>
              </a:ext>
            </a:extLst>
          </p:cNvPr>
          <p:cNvSpPr/>
          <p:nvPr/>
        </p:nvSpPr>
        <p:spPr bwMode="auto">
          <a:xfrm>
            <a:off x="6388916" y="1029666"/>
            <a:ext cx="451621" cy="327907"/>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2" name="Group 21">
            <a:extLst>
              <a:ext uri="{FF2B5EF4-FFF2-40B4-BE49-F238E27FC236}">
                <a16:creationId xmlns:a16="http://schemas.microsoft.com/office/drawing/2014/main" id="{0982499E-EB6A-D3D9-1588-86F7A5DC33DA}"/>
              </a:ext>
            </a:extLst>
          </p:cNvPr>
          <p:cNvGrpSpPr/>
          <p:nvPr/>
        </p:nvGrpSpPr>
        <p:grpSpPr>
          <a:xfrm>
            <a:off x="4999068" y="784720"/>
            <a:ext cx="2374813" cy="675619"/>
            <a:chOff x="9505044" y="3187721"/>
            <a:chExt cx="3853542" cy="675619"/>
          </a:xfrm>
        </p:grpSpPr>
        <p:sp>
          <p:nvSpPr>
            <p:cNvPr id="23" name="Rectangle 22">
              <a:extLst>
                <a:ext uri="{FF2B5EF4-FFF2-40B4-BE49-F238E27FC236}">
                  <a16:creationId xmlns:a16="http://schemas.microsoft.com/office/drawing/2014/main" id="{2D0435DF-9CD9-41D5-30BF-B4A54146E63A}"/>
                </a:ext>
              </a:extLst>
            </p:cNvPr>
            <p:cNvSpPr/>
            <p:nvPr/>
          </p:nvSpPr>
          <p:spPr>
            <a:xfrm>
              <a:off x="10295824" y="3421763"/>
              <a:ext cx="993216"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25" name="Rectangle 24">
              <a:extLst>
                <a:ext uri="{FF2B5EF4-FFF2-40B4-BE49-F238E27FC236}">
                  <a16:creationId xmlns:a16="http://schemas.microsoft.com/office/drawing/2014/main" id="{63F96A95-8CA3-5D4E-C64A-3819AAB946B6}"/>
                </a:ext>
              </a:extLst>
            </p:cNvPr>
            <p:cNvSpPr/>
            <p:nvPr/>
          </p:nvSpPr>
          <p:spPr>
            <a:xfrm>
              <a:off x="11541328" y="3439180"/>
              <a:ext cx="1200608"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chemeClr val="tx1">
                      <a:lumMod val="75000"/>
                    </a:schemeClr>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Rectangle 27">
              <a:extLst>
                <a:ext uri="{FF2B5EF4-FFF2-40B4-BE49-F238E27FC236}">
                  <a16:creationId xmlns:a16="http://schemas.microsoft.com/office/drawing/2014/main" id="{7FDB23A4-5FB8-FD5D-0F17-6AB892491582}"/>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chemeClr val="accent2"/>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Times New Roman" panose="02020603050405020304" pitchFamily="18" charset="0"/>
              </a:endParaRPr>
            </a:p>
          </p:txBody>
        </p:sp>
        <p:cxnSp>
          <p:nvCxnSpPr>
            <p:cNvPr id="29" name="Straight Connector 28">
              <a:extLst>
                <a:ext uri="{FF2B5EF4-FFF2-40B4-BE49-F238E27FC236}">
                  <a16:creationId xmlns:a16="http://schemas.microsoft.com/office/drawing/2014/main" id="{A8C883B3-6B26-9B4A-380C-E98DBAF92B77}"/>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0" name="Straight Connector 29">
              <a:extLst>
                <a:ext uri="{FF2B5EF4-FFF2-40B4-BE49-F238E27FC236}">
                  <a16:creationId xmlns:a16="http://schemas.microsoft.com/office/drawing/2014/main" id="{284FD7D8-9721-EE45-9862-4A32EF726424}"/>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sp>
        <p:nvSpPr>
          <p:cNvPr id="31" name="Arrow: Curved Left 30">
            <a:extLst>
              <a:ext uri="{FF2B5EF4-FFF2-40B4-BE49-F238E27FC236}">
                <a16:creationId xmlns:a16="http://schemas.microsoft.com/office/drawing/2014/main" id="{B24F057F-A7C1-CB71-89B4-C03FDC34A149}"/>
              </a:ext>
            </a:extLst>
          </p:cNvPr>
          <p:cNvSpPr/>
          <p:nvPr/>
        </p:nvSpPr>
        <p:spPr>
          <a:xfrm rot="16200000" flipH="1" flipV="1">
            <a:off x="6042426" y="1100089"/>
            <a:ext cx="270275" cy="911930"/>
          </a:xfrm>
          <a:prstGeom prst="curvedLeftArrow">
            <a:avLst/>
          </a:prstGeom>
          <a:ln w="12700">
            <a:solidFill>
              <a:schemeClr val="accent2"/>
            </a:solidFill>
          </a:ln>
        </p:spPr>
        <p:txBody>
          <a:bodyPr wrap="square" rtlCol="0" anchor="ctr">
            <a:spAutoFit/>
          </a:bodyPr>
          <a:lstStyle/>
          <a:p>
            <a:pPr marL="0" algn="l"/>
            <a:endParaRPr lang="en-GB" sz="2800" dirty="0">
              <a:latin typeface="+mj-lt"/>
            </a:endParaRPr>
          </a:p>
        </p:txBody>
      </p:sp>
      <p:sp>
        <p:nvSpPr>
          <p:cNvPr id="73" name="Oval 72">
            <a:extLst>
              <a:ext uri="{FF2B5EF4-FFF2-40B4-BE49-F238E27FC236}">
                <a16:creationId xmlns:a16="http://schemas.microsoft.com/office/drawing/2014/main" id="{F2EBC931-2D66-4568-D8BB-C61B03FBCFEF}"/>
              </a:ext>
            </a:extLst>
          </p:cNvPr>
          <p:cNvSpPr/>
          <p:nvPr/>
        </p:nvSpPr>
        <p:spPr>
          <a:xfrm>
            <a:off x="168797" y="951120"/>
            <a:ext cx="1075540" cy="574136"/>
          </a:xfrm>
          <a:prstGeom prst="ellipse">
            <a:avLst/>
          </a:prstGeom>
          <a:ln w="38100">
            <a:solidFill>
              <a:schemeClr val="accent3"/>
            </a:solidFill>
          </a:ln>
        </p:spPr>
        <p:txBody>
          <a:bodyPr wrap="square" rtlCol="0" anchor="ctr">
            <a:spAutoFit/>
          </a:bodyPr>
          <a:lstStyle/>
          <a:p>
            <a:pPr marL="0" algn="l"/>
            <a:endParaRPr lang="en-GB" sz="2800" dirty="0">
              <a:latin typeface="+mj-lt"/>
            </a:endParaRPr>
          </a:p>
        </p:txBody>
      </p:sp>
      <p:sp>
        <p:nvSpPr>
          <p:cNvPr id="74" name="Text Box 3">
            <a:extLst>
              <a:ext uri="{FF2B5EF4-FFF2-40B4-BE49-F238E27FC236}">
                <a16:creationId xmlns:a16="http://schemas.microsoft.com/office/drawing/2014/main" id="{7C69669E-D201-26F7-A68F-10271E62073C}"/>
              </a:ext>
            </a:extLst>
          </p:cNvPr>
          <p:cNvSpPr txBox="1">
            <a:spLocks noChangeArrowheads="1"/>
          </p:cNvSpPr>
          <p:nvPr/>
        </p:nvSpPr>
        <p:spPr bwMode="auto">
          <a:xfrm>
            <a:off x="1856276" y="1802716"/>
            <a:ext cx="5746862" cy="196977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342900" lvl="0" indent="-342900" algn="l" eaLnBrk="1" hangingPunct="1">
              <a:spcBef>
                <a:spcPct val="0"/>
              </a:spcBef>
            </a:pPr>
            <a:endParaRPr lang="en-US" altLang="en-US" sz="2000" dirty="0">
              <a:solidFill>
                <a:srgbClr val="66FF66"/>
              </a:solidFill>
              <a:latin typeface="Times New Roman" pitchFamily="18" charset="0"/>
              <a:cs typeface="Times New Roman" panose="02020603050405020304" pitchFamily="18" charset="0"/>
            </a:endParaRPr>
          </a:p>
          <a:p>
            <a:pPr marL="342900" lvl="0" indent="-342900" algn="l" eaLnBrk="1" hangingPunct="1">
              <a:spcBef>
                <a:spcPct val="0"/>
              </a:spcBef>
            </a:pPr>
            <a:endParaRPr lang="en-US" altLang="en-US" sz="2000" dirty="0">
              <a:solidFill>
                <a:srgbClr val="66FF66"/>
              </a:solidFill>
              <a:latin typeface="Times New Roman" pitchFamily="18" charset="0"/>
              <a:cs typeface="Times New Roman" panose="02020603050405020304" pitchFamily="18" charset="0"/>
            </a:endParaRPr>
          </a:p>
          <a:p>
            <a:pPr marL="342900" lvl="0" indent="-342900" algn="l" eaLnBrk="1" hangingPunct="1">
              <a:spcBef>
                <a:spcPct val="0"/>
              </a:spcBef>
            </a:pPr>
            <a:r>
              <a:rPr lang="en-US" altLang="en-US" sz="1400" dirty="0">
                <a:solidFill>
                  <a:srgbClr val="66FF66"/>
                </a:solidFill>
                <a:latin typeface="Times New Roman" pitchFamily="18" charset="0"/>
                <a:cs typeface="Times New Roman" panose="02020603050405020304" pitchFamily="18" charset="0"/>
              </a:rPr>
              <a:t> </a:t>
            </a:r>
          </a:p>
          <a:p>
            <a:pPr marL="342900" lvl="0" indent="-342900" algn="l" eaLnBrk="1" hangingPunct="1">
              <a:spcBef>
                <a:spcPct val="0"/>
              </a:spcBef>
            </a:pPr>
            <a:r>
              <a:rPr lang="en-US" altLang="en-US" sz="700" dirty="0">
                <a:solidFill>
                  <a:srgbClr val="66FF66"/>
                </a:solidFill>
                <a:latin typeface="Times New Roman" pitchFamily="18" charset="0"/>
                <a:cs typeface="Times New Roman" panose="02020603050405020304" pitchFamily="18" charset="0"/>
              </a:rPr>
              <a:t>  </a:t>
            </a:r>
          </a:p>
          <a:p>
            <a:pPr marL="342900" lvl="0" indent="-342900" algn="l" eaLnBrk="1" hangingPunct="1">
              <a:spcBef>
                <a:spcPct val="0"/>
              </a:spcBef>
            </a:pPr>
            <a:r>
              <a:rPr lang="en-US" altLang="en-US" sz="2000" dirty="0">
                <a:solidFill>
                  <a:srgbClr val="66FF66"/>
                </a:solidFill>
                <a:latin typeface="Times New Roman" pitchFamily="18" charset="0"/>
                <a:cs typeface="Times New Roman" panose="02020603050405020304" pitchFamily="18" charset="0"/>
              </a:rPr>
              <a:t>98.      (</a:t>
            </a:r>
            <a:r>
              <a:rPr lang="el-GR" altLang="en-US" sz="2000" dirty="0">
                <a:solidFill>
                  <a:srgbClr val="66FF66"/>
                </a:solidFill>
                <a:latin typeface="Times New Roman"/>
                <a:cs typeface="Times New Roman" panose="02020603050405020304" pitchFamily="18" charset="0"/>
                <a:sym typeface="Symbol" panose="05050102010706020507" pitchFamily="18" charset="2"/>
              </a:rPr>
              <a:t>δ</a:t>
            </a:r>
            <a:r>
              <a:rPr lang="en-US" altLang="en-US" sz="2000" dirty="0">
                <a:solidFill>
                  <a:srgbClr val="66FF66"/>
                </a:solidFill>
                <a:latin typeface="Times New Roman" pitchFamily="18" charset="0"/>
                <a:sym typeface="Symbol" panose="05050102010706020507" pitchFamily="18" charset="2"/>
              </a:rPr>
              <a:t></a:t>
            </a:r>
            <a:r>
              <a:rPr lang="el-GR" altLang="en-US" sz="2000" dirty="0">
                <a:solidFill>
                  <a:srgbClr val="66FF66"/>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66FF66"/>
                </a:solidFill>
                <a:latin typeface="Times New Roman" pitchFamily="18" charset="0"/>
                <a:sym typeface="Symbol" panose="05050102010706020507" pitchFamily="18" charset="2"/>
              </a:rPr>
              <a:t></a:t>
            </a:r>
            <a:r>
              <a:rPr lang="en-US" altLang="en-US" sz="2000" dirty="0">
                <a:solidFill>
                  <a:srgbClr val="66FF66"/>
                </a:solidFill>
                <a:latin typeface="Times New Roman" pitchFamily="18" charset="0"/>
                <a:cs typeface="Times New Roman" panose="02020603050405020304" pitchFamily="18" charset="0"/>
              </a:rPr>
              <a:t>(</a:t>
            </a:r>
            <a:r>
              <a:rPr lang="el-GR" altLang="en-US" sz="2000" dirty="0">
                <a:solidFill>
                  <a:srgbClr val="66FF66"/>
                </a:solidFill>
                <a:latin typeface="Times New Roman"/>
                <a:cs typeface="Times New Roman" panose="02020603050405020304" pitchFamily="18" charset="0"/>
                <a:sym typeface="Symbol" panose="05050102010706020507" pitchFamily="18" charset="2"/>
              </a:rPr>
              <a:t>δ</a:t>
            </a:r>
            <a:r>
              <a:rPr lang="el-GR"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66FF66"/>
                </a:solidFill>
                <a:latin typeface="Times New Roman" pitchFamily="18" charset="0"/>
                <a:cs typeface="Times New Roman" panose="02020603050405020304" pitchFamily="18" charset="0"/>
              </a:rPr>
              <a:t>α</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endParaRPr lang="en-US" altLang="en-US" sz="1000" dirty="0">
              <a:solidFill>
                <a:srgbClr val="66FF66"/>
              </a:solidFill>
              <a:latin typeface="Times New Roman" pitchFamily="18" charset="0"/>
              <a:cs typeface="Times New Roman" panose="02020603050405020304" pitchFamily="18" charset="0"/>
            </a:endParaRPr>
          </a:p>
          <a:p>
            <a:pPr lvl="0" algn="l" eaLnBrk="1" hangingPunct="1">
              <a:spcBef>
                <a:spcPct val="0"/>
              </a:spcBef>
            </a:pPr>
            <a:r>
              <a:rPr lang="en-US" altLang="en-US" sz="2000" dirty="0">
                <a:solidFill>
                  <a:srgbClr val="66FF66"/>
                </a:solidFill>
                <a:latin typeface="Times New Roman"/>
                <a:cs typeface="Times New Roman" panose="02020603050405020304" pitchFamily="18" charset="0"/>
                <a:sym typeface="Symbol" panose="05050102010706020507" pitchFamily="18" charset="2"/>
              </a:rPr>
              <a:t>99.      </a:t>
            </a:r>
            <a:r>
              <a:rPr lang="el-GR" altLang="en-US" sz="2000" dirty="0">
                <a:solidFill>
                  <a:srgbClr val="66FF66"/>
                </a:solidFill>
                <a:latin typeface="Times New Roman"/>
                <a:cs typeface="Times New Roman" panose="02020603050405020304" pitchFamily="18" charset="0"/>
                <a:sym typeface="Symbol" panose="05050102010706020507" pitchFamily="18" charset="2"/>
              </a:rPr>
              <a:t>γ</a:t>
            </a:r>
            <a:r>
              <a:rPr lang="en-US" altLang="en-US" sz="2000" dirty="0">
                <a:solidFill>
                  <a:srgbClr val="66FF66"/>
                </a:solidFill>
                <a:latin typeface="Times New Roman" pitchFamily="18" charset="0"/>
                <a:sym typeface="Symbol" panose="05050102010706020507" pitchFamily="18" charset="2"/>
              </a:rPr>
              <a:t></a:t>
            </a:r>
            <a:r>
              <a:rPr lang="el-GR" altLang="en-US" sz="2000" dirty="0">
                <a:solidFill>
                  <a:srgbClr val="66FF66"/>
                </a:solidFill>
                <a:latin typeface="Times New Roman" pitchFamily="18" charset="0"/>
                <a:cs typeface="Times New Roman" panose="02020603050405020304" pitchFamily="18" charset="0"/>
                <a:sym typeface="Symbol" panose="05050102010706020507" pitchFamily="18" charset="2"/>
              </a:rPr>
              <a:t>β</a:t>
            </a:r>
            <a:endParaRPr lang="en-US" altLang="en-US" sz="1000" dirty="0">
              <a:solidFill>
                <a:srgbClr val="FFC000"/>
              </a:solidFill>
              <a:latin typeface="Times New Roman" pitchFamily="18" charset="0"/>
              <a:cs typeface="Times New Roman" panose="02020603050405020304" pitchFamily="18" charset="0"/>
              <a:sym typeface="Symbol" panose="05050102010706020507" pitchFamily="18" charset="2"/>
            </a:endParaRPr>
          </a:p>
          <a:p>
            <a:pPr algn="l" eaLnBrk="1" hangingPunct="1">
              <a:spcBef>
                <a:spcPct val="0"/>
              </a:spcBef>
            </a:pP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100.    </a:t>
            </a:r>
            <a:r>
              <a:rPr lang="en-US" altLang="en-US" sz="2000" dirty="0">
                <a:solidFill>
                  <a:srgbClr val="66FF66"/>
                </a:solidFill>
                <a:latin typeface="Times New Roman" pitchFamily="18" charset="0"/>
                <a:cs typeface="Times New Roman" panose="02020603050405020304" pitchFamily="18" charset="0"/>
              </a:rPr>
              <a:t>[(</a:t>
            </a:r>
            <a:r>
              <a:rPr lang="el-GR" altLang="en-US" sz="2000" dirty="0">
                <a:solidFill>
                  <a:srgbClr val="66FF66"/>
                </a:solidFill>
                <a:latin typeface="Times New Roman"/>
                <a:cs typeface="Times New Roman" panose="02020603050405020304" pitchFamily="18" charset="0"/>
                <a:sym typeface="Symbol" panose="05050102010706020507" pitchFamily="18" charset="2"/>
              </a:rPr>
              <a:t>δ</a:t>
            </a:r>
            <a:r>
              <a:rPr lang="en-US" altLang="en-US" sz="2000" dirty="0">
                <a:solidFill>
                  <a:srgbClr val="66FF66"/>
                </a:solidFill>
                <a:latin typeface="Times New Roman" pitchFamily="18" charset="0"/>
                <a:sym typeface="Symbol" panose="05050102010706020507" pitchFamily="18" charset="2"/>
              </a:rPr>
              <a:t></a:t>
            </a:r>
            <a:r>
              <a:rPr lang="el-GR" altLang="en-US" sz="2000" dirty="0">
                <a:solidFill>
                  <a:srgbClr val="66FF66"/>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66FF66"/>
                </a:solidFill>
                <a:latin typeface="Times New Roman" pitchFamily="18" charset="0"/>
                <a:sym typeface="Symbol" panose="05050102010706020507" pitchFamily="18" charset="2"/>
              </a:rPr>
              <a:t></a:t>
            </a:r>
            <a:r>
              <a:rPr lang="en-US" altLang="en-US" sz="2000" dirty="0">
                <a:solidFill>
                  <a:srgbClr val="66FF66"/>
                </a:solidFill>
                <a:latin typeface="Times New Roman" pitchFamily="18" charset="0"/>
                <a:cs typeface="Times New Roman" panose="02020603050405020304" pitchFamily="18" charset="0"/>
              </a:rPr>
              <a:t>(</a:t>
            </a:r>
            <a:r>
              <a:rPr lang="el-GR" altLang="en-US" sz="2000" dirty="0">
                <a:solidFill>
                  <a:srgbClr val="66FF66"/>
                </a:solidFill>
                <a:latin typeface="Times New Roman"/>
                <a:cs typeface="Times New Roman" panose="02020603050405020304" pitchFamily="18" charset="0"/>
                <a:sym typeface="Symbol" panose="05050102010706020507" pitchFamily="18" charset="2"/>
              </a:rPr>
              <a:t>δ</a:t>
            </a:r>
            <a:r>
              <a:rPr lang="el-GR"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66FF66"/>
                </a:solidFill>
                <a:latin typeface="Times New Roman" pitchFamily="18" charset="0"/>
                <a:cs typeface="Times New Roman" panose="02020603050405020304" pitchFamily="18" charset="0"/>
              </a:rPr>
              <a:t>α</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66FF66"/>
                </a:solidFill>
                <a:latin typeface="Times New Roman"/>
                <a:cs typeface="Times New Roman" panose="02020603050405020304" pitchFamily="18" charset="0"/>
                <a:sym typeface="Symbol" panose="05050102010706020507" pitchFamily="18" charset="2"/>
              </a:rPr>
              <a:t>]</a:t>
            </a:r>
            <a:r>
              <a:rPr lang="en-US" altLang="en-US" sz="2000" dirty="0">
                <a:solidFill>
                  <a:srgbClr val="66FF66"/>
                </a:solidFill>
                <a:latin typeface="Times New Roman" pitchFamily="18" charset="0"/>
                <a:sym typeface="Symbol" panose="05050102010706020507" pitchFamily="18" charset="2"/>
              </a:rPr>
              <a:t> </a:t>
            </a:r>
            <a:r>
              <a:rPr lang="en-US" altLang="en-US" sz="2000" dirty="0">
                <a:solidFill>
                  <a:srgbClr val="E6E6E6"/>
                </a:solidFill>
                <a:latin typeface="Times New Roman" pitchFamily="18" charset="0"/>
                <a:sym typeface="Symbol" panose="05050102010706020507" pitchFamily="18" charset="2"/>
              </a:rPr>
              <a:t></a:t>
            </a:r>
            <a:r>
              <a:rPr lang="el-GR" altLang="en-US" sz="2000" dirty="0">
                <a:solidFill>
                  <a:srgbClr val="66FF66"/>
                </a:solidFill>
                <a:latin typeface="Times New Roman"/>
                <a:cs typeface="Times New Roman" panose="02020603050405020304" pitchFamily="18" charset="0"/>
                <a:sym typeface="Symbol" panose="05050102010706020507" pitchFamily="18" charset="2"/>
              </a:rPr>
              <a:t> </a:t>
            </a:r>
            <a:r>
              <a:rPr lang="en-US" altLang="en-US" sz="2000" dirty="0">
                <a:solidFill>
                  <a:srgbClr val="66FF66"/>
                </a:solidFill>
                <a:latin typeface="Times New Roman"/>
                <a:cs typeface="Times New Roman" panose="02020603050405020304" pitchFamily="18" charset="0"/>
                <a:sym typeface="Symbol" panose="05050102010706020507" pitchFamily="18" charset="2"/>
              </a:rPr>
              <a:t>(</a:t>
            </a:r>
            <a:r>
              <a:rPr lang="el-GR" altLang="en-US" sz="2000" dirty="0">
                <a:solidFill>
                  <a:srgbClr val="66FF66"/>
                </a:solidFill>
                <a:latin typeface="Times New Roman"/>
                <a:cs typeface="Times New Roman" panose="02020603050405020304" pitchFamily="18" charset="0"/>
                <a:sym typeface="Symbol" panose="05050102010706020507" pitchFamily="18" charset="2"/>
              </a:rPr>
              <a:t>γ</a:t>
            </a:r>
            <a:r>
              <a:rPr lang="en-US" altLang="en-US" sz="2000" dirty="0">
                <a:solidFill>
                  <a:srgbClr val="66FF66"/>
                </a:solidFill>
                <a:latin typeface="Times New Roman" pitchFamily="18" charset="0"/>
                <a:sym typeface="Symbol" panose="05050102010706020507" pitchFamily="18" charset="2"/>
              </a:rPr>
              <a:t></a:t>
            </a:r>
            <a:r>
              <a:rPr lang="el-GR" altLang="en-US" sz="2000" dirty="0">
                <a:solidFill>
                  <a:srgbClr val="66FF66"/>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a:t>
            </a:r>
            <a:endPar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endParaRPr>
          </a:p>
        </p:txBody>
      </p:sp>
      <p:sp>
        <p:nvSpPr>
          <p:cNvPr id="76" name="Oval 75">
            <a:extLst>
              <a:ext uri="{FF2B5EF4-FFF2-40B4-BE49-F238E27FC236}">
                <a16:creationId xmlns:a16="http://schemas.microsoft.com/office/drawing/2014/main" id="{CB1331FE-D6B7-4BB6-F986-07F7617946AD}"/>
              </a:ext>
            </a:extLst>
          </p:cNvPr>
          <p:cNvSpPr/>
          <p:nvPr/>
        </p:nvSpPr>
        <p:spPr>
          <a:xfrm>
            <a:off x="3996587" y="3341915"/>
            <a:ext cx="471428" cy="438961"/>
          </a:xfrm>
          <a:prstGeom prst="ellipse">
            <a:avLst/>
          </a:prstGeom>
          <a:ln w="38100">
            <a:solidFill>
              <a:schemeClr val="accent3"/>
            </a:solidFill>
          </a:ln>
        </p:spPr>
        <p:txBody>
          <a:bodyPr wrap="square" rtlCol="0" anchor="ctr">
            <a:spAutoFit/>
          </a:bodyPr>
          <a:lstStyle/>
          <a:p>
            <a:pPr marL="0" algn="l"/>
            <a:endParaRPr lang="en-GB" sz="2800" dirty="0">
              <a:latin typeface="+mj-lt"/>
            </a:endParaRPr>
          </a:p>
        </p:txBody>
      </p:sp>
      <p:grpSp>
        <p:nvGrpSpPr>
          <p:cNvPr id="77" name="Group 76">
            <a:extLst>
              <a:ext uri="{FF2B5EF4-FFF2-40B4-BE49-F238E27FC236}">
                <a16:creationId xmlns:a16="http://schemas.microsoft.com/office/drawing/2014/main" id="{ABB71AE5-545E-907F-B6B8-E034739BFAA5}"/>
              </a:ext>
            </a:extLst>
          </p:cNvPr>
          <p:cNvGrpSpPr/>
          <p:nvPr/>
        </p:nvGrpSpPr>
        <p:grpSpPr>
          <a:xfrm>
            <a:off x="1905000" y="2133600"/>
            <a:ext cx="5079787" cy="731674"/>
            <a:chOff x="1905000" y="4692227"/>
            <a:chExt cx="7772400" cy="731674"/>
          </a:xfrm>
        </p:grpSpPr>
        <p:sp>
          <p:nvSpPr>
            <p:cNvPr id="78" name="Text Box 21">
              <a:extLst>
                <a:ext uri="{FF2B5EF4-FFF2-40B4-BE49-F238E27FC236}">
                  <a16:creationId xmlns:a16="http://schemas.microsoft.com/office/drawing/2014/main" id="{6C4162B4-24E7-AEC6-FA19-0607F92EE4FC}"/>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79" name="Straight Connector 78">
              <a:extLst>
                <a:ext uri="{FF2B5EF4-FFF2-40B4-BE49-F238E27FC236}">
                  <a16:creationId xmlns:a16="http://schemas.microsoft.com/office/drawing/2014/main" id="{C46500F6-F11A-705D-7F8D-880049E46AB5}"/>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80" name="Text Box 21">
              <a:extLst>
                <a:ext uri="{FF2B5EF4-FFF2-40B4-BE49-F238E27FC236}">
                  <a16:creationId xmlns:a16="http://schemas.microsoft.com/office/drawing/2014/main" id="{FA0FBA3E-3764-F221-6F6E-51025E8E9064}"/>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81" name="Text Box 3">
            <a:extLst>
              <a:ext uri="{FF2B5EF4-FFF2-40B4-BE49-F238E27FC236}">
                <a16:creationId xmlns:a16="http://schemas.microsoft.com/office/drawing/2014/main" id="{0BF2A677-BE5D-05BE-B0E7-207A2B1E5AF3}"/>
              </a:ext>
            </a:extLst>
          </p:cNvPr>
          <p:cNvSpPr txBox="1">
            <a:spLocks noChangeArrowheads="1"/>
          </p:cNvSpPr>
          <p:nvPr/>
        </p:nvSpPr>
        <p:spPr bwMode="auto">
          <a:xfrm>
            <a:off x="5313076" y="3343752"/>
            <a:ext cx="2640905"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342900" lvl="0" indent="-342900" algn="l" eaLnBrk="1" hangingPunct="1">
              <a:spcBef>
                <a:spcPct val="0"/>
              </a:spcBef>
            </a:pPr>
            <a:r>
              <a:rPr lang="en-US" altLang="en-US" sz="2000" dirty="0">
                <a:solidFill>
                  <a:schemeClr val="accent2"/>
                </a:solidFill>
                <a:latin typeface="Times New Roman" pitchFamily="18" charset="0"/>
                <a:cs typeface="Times New Roman" panose="02020603050405020304" pitchFamily="18" charset="0"/>
                <a:sym typeface="Symbol" panose="05050102010706020507" pitchFamily="18" charset="2"/>
              </a:rPr>
              <a:t>Eval/Build</a:t>
            </a:r>
            <a:r>
              <a:rPr lang="en-US" altLang="en-US" sz="2000" dirty="0">
                <a:solidFill>
                  <a:srgbClr val="66FF66"/>
                </a:solidFill>
                <a:latin typeface="Times New Roman" pitchFamily="18" charset="0"/>
                <a:cs typeface="Times New Roman" panose="02020603050405020304" pitchFamily="18" charset="0"/>
                <a:sym typeface="Symbol" panose="05050102010706020507" pitchFamily="18" charset="2"/>
              </a:rPr>
              <a:t> </a:t>
            </a:r>
            <a:r>
              <a:rPr lang="en-US" altLang="en-US" sz="2000" dirty="0">
                <a:solidFill>
                  <a:schemeClr val="tx2"/>
                </a:solidFill>
                <a:latin typeface="Times New Roman" pitchFamily="18" charset="0"/>
                <a:cs typeface="Times New Roman" panose="02020603050405020304" pitchFamily="18" charset="0"/>
                <a:sym typeface="Symbol" panose="05050102010706020507" pitchFamily="18" charset="2"/>
              </a:rPr>
              <a:t>(2&amp;4)</a:t>
            </a:r>
          </a:p>
        </p:txBody>
      </p:sp>
    </p:spTree>
    <p:extLst>
      <p:ext uri="{BB962C8B-B14F-4D97-AF65-F5344CB8AC3E}">
        <p14:creationId xmlns:p14="http://schemas.microsoft.com/office/powerpoint/2010/main" val="2264393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0-#ppt_w/2"/>
                                          </p:val>
                                        </p:tav>
                                        <p:tav tm="100000">
                                          <p:val>
                                            <p:strVal val="#ppt_x"/>
                                          </p:val>
                                        </p:tav>
                                      </p:tavLst>
                                    </p:anim>
                                    <p:anim calcmode="lin" valueType="num">
                                      <p:cBhvr additive="base">
                                        <p:cTn id="12" dur="500" fill="hold"/>
                                        <p:tgtEl>
                                          <p:spTgt spid="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
                                            <p:txEl>
                                              <p:pRg st="0" end="0"/>
                                            </p:txEl>
                                          </p:spTgt>
                                        </p:tgtEl>
                                        <p:attrNameLst>
                                          <p:attrName>style.visibility</p:attrName>
                                        </p:attrNameLst>
                                      </p:cBhvr>
                                      <p:to>
                                        <p:strVal val="visible"/>
                                      </p:to>
                                    </p:set>
                                    <p:anim calcmode="lin" valueType="num">
                                      <p:cBhvr additive="base">
                                        <p:cTn id="15" dur="5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1"/>
                                        </p:tgtEl>
                                        <p:attrNameLst>
                                          <p:attrName>style.visibility</p:attrName>
                                        </p:attrNameLst>
                                      </p:cBhvr>
                                      <p:to>
                                        <p:strVal val="visible"/>
                                      </p:to>
                                    </p:set>
                                    <p:anim calcmode="lin" valueType="num">
                                      <p:cBhvr additive="base">
                                        <p:cTn id="19" dur="500" fill="hold"/>
                                        <p:tgtEl>
                                          <p:spTgt spid="11"/>
                                        </p:tgtEl>
                                        <p:attrNameLst>
                                          <p:attrName>ppt_x</p:attrName>
                                        </p:attrNameLst>
                                      </p:cBhvr>
                                      <p:tavLst>
                                        <p:tav tm="0">
                                          <p:val>
                                            <p:strVal val="0-#ppt_w/2"/>
                                          </p:val>
                                        </p:tav>
                                        <p:tav tm="100000">
                                          <p:val>
                                            <p:strVal val="#ppt_x"/>
                                          </p:val>
                                        </p:tav>
                                      </p:tavLst>
                                    </p:anim>
                                    <p:anim calcmode="lin" valueType="num">
                                      <p:cBhvr additive="base">
                                        <p:cTn id="20" dur="500" fill="hold"/>
                                        <p:tgtEl>
                                          <p:spTgt spid="1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0-#ppt_w/2"/>
                                          </p:val>
                                        </p:tav>
                                        <p:tav tm="100000">
                                          <p:val>
                                            <p:strVal val="#ppt_x"/>
                                          </p:val>
                                        </p:tav>
                                      </p:tavLst>
                                    </p:anim>
                                    <p:anim calcmode="lin" valueType="num">
                                      <p:cBhvr additive="base">
                                        <p:cTn id="28" dur="500" fill="hold"/>
                                        <p:tgtEl>
                                          <p:spTgt spid="2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73"/>
                                        </p:tgtEl>
                                        <p:attrNameLst>
                                          <p:attrName>style.visibility</p:attrName>
                                        </p:attrNameLst>
                                      </p:cBhvr>
                                      <p:to>
                                        <p:strVal val="visible"/>
                                      </p:to>
                                    </p:set>
                                    <p:anim calcmode="lin" valueType="num">
                                      <p:cBhvr additive="base">
                                        <p:cTn id="31" dur="500" fill="hold"/>
                                        <p:tgtEl>
                                          <p:spTgt spid="73"/>
                                        </p:tgtEl>
                                        <p:attrNameLst>
                                          <p:attrName>ppt_x</p:attrName>
                                        </p:attrNameLst>
                                      </p:cBhvr>
                                      <p:tavLst>
                                        <p:tav tm="0">
                                          <p:val>
                                            <p:strVal val="0-#ppt_w/2"/>
                                          </p:val>
                                        </p:tav>
                                        <p:tav tm="100000">
                                          <p:val>
                                            <p:strVal val="#ppt_x"/>
                                          </p:val>
                                        </p:tav>
                                      </p:tavLst>
                                    </p:anim>
                                    <p:anim calcmode="lin" valueType="num">
                                      <p:cBhvr additive="base">
                                        <p:cTn id="32" dur="500" fill="hold"/>
                                        <p:tgtEl>
                                          <p:spTgt spid="7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76"/>
                                        </p:tgtEl>
                                        <p:attrNameLst>
                                          <p:attrName>style.visibility</p:attrName>
                                        </p:attrNameLst>
                                      </p:cBhvr>
                                      <p:to>
                                        <p:strVal val="visible"/>
                                      </p:to>
                                    </p:set>
                                    <p:anim calcmode="lin" valueType="num">
                                      <p:cBhvr additive="base">
                                        <p:cTn id="35" dur="500" fill="hold"/>
                                        <p:tgtEl>
                                          <p:spTgt spid="76"/>
                                        </p:tgtEl>
                                        <p:attrNameLst>
                                          <p:attrName>ppt_x</p:attrName>
                                        </p:attrNameLst>
                                      </p:cBhvr>
                                      <p:tavLst>
                                        <p:tav tm="0">
                                          <p:val>
                                            <p:strVal val="0-#ppt_w/2"/>
                                          </p:val>
                                        </p:tav>
                                        <p:tav tm="100000">
                                          <p:val>
                                            <p:strVal val="#ppt_x"/>
                                          </p:val>
                                        </p:tav>
                                      </p:tavLst>
                                    </p:anim>
                                    <p:anim calcmode="lin" valueType="num">
                                      <p:cBhvr additive="base">
                                        <p:cTn id="36" dur="500" fill="hold"/>
                                        <p:tgtEl>
                                          <p:spTgt spid="7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82"/>
                                        </p:tgtEl>
                                        <p:attrNameLst>
                                          <p:attrName>style.visibility</p:attrName>
                                        </p:attrNameLst>
                                      </p:cBhvr>
                                      <p:to>
                                        <p:strVal val="visible"/>
                                      </p:to>
                                    </p:set>
                                    <p:anim calcmode="lin" valueType="num">
                                      <p:cBhvr additive="base">
                                        <p:cTn id="39" dur="500" fill="hold"/>
                                        <p:tgtEl>
                                          <p:spTgt spid="82"/>
                                        </p:tgtEl>
                                        <p:attrNameLst>
                                          <p:attrName>ppt_x</p:attrName>
                                        </p:attrNameLst>
                                      </p:cBhvr>
                                      <p:tavLst>
                                        <p:tav tm="0">
                                          <p:val>
                                            <p:strVal val="0-#ppt_w/2"/>
                                          </p:val>
                                        </p:tav>
                                        <p:tav tm="100000">
                                          <p:val>
                                            <p:strVal val="#ppt_x"/>
                                          </p:val>
                                        </p:tav>
                                      </p:tavLst>
                                    </p:anim>
                                    <p:anim calcmode="lin" valueType="num">
                                      <p:cBhvr additive="base">
                                        <p:cTn id="40" dur="500" fill="hold"/>
                                        <p:tgtEl>
                                          <p:spTgt spid="8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74">
                                            <p:txEl>
                                              <p:pRg st="6" end="6"/>
                                            </p:txEl>
                                          </p:spTgt>
                                        </p:tgtEl>
                                        <p:attrNameLst>
                                          <p:attrName>style.visibility</p:attrName>
                                        </p:attrNameLst>
                                      </p:cBhvr>
                                      <p:to>
                                        <p:strVal val="visible"/>
                                      </p:to>
                                    </p:set>
                                    <p:anim calcmode="lin" valueType="num">
                                      <p:cBhvr additive="base">
                                        <p:cTn id="43" dur="500" fill="hold"/>
                                        <p:tgtEl>
                                          <p:spTgt spid="74">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4">
                                            <p:txEl>
                                              <p:pRg st="6" end="6"/>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77"/>
                                        </p:tgtEl>
                                        <p:attrNameLst>
                                          <p:attrName>style.visibility</p:attrName>
                                        </p:attrNameLst>
                                      </p:cBhvr>
                                      <p:to>
                                        <p:strVal val="visible"/>
                                      </p:to>
                                    </p:set>
                                    <p:anim calcmode="lin" valueType="num">
                                      <p:cBhvr additive="base">
                                        <p:cTn id="47" dur="500" fill="hold"/>
                                        <p:tgtEl>
                                          <p:spTgt spid="77"/>
                                        </p:tgtEl>
                                        <p:attrNameLst>
                                          <p:attrName>ppt_x</p:attrName>
                                        </p:attrNameLst>
                                      </p:cBhvr>
                                      <p:tavLst>
                                        <p:tav tm="0">
                                          <p:val>
                                            <p:strVal val="0-#ppt_w/2"/>
                                          </p:val>
                                        </p:tav>
                                        <p:tav tm="100000">
                                          <p:val>
                                            <p:strVal val="#ppt_x"/>
                                          </p:val>
                                        </p:tav>
                                      </p:tavLst>
                                    </p:anim>
                                    <p:anim calcmode="lin" valueType="num">
                                      <p:cBhvr additive="base">
                                        <p:cTn id="48"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0-#ppt_w/2"/>
                                          </p:val>
                                        </p:tav>
                                        <p:tav tm="100000">
                                          <p:val>
                                            <p:strVal val="#ppt_x"/>
                                          </p:val>
                                        </p:tav>
                                      </p:tavLst>
                                    </p:anim>
                                    <p:anim calcmode="lin" valueType="num">
                                      <p:cBhvr additive="base">
                                        <p:cTn id="54" dur="500" fill="hold"/>
                                        <p:tgtEl>
                                          <p:spTgt spid="7"/>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4">
                                            <p:txEl>
                                              <p:pRg st="1" end="1"/>
                                            </p:txEl>
                                          </p:spTgt>
                                        </p:tgtEl>
                                        <p:attrNameLst>
                                          <p:attrName>style.visibility</p:attrName>
                                        </p:attrNameLst>
                                      </p:cBhvr>
                                      <p:to>
                                        <p:strVal val="visible"/>
                                      </p:to>
                                    </p:set>
                                    <p:anim calcmode="lin" valueType="num">
                                      <p:cBhvr additive="base">
                                        <p:cTn id="57"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
                                            <p:txEl>
                                              <p:pRg st="1" end="1"/>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additive="base">
                                        <p:cTn id="61" dur="500" fill="hold"/>
                                        <p:tgtEl>
                                          <p:spTgt spid="31"/>
                                        </p:tgtEl>
                                        <p:attrNameLst>
                                          <p:attrName>ppt_x</p:attrName>
                                        </p:attrNameLst>
                                      </p:cBhvr>
                                      <p:tavLst>
                                        <p:tav tm="0">
                                          <p:val>
                                            <p:strVal val="0-#ppt_w/2"/>
                                          </p:val>
                                        </p:tav>
                                        <p:tav tm="100000">
                                          <p:val>
                                            <p:strVal val="#ppt_x"/>
                                          </p:val>
                                        </p:tav>
                                      </p:tavLst>
                                    </p:anim>
                                    <p:anim calcmode="lin" valueType="num">
                                      <p:cBhvr additive="base">
                                        <p:cTn id="62" dur="500" fill="hold"/>
                                        <p:tgtEl>
                                          <p:spTgt spid="31"/>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9"/>
                                        </p:tgtEl>
                                        <p:attrNameLst>
                                          <p:attrName>style.visibility</p:attrName>
                                        </p:attrNameLst>
                                      </p:cBhvr>
                                      <p:to>
                                        <p:strVal val="visible"/>
                                      </p:to>
                                    </p:set>
                                    <p:anim calcmode="lin" valueType="num">
                                      <p:cBhvr additive="base">
                                        <p:cTn id="65" dur="500" fill="hold"/>
                                        <p:tgtEl>
                                          <p:spTgt spid="9"/>
                                        </p:tgtEl>
                                        <p:attrNameLst>
                                          <p:attrName>ppt_x</p:attrName>
                                        </p:attrNameLst>
                                      </p:cBhvr>
                                      <p:tavLst>
                                        <p:tav tm="0">
                                          <p:val>
                                            <p:strVal val="0-#ppt_w/2"/>
                                          </p:val>
                                        </p:tav>
                                        <p:tav tm="100000">
                                          <p:val>
                                            <p:strVal val="#ppt_x"/>
                                          </p:val>
                                        </p:tav>
                                      </p:tavLst>
                                    </p:anim>
                                    <p:anim calcmode="lin" valueType="num">
                                      <p:cBhvr additive="base">
                                        <p:cTn id="66" dur="500" fill="hold"/>
                                        <p:tgtEl>
                                          <p:spTgt spid="9"/>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74">
                                            <p:txEl>
                                              <p:pRg st="4" end="4"/>
                                            </p:txEl>
                                          </p:spTgt>
                                        </p:tgtEl>
                                        <p:attrNameLst>
                                          <p:attrName>style.visibility</p:attrName>
                                        </p:attrNameLst>
                                      </p:cBhvr>
                                      <p:to>
                                        <p:strVal val="visible"/>
                                      </p:to>
                                    </p:set>
                                    <p:anim calcmode="lin" valueType="num">
                                      <p:cBhvr additive="base">
                                        <p:cTn id="69" dur="500" fill="hold"/>
                                        <p:tgtEl>
                                          <p:spTgt spid="74">
                                            <p:txEl>
                                              <p:pRg st="4" end="4"/>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74">
                                            <p:txEl>
                                              <p:pRg st="4" end="4"/>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74">
                                            <p:txEl>
                                              <p:pRg st="2" end="2"/>
                                            </p:txEl>
                                          </p:spTgt>
                                        </p:tgtEl>
                                        <p:attrNameLst>
                                          <p:attrName>style.visibility</p:attrName>
                                        </p:attrNameLst>
                                      </p:cBhvr>
                                      <p:to>
                                        <p:strVal val="visible"/>
                                      </p:to>
                                    </p:set>
                                    <p:anim calcmode="lin" valueType="num">
                                      <p:cBhvr additive="base">
                                        <p:cTn id="73" dur="500" fill="hold"/>
                                        <p:tgtEl>
                                          <p:spTgt spid="74">
                                            <p:txEl>
                                              <p:pRg st="2" end="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74">
                                            <p:txEl>
                                              <p:pRg st="2" end="2"/>
                                            </p:txEl>
                                          </p:spTgt>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74">
                                            <p:txEl>
                                              <p:pRg st="3" end="3"/>
                                            </p:txEl>
                                          </p:spTgt>
                                        </p:tgtEl>
                                        <p:attrNameLst>
                                          <p:attrName>style.visibility</p:attrName>
                                        </p:attrNameLst>
                                      </p:cBhvr>
                                      <p:to>
                                        <p:strVal val="visible"/>
                                      </p:to>
                                    </p:set>
                                    <p:anim calcmode="lin" valueType="num">
                                      <p:cBhvr additive="base">
                                        <p:cTn id="77" dur="500" fill="hold"/>
                                        <p:tgtEl>
                                          <p:spTgt spid="74">
                                            <p:txEl>
                                              <p:pRg st="3" end="3"/>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74">
                                            <p:txEl>
                                              <p:pRg st="3" end="3"/>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74">
                                            <p:txEl>
                                              <p:pRg st="5" end="5"/>
                                            </p:txEl>
                                          </p:spTgt>
                                        </p:tgtEl>
                                        <p:attrNameLst>
                                          <p:attrName>style.visibility</p:attrName>
                                        </p:attrNameLst>
                                      </p:cBhvr>
                                      <p:to>
                                        <p:strVal val="visible"/>
                                      </p:to>
                                    </p:set>
                                    <p:anim calcmode="lin" valueType="num">
                                      <p:cBhvr additive="base">
                                        <p:cTn id="81" dur="500" fill="hold"/>
                                        <p:tgtEl>
                                          <p:spTgt spid="74">
                                            <p:txEl>
                                              <p:pRg st="5" end="5"/>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74">
                                            <p:txEl>
                                              <p:pRg st="5" end="5"/>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81"/>
                                        </p:tgtEl>
                                        <p:attrNameLst>
                                          <p:attrName>style.visibility</p:attrName>
                                        </p:attrNameLst>
                                      </p:cBhvr>
                                      <p:to>
                                        <p:strVal val="visible"/>
                                      </p:to>
                                    </p:set>
                                    <p:anim calcmode="lin" valueType="num">
                                      <p:cBhvr additive="base">
                                        <p:cTn id="85" dur="500" fill="hold"/>
                                        <p:tgtEl>
                                          <p:spTgt spid="81"/>
                                        </p:tgtEl>
                                        <p:attrNameLst>
                                          <p:attrName>ppt_x</p:attrName>
                                        </p:attrNameLst>
                                      </p:cBhvr>
                                      <p:tavLst>
                                        <p:tav tm="0">
                                          <p:val>
                                            <p:strVal val="0-#ppt_w/2"/>
                                          </p:val>
                                        </p:tav>
                                        <p:tav tm="100000">
                                          <p:val>
                                            <p:strVal val="#ppt_x"/>
                                          </p:val>
                                        </p:tav>
                                      </p:tavLst>
                                    </p:anim>
                                    <p:anim calcmode="lin" valueType="num">
                                      <p:cBhvr additive="base">
                                        <p:cTn id="86" dur="500" fill="hold"/>
                                        <p:tgtEl>
                                          <p:spTgt spid="8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animBg="1"/>
      <p:bldP spid="4" grpId="0" animBg="1"/>
      <p:bldP spid="5" grpId="0" animBg="1"/>
      <p:bldP spid="7" grpId="0" animBg="1"/>
      <p:bldP spid="9" grpId="0" animBg="1"/>
      <p:bldP spid="11" grpId="0" animBg="1"/>
      <p:bldP spid="12" grpId="0" animBg="1"/>
      <p:bldP spid="31" grpId="0" animBg="1"/>
      <p:bldP spid="73" grpId="0" animBg="1"/>
      <p:bldP spid="76" grpId="0" animBg="1"/>
      <p:bldP spid="81"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D759063-06BC-7CC5-AA24-F3F4AC76FB0F}"/>
            </a:ext>
          </a:extLst>
        </p:cNvPr>
        <p:cNvGrpSpPr/>
        <p:nvPr/>
      </p:nvGrpSpPr>
      <p:grpSpPr>
        <a:xfrm>
          <a:off x="0" y="0"/>
          <a:ext cx="0" cy="0"/>
          <a:chOff x="0" y="0"/>
          <a:chExt cx="0" cy="0"/>
        </a:xfrm>
      </p:grpSpPr>
      <p:grpSp>
        <p:nvGrpSpPr>
          <p:cNvPr id="178" name="Group 177">
            <a:extLst>
              <a:ext uri="{FF2B5EF4-FFF2-40B4-BE49-F238E27FC236}">
                <a16:creationId xmlns:a16="http://schemas.microsoft.com/office/drawing/2014/main" id="{FC2C36C6-C163-C227-B463-CC54BFD3DDC6}"/>
              </a:ext>
            </a:extLst>
          </p:cNvPr>
          <p:cNvGrpSpPr/>
          <p:nvPr/>
        </p:nvGrpSpPr>
        <p:grpSpPr>
          <a:xfrm>
            <a:off x="2005148" y="3737715"/>
            <a:ext cx="3939793" cy="2118129"/>
            <a:chOff x="2005148" y="3737715"/>
            <a:chExt cx="3939793" cy="2118129"/>
          </a:xfrm>
        </p:grpSpPr>
        <p:sp>
          <p:nvSpPr>
            <p:cNvPr id="10" name="Text Box 3">
              <a:extLst>
                <a:ext uri="{FF2B5EF4-FFF2-40B4-BE49-F238E27FC236}">
                  <a16:creationId xmlns:a16="http://schemas.microsoft.com/office/drawing/2014/main" id="{06CD26BC-E822-2BE7-3574-C6ED2C8B0350}"/>
                </a:ext>
              </a:extLst>
            </p:cNvPr>
            <p:cNvSpPr txBox="1">
              <a:spLocks noChangeArrowheads="1"/>
            </p:cNvSpPr>
            <p:nvPr/>
          </p:nvSpPr>
          <p:spPr bwMode="auto">
            <a:xfrm>
              <a:off x="2183185" y="4046741"/>
              <a:ext cx="167320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C000"/>
                  </a:solidFill>
                  <a:latin typeface="Times New Roman" pitchFamily="18" charset="0"/>
                  <a:cs typeface="Times New Roman" panose="02020603050405020304" pitchFamily="18" charset="0"/>
                </a:rPr>
                <a:t>(</a:t>
              </a: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r>
                <a:rPr lang="en-US" altLang="en-US" sz="2000" dirty="0">
                  <a:solidFill>
                    <a:srgbClr val="FFC000"/>
                  </a:solidFill>
                  <a:latin typeface="Times New Roman" pitchFamily="18" charset="0"/>
                  <a:sym typeface="Symbol" panose="05050102010706020507" pitchFamily="18" charset="2"/>
                </a:rPr>
                <a:t></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FFC000"/>
                  </a:solidFill>
                  <a:latin typeface="Times New Roman" pitchFamily="18" charset="0"/>
                  <a:sym typeface="Symbol" panose="05050102010706020507" pitchFamily="18" charset="2"/>
                </a:rPr>
                <a:t></a:t>
              </a:r>
              <a:r>
                <a:rPr lang="en-US" altLang="en-US" sz="2000" dirty="0">
                  <a:solidFill>
                    <a:srgbClr val="FFC000"/>
                  </a:solidFill>
                  <a:latin typeface="Times New Roman" pitchFamily="18" charset="0"/>
                  <a:cs typeface="Times New Roman" panose="02020603050405020304" pitchFamily="18" charset="0"/>
                </a:rPr>
                <a:t>(</a:t>
              </a: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FFC000"/>
                  </a:solidFill>
                  <a:latin typeface="Times New Roman" pitchFamily="18" charset="0"/>
                  <a:cs typeface="Times New Roman" panose="02020603050405020304" pitchFamily="18" charset="0"/>
                </a:rPr>
                <a:t>α</a:t>
              </a: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grpSp>
          <p:nvGrpSpPr>
            <p:cNvPr id="15" name="Group 14">
              <a:extLst>
                <a:ext uri="{FF2B5EF4-FFF2-40B4-BE49-F238E27FC236}">
                  <a16:creationId xmlns:a16="http://schemas.microsoft.com/office/drawing/2014/main" id="{BA6BF8EF-B043-65D2-316E-9120FF1252B9}"/>
                </a:ext>
              </a:extLst>
            </p:cNvPr>
            <p:cNvGrpSpPr/>
            <p:nvPr/>
          </p:nvGrpSpPr>
          <p:grpSpPr>
            <a:xfrm>
              <a:off x="2439495" y="4432208"/>
              <a:ext cx="1131831" cy="396896"/>
              <a:chOff x="1588563" y="4811768"/>
              <a:chExt cx="1262042" cy="635783"/>
            </a:xfrm>
          </p:grpSpPr>
          <p:sp>
            <p:nvSpPr>
              <p:cNvPr id="18" name="Line 31">
                <a:extLst>
                  <a:ext uri="{FF2B5EF4-FFF2-40B4-BE49-F238E27FC236}">
                    <a16:creationId xmlns:a16="http://schemas.microsoft.com/office/drawing/2014/main" id="{7D3AE481-CB3D-A008-2725-1252DB00942A}"/>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Line 33">
                <a:extLst>
                  <a:ext uri="{FF2B5EF4-FFF2-40B4-BE49-F238E27FC236}">
                    <a16:creationId xmlns:a16="http://schemas.microsoft.com/office/drawing/2014/main" id="{31EE56B8-F577-2C43-7D42-5D25CC5E9895}"/>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0" name="Group 19">
              <a:extLst>
                <a:ext uri="{FF2B5EF4-FFF2-40B4-BE49-F238E27FC236}">
                  <a16:creationId xmlns:a16="http://schemas.microsoft.com/office/drawing/2014/main" id="{08888B03-C54A-FB3F-04D5-8941F5558FCE}"/>
                </a:ext>
              </a:extLst>
            </p:cNvPr>
            <p:cNvGrpSpPr/>
            <p:nvPr/>
          </p:nvGrpSpPr>
          <p:grpSpPr>
            <a:xfrm>
              <a:off x="3585095" y="3737715"/>
              <a:ext cx="2359846" cy="718896"/>
              <a:chOff x="3551528" y="3404413"/>
              <a:chExt cx="2359846" cy="718896"/>
            </a:xfrm>
          </p:grpSpPr>
          <p:grpSp>
            <p:nvGrpSpPr>
              <p:cNvPr id="21" name="Group 20">
                <a:extLst>
                  <a:ext uri="{FF2B5EF4-FFF2-40B4-BE49-F238E27FC236}">
                    <a16:creationId xmlns:a16="http://schemas.microsoft.com/office/drawing/2014/main" id="{2DF9CBF4-6489-75C9-DAFB-34C0B457C352}"/>
                  </a:ext>
                </a:extLst>
              </p:cNvPr>
              <p:cNvGrpSpPr/>
              <p:nvPr/>
            </p:nvGrpSpPr>
            <p:grpSpPr>
              <a:xfrm>
                <a:off x="3551528" y="3404413"/>
                <a:ext cx="1332110" cy="426619"/>
                <a:chOff x="2117200" y="4030707"/>
                <a:chExt cx="1433793" cy="640560"/>
              </a:xfrm>
            </p:grpSpPr>
            <p:sp>
              <p:nvSpPr>
                <p:cNvPr id="67" name="Line 26">
                  <a:extLst>
                    <a:ext uri="{FF2B5EF4-FFF2-40B4-BE49-F238E27FC236}">
                      <a16:creationId xmlns:a16="http://schemas.microsoft.com/office/drawing/2014/main" id="{BE6FF169-3F2F-9D75-BA0F-6B2D16A3668F}"/>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C000"/>
                    </a:solidFill>
                    <a:effectLst/>
                    <a:uLnTx/>
                    <a:uFillTx/>
                    <a:latin typeface="Times New Roman" pitchFamily="18" charset="0"/>
                    <a:ea typeface="+mn-ea"/>
                    <a:cs typeface="+mn-cs"/>
                  </a:endParaRPr>
                </a:p>
              </p:txBody>
            </p:sp>
            <p:sp>
              <p:nvSpPr>
                <p:cNvPr id="68" name="Line 28">
                  <a:extLst>
                    <a:ext uri="{FF2B5EF4-FFF2-40B4-BE49-F238E27FC236}">
                      <a16:creationId xmlns:a16="http://schemas.microsoft.com/office/drawing/2014/main" id="{CD6C5D2B-F8CE-45E9-56B1-11B74D8307AA}"/>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C000"/>
                    </a:solidFill>
                    <a:effectLst/>
                    <a:uLnTx/>
                    <a:uFillTx/>
                    <a:latin typeface="Times New Roman" pitchFamily="18" charset="0"/>
                    <a:ea typeface="+mn-ea"/>
                    <a:cs typeface="+mn-cs"/>
                  </a:endParaRPr>
                </a:p>
              </p:txBody>
            </p:sp>
          </p:grpSp>
          <p:sp>
            <p:nvSpPr>
              <p:cNvPr id="65" name="Text Box 3">
                <a:extLst>
                  <a:ext uri="{FF2B5EF4-FFF2-40B4-BE49-F238E27FC236}">
                    <a16:creationId xmlns:a16="http://schemas.microsoft.com/office/drawing/2014/main" id="{6BE46241-6349-3BB9-16CA-897A8272DB7B}"/>
                  </a:ext>
                </a:extLst>
              </p:cNvPr>
              <p:cNvSpPr txBox="1">
                <a:spLocks noChangeArrowheads="1"/>
              </p:cNvSpPr>
              <p:nvPr/>
            </p:nvSpPr>
            <p:spPr bwMode="auto">
              <a:xfrm>
                <a:off x="4799071" y="3723199"/>
                <a:ext cx="1112303"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solidFill>
                      <a:srgbClr val="FFC000"/>
                    </a:solidFill>
                    <a:latin typeface="Times New Roman" pitchFamily="18" charset="0"/>
                    <a:sym typeface="Symbol" panose="05050102010706020507" pitchFamily="18" charset="2"/>
                  </a:rPr>
                  <a:t></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grpSp>
        <p:sp>
          <p:nvSpPr>
            <p:cNvPr id="150" name="Text Box 3">
              <a:extLst>
                <a:ext uri="{FF2B5EF4-FFF2-40B4-BE49-F238E27FC236}">
                  <a16:creationId xmlns:a16="http://schemas.microsoft.com/office/drawing/2014/main" id="{1DA55656-1156-7E82-62BB-514A4ACB4236}"/>
                </a:ext>
              </a:extLst>
            </p:cNvPr>
            <p:cNvSpPr txBox="1">
              <a:spLocks noChangeArrowheads="1"/>
            </p:cNvSpPr>
            <p:nvPr/>
          </p:nvSpPr>
          <p:spPr bwMode="auto">
            <a:xfrm>
              <a:off x="2047496" y="4745531"/>
              <a:ext cx="600743"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r>
                <a:rPr lang="en-US" altLang="en-US" sz="2000" dirty="0">
                  <a:solidFill>
                    <a:srgbClr val="FFC000"/>
                  </a:solidFill>
                  <a:latin typeface="Times New Roman" pitchFamily="18" charset="0"/>
                  <a:sym typeface="Symbol" panose="05050102010706020507" pitchFamily="18" charset="2"/>
                </a:rPr>
                <a:t></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sp>
          <p:nvSpPr>
            <p:cNvPr id="154" name="Text Box 3">
              <a:extLst>
                <a:ext uri="{FF2B5EF4-FFF2-40B4-BE49-F238E27FC236}">
                  <a16:creationId xmlns:a16="http://schemas.microsoft.com/office/drawing/2014/main" id="{1C943AE8-29A8-22EE-1945-479A074B4F9C}"/>
                </a:ext>
              </a:extLst>
            </p:cNvPr>
            <p:cNvSpPr txBox="1">
              <a:spLocks noChangeArrowheads="1"/>
            </p:cNvSpPr>
            <p:nvPr/>
          </p:nvSpPr>
          <p:spPr bwMode="auto">
            <a:xfrm>
              <a:off x="3274373" y="4751884"/>
              <a:ext cx="654888"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FFC000"/>
                  </a:solidFill>
                  <a:latin typeface="Times New Roman" pitchFamily="18" charset="0"/>
                  <a:cs typeface="Times New Roman" panose="02020603050405020304" pitchFamily="18" charset="0"/>
                </a:rPr>
                <a:t>α</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grpSp>
          <p:nvGrpSpPr>
            <p:cNvPr id="155" name="Group 154">
              <a:extLst>
                <a:ext uri="{FF2B5EF4-FFF2-40B4-BE49-F238E27FC236}">
                  <a16:creationId xmlns:a16="http://schemas.microsoft.com/office/drawing/2014/main" id="{F4D3C3CB-503B-9DBC-5B2E-D2125A9001E7}"/>
                </a:ext>
              </a:extLst>
            </p:cNvPr>
            <p:cNvGrpSpPr/>
            <p:nvPr/>
          </p:nvGrpSpPr>
          <p:grpSpPr>
            <a:xfrm>
              <a:off x="2158044" y="5131526"/>
              <a:ext cx="412249" cy="396896"/>
              <a:chOff x="1588563" y="4811768"/>
              <a:chExt cx="1262042" cy="635783"/>
            </a:xfrm>
          </p:grpSpPr>
          <p:sp>
            <p:nvSpPr>
              <p:cNvPr id="156" name="Line 31">
                <a:extLst>
                  <a:ext uri="{FF2B5EF4-FFF2-40B4-BE49-F238E27FC236}">
                    <a16:creationId xmlns:a16="http://schemas.microsoft.com/office/drawing/2014/main" id="{FAEE067E-1114-D7D5-484C-5D930F4A71A7}"/>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7" name="Line 33">
                <a:extLst>
                  <a:ext uri="{FF2B5EF4-FFF2-40B4-BE49-F238E27FC236}">
                    <a16:creationId xmlns:a16="http://schemas.microsoft.com/office/drawing/2014/main" id="{E42CFF1D-AEB7-A31C-82D0-81C321F64A09}"/>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8" name="Text Box 3">
              <a:extLst>
                <a:ext uri="{FF2B5EF4-FFF2-40B4-BE49-F238E27FC236}">
                  <a16:creationId xmlns:a16="http://schemas.microsoft.com/office/drawing/2014/main" id="{794385A9-241B-3472-186B-73479771149F}"/>
                </a:ext>
              </a:extLst>
            </p:cNvPr>
            <p:cNvSpPr txBox="1">
              <a:spLocks noChangeArrowheads="1"/>
            </p:cNvSpPr>
            <p:nvPr/>
          </p:nvSpPr>
          <p:spPr bwMode="auto">
            <a:xfrm>
              <a:off x="2005148" y="5444849"/>
              <a:ext cx="2188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sp>
          <p:nvSpPr>
            <p:cNvPr id="160" name="Text Box 3">
              <a:extLst>
                <a:ext uri="{FF2B5EF4-FFF2-40B4-BE49-F238E27FC236}">
                  <a16:creationId xmlns:a16="http://schemas.microsoft.com/office/drawing/2014/main" id="{4B5F0EBB-87D6-2412-94E0-C553D122F1D4}"/>
                </a:ext>
              </a:extLst>
            </p:cNvPr>
            <p:cNvSpPr txBox="1">
              <a:spLocks noChangeArrowheads="1"/>
            </p:cNvSpPr>
            <p:nvPr/>
          </p:nvSpPr>
          <p:spPr bwMode="auto">
            <a:xfrm>
              <a:off x="2436222" y="5436326"/>
              <a:ext cx="2188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grpSp>
          <p:nvGrpSpPr>
            <p:cNvPr id="161" name="Group 160">
              <a:extLst>
                <a:ext uri="{FF2B5EF4-FFF2-40B4-BE49-F238E27FC236}">
                  <a16:creationId xmlns:a16="http://schemas.microsoft.com/office/drawing/2014/main" id="{4EEDEA5D-86AF-E22B-7763-A53DDECDB027}"/>
                </a:ext>
              </a:extLst>
            </p:cNvPr>
            <p:cNvGrpSpPr/>
            <p:nvPr/>
          </p:nvGrpSpPr>
          <p:grpSpPr>
            <a:xfrm>
              <a:off x="3377244" y="5142411"/>
              <a:ext cx="412249" cy="396896"/>
              <a:chOff x="1588563" y="4811768"/>
              <a:chExt cx="1262042" cy="635783"/>
            </a:xfrm>
          </p:grpSpPr>
          <p:sp>
            <p:nvSpPr>
              <p:cNvPr id="162" name="Line 31">
                <a:extLst>
                  <a:ext uri="{FF2B5EF4-FFF2-40B4-BE49-F238E27FC236}">
                    <a16:creationId xmlns:a16="http://schemas.microsoft.com/office/drawing/2014/main" id="{629998AF-CAFD-ACA0-7A72-F97722309603}"/>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6" name="Line 33">
                <a:extLst>
                  <a:ext uri="{FF2B5EF4-FFF2-40B4-BE49-F238E27FC236}">
                    <a16:creationId xmlns:a16="http://schemas.microsoft.com/office/drawing/2014/main" id="{A844595A-9169-30B7-BFE3-CAEF7F4176D7}"/>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69" name="Text Box 3">
              <a:extLst>
                <a:ext uri="{FF2B5EF4-FFF2-40B4-BE49-F238E27FC236}">
                  <a16:creationId xmlns:a16="http://schemas.microsoft.com/office/drawing/2014/main" id="{C9BAC4DF-569C-8FEB-3BAC-369CD2AEA84A}"/>
                </a:ext>
              </a:extLst>
            </p:cNvPr>
            <p:cNvSpPr txBox="1">
              <a:spLocks noChangeArrowheads="1"/>
            </p:cNvSpPr>
            <p:nvPr/>
          </p:nvSpPr>
          <p:spPr bwMode="auto">
            <a:xfrm>
              <a:off x="3224348" y="5455734"/>
              <a:ext cx="2188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sp>
          <p:nvSpPr>
            <p:cNvPr id="170" name="Text Box 3">
              <a:extLst>
                <a:ext uri="{FF2B5EF4-FFF2-40B4-BE49-F238E27FC236}">
                  <a16:creationId xmlns:a16="http://schemas.microsoft.com/office/drawing/2014/main" id="{152C6D35-2DDF-1079-03E8-133FDEEE3C58}"/>
                </a:ext>
              </a:extLst>
            </p:cNvPr>
            <p:cNvSpPr txBox="1">
              <a:spLocks noChangeArrowheads="1"/>
            </p:cNvSpPr>
            <p:nvPr/>
          </p:nvSpPr>
          <p:spPr bwMode="auto">
            <a:xfrm>
              <a:off x="3655422" y="5447211"/>
              <a:ext cx="2188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C000"/>
                  </a:solidFill>
                  <a:latin typeface="Times New Roman" pitchFamily="18" charset="0"/>
                  <a:cs typeface="Times New Roman" panose="02020603050405020304" pitchFamily="18" charset="0"/>
                </a:rPr>
                <a:t>α</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grpSp>
          <p:nvGrpSpPr>
            <p:cNvPr id="171" name="Group 170">
              <a:extLst>
                <a:ext uri="{FF2B5EF4-FFF2-40B4-BE49-F238E27FC236}">
                  <a16:creationId xmlns:a16="http://schemas.microsoft.com/office/drawing/2014/main" id="{EE0588F0-60AC-01FB-60FE-BCDEA360D7E8}"/>
                </a:ext>
              </a:extLst>
            </p:cNvPr>
            <p:cNvGrpSpPr/>
            <p:nvPr/>
          </p:nvGrpSpPr>
          <p:grpSpPr>
            <a:xfrm>
              <a:off x="4938255" y="4382589"/>
              <a:ext cx="412249" cy="396896"/>
              <a:chOff x="1588563" y="4811768"/>
              <a:chExt cx="1262042" cy="635783"/>
            </a:xfrm>
          </p:grpSpPr>
          <p:sp>
            <p:nvSpPr>
              <p:cNvPr id="172" name="Line 31">
                <a:extLst>
                  <a:ext uri="{FF2B5EF4-FFF2-40B4-BE49-F238E27FC236}">
                    <a16:creationId xmlns:a16="http://schemas.microsoft.com/office/drawing/2014/main" id="{5F426BEF-C7E5-BC2E-D3EC-64BBF22992E9}"/>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4" name="Line 33">
                <a:extLst>
                  <a:ext uri="{FF2B5EF4-FFF2-40B4-BE49-F238E27FC236}">
                    <a16:creationId xmlns:a16="http://schemas.microsoft.com/office/drawing/2014/main" id="{D151B834-7DFA-CF1F-4FDF-84EEBD05CB12}"/>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75" name="Text Box 3">
              <a:extLst>
                <a:ext uri="{FF2B5EF4-FFF2-40B4-BE49-F238E27FC236}">
                  <a16:creationId xmlns:a16="http://schemas.microsoft.com/office/drawing/2014/main" id="{37E2ED44-F085-1690-BB87-8EB401C68931}"/>
                </a:ext>
              </a:extLst>
            </p:cNvPr>
            <p:cNvSpPr txBox="1">
              <a:spLocks noChangeArrowheads="1"/>
            </p:cNvSpPr>
            <p:nvPr/>
          </p:nvSpPr>
          <p:spPr bwMode="auto">
            <a:xfrm>
              <a:off x="4785359" y="4656723"/>
              <a:ext cx="2188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sp>
          <p:nvSpPr>
            <p:cNvPr id="176" name="Text Box 3">
              <a:extLst>
                <a:ext uri="{FF2B5EF4-FFF2-40B4-BE49-F238E27FC236}">
                  <a16:creationId xmlns:a16="http://schemas.microsoft.com/office/drawing/2014/main" id="{FBE425AB-D608-9100-B973-20E243454661}"/>
                </a:ext>
              </a:extLst>
            </p:cNvPr>
            <p:cNvSpPr txBox="1">
              <a:spLocks noChangeArrowheads="1"/>
            </p:cNvSpPr>
            <p:nvPr/>
          </p:nvSpPr>
          <p:spPr bwMode="auto">
            <a:xfrm>
              <a:off x="5216433" y="4687389"/>
              <a:ext cx="2188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sym typeface="Symbol" pitchFamily="18" charset="2"/>
              </a:endParaRPr>
            </a:p>
          </p:txBody>
        </p:sp>
      </p:grpSp>
      <p:sp>
        <p:nvSpPr>
          <p:cNvPr id="177" name="Oval 176">
            <a:extLst>
              <a:ext uri="{FF2B5EF4-FFF2-40B4-BE49-F238E27FC236}">
                <a16:creationId xmlns:a16="http://schemas.microsoft.com/office/drawing/2014/main" id="{2122BD40-3D03-0252-5579-3489A5E7894D}"/>
              </a:ext>
            </a:extLst>
          </p:cNvPr>
          <p:cNvSpPr/>
          <p:nvPr/>
        </p:nvSpPr>
        <p:spPr>
          <a:xfrm>
            <a:off x="3996587" y="3341915"/>
            <a:ext cx="471428" cy="438961"/>
          </a:xfrm>
          <a:prstGeom prst="ellipse">
            <a:avLst/>
          </a:prstGeom>
          <a:ln w="38100">
            <a:solidFill>
              <a:schemeClr val="accent3"/>
            </a:solidFill>
          </a:ln>
        </p:spPr>
        <p:txBody>
          <a:bodyPr wrap="square" rtlCol="0" anchor="ctr">
            <a:spAutoFit/>
          </a:bodyPr>
          <a:lstStyle/>
          <a:p>
            <a:pPr marL="0" algn="l"/>
            <a:endParaRPr lang="en-GB" sz="2800" dirty="0">
              <a:latin typeface="+mj-lt"/>
            </a:endParaRPr>
          </a:p>
        </p:txBody>
      </p:sp>
      <p:pic>
        <p:nvPicPr>
          <p:cNvPr id="179" name="Picture 5" descr="j0116172">
            <a:extLst>
              <a:ext uri="{FF2B5EF4-FFF2-40B4-BE49-F238E27FC236}">
                <a16:creationId xmlns:a16="http://schemas.microsoft.com/office/drawing/2014/main" id="{3D7E93C3-2984-1886-1878-BCE6CEF243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4724400" y="5479487"/>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AutoShape 35">
            <a:extLst>
              <a:ext uri="{FF2B5EF4-FFF2-40B4-BE49-F238E27FC236}">
                <a16:creationId xmlns:a16="http://schemas.microsoft.com/office/drawing/2014/main" id="{B63EE61B-74E2-7F94-6FE7-3476EA2C3234}"/>
              </a:ext>
            </a:extLst>
          </p:cNvPr>
          <p:cNvSpPr>
            <a:spLocks noChangeArrowheads="1"/>
          </p:cNvSpPr>
          <p:nvPr/>
        </p:nvSpPr>
        <p:spPr bwMode="auto">
          <a:xfrm>
            <a:off x="5656216" y="4745531"/>
            <a:ext cx="3334577" cy="891958"/>
          </a:xfrm>
          <a:prstGeom prst="wedgeRoundRectCallout">
            <a:avLst>
              <a:gd name="adj1" fmla="val -58791"/>
              <a:gd name="adj2" fmla="val 45264"/>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a </a:t>
            </a:r>
            <a:r>
              <a:rPr lang="en-US" altLang="en-US" sz="2400" b="1" dirty="0">
                <a:solidFill>
                  <a:schemeClr val="tx1">
                    <a:lumMod val="75000"/>
                  </a:schemeClr>
                </a:solidFill>
                <a:sym typeface="Symbol" panose="05050102010706020507" pitchFamily="18" charset="2"/>
              </a:rPr>
              <a:t></a:t>
            </a:r>
            <a:r>
              <a:rPr kumimoji="0" lang="el-GR"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t>statement,</a:t>
            </a:r>
          </a:p>
          <a:p>
            <a:pPr algn="ctr" eaLnBrk="1" hangingPunct="1">
              <a:spcBef>
                <a:spcPct val="0"/>
              </a:spcBef>
              <a:buNone/>
            </a:pPr>
            <a:r>
              <a:rPr lang="en-US" altLang="en-US" sz="2400" dirty="0"/>
              <a:t>because it is done last.</a:t>
            </a:r>
            <a:endParaRPr lang="en-CA" altLang="en-US" sz="2400" i="0" dirty="0"/>
          </a:p>
        </p:txBody>
      </p:sp>
      <p:sp>
        <p:nvSpPr>
          <p:cNvPr id="181" name="Text Box 3">
            <a:extLst>
              <a:ext uri="{FF2B5EF4-FFF2-40B4-BE49-F238E27FC236}">
                <a16:creationId xmlns:a16="http://schemas.microsoft.com/office/drawing/2014/main" id="{B7161470-FDFB-84F5-D0A1-0C05FEA1EA14}"/>
              </a:ext>
            </a:extLst>
          </p:cNvPr>
          <p:cNvSpPr txBox="1">
            <a:spLocks noChangeArrowheads="1"/>
          </p:cNvSpPr>
          <p:nvPr/>
        </p:nvSpPr>
        <p:spPr bwMode="auto">
          <a:xfrm>
            <a:off x="2366894" y="3341598"/>
            <a:ext cx="2983610" cy="400110"/>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l" eaLnBrk="1" hangingPunct="1">
              <a:spcBef>
                <a:spcPct val="0"/>
              </a:spcBef>
            </a:pP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 </a:t>
            </a:r>
            <a:r>
              <a:rPr lang="en-US" altLang="en-US" sz="2000" dirty="0">
                <a:solidFill>
                  <a:srgbClr val="FFC000"/>
                </a:solidFill>
                <a:latin typeface="Times New Roman" pitchFamily="18" charset="0"/>
                <a:cs typeface="Times New Roman" panose="02020603050405020304" pitchFamily="18" charset="0"/>
              </a:rPr>
              <a:t>[(</a:t>
            </a: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r>
              <a:rPr lang="en-US" altLang="en-US" sz="2000" dirty="0">
                <a:solidFill>
                  <a:srgbClr val="FFC000"/>
                </a:solidFill>
                <a:latin typeface="Times New Roman" pitchFamily="18" charset="0"/>
                <a:sym typeface="Symbol" panose="05050102010706020507" pitchFamily="18" charset="2"/>
              </a:rPr>
              <a:t></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FFC000"/>
                </a:solidFill>
                <a:latin typeface="Times New Roman" pitchFamily="18" charset="0"/>
                <a:sym typeface="Symbol" panose="05050102010706020507" pitchFamily="18" charset="2"/>
              </a:rPr>
              <a:t></a:t>
            </a:r>
            <a:r>
              <a:rPr lang="en-US" altLang="en-US" sz="2000" dirty="0">
                <a:solidFill>
                  <a:srgbClr val="FFC000"/>
                </a:solidFill>
                <a:latin typeface="Times New Roman" pitchFamily="18" charset="0"/>
                <a:cs typeface="Times New Roman" panose="02020603050405020304" pitchFamily="18" charset="0"/>
              </a:rPr>
              <a:t>(</a:t>
            </a:r>
            <a:r>
              <a:rPr lang="el-GR" altLang="en-US" sz="2000" dirty="0">
                <a:solidFill>
                  <a:srgbClr val="FFC000"/>
                </a:solidFill>
                <a:latin typeface="Times New Roman"/>
                <a:cs typeface="Times New Roman" panose="02020603050405020304" pitchFamily="18" charset="0"/>
                <a:sym typeface="Symbol" panose="05050102010706020507" pitchFamily="18" charset="2"/>
              </a:rPr>
              <a:t>δ</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FFC000"/>
                </a:solidFill>
                <a:latin typeface="Times New Roman" pitchFamily="18" charset="0"/>
                <a:cs typeface="Times New Roman" panose="02020603050405020304" pitchFamily="18" charset="0"/>
              </a:rPr>
              <a:t>α</a:t>
            </a: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pitchFamily="18" charset="0"/>
                <a:sym typeface="Symbol" panose="05050102010706020507" pitchFamily="18" charset="2"/>
              </a:rPr>
              <a:t> </a:t>
            </a:r>
            <a:r>
              <a:rPr lang="el-GR" altLang="en-US" sz="2000" dirty="0">
                <a:solidFill>
                  <a:srgbClr val="FFC000"/>
                </a:solidFill>
                <a:latin typeface="Times New Roman"/>
                <a:cs typeface="Times New Roman" panose="02020603050405020304" pitchFamily="18" charset="0"/>
                <a:sym typeface="Symbol" panose="05050102010706020507" pitchFamily="18" charset="2"/>
              </a:rPr>
              <a:t> </a:t>
            </a:r>
            <a:r>
              <a:rPr lang="en-US"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solidFill>
                  <a:srgbClr val="FFC000"/>
                </a:solidFill>
                <a:latin typeface="Times New Roman" pitchFamily="18" charset="0"/>
                <a:sym typeface="Symbol" panose="05050102010706020507" pitchFamily="18" charset="2"/>
              </a:rPr>
              <a:t></a:t>
            </a:r>
            <a:r>
              <a:rPr lang="el-GR" altLang="en-US" sz="2000" dirty="0">
                <a:solidFill>
                  <a:srgbClr val="FFC000"/>
                </a:solidFill>
                <a:latin typeface="Times New Roman" pitchFamily="18" charset="0"/>
                <a:cs typeface="Times New Roman" panose="02020603050405020304" pitchFamily="18" charset="0"/>
                <a:sym typeface="Symbol" panose="05050102010706020507" pitchFamily="18" charset="2"/>
              </a:rPr>
              <a:t>β</a:t>
            </a:r>
            <a:r>
              <a:rPr lang="en-US" altLang="en-US" sz="2000" dirty="0">
                <a:solidFill>
                  <a:srgbClr val="FFC000"/>
                </a:solidFill>
                <a:latin typeface="Times New Roman" pitchFamily="18" charset="0"/>
                <a:cs typeface="Times New Roman" panose="02020603050405020304" pitchFamily="18" charset="0"/>
                <a:sym typeface="Symbol" panose="05050102010706020507" pitchFamily="18" charset="2"/>
              </a:rPr>
              <a:t>)</a:t>
            </a:r>
          </a:p>
        </p:txBody>
      </p:sp>
      <p:sp>
        <p:nvSpPr>
          <p:cNvPr id="182" name="AutoShape 35">
            <a:extLst>
              <a:ext uri="{FF2B5EF4-FFF2-40B4-BE49-F238E27FC236}">
                <a16:creationId xmlns:a16="http://schemas.microsoft.com/office/drawing/2014/main" id="{7DAB6C71-DFDA-DC37-C7AF-017C29C21988}"/>
              </a:ext>
            </a:extLst>
          </p:cNvPr>
          <p:cNvSpPr>
            <a:spLocks noChangeArrowheads="1"/>
          </p:cNvSpPr>
          <p:nvPr/>
        </p:nvSpPr>
        <p:spPr bwMode="auto">
          <a:xfrm>
            <a:off x="5818667" y="5836436"/>
            <a:ext cx="3198252" cy="510958"/>
          </a:xfrm>
          <a:prstGeom prst="wedgeRoundRectCallout">
            <a:avLst>
              <a:gd name="adj1" fmla="val -55932"/>
              <a:gd name="adj2" fmla="val -6211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Ie root of the parse tree.</a:t>
            </a:r>
            <a:endParaRPr lang="en-CA" altLang="en-US" sz="2400" i="0" dirty="0"/>
          </a:p>
        </p:txBody>
      </p:sp>
    </p:spTree>
    <p:extLst>
      <p:ext uri="{BB962C8B-B14F-4D97-AF65-F5344CB8AC3E}">
        <p14:creationId xmlns:p14="http://schemas.microsoft.com/office/powerpoint/2010/main" val="959431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80"/>
                                        </p:tgtEl>
                                        <p:attrNameLst>
                                          <p:attrName>style.visibility</p:attrName>
                                        </p:attrNameLst>
                                      </p:cBhvr>
                                      <p:to>
                                        <p:strVal val="visible"/>
                                      </p:to>
                                    </p:set>
                                    <p:anim calcmode="lin" valueType="num">
                                      <p:cBhvr additive="base">
                                        <p:cTn id="7" dur="500" fill="hold"/>
                                        <p:tgtEl>
                                          <p:spTgt spid="180"/>
                                        </p:tgtEl>
                                        <p:attrNameLst>
                                          <p:attrName>ppt_x</p:attrName>
                                        </p:attrNameLst>
                                      </p:cBhvr>
                                      <p:tavLst>
                                        <p:tav tm="0">
                                          <p:val>
                                            <p:strVal val="#ppt_x"/>
                                          </p:val>
                                        </p:tav>
                                        <p:tav tm="100000">
                                          <p:val>
                                            <p:strVal val="#ppt_x"/>
                                          </p:val>
                                        </p:tav>
                                      </p:tavLst>
                                    </p:anim>
                                    <p:anim calcmode="lin" valueType="num">
                                      <p:cBhvr additive="base">
                                        <p:cTn id="8" dur="500" fill="hold"/>
                                        <p:tgtEl>
                                          <p:spTgt spid="18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80">
                                            <p:txEl>
                                              <p:pRg st="0" end="0"/>
                                            </p:txEl>
                                          </p:spTgt>
                                        </p:tgtEl>
                                        <p:attrNameLst>
                                          <p:attrName>style.visibility</p:attrName>
                                        </p:attrNameLst>
                                      </p:cBhvr>
                                      <p:to>
                                        <p:strVal val="visible"/>
                                      </p:to>
                                    </p:set>
                                    <p:anim calcmode="lin" valueType="num">
                                      <p:cBhvr additive="base">
                                        <p:cTn id="11" dur="500" fill="hold"/>
                                        <p:tgtEl>
                                          <p:spTgt spid="180">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180">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80">
                                            <p:txEl>
                                              <p:pRg st="1" end="1"/>
                                            </p:txEl>
                                          </p:spTgt>
                                        </p:tgtEl>
                                        <p:attrNameLst>
                                          <p:attrName>style.visibility</p:attrName>
                                        </p:attrNameLst>
                                      </p:cBhvr>
                                      <p:to>
                                        <p:strVal val="visible"/>
                                      </p:to>
                                    </p:set>
                                    <p:anim calcmode="lin" valueType="num">
                                      <p:cBhvr additive="base">
                                        <p:cTn id="15" dur="500" fill="hold"/>
                                        <p:tgtEl>
                                          <p:spTgt spid="180">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18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78"/>
                                        </p:tgtEl>
                                        <p:attrNameLst>
                                          <p:attrName>style.visibility</p:attrName>
                                        </p:attrNameLst>
                                      </p:cBhvr>
                                      <p:to>
                                        <p:strVal val="visible"/>
                                      </p:to>
                                    </p:set>
                                    <p:anim calcmode="lin" valueType="num">
                                      <p:cBhvr additive="base">
                                        <p:cTn id="21" dur="500" fill="hold"/>
                                        <p:tgtEl>
                                          <p:spTgt spid="178"/>
                                        </p:tgtEl>
                                        <p:attrNameLst>
                                          <p:attrName>ppt_x</p:attrName>
                                        </p:attrNameLst>
                                      </p:cBhvr>
                                      <p:tavLst>
                                        <p:tav tm="0">
                                          <p:val>
                                            <p:strVal val="#ppt_x"/>
                                          </p:val>
                                        </p:tav>
                                        <p:tav tm="100000">
                                          <p:val>
                                            <p:strVal val="#ppt_x"/>
                                          </p:val>
                                        </p:tav>
                                      </p:tavLst>
                                    </p:anim>
                                    <p:anim calcmode="lin" valueType="num">
                                      <p:cBhvr additive="base">
                                        <p:cTn id="22" dur="500" fill="hold"/>
                                        <p:tgtEl>
                                          <p:spTgt spid="178"/>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82"/>
                                        </p:tgtEl>
                                        <p:attrNameLst>
                                          <p:attrName>style.visibility</p:attrName>
                                        </p:attrNameLst>
                                      </p:cBhvr>
                                      <p:to>
                                        <p:strVal val="visible"/>
                                      </p:to>
                                    </p:set>
                                    <p:anim calcmode="lin" valueType="num">
                                      <p:cBhvr additive="base">
                                        <p:cTn id="25" dur="500" fill="hold"/>
                                        <p:tgtEl>
                                          <p:spTgt spid="182"/>
                                        </p:tgtEl>
                                        <p:attrNameLst>
                                          <p:attrName>ppt_x</p:attrName>
                                        </p:attrNameLst>
                                      </p:cBhvr>
                                      <p:tavLst>
                                        <p:tav tm="0">
                                          <p:val>
                                            <p:strVal val="#ppt_x"/>
                                          </p:val>
                                        </p:tav>
                                        <p:tav tm="100000">
                                          <p:val>
                                            <p:strVal val="#ppt_x"/>
                                          </p:val>
                                        </p:tav>
                                      </p:tavLst>
                                    </p:anim>
                                    <p:anim calcmode="lin" valueType="num">
                                      <p:cBhvr additive="base">
                                        <p:cTn id="26" dur="500" fill="hold"/>
                                        <p:tgtEl>
                                          <p:spTgt spid="182"/>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82">
                                            <p:txEl>
                                              <p:pRg st="0" end="0"/>
                                            </p:txEl>
                                          </p:spTgt>
                                        </p:tgtEl>
                                        <p:attrNameLst>
                                          <p:attrName>style.visibility</p:attrName>
                                        </p:attrNameLst>
                                      </p:cBhvr>
                                      <p:to>
                                        <p:strVal val="visible"/>
                                      </p:to>
                                    </p:set>
                                    <p:anim calcmode="lin" valueType="num">
                                      <p:cBhvr additive="base">
                                        <p:cTn id="29" dur="500" fill="hold"/>
                                        <p:tgtEl>
                                          <p:spTgt spid="182">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18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0" grpId="0" animBg="1"/>
      <p:bldP spid="182" grpId="0" animBg="1"/>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2286000" cy="400110"/>
          </a:xfrm>
          <a:prstGeom prst="rect">
            <a:avLst/>
          </a:prstGeom>
        </p:spPr>
        <p:txBody>
          <a:bodyPr wrap="square">
            <a:spAutoFit/>
          </a:bodyPr>
          <a:lstStyle/>
          <a:p>
            <a:pPr algn="l"/>
            <a:r>
              <a:rPr lang="en-US" altLang="en-US" sz="2000" dirty="0"/>
              <a:t>Non-Logical Axiom</a:t>
            </a:r>
          </a:p>
        </p:txBody>
      </p:sp>
      <p:pic>
        <p:nvPicPr>
          <p:cNvPr id="48" name="Picture 5" descr="j0116172">
            <a:extLst>
              <a:ext uri="{FF2B5EF4-FFF2-40B4-BE49-F238E27FC236}">
                <a16:creationId xmlns:a16="http://schemas.microsoft.com/office/drawing/2014/main" id="{A63A177F-58F5-40D0-8B79-0B8B266F593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AutoShape 35">
            <a:extLst>
              <a:ext uri="{FF2B5EF4-FFF2-40B4-BE49-F238E27FC236}">
                <a16:creationId xmlns:a16="http://schemas.microsoft.com/office/drawing/2014/main" id="{857DC1F8-E32B-4466-BFC9-D692F51CD37C}"/>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There is not much you can PROVE to be true</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without starting with some assumptions.</a:t>
            </a:r>
          </a:p>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our conclusion is only as strong as they are.</a:t>
            </a:r>
          </a:p>
        </p:txBody>
      </p:sp>
      <p:pic>
        <p:nvPicPr>
          <p:cNvPr id="51" name="Picture 50" descr="&lt;strong&gt;Clipart&lt;/strong&gt; - Beautiful Black &lt;strong&gt;Woman&lt;/strong&gt;">
            <a:extLst>
              <a:ext uri="{FF2B5EF4-FFF2-40B4-BE49-F238E27FC236}">
                <a16:creationId xmlns:a16="http://schemas.microsoft.com/office/drawing/2014/main" id="{D6A3BAD8-B94B-4693-AE49-59F0E8CA096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400110"/>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AF8911EE-BBD9-4138-8E9F-294C97A0281D}"/>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E9C2F644-F2BA-497B-A4E7-8CB12D2F218C}"/>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8" name="Text Box 21">
            <a:extLst>
              <a:ext uri="{FF2B5EF4-FFF2-40B4-BE49-F238E27FC236}">
                <a16:creationId xmlns:a16="http://schemas.microsoft.com/office/drawing/2014/main" id="{3DE679C2-2ED2-4789-9AB5-BCDD42DEDEB5}"/>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9" name="Rectangle 18">
            <a:extLst>
              <a:ext uri="{FF2B5EF4-FFF2-40B4-BE49-F238E27FC236}">
                <a16:creationId xmlns:a16="http://schemas.microsoft.com/office/drawing/2014/main" id="{4B598CE8-4E62-4AE8-B931-098773E824D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Oval 21">
            <a:extLst>
              <a:ext uri="{FF2B5EF4-FFF2-40B4-BE49-F238E27FC236}">
                <a16:creationId xmlns:a16="http://schemas.microsoft.com/office/drawing/2014/main" id="{08853889-FF6F-41E0-848D-9E8169FB369C}"/>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3" name="Freeform: Shape 22">
            <a:extLst>
              <a:ext uri="{FF2B5EF4-FFF2-40B4-BE49-F238E27FC236}">
                <a16:creationId xmlns:a16="http://schemas.microsoft.com/office/drawing/2014/main" id="{ED21D529-6516-4561-A698-F4FFDF79322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D2750DBA-F047-47E5-8A4E-E548A36DEB28}"/>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5" name="Oval 24">
            <a:extLst>
              <a:ext uri="{FF2B5EF4-FFF2-40B4-BE49-F238E27FC236}">
                <a16:creationId xmlns:a16="http://schemas.microsoft.com/office/drawing/2014/main" id="{D92D28CC-BF05-4C3E-A4DF-E42CAA07CB81}"/>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6" name="Rectangle 2">
            <a:extLst>
              <a:ext uri="{FF2B5EF4-FFF2-40B4-BE49-F238E27FC236}">
                <a16:creationId xmlns:a16="http://schemas.microsoft.com/office/drawing/2014/main" id="{6578504F-E660-4FFD-886C-12665295C17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097991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9">
                                            <p:bg/>
                                          </p:spTgt>
                                        </p:tgtEl>
                                        <p:attrNameLst>
                                          <p:attrName>style.visibility</p:attrName>
                                        </p:attrNameLst>
                                      </p:cBhvr>
                                      <p:to>
                                        <p:strVal val="visible"/>
                                      </p:to>
                                    </p:set>
                                    <p:anim calcmode="lin" valueType="num">
                                      <p:cBhvr additive="base">
                                        <p:cTn id="13" dur="500" fill="hold"/>
                                        <p:tgtEl>
                                          <p:spTgt spid="9">
                                            <p:bg/>
                                          </p:spTgt>
                                        </p:tgtEl>
                                        <p:attrNameLst>
                                          <p:attrName>ppt_x</p:attrName>
                                        </p:attrNameLst>
                                      </p:cBhvr>
                                      <p:tavLst>
                                        <p:tav tm="0">
                                          <p:val>
                                            <p:strVal val="0-#ppt_w/2"/>
                                          </p:val>
                                        </p:tav>
                                        <p:tav tm="100000">
                                          <p:val>
                                            <p:strVal val="#ppt_x"/>
                                          </p:val>
                                        </p:tav>
                                      </p:tavLst>
                                    </p:anim>
                                    <p:anim calcmode="lin" valueType="num">
                                      <p:cBhvr additive="base">
                                        <p:cTn id="14" dur="500" fill="hold"/>
                                        <p:tgtEl>
                                          <p:spTgt spid="9">
                                            <p:bg/>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6"/>
                                        </p:tgtEl>
                                        <p:attrNameLst>
                                          <p:attrName>style.visibility</p:attrName>
                                        </p:attrNameLst>
                                      </p:cBhvr>
                                      <p:to>
                                        <p:strVal val="visible"/>
                                      </p:to>
                                    </p:set>
                                    <p:anim calcmode="lin" valueType="num">
                                      <p:cBhvr additive="base">
                                        <p:cTn id="17" dur="500" fill="hold"/>
                                        <p:tgtEl>
                                          <p:spTgt spid="26"/>
                                        </p:tgtEl>
                                        <p:attrNameLst>
                                          <p:attrName>ppt_x</p:attrName>
                                        </p:attrNameLst>
                                      </p:cBhvr>
                                      <p:tavLst>
                                        <p:tav tm="0">
                                          <p:val>
                                            <p:strVal val="0-#ppt_w/2"/>
                                          </p:val>
                                        </p:tav>
                                        <p:tav tm="100000">
                                          <p:val>
                                            <p:strVal val="#ppt_x"/>
                                          </p:val>
                                        </p:tav>
                                      </p:tavLst>
                                    </p:anim>
                                    <p:anim calcmode="lin" valueType="num">
                                      <p:cBhvr additive="base">
                                        <p:cTn id="18" dur="500" fill="hold"/>
                                        <p:tgtEl>
                                          <p:spTgt spid="2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0-#ppt_w/2"/>
                                          </p:val>
                                        </p:tav>
                                        <p:tav tm="100000">
                                          <p:val>
                                            <p:strVal val="#ppt_x"/>
                                          </p:val>
                                        </p:tav>
                                      </p:tavLst>
                                    </p:anim>
                                    <p:anim calcmode="lin" valueType="num">
                                      <p:cBhvr additive="base">
                                        <p:cTn id="22" dur="500" fill="hold"/>
                                        <p:tgtEl>
                                          <p:spTgt spid="6"/>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48"/>
                                        </p:tgtEl>
                                        <p:attrNameLst>
                                          <p:attrName>style.visibility</p:attrName>
                                        </p:attrNameLst>
                                      </p:cBhvr>
                                      <p:to>
                                        <p:strVal val="visible"/>
                                      </p:to>
                                    </p:set>
                                    <p:anim calcmode="lin" valueType="num">
                                      <p:cBhvr additive="base">
                                        <p:cTn id="25" dur="500" fill="hold"/>
                                        <p:tgtEl>
                                          <p:spTgt spid="48"/>
                                        </p:tgtEl>
                                        <p:attrNameLst>
                                          <p:attrName>ppt_x</p:attrName>
                                        </p:attrNameLst>
                                      </p:cBhvr>
                                      <p:tavLst>
                                        <p:tav tm="0">
                                          <p:val>
                                            <p:strVal val="0-#ppt_w/2"/>
                                          </p:val>
                                        </p:tav>
                                        <p:tav tm="100000">
                                          <p:val>
                                            <p:strVal val="#ppt_x"/>
                                          </p:val>
                                        </p:tav>
                                      </p:tavLst>
                                    </p:anim>
                                    <p:anim calcmode="lin" valueType="num">
                                      <p:cBhvr additive="base">
                                        <p:cTn id="26"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9">
                                            <p:bg/>
                                          </p:spTgt>
                                        </p:tgtEl>
                                        <p:attrNameLst>
                                          <p:attrName>style.visibility</p:attrName>
                                        </p:attrNameLst>
                                      </p:cBhvr>
                                      <p:to>
                                        <p:strVal val="visible"/>
                                      </p:to>
                                    </p:set>
                                    <p:anim calcmode="lin" valueType="num">
                                      <p:cBhvr additive="base">
                                        <p:cTn id="31" dur="500" fill="hold"/>
                                        <p:tgtEl>
                                          <p:spTgt spid="49">
                                            <p:bg/>
                                          </p:spTgt>
                                        </p:tgtEl>
                                        <p:attrNameLst>
                                          <p:attrName>ppt_x</p:attrName>
                                        </p:attrNameLst>
                                      </p:cBhvr>
                                      <p:tavLst>
                                        <p:tav tm="0">
                                          <p:val>
                                            <p:strVal val="0-#ppt_w/2"/>
                                          </p:val>
                                        </p:tav>
                                        <p:tav tm="100000">
                                          <p:val>
                                            <p:strVal val="#ppt_x"/>
                                          </p:val>
                                        </p:tav>
                                      </p:tavLst>
                                    </p:anim>
                                    <p:anim calcmode="lin" valueType="num">
                                      <p:cBhvr additive="base">
                                        <p:cTn id="32" dur="500" fill="hold"/>
                                        <p:tgtEl>
                                          <p:spTgt spid="49">
                                            <p:bg/>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49">
                                            <p:txEl>
                                              <p:pRg st="0" end="0"/>
                                            </p:txEl>
                                          </p:spTgt>
                                        </p:tgtEl>
                                        <p:attrNameLst>
                                          <p:attrName>style.visibility</p:attrName>
                                        </p:attrNameLst>
                                      </p:cBhvr>
                                      <p:to>
                                        <p:strVal val="visible"/>
                                      </p:to>
                                    </p:set>
                                    <p:anim calcmode="lin" valueType="num">
                                      <p:cBhvr additive="base">
                                        <p:cTn id="35" dur="500" fill="hold"/>
                                        <p:tgtEl>
                                          <p:spTgt spid="49">
                                            <p:txEl>
                                              <p:pRg st="0" end="0"/>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9">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49">
                                            <p:txEl>
                                              <p:pRg st="1" end="1"/>
                                            </p:txEl>
                                          </p:spTgt>
                                        </p:tgtEl>
                                        <p:attrNameLst>
                                          <p:attrName>style.visibility</p:attrName>
                                        </p:attrNameLst>
                                      </p:cBhvr>
                                      <p:to>
                                        <p:strVal val="visible"/>
                                      </p:to>
                                    </p:set>
                                    <p:anim calcmode="lin" valueType="num">
                                      <p:cBhvr additive="base">
                                        <p:cTn id="39" dur="500" fill="hold"/>
                                        <p:tgtEl>
                                          <p:spTgt spid="49">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9">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additive="base">
                                        <p:cTn id="43" dur="500" fill="hold"/>
                                        <p:tgtEl>
                                          <p:spTgt spid="51"/>
                                        </p:tgtEl>
                                        <p:attrNameLst>
                                          <p:attrName>ppt_x</p:attrName>
                                        </p:attrNameLst>
                                      </p:cBhvr>
                                      <p:tavLst>
                                        <p:tav tm="0">
                                          <p:val>
                                            <p:strVal val="0-#ppt_w/2"/>
                                          </p:val>
                                        </p:tav>
                                        <p:tav tm="100000">
                                          <p:val>
                                            <p:strVal val="#ppt_x"/>
                                          </p:val>
                                        </p:tav>
                                      </p:tavLst>
                                    </p:anim>
                                    <p:anim calcmode="lin" valueType="num">
                                      <p:cBhvr additive="base">
                                        <p:cTn id="44"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500" fill="hold"/>
                                        <p:tgtEl>
                                          <p:spTgt spid="14"/>
                                        </p:tgtEl>
                                        <p:attrNameLst>
                                          <p:attrName>ppt_x</p:attrName>
                                        </p:attrNameLst>
                                      </p:cBhvr>
                                      <p:tavLst>
                                        <p:tav tm="0">
                                          <p:val>
                                            <p:strVal val="0-#ppt_w/2"/>
                                          </p:val>
                                        </p:tav>
                                        <p:tav tm="100000">
                                          <p:val>
                                            <p:strVal val="#ppt_x"/>
                                          </p:val>
                                        </p:tav>
                                      </p:tavLst>
                                    </p:anim>
                                    <p:anim calcmode="lin" valueType="num">
                                      <p:cBhvr additive="base">
                                        <p:cTn id="50" dur="500" fill="hold"/>
                                        <p:tgtEl>
                                          <p:spTgt spid="14"/>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5"/>
                                        </p:tgtEl>
                                        <p:attrNameLst>
                                          <p:attrName>style.visibility</p:attrName>
                                        </p:attrNameLst>
                                      </p:cBhvr>
                                      <p:to>
                                        <p:strVal val="visible"/>
                                      </p:to>
                                    </p:set>
                                    <p:anim calcmode="lin" valueType="num">
                                      <p:cBhvr additive="base">
                                        <p:cTn id="53" dur="400" fill="hold"/>
                                        <p:tgtEl>
                                          <p:spTgt spid="15"/>
                                        </p:tgtEl>
                                        <p:attrNameLst>
                                          <p:attrName>ppt_x</p:attrName>
                                        </p:attrNameLst>
                                      </p:cBhvr>
                                      <p:tavLst>
                                        <p:tav tm="0">
                                          <p:val>
                                            <p:strVal val="0-#ppt_w/2"/>
                                          </p:val>
                                        </p:tav>
                                        <p:tav tm="100000">
                                          <p:val>
                                            <p:strVal val="#ppt_x"/>
                                          </p:val>
                                        </p:tav>
                                      </p:tavLst>
                                    </p:anim>
                                    <p:anim calcmode="lin" valueType="num">
                                      <p:cBhvr additive="base">
                                        <p:cTn id="54" dur="400" fill="hold"/>
                                        <p:tgtEl>
                                          <p:spTgt spid="15"/>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3">
                                            <p:txEl>
                                              <p:pRg st="0" end="0"/>
                                            </p:txEl>
                                          </p:spTgt>
                                        </p:tgtEl>
                                        <p:attrNameLst>
                                          <p:attrName>style.visibility</p:attrName>
                                        </p:attrNameLst>
                                      </p:cBhvr>
                                      <p:to>
                                        <p:strVal val="visible"/>
                                      </p:to>
                                    </p:set>
                                    <p:anim calcmode="lin" valueType="num">
                                      <p:cBhvr additive="base">
                                        <p:cTn id="5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49">
                                            <p:txEl>
                                              <p:pRg st="2" end="2"/>
                                            </p:txEl>
                                          </p:spTgt>
                                        </p:tgtEl>
                                        <p:attrNameLst>
                                          <p:attrName>style.visibility</p:attrName>
                                        </p:attrNameLst>
                                      </p:cBhvr>
                                      <p:to>
                                        <p:strVal val="visible"/>
                                      </p:to>
                                    </p:set>
                                    <p:anim calcmode="lin" valueType="num">
                                      <p:cBhvr additive="base">
                                        <p:cTn id="63" dur="500" fill="hold"/>
                                        <p:tgtEl>
                                          <p:spTgt spid="49">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4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9">
                                            <p:txEl>
                                              <p:pRg st="3" end="3"/>
                                            </p:txEl>
                                          </p:spTgt>
                                        </p:tgtEl>
                                        <p:attrNameLst>
                                          <p:attrName>style.visibility</p:attrName>
                                        </p:attrNameLst>
                                      </p:cBhvr>
                                      <p:to>
                                        <p:strVal val="visible"/>
                                      </p:to>
                                    </p:set>
                                    <p:anim calcmode="lin" valueType="num">
                                      <p:cBhvr additive="base">
                                        <p:cTn id="69" dur="500" fill="hold"/>
                                        <p:tgtEl>
                                          <p:spTgt spid="49">
                                            <p:txEl>
                                              <p:pRg st="3" end="3"/>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49">
                                            <p:txEl>
                                              <p:pRg st="4" end="4"/>
                                            </p:txEl>
                                          </p:spTgt>
                                        </p:tgtEl>
                                        <p:attrNameLst>
                                          <p:attrName>style.visibility</p:attrName>
                                        </p:attrNameLst>
                                      </p:cBhvr>
                                      <p:to>
                                        <p:strVal val="visible"/>
                                      </p:to>
                                    </p:set>
                                    <p:anim calcmode="lin" valueType="num">
                                      <p:cBhvr additive="base">
                                        <p:cTn id="75" dur="500" fill="hold"/>
                                        <p:tgtEl>
                                          <p:spTgt spid="49">
                                            <p:txEl>
                                              <p:pRg st="4" end="4"/>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 calcmode="lin" valueType="num">
                                      <p:cBhvr additive="base">
                                        <p:cTn id="81" dur="500" fill="hold"/>
                                        <p:tgtEl>
                                          <p:spTgt spid="23"/>
                                        </p:tgtEl>
                                        <p:attrNameLst>
                                          <p:attrName>ppt_x</p:attrName>
                                        </p:attrNameLst>
                                      </p:cBhvr>
                                      <p:tavLst>
                                        <p:tav tm="0">
                                          <p:val>
                                            <p:strVal val="1+#ppt_w/2"/>
                                          </p:val>
                                        </p:tav>
                                        <p:tav tm="100000">
                                          <p:val>
                                            <p:strVal val="#ppt_x"/>
                                          </p:val>
                                        </p:tav>
                                      </p:tavLst>
                                    </p:anim>
                                    <p:anim calcmode="lin" valueType="num">
                                      <p:cBhvr additive="base">
                                        <p:cTn id="82" dur="500" fill="hold"/>
                                        <p:tgtEl>
                                          <p:spTgt spid="23"/>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22"/>
                                        </p:tgtEl>
                                        <p:attrNameLst>
                                          <p:attrName>style.visibility</p:attrName>
                                        </p:attrNameLst>
                                      </p:cBhvr>
                                      <p:to>
                                        <p:strVal val="visible"/>
                                      </p:to>
                                    </p:set>
                                    <p:anim calcmode="lin" valueType="num">
                                      <p:cBhvr additive="base">
                                        <p:cTn id="85" dur="500" fill="hold"/>
                                        <p:tgtEl>
                                          <p:spTgt spid="22"/>
                                        </p:tgtEl>
                                        <p:attrNameLst>
                                          <p:attrName>ppt_x</p:attrName>
                                        </p:attrNameLst>
                                      </p:cBhvr>
                                      <p:tavLst>
                                        <p:tav tm="0">
                                          <p:val>
                                            <p:strVal val="1+#ppt_w/2"/>
                                          </p:val>
                                        </p:tav>
                                        <p:tav tm="100000">
                                          <p:val>
                                            <p:strVal val="#ppt_x"/>
                                          </p:val>
                                        </p:tav>
                                      </p:tavLst>
                                    </p:anim>
                                    <p:anim calcmode="lin" valueType="num">
                                      <p:cBhvr additive="base">
                                        <p:cTn id="86" dur="500" fill="hold"/>
                                        <p:tgtEl>
                                          <p:spTgt spid="22"/>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16"/>
                                        </p:tgtEl>
                                        <p:attrNameLst>
                                          <p:attrName>style.visibility</p:attrName>
                                        </p:attrNameLst>
                                      </p:cBhvr>
                                      <p:to>
                                        <p:strVal val="visible"/>
                                      </p:to>
                                    </p:set>
                                    <p:anim calcmode="lin" valueType="num">
                                      <p:cBhvr additive="base">
                                        <p:cTn id="89" dur="500" fill="hold"/>
                                        <p:tgtEl>
                                          <p:spTgt spid="16"/>
                                        </p:tgtEl>
                                        <p:attrNameLst>
                                          <p:attrName>ppt_x</p:attrName>
                                        </p:attrNameLst>
                                      </p:cBhvr>
                                      <p:tavLst>
                                        <p:tav tm="0">
                                          <p:val>
                                            <p:strVal val="1+#ppt_w/2"/>
                                          </p:val>
                                        </p:tav>
                                        <p:tav tm="100000">
                                          <p:val>
                                            <p:strVal val="#ppt_x"/>
                                          </p:val>
                                        </p:tav>
                                      </p:tavLst>
                                    </p:anim>
                                    <p:anim calcmode="lin" valueType="num">
                                      <p:cBhvr additive="base">
                                        <p:cTn id="90" dur="500" fill="hold"/>
                                        <p:tgtEl>
                                          <p:spTgt spid="16"/>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17"/>
                                        </p:tgtEl>
                                        <p:attrNameLst>
                                          <p:attrName>style.visibility</p:attrName>
                                        </p:attrNameLst>
                                      </p:cBhvr>
                                      <p:to>
                                        <p:strVal val="visible"/>
                                      </p:to>
                                    </p:set>
                                    <p:anim calcmode="lin" valueType="num">
                                      <p:cBhvr additive="base">
                                        <p:cTn id="93" dur="500" fill="hold"/>
                                        <p:tgtEl>
                                          <p:spTgt spid="17"/>
                                        </p:tgtEl>
                                        <p:attrNameLst>
                                          <p:attrName>ppt_x</p:attrName>
                                        </p:attrNameLst>
                                      </p:cBhvr>
                                      <p:tavLst>
                                        <p:tav tm="0">
                                          <p:val>
                                            <p:strVal val="1+#ppt_w/2"/>
                                          </p:val>
                                        </p:tav>
                                        <p:tav tm="100000">
                                          <p:val>
                                            <p:strVal val="#ppt_x"/>
                                          </p:val>
                                        </p:tav>
                                      </p:tavLst>
                                    </p:anim>
                                    <p:anim calcmode="lin" valueType="num">
                                      <p:cBhvr additive="base">
                                        <p:cTn id="94" dur="500" fill="hold"/>
                                        <p:tgtEl>
                                          <p:spTgt spid="17"/>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500" fill="hold"/>
                                        <p:tgtEl>
                                          <p:spTgt spid="19"/>
                                        </p:tgtEl>
                                        <p:attrNameLst>
                                          <p:attrName>ppt_x</p:attrName>
                                        </p:attrNameLst>
                                      </p:cBhvr>
                                      <p:tavLst>
                                        <p:tav tm="0">
                                          <p:val>
                                            <p:strVal val="1+#ppt_w/2"/>
                                          </p:val>
                                        </p:tav>
                                        <p:tav tm="100000">
                                          <p:val>
                                            <p:strVal val="#ppt_x"/>
                                          </p:val>
                                        </p:tav>
                                      </p:tavLst>
                                    </p:anim>
                                    <p:anim calcmode="lin" valueType="num">
                                      <p:cBhvr additive="base">
                                        <p:cTn id="98" dur="500" fill="hold"/>
                                        <p:tgtEl>
                                          <p:spTgt spid="19"/>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24"/>
                                        </p:tgtEl>
                                        <p:attrNameLst>
                                          <p:attrName>style.visibility</p:attrName>
                                        </p:attrNameLst>
                                      </p:cBhvr>
                                      <p:to>
                                        <p:strVal val="visible"/>
                                      </p:to>
                                    </p:set>
                                    <p:anim calcmode="lin" valueType="num">
                                      <p:cBhvr additive="base">
                                        <p:cTn id="101" dur="500" fill="hold"/>
                                        <p:tgtEl>
                                          <p:spTgt spid="24"/>
                                        </p:tgtEl>
                                        <p:attrNameLst>
                                          <p:attrName>ppt_x</p:attrName>
                                        </p:attrNameLst>
                                      </p:cBhvr>
                                      <p:tavLst>
                                        <p:tav tm="0">
                                          <p:val>
                                            <p:strVal val="1+#ppt_w/2"/>
                                          </p:val>
                                        </p:tav>
                                        <p:tav tm="100000">
                                          <p:val>
                                            <p:strVal val="#ppt_x"/>
                                          </p:val>
                                        </p:tav>
                                      </p:tavLst>
                                    </p:anim>
                                    <p:anim calcmode="lin" valueType="num">
                                      <p:cBhvr additive="base">
                                        <p:cTn id="102" dur="500" fill="hold"/>
                                        <p:tgtEl>
                                          <p:spTgt spid="24"/>
                                        </p:tgtEl>
                                        <p:attrNameLst>
                                          <p:attrName>ppt_y</p:attrName>
                                        </p:attrNameLst>
                                      </p:cBhvr>
                                      <p:tavLst>
                                        <p:tav tm="0">
                                          <p:val>
                                            <p:strVal val="#ppt_y"/>
                                          </p:val>
                                        </p:tav>
                                        <p:tav tm="100000">
                                          <p:val>
                                            <p:strVal val="#ppt_y"/>
                                          </p:val>
                                        </p:tav>
                                      </p:tavLst>
                                    </p:anim>
                                  </p:childTnLst>
                                </p:cTn>
                              </p:par>
                              <p:par>
                                <p:cTn id="103" presetID="2" presetClass="entr" presetSubtype="2" fill="hold" grpId="0" nodeType="withEffect">
                                  <p:stCondLst>
                                    <p:cond delay="0"/>
                                  </p:stCondLst>
                                  <p:childTnLst>
                                    <p:set>
                                      <p:cBhvr>
                                        <p:cTn id="104" dur="1" fill="hold">
                                          <p:stCondLst>
                                            <p:cond delay="0"/>
                                          </p:stCondLst>
                                        </p:cTn>
                                        <p:tgtEl>
                                          <p:spTgt spid="25"/>
                                        </p:tgtEl>
                                        <p:attrNameLst>
                                          <p:attrName>style.visibility</p:attrName>
                                        </p:attrNameLst>
                                      </p:cBhvr>
                                      <p:to>
                                        <p:strVal val="visible"/>
                                      </p:to>
                                    </p:set>
                                    <p:anim calcmode="lin" valueType="num">
                                      <p:cBhvr additive="base">
                                        <p:cTn id="105" dur="500" fill="hold"/>
                                        <p:tgtEl>
                                          <p:spTgt spid="25"/>
                                        </p:tgtEl>
                                        <p:attrNameLst>
                                          <p:attrName>ppt_x</p:attrName>
                                        </p:attrNameLst>
                                      </p:cBhvr>
                                      <p:tavLst>
                                        <p:tav tm="0">
                                          <p:val>
                                            <p:strVal val="1+#ppt_w/2"/>
                                          </p:val>
                                        </p:tav>
                                        <p:tav tm="100000">
                                          <p:val>
                                            <p:strVal val="#ppt_x"/>
                                          </p:val>
                                        </p:tav>
                                      </p:tavLst>
                                    </p:anim>
                                    <p:anim calcmode="lin" valueType="num">
                                      <p:cBhvr additive="base">
                                        <p:cTn id="106" dur="500" fill="hold"/>
                                        <p:tgtEl>
                                          <p:spTgt spid="25"/>
                                        </p:tgtEl>
                                        <p:attrNameLst>
                                          <p:attrName>ppt_y</p:attrName>
                                        </p:attrNameLst>
                                      </p:cBhvr>
                                      <p:tavLst>
                                        <p:tav tm="0">
                                          <p:val>
                                            <p:strVal val="#ppt_y"/>
                                          </p:val>
                                        </p:tav>
                                        <p:tav tm="100000">
                                          <p:val>
                                            <p:strVal val="#ppt_y"/>
                                          </p:val>
                                        </p:tav>
                                      </p:tavLst>
                                    </p:anim>
                                  </p:childTnLst>
                                </p:cTn>
                              </p:par>
                              <p:par>
                                <p:cTn id="107" presetID="1" presetClass="exit" presetSubtype="0" fill="hold" grpId="1" nodeType="withEffect">
                                  <p:stCondLst>
                                    <p:cond delay="0"/>
                                  </p:stCondLst>
                                  <p:childTnLst>
                                    <p:set>
                                      <p:cBhvr>
                                        <p:cTn id="108" dur="1" fill="hold">
                                          <p:stCondLst>
                                            <p:cond delay="0"/>
                                          </p:stCondLst>
                                        </p:cTn>
                                        <p:tgtEl>
                                          <p:spTgt spid="49">
                                            <p:txEl>
                                              <p:pRg st="0" end="0"/>
                                            </p:txEl>
                                          </p:spTgt>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49">
                                            <p:txEl>
                                              <p:pRg st="1" end="1"/>
                                            </p:txEl>
                                          </p:spTgt>
                                        </p:tgtEl>
                                        <p:attrNameLst>
                                          <p:attrName>style.visibility</p:attrName>
                                        </p:attrNameLst>
                                      </p:cBhvr>
                                      <p:to>
                                        <p:strVal val="hidden"/>
                                      </p:to>
                                    </p:set>
                                  </p:childTnLst>
                                </p:cTn>
                              </p:par>
                              <p:par>
                                <p:cTn id="111" presetID="1" presetClass="exit" presetSubtype="0" fill="hold" grpId="1" nodeType="withEffect">
                                  <p:stCondLst>
                                    <p:cond delay="0"/>
                                  </p:stCondLst>
                                  <p:childTnLst>
                                    <p:set>
                                      <p:cBhvr>
                                        <p:cTn id="112" dur="1" fill="hold">
                                          <p:stCondLst>
                                            <p:cond delay="0"/>
                                          </p:stCondLst>
                                        </p:cTn>
                                        <p:tgtEl>
                                          <p:spTgt spid="49">
                                            <p:txEl>
                                              <p:pRg st="2" end="2"/>
                                            </p:txEl>
                                          </p:spTgt>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49">
                                            <p:txEl>
                                              <p:pRg st="3" end="3"/>
                                            </p:txEl>
                                          </p:spTgt>
                                        </p:tgtEl>
                                        <p:attrNameLst>
                                          <p:attrName>style.visibility</p:attrName>
                                        </p:attrNameLst>
                                      </p:cBhvr>
                                      <p:to>
                                        <p:strVal val="hidden"/>
                                      </p:to>
                                    </p:set>
                                  </p:childTnLst>
                                </p:cTn>
                              </p:par>
                              <p:par>
                                <p:cTn id="115" presetID="1" presetClass="exit" presetSubtype="0" fill="hold" grpId="1" nodeType="withEffect">
                                  <p:stCondLst>
                                    <p:cond delay="0"/>
                                  </p:stCondLst>
                                  <p:childTnLst>
                                    <p:set>
                                      <p:cBhvr>
                                        <p:cTn id="116" dur="1" fill="hold">
                                          <p:stCondLst>
                                            <p:cond delay="0"/>
                                          </p:stCondLst>
                                        </p:cTn>
                                        <p:tgtEl>
                                          <p:spTgt spid="49">
                                            <p:txEl>
                                              <p:pRg st="4" end="4"/>
                                            </p:txEl>
                                          </p:spTgt>
                                        </p:tgtEl>
                                        <p:attrNameLst>
                                          <p:attrName>style.visibility</p:attrName>
                                        </p:attrNameLst>
                                      </p:cBhvr>
                                      <p:to>
                                        <p:strVal val="hidden"/>
                                      </p:to>
                                    </p:set>
                                  </p:childTnLst>
                                </p:cTn>
                              </p:par>
                              <p:par>
                                <p:cTn id="117" presetID="1" presetClass="exit" presetSubtype="0" fill="hold" grpId="1" nodeType="withEffect">
                                  <p:stCondLst>
                                    <p:cond delay="0"/>
                                  </p:stCondLst>
                                  <p:childTnLst>
                                    <p:set>
                                      <p:cBhvr>
                                        <p:cTn id="118" dur="1" fill="hold">
                                          <p:stCondLst>
                                            <p:cond delay="0"/>
                                          </p:stCondLst>
                                        </p:cTn>
                                        <p:tgtEl>
                                          <p:spTgt spid="49">
                                            <p:bg/>
                                          </p:spTgt>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grpId="0" nodeType="clickEffect">
                                  <p:stCondLst>
                                    <p:cond delay="0"/>
                                  </p:stCondLst>
                                  <p:childTnLst>
                                    <p:set>
                                      <p:cBhvr>
                                        <p:cTn id="122" dur="1" fill="hold">
                                          <p:stCondLst>
                                            <p:cond delay="0"/>
                                          </p:stCondLst>
                                        </p:cTn>
                                        <p:tgtEl>
                                          <p:spTgt spid="18"/>
                                        </p:tgtEl>
                                        <p:attrNameLst>
                                          <p:attrName>style.visibility</p:attrName>
                                        </p:attrNameLst>
                                      </p:cBhvr>
                                      <p:to>
                                        <p:strVal val="visible"/>
                                      </p:to>
                                    </p:set>
                                    <p:anim calcmode="lin" valueType="num">
                                      <p:cBhvr additive="base">
                                        <p:cTn id="123" dur="500" fill="hold"/>
                                        <p:tgtEl>
                                          <p:spTgt spid="18"/>
                                        </p:tgtEl>
                                        <p:attrNameLst>
                                          <p:attrName>ppt_x</p:attrName>
                                        </p:attrNameLst>
                                      </p:cBhvr>
                                      <p:tavLst>
                                        <p:tav tm="0">
                                          <p:val>
                                            <p:strVal val="1+#ppt_w/2"/>
                                          </p:val>
                                        </p:tav>
                                        <p:tav tm="100000">
                                          <p:val>
                                            <p:strVal val="#ppt_x"/>
                                          </p:val>
                                        </p:tav>
                                      </p:tavLst>
                                    </p:anim>
                                    <p:anim calcmode="lin" valueType="num">
                                      <p:cBhvr additive="base">
                                        <p:cTn id="124"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1" presetClass="emph" presetSubtype="2" fill="hold" nodeType="clickEffect">
                                  <p:stCondLst>
                                    <p:cond delay="0"/>
                                  </p:stCondLst>
                                  <p:childTnLst>
                                    <p:animClr clrSpc="rgb" dir="cw">
                                      <p:cBhvr>
                                        <p:cTn id="128" dur="800" fill="hold"/>
                                        <p:tgtEl>
                                          <p:spTgt spid="23"/>
                                        </p:tgtEl>
                                        <p:attrNameLst>
                                          <p:attrName>fillcolor</p:attrName>
                                        </p:attrNameLst>
                                      </p:cBhvr>
                                      <p:to>
                                        <a:srgbClr val="00B050"/>
                                      </p:to>
                                    </p:animClr>
                                    <p:set>
                                      <p:cBhvr>
                                        <p:cTn id="129" dur="800" fill="hold"/>
                                        <p:tgtEl>
                                          <p:spTgt spid="23"/>
                                        </p:tgtEl>
                                        <p:attrNameLst>
                                          <p:attrName>fill.type</p:attrName>
                                        </p:attrNameLst>
                                      </p:cBhvr>
                                      <p:to>
                                        <p:strVal val="solid"/>
                                      </p:to>
                                    </p:set>
                                    <p:set>
                                      <p:cBhvr>
                                        <p:cTn id="130" dur="800" fill="hold"/>
                                        <p:tgtEl>
                                          <p:spTgt spid="23"/>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9" grpId="0" uiExpand="1" build="allAtOnce" animBg="1"/>
      <p:bldP spid="49" grpId="0" uiExpand="1" build="allAtOnce" animBg="1"/>
      <p:bldP spid="49" grpId="1" uiExpand="1" build="allAtOnce" animBg="1"/>
      <p:bldP spid="14" grpId="0"/>
      <p:bldP spid="15" grpId="0"/>
      <p:bldP spid="16" grpId="0" animBg="1"/>
      <p:bldP spid="17" grpId="0"/>
      <p:bldP spid="18" grpId="0"/>
      <p:bldP spid="19" grpId="0"/>
      <p:bldP spid="22" grpId="0" animBg="1"/>
      <p:bldP spid="23" grpId="0" animBg="1"/>
      <p:bldP spid="24" grpId="0" animBg="1"/>
      <p:bldP spid="25" grpId="0" animBg="1"/>
      <p:bldP spid="26"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909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At each step in the proof,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you can add any line that follows from the previous lines.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There is an implied “implies”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n-US" sz="2400" dirty="0">
                <a:cs typeface="Times New Roman" panose="02020603050405020304" pitchFamily="18" charset="0"/>
                <a:sym typeface="Symbol" panose="05050102010706020507" pitchFamily="18" charset="2"/>
              </a:rPr>
              <a:t>p</a:t>
            </a:r>
            <a:r>
              <a:rPr lang="en-US" sz="2400" dirty="0">
                <a:solidFill>
                  <a:srgbClr val="FFFFFF"/>
                </a:solidFill>
                <a:cs typeface="Times New Roman" panose="02020603050405020304" pitchFamily="18" charset="0"/>
                <a:sym typeface="Symbol" panose="05050102010706020507" pitchFamily="18" charset="2"/>
              </a:rPr>
              <a:t>revious lines</a:t>
            </a:r>
            <a:r>
              <a:rPr 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n-US" sz="2400" dirty="0">
                <a:solidFill>
                  <a:srgbClr val="FFFFFF"/>
                </a:solidFill>
                <a:cs typeface="Times New Roman" panose="02020603050405020304" pitchFamily="18" charset="0"/>
                <a:sym typeface="Symbol" panose="05050102010706020507" pitchFamily="18" charset="2"/>
              </a:rPr>
              <a:t>next line.</a:t>
            </a:r>
          </a:p>
        </p:txBody>
      </p:sp>
      <p:pic>
        <p:nvPicPr>
          <p:cNvPr id="49" name="Picture 5" descr="j0116172">
            <a:extLst>
              <a:ext uri="{FF2B5EF4-FFF2-40B4-BE49-F238E27FC236}">
                <a16:creationId xmlns:a16="http://schemas.microsoft.com/office/drawing/2014/main" id="{31FD4AE9-8D6D-4E1D-82F9-5256AE58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9" descr="&lt;strong&gt;Clipart&lt;/strong&gt; - Beautiful Black &lt;strong&gt;Woman&lt;/strong&gt;">
            <a:extLst>
              <a:ext uri="{FF2B5EF4-FFF2-40B4-BE49-F238E27FC236}">
                <a16:creationId xmlns:a16="http://schemas.microsoft.com/office/drawing/2014/main" id="{BFF35E8D-C212-49B4-86A1-7BDCB32C17C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3" name="Rectangle 12"/>
          <p:cNvSpPr/>
          <p:nvPr/>
        </p:nvSpPr>
        <p:spPr>
          <a:xfrm>
            <a:off x="76200" y="2667000"/>
            <a:ext cx="4572000" cy="400110"/>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4" name="Rectangle 13">
            <a:extLst>
              <a:ext uri="{FF2B5EF4-FFF2-40B4-BE49-F238E27FC236}">
                <a16:creationId xmlns:a16="http://schemas.microsoft.com/office/drawing/2014/main" id="{6A059113-FE97-480C-9A39-8CC152370A9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5EA73B9B-AEA0-4621-ABBF-263C264C090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Text Box 21">
            <a:extLst>
              <a:ext uri="{FF2B5EF4-FFF2-40B4-BE49-F238E27FC236}">
                <a16:creationId xmlns:a16="http://schemas.microsoft.com/office/drawing/2014/main" id="{8A2B5464-83F7-4990-953A-BF9BDCF5BF96}"/>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8" name="Rectangle 17">
            <a:extLst>
              <a:ext uri="{FF2B5EF4-FFF2-40B4-BE49-F238E27FC236}">
                <a16:creationId xmlns:a16="http://schemas.microsoft.com/office/drawing/2014/main" id="{1D07DA2A-46C3-45A9-9536-F1E36BA0469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1" name="Oval 20">
            <a:extLst>
              <a:ext uri="{FF2B5EF4-FFF2-40B4-BE49-F238E27FC236}">
                <a16:creationId xmlns:a16="http://schemas.microsoft.com/office/drawing/2014/main" id="{8D50C726-E001-4429-8C81-26D28B0402D2}"/>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2" name="Freeform: Shape 21">
            <a:extLst>
              <a:ext uri="{FF2B5EF4-FFF2-40B4-BE49-F238E27FC236}">
                <a16:creationId xmlns:a16="http://schemas.microsoft.com/office/drawing/2014/main" id="{A9FB6AD0-D964-4ED5-ADED-E79E4ACD1C79}"/>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3" name="Oval 22">
            <a:extLst>
              <a:ext uri="{FF2B5EF4-FFF2-40B4-BE49-F238E27FC236}">
                <a16:creationId xmlns:a16="http://schemas.microsoft.com/office/drawing/2014/main" id="{BA73ABA7-B948-4E8B-99A5-6EED8986C2A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4" name="Oval 23">
            <a:extLst>
              <a:ext uri="{FF2B5EF4-FFF2-40B4-BE49-F238E27FC236}">
                <a16:creationId xmlns:a16="http://schemas.microsoft.com/office/drawing/2014/main" id="{3F4FE961-CD93-459F-9088-E0E77904547F}"/>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49BEEEB5-0D57-4FC1-9350-1CEA982CC1CE}"/>
              </a:ext>
            </a:extLst>
          </p:cNvPr>
          <p:cNvSpPr txBox="1">
            <a:spLocks noChangeArrowheads="1"/>
          </p:cNvSpPr>
          <p:nvPr/>
        </p:nvSpPr>
        <p:spPr bwMode="auto">
          <a:xfrm>
            <a:off x="220425" y="2924932"/>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5" name="Rectangle 2">
            <a:extLst>
              <a:ext uri="{FF2B5EF4-FFF2-40B4-BE49-F238E27FC236}">
                <a16:creationId xmlns:a16="http://schemas.microsoft.com/office/drawing/2014/main" id="{B4C221DE-811B-4C50-A873-659788BD1667}"/>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629612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1" end="1"/>
                                            </p:txEl>
                                          </p:spTgt>
                                        </p:tgtEl>
                                        <p:attrNameLst>
                                          <p:attrName>style.visibility</p:attrName>
                                        </p:attrNameLst>
                                      </p:cBhvr>
                                      <p:to>
                                        <p:strVal val="visible"/>
                                      </p:to>
                                    </p:set>
                                    <p:anim calcmode="lin" valueType="num">
                                      <p:cBhvr additive="base">
                                        <p:cTn id="1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2">
                                            <p:txEl>
                                              <p:pRg st="2" end="2"/>
                                            </p:txEl>
                                          </p:spTgt>
                                        </p:tgtEl>
                                        <p:attrNameLst>
                                          <p:attrName>style.visibility</p:attrName>
                                        </p:attrNameLst>
                                      </p:cBhvr>
                                      <p:to>
                                        <p:strVal val="visible"/>
                                      </p:to>
                                    </p:set>
                                    <p:anim calcmode="lin" valueType="num">
                                      <p:cBhvr additive="base">
                                        <p:cTn id="1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2">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0-#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2">
                                            <p:txEl>
                                              <p:pRg st="3" end="3"/>
                                            </p:txEl>
                                          </p:spTgt>
                                        </p:tgtEl>
                                        <p:attrNameLst>
                                          <p:attrName>style.visibility</p:attrName>
                                        </p:attrNameLst>
                                      </p:cBhvr>
                                      <p:to>
                                        <p:strVal val="visible"/>
                                      </p:to>
                                    </p:set>
                                    <p:anim calcmode="lin" valueType="num">
                                      <p:cBhvr additive="base">
                                        <p:cTn id="29"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909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a:t>
            </a:r>
            <a:r>
              <a:rPr lang="en-US" sz="2400" dirty="0">
                <a:solidFill>
                  <a:schemeClr val="tx2"/>
                </a:solidFill>
                <a:cs typeface="Times New Roman" panose="02020603050405020304" pitchFamily="18" charset="0"/>
                <a:sym typeface="Symbol" panose="05050102010706020507" pitchFamily="18" charset="2"/>
              </a:rPr>
              <a:t>follows</a:t>
            </a:r>
            <a:r>
              <a:rPr lang="en-US" sz="2400" dirty="0">
                <a:solidFill>
                  <a:srgbClr val="FFFFFF"/>
                </a:solidFill>
                <a:cs typeface="Times New Roman" panose="02020603050405020304" pitchFamily="18" charset="0"/>
                <a:sym typeface="Symbol" panose="05050102010706020507" pitchFamily="18" charset="2"/>
              </a:rPr>
              <a:t> from this single line?</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me a </a:t>
            </a:r>
            <a:r>
              <a:rPr lang="en-US" sz="2400" dirty="0">
                <a:solidFill>
                  <a:schemeClr val="tx2"/>
                </a:solidFill>
                <a:cs typeface="Times New Roman" panose="02020603050405020304" pitchFamily="18" charset="0"/>
                <a:sym typeface="Symbol" panose="05050102010706020507" pitchFamily="18" charset="2"/>
              </a:rPr>
              <a:t>weaker</a:t>
            </a:r>
            <a:r>
              <a:rPr lang="en-US" sz="2400" dirty="0">
                <a:solidFill>
                  <a:srgbClr val="FFFFFF"/>
                </a:solidFill>
                <a:cs typeface="Times New Roman" panose="02020603050405020304" pitchFamily="18" charset="0"/>
                <a:sym typeface="Symbol" panose="05050102010706020507" pitchFamily="18" charset="2"/>
              </a:rPr>
              <a:t> statement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one that is guaranteed to be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a:t>
            </a:r>
            <a:r>
              <a:rPr lang="en-US" sz="2400" dirty="0">
                <a:solidFill>
                  <a:schemeClr val="tx2"/>
                </a:solidFill>
                <a:cs typeface="Times New Roman" panose="02020603050405020304" pitchFamily="18" charset="0"/>
                <a:sym typeface="Symbol" panose="05050102010706020507" pitchFamily="18" charset="2"/>
              </a:rPr>
              <a:t>within every universe in which the first is true.</a:t>
            </a:r>
            <a:r>
              <a:rPr lang="en-US" sz="1400" dirty="0">
                <a:solidFill>
                  <a:schemeClr val="tx2"/>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Exactly!</a:t>
            </a:r>
          </a:p>
        </p:txBody>
      </p:sp>
      <p:pic>
        <p:nvPicPr>
          <p:cNvPr id="49" name="Picture 5" descr="j0116172">
            <a:extLst>
              <a:ext uri="{FF2B5EF4-FFF2-40B4-BE49-F238E27FC236}">
                <a16:creationId xmlns:a16="http://schemas.microsoft.com/office/drawing/2014/main" id="{31FD4AE9-8D6D-4E1D-82F9-5256AE58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9" descr="&lt;strong&gt;Clipart&lt;/strong&gt; - Beautiful Black &lt;strong&gt;Woman&lt;/strong&gt;">
            <a:extLst>
              <a:ext uri="{FF2B5EF4-FFF2-40B4-BE49-F238E27FC236}">
                <a16:creationId xmlns:a16="http://schemas.microsoft.com/office/drawing/2014/main" id="{BFF35E8D-C212-49B4-86A1-7BDCB32C17C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3" name="Rectangle 12"/>
          <p:cNvSpPr/>
          <p:nvPr/>
        </p:nvSpPr>
        <p:spPr>
          <a:xfrm>
            <a:off x="76200" y="2667000"/>
            <a:ext cx="4572000" cy="707886"/>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4" name="Rectangle 13">
            <a:extLst>
              <a:ext uri="{FF2B5EF4-FFF2-40B4-BE49-F238E27FC236}">
                <a16:creationId xmlns:a16="http://schemas.microsoft.com/office/drawing/2014/main" id="{6A059113-FE97-480C-9A39-8CC152370A9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5EA73B9B-AEA0-4621-ABBF-263C264C090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Text Box 21">
            <a:extLst>
              <a:ext uri="{FF2B5EF4-FFF2-40B4-BE49-F238E27FC236}">
                <a16:creationId xmlns:a16="http://schemas.microsoft.com/office/drawing/2014/main" id="{8A2B5464-83F7-4990-953A-BF9BDCF5BF96}"/>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8" name="Rectangle 17">
            <a:extLst>
              <a:ext uri="{FF2B5EF4-FFF2-40B4-BE49-F238E27FC236}">
                <a16:creationId xmlns:a16="http://schemas.microsoft.com/office/drawing/2014/main" id="{1D07DA2A-46C3-45A9-9536-F1E36BA0469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Text Box 21">
            <a:extLst>
              <a:ext uri="{FF2B5EF4-FFF2-40B4-BE49-F238E27FC236}">
                <a16:creationId xmlns:a16="http://schemas.microsoft.com/office/drawing/2014/main" id="{C3FB4212-16A4-4A9F-869C-2CA8B378A74C}"/>
              </a:ext>
            </a:extLst>
          </p:cNvPr>
          <p:cNvSpPr txBox="1">
            <a:spLocks noChangeArrowheads="1"/>
          </p:cNvSpPr>
          <p:nvPr/>
        </p:nvSpPr>
        <p:spPr bwMode="auto">
          <a:xfrm>
            <a:off x="6011963" y="1428690"/>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0" name="Text Box 21">
            <a:extLst>
              <a:ext uri="{FF2B5EF4-FFF2-40B4-BE49-F238E27FC236}">
                <a16:creationId xmlns:a16="http://schemas.microsoft.com/office/drawing/2014/main" id="{5E5B5CB8-8BB0-41C4-879E-E424A4794E9F}"/>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1" name="Oval 20">
            <a:extLst>
              <a:ext uri="{FF2B5EF4-FFF2-40B4-BE49-F238E27FC236}">
                <a16:creationId xmlns:a16="http://schemas.microsoft.com/office/drawing/2014/main" id="{8D50C726-E001-4429-8C81-26D28B0402D2}"/>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2" name="Freeform: Shape 21">
            <a:extLst>
              <a:ext uri="{FF2B5EF4-FFF2-40B4-BE49-F238E27FC236}">
                <a16:creationId xmlns:a16="http://schemas.microsoft.com/office/drawing/2014/main" id="{A9FB6AD0-D964-4ED5-ADED-E79E4ACD1C79}"/>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3" name="Oval 22">
            <a:extLst>
              <a:ext uri="{FF2B5EF4-FFF2-40B4-BE49-F238E27FC236}">
                <a16:creationId xmlns:a16="http://schemas.microsoft.com/office/drawing/2014/main" id="{BA73ABA7-B948-4E8B-99A5-6EED8986C2A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4" name="Oval 23">
            <a:extLst>
              <a:ext uri="{FF2B5EF4-FFF2-40B4-BE49-F238E27FC236}">
                <a16:creationId xmlns:a16="http://schemas.microsoft.com/office/drawing/2014/main" id="{3F4FE961-CD93-459F-9088-E0E77904547F}"/>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pic>
        <p:nvPicPr>
          <p:cNvPr id="25" name="Picture 4" descr="Could Parallel Universes Be Physically Real?">
            <a:extLst>
              <a:ext uri="{FF2B5EF4-FFF2-40B4-BE49-F238E27FC236}">
                <a16:creationId xmlns:a16="http://schemas.microsoft.com/office/drawing/2014/main" id="{7E19C44C-3238-4891-A26B-5455A61B75F2}"/>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6" name="Text Box 21">
            <a:extLst>
              <a:ext uri="{FF2B5EF4-FFF2-40B4-BE49-F238E27FC236}">
                <a16:creationId xmlns:a16="http://schemas.microsoft.com/office/drawing/2014/main" id="{7E8B4426-D592-4717-B6E9-6DAE8C34144C}"/>
              </a:ext>
            </a:extLst>
          </p:cNvPr>
          <p:cNvSpPr txBox="1">
            <a:spLocks noChangeArrowheads="1"/>
          </p:cNvSpPr>
          <p:nvPr/>
        </p:nvSpPr>
        <p:spPr bwMode="auto">
          <a:xfrm>
            <a:off x="5685392" y="1408669"/>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28" name="Text Box 21">
            <a:extLst>
              <a:ext uri="{FF2B5EF4-FFF2-40B4-BE49-F238E27FC236}">
                <a16:creationId xmlns:a16="http://schemas.microsoft.com/office/drawing/2014/main" id="{49BEEEB5-0D57-4FC1-9350-1CEA982CC1CE}"/>
              </a:ext>
            </a:extLst>
          </p:cNvPr>
          <p:cNvSpPr txBox="1">
            <a:spLocks noChangeArrowheads="1"/>
          </p:cNvSpPr>
          <p:nvPr/>
        </p:nvSpPr>
        <p:spPr bwMode="auto">
          <a:xfrm>
            <a:off x="220425" y="2924932"/>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7" name="Rectangle 2">
            <a:extLst>
              <a:ext uri="{FF2B5EF4-FFF2-40B4-BE49-F238E27FC236}">
                <a16:creationId xmlns:a16="http://schemas.microsoft.com/office/drawing/2014/main" id="{AC440100-BDC3-41FB-A740-096F235BBFA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11783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1" end="1"/>
                                            </p:txEl>
                                          </p:spTgt>
                                        </p:tgtEl>
                                        <p:attrNameLst>
                                          <p:attrName>style.visibility</p:attrName>
                                        </p:attrNameLst>
                                      </p:cBhvr>
                                      <p:to>
                                        <p:strVal val="visible"/>
                                      </p:to>
                                    </p:set>
                                    <p:anim calcmode="lin" valueType="num">
                                      <p:cBhvr additive="base">
                                        <p:cTn id="1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2">
                                            <p:txEl>
                                              <p:pRg st="2" end="2"/>
                                            </p:txEl>
                                          </p:spTgt>
                                        </p:tgtEl>
                                        <p:attrNameLst>
                                          <p:attrName>style.visibility</p:attrName>
                                        </p:attrNameLst>
                                      </p:cBhvr>
                                      <p:to>
                                        <p:strVal val="visible"/>
                                      </p:to>
                                    </p:set>
                                    <p:anim calcmode="lin" valueType="num">
                                      <p:cBhvr additive="base">
                                        <p:cTn id="1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6">
                                            <p:txEl>
                                              <p:pRg st="0" end="0"/>
                                            </p:txEl>
                                          </p:spTgt>
                                        </p:tgtEl>
                                        <p:attrNameLst>
                                          <p:attrName>style.visibility</p:attrName>
                                        </p:attrNameLst>
                                      </p:cBhvr>
                                      <p:to>
                                        <p:strVal val="visible"/>
                                      </p:to>
                                    </p:set>
                                    <p:anim calcmode="lin" valueType="num">
                                      <p:cBhvr additive="base">
                                        <p:cTn id="25" dur="5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 presetClass="emph" presetSubtype="2" fill="hold" nodeType="clickEffect">
                                  <p:stCondLst>
                                    <p:cond delay="0"/>
                                  </p:stCondLst>
                                  <p:childTnLst>
                                    <p:animClr clrSpc="rgb" dir="cw">
                                      <p:cBhvr>
                                        <p:cTn id="30" dur="900" fill="hold"/>
                                        <p:tgtEl>
                                          <p:spTgt spid="21"/>
                                        </p:tgtEl>
                                        <p:attrNameLst>
                                          <p:attrName>fillcolor</p:attrName>
                                        </p:attrNameLst>
                                      </p:cBhvr>
                                      <p:to>
                                        <a:srgbClr val="66FF66"/>
                                      </p:to>
                                    </p:animClr>
                                    <p:set>
                                      <p:cBhvr>
                                        <p:cTn id="31" dur="900" fill="hold"/>
                                        <p:tgtEl>
                                          <p:spTgt spid="21"/>
                                        </p:tgtEl>
                                        <p:attrNameLst>
                                          <p:attrName>fill.type</p:attrName>
                                        </p:attrNameLst>
                                      </p:cBhvr>
                                      <p:to>
                                        <p:strVal val="solid"/>
                                      </p:to>
                                    </p:set>
                                    <p:set>
                                      <p:cBhvr>
                                        <p:cTn id="32" dur="900" fill="hold"/>
                                        <p:tgtEl>
                                          <p:spTgt spid="21"/>
                                        </p:tgtEl>
                                        <p:attrNameLst>
                                          <p:attrName>fill.on</p:attrName>
                                        </p:attrNameLst>
                                      </p:cBhvr>
                                      <p:to>
                                        <p:strVal val="true"/>
                                      </p:to>
                                    </p:set>
                                  </p:childTnLst>
                                </p:cTn>
                              </p:par>
                              <p:par>
                                <p:cTn id="33" presetID="7" presetClass="emph" presetSubtype="2" fill="hold" nodeType="withEffect">
                                  <p:stCondLst>
                                    <p:cond delay="0"/>
                                  </p:stCondLst>
                                  <p:childTnLst>
                                    <p:animClr clrSpc="rgb" dir="cw">
                                      <p:cBhvr>
                                        <p:cTn id="34" dur="1000" fill="hold"/>
                                        <p:tgtEl>
                                          <p:spTgt spid="24"/>
                                        </p:tgtEl>
                                        <p:attrNameLst>
                                          <p:attrName>stroke.color</p:attrName>
                                        </p:attrNameLst>
                                      </p:cBhvr>
                                      <p:to>
                                        <a:srgbClr val="66FF66"/>
                                      </p:to>
                                    </p:animClr>
                                    <p:set>
                                      <p:cBhvr>
                                        <p:cTn id="35" dur="1000" fill="hold"/>
                                        <p:tgtEl>
                                          <p:spTgt spid="24"/>
                                        </p:tgtEl>
                                        <p:attrNameLst>
                                          <p:attrName>stroke.on</p:attrName>
                                        </p:attrNameLst>
                                      </p:cBhvr>
                                      <p:to>
                                        <p:strVal val="true"/>
                                      </p:to>
                                    </p:set>
                                  </p:childTnLst>
                                </p:cTn>
                              </p:par>
                            </p:childTnLst>
                          </p:cTn>
                        </p:par>
                      </p:childTnLst>
                    </p:cTn>
                  </p:par>
                  <p:par>
                    <p:cTn id="36" fill="hold">
                      <p:stCondLst>
                        <p:cond delay="indefinite"/>
                      </p:stCondLst>
                      <p:childTnLst>
                        <p:par>
                          <p:cTn id="37" fill="hold">
                            <p:stCondLst>
                              <p:cond delay="0"/>
                            </p:stCondLst>
                            <p:childTnLst>
                              <p:par>
                                <p:cTn id="38" presetID="2" presetClass="entr" presetSubtype="2"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 calcmode="lin" valueType="num">
                                      <p:cBhvr additive="base">
                                        <p:cTn id="40" dur="500" fill="hold"/>
                                        <p:tgtEl>
                                          <p:spTgt spid="19"/>
                                        </p:tgtEl>
                                        <p:attrNameLst>
                                          <p:attrName>ppt_x</p:attrName>
                                        </p:attrNameLst>
                                      </p:cBhvr>
                                      <p:tavLst>
                                        <p:tav tm="0">
                                          <p:val>
                                            <p:strVal val="1+#ppt_w/2"/>
                                          </p:val>
                                        </p:tav>
                                        <p:tav tm="100000">
                                          <p:val>
                                            <p:strVal val="#ppt_x"/>
                                          </p:val>
                                        </p:tav>
                                      </p:tavLst>
                                    </p:anim>
                                    <p:anim calcmode="lin" valueType="num">
                                      <p:cBhvr additive="base">
                                        <p:cTn id="41"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nodeType="clickEffect">
                                  <p:stCondLst>
                                    <p:cond delay="0"/>
                                  </p:stCondLst>
                                  <p:childTnLst>
                                    <p:set>
                                      <p:cBhvr>
                                        <p:cTn id="45" dur="1" fill="hold">
                                          <p:stCondLst>
                                            <p:cond delay="0"/>
                                          </p:stCondLst>
                                        </p:cTn>
                                        <p:tgtEl>
                                          <p:spTgt spid="25"/>
                                        </p:tgtEl>
                                        <p:attrNameLst>
                                          <p:attrName>style.visibility</p:attrName>
                                        </p:attrNameLst>
                                      </p:cBhvr>
                                      <p:to>
                                        <p:strVal val="visible"/>
                                      </p:to>
                                    </p:set>
                                    <p:anim calcmode="lin" valueType="num">
                                      <p:cBhvr additive="base">
                                        <p:cTn id="46" dur="500" fill="hold"/>
                                        <p:tgtEl>
                                          <p:spTgt spid="25"/>
                                        </p:tgtEl>
                                        <p:attrNameLst>
                                          <p:attrName>ppt_x</p:attrName>
                                        </p:attrNameLst>
                                      </p:cBhvr>
                                      <p:tavLst>
                                        <p:tav tm="0">
                                          <p:val>
                                            <p:strVal val="1+#ppt_w/2"/>
                                          </p:val>
                                        </p:tav>
                                        <p:tav tm="100000">
                                          <p:val>
                                            <p:strVal val="#ppt_x"/>
                                          </p:val>
                                        </p:tav>
                                      </p:tavLst>
                                    </p:anim>
                                    <p:anim calcmode="lin" valueType="num">
                                      <p:cBhvr additive="base">
                                        <p:cTn id="47"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500" fill="hold"/>
                                        <p:tgtEl>
                                          <p:spTgt spid="20"/>
                                        </p:tgtEl>
                                        <p:attrNameLst>
                                          <p:attrName>ppt_x</p:attrName>
                                        </p:attrNameLst>
                                      </p:cBhvr>
                                      <p:tavLst>
                                        <p:tav tm="0">
                                          <p:val>
                                            <p:strVal val="1+#ppt_w/2"/>
                                          </p:val>
                                        </p:tav>
                                        <p:tav tm="100000">
                                          <p:val>
                                            <p:strVal val="#ppt_x"/>
                                          </p:val>
                                        </p:tav>
                                      </p:tavLst>
                                    </p:anim>
                                    <p:anim calcmode="lin" valueType="num">
                                      <p:cBhvr additive="base">
                                        <p:cTn id="53"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nodeType="clickEffect">
                                  <p:stCondLst>
                                    <p:cond delay="0"/>
                                  </p:stCondLst>
                                  <p:childTnLst>
                                    <p:set>
                                      <p:cBhvr>
                                        <p:cTn id="57" dur="1" fill="hold">
                                          <p:stCondLst>
                                            <p:cond delay="0"/>
                                          </p:stCondLst>
                                        </p:cTn>
                                        <p:tgtEl>
                                          <p:spTgt spid="13">
                                            <p:txEl>
                                              <p:pRg st="1" end="1"/>
                                            </p:txEl>
                                          </p:spTgt>
                                        </p:tgtEl>
                                        <p:attrNameLst>
                                          <p:attrName>style.visibility</p:attrName>
                                        </p:attrNameLst>
                                      </p:cBhvr>
                                      <p:to>
                                        <p:strVal val="visible"/>
                                      </p:to>
                                    </p:set>
                                    <p:anim calcmode="lin" valueType="num">
                                      <p:cBhvr additive="base">
                                        <p:cTn id="58"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59" dur="500" fill="hold"/>
                                        <p:tgtEl>
                                          <p:spTgt spid="1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8" fill="hold" nodeType="clickEffect">
                                  <p:stCondLst>
                                    <p:cond delay="0"/>
                                  </p:stCondLst>
                                  <p:childTnLst>
                                    <p:set>
                                      <p:cBhvr>
                                        <p:cTn id="63" dur="1" fill="hold">
                                          <p:stCondLst>
                                            <p:cond delay="0"/>
                                          </p:stCondLst>
                                        </p:cTn>
                                        <p:tgtEl>
                                          <p:spTgt spid="32">
                                            <p:txEl>
                                              <p:pRg st="3" end="3"/>
                                            </p:txEl>
                                          </p:spTgt>
                                        </p:tgtEl>
                                        <p:attrNameLst>
                                          <p:attrName>style.visibility</p:attrName>
                                        </p:attrNameLst>
                                      </p:cBhvr>
                                      <p:to>
                                        <p:strVal val="visible"/>
                                      </p:to>
                                    </p:set>
                                    <p:anim calcmode="lin" valueType="num">
                                      <p:cBhvr additive="base">
                                        <p:cTn id="64"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65"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61D050C2-3B70-43C4-9656-45445B790FC6}"/>
              </a:ext>
            </a:extLst>
          </p:cNvPr>
          <p:cNvSpPr txBox="1"/>
          <p:nvPr/>
        </p:nvSpPr>
        <p:spPr>
          <a:xfrm>
            <a:off x="76200" y="2972812"/>
            <a:ext cx="9525000" cy="3046988"/>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Instead of   </a:t>
            </a:r>
          </a:p>
          <a:p>
            <a:pPr lvl="0" algn="l">
              <a:defRPr/>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Φ ≡ </a:t>
            </a:r>
            <a:r>
              <a:rPr lang="en-US" altLang="en-US" sz="2400" dirty="0">
                <a:solidFill>
                  <a:srgbClr val="FFC000"/>
                </a:solidFill>
                <a:latin typeface="Symbol" pitchFamily="18" charset="2"/>
              </a:rPr>
              <a:t>"</a:t>
            </a:r>
            <a:r>
              <a:rPr lang="en-US" altLang="en-US" sz="2400" dirty="0">
                <a:solidFill>
                  <a:srgbClr val="FFC000"/>
                </a:solidFill>
                <a:latin typeface="+mj-lt"/>
              </a:rPr>
              <a:t>x</a:t>
            </a:r>
            <a:r>
              <a:rPr lang="en-US" altLang="en-US" sz="2400" dirty="0">
                <a:solidFill>
                  <a:srgbClr val="FFC000"/>
                </a:solidFill>
                <a:latin typeface="Times New Roman"/>
              </a:rPr>
              <a:t> </a:t>
            </a:r>
            <a:r>
              <a:rPr lang="en-US" altLang="en-US" sz="2400" dirty="0">
                <a:solidFill>
                  <a:srgbClr val="FFC000"/>
                </a:solidFill>
                <a:latin typeface="Symbol" pitchFamily="18" charset="2"/>
              </a:rPr>
              <a:t> $</a:t>
            </a:r>
            <a:r>
              <a:rPr lang="en-US" altLang="en-US" sz="2400" dirty="0">
                <a:solidFill>
                  <a:srgbClr val="FFC000"/>
                </a:solidFill>
                <a:latin typeface="+mj-lt"/>
              </a:rPr>
              <a:t>y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lang="el-GR" altLang="en-US" sz="2400" dirty="0">
                <a:solidFill>
                  <a:srgbClr val="FFC000"/>
                </a:solidFill>
                <a:latin typeface="Times New Roman"/>
                <a:cs typeface="Times New Roman" panose="02020603050405020304" pitchFamily="18" charset="0"/>
                <a:sym typeface="Symbol" panose="05050102010706020507" pitchFamily="18" charset="2"/>
              </a:rPr>
              <a:t>δωµπσ</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Γ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Φ</a:t>
            </a:r>
            <a:r>
              <a:rPr lang="en-US"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Feel free to write</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Forall  </a:t>
            </a:r>
            <a:r>
              <a:rPr lang="en-US" altLang="en-US" sz="2400" dirty="0">
                <a:latin typeface="+mj-lt"/>
              </a:rPr>
              <a:t>x  exits y  </a:t>
            </a:r>
            <a:r>
              <a:rPr lang="en-US" altLang="en-US" sz="2400" dirty="0">
                <a:latin typeface="+mj-lt"/>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a:t>
            </a:r>
            <a:r>
              <a:rPr lang="en-US" altLang="en-US" sz="2400" dirty="0">
                <a:latin typeface="+mj-lt"/>
                <a:cs typeface="Times New Roman" panose="02020603050405020304" pitchFamily="18" charset="0"/>
                <a:sym typeface="Symbol" panose="05050102010706020507" pitchFamily="18" charset="2"/>
              </a:rPr>
              <a:t>a or b</a:t>
            </a:r>
            <a:r>
              <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 --&gt;</a:t>
            </a:r>
            <a:r>
              <a:rPr lang="en-US" altLang="en-US" sz="2400" dirty="0">
                <a:latin typeface="+mj-lt"/>
                <a:sym typeface="Symbol" panose="05050102010706020507" pitchFamily="18" charset="2"/>
              </a:rPr>
              <a:t> </a:t>
            </a:r>
            <a:r>
              <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g &amp; </a:t>
            </a:r>
            <a:r>
              <a:rPr lang="en-US" altLang="en-US" sz="2400" dirty="0">
                <a:latin typeface="+mj-lt"/>
                <a:cs typeface="Times New Roman" panose="02020603050405020304" pitchFamily="18" charset="0"/>
                <a:sym typeface="Symbol" panose="05050102010706020507" pitchFamily="18" charset="2"/>
              </a:rPr>
              <a:t>d &amp; w &amp; u &amp; p &amp; s</a:t>
            </a:r>
            <a:r>
              <a:rPr lang="en-CA" altLang="en-US" sz="2400" dirty="0">
                <a:latin typeface="+mj-lt"/>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C000"/>
                </a:solidFill>
                <a:latin typeface="+mj-lt"/>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mj-lt"/>
              <a:ea typeface="+mn-ea"/>
              <a:cs typeface="Times New Roman" panose="02020603050405020304" pitchFamily="18" charset="0"/>
            </a:endParaRPr>
          </a:p>
        </p:txBody>
      </p:sp>
      <p:sp>
        <p:nvSpPr>
          <p:cNvPr id="8" name="TextBox 7">
            <a:extLst>
              <a:ext uri="{FF2B5EF4-FFF2-40B4-BE49-F238E27FC236}">
                <a16:creationId xmlns:a16="http://schemas.microsoft.com/office/drawing/2014/main" id="{BE81B0D3-6756-45BE-A1BD-C34E96EEAEAD}"/>
              </a:ext>
            </a:extLst>
          </p:cNvPr>
          <p:cNvSpPr txBox="1"/>
          <p:nvPr/>
        </p:nvSpPr>
        <p:spPr>
          <a:xfrm rot="3524174">
            <a:off x="317941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alpha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9" name="TextBox 8">
            <a:extLst>
              <a:ext uri="{FF2B5EF4-FFF2-40B4-BE49-F238E27FC236}">
                <a16:creationId xmlns:a16="http://schemas.microsoft.com/office/drawing/2014/main" id="{FEAE5DCC-25E0-4AE3-8C2C-E8B8F3B8E98B}"/>
              </a:ext>
            </a:extLst>
          </p:cNvPr>
          <p:cNvSpPr txBox="1"/>
          <p:nvPr/>
        </p:nvSpPr>
        <p:spPr>
          <a:xfrm rot="3524174">
            <a:off x="3558872" y="4033071"/>
            <a:ext cx="1176519"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beta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b</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0" name="TextBox 9">
            <a:extLst>
              <a:ext uri="{FF2B5EF4-FFF2-40B4-BE49-F238E27FC236}">
                <a16:creationId xmlns:a16="http://schemas.microsoft.com/office/drawing/2014/main" id="{4E77085A-510B-45CC-8438-7D98E4300437}"/>
              </a:ext>
            </a:extLst>
          </p:cNvPr>
          <p:cNvSpPr txBox="1"/>
          <p:nvPr/>
        </p:nvSpPr>
        <p:spPr>
          <a:xfrm rot="3524174">
            <a:off x="4132552" y="4257308"/>
            <a:ext cx="170118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gamma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1" name="TextBox 10">
            <a:extLst>
              <a:ext uri="{FF2B5EF4-FFF2-40B4-BE49-F238E27FC236}">
                <a16:creationId xmlns:a16="http://schemas.microsoft.com/office/drawing/2014/main" id="{18FD1ECC-C000-4CB4-90DB-E8D83473B281}"/>
              </a:ext>
            </a:extLst>
          </p:cNvPr>
          <p:cNvSpPr txBox="1"/>
          <p:nvPr/>
        </p:nvSpPr>
        <p:spPr>
          <a:xfrm rot="3524174">
            <a:off x="4517144"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delta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d</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2" name="TextBox 11">
            <a:extLst>
              <a:ext uri="{FF2B5EF4-FFF2-40B4-BE49-F238E27FC236}">
                <a16:creationId xmlns:a16="http://schemas.microsoft.com/office/drawing/2014/main" id="{E4FAAA49-9B5D-4EFE-BFCC-58F10039F2A5}"/>
              </a:ext>
            </a:extLst>
          </p:cNvPr>
          <p:cNvSpPr txBox="1"/>
          <p:nvPr/>
        </p:nvSpPr>
        <p:spPr>
          <a:xfrm rot="3524174">
            <a:off x="4869823" y="4226256"/>
            <a:ext cx="1628526"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omega</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w</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3" name="TextBox 12">
            <a:extLst>
              <a:ext uri="{FF2B5EF4-FFF2-40B4-BE49-F238E27FC236}">
                <a16:creationId xmlns:a16="http://schemas.microsoft.com/office/drawing/2014/main" id="{25B04E85-4920-4F98-B44A-0183DA31924A}"/>
              </a:ext>
            </a:extLst>
          </p:cNvPr>
          <p:cNvSpPr txBox="1"/>
          <p:nvPr/>
        </p:nvSpPr>
        <p:spPr>
          <a:xfrm rot="3524174">
            <a:off x="527679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mu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u</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4" name="TextBox 13">
            <a:extLst>
              <a:ext uri="{FF2B5EF4-FFF2-40B4-BE49-F238E27FC236}">
                <a16:creationId xmlns:a16="http://schemas.microsoft.com/office/drawing/2014/main" id="{7EFA32C2-BF26-45D3-9269-7DA07498E23B}"/>
              </a:ext>
            </a:extLst>
          </p:cNvPr>
          <p:cNvSpPr txBox="1"/>
          <p:nvPr/>
        </p:nvSpPr>
        <p:spPr>
          <a:xfrm rot="3524174">
            <a:off x="5635520"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pi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a:solidFill>
                  <a:srgbClr val="FFC000"/>
                </a:solidFill>
                <a:latin typeface="Times New Roman"/>
                <a:cs typeface="Times New Roman" panose="02020603050405020304" pitchFamily="18" charset="0"/>
                <a:sym typeface="Symbol" panose="05050102010706020507" pitchFamily="18" charset="2"/>
              </a:rPr>
              <a:t> p</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5" name="TextBox 14">
            <a:extLst>
              <a:ext uri="{FF2B5EF4-FFF2-40B4-BE49-F238E27FC236}">
                <a16:creationId xmlns:a16="http://schemas.microsoft.com/office/drawing/2014/main" id="{EE57BA61-6D07-4154-A602-E67C1A0BBBE4}"/>
              </a:ext>
            </a:extLst>
          </p:cNvPr>
          <p:cNvSpPr txBox="1"/>
          <p:nvPr/>
        </p:nvSpPr>
        <p:spPr>
          <a:xfrm rot="3524174">
            <a:off x="60270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sigma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s</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6" name="TextBox 15">
            <a:extLst>
              <a:ext uri="{FF2B5EF4-FFF2-40B4-BE49-F238E27FC236}">
                <a16:creationId xmlns:a16="http://schemas.microsoft.com/office/drawing/2014/main" id="{A40B0B18-F1FC-4A50-AAA7-5EF8A58BC543}"/>
              </a:ext>
            </a:extLst>
          </p:cNvPr>
          <p:cNvSpPr txBox="1"/>
          <p:nvPr/>
        </p:nvSpPr>
        <p:spPr>
          <a:xfrm rot="7275826" flipV="1">
            <a:off x="2688010"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negate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not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7" name="TextBox 16">
            <a:extLst>
              <a:ext uri="{FF2B5EF4-FFF2-40B4-BE49-F238E27FC236}">
                <a16:creationId xmlns:a16="http://schemas.microsoft.com/office/drawing/2014/main" id="{5955E061-50F6-4038-A5DF-7E86820EE5D9}"/>
              </a:ext>
            </a:extLst>
          </p:cNvPr>
          <p:cNvSpPr txBox="1"/>
          <p:nvPr/>
        </p:nvSpPr>
        <p:spPr>
          <a:xfrm rot="7275826" flipV="1">
            <a:off x="3159278"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or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8" name="TextBox 17">
            <a:extLst>
              <a:ext uri="{FF2B5EF4-FFF2-40B4-BE49-F238E27FC236}">
                <a16:creationId xmlns:a16="http://schemas.microsoft.com/office/drawing/2014/main" id="{4C86722A-CA10-4CD4-B7B7-8628119DFD6A}"/>
              </a:ext>
            </a:extLst>
          </p:cNvPr>
          <p:cNvSpPr txBox="1"/>
          <p:nvPr/>
        </p:nvSpPr>
        <p:spPr>
          <a:xfrm rot="7275826" flipV="1">
            <a:off x="3756401"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implies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9" name="TextBox 18">
            <a:extLst>
              <a:ext uri="{FF2B5EF4-FFF2-40B4-BE49-F238E27FC236}">
                <a16:creationId xmlns:a16="http://schemas.microsoft.com/office/drawing/2014/main" id="{84615F3B-1961-485C-8412-10CE122C31A1}"/>
              </a:ext>
            </a:extLst>
          </p:cNvPr>
          <p:cNvSpPr txBox="1"/>
          <p:nvPr/>
        </p:nvSpPr>
        <p:spPr>
          <a:xfrm rot="7275826" flipV="1">
            <a:off x="4275733"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&amp;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0" name="TextBox 19">
            <a:extLst>
              <a:ext uri="{FF2B5EF4-FFF2-40B4-BE49-F238E27FC236}">
                <a16:creationId xmlns:a16="http://schemas.microsoft.com/office/drawing/2014/main" id="{AB4BD408-BD75-4B9C-ADF5-CCBA042EE86E}"/>
              </a:ext>
            </a:extLst>
          </p:cNvPr>
          <p:cNvSpPr txBox="1"/>
          <p:nvPr/>
        </p:nvSpPr>
        <p:spPr>
          <a:xfrm rot="7275826" flipV="1">
            <a:off x="1703270"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err="1">
                <a:solidFill>
                  <a:srgbClr val="FFC000"/>
                </a:solidFill>
                <a:cs typeface="Times New Roman" panose="02020603050405020304" pitchFamily="18" charset="0"/>
                <a:sym typeface="Symbol" panose="05050102010706020507" pitchFamily="18" charset="2"/>
              </a:rPr>
              <a:t>forall</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1" name="TextBox 20">
            <a:extLst>
              <a:ext uri="{FF2B5EF4-FFF2-40B4-BE49-F238E27FC236}">
                <a16:creationId xmlns:a16="http://schemas.microsoft.com/office/drawing/2014/main" id="{9DA34AC9-0357-4F00-B82D-7869A318E332}"/>
              </a:ext>
            </a:extLst>
          </p:cNvPr>
          <p:cNvSpPr txBox="1"/>
          <p:nvPr/>
        </p:nvSpPr>
        <p:spPr>
          <a:xfrm rot="7275826" flipV="1">
            <a:off x="2218333"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exists</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3" name="Rectangle 2">
            <a:extLst>
              <a:ext uri="{FF2B5EF4-FFF2-40B4-BE49-F238E27FC236}">
                <a16:creationId xmlns:a16="http://schemas.microsoft.com/office/drawing/2014/main" id="{AA68EE25-7652-42FB-830C-E3B42F2DE21A}"/>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noProof="0" dirty="0">
                <a:solidFill>
                  <a:srgbClr val="FFFF00"/>
                </a:solidFill>
              </a:rPr>
              <a:t>Notation</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9" name="TextBox 28">
            <a:extLst>
              <a:ext uri="{FF2B5EF4-FFF2-40B4-BE49-F238E27FC236}">
                <a16:creationId xmlns:a16="http://schemas.microsoft.com/office/drawing/2014/main" id="{EF6E5F41-0A7C-4F6B-8F4E-F74E13B8CD4F}"/>
              </a:ext>
            </a:extLst>
          </p:cNvPr>
          <p:cNvSpPr txBox="1"/>
          <p:nvPr/>
        </p:nvSpPr>
        <p:spPr>
          <a:xfrm rot="3524174">
            <a:off x="14550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0" name="TextBox 29">
            <a:extLst>
              <a:ext uri="{FF2B5EF4-FFF2-40B4-BE49-F238E27FC236}">
                <a16:creationId xmlns:a16="http://schemas.microsoft.com/office/drawing/2014/main" id="{963F5177-0573-42B6-BB05-DB9E5A16EDAE}"/>
              </a:ext>
            </a:extLst>
          </p:cNvPr>
          <p:cNvSpPr txBox="1"/>
          <p:nvPr/>
        </p:nvSpPr>
        <p:spPr>
          <a:xfrm rot="3524174">
            <a:off x="6559510" y="4343584"/>
            <a:ext cx="1903046"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noProof="0" dirty="0">
                <a:solidFill>
                  <a:srgbClr val="FFC000"/>
                </a:solidFill>
                <a:cs typeface="Times New Roman" panose="02020603050405020304" pitchFamily="18" charset="0"/>
                <a:sym typeface="Symbol" panose="05050102010706020507" pitchFamily="18" charset="2"/>
              </a:rPr>
              <a:t>Gamma</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1" name="TextBox 30">
            <a:extLst>
              <a:ext uri="{FF2B5EF4-FFF2-40B4-BE49-F238E27FC236}">
                <a16:creationId xmlns:a16="http://schemas.microsoft.com/office/drawing/2014/main" id="{0F109D78-B1AC-438B-BE4B-D90A6C84DC33}"/>
              </a:ext>
            </a:extLst>
          </p:cNvPr>
          <p:cNvSpPr txBox="1"/>
          <p:nvPr/>
        </p:nvSpPr>
        <p:spPr>
          <a:xfrm rot="3524174">
            <a:off x="72081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2" name="TextBox 31">
            <a:extLst>
              <a:ext uri="{FF2B5EF4-FFF2-40B4-BE49-F238E27FC236}">
                <a16:creationId xmlns:a16="http://schemas.microsoft.com/office/drawing/2014/main" id="{15E70EE6-152D-41F8-914F-E3B73B40A06C}"/>
              </a:ext>
            </a:extLst>
          </p:cNvPr>
          <p:cNvSpPr txBox="1"/>
          <p:nvPr/>
        </p:nvSpPr>
        <p:spPr>
          <a:xfrm rot="3524174">
            <a:off x="768841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pic>
        <p:nvPicPr>
          <p:cNvPr id="2" name="Picture 5" descr="j0116172">
            <a:extLst>
              <a:ext uri="{FF2B5EF4-FFF2-40B4-BE49-F238E27FC236}">
                <a16:creationId xmlns:a16="http://schemas.microsoft.com/office/drawing/2014/main" id="{6C0F7E4F-71B5-B167-3F79-FB117A3FFDD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39723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anim calcmode="lin" valueType="num">
                                      <p:cBhvr additive="base">
                                        <p:cTn id="11"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5" end="5"/>
                                            </p:txEl>
                                          </p:spTgt>
                                        </p:tgtEl>
                                        <p:attrNameLst>
                                          <p:attrName>style.visibility</p:attrName>
                                        </p:attrNameLst>
                                      </p:cBhvr>
                                      <p:to>
                                        <p:strVal val="visible"/>
                                      </p:to>
                                    </p:set>
                                    <p:anim calcmode="lin" valueType="num">
                                      <p:cBhvr additive="base">
                                        <p:cTn id="1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
                                            <p:txEl>
                                              <p:pRg st="6" end="6"/>
                                            </p:txEl>
                                          </p:spTgt>
                                        </p:tgtEl>
                                        <p:attrNameLst>
                                          <p:attrName>style.visibility</p:attrName>
                                        </p:attrNameLst>
                                      </p:cBhvr>
                                      <p:to>
                                        <p:strVal val="visible"/>
                                      </p:to>
                                    </p:set>
                                    <p:anim calcmode="lin" valueType="num">
                                      <p:cBhvr additive="base">
                                        <p:cTn id="21"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500" fill="hold"/>
                                        <p:tgtEl>
                                          <p:spTgt spid="20"/>
                                        </p:tgtEl>
                                        <p:attrNameLst>
                                          <p:attrName>ppt_x</p:attrName>
                                        </p:attrNameLst>
                                      </p:cBhvr>
                                      <p:tavLst>
                                        <p:tav tm="0">
                                          <p:val>
                                            <p:strVal val="#ppt_x"/>
                                          </p:val>
                                        </p:tav>
                                        <p:tav tm="100000">
                                          <p:val>
                                            <p:strVal val="#ppt_x"/>
                                          </p:val>
                                        </p:tav>
                                      </p:tavLst>
                                    </p:anim>
                                    <p:anim calcmode="lin" valueType="num">
                                      <p:cBhvr additive="base">
                                        <p:cTn id="2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 calcmode="lin" valueType="num">
                                      <p:cBhvr additive="base">
                                        <p:cTn id="33" dur="500" fill="hold"/>
                                        <p:tgtEl>
                                          <p:spTgt spid="21"/>
                                        </p:tgtEl>
                                        <p:attrNameLst>
                                          <p:attrName>ppt_x</p:attrName>
                                        </p:attrNameLst>
                                      </p:cBhvr>
                                      <p:tavLst>
                                        <p:tav tm="0">
                                          <p:val>
                                            <p:strVal val="#ppt_x"/>
                                          </p:val>
                                        </p:tav>
                                        <p:tav tm="100000">
                                          <p:val>
                                            <p:strVal val="#ppt_x"/>
                                          </p:val>
                                        </p:tav>
                                      </p:tavLst>
                                    </p:anim>
                                    <p:anim calcmode="lin" valueType="num">
                                      <p:cBhvr additive="base">
                                        <p:cTn id="3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ppt_x"/>
                                          </p:val>
                                        </p:tav>
                                        <p:tav tm="100000">
                                          <p:val>
                                            <p:strVal val="#ppt_x"/>
                                          </p:val>
                                        </p:tav>
                                      </p:tavLst>
                                    </p:anim>
                                    <p:anim calcmode="lin" valueType="num">
                                      <p:cBhvr additive="base">
                                        <p:cTn id="4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ppt_x"/>
                                          </p:val>
                                        </p:tav>
                                        <p:tav tm="100000">
                                          <p:val>
                                            <p:strVal val="#ppt_x"/>
                                          </p:val>
                                        </p:tav>
                                      </p:tavLst>
                                    </p:anim>
                                    <p:anim calcmode="lin" valueType="num">
                                      <p:cBhvr additive="base">
                                        <p:cTn id="4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500" fill="hold"/>
                                        <p:tgtEl>
                                          <p:spTgt spid="18"/>
                                        </p:tgtEl>
                                        <p:attrNameLst>
                                          <p:attrName>ppt_x</p:attrName>
                                        </p:attrNameLst>
                                      </p:cBhvr>
                                      <p:tavLst>
                                        <p:tav tm="0">
                                          <p:val>
                                            <p:strVal val="#ppt_x"/>
                                          </p:val>
                                        </p:tav>
                                        <p:tav tm="100000">
                                          <p:val>
                                            <p:strVal val="#ppt_x"/>
                                          </p:val>
                                        </p:tav>
                                      </p:tavLst>
                                    </p:anim>
                                    <p:anim calcmode="lin" valueType="num">
                                      <p:cBhvr additive="base">
                                        <p:cTn id="52"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500" fill="hold"/>
                                        <p:tgtEl>
                                          <p:spTgt spid="19"/>
                                        </p:tgtEl>
                                        <p:attrNameLst>
                                          <p:attrName>ppt_x</p:attrName>
                                        </p:attrNameLst>
                                      </p:cBhvr>
                                      <p:tavLst>
                                        <p:tav tm="0">
                                          <p:val>
                                            <p:strVal val="#ppt_x"/>
                                          </p:val>
                                        </p:tav>
                                        <p:tav tm="100000">
                                          <p:val>
                                            <p:strVal val="#ppt_x"/>
                                          </p:val>
                                        </p:tav>
                                      </p:tavLst>
                                    </p:anim>
                                    <p:anim calcmode="lin" valueType="num">
                                      <p:cBhvr additive="base">
                                        <p:cTn id="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500" fill="hold"/>
                                        <p:tgtEl>
                                          <p:spTgt spid="8"/>
                                        </p:tgtEl>
                                        <p:attrNameLst>
                                          <p:attrName>ppt_x</p:attrName>
                                        </p:attrNameLst>
                                      </p:cBhvr>
                                      <p:tavLst>
                                        <p:tav tm="0">
                                          <p:val>
                                            <p:strVal val="#ppt_x"/>
                                          </p:val>
                                        </p:tav>
                                        <p:tav tm="100000">
                                          <p:val>
                                            <p:strVal val="#ppt_x"/>
                                          </p:val>
                                        </p:tav>
                                      </p:tavLst>
                                    </p:anim>
                                    <p:anim calcmode="lin" valueType="num">
                                      <p:cBhvr additive="base">
                                        <p:cTn id="6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additive="base">
                                        <p:cTn id="69" dur="500" fill="hold"/>
                                        <p:tgtEl>
                                          <p:spTgt spid="9"/>
                                        </p:tgtEl>
                                        <p:attrNameLst>
                                          <p:attrName>ppt_x</p:attrName>
                                        </p:attrNameLst>
                                      </p:cBhvr>
                                      <p:tavLst>
                                        <p:tav tm="0">
                                          <p:val>
                                            <p:strVal val="#ppt_x"/>
                                          </p:val>
                                        </p:tav>
                                        <p:tav tm="100000">
                                          <p:val>
                                            <p:strVal val="#ppt_x"/>
                                          </p:val>
                                        </p:tav>
                                      </p:tavLst>
                                    </p:anim>
                                    <p:anim calcmode="lin" valueType="num">
                                      <p:cBhvr additive="base">
                                        <p:cTn id="7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additive="base">
                                        <p:cTn id="75" dur="500" fill="hold"/>
                                        <p:tgtEl>
                                          <p:spTgt spid="10"/>
                                        </p:tgtEl>
                                        <p:attrNameLst>
                                          <p:attrName>ppt_x</p:attrName>
                                        </p:attrNameLst>
                                      </p:cBhvr>
                                      <p:tavLst>
                                        <p:tav tm="0">
                                          <p:val>
                                            <p:strVal val="#ppt_x"/>
                                          </p:val>
                                        </p:tav>
                                        <p:tav tm="100000">
                                          <p:val>
                                            <p:strVal val="#ppt_x"/>
                                          </p:val>
                                        </p:tav>
                                      </p:tavLst>
                                    </p:anim>
                                    <p:anim calcmode="lin" valueType="num">
                                      <p:cBhvr additive="base">
                                        <p:cTn id="7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1"/>
                                        </p:tgtEl>
                                        <p:attrNameLst>
                                          <p:attrName>style.visibility</p:attrName>
                                        </p:attrNameLst>
                                      </p:cBhvr>
                                      <p:to>
                                        <p:strVal val="visible"/>
                                      </p:to>
                                    </p:set>
                                    <p:anim calcmode="lin" valueType="num">
                                      <p:cBhvr additive="base">
                                        <p:cTn id="81" dur="500" fill="hold"/>
                                        <p:tgtEl>
                                          <p:spTgt spid="11"/>
                                        </p:tgtEl>
                                        <p:attrNameLst>
                                          <p:attrName>ppt_x</p:attrName>
                                        </p:attrNameLst>
                                      </p:cBhvr>
                                      <p:tavLst>
                                        <p:tav tm="0">
                                          <p:val>
                                            <p:strVal val="#ppt_x"/>
                                          </p:val>
                                        </p:tav>
                                        <p:tav tm="100000">
                                          <p:val>
                                            <p:strVal val="#ppt_x"/>
                                          </p:val>
                                        </p:tav>
                                      </p:tavLst>
                                    </p:anim>
                                    <p:anim calcmode="lin" valueType="num">
                                      <p:cBhvr additive="base">
                                        <p:cTn id="8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2"/>
                                        </p:tgtEl>
                                        <p:attrNameLst>
                                          <p:attrName>style.visibility</p:attrName>
                                        </p:attrNameLst>
                                      </p:cBhvr>
                                      <p:to>
                                        <p:strVal val="visible"/>
                                      </p:to>
                                    </p:set>
                                    <p:anim calcmode="lin" valueType="num">
                                      <p:cBhvr additive="base">
                                        <p:cTn id="87" dur="500" fill="hold"/>
                                        <p:tgtEl>
                                          <p:spTgt spid="12"/>
                                        </p:tgtEl>
                                        <p:attrNameLst>
                                          <p:attrName>ppt_x</p:attrName>
                                        </p:attrNameLst>
                                      </p:cBhvr>
                                      <p:tavLst>
                                        <p:tav tm="0">
                                          <p:val>
                                            <p:strVal val="#ppt_x"/>
                                          </p:val>
                                        </p:tav>
                                        <p:tav tm="100000">
                                          <p:val>
                                            <p:strVal val="#ppt_x"/>
                                          </p:val>
                                        </p:tav>
                                      </p:tavLst>
                                    </p:anim>
                                    <p:anim calcmode="lin" valueType="num">
                                      <p:cBhvr additive="base">
                                        <p:cTn id="8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3"/>
                                        </p:tgtEl>
                                        <p:attrNameLst>
                                          <p:attrName>style.visibility</p:attrName>
                                        </p:attrNameLst>
                                      </p:cBhvr>
                                      <p:to>
                                        <p:strVal val="visible"/>
                                      </p:to>
                                    </p:set>
                                    <p:anim calcmode="lin" valueType="num">
                                      <p:cBhvr additive="base">
                                        <p:cTn id="93" dur="500" fill="hold"/>
                                        <p:tgtEl>
                                          <p:spTgt spid="13"/>
                                        </p:tgtEl>
                                        <p:attrNameLst>
                                          <p:attrName>ppt_x</p:attrName>
                                        </p:attrNameLst>
                                      </p:cBhvr>
                                      <p:tavLst>
                                        <p:tav tm="0">
                                          <p:val>
                                            <p:strVal val="#ppt_x"/>
                                          </p:val>
                                        </p:tav>
                                        <p:tav tm="100000">
                                          <p:val>
                                            <p:strVal val="#ppt_x"/>
                                          </p:val>
                                        </p:tav>
                                      </p:tavLst>
                                    </p:anim>
                                    <p:anim calcmode="lin" valueType="num">
                                      <p:cBhvr additive="base">
                                        <p:cTn id="9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14"/>
                                        </p:tgtEl>
                                        <p:attrNameLst>
                                          <p:attrName>style.visibility</p:attrName>
                                        </p:attrNameLst>
                                      </p:cBhvr>
                                      <p:to>
                                        <p:strVal val="visible"/>
                                      </p:to>
                                    </p:set>
                                    <p:anim calcmode="lin" valueType="num">
                                      <p:cBhvr additive="base">
                                        <p:cTn id="99" dur="500" fill="hold"/>
                                        <p:tgtEl>
                                          <p:spTgt spid="14"/>
                                        </p:tgtEl>
                                        <p:attrNameLst>
                                          <p:attrName>ppt_x</p:attrName>
                                        </p:attrNameLst>
                                      </p:cBhvr>
                                      <p:tavLst>
                                        <p:tav tm="0">
                                          <p:val>
                                            <p:strVal val="#ppt_x"/>
                                          </p:val>
                                        </p:tav>
                                        <p:tav tm="100000">
                                          <p:val>
                                            <p:strVal val="#ppt_x"/>
                                          </p:val>
                                        </p:tav>
                                      </p:tavLst>
                                    </p:anim>
                                    <p:anim calcmode="lin" valueType="num">
                                      <p:cBhvr additive="base">
                                        <p:cTn id="10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15"/>
                                        </p:tgtEl>
                                        <p:attrNameLst>
                                          <p:attrName>style.visibility</p:attrName>
                                        </p:attrNameLst>
                                      </p:cBhvr>
                                      <p:to>
                                        <p:strVal val="visible"/>
                                      </p:to>
                                    </p:set>
                                    <p:anim calcmode="lin" valueType="num">
                                      <p:cBhvr additive="base">
                                        <p:cTn id="105" dur="500" fill="hold"/>
                                        <p:tgtEl>
                                          <p:spTgt spid="15"/>
                                        </p:tgtEl>
                                        <p:attrNameLst>
                                          <p:attrName>ppt_x</p:attrName>
                                        </p:attrNameLst>
                                      </p:cBhvr>
                                      <p:tavLst>
                                        <p:tav tm="0">
                                          <p:val>
                                            <p:strVal val="#ppt_x"/>
                                          </p:val>
                                        </p:tav>
                                        <p:tav tm="100000">
                                          <p:val>
                                            <p:strVal val="#ppt_x"/>
                                          </p:val>
                                        </p:tav>
                                      </p:tavLst>
                                    </p:anim>
                                    <p:anim calcmode="lin" valueType="num">
                                      <p:cBhvr additive="base">
                                        <p:cTn id="106"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500" fill="hold"/>
                                        <p:tgtEl>
                                          <p:spTgt spid="29"/>
                                        </p:tgtEl>
                                        <p:attrNameLst>
                                          <p:attrName>ppt_x</p:attrName>
                                        </p:attrNameLst>
                                      </p:cBhvr>
                                      <p:tavLst>
                                        <p:tav tm="0">
                                          <p:val>
                                            <p:strVal val="#ppt_x"/>
                                          </p:val>
                                        </p:tav>
                                        <p:tav tm="100000">
                                          <p:val>
                                            <p:strVal val="#ppt_x"/>
                                          </p:val>
                                        </p:tav>
                                      </p:tavLst>
                                    </p:anim>
                                    <p:anim calcmode="lin" valueType="num">
                                      <p:cBhvr additive="base">
                                        <p:cTn id="11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30"/>
                                        </p:tgtEl>
                                        <p:attrNameLst>
                                          <p:attrName>style.visibility</p:attrName>
                                        </p:attrNameLst>
                                      </p:cBhvr>
                                      <p:to>
                                        <p:strVal val="visible"/>
                                      </p:to>
                                    </p:set>
                                    <p:anim calcmode="lin" valueType="num">
                                      <p:cBhvr additive="base">
                                        <p:cTn id="117" dur="500" fill="hold"/>
                                        <p:tgtEl>
                                          <p:spTgt spid="30"/>
                                        </p:tgtEl>
                                        <p:attrNameLst>
                                          <p:attrName>ppt_x</p:attrName>
                                        </p:attrNameLst>
                                      </p:cBhvr>
                                      <p:tavLst>
                                        <p:tav tm="0">
                                          <p:val>
                                            <p:strVal val="#ppt_x"/>
                                          </p:val>
                                        </p:tav>
                                        <p:tav tm="100000">
                                          <p:val>
                                            <p:strVal val="#ppt_x"/>
                                          </p:val>
                                        </p:tav>
                                      </p:tavLst>
                                    </p:anim>
                                    <p:anim calcmode="lin" valueType="num">
                                      <p:cBhvr additive="base">
                                        <p:cTn id="118"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4" fill="hold" grpId="0" nodeType="click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500" fill="hold"/>
                                        <p:tgtEl>
                                          <p:spTgt spid="31"/>
                                        </p:tgtEl>
                                        <p:attrNameLst>
                                          <p:attrName>ppt_x</p:attrName>
                                        </p:attrNameLst>
                                      </p:cBhvr>
                                      <p:tavLst>
                                        <p:tav tm="0">
                                          <p:val>
                                            <p:strVal val="#ppt_x"/>
                                          </p:val>
                                        </p:tav>
                                        <p:tav tm="100000">
                                          <p:val>
                                            <p:strVal val="#ppt_x"/>
                                          </p:val>
                                        </p:tav>
                                      </p:tavLst>
                                    </p:anim>
                                    <p:anim calcmode="lin" valueType="num">
                                      <p:cBhvr additive="base">
                                        <p:cTn id="124"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 calcmode="lin" valueType="num">
                                      <p:cBhvr additive="base">
                                        <p:cTn id="129" dur="500" fill="hold"/>
                                        <p:tgtEl>
                                          <p:spTgt spid="32"/>
                                        </p:tgtEl>
                                        <p:attrNameLst>
                                          <p:attrName>ppt_x</p:attrName>
                                        </p:attrNameLst>
                                      </p:cBhvr>
                                      <p:tavLst>
                                        <p:tav tm="0">
                                          <p:val>
                                            <p:strVal val="#ppt_x"/>
                                          </p:val>
                                        </p:tav>
                                        <p:tav tm="100000">
                                          <p:val>
                                            <p:strVal val="#ppt_x"/>
                                          </p:val>
                                        </p:tav>
                                      </p:tavLst>
                                    </p:anim>
                                    <p:anim calcmode="lin" valueType="num">
                                      <p:cBhvr additive="base">
                                        <p:cTn id="13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9" grpId="0"/>
      <p:bldP spid="30" grpId="0"/>
      <p:bldP spid="31" grpId="0"/>
      <p:bldP spid="32"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endParaRPr lang="en-US" altLang="en-US" sz="2000" dirty="0"/>
          </a:p>
        </p:txBody>
      </p:sp>
      <p:sp>
        <p:nvSpPr>
          <p:cNvPr id="45" name="AutoShape 35">
            <a:extLst>
              <a:ext uri="{FF2B5EF4-FFF2-40B4-BE49-F238E27FC236}">
                <a16:creationId xmlns:a16="http://schemas.microsoft.com/office/drawing/2014/main" id="{B606E309-42A5-43A9-976D-5099C7F61DCD}"/>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It is good to use established rules in your proof.</a:t>
            </a:r>
          </a:p>
          <a:p>
            <a:pPr eaLnBrk="1" hangingPunct="1">
              <a:spcBef>
                <a:spcPct val="0"/>
              </a:spcBef>
              <a:buNone/>
            </a:pPr>
            <a:r>
              <a:rPr lang="en-US" altLang="en-US" sz="1100" dirty="0">
                <a:solidFill>
                  <a:schemeClr val="tx2"/>
                </a:solidFill>
                <a:cs typeface="Times New Roman" panose="02020603050405020304" pitchFamily="18" charset="0"/>
              </a:rPr>
              <a:t>   </a:t>
            </a: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If both are true, then each must be true individually.</a:t>
            </a:r>
          </a:p>
          <a:p>
            <a:pPr eaLnBrk="1" hangingPunct="1">
              <a:spcBef>
                <a:spcPct val="0"/>
              </a:spcBef>
              <a:buNone/>
            </a:pPr>
            <a:r>
              <a:rPr lang="en-US" altLang="en-US" sz="16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It is good to label each line with the rule used.   </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rPr>
              <a:t>                     That was fun. Let’s do it again.</a:t>
            </a:r>
            <a:endParaRPr lang="en-US" altLang="en-US" sz="2400" dirty="0">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A23595E3-4364-4831-8119-7AF78C368865}"/>
              </a:ext>
            </a:extLst>
          </p:cNvPr>
          <p:cNvSpPr/>
          <p:nvPr/>
        </p:nvSpPr>
        <p:spPr>
          <a:xfrm>
            <a:off x="4419600" y="4657049"/>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pic>
        <p:nvPicPr>
          <p:cNvPr id="54" name="Picture 5" descr="j0116172">
            <a:extLst>
              <a:ext uri="{FF2B5EF4-FFF2-40B4-BE49-F238E27FC236}">
                <a16:creationId xmlns:a16="http://schemas.microsoft.com/office/drawing/2014/main" id="{C6C78BCD-8476-46F8-B232-344E01A9273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54" descr="&lt;strong&gt;Clipart&lt;/strong&gt; - Beautiful Black &lt;strong&gt;Woman&lt;/strong&gt;">
            <a:extLst>
              <a:ext uri="{FF2B5EF4-FFF2-40B4-BE49-F238E27FC236}">
                <a16:creationId xmlns:a16="http://schemas.microsoft.com/office/drawing/2014/main" id="{CCCC7C1A-50F7-4F16-BFD7-39424A420F2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707886"/>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917F91A3-A915-4BE8-B8C5-79A020DB8F2E}"/>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7755B7F2-5EA5-467F-B489-27EE4A31C331}"/>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8" name="Text Box 21">
            <a:extLst>
              <a:ext uri="{FF2B5EF4-FFF2-40B4-BE49-F238E27FC236}">
                <a16:creationId xmlns:a16="http://schemas.microsoft.com/office/drawing/2014/main" id="{027E47B8-28E4-478C-AC2F-C346DDA37E62}"/>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9" name="Rectangle 18">
            <a:extLst>
              <a:ext uri="{FF2B5EF4-FFF2-40B4-BE49-F238E27FC236}">
                <a16:creationId xmlns:a16="http://schemas.microsoft.com/office/drawing/2014/main" id="{83539279-DCF9-4383-990D-A1505BA80574}"/>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Text Box 21">
            <a:extLst>
              <a:ext uri="{FF2B5EF4-FFF2-40B4-BE49-F238E27FC236}">
                <a16:creationId xmlns:a16="http://schemas.microsoft.com/office/drawing/2014/main" id="{B7C4F049-1A8A-47C5-9B90-A7E2B8D4FF9A}"/>
              </a:ext>
            </a:extLst>
          </p:cNvPr>
          <p:cNvSpPr txBox="1">
            <a:spLocks noChangeArrowheads="1"/>
          </p:cNvSpPr>
          <p:nvPr/>
        </p:nvSpPr>
        <p:spPr bwMode="auto">
          <a:xfrm>
            <a:off x="6011963" y="1428690"/>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4D2A2520-B4F4-44F5-B86D-52AD54B2212E}"/>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B0F7393-3ED7-4F52-B81D-DE427720546C}"/>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3" name="Freeform: Shape 22">
            <a:extLst>
              <a:ext uri="{FF2B5EF4-FFF2-40B4-BE49-F238E27FC236}">
                <a16:creationId xmlns:a16="http://schemas.microsoft.com/office/drawing/2014/main" id="{F7F5B620-2FFC-4068-9437-336627AEC4C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7EE592FE-264A-45D7-A555-1176B2CCD51F}"/>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E45B6CF1-B3B8-43F0-841B-28A0E93EF47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9" name="Oval 28">
            <a:extLst>
              <a:ext uri="{FF2B5EF4-FFF2-40B4-BE49-F238E27FC236}">
                <a16:creationId xmlns:a16="http://schemas.microsoft.com/office/drawing/2014/main" id="{417238EF-6199-49EB-B8A0-DB1052FF2145}"/>
              </a:ext>
            </a:extLst>
          </p:cNvPr>
          <p:cNvSpPr/>
          <p:nvPr/>
        </p:nvSpPr>
        <p:spPr>
          <a:xfrm>
            <a:off x="6932198" y="1193479"/>
            <a:ext cx="1048785" cy="1008873"/>
          </a:xfrm>
          <a:prstGeom prst="ellipse">
            <a:avLst/>
          </a:prstGeom>
          <a:noFill/>
          <a:ln w="31750">
            <a:solidFill>
              <a:srgbClr val="66FF66"/>
            </a:solidFill>
          </a:ln>
        </p:spPr>
        <p:txBody>
          <a:bodyPr wrap="square" rtlCol="0" anchor="ctr">
            <a:spAutoFit/>
          </a:bodyPr>
          <a:lstStyle/>
          <a:p>
            <a:pPr algn="ctr"/>
            <a:endParaRPr lang="en-US" sz="2800" i="0" dirty="0"/>
          </a:p>
        </p:txBody>
      </p:sp>
      <p:sp>
        <p:nvSpPr>
          <p:cNvPr id="27" name="Text Box 21">
            <a:extLst>
              <a:ext uri="{FF2B5EF4-FFF2-40B4-BE49-F238E27FC236}">
                <a16:creationId xmlns:a16="http://schemas.microsoft.com/office/drawing/2014/main" id="{32C3F0E2-BD5E-46E4-B2E3-BAB352407ADC}"/>
              </a:ext>
            </a:extLst>
          </p:cNvPr>
          <p:cNvSpPr txBox="1">
            <a:spLocks noChangeArrowheads="1"/>
          </p:cNvSpPr>
          <p:nvPr/>
        </p:nvSpPr>
        <p:spPr bwMode="auto">
          <a:xfrm>
            <a:off x="5685392" y="1408669"/>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28" name="Oval 27">
            <a:extLst>
              <a:ext uri="{FF2B5EF4-FFF2-40B4-BE49-F238E27FC236}">
                <a16:creationId xmlns:a16="http://schemas.microsoft.com/office/drawing/2014/main" id="{5F5E76A0-5311-4E29-A550-C9C9C72906E8}"/>
              </a:ext>
            </a:extLst>
          </p:cNvPr>
          <p:cNvSpPr/>
          <p:nvPr/>
        </p:nvSpPr>
        <p:spPr bwMode="auto">
          <a:xfrm>
            <a:off x="8322794" y="3008811"/>
            <a:ext cx="324817" cy="317030"/>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0" name="Oval 29">
            <a:extLst>
              <a:ext uri="{FF2B5EF4-FFF2-40B4-BE49-F238E27FC236}">
                <a16:creationId xmlns:a16="http://schemas.microsoft.com/office/drawing/2014/main" id="{D0535B13-ED28-45DC-AB91-50C1A86C0E8B}"/>
              </a:ext>
            </a:extLst>
          </p:cNvPr>
          <p:cNvSpPr/>
          <p:nvPr/>
        </p:nvSpPr>
        <p:spPr bwMode="auto">
          <a:xfrm rot="16200000">
            <a:off x="39393" y="2724891"/>
            <a:ext cx="369332"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1" name="Rectangle 2">
            <a:extLst>
              <a:ext uri="{FF2B5EF4-FFF2-40B4-BE49-F238E27FC236}">
                <a16:creationId xmlns:a16="http://schemas.microsoft.com/office/drawing/2014/main" id="{EEDF19C8-B8B3-454D-979D-8199530A560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51926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5">
                                            <p:txEl>
                                              <p:pRg st="2" end="2"/>
                                            </p:txEl>
                                          </p:spTgt>
                                        </p:tgtEl>
                                        <p:attrNameLst>
                                          <p:attrName>style.visibility</p:attrName>
                                        </p:attrNameLst>
                                      </p:cBhvr>
                                      <p:to>
                                        <p:strVal val="visible"/>
                                      </p:to>
                                    </p:set>
                                    <p:anim calcmode="lin" valueType="num">
                                      <p:cBhvr additive="base">
                                        <p:cTn id="13" dur="500" fill="hold"/>
                                        <p:tgtEl>
                                          <p:spTgt spid="45">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5">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400" fill="hold"/>
                                        <p:tgtEl>
                                          <p:spTgt spid="47"/>
                                        </p:tgtEl>
                                        <p:attrNameLst>
                                          <p:attrName>ppt_x</p:attrName>
                                        </p:attrNameLst>
                                      </p:cBhvr>
                                      <p:tavLst>
                                        <p:tav tm="0">
                                          <p:val>
                                            <p:strVal val="0-#ppt_w/2"/>
                                          </p:val>
                                        </p:tav>
                                        <p:tav tm="100000">
                                          <p:val>
                                            <p:strVal val="#ppt_x"/>
                                          </p:val>
                                        </p:tav>
                                      </p:tavLst>
                                    </p:anim>
                                    <p:anim calcmode="lin" valueType="num">
                                      <p:cBhvr additive="base">
                                        <p:cTn id="18" dur="4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45">
                                            <p:txEl>
                                              <p:pRg st="3" end="3"/>
                                            </p:txEl>
                                          </p:spTgt>
                                        </p:tgtEl>
                                        <p:attrNameLst>
                                          <p:attrName>style.visibility</p:attrName>
                                        </p:attrNameLst>
                                      </p:cBhvr>
                                      <p:to>
                                        <p:strVal val="visible"/>
                                      </p:to>
                                    </p:set>
                                    <p:anim calcmode="lin" valueType="num">
                                      <p:cBhvr additive="base">
                                        <p:cTn id="23" dur="500" fill="hold"/>
                                        <p:tgtEl>
                                          <p:spTgt spid="45">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45">
                                            <p:txEl>
                                              <p:pRg st="5" end="5"/>
                                            </p:txEl>
                                          </p:spTgt>
                                        </p:tgtEl>
                                        <p:attrNameLst>
                                          <p:attrName>style.visibility</p:attrName>
                                        </p:attrNameLst>
                                      </p:cBhvr>
                                      <p:to>
                                        <p:strVal val="visible"/>
                                      </p:to>
                                    </p:set>
                                    <p:anim calcmode="lin" valueType="num">
                                      <p:cBhvr additive="base">
                                        <p:cTn id="29" dur="500" fill="hold"/>
                                        <p:tgtEl>
                                          <p:spTgt spid="45">
                                            <p:txEl>
                                              <p:pRg st="5" end="5"/>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4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3">
                                            <p:txEl>
                                              <p:pRg st="1" end="1"/>
                                            </p:txEl>
                                          </p:spTgt>
                                        </p:tgtEl>
                                        <p:attrNameLst>
                                          <p:attrName>style.visibility</p:attrName>
                                        </p:attrNameLst>
                                      </p:cBhvr>
                                      <p:to>
                                        <p:strVal val="visible"/>
                                      </p:to>
                                    </p:set>
                                    <p:anim calcmode="lin" valueType="num">
                                      <p:cBhvr additive="base">
                                        <p:cTn id="3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500" fill="hold"/>
                                        <p:tgtEl>
                                          <p:spTgt spid="30"/>
                                        </p:tgtEl>
                                        <p:attrNameLst>
                                          <p:attrName>ppt_x</p:attrName>
                                        </p:attrNameLst>
                                      </p:cBhvr>
                                      <p:tavLst>
                                        <p:tav tm="0">
                                          <p:val>
                                            <p:strVal val="#ppt_x"/>
                                          </p:val>
                                        </p:tav>
                                        <p:tav tm="100000">
                                          <p:val>
                                            <p:strVal val="#ppt_x"/>
                                          </p:val>
                                        </p:tav>
                                      </p:tavLst>
                                    </p:anim>
                                    <p:anim calcmode="lin" valueType="num">
                                      <p:cBhvr additive="base">
                                        <p:cTn id="42" dur="50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45">
                                            <p:txEl>
                                              <p:pRg st="7" end="7"/>
                                            </p:txEl>
                                          </p:spTgt>
                                        </p:tgtEl>
                                        <p:attrNameLst>
                                          <p:attrName>style.visibility</p:attrName>
                                        </p:attrNameLst>
                                      </p:cBhvr>
                                      <p:to>
                                        <p:strVal val="visible"/>
                                      </p:to>
                                    </p:set>
                                    <p:anim calcmode="lin" valueType="num">
                                      <p:cBhvr additive="base">
                                        <p:cTn id="51" dur="500" fill="hold"/>
                                        <p:tgtEl>
                                          <p:spTgt spid="45">
                                            <p:txEl>
                                              <p:pRg st="7" end="7"/>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45">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28" grpId="0" animBg="1"/>
      <p:bldP spid="30"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a:extLst>
              <a:ext uri="{FF2B5EF4-FFF2-40B4-BE49-F238E27FC236}">
                <a16:creationId xmlns:a16="http://schemas.microsoft.com/office/drawing/2014/main" id="{64782FBD-ABB0-4247-A8A6-3103B7778122}"/>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next line must follow from a combination of previous.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a new line that is a weakening of the second.</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true within every universe in which the second is true.</a:t>
            </a:r>
          </a:p>
        </p:txBody>
      </p:sp>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p:txBody>
      </p:sp>
      <p:sp>
        <p:nvSpPr>
          <p:cNvPr id="18" name="Rectangle 17">
            <a:extLst>
              <a:ext uri="{FF2B5EF4-FFF2-40B4-BE49-F238E27FC236}">
                <a16:creationId xmlns:a16="http://schemas.microsoft.com/office/drawing/2014/main" id="{19FA7777-0F82-48B7-A1BE-E85775B49B37}"/>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C67D35E9-85C9-4010-BFAA-8DD104E36D7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0" name="Text Box 21">
            <a:extLst>
              <a:ext uri="{FF2B5EF4-FFF2-40B4-BE49-F238E27FC236}">
                <a16:creationId xmlns:a16="http://schemas.microsoft.com/office/drawing/2014/main" id="{64BD03EE-F452-4FE9-84B4-2A0D4D8C64F5}"/>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21" name="Rectangle 20">
            <a:extLst>
              <a:ext uri="{FF2B5EF4-FFF2-40B4-BE49-F238E27FC236}">
                <a16:creationId xmlns:a16="http://schemas.microsoft.com/office/drawing/2014/main" id="{6AD09501-8C4F-4867-A670-BFEEE82A6CEF}"/>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Text Box 21">
            <a:extLst>
              <a:ext uri="{FF2B5EF4-FFF2-40B4-BE49-F238E27FC236}">
                <a16:creationId xmlns:a16="http://schemas.microsoft.com/office/drawing/2014/main" id="{2FE2E9D9-D0F2-48E8-9DA5-6DB4CDDABDE8}"/>
              </a:ext>
            </a:extLst>
          </p:cNvPr>
          <p:cNvSpPr txBox="1">
            <a:spLocks noChangeArrowheads="1"/>
          </p:cNvSpPr>
          <p:nvPr/>
        </p:nvSpPr>
        <p:spPr bwMode="auto">
          <a:xfrm>
            <a:off x="6011963"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3" name="Text Box 21">
            <a:extLst>
              <a:ext uri="{FF2B5EF4-FFF2-40B4-BE49-F238E27FC236}">
                <a16:creationId xmlns:a16="http://schemas.microsoft.com/office/drawing/2014/main" id="{36796C17-C436-423D-B371-2DCF09A919C7}"/>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4" name="Oval 23">
            <a:extLst>
              <a:ext uri="{FF2B5EF4-FFF2-40B4-BE49-F238E27FC236}">
                <a16:creationId xmlns:a16="http://schemas.microsoft.com/office/drawing/2014/main" id="{E47E4C56-B151-40F2-92E8-C548FF25A175}"/>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5" name="Freeform: Shape 24">
            <a:extLst>
              <a:ext uri="{FF2B5EF4-FFF2-40B4-BE49-F238E27FC236}">
                <a16:creationId xmlns:a16="http://schemas.microsoft.com/office/drawing/2014/main" id="{B24D6234-CD17-498B-AA4C-14CC27105AB2}"/>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6" name="Oval 25">
            <a:extLst>
              <a:ext uri="{FF2B5EF4-FFF2-40B4-BE49-F238E27FC236}">
                <a16:creationId xmlns:a16="http://schemas.microsoft.com/office/drawing/2014/main" id="{AA78BF49-3231-45C9-A640-31F68093BB36}"/>
              </a:ext>
            </a:extLst>
          </p:cNvPr>
          <p:cNvSpPr/>
          <p:nvPr/>
        </p:nvSpPr>
        <p:spPr>
          <a:xfrm>
            <a:off x="7543800"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30" name="Oval 29">
            <a:extLst>
              <a:ext uri="{FF2B5EF4-FFF2-40B4-BE49-F238E27FC236}">
                <a16:creationId xmlns:a16="http://schemas.microsoft.com/office/drawing/2014/main" id="{D18893F7-1B4D-4E18-9A3F-F6CDF941D113}"/>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6" name="Oval 35">
            <a:extLst>
              <a:ext uri="{FF2B5EF4-FFF2-40B4-BE49-F238E27FC236}">
                <a16:creationId xmlns:a16="http://schemas.microsoft.com/office/drawing/2014/main" id="{82A743B3-7626-416A-B0B7-3FAE29A12034}"/>
              </a:ext>
            </a:extLst>
          </p:cNvPr>
          <p:cNvSpPr/>
          <p:nvPr/>
        </p:nvSpPr>
        <p:spPr>
          <a:xfrm>
            <a:off x="6904496" y="1208482"/>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10F4C9D7-8C29-455D-A3E6-000044494B45}"/>
              </a:ext>
            </a:extLst>
          </p:cNvPr>
          <p:cNvSpPr txBox="1">
            <a:spLocks noChangeArrowheads="1"/>
          </p:cNvSpPr>
          <p:nvPr/>
        </p:nvSpPr>
        <p:spPr bwMode="auto">
          <a:xfrm>
            <a:off x="6009084"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29" name="Text Box 21">
            <a:extLst>
              <a:ext uri="{FF2B5EF4-FFF2-40B4-BE49-F238E27FC236}">
                <a16:creationId xmlns:a16="http://schemas.microsoft.com/office/drawing/2014/main" id="{4251A40F-0F8F-4857-AE97-5B2D0A0DA952}"/>
              </a:ext>
            </a:extLst>
          </p:cNvPr>
          <p:cNvSpPr txBox="1">
            <a:spLocks noChangeArrowheads="1"/>
          </p:cNvSpPr>
          <p:nvPr/>
        </p:nvSpPr>
        <p:spPr bwMode="auto">
          <a:xfrm>
            <a:off x="5630963"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pic>
        <p:nvPicPr>
          <p:cNvPr id="27" name="Picture 4" descr="Could Parallel Universes Be Physically Real?">
            <a:extLst>
              <a:ext uri="{FF2B5EF4-FFF2-40B4-BE49-F238E27FC236}">
                <a16:creationId xmlns:a16="http://schemas.microsoft.com/office/drawing/2014/main" id="{F3796771-2FE2-4307-95AF-7E08B25A152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3" name="Text Box 21">
            <a:extLst>
              <a:ext uri="{FF2B5EF4-FFF2-40B4-BE49-F238E27FC236}">
                <a16:creationId xmlns:a16="http://schemas.microsoft.com/office/drawing/2014/main" id="{23909BF9-C995-4F58-8442-346FD87421A1}"/>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37" name="Rectangle 2">
            <a:extLst>
              <a:ext uri="{FF2B5EF4-FFF2-40B4-BE49-F238E27FC236}">
                <a16:creationId xmlns:a16="http://schemas.microsoft.com/office/drawing/2014/main" id="{8F4EB264-34B8-4CC2-B864-5BFCD5A8500D}"/>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343291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500" fill="hold"/>
                                        <p:tgtEl>
                                          <p:spTgt spid="29"/>
                                        </p:tgtEl>
                                        <p:attrNameLst>
                                          <p:attrName>ppt_x</p:attrName>
                                        </p:attrNameLst>
                                      </p:cBhvr>
                                      <p:tavLst>
                                        <p:tav tm="0">
                                          <p:val>
                                            <p:strVal val="0-#ppt_w/2"/>
                                          </p:val>
                                        </p:tav>
                                        <p:tav tm="100000">
                                          <p:val>
                                            <p:strVal val="#ppt_x"/>
                                          </p:val>
                                        </p:tav>
                                      </p:tavLst>
                                    </p:anim>
                                    <p:anim calcmode="lin" valueType="num">
                                      <p:cBhvr additive="base">
                                        <p:cTn id="12" dur="500" fill="hold"/>
                                        <p:tgtEl>
                                          <p:spTgt spid="2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3">
                                            <p:txEl>
                                              <p:pRg st="0" end="0"/>
                                            </p:txEl>
                                          </p:spTgt>
                                        </p:tgtEl>
                                        <p:attrNameLst>
                                          <p:attrName>style.visibility</p:attrName>
                                        </p:attrNameLst>
                                      </p:cBhvr>
                                      <p:to>
                                        <p:strVal val="visible"/>
                                      </p:to>
                                    </p:set>
                                    <p:anim calcmode="lin" valueType="num">
                                      <p:cBhvr additive="base">
                                        <p:cTn id="15"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500"/>
                                        <p:tgtEl>
                                          <p:spTgt spid="36"/>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500" fill="hold"/>
                                        <p:tgtEl>
                                          <p:spTgt spid="28"/>
                                        </p:tgtEl>
                                        <p:attrNameLst>
                                          <p:attrName>ppt_x</p:attrName>
                                        </p:attrNameLst>
                                      </p:cBhvr>
                                      <p:tavLst>
                                        <p:tav tm="0">
                                          <p:val>
                                            <p:strVal val="1+#ppt_w/2"/>
                                          </p:val>
                                        </p:tav>
                                        <p:tav tm="100000">
                                          <p:val>
                                            <p:strVal val="#ppt_x"/>
                                          </p:val>
                                        </p:tav>
                                      </p:tavLst>
                                    </p:anim>
                                    <p:anim calcmode="lin" valueType="num">
                                      <p:cBhvr additive="base">
                                        <p:cTn id="40"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4">
                                            <p:txEl>
                                              <p:pRg st="2" end="2"/>
                                            </p:txEl>
                                          </p:spTgt>
                                        </p:tgtEl>
                                        <p:attrNameLst>
                                          <p:attrName>style.visibility</p:attrName>
                                        </p:attrNameLst>
                                      </p:cBhvr>
                                      <p:to>
                                        <p:strVal val="visible"/>
                                      </p:to>
                                    </p:set>
                                    <p:anim calcmode="lin" valueType="num">
                                      <p:cBhvr additive="base">
                                        <p:cTn id="45"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4">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400" fill="hold"/>
                                        <p:tgtEl>
                                          <p:spTgt spid="34"/>
                                        </p:tgtEl>
                                        <p:attrNameLst>
                                          <p:attrName>ppt_x</p:attrName>
                                        </p:attrNameLst>
                                      </p:cBhvr>
                                      <p:tavLst>
                                        <p:tav tm="0">
                                          <p:val>
                                            <p:strVal val="0-#ppt_w/2"/>
                                          </p:val>
                                        </p:tav>
                                        <p:tav tm="100000">
                                          <p:val>
                                            <p:strVal val="#ppt_x"/>
                                          </p:val>
                                        </p:tav>
                                      </p:tavLst>
                                    </p:anim>
                                    <p:anim calcmode="lin" valueType="num">
                                      <p:cBhvr additive="base">
                                        <p:cTn id="50" dur="4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6" grpId="0" animBg="1"/>
      <p:bldP spid="28" grpId="0"/>
      <p:bldP spid="29"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next line must follow from a combination of previous.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a new line that is a weakening of the second.</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true within every universe in which the second is true.</a:t>
            </a:r>
          </a:p>
          <a:p>
            <a:pPr eaLnBrk="1" hangingPunct="1">
              <a:spcBef>
                <a:spcPct val="0"/>
              </a:spcBef>
              <a:buNone/>
            </a:pPr>
            <a:r>
              <a:rPr lang="en-US" alt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rPr>
              <a:t>Evaluating/Building: </a:t>
            </a:r>
          </a:p>
          <a:p>
            <a:pPr marL="342900" indent="-342900" eaLnBrk="1" hangingPunct="1">
              <a:spcBef>
                <a:spcPct val="0"/>
              </a:spcBef>
            </a:pPr>
            <a:r>
              <a:rPr lang="en-US" altLang="en-US" sz="2400" dirty="0">
                <a:cs typeface="Times New Roman" panose="02020603050405020304" pitchFamily="18" charset="0"/>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alone</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4BEEC1D-30CF-4322-988E-37433722BB25}"/>
              </a:ext>
            </a:extLst>
          </p:cNvPr>
          <p:cNvSpPr/>
          <p:nvPr/>
        </p:nvSpPr>
        <p:spPr>
          <a:xfrm>
            <a:off x="5033173" y="5856516"/>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a:p>
            <a:pPr algn="l"/>
            <a:r>
              <a:rPr lang="en-US" altLang="en-US" sz="2000" dirty="0">
                <a:cs typeface="Times New Roman" panose="02020603050405020304" pitchFamily="18" charset="0"/>
              </a:rPr>
              <a:t>Evaluating/Building: 2</a:t>
            </a:r>
            <a:endParaRPr lang="en-US" altLang="en-US" sz="2000" dirty="0"/>
          </a:p>
        </p:txBody>
      </p:sp>
      <p:sp>
        <p:nvSpPr>
          <p:cNvPr id="17" name="Oval 16">
            <a:extLst>
              <a:ext uri="{FF2B5EF4-FFF2-40B4-BE49-F238E27FC236}">
                <a16:creationId xmlns:a16="http://schemas.microsoft.com/office/drawing/2014/main" id="{28B41C38-05F7-4BE6-92DC-798AB5C9E22E}"/>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B0DCBCAC-2366-4474-A869-30BAC8399AB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0314BC31-5D0D-410D-B48B-318987618307}"/>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0" name="Text Box 21">
            <a:extLst>
              <a:ext uri="{FF2B5EF4-FFF2-40B4-BE49-F238E27FC236}">
                <a16:creationId xmlns:a16="http://schemas.microsoft.com/office/drawing/2014/main" id="{3F2D87DB-2382-4A9C-BD31-688A7406A66F}"/>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21" name="Rectangle 20">
            <a:extLst>
              <a:ext uri="{FF2B5EF4-FFF2-40B4-BE49-F238E27FC236}">
                <a16:creationId xmlns:a16="http://schemas.microsoft.com/office/drawing/2014/main" id="{6E423DEE-1530-427B-97ED-ACC57F089768}"/>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Text Box 21">
            <a:extLst>
              <a:ext uri="{FF2B5EF4-FFF2-40B4-BE49-F238E27FC236}">
                <a16:creationId xmlns:a16="http://schemas.microsoft.com/office/drawing/2014/main" id="{51C6AB69-2E55-404A-A4DC-FE94B3D994DF}"/>
              </a:ext>
            </a:extLst>
          </p:cNvPr>
          <p:cNvSpPr txBox="1">
            <a:spLocks noChangeArrowheads="1"/>
          </p:cNvSpPr>
          <p:nvPr/>
        </p:nvSpPr>
        <p:spPr bwMode="auto">
          <a:xfrm>
            <a:off x="6011963"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3" name="Text Box 21">
            <a:extLst>
              <a:ext uri="{FF2B5EF4-FFF2-40B4-BE49-F238E27FC236}">
                <a16:creationId xmlns:a16="http://schemas.microsoft.com/office/drawing/2014/main" id="{7606586D-38AD-43AE-83E4-56521762A86A}"/>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4" name="Oval 23">
            <a:extLst>
              <a:ext uri="{FF2B5EF4-FFF2-40B4-BE49-F238E27FC236}">
                <a16:creationId xmlns:a16="http://schemas.microsoft.com/office/drawing/2014/main" id="{DD28F4B1-DC9F-4450-9444-CADE1477E487}"/>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5" name="Freeform: Shape 24">
            <a:extLst>
              <a:ext uri="{FF2B5EF4-FFF2-40B4-BE49-F238E27FC236}">
                <a16:creationId xmlns:a16="http://schemas.microsoft.com/office/drawing/2014/main" id="{B2780DD5-D968-4910-A394-1C24A7151BB8}"/>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6" name="Oval 25">
            <a:extLst>
              <a:ext uri="{FF2B5EF4-FFF2-40B4-BE49-F238E27FC236}">
                <a16:creationId xmlns:a16="http://schemas.microsoft.com/office/drawing/2014/main" id="{DA4F504B-064F-43DA-91C6-18D1E596D6D3}"/>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1F52A26C-3E57-4CD6-BC14-B577A769DB87}"/>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sp>
        <p:nvSpPr>
          <p:cNvPr id="29" name="Text Box 21">
            <a:extLst>
              <a:ext uri="{FF2B5EF4-FFF2-40B4-BE49-F238E27FC236}">
                <a16:creationId xmlns:a16="http://schemas.microsoft.com/office/drawing/2014/main" id="{66F1EA48-626E-4750-8BA2-8AB1D7E57EA5}"/>
              </a:ext>
            </a:extLst>
          </p:cNvPr>
          <p:cNvSpPr txBox="1">
            <a:spLocks noChangeArrowheads="1"/>
          </p:cNvSpPr>
          <p:nvPr/>
        </p:nvSpPr>
        <p:spPr bwMode="auto">
          <a:xfrm>
            <a:off x="6009084"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1" name="Text Box 21">
            <a:extLst>
              <a:ext uri="{FF2B5EF4-FFF2-40B4-BE49-F238E27FC236}">
                <a16:creationId xmlns:a16="http://schemas.microsoft.com/office/drawing/2014/main" id="{A5A59C1E-8AE6-42DD-8548-3D57C36A1B7C}"/>
              </a:ext>
            </a:extLst>
          </p:cNvPr>
          <p:cNvSpPr txBox="1">
            <a:spLocks noChangeArrowheads="1"/>
          </p:cNvSpPr>
          <p:nvPr/>
        </p:nvSpPr>
        <p:spPr bwMode="auto">
          <a:xfrm>
            <a:off x="5630963"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pic>
        <p:nvPicPr>
          <p:cNvPr id="33" name="Picture 4" descr="Could Parallel Universes Be Physically Real?">
            <a:extLst>
              <a:ext uri="{FF2B5EF4-FFF2-40B4-BE49-F238E27FC236}">
                <a16:creationId xmlns:a16="http://schemas.microsoft.com/office/drawing/2014/main" id="{492AF2F4-79C0-45BC-B88E-9F152EA5E681}"/>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6" name="Text Box 21">
            <a:extLst>
              <a:ext uri="{FF2B5EF4-FFF2-40B4-BE49-F238E27FC236}">
                <a16:creationId xmlns:a16="http://schemas.microsoft.com/office/drawing/2014/main" id="{2E61C266-5F46-4589-B2B0-26CB9FE09D3C}"/>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grpSp>
        <p:nvGrpSpPr>
          <p:cNvPr id="37" name="Group 29">
            <a:extLst>
              <a:ext uri="{FF2B5EF4-FFF2-40B4-BE49-F238E27FC236}">
                <a16:creationId xmlns:a16="http://schemas.microsoft.com/office/drawing/2014/main" id="{35310344-F818-4E45-AFB7-69F6B36BF989}"/>
              </a:ext>
            </a:extLst>
          </p:cNvPr>
          <p:cNvGrpSpPr>
            <a:grpSpLocks/>
          </p:cNvGrpSpPr>
          <p:nvPr/>
        </p:nvGrpSpPr>
        <p:grpSpPr bwMode="auto">
          <a:xfrm>
            <a:off x="8182344" y="5295855"/>
            <a:ext cx="917591" cy="929993"/>
            <a:chOff x="2065" y="1551"/>
            <a:chExt cx="1628" cy="1988"/>
          </a:xfrm>
        </p:grpSpPr>
        <p:sp>
          <p:nvSpPr>
            <p:cNvPr id="38" name="Freeform 30">
              <a:extLst>
                <a:ext uri="{FF2B5EF4-FFF2-40B4-BE49-F238E27FC236}">
                  <a16:creationId xmlns:a16="http://schemas.microsoft.com/office/drawing/2014/main" id="{8BB7E5F1-E8BD-4061-AADF-4080D6331B8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1">
              <a:extLst>
                <a:ext uri="{FF2B5EF4-FFF2-40B4-BE49-F238E27FC236}">
                  <a16:creationId xmlns:a16="http://schemas.microsoft.com/office/drawing/2014/main" id="{FA8426A5-D43B-49F7-AEF9-03ABAFA927B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32">
              <a:extLst>
                <a:ext uri="{FF2B5EF4-FFF2-40B4-BE49-F238E27FC236}">
                  <a16:creationId xmlns:a16="http://schemas.microsoft.com/office/drawing/2014/main" id="{FD69396F-198C-48F1-817B-CD2AC9E5553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3">
              <a:extLst>
                <a:ext uri="{FF2B5EF4-FFF2-40B4-BE49-F238E27FC236}">
                  <a16:creationId xmlns:a16="http://schemas.microsoft.com/office/drawing/2014/main" id="{388675A9-1FA2-42D8-952F-9C0DF7667CB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4">
              <a:extLst>
                <a:ext uri="{FF2B5EF4-FFF2-40B4-BE49-F238E27FC236}">
                  <a16:creationId xmlns:a16="http://schemas.microsoft.com/office/drawing/2014/main" id="{D8DF10AE-8DF6-41F0-B659-08B379A4572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5">
              <a:extLst>
                <a:ext uri="{FF2B5EF4-FFF2-40B4-BE49-F238E27FC236}">
                  <a16:creationId xmlns:a16="http://schemas.microsoft.com/office/drawing/2014/main" id="{43B22A5D-D98D-4EF7-B81D-EA0EAB8992E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6">
              <a:extLst>
                <a:ext uri="{FF2B5EF4-FFF2-40B4-BE49-F238E27FC236}">
                  <a16:creationId xmlns:a16="http://schemas.microsoft.com/office/drawing/2014/main" id="{10D0C097-6864-4E91-992C-62FFFC0C693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7">
              <a:extLst>
                <a:ext uri="{FF2B5EF4-FFF2-40B4-BE49-F238E27FC236}">
                  <a16:creationId xmlns:a16="http://schemas.microsoft.com/office/drawing/2014/main" id="{906073F5-3B75-45A2-884F-EF09E4AA461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8">
              <a:extLst>
                <a:ext uri="{FF2B5EF4-FFF2-40B4-BE49-F238E27FC236}">
                  <a16:creationId xmlns:a16="http://schemas.microsoft.com/office/drawing/2014/main" id="{7AF52077-0478-42F3-A4F9-7153463E470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39">
              <a:extLst>
                <a:ext uri="{FF2B5EF4-FFF2-40B4-BE49-F238E27FC236}">
                  <a16:creationId xmlns:a16="http://schemas.microsoft.com/office/drawing/2014/main" id="{9295BC40-C161-4D6A-A709-1AA2DF4C094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0">
              <a:extLst>
                <a:ext uri="{FF2B5EF4-FFF2-40B4-BE49-F238E27FC236}">
                  <a16:creationId xmlns:a16="http://schemas.microsoft.com/office/drawing/2014/main" id="{9DCCC1A7-B035-45C0-AAB1-B5E19CF9769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1">
              <a:extLst>
                <a:ext uri="{FF2B5EF4-FFF2-40B4-BE49-F238E27FC236}">
                  <a16:creationId xmlns:a16="http://schemas.microsoft.com/office/drawing/2014/main" id="{620E3AAA-D22E-4E20-8939-013007791B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2">
              <a:extLst>
                <a:ext uri="{FF2B5EF4-FFF2-40B4-BE49-F238E27FC236}">
                  <a16:creationId xmlns:a16="http://schemas.microsoft.com/office/drawing/2014/main" id="{6BD9E575-15B9-4D91-9DB7-5E1252C27AC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3">
              <a:extLst>
                <a:ext uri="{FF2B5EF4-FFF2-40B4-BE49-F238E27FC236}">
                  <a16:creationId xmlns:a16="http://schemas.microsoft.com/office/drawing/2014/main" id="{D919EC8B-5E3B-4E11-9338-DDAB2785935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4">
              <a:extLst>
                <a:ext uri="{FF2B5EF4-FFF2-40B4-BE49-F238E27FC236}">
                  <a16:creationId xmlns:a16="http://schemas.microsoft.com/office/drawing/2014/main" id="{340307B9-9D4C-4637-83AF-90292DA1AB8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5">
              <a:extLst>
                <a:ext uri="{FF2B5EF4-FFF2-40B4-BE49-F238E27FC236}">
                  <a16:creationId xmlns:a16="http://schemas.microsoft.com/office/drawing/2014/main" id="{ED33AF69-E6CD-4D9F-BFC4-1C98275BF62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46">
              <a:extLst>
                <a:ext uri="{FF2B5EF4-FFF2-40B4-BE49-F238E27FC236}">
                  <a16:creationId xmlns:a16="http://schemas.microsoft.com/office/drawing/2014/main" id="{1881B0E5-36FD-400D-ADA2-53037CB2F90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57" name="AutoShape 35">
            <a:extLst>
              <a:ext uri="{FF2B5EF4-FFF2-40B4-BE49-F238E27FC236}">
                <a16:creationId xmlns:a16="http://schemas.microsoft.com/office/drawing/2014/main" id="{3CFEDF38-AD48-41CE-87D7-54DEC6577B7B}"/>
              </a:ext>
            </a:extLst>
          </p:cNvPr>
          <p:cNvSpPr>
            <a:spLocks noChangeArrowheads="1"/>
          </p:cNvSpPr>
          <p:nvPr/>
        </p:nvSpPr>
        <p:spPr bwMode="auto">
          <a:xfrm>
            <a:off x="100691" y="6344459"/>
            <a:ext cx="5657456" cy="479469"/>
          </a:xfrm>
          <a:prstGeom prst="wedgeRoundRectCallout">
            <a:avLst>
              <a:gd name="adj1" fmla="val 40285"/>
              <a:gd name="adj2" fmla="val -5754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If I know</a:t>
            </a:r>
            <a:r>
              <a:rPr lang="en-US" altLang="en-US" sz="2400" dirty="0">
                <a:solidFill>
                  <a:srgbClr val="FFC000"/>
                </a:solidFill>
                <a:cs typeface="Times New Roman" panose="02020603050405020304" pitchFamily="18" charset="0"/>
              </a:rPr>
              <a:t> α</a:t>
            </a:r>
            <a:r>
              <a:rPr lang="en-US" altLang="en-US" sz="2400" dirty="0">
                <a:cs typeface="Times New Roman" panose="02020603050405020304" pitchFamily="18" charset="0"/>
              </a:rPr>
              <a:t>=</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I can </a:t>
            </a:r>
            <a:r>
              <a:rPr lang="en-US" altLang="en-US" sz="2400" dirty="0">
                <a:solidFill>
                  <a:srgbClr val="FFFF00"/>
                </a:solidFill>
                <a:cs typeface="Times New Roman" panose="02020603050405020304" pitchFamily="18" charset="0"/>
              </a:rPr>
              <a:t>evaluate</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to be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t> </a:t>
            </a:r>
          </a:p>
        </p:txBody>
      </p:sp>
      <p:sp>
        <p:nvSpPr>
          <p:cNvPr id="58" name="AutoShape 35">
            <a:extLst>
              <a:ext uri="{FF2B5EF4-FFF2-40B4-BE49-F238E27FC236}">
                <a16:creationId xmlns:a16="http://schemas.microsoft.com/office/drawing/2014/main" id="{816E2B7C-C4B4-4027-BE8C-E715FC05CF12}"/>
              </a:ext>
            </a:extLst>
          </p:cNvPr>
          <p:cNvSpPr>
            <a:spLocks noChangeArrowheads="1"/>
          </p:cNvSpPr>
          <p:nvPr/>
        </p:nvSpPr>
        <p:spPr bwMode="auto">
          <a:xfrm>
            <a:off x="5792235" y="6331605"/>
            <a:ext cx="3523856" cy="505175"/>
          </a:xfrm>
          <a:prstGeom prst="wedgeRoundRectCallout">
            <a:avLst>
              <a:gd name="adj1" fmla="val 21673"/>
              <a:gd name="adj2" fmla="val -849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From </a:t>
            </a:r>
            <a:r>
              <a:rPr lang="en-US" altLang="en-US" sz="2400" dirty="0">
                <a:solidFill>
                  <a:srgbClr val="FFC000"/>
                </a:solidFill>
                <a:cs typeface="Times New Roman" panose="02020603050405020304" pitchFamily="18" charset="0"/>
              </a:rPr>
              <a:t> α</a:t>
            </a:r>
            <a:r>
              <a:rPr lang="en-US" altLang="en-US" sz="2400" dirty="0">
                <a:cs typeface="Times New Roman" panose="02020603050405020304" pitchFamily="18" charset="0"/>
              </a:rPr>
              <a:t>, I can </a:t>
            </a:r>
            <a:r>
              <a:rPr lang="en-US" altLang="en-US" sz="2400" dirty="0">
                <a:solidFill>
                  <a:srgbClr val="FFFF00"/>
                </a:solidFill>
                <a:cs typeface="Times New Roman" panose="02020603050405020304" pitchFamily="18" charset="0"/>
              </a:rPr>
              <a:t>build</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t> </a:t>
            </a:r>
          </a:p>
        </p:txBody>
      </p:sp>
      <p:sp>
        <p:nvSpPr>
          <p:cNvPr id="59" name="Rectangle 2">
            <a:extLst>
              <a:ext uri="{FF2B5EF4-FFF2-40B4-BE49-F238E27FC236}">
                <a16:creationId xmlns:a16="http://schemas.microsoft.com/office/drawing/2014/main" id="{79984E70-31EA-4045-BEEA-1D6AF2F7E49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549965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4" end="4"/>
                                            </p:txEl>
                                          </p:spTgt>
                                        </p:tgtEl>
                                        <p:attrNameLst>
                                          <p:attrName>style.visibility</p:attrName>
                                        </p:attrNameLst>
                                      </p:cBhvr>
                                      <p:to>
                                        <p:strVal val="visible"/>
                                      </p:to>
                                    </p:set>
                                    <p:anim calcmode="lin" valueType="num">
                                      <p:cBhvr additive="base">
                                        <p:cTn id="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5" end="5"/>
                                            </p:txEl>
                                          </p:spTgt>
                                        </p:tgtEl>
                                        <p:attrNameLst>
                                          <p:attrName>style.visibility</p:attrName>
                                        </p:attrNameLst>
                                      </p:cBhvr>
                                      <p:to>
                                        <p:strVal val="visible"/>
                                      </p:to>
                                    </p:set>
                                    <p:anim calcmode="lin" valueType="num">
                                      <p:cBhvr additive="base">
                                        <p:cTn id="1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400" fill="hold"/>
                                        <p:tgtEl>
                                          <p:spTgt spid="30"/>
                                        </p:tgtEl>
                                        <p:attrNameLst>
                                          <p:attrName>ppt_x</p:attrName>
                                        </p:attrNameLst>
                                      </p:cBhvr>
                                      <p:tavLst>
                                        <p:tav tm="0">
                                          <p:val>
                                            <p:strVal val="0-#ppt_w/2"/>
                                          </p:val>
                                        </p:tav>
                                        <p:tav tm="100000">
                                          <p:val>
                                            <p:strVal val="#ppt_x"/>
                                          </p:val>
                                        </p:tav>
                                      </p:tavLst>
                                    </p:anim>
                                    <p:anim calcmode="lin" valueType="num">
                                      <p:cBhvr additive="base">
                                        <p:cTn id="16" dur="4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7"/>
                                        </p:tgtEl>
                                        <p:attrNameLst>
                                          <p:attrName>style.visibility</p:attrName>
                                        </p:attrNameLst>
                                      </p:cBhvr>
                                      <p:to>
                                        <p:strVal val="visible"/>
                                      </p:to>
                                    </p:set>
                                    <p:anim calcmode="lin" valueType="num">
                                      <p:cBhvr additive="base">
                                        <p:cTn id="21" dur="500" fill="hold"/>
                                        <p:tgtEl>
                                          <p:spTgt spid="37"/>
                                        </p:tgtEl>
                                        <p:attrNameLst>
                                          <p:attrName>ppt_x</p:attrName>
                                        </p:attrNameLst>
                                      </p:cBhvr>
                                      <p:tavLst>
                                        <p:tav tm="0">
                                          <p:val>
                                            <p:strVal val="1+#ppt_w/2"/>
                                          </p:val>
                                        </p:tav>
                                        <p:tav tm="100000">
                                          <p:val>
                                            <p:strVal val="#ppt_x"/>
                                          </p:val>
                                        </p:tav>
                                      </p:tavLst>
                                    </p:anim>
                                    <p:anim calcmode="lin" valueType="num">
                                      <p:cBhvr additive="base">
                                        <p:cTn id="22" dur="500" fill="hold"/>
                                        <p:tgtEl>
                                          <p:spTgt spid="37"/>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500" fill="hold"/>
                                        <p:tgtEl>
                                          <p:spTgt spid="57"/>
                                        </p:tgtEl>
                                        <p:attrNameLst>
                                          <p:attrName>ppt_x</p:attrName>
                                        </p:attrNameLst>
                                      </p:cBhvr>
                                      <p:tavLst>
                                        <p:tav tm="0">
                                          <p:val>
                                            <p:strVal val="1+#ppt_w/2"/>
                                          </p:val>
                                        </p:tav>
                                        <p:tav tm="100000">
                                          <p:val>
                                            <p:strVal val="#ppt_x"/>
                                          </p:val>
                                        </p:tav>
                                      </p:tavLst>
                                    </p:anim>
                                    <p:anim calcmode="lin" valueType="num">
                                      <p:cBhvr additive="base">
                                        <p:cTn id="26"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58"/>
                                        </p:tgtEl>
                                        <p:attrNameLst>
                                          <p:attrName>style.visibility</p:attrName>
                                        </p:attrNameLst>
                                      </p:cBhvr>
                                      <p:to>
                                        <p:strVal val="visible"/>
                                      </p:to>
                                    </p:set>
                                    <p:anim calcmode="lin" valueType="num">
                                      <p:cBhvr additive="base">
                                        <p:cTn id="31" dur="500" fill="hold"/>
                                        <p:tgtEl>
                                          <p:spTgt spid="58"/>
                                        </p:tgtEl>
                                        <p:attrNameLst>
                                          <p:attrName>ppt_x</p:attrName>
                                        </p:attrNameLst>
                                      </p:cBhvr>
                                      <p:tavLst>
                                        <p:tav tm="0">
                                          <p:val>
                                            <p:strVal val="1+#ppt_w/2"/>
                                          </p:val>
                                        </p:tav>
                                        <p:tav tm="100000">
                                          <p:val>
                                            <p:strVal val="#ppt_x"/>
                                          </p:val>
                                        </p:tav>
                                      </p:tavLst>
                                    </p:anim>
                                    <p:anim calcmode="lin" valueType="num">
                                      <p:cBhvr additive="base">
                                        <p:cTn id="3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16">
                                            <p:txEl>
                                              <p:pRg st="2" end="2"/>
                                            </p:txEl>
                                          </p:spTgt>
                                        </p:tgtEl>
                                        <p:attrNameLst>
                                          <p:attrName>style.visibility</p:attrName>
                                        </p:attrNameLst>
                                      </p:cBhvr>
                                      <p:to>
                                        <p:strVal val="visible"/>
                                      </p:to>
                                    </p:set>
                                    <p:anim calcmode="lin" valueType="num">
                                      <p:cBhvr additive="base">
                                        <p:cTn id="37"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57" grpId="0" animBg="1"/>
      <p:bldP spid="58"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In the first, we only know at least one is true.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We do not know which.</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other’s require knowing that you are doing logic.</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2" name="Group 1"/>
          <p:cNvGrpSpPr/>
          <p:nvPr/>
        </p:nvGrpSpPr>
        <p:grpSpPr>
          <a:xfrm>
            <a:off x="76200" y="2570887"/>
            <a:ext cx="4572000" cy="1111776"/>
            <a:chOff x="76200" y="2570887"/>
            <a:chExt cx="4572000" cy="1111776"/>
          </a:xfrm>
        </p:grpSpPr>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a:p>
            <a:pPr algn="l"/>
            <a:r>
              <a:rPr lang="en-US" altLang="en-US" sz="2000" dirty="0">
                <a:cs typeface="Times New Roman" panose="02020603050405020304" pitchFamily="18" charset="0"/>
              </a:rPr>
              <a:t>Evaluating/Building: 2</a:t>
            </a:r>
            <a:endParaRPr lang="en-US" altLang="en-US" sz="2000" dirty="0"/>
          </a:p>
        </p:txBody>
      </p:sp>
      <p:grpSp>
        <p:nvGrpSpPr>
          <p:cNvPr id="3" name="Group 2"/>
          <p:cNvGrpSpPr/>
          <p:nvPr/>
        </p:nvGrpSpPr>
        <p:grpSpPr>
          <a:xfrm>
            <a:off x="70556" y="2585156"/>
            <a:ext cx="4572000" cy="1111776"/>
            <a:chOff x="685800" y="5136624"/>
            <a:chExt cx="4572000" cy="1111776"/>
          </a:xfrm>
        </p:grpSpPr>
        <p:sp>
          <p:nvSpPr>
            <p:cNvPr id="18" name="Rectangle 17">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9" name="Rectangle 18"/>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1" name="Oval 20">
            <a:extLst>
              <a:ext uri="{FF2B5EF4-FFF2-40B4-BE49-F238E27FC236}">
                <a16:creationId xmlns:a16="http://schemas.microsoft.com/office/drawing/2014/main" id="{80D7C705-EF7F-4CA9-BB95-158FD3AB53FB}"/>
              </a:ext>
            </a:extLst>
          </p:cNvPr>
          <p:cNvSpPr/>
          <p:nvPr/>
        </p:nvSpPr>
        <p:spPr>
          <a:xfrm>
            <a:off x="7532904" y="1212732"/>
            <a:ext cx="1048785" cy="1008873"/>
          </a:xfrm>
          <a:prstGeom prst="ellipse">
            <a:avLst/>
          </a:prstGeom>
          <a:solidFill>
            <a:srgbClr val="CCFFCC"/>
          </a:solidFill>
          <a:ln w="31750">
            <a:solidFill>
              <a:srgbClr val="CCFFCC"/>
            </a:solidFill>
          </a:ln>
        </p:spPr>
        <p:txBody>
          <a:bodyPr wrap="square" rtlCol="0" anchor="ctr">
            <a:spAutoFit/>
          </a:bodyPr>
          <a:lstStyle/>
          <a:p>
            <a:pPr algn="ctr"/>
            <a:endParaRPr lang="en-US" sz="2800" i="0" dirty="0"/>
          </a:p>
        </p:txBody>
      </p:sp>
      <p:sp>
        <p:nvSpPr>
          <p:cNvPr id="22" name="Rectangle 21">
            <a:extLst>
              <a:ext uri="{FF2B5EF4-FFF2-40B4-BE49-F238E27FC236}">
                <a16:creationId xmlns:a16="http://schemas.microsoft.com/office/drawing/2014/main" id="{2052FA92-BBCD-4DE8-B57C-B0A233E5C966}"/>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3" name="Rectangle 22">
            <a:extLst>
              <a:ext uri="{FF2B5EF4-FFF2-40B4-BE49-F238E27FC236}">
                <a16:creationId xmlns:a16="http://schemas.microsoft.com/office/drawing/2014/main" id="{34BDCAD8-B8F5-4399-824D-6BF338E7285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5" name="Rectangle 24">
            <a:extLst>
              <a:ext uri="{FF2B5EF4-FFF2-40B4-BE49-F238E27FC236}">
                <a16:creationId xmlns:a16="http://schemas.microsoft.com/office/drawing/2014/main" id="{5B05E9DD-8669-4C88-B6C4-996D77DCE911}"/>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8" name="Oval 27">
            <a:extLst>
              <a:ext uri="{FF2B5EF4-FFF2-40B4-BE49-F238E27FC236}">
                <a16:creationId xmlns:a16="http://schemas.microsoft.com/office/drawing/2014/main" id="{B672039B-6859-4867-8136-176DF1F062D5}"/>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9" name="Freeform: Shape 28">
            <a:extLst>
              <a:ext uri="{FF2B5EF4-FFF2-40B4-BE49-F238E27FC236}">
                <a16:creationId xmlns:a16="http://schemas.microsoft.com/office/drawing/2014/main" id="{8376F897-37E5-4DA0-902E-111F221094F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30" name="Oval 29">
            <a:extLst>
              <a:ext uri="{FF2B5EF4-FFF2-40B4-BE49-F238E27FC236}">
                <a16:creationId xmlns:a16="http://schemas.microsoft.com/office/drawing/2014/main" id="{DC7FA6D2-74AC-4E35-B3A3-9BA35E09F0BC}"/>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31" name="Oval 30">
            <a:extLst>
              <a:ext uri="{FF2B5EF4-FFF2-40B4-BE49-F238E27FC236}">
                <a16:creationId xmlns:a16="http://schemas.microsoft.com/office/drawing/2014/main" id="{E39E8711-FB63-47E6-94BD-8EA93FADEA45}"/>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58ADAA2B-6255-4A43-B585-A494F5FCAA6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38" name="Group 37">
            <a:extLst>
              <a:ext uri="{FF2B5EF4-FFF2-40B4-BE49-F238E27FC236}">
                <a16:creationId xmlns:a16="http://schemas.microsoft.com/office/drawing/2014/main" id="{AD6CC2C6-3762-480A-B113-386ED3CDF611}"/>
              </a:ext>
            </a:extLst>
          </p:cNvPr>
          <p:cNvGrpSpPr/>
          <p:nvPr/>
        </p:nvGrpSpPr>
        <p:grpSpPr>
          <a:xfrm>
            <a:off x="5486400" y="950232"/>
            <a:ext cx="1221874" cy="942068"/>
            <a:chOff x="5570437" y="950232"/>
            <a:chExt cx="1221874" cy="942068"/>
          </a:xfrm>
        </p:grpSpPr>
        <p:sp>
          <p:nvSpPr>
            <p:cNvPr id="39" name="Text Box 21">
              <a:extLst>
                <a:ext uri="{FF2B5EF4-FFF2-40B4-BE49-F238E27FC236}">
                  <a16:creationId xmlns:a16="http://schemas.microsoft.com/office/drawing/2014/main" id="{017203BF-1A66-42E9-9593-B4BEF60E055A}"/>
                </a:ext>
              </a:extLst>
            </p:cNvPr>
            <p:cNvSpPr txBox="1">
              <a:spLocks noChangeArrowheads="1"/>
            </p:cNvSpPr>
            <p:nvPr/>
          </p:nvSpPr>
          <p:spPr bwMode="auto">
            <a:xfrm>
              <a:off x="5570437"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40" name="Text Box 21">
              <a:extLst>
                <a:ext uri="{FF2B5EF4-FFF2-40B4-BE49-F238E27FC236}">
                  <a16:creationId xmlns:a16="http://schemas.microsoft.com/office/drawing/2014/main" id="{85DF6B1D-BF49-408D-9387-0A298425E7D3}"/>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0D482EF5-0FCF-4BC6-BBEC-19BD680EB95A}"/>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BA15F7AB-1D02-4336-82D3-129E1D6195D2}"/>
                </a:ext>
              </a:extLst>
            </p:cNvPr>
            <p:cNvSpPr txBox="1">
              <a:spLocks noChangeArrowheads="1"/>
            </p:cNvSpPr>
            <p:nvPr/>
          </p:nvSpPr>
          <p:spPr bwMode="auto">
            <a:xfrm>
              <a:off x="6093121"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43" name="Text Box 21">
              <a:extLst>
                <a:ext uri="{FF2B5EF4-FFF2-40B4-BE49-F238E27FC236}">
                  <a16:creationId xmlns:a16="http://schemas.microsoft.com/office/drawing/2014/main" id="{830BE299-A0E9-420A-BB38-91CC31BDBC17}"/>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grpSp>
        <p:nvGrpSpPr>
          <p:cNvPr id="44" name="Group 43">
            <a:extLst>
              <a:ext uri="{FF2B5EF4-FFF2-40B4-BE49-F238E27FC236}">
                <a16:creationId xmlns:a16="http://schemas.microsoft.com/office/drawing/2014/main" id="{53634F7A-FEA2-4824-B99A-EEE28677DA28}"/>
              </a:ext>
            </a:extLst>
          </p:cNvPr>
          <p:cNvGrpSpPr/>
          <p:nvPr/>
        </p:nvGrpSpPr>
        <p:grpSpPr>
          <a:xfrm>
            <a:off x="5500805" y="950232"/>
            <a:ext cx="1232079" cy="940158"/>
            <a:chOff x="5570437" y="952142"/>
            <a:chExt cx="1232079" cy="940158"/>
          </a:xfrm>
        </p:grpSpPr>
        <p:sp>
          <p:nvSpPr>
            <p:cNvPr id="45" name="Text Box 21">
              <a:extLst>
                <a:ext uri="{FF2B5EF4-FFF2-40B4-BE49-F238E27FC236}">
                  <a16:creationId xmlns:a16="http://schemas.microsoft.com/office/drawing/2014/main" id="{78E2E1C5-8CE5-448A-A20B-5E67B2253110}"/>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46" name="Text Box 21">
              <a:extLst>
                <a:ext uri="{FF2B5EF4-FFF2-40B4-BE49-F238E27FC236}">
                  <a16:creationId xmlns:a16="http://schemas.microsoft.com/office/drawing/2014/main" id="{E1236F5C-3A24-43D5-9192-F7E340671813}"/>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7" name="Text Box 21">
              <a:extLst>
                <a:ext uri="{FF2B5EF4-FFF2-40B4-BE49-F238E27FC236}">
                  <a16:creationId xmlns:a16="http://schemas.microsoft.com/office/drawing/2014/main" id="{138539A2-ABDE-4BC4-BC41-237951147DF8}"/>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8" name="Text Box 21">
              <a:extLst>
                <a:ext uri="{FF2B5EF4-FFF2-40B4-BE49-F238E27FC236}">
                  <a16:creationId xmlns:a16="http://schemas.microsoft.com/office/drawing/2014/main" id="{6AA496A8-C8A5-42FA-96C1-A00A84121D98}"/>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49" name="Text Box 21">
              <a:extLst>
                <a:ext uri="{FF2B5EF4-FFF2-40B4-BE49-F238E27FC236}">
                  <a16:creationId xmlns:a16="http://schemas.microsoft.com/office/drawing/2014/main" id="{2E454603-0D91-494E-929D-765E5E8F34E8}"/>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sp>
        <p:nvSpPr>
          <p:cNvPr id="50" name="Text Box 21">
            <a:extLst>
              <a:ext uri="{FF2B5EF4-FFF2-40B4-BE49-F238E27FC236}">
                <a16:creationId xmlns:a16="http://schemas.microsoft.com/office/drawing/2014/main" id="{3036D4EB-F98C-4C41-B402-B2EE0485D70C}"/>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51" name="Rectangle 2">
            <a:extLst>
              <a:ext uri="{FF2B5EF4-FFF2-40B4-BE49-F238E27FC236}">
                <a16:creationId xmlns:a16="http://schemas.microsoft.com/office/drawing/2014/main" id="{FF1F34B5-2BB4-4A09-99E8-083003E7F40D}"/>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02919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100"/>
                                  </p:stCondLst>
                                  <p:childTnLst>
                                    <p:animRot by="10800000">
                                      <p:cBhvr>
                                        <p:cTn id="12" dur="700" fill="hold"/>
                                        <p:tgtEl>
                                          <p:spTgt spid="2"/>
                                        </p:tgtEl>
                                        <p:attrNameLst>
                                          <p:attrName>r</p:attrName>
                                        </p:attrNameLst>
                                      </p:cBhvr>
                                    </p:animRot>
                                  </p:childTnLst>
                                </p:cTn>
                              </p:par>
                              <p:par>
                                <p:cTn id="13" presetID="8" presetClass="emph" presetSubtype="0" fill="hold" nodeType="withEffect">
                                  <p:stCondLst>
                                    <p:cond delay="100"/>
                                  </p:stCondLst>
                                  <p:childTnLst>
                                    <p:animRot by="10800000">
                                      <p:cBhvr>
                                        <p:cTn id="14" dur="900" fill="hold"/>
                                        <p:tgtEl>
                                          <p:spTgt spid="38"/>
                                        </p:tgtEl>
                                        <p:attrNameLst>
                                          <p:attrName>r</p:attrName>
                                        </p:attrNameLst>
                                      </p:cBhvr>
                                    </p:animRot>
                                  </p:childTnLst>
                                </p:cTn>
                              </p:par>
                              <p:par>
                                <p:cTn id="15" presetID="8" presetClass="emph" presetSubtype="0" fill="hold" grpId="0" nodeType="withEffect">
                                  <p:stCondLst>
                                    <p:cond delay="100"/>
                                  </p:stCondLst>
                                  <p:childTnLst>
                                    <p:animRot by="10800000">
                                      <p:cBhvr>
                                        <p:cTn id="16" dur="700" fill="hold"/>
                                        <p:tgtEl>
                                          <p:spTgt spid="50"/>
                                        </p:tgtEl>
                                        <p:attrNameLst>
                                          <p:attrName>r</p:attrName>
                                        </p:attrNameLst>
                                      </p:cBhvr>
                                    </p:animRot>
                                  </p:childTnLst>
                                </p:cTn>
                              </p:par>
                              <p:par>
                                <p:cTn id="17" presetID="1" presetClass="exit" presetSubtype="0" fill="hold" nodeType="withEffect">
                                  <p:stCondLst>
                                    <p:cond delay="0"/>
                                  </p:stCondLst>
                                  <p:childTnLst>
                                    <p:set>
                                      <p:cBhvr>
                                        <p:cTn id="18" dur="1" fill="hold">
                                          <p:stCondLst>
                                            <p:cond delay="0"/>
                                          </p:stCondLst>
                                        </p:cTn>
                                        <p:tgtEl>
                                          <p:spTgt spid="16">
                                            <p:txEl>
                                              <p:pRg st="1" end="1"/>
                                            </p:txEl>
                                          </p:spTgt>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6">
                                            <p:txEl>
                                              <p:pRg st="2" end="2"/>
                                            </p:txEl>
                                          </p:spTgt>
                                        </p:tgtEl>
                                        <p:attrNameLst>
                                          <p:attrName>style.visibility</p:attrName>
                                        </p:attrNameLst>
                                      </p:cBhvr>
                                      <p:to>
                                        <p:strVal val="hidden"/>
                                      </p:to>
                                    </p:set>
                                  </p:childTnLst>
                                </p:cTn>
                              </p:par>
                            </p:childTnLst>
                          </p:cTn>
                        </p:par>
                        <p:par>
                          <p:cTn id="21" fill="hold">
                            <p:stCondLst>
                              <p:cond delay="1000"/>
                            </p:stCondLst>
                            <p:childTnLst>
                              <p:par>
                                <p:cTn id="22" presetID="1" presetClass="exit" presetSubtype="0" fill="hold" nodeType="afterEffect">
                                  <p:stCondLst>
                                    <p:cond delay="0"/>
                                  </p:stCondLst>
                                  <p:childTnLst>
                                    <p:set>
                                      <p:cBhvr>
                                        <p:cTn id="23" dur="1" fill="hold">
                                          <p:stCondLst>
                                            <p:cond delay="0"/>
                                          </p:stCondLst>
                                        </p:cTn>
                                        <p:tgtEl>
                                          <p:spTgt spid="2"/>
                                        </p:tgtEl>
                                        <p:attrNameLst>
                                          <p:attrName>style.visibility</p:attrName>
                                        </p:attrNameLst>
                                      </p:cBhvr>
                                      <p:to>
                                        <p:strVal val="hidden"/>
                                      </p:to>
                                    </p:set>
                                  </p:childTnLst>
                                </p:cTn>
                              </p:par>
                              <p:par>
                                <p:cTn id="24" presetID="1" presetClass="exit" presetSubtype="0" fill="hold" nodeType="withEffect">
                                  <p:stCondLst>
                                    <p:cond delay="0"/>
                                  </p:stCondLst>
                                  <p:childTnLst>
                                    <p:set>
                                      <p:cBhvr>
                                        <p:cTn id="25" dur="1" fill="hold">
                                          <p:stCondLst>
                                            <p:cond delay="0"/>
                                          </p:stCondLst>
                                        </p:cTn>
                                        <p:tgtEl>
                                          <p:spTgt spid="38"/>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3"/>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4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 presetClass="entr" presetSubtype="8" fill="hold" nodeType="clickEffect">
                                  <p:stCondLst>
                                    <p:cond delay="0"/>
                                  </p:stCondLst>
                                  <p:childTnLst>
                                    <p:set>
                                      <p:cBhvr>
                                        <p:cTn id="33" dur="1" fill="hold">
                                          <p:stCondLst>
                                            <p:cond delay="0"/>
                                          </p:stCondLst>
                                        </p:cTn>
                                        <p:tgtEl>
                                          <p:spTgt spid="32">
                                            <p:txEl>
                                              <p:pRg st="1" end="1"/>
                                            </p:txEl>
                                          </p:spTgt>
                                        </p:tgtEl>
                                        <p:attrNameLst>
                                          <p:attrName>style.visibility</p:attrName>
                                        </p:attrNameLst>
                                      </p:cBhvr>
                                      <p:to>
                                        <p:strVal val="visible"/>
                                      </p:to>
                                    </p:set>
                                    <p:anim calcmode="lin" valueType="num">
                                      <p:cBhvr additive="base">
                                        <p:cTn id="34"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5"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8" fill="hold" nodeType="clickEffect">
                                  <p:stCondLst>
                                    <p:cond delay="0"/>
                                  </p:stCondLst>
                                  <p:childTnLst>
                                    <p:set>
                                      <p:cBhvr>
                                        <p:cTn id="39" dur="1" fill="hold">
                                          <p:stCondLst>
                                            <p:cond delay="0"/>
                                          </p:stCondLst>
                                        </p:cTn>
                                        <p:tgtEl>
                                          <p:spTgt spid="32">
                                            <p:txEl>
                                              <p:pRg st="3" end="3"/>
                                            </p:txEl>
                                          </p:spTgt>
                                        </p:tgtEl>
                                        <p:attrNameLst>
                                          <p:attrName>style.visibility</p:attrName>
                                        </p:attrNameLst>
                                      </p:cBhvr>
                                      <p:to>
                                        <p:strVal val="visible"/>
                                      </p:to>
                                    </p:set>
                                    <p:anim calcmode="lin" valueType="num">
                                      <p:cBhvr additive="base">
                                        <p:cTn id="40"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8" fill="hold" nodeType="clickEffect">
                                  <p:stCondLst>
                                    <p:cond delay="0"/>
                                  </p:stCondLst>
                                  <p:childTnLst>
                                    <p:set>
                                      <p:cBhvr>
                                        <p:cTn id="45" dur="1" fill="hold">
                                          <p:stCondLst>
                                            <p:cond delay="0"/>
                                          </p:stCondLst>
                                        </p:cTn>
                                        <p:tgtEl>
                                          <p:spTgt spid="32">
                                            <p:txEl>
                                              <p:pRg st="4" end="4"/>
                                            </p:txEl>
                                          </p:spTgt>
                                        </p:tgtEl>
                                        <p:attrNameLst>
                                          <p:attrName>style.visibility</p:attrName>
                                        </p:attrNameLst>
                                      </p:cBhvr>
                                      <p:to>
                                        <p:strVal val="visible"/>
                                      </p:to>
                                    </p:set>
                                    <p:anim calcmode="lin" valueType="num">
                                      <p:cBhvr additive="base">
                                        <p:cTn id="46"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47"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8" fill="hold" nodeType="clickEffect">
                                  <p:stCondLst>
                                    <p:cond delay="0"/>
                                  </p:stCondLst>
                                  <p:childTnLst>
                                    <p:set>
                                      <p:cBhvr>
                                        <p:cTn id="51" dur="1" fill="hold">
                                          <p:stCondLst>
                                            <p:cond delay="0"/>
                                          </p:stCondLst>
                                        </p:cTn>
                                        <p:tgtEl>
                                          <p:spTgt spid="32">
                                            <p:txEl>
                                              <p:pRg st="5" end="5"/>
                                            </p:txEl>
                                          </p:spTgt>
                                        </p:tgtEl>
                                        <p:attrNameLst>
                                          <p:attrName>style.visibility</p:attrName>
                                        </p:attrNameLst>
                                      </p:cBhvr>
                                      <p:to>
                                        <p:strVal val="visible"/>
                                      </p:to>
                                    </p:set>
                                    <p:anim calcmode="lin" valueType="num">
                                      <p:cBhvr additive="base">
                                        <p:cTn id="52"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53"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nodeType="clickEffect">
                                  <p:stCondLst>
                                    <p:cond delay="0"/>
                                  </p:stCondLst>
                                  <p:childTnLst>
                                    <p:set>
                                      <p:cBhvr>
                                        <p:cTn id="57" dur="1" fill="hold">
                                          <p:stCondLst>
                                            <p:cond delay="0"/>
                                          </p:stCondLst>
                                        </p:cTn>
                                        <p:tgtEl>
                                          <p:spTgt spid="32">
                                            <p:txEl>
                                              <p:pRg st="6" end="6"/>
                                            </p:txEl>
                                          </p:spTgt>
                                        </p:tgtEl>
                                        <p:attrNameLst>
                                          <p:attrName>style.visibility</p:attrName>
                                        </p:attrNameLst>
                                      </p:cBhvr>
                                      <p:to>
                                        <p:strVal val="visible"/>
                                      </p:to>
                                    </p:set>
                                    <p:anim calcmode="lin" valueType="num">
                                      <p:cBhvr additive="base">
                                        <p:cTn id="58"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59"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love it, but don’t do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others false.</a:t>
            </a:r>
          </a:p>
          <a:p>
            <a:pPr eaLnBrk="1" hangingPunct="1">
              <a:spcBef>
                <a:spcPct val="0"/>
              </a:spcBef>
              <a:buNone/>
            </a:pPr>
            <a:endParaRPr lang="en-CA" sz="11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two do not follow from the first.</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6" name="Rectangle 15">
            <a:extLst>
              <a:ext uri="{FF2B5EF4-FFF2-40B4-BE49-F238E27FC236}">
                <a16:creationId xmlns:a16="http://schemas.microsoft.com/office/drawing/2014/main" id="{57C7005B-E5F5-46CF-A28F-B6E16DAB9F2A}"/>
              </a:ext>
            </a:extLst>
          </p:cNvPr>
          <p:cNvSpPr/>
          <p:nvPr/>
        </p:nvSpPr>
        <p:spPr>
          <a:xfrm>
            <a:off x="6653925" y="2647240"/>
            <a:ext cx="5271654" cy="1015663"/>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a:p>
            <a:pPr algn="l"/>
            <a:r>
              <a:rPr lang="en-US" altLang="en-US" sz="2000" dirty="0">
                <a:solidFill>
                  <a:srgbClr val="FF0000"/>
                </a:solidFill>
              </a:rPr>
              <a:t>XXXX</a:t>
            </a:r>
          </a:p>
        </p:txBody>
      </p:sp>
      <p:grpSp>
        <p:nvGrpSpPr>
          <p:cNvPr id="21" name="Group 20"/>
          <p:cNvGrpSpPr/>
          <p:nvPr/>
        </p:nvGrpSpPr>
        <p:grpSpPr>
          <a:xfrm>
            <a:off x="70556" y="2585156"/>
            <a:ext cx="4572000" cy="1111776"/>
            <a:chOff x="685800" y="5136624"/>
            <a:chExt cx="4572000" cy="1111776"/>
          </a:xfrm>
        </p:grpSpPr>
        <p:sp>
          <p:nvSpPr>
            <p:cNvPr id="22" name="Rectangle 21">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23" name="Rectangle 22"/>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4" name="Rectangle 23">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5" name="Rectangle 24">
            <a:extLst>
              <a:ext uri="{FF2B5EF4-FFF2-40B4-BE49-F238E27FC236}">
                <a16:creationId xmlns:a16="http://schemas.microsoft.com/office/drawing/2014/main" id="{57C7005B-E5F5-46CF-A28F-B6E16DAB9F2A}"/>
              </a:ext>
            </a:extLst>
          </p:cNvPr>
          <p:cNvSpPr/>
          <p:nvPr/>
        </p:nvSpPr>
        <p:spPr>
          <a:xfrm>
            <a:off x="3124200" y="2520178"/>
            <a:ext cx="381000" cy="400110"/>
          </a:xfrm>
          <a:prstGeom prst="rect">
            <a:avLst/>
          </a:prstGeom>
        </p:spPr>
        <p:txBody>
          <a:bodyPr wrap="square">
            <a:spAutoFit/>
          </a:bodyPr>
          <a:lstStyle/>
          <a:p>
            <a:pPr algn="l"/>
            <a:r>
              <a:rPr lang="en-US" altLang="en-US" sz="2000" dirty="0">
                <a:solidFill>
                  <a:srgbClr val="66FF66"/>
                </a:solidFill>
              </a:rPr>
              <a:t>T</a:t>
            </a:r>
          </a:p>
        </p:txBody>
      </p:sp>
      <p:sp>
        <p:nvSpPr>
          <p:cNvPr id="26" name="Rectangle 25">
            <a:extLst>
              <a:ext uri="{FF2B5EF4-FFF2-40B4-BE49-F238E27FC236}">
                <a16:creationId xmlns:a16="http://schemas.microsoft.com/office/drawing/2014/main" id="{57C7005B-E5F5-46CF-A28F-B6E16DAB9F2A}"/>
              </a:ext>
            </a:extLst>
          </p:cNvPr>
          <p:cNvSpPr/>
          <p:nvPr/>
        </p:nvSpPr>
        <p:spPr>
          <a:xfrm>
            <a:off x="1447800" y="2537031"/>
            <a:ext cx="381000" cy="400110"/>
          </a:xfrm>
          <a:prstGeom prst="rect">
            <a:avLst/>
          </a:prstGeom>
        </p:spPr>
        <p:txBody>
          <a:bodyPr wrap="square">
            <a:spAutoFit/>
          </a:bodyPr>
          <a:lstStyle/>
          <a:p>
            <a:pPr algn="l"/>
            <a:r>
              <a:rPr lang="en-US" altLang="en-US" sz="2000" dirty="0">
                <a:solidFill>
                  <a:srgbClr val="FF0000"/>
                </a:solidFill>
              </a:rPr>
              <a:t>F</a:t>
            </a:r>
          </a:p>
        </p:txBody>
      </p:sp>
      <p:sp>
        <p:nvSpPr>
          <p:cNvPr id="27" name="Rectangle 26">
            <a:extLst>
              <a:ext uri="{FF2B5EF4-FFF2-40B4-BE49-F238E27FC236}">
                <a16:creationId xmlns:a16="http://schemas.microsoft.com/office/drawing/2014/main" id="{57C7005B-E5F5-46CF-A28F-B6E16DAB9F2A}"/>
              </a:ext>
            </a:extLst>
          </p:cNvPr>
          <p:cNvSpPr/>
          <p:nvPr/>
        </p:nvSpPr>
        <p:spPr>
          <a:xfrm>
            <a:off x="4566356" y="2647240"/>
            <a:ext cx="381000" cy="400110"/>
          </a:xfrm>
          <a:prstGeom prst="rect">
            <a:avLst/>
          </a:prstGeom>
        </p:spPr>
        <p:txBody>
          <a:bodyPr wrap="square">
            <a:spAutoFit/>
          </a:bodyPr>
          <a:lstStyle/>
          <a:p>
            <a:pPr algn="l"/>
            <a:r>
              <a:rPr lang="en-US" altLang="en-US" sz="2000" dirty="0">
                <a:solidFill>
                  <a:srgbClr val="66FF66"/>
                </a:solidFill>
              </a:rPr>
              <a:t>T</a:t>
            </a:r>
          </a:p>
        </p:txBody>
      </p:sp>
      <p:sp>
        <p:nvSpPr>
          <p:cNvPr id="28" name="Rectangle 27">
            <a:extLst>
              <a:ext uri="{FF2B5EF4-FFF2-40B4-BE49-F238E27FC236}">
                <a16:creationId xmlns:a16="http://schemas.microsoft.com/office/drawing/2014/main" id="{57C7005B-E5F5-46CF-A28F-B6E16DAB9F2A}"/>
              </a:ext>
            </a:extLst>
          </p:cNvPr>
          <p:cNvSpPr/>
          <p:nvPr/>
        </p:nvSpPr>
        <p:spPr>
          <a:xfrm>
            <a:off x="4594576" y="2958334"/>
            <a:ext cx="381000" cy="400110"/>
          </a:xfrm>
          <a:prstGeom prst="rect">
            <a:avLst/>
          </a:prstGeom>
        </p:spPr>
        <p:txBody>
          <a:bodyPr wrap="square">
            <a:spAutoFit/>
          </a:bodyPr>
          <a:lstStyle/>
          <a:p>
            <a:pPr algn="l"/>
            <a:r>
              <a:rPr lang="en-US" altLang="en-US" sz="2000" dirty="0">
                <a:solidFill>
                  <a:srgbClr val="FF0000"/>
                </a:solidFill>
              </a:rPr>
              <a:t>F</a:t>
            </a:r>
          </a:p>
        </p:txBody>
      </p:sp>
      <p:sp>
        <p:nvSpPr>
          <p:cNvPr id="33" name="Rectangle 32">
            <a:extLst>
              <a:ext uri="{FF2B5EF4-FFF2-40B4-BE49-F238E27FC236}">
                <a16:creationId xmlns:a16="http://schemas.microsoft.com/office/drawing/2014/main" id="{57C7005B-E5F5-46CF-A28F-B6E16DAB9F2A}"/>
              </a:ext>
            </a:extLst>
          </p:cNvPr>
          <p:cNvSpPr/>
          <p:nvPr/>
        </p:nvSpPr>
        <p:spPr>
          <a:xfrm>
            <a:off x="4572000" y="3276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6" name="Rectangle 35">
            <a:extLst>
              <a:ext uri="{FF2B5EF4-FFF2-40B4-BE49-F238E27FC236}">
                <a16:creationId xmlns:a16="http://schemas.microsoft.com/office/drawing/2014/main" id="{57C7005B-E5F5-46CF-A28F-B6E16DAB9F2A}"/>
              </a:ext>
            </a:extLst>
          </p:cNvPr>
          <p:cNvSpPr/>
          <p:nvPr/>
        </p:nvSpPr>
        <p:spPr>
          <a:xfrm>
            <a:off x="1454239" y="2882929"/>
            <a:ext cx="381000" cy="400110"/>
          </a:xfrm>
          <a:prstGeom prst="rect">
            <a:avLst/>
          </a:prstGeom>
        </p:spPr>
        <p:txBody>
          <a:bodyPr wrap="square">
            <a:spAutoFit/>
          </a:bodyPr>
          <a:lstStyle/>
          <a:p>
            <a:pPr algn="l"/>
            <a:r>
              <a:rPr lang="en-US" altLang="en-US" sz="2000" dirty="0">
                <a:solidFill>
                  <a:srgbClr val="FF0000"/>
                </a:solidFill>
              </a:rPr>
              <a:t>F</a:t>
            </a:r>
          </a:p>
        </p:txBody>
      </p:sp>
      <p:sp>
        <p:nvSpPr>
          <p:cNvPr id="38" name="Rectangle 37">
            <a:extLst>
              <a:ext uri="{FF2B5EF4-FFF2-40B4-BE49-F238E27FC236}">
                <a16:creationId xmlns:a16="http://schemas.microsoft.com/office/drawing/2014/main" id="{57C7005B-E5F5-46CF-A28F-B6E16DAB9F2A}"/>
              </a:ext>
            </a:extLst>
          </p:cNvPr>
          <p:cNvSpPr/>
          <p:nvPr/>
        </p:nvSpPr>
        <p:spPr>
          <a:xfrm>
            <a:off x="1454239" y="3181290"/>
            <a:ext cx="381000" cy="400110"/>
          </a:xfrm>
          <a:prstGeom prst="rect">
            <a:avLst/>
          </a:prstGeom>
        </p:spPr>
        <p:txBody>
          <a:bodyPr wrap="square">
            <a:spAutoFit/>
          </a:bodyPr>
          <a:lstStyle/>
          <a:p>
            <a:pPr algn="l"/>
            <a:r>
              <a:rPr lang="en-US" altLang="en-US" sz="2000" dirty="0">
                <a:solidFill>
                  <a:srgbClr val="FF0000"/>
                </a:solidFill>
              </a:rPr>
              <a:t>F</a:t>
            </a:r>
          </a:p>
        </p:txBody>
      </p:sp>
      <p:sp>
        <p:nvSpPr>
          <p:cNvPr id="39" name="Rectangle 38">
            <a:extLst>
              <a:ext uri="{FF2B5EF4-FFF2-40B4-BE49-F238E27FC236}">
                <a16:creationId xmlns:a16="http://schemas.microsoft.com/office/drawing/2014/main" id="{57C7005B-E5F5-46CF-A28F-B6E16DAB9F2A}"/>
              </a:ext>
            </a:extLst>
          </p:cNvPr>
          <p:cNvSpPr/>
          <p:nvPr/>
        </p:nvSpPr>
        <p:spPr>
          <a:xfrm>
            <a:off x="3124200" y="3111529"/>
            <a:ext cx="381000" cy="400110"/>
          </a:xfrm>
          <a:prstGeom prst="rect">
            <a:avLst/>
          </a:prstGeom>
        </p:spPr>
        <p:txBody>
          <a:bodyPr wrap="square">
            <a:spAutoFit/>
          </a:bodyPr>
          <a:lstStyle/>
          <a:p>
            <a:pPr algn="l"/>
            <a:r>
              <a:rPr lang="en-US" altLang="en-US" sz="2000" dirty="0">
                <a:solidFill>
                  <a:srgbClr val="66FF66"/>
                </a:solidFill>
              </a:rPr>
              <a:t>T</a:t>
            </a:r>
          </a:p>
        </p:txBody>
      </p:sp>
      <p:sp>
        <p:nvSpPr>
          <p:cNvPr id="29" name="Oval 28">
            <a:extLst>
              <a:ext uri="{FF2B5EF4-FFF2-40B4-BE49-F238E27FC236}">
                <a16:creationId xmlns:a16="http://schemas.microsoft.com/office/drawing/2014/main" id="{0F717F11-2D02-47FF-BD7B-E2C2AC3F0A85}"/>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30" name="Rectangle 29">
            <a:extLst>
              <a:ext uri="{FF2B5EF4-FFF2-40B4-BE49-F238E27FC236}">
                <a16:creationId xmlns:a16="http://schemas.microsoft.com/office/drawing/2014/main" id="{C360035D-64D6-4BD1-9EAB-AA1B7E46CBE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052559F6-ED44-448F-A86B-38CE21243B8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Rectangle 36">
            <a:extLst>
              <a:ext uri="{FF2B5EF4-FFF2-40B4-BE49-F238E27FC236}">
                <a16:creationId xmlns:a16="http://schemas.microsoft.com/office/drawing/2014/main" id="{7ADB8CD9-2C93-41F6-BF99-F5DF13354978}"/>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2" name="Oval 41">
            <a:extLst>
              <a:ext uri="{FF2B5EF4-FFF2-40B4-BE49-F238E27FC236}">
                <a16:creationId xmlns:a16="http://schemas.microsoft.com/office/drawing/2014/main" id="{397B32C2-722E-4C88-8053-314F569F672F}"/>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43" name="Freeform: Shape 42">
            <a:extLst>
              <a:ext uri="{FF2B5EF4-FFF2-40B4-BE49-F238E27FC236}">
                <a16:creationId xmlns:a16="http://schemas.microsoft.com/office/drawing/2014/main" id="{7AE1BD5D-6788-4F6A-AE24-ACD80FD59DB2}"/>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44" name="Oval 43">
            <a:extLst>
              <a:ext uri="{FF2B5EF4-FFF2-40B4-BE49-F238E27FC236}">
                <a16:creationId xmlns:a16="http://schemas.microsoft.com/office/drawing/2014/main" id="{7C79551F-37CC-4FB1-B0AA-6A89E0152C0F}"/>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45" name="Oval 44">
            <a:extLst>
              <a:ext uri="{FF2B5EF4-FFF2-40B4-BE49-F238E27FC236}">
                <a16:creationId xmlns:a16="http://schemas.microsoft.com/office/drawing/2014/main" id="{0E1DE536-145C-4F53-A992-09F5CB247F93}"/>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48" name="Picture 4" descr="Could Parallel Universes Be Physically Real?">
            <a:extLst>
              <a:ext uri="{FF2B5EF4-FFF2-40B4-BE49-F238E27FC236}">
                <a16:creationId xmlns:a16="http://schemas.microsoft.com/office/drawing/2014/main" id="{1284CD35-2776-4683-8678-6B25761CAE2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8222731"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49" name="Group 48">
            <a:extLst>
              <a:ext uri="{FF2B5EF4-FFF2-40B4-BE49-F238E27FC236}">
                <a16:creationId xmlns:a16="http://schemas.microsoft.com/office/drawing/2014/main" id="{707F6D48-E372-4F31-943D-BE38FEFC95CB}"/>
              </a:ext>
            </a:extLst>
          </p:cNvPr>
          <p:cNvGrpSpPr/>
          <p:nvPr/>
        </p:nvGrpSpPr>
        <p:grpSpPr>
          <a:xfrm>
            <a:off x="5486400" y="950232"/>
            <a:ext cx="1232079" cy="940158"/>
            <a:chOff x="5570437" y="952142"/>
            <a:chExt cx="1232079" cy="940158"/>
          </a:xfrm>
        </p:grpSpPr>
        <p:sp>
          <p:nvSpPr>
            <p:cNvPr id="50" name="Text Box 21">
              <a:extLst>
                <a:ext uri="{FF2B5EF4-FFF2-40B4-BE49-F238E27FC236}">
                  <a16:creationId xmlns:a16="http://schemas.microsoft.com/office/drawing/2014/main" id="{F4BC6E7A-0179-4A63-968E-92652B3E1E8B}"/>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51" name="Text Box 21">
              <a:extLst>
                <a:ext uri="{FF2B5EF4-FFF2-40B4-BE49-F238E27FC236}">
                  <a16:creationId xmlns:a16="http://schemas.microsoft.com/office/drawing/2014/main" id="{4D1ABB29-0CD9-48ED-8047-25255FCDCB9B}"/>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52" name="Text Box 21">
              <a:extLst>
                <a:ext uri="{FF2B5EF4-FFF2-40B4-BE49-F238E27FC236}">
                  <a16:creationId xmlns:a16="http://schemas.microsoft.com/office/drawing/2014/main" id="{CC81AD4F-438F-4546-B41F-20338092F51B}"/>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53" name="Text Box 21">
              <a:extLst>
                <a:ext uri="{FF2B5EF4-FFF2-40B4-BE49-F238E27FC236}">
                  <a16:creationId xmlns:a16="http://schemas.microsoft.com/office/drawing/2014/main" id="{975EF17D-2215-4B57-B408-7654B2D4A5E4}"/>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54" name="Text Box 21">
              <a:extLst>
                <a:ext uri="{FF2B5EF4-FFF2-40B4-BE49-F238E27FC236}">
                  <a16:creationId xmlns:a16="http://schemas.microsoft.com/office/drawing/2014/main" id="{3857F21E-FA41-4B25-87A2-9194545B68B6}"/>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cxnSp>
        <p:nvCxnSpPr>
          <p:cNvPr id="57" name="Straight Connector 56">
            <a:extLst>
              <a:ext uri="{FF2B5EF4-FFF2-40B4-BE49-F238E27FC236}">
                <a16:creationId xmlns:a16="http://schemas.microsoft.com/office/drawing/2014/main" id="{F05FB578-0529-4392-A2B3-C0E3290D6AC0}"/>
              </a:ext>
            </a:extLst>
          </p:cNvPr>
          <p:cNvCxnSpPr>
            <a:cxnSpLocks/>
          </p:cNvCxnSpPr>
          <p:nvPr/>
        </p:nvCxnSpPr>
        <p:spPr bwMode="auto">
          <a:xfrm flipV="1">
            <a:off x="5730321" y="1315692"/>
            <a:ext cx="232401" cy="194586"/>
          </a:xfrm>
          <a:prstGeom prst="line">
            <a:avLst/>
          </a:prstGeom>
          <a:noFill/>
          <a:ln w="6350" cap="flat" cmpd="sng" algn="ctr">
            <a:solidFill>
              <a:schemeClr val="hlink"/>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C44265FB-D9C8-409B-9538-5E1FA97408F8}"/>
              </a:ext>
            </a:extLst>
          </p:cNvPr>
          <p:cNvSpPr/>
          <p:nvPr/>
        </p:nvSpPr>
        <p:spPr>
          <a:xfrm>
            <a:off x="5771339"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60" name="Rectangle 59">
            <a:extLst>
              <a:ext uri="{FF2B5EF4-FFF2-40B4-BE49-F238E27FC236}">
                <a16:creationId xmlns:a16="http://schemas.microsoft.com/office/drawing/2014/main" id="{66631B80-93ED-42EF-9B1E-3A50CB6EA1D5}"/>
              </a:ext>
            </a:extLst>
          </p:cNvPr>
          <p:cNvSpPr/>
          <p:nvPr/>
        </p:nvSpPr>
        <p:spPr>
          <a:xfrm>
            <a:off x="552434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61" name="Rectangle 60">
            <a:extLst>
              <a:ext uri="{FF2B5EF4-FFF2-40B4-BE49-F238E27FC236}">
                <a16:creationId xmlns:a16="http://schemas.microsoft.com/office/drawing/2014/main" id="{F171FEF4-2932-4508-99F6-E0ECDD5F4BC0}"/>
              </a:ext>
            </a:extLst>
          </p:cNvPr>
          <p:cNvSpPr/>
          <p:nvPr/>
        </p:nvSpPr>
        <p:spPr>
          <a:xfrm>
            <a:off x="6052924" y="1142229"/>
            <a:ext cx="381000" cy="276999"/>
          </a:xfrm>
          <a:prstGeom prst="rect">
            <a:avLst/>
          </a:prstGeom>
        </p:spPr>
        <p:txBody>
          <a:bodyPr wrap="square">
            <a:spAutoFit/>
          </a:bodyPr>
          <a:lstStyle/>
          <a:p>
            <a:pPr algn="l"/>
            <a:r>
              <a:rPr lang="en-US" altLang="en-US" sz="1200" dirty="0">
                <a:solidFill>
                  <a:srgbClr val="FF0000"/>
                </a:solidFill>
              </a:rPr>
              <a:t>F</a:t>
            </a:r>
          </a:p>
        </p:txBody>
      </p:sp>
      <p:sp>
        <p:nvSpPr>
          <p:cNvPr id="62" name="Rectangle 61">
            <a:extLst>
              <a:ext uri="{FF2B5EF4-FFF2-40B4-BE49-F238E27FC236}">
                <a16:creationId xmlns:a16="http://schemas.microsoft.com/office/drawing/2014/main" id="{6D23B6F8-18FA-450F-93EF-BE836ABDDCE9}"/>
              </a:ext>
            </a:extLst>
          </p:cNvPr>
          <p:cNvSpPr/>
          <p:nvPr/>
        </p:nvSpPr>
        <p:spPr>
          <a:xfrm>
            <a:off x="6442257" y="974719"/>
            <a:ext cx="381000" cy="400110"/>
          </a:xfrm>
          <a:prstGeom prst="rect">
            <a:avLst/>
          </a:prstGeom>
        </p:spPr>
        <p:txBody>
          <a:bodyPr wrap="square">
            <a:spAutoFit/>
          </a:bodyPr>
          <a:lstStyle/>
          <a:p>
            <a:pPr algn="l"/>
            <a:r>
              <a:rPr lang="en-US" altLang="en-US" sz="2000" dirty="0">
                <a:solidFill>
                  <a:srgbClr val="66FF66"/>
                </a:solidFill>
              </a:rPr>
              <a:t>T</a:t>
            </a:r>
          </a:p>
        </p:txBody>
      </p:sp>
      <p:sp>
        <p:nvSpPr>
          <p:cNvPr id="63" name="Rectangle 62">
            <a:extLst>
              <a:ext uri="{FF2B5EF4-FFF2-40B4-BE49-F238E27FC236}">
                <a16:creationId xmlns:a16="http://schemas.microsoft.com/office/drawing/2014/main" id="{FBDBE281-1C73-4560-A3D8-1A4F2CB06688}"/>
              </a:ext>
            </a:extLst>
          </p:cNvPr>
          <p:cNvSpPr/>
          <p:nvPr/>
        </p:nvSpPr>
        <p:spPr>
          <a:xfrm>
            <a:off x="6471983" y="1195389"/>
            <a:ext cx="381000" cy="400110"/>
          </a:xfrm>
          <a:prstGeom prst="rect">
            <a:avLst/>
          </a:prstGeom>
        </p:spPr>
        <p:txBody>
          <a:bodyPr wrap="square">
            <a:spAutoFit/>
          </a:bodyPr>
          <a:lstStyle/>
          <a:p>
            <a:pPr algn="l"/>
            <a:r>
              <a:rPr lang="en-US" altLang="en-US" sz="2000" dirty="0">
                <a:solidFill>
                  <a:srgbClr val="FF0000"/>
                </a:solidFill>
              </a:rPr>
              <a:t>F</a:t>
            </a:r>
          </a:p>
        </p:txBody>
      </p:sp>
      <p:sp>
        <p:nvSpPr>
          <p:cNvPr id="64" name="Rectangle 63">
            <a:extLst>
              <a:ext uri="{FF2B5EF4-FFF2-40B4-BE49-F238E27FC236}">
                <a16:creationId xmlns:a16="http://schemas.microsoft.com/office/drawing/2014/main" id="{A6708CD8-CE87-4FAC-B131-E1B6E41DDDE0}"/>
              </a:ext>
            </a:extLst>
          </p:cNvPr>
          <p:cNvSpPr/>
          <p:nvPr/>
        </p:nvSpPr>
        <p:spPr>
          <a:xfrm>
            <a:off x="6471983" y="1490280"/>
            <a:ext cx="381000" cy="400110"/>
          </a:xfrm>
          <a:prstGeom prst="rect">
            <a:avLst/>
          </a:prstGeom>
        </p:spPr>
        <p:txBody>
          <a:bodyPr wrap="square">
            <a:spAutoFit/>
          </a:bodyPr>
          <a:lstStyle/>
          <a:p>
            <a:pPr algn="l"/>
            <a:r>
              <a:rPr lang="en-US" altLang="en-US" sz="2000" dirty="0">
                <a:solidFill>
                  <a:srgbClr val="FF0000"/>
                </a:solidFill>
              </a:rPr>
              <a:t>F</a:t>
            </a:r>
          </a:p>
        </p:txBody>
      </p:sp>
      <p:sp>
        <p:nvSpPr>
          <p:cNvPr id="46" name="Text Box 21">
            <a:extLst>
              <a:ext uri="{FF2B5EF4-FFF2-40B4-BE49-F238E27FC236}">
                <a16:creationId xmlns:a16="http://schemas.microsoft.com/office/drawing/2014/main" id="{DF24FE09-5439-47EA-BAE3-1A9BA2E85325}"/>
              </a:ext>
            </a:extLst>
          </p:cNvPr>
          <p:cNvSpPr txBox="1">
            <a:spLocks noChangeArrowheads="1"/>
          </p:cNvSpPr>
          <p:nvPr/>
        </p:nvSpPr>
        <p:spPr bwMode="auto">
          <a:xfrm rot="10800000">
            <a:off x="5600163" y="1739722"/>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7" name="Rectangle 2">
            <a:extLst>
              <a:ext uri="{FF2B5EF4-FFF2-40B4-BE49-F238E27FC236}">
                <a16:creationId xmlns:a16="http://schemas.microsoft.com/office/drawing/2014/main" id="{340D8C77-A5AE-4278-9902-93BF60F303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061208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0-#ppt_w/2"/>
                                          </p:val>
                                        </p:tav>
                                        <p:tav tm="100000">
                                          <p:val>
                                            <p:strVal val="#ppt_x"/>
                                          </p:val>
                                        </p:tav>
                                      </p:tavLst>
                                    </p:anim>
                                    <p:anim calcmode="lin" valueType="num">
                                      <p:cBhvr additive="base">
                                        <p:cTn id="24" dur="500" fill="hold"/>
                                        <p:tgtEl>
                                          <p:spTgt spid="3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59"/>
                                        </p:tgtEl>
                                        <p:attrNameLst>
                                          <p:attrName>style.visibility</p:attrName>
                                        </p:attrNameLst>
                                      </p:cBhvr>
                                      <p:to>
                                        <p:strVal val="visible"/>
                                      </p:to>
                                    </p:set>
                                    <p:anim calcmode="lin" valueType="num">
                                      <p:cBhvr additive="base">
                                        <p:cTn id="31" dur="500" fill="hold"/>
                                        <p:tgtEl>
                                          <p:spTgt spid="59"/>
                                        </p:tgtEl>
                                        <p:attrNameLst>
                                          <p:attrName>ppt_x</p:attrName>
                                        </p:attrNameLst>
                                      </p:cBhvr>
                                      <p:tavLst>
                                        <p:tav tm="0">
                                          <p:val>
                                            <p:strVal val="0-#ppt_w/2"/>
                                          </p:val>
                                        </p:tav>
                                        <p:tav tm="100000">
                                          <p:val>
                                            <p:strVal val="#ppt_x"/>
                                          </p:val>
                                        </p:tav>
                                      </p:tavLst>
                                    </p:anim>
                                    <p:anim calcmode="lin" valueType="num">
                                      <p:cBhvr additive="base">
                                        <p:cTn id="32" dur="500" fill="hold"/>
                                        <p:tgtEl>
                                          <p:spTgt spid="5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0"/>
                                        </p:tgtEl>
                                        <p:attrNameLst>
                                          <p:attrName>style.visibility</p:attrName>
                                        </p:attrNameLst>
                                      </p:cBhvr>
                                      <p:to>
                                        <p:strVal val="visible"/>
                                      </p:to>
                                    </p:set>
                                    <p:anim calcmode="lin" valueType="num">
                                      <p:cBhvr additive="base">
                                        <p:cTn id="35" dur="500" fill="hold"/>
                                        <p:tgtEl>
                                          <p:spTgt spid="60"/>
                                        </p:tgtEl>
                                        <p:attrNameLst>
                                          <p:attrName>ppt_x</p:attrName>
                                        </p:attrNameLst>
                                      </p:cBhvr>
                                      <p:tavLst>
                                        <p:tav tm="0">
                                          <p:val>
                                            <p:strVal val="0-#ppt_w/2"/>
                                          </p:val>
                                        </p:tav>
                                        <p:tav tm="100000">
                                          <p:val>
                                            <p:strVal val="#ppt_x"/>
                                          </p:val>
                                        </p:tav>
                                      </p:tavLst>
                                    </p:anim>
                                    <p:anim calcmode="lin" valueType="num">
                                      <p:cBhvr additive="base">
                                        <p:cTn id="36" dur="500" fill="hold"/>
                                        <p:tgtEl>
                                          <p:spTgt spid="6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0-#ppt_w/2"/>
                                          </p:val>
                                        </p:tav>
                                        <p:tav tm="100000">
                                          <p:val>
                                            <p:strVal val="#ppt_x"/>
                                          </p:val>
                                        </p:tav>
                                      </p:tavLst>
                                    </p:anim>
                                    <p:anim calcmode="lin" valueType="num">
                                      <p:cBhvr additive="base">
                                        <p:cTn id="40" dur="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500" fill="hold"/>
                                        <p:tgtEl>
                                          <p:spTgt spid="48"/>
                                        </p:tgtEl>
                                        <p:attrNameLst>
                                          <p:attrName>ppt_x</p:attrName>
                                        </p:attrNameLst>
                                      </p:cBhvr>
                                      <p:tavLst>
                                        <p:tav tm="0">
                                          <p:val>
                                            <p:strVal val="0-#ppt_w/2"/>
                                          </p:val>
                                        </p:tav>
                                        <p:tav tm="100000">
                                          <p:val>
                                            <p:strVal val="#ppt_x"/>
                                          </p:val>
                                        </p:tav>
                                      </p:tavLst>
                                    </p:anim>
                                    <p:anim calcmode="lin" valueType="num">
                                      <p:cBhvr additive="base">
                                        <p:cTn id="4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2">
                                            <p:txEl>
                                              <p:pRg st="4" end="4"/>
                                            </p:txEl>
                                          </p:spTgt>
                                        </p:tgtEl>
                                        <p:attrNameLst>
                                          <p:attrName>style.visibility</p:attrName>
                                        </p:attrNameLst>
                                      </p:cBhvr>
                                      <p:to>
                                        <p:strVal val="visible"/>
                                      </p:to>
                                    </p:set>
                                    <p:anim calcmode="lin" valueType="num">
                                      <p:cBhvr additive="base">
                                        <p:cTn id="4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2">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500" fill="hold"/>
                                        <p:tgtEl>
                                          <p:spTgt spid="27"/>
                                        </p:tgtEl>
                                        <p:attrNameLst>
                                          <p:attrName>ppt_x</p:attrName>
                                        </p:attrNameLst>
                                      </p:cBhvr>
                                      <p:tavLst>
                                        <p:tav tm="0">
                                          <p:val>
                                            <p:strVal val="0-#ppt_w/2"/>
                                          </p:val>
                                        </p:tav>
                                        <p:tav tm="100000">
                                          <p:val>
                                            <p:strVal val="#ppt_x"/>
                                          </p:val>
                                        </p:tav>
                                      </p:tavLst>
                                    </p:anim>
                                    <p:anim calcmode="lin" valueType="num">
                                      <p:cBhvr additive="base">
                                        <p:cTn id="54" dur="500" fill="hold"/>
                                        <p:tgtEl>
                                          <p:spTgt spid="27"/>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500" fill="hold"/>
                                        <p:tgtEl>
                                          <p:spTgt spid="28"/>
                                        </p:tgtEl>
                                        <p:attrNameLst>
                                          <p:attrName>ppt_x</p:attrName>
                                        </p:attrNameLst>
                                      </p:cBhvr>
                                      <p:tavLst>
                                        <p:tav tm="0">
                                          <p:val>
                                            <p:strVal val="0-#ppt_w/2"/>
                                          </p:val>
                                        </p:tav>
                                        <p:tav tm="100000">
                                          <p:val>
                                            <p:strVal val="#ppt_x"/>
                                          </p:val>
                                        </p:tav>
                                      </p:tavLst>
                                    </p:anim>
                                    <p:anim calcmode="lin" valueType="num">
                                      <p:cBhvr additive="base">
                                        <p:cTn id="58" dur="500" fill="hold"/>
                                        <p:tgtEl>
                                          <p:spTgt spid="28"/>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62"/>
                                        </p:tgtEl>
                                        <p:attrNameLst>
                                          <p:attrName>style.visibility</p:attrName>
                                        </p:attrNameLst>
                                      </p:cBhvr>
                                      <p:to>
                                        <p:strVal val="visible"/>
                                      </p:to>
                                    </p:set>
                                    <p:anim calcmode="lin" valueType="num">
                                      <p:cBhvr additive="base">
                                        <p:cTn id="65" dur="500" fill="hold"/>
                                        <p:tgtEl>
                                          <p:spTgt spid="62"/>
                                        </p:tgtEl>
                                        <p:attrNameLst>
                                          <p:attrName>ppt_x</p:attrName>
                                        </p:attrNameLst>
                                      </p:cBhvr>
                                      <p:tavLst>
                                        <p:tav tm="0">
                                          <p:val>
                                            <p:strVal val="0-#ppt_w/2"/>
                                          </p:val>
                                        </p:tav>
                                        <p:tav tm="100000">
                                          <p:val>
                                            <p:strVal val="#ppt_x"/>
                                          </p:val>
                                        </p:tav>
                                      </p:tavLst>
                                    </p:anim>
                                    <p:anim calcmode="lin" valueType="num">
                                      <p:cBhvr additive="base">
                                        <p:cTn id="66" dur="500" fill="hold"/>
                                        <p:tgtEl>
                                          <p:spTgt spid="62"/>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63"/>
                                        </p:tgtEl>
                                        <p:attrNameLst>
                                          <p:attrName>style.visibility</p:attrName>
                                        </p:attrNameLst>
                                      </p:cBhvr>
                                      <p:to>
                                        <p:strVal val="visible"/>
                                      </p:to>
                                    </p:set>
                                    <p:anim calcmode="lin" valueType="num">
                                      <p:cBhvr additive="base">
                                        <p:cTn id="69" dur="500" fill="hold"/>
                                        <p:tgtEl>
                                          <p:spTgt spid="63"/>
                                        </p:tgtEl>
                                        <p:attrNameLst>
                                          <p:attrName>ppt_x</p:attrName>
                                        </p:attrNameLst>
                                      </p:cBhvr>
                                      <p:tavLst>
                                        <p:tav tm="0">
                                          <p:val>
                                            <p:strVal val="0-#ppt_w/2"/>
                                          </p:val>
                                        </p:tav>
                                        <p:tav tm="100000">
                                          <p:val>
                                            <p:strVal val="#ppt_x"/>
                                          </p:val>
                                        </p:tav>
                                      </p:tavLst>
                                    </p:anim>
                                    <p:anim calcmode="lin" valueType="num">
                                      <p:cBhvr additive="base">
                                        <p:cTn id="70" dur="500" fill="hold"/>
                                        <p:tgtEl>
                                          <p:spTgt spid="63"/>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64"/>
                                        </p:tgtEl>
                                        <p:attrNameLst>
                                          <p:attrName>style.visibility</p:attrName>
                                        </p:attrNameLst>
                                      </p:cBhvr>
                                      <p:to>
                                        <p:strVal val="visible"/>
                                      </p:to>
                                    </p:set>
                                    <p:anim calcmode="lin" valueType="num">
                                      <p:cBhvr additive="base">
                                        <p:cTn id="73" dur="500" fill="hold"/>
                                        <p:tgtEl>
                                          <p:spTgt spid="64"/>
                                        </p:tgtEl>
                                        <p:attrNameLst>
                                          <p:attrName>ppt_x</p:attrName>
                                        </p:attrNameLst>
                                      </p:cBhvr>
                                      <p:tavLst>
                                        <p:tav tm="0">
                                          <p:val>
                                            <p:strVal val="0-#ppt_w/2"/>
                                          </p:val>
                                        </p:tav>
                                        <p:tav tm="100000">
                                          <p:val>
                                            <p:strVal val="#ppt_x"/>
                                          </p:val>
                                        </p:tav>
                                      </p:tavLst>
                                    </p:anim>
                                    <p:anim calcmode="lin" valueType="num">
                                      <p:cBhvr additive="base">
                                        <p:cTn id="74"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2">
                                            <p:txEl>
                                              <p:pRg st="6" end="6"/>
                                            </p:txEl>
                                          </p:spTgt>
                                        </p:tgtEl>
                                        <p:attrNameLst>
                                          <p:attrName>style.visibility</p:attrName>
                                        </p:attrNameLst>
                                      </p:cBhvr>
                                      <p:to>
                                        <p:strVal val="visible"/>
                                      </p:to>
                                    </p:set>
                                    <p:anim calcmode="lin" valueType="num">
                                      <p:cBhvr additive="base">
                                        <p:cTn id="7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2">
                                            <p:txEl>
                                              <p:pRg st="6" end="6"/>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7"/>
                                        </p:tgtEl>
                                        <p:attrNameLst>
                                          <p:attrName>style.visibility</p:attrName>
                                        </p:attrNameLst>
                                      </p:cBhvr>
                                      <p:to>
                                        <p:strVal val="visible"/>
                                      </p:to>
                                    </p:set>
                                    <p:anim calcmode="lin" valueType="num">
                                      <p:cBhvr additive="base">
                                        <p:cTn id="83" dur="500" fill="hold"/>
                                        <p:tgtEl>
                                          <p:spTgt spid="57"/>
                                        </p:tgtEl>
                                        <p:attrNameLst>
                                          <p:attrName>ppt_x</p:attrName>
                                        </p:attrNameLst>
                                      </p:cBhvr>
                                      <p:tavLst>
                                        <p:tav tm="0">
                                          <p:val>
                                            <p:strVal val="0-#ppt_w/2"/>
                                          </p:val>
                                        </p:tav>
                                        <p:tav tm="100000">
                                          <p:val>
                                            <p:strVal val="#ppt_x"/>
                                          </p:val>
                                        </p:tav>
                                      </p:tavLst>
                                    </p:anim>
                                    <p:anim calcmode="lin" valueType="num">
                                      <p:cBhvr additive="base">
                                        <p:cTn id="84"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6">
                                            <p:txEl>
                                              <p:pRg st="1" end="1"/>
                                            </p:txEl>
                                          </p:spTgt>
                                        </p:tgtEl>
                                        <p:attrNameLst>
                                          <p:attrName>style.visibility</p:attrName>
                                        </p:attrNameLst>
                                      </p:cBhvr>
                                      <p:to>
                                        <p:strVal val="visible"/>
                                      </p:to>
                                    </p:set>
                                    <p:anim calcmode="lin" valueType="num">
                                      <p:cBhvr additive="base">
                                        <p:cTn id="89"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6">
                                            <p:txEl>
                                              <p:pRg st="1" end="1"/>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16">
                                            <p:txEl>
                                              <p:pRg st="2" end="2"/>
                                            </p:txEl>
                                          </p:spTgt>
                                        </p:tgtEl>
                                        <p:attrNameLst>
                                          <p:attrName>style.visibility</p:attrName>
                                        </p:attrNameLst>
                                      </p:cBhvr>
                                      <p:to>
                                        <p:strVal val="visible"/>
                                      </p:to>
                                    </p:set>
                                    <p:anim calcmode="lin" valueType="num">
                                      <p:cBhvr additive="base">
                                        <p:cTn id="93"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33" grpId="0"/>
      <p:bldP spid="36" grpId="0"/>
      <p:bldP spid="38" grpId="0"/>
      <p:bldP spid="39" grpId="0"/>
      <p:bldP spid="59" grpId="0"/>
      <p:bldP spid="60" grpId="0"/>
      <p:bldP spid="61" grpId="0"/>
      <p:bldP spid="62" grpId="0"/>
      <p:bldP spid="63" grpId="0"/>
      <p:bldP spid="64" grpId="0"/>
    </p:bld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two true and third false.</a:t>
            </a:r>
          </a:p>
          <a:p>
            <a:pPr eaLnBrk="1" hangingPunct="1">
              <a:spcBef>
                <a:spcPct val="0"/>
              </a:spcBef>
              <a:buNone/>
            </a:pPr>
            <a:endParaRPr lang="en-CA" sz="11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third does not follow from the first two.</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6" name="Rectangle 15">
            <a:extLst>
              <a:ext uri="{FF2B5EF4-FFF2-40B4-BE49-F238E27FC236}">
                <a16:creationId xmlns:a16="http://schemas.microsoft.com/office/drawing/2014/main" id="{57C7005B-E5F5-46CF-A28F-B6E16DAB9F2A}"/>
              </a:ext>
            </a:extLst>
          </p:cNvPr>
          <p:cNvSpPr/>
          <p:nvPr/>
        </p:nvSpPr>
        <p:spPr>
          <a:xfrm>
            <a:off x="6653925" y="2647240"/>
            <a:ext cx="5271654" cy="1015663"/>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a:p>
            <a:pPr algn="l"/>
            <a:r>
              <a:rPr lang="en-US" altLang="en-US" sz="2000" dirty="0">
                <a:solidFill>
                  <a:srgbClr val="FF0000"/>
                </a:solidFill>
              </a:rPr>
              <a:t>XXXX</a:t>
            </a:r>
          </a:p>
        </p:txBody>
      </p:sp>
      <p:grpSp>
        <p:nvGrpSpPr>
          <p:cNvPr id="21" name="Group 20"/>
          <p:cNvGrpSpPr/>
          <p:nvPr/>
        </p:nvGrpSpPr>
        <p:grpSpPr>
          <a:xfrm>
            <a:off x="70556" y="2585156"/>
            <a:ext cx="4572000" cy="1111776"/>
            <a:chOff x="685800" y="5136624"/>
            <a:chExt cx="4572000" cy="1111776"/>
          </a:xfrm>
        </p:grpSpPr>
        <p:sp>
          <p:nvSpPr>
            <p:cNvPr id="22" name="Rectangle 21">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23" name="Rectangle 22"/>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4" name="Rectangle 23">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5" name="Rectangle 24">
            <a:extLst>
              <a:ext uri="{FF2B5EF4-FFF2-40B4-BE49-F238E27FC236}">
                <a16:creationId xmlns:a16="http://schemas.microsoft.com/office/drawing/2014/main" id="{57C7005B-E5F5-46CF-A28F-B6E16DAB9F2A}"/>
              </a:ext>
            </a:extLst>
          </p:cNvPr>
          <p:cNvSpPr/>
          <p:nvPr/>
        </p:nvSpPr>
        <p:spPr>
          <a:xfrm>
            <a:off x="3124200" y="2520178"/>
            <a:ext cx="381000" cy="400110"/>
          </a:xfrm>
          <a:prstGeom prst="rect">
            <a:avLst/>
          </a:prstGeom>
        </p:spPr>
        <p:txBody>
          <a:bodyPr wrap="square">
            <a:spAutoFit/>
          </a:bodyPr>
          <a:lstStyle/>
          <a:p>
            <a:pPr algn="l"/>
            <a:r>
              <a:rPr lang="en-US" altLang="en-US" sz="2000" dirty="0">
                <a:solidFill>
                  <a:srgbClr val="FF0000"/>
                </a:solidFill>
              </a:rPr>
              <a:t>F</a:t>
            </a:r>
          </a:p>
        </p:txBody>
      </p:sp>
      <p:sp>
        <p:nvSpPr>
          <p:cNvPr id="26" name="Rectangle 25">
            <a:extLst>
              <a:ext uri="{FF2B5EF4-FFF2-40B4-BE49-F238E27FC236}">
                <a16:creationId xmlns:a16="http://schemas.microsoft.com/office/drawing/2014/main" id="{57C7005B-E5F5-46CF-A28F-B6E16DAB9F2A}"/>
              </a:ext>
            </a:extLst>
          </p:cNvPr>
          <p:cNvSpPr/>
          <p:nvPr/>
        </p:nvSpPr>
        <p:spPr>
          <a:xfrm>
            <a:off x="1447800" y="2537031"/>
            <a:ext cx="381000" cy="400110"/>
          </a:xfrm>
          <a:prstGeom prst="rect">
            <a:avLst/>
          </a:prstGeom>
        </p:spPr>
        <p:txBody>
          <a:bodyPr wrap="square">
            <a:spAutoFit/>
          </a:bodyPr>
          <a:lstStyle/>
          <a:p>
            <a:pPr algn="l"/>
            <a:r>
              <a:rPr lang="en-US" altLang="en-US" sz="2000" dirty="0">
                <a:solidFill>
                  <a:srgbClr val="66FF66"/>
                </a:solidFill>
              </a:rPr>
              <a:t>T</a:t>
            </a:r>
          </a:p>
        </p:txBody>
      </p:sp>
      <p:sp>
        <p:nvSpPr>
          <p:cNvPr id="27" name="Rectangle 26">
            <a:extLst>
              <a:ext uri="{FF2B5EF4-FFF2-40B4-BE49-F238E27FC236}">
                <a16:creationId xmlns:a16="http://schemas.microsoft.com/office/drawing/2014/main" id="{57C7005B-E5F5-46CF-A28F-B6E16DAB9F2A}"/>
              </a:ext>
            </a:extLst>
          </p:cNvPr>
          <p:cNvSpPr/>
          <p:nvPr/>
        </p:nvSpPr>
        <p:spPr>
          <a:xfrm>
            <a:off x="4566356" y="2647240"/>
            <a:ext cx="381000" cy="400110"/>
          </a:xfrm>
          <a:prstGeom prst="rect">
            <a:avLst/>
          </a:prstGeom>
        </p:spPr>
        <p:txBody>
          <a:bodyPr wrap="square">
            <a:spAutoFit/>
          </a:bodyPr>
          <a:lstStyle/>
          <a:p>
            <a:pPr algn="l"/>
            <a:r>
              <a:rPr lang="en-US" altLang="en-US" sz="2000" dirty="0">
                <a:solidFill>
                  <a:srgbClr val="66FF66"/>
                </a:solidFill>
              </a:rPr>
              <a:t>T</a:t>
            </a:r>
          </a:p>
        </p:txBody>
      </p:sp>
      <p:sp>
        <p:nvSpPr>
          <p:cNvPr id="28" name="Rectangle 27">
            <a:extLst>
              <a:ext uri="{FF2B5EF4-FFF2-40B4-BE49-F238E27FC236}">
                <a16:creationId xmlns:a16="http://schemas.microsoft.com/office/drawing/2014/main" id="{57C7005B-E5F5-46CF-A28F-B6E16DAB9F2A}"/>
              </a:ext>
            </a:extLst>
          </p:cNvPr>
          <p:cNvSpPr/>
          <p:nvPr/>
        </p:nvSpPr>
        <p:spPr>
          <a:xfrm>
            <a:off x="4555942" y="2958334"/>
            <a:ext cx="381000" cy="400110"/>
          </a:xfrm>
          <a:prstGeom prst="rect">
            <a:avLst/>
          </a:prstGeom>
        </p:spPr>
        <p:txBody>
          <a:bodyPr wrap="square">
            <a:spAutoFit/>
          </a:bodyPr>
          <a:lstStyle/>
          <a:p>
            <a:pPr algn="l"/>
            <a:r>
              <a:rPr lang="en-US" altLang="en-US" sz="2000" dirty="0">
                <a:solidFill>
                  <a:srgbClr val="66FF66"/>
                </a:solidFill>
              </a:rPr>
              <a:t>T</a:t>
            </a:r>
          </a:p>
        </p:txBody>
      </p:sp>
      <p:sp>
        <p:nvSpPr>
          <p:cNvPr id="33" name="Rectangle 32">
            <a:extLst>
              <a:ext uri="{FF2B5EF4-FFF2-40B4-BE49-F238E27FC236}">
                <a16:creationId xmlns:a16="http://schemas.microsoft.com/office/drawing/2014/main" id="{57C7005B-E5F5-46CF-A28F-B6E16DAB9F2A}"/>
              </a:ext>
            </a:extLst>
          </p:cNvPr>
          <p:cNvSpPr/>
          <p:nvPr/>
        </p:nvSpPr>
        <p:spPr>
          <a:xfrm>
            <a:off x="4572000" y="3276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6" name="Rectangle 35">
            <a:extLst>
              <a:ext uri="{FF2B5EF4-FFF2-40B4-BE49-F238E27FC236}">
                <a16:creationId xmlns:a16="http://schemas.microsoft.com/office/drawing/2014/main" id="{57C7005B-E5F5-46CF-A28F-B6E16DAB9F2A}"/>
              </a:ext>
            </a:extLst>
          </p:cNvPr>
          <p:cNvSpPr/>
          <p:nvPr/>
        </p:nvSpPr>
        <p:spPr>
          <a:xfrm>
            <a:off x="1454239" y="2882929"/>
            <a:ext cx="381000" cy="400110"/>
          </a:xfrm>
          <a:prstGeom prst="rect">
            <a:avLst/>
          </a:prstGeom>
        </p:spPr>
        <p:txBody>
          <a:bodyPr wrap="square">
            <a:spAutoFit/>
          </a:bodyPr>
          <a:lstStyle/>
          <a:p>
            <a:pPr algn="l"/>
            <a:r>
              <a:rPr lang="en-US" altLang="en-US" sz="2000" dirty="0">
                <a:solidFill>
                  <a:srgbClr val="66FF66"/>
                </a:solidFill>
              </a:rPr>
              <a:t>T</a:t>
            </a:r>
          </a:p>
        </p:txBody>
      </p:sp>
      <p:sp>
        <p:nvSpPr>
          <p:cNvPr id="38" name="Rectangle 37">
            <a:extLst>
              <a:ext uri="{FF2B5EF4-FFF2-40B4-BE49-F238E27FC236}">
                <a16:creationId xmlns:a16="http://schemas.microsoft.com/office/drawing/2014/main" id="{57C7005B-E5F5-46CF-A28F-B6E16DAB9F2A}"/>
              </a:ext>
            </a:extLst>
          </p:cNvPr>
          <p:cNvSpPr/>
          <p:nvPr/>
        </p:nvSpPr>
        <p:spPr>
          <a:xfrm>
            <a:off x="1454239" y="3181290"/>
            <a:ext cx="381000" cy="400110"/>
          </a:xfrm>
          <a:prstGeom prst="rect">
            <a:avLst/>
          </a:prstGeom>
        </p:spPr>
        <p:txBody>
          <a:bodyPr wrap="square">
            <a:spAutoFit/>
          </a:bodyPr>
          <a:lstStyle/>
          <a:p>
            <a:pPr algn="l"/>
            <a:r>
              <a:rPr lang="en-US" altLang="en-US" sz="2000" dirty="0">
                <a:solidFill>
                  <a:srgbClr val="66FF66"/>
                </a:solidFill>
              </a:rPr>
              <a:t>T</a:t>
            </a:r>
          </a:p>
        </p:txBody>
      </p:sp>
      <p:sp>
        <p:nvSpPr>
          <p:cNvPr id="39" name="Rectangle 38">
            <a:extLst>
              <a:ext uri="{FF2B5EF4-FFF2-40B4-BE49-F238E27FC236}">
                <a16:creationId xmlns:a16="http://schemas.microsoft.com/office/drawing/2014/main" id="{57C7005B-E5F5-46CF-A28F-B6E16DAB9F2A}"/>
              </a:ext>
            </a:extLst>
          </p:cNvPr>
          <p:cNvSpPr/>
          <p:nvPr/>
        </p:nvSpPr>
        <p:spPr>
          <a:xfrm>
            <a:off x="3124200" y="3111529"/>
            <a:ext cx="381000" cy="400110"/>
          </a:xfrm>
          <a:prstGeom prst="rect">
            <a:avLst/>
          </a:prstGeom>
        </p:spPr>
        <p:txBody>
          <a:bodyPr wrap="square">
            <a:spAutoFit/>
          </a:bodyPr>
          <a:lstStyle/>
          <a:p>
            <a:pPr algn="l"/>
            <a:r>
              <a:rPr lang="en-US" altLang="en-US" sz="2000" dirty="0">
                <a:solidFill>
                  <a:srgbClr val="FF0000"/>
                </a:solidFill>
              </a:rPr>
              <a:t>F</a:t>
            </a:r>
          </a:p>
        </p:txBody>
      </p:sp>
      <p:sp>
        <p:nvSpPr>
          <p:cNvPr id="29" name="Oval 28">
            <a:extLst>
              <a:ext uri="{FF2B5EF4-FFF2-40B4-BE49-F238E27FC236}">
                <a16:creationId xmlns:a16="http://schemas.microsoft.com/office/drawing/2014/main" id="{50D46F29-205A-4642-9861-92CA6671F053}"/>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30" name="Rectangle 29">
            <a:extLst>
              <a:ext uri="{FF2B5EF4-FFF2-40B4-BE49-F238E27FC236}">
                <a16:creationId xmlns:a16="http://schemas.microsoft.com/office/drawing/2014/main" id="{4E4E35FA-5F64-400D-AACF-1DD51A3D00E9}"/>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B7513E64-2A06-49D8-9EAC-E30C9523EF55}"/>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Rectangle 36">
            <a:extLst>
              <a:ext uri="{FF2B5EF4-FFF2-40B4-BE49-F238E27FC236}">
                <a16:creationId xmlns:a16="http://schemas.microsoft.com/office/drawing/2014/main" id="{B4E0DF90-2E84-4031-8A05-2B8FB0E74892}"/>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2" name="Oval 41">
            <a:extLst>
              <a:ext uri="{FF2B5EF4-FFF2-40B4-BE49-F238E27FC236}">
                <a16:creationId xmlns:a16="http://schemas.microsoft.com/office/drawing/2014/main" id="{5E6F40EF-018B-446A-BCC3-589DD9D7449B}"/>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43" name="Freeform: Shape 42">
            <a:extLst>
              <a:ext uri="{FF2B5EF4-FFF2-40B4-BE49-F238E27FC236}">
                <a16:creationId xmlns:a16="http://schemas.microsoft.com/office/drawing/2014/main" id="{9660E538-18A4-427D-BD30-494BC863594F}"/>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44" name="Oval 43">
            <a:extLst>
              <a:ext uri="{FF2B5EF4-FFF2-40B4-BE49-F238E27FC236}">
                <a16:creationId xmlns:a16="http://schemas.microsoft.com/office/drawing/2014/main" id="{815F5E4C-0EC2-445B-A774-8A04B7918736}"/>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45" name="Oval 44">
            <a:extLst>
              <a:ext uri="{FF2B5EF4-FFF2-40B4-BE49-F238E27FC236}">
                <a16:creationId xmlns:a16="http://schemas.microsoft.com/office/drawing/2014/main" id="{E9E706E5-D526-4521-B6A6-2EFEE963A632}"/>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49" name="Picture 4" descr="Could Parallel Universes Be Physically Real?">
            <a:extLst>
              <a:ext uri="{FF2B5EF4-FFF2-40B4-BE49-F238E27FC236}">
                <a16:creationId xmlns:a16="http://schemas.microsoft.com/office/drawing/2014/main" id="{B579E6EE-614D-4241-A9F2-5A933C048360}"/>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50" name="Group 49">
            <a:extLst>
              <a:ext uri="{FF2B5EF4-FFF2-40B4-BE49-F238E27FC236}">
                <a16:creationId xmlns:a16="http://schemas.microsoft.com/office/drawing/2014/main" id="{0316C969-017C-42BD-AFE5-6B38A4C5DA70}"/>
              </a:ext>
            </a:extLst>
          </p:cNvPr>
          <p:cNvGrpSpPr/>
          <p:nvPr/>
        </p:nvGrpSpPr>
        <p:grpSpPr>
          <a:xfrm>
            <a:off x="5486400" y="950232"/>
            <a:ext cx="1232079" cy="940158"/>
            <a:chOff x="5570437" y="952142"/>
            <a:chExt cx="1232079" cy="940158"/>
          </a:xfrm>
        </p:grpSpPr>
        <p:sp>
          <p:nvSpPr>
            <p:cNvPr id="51" name="Text Box 21">
              <a:extLst>
                <a:ext uri="{FF2B5EF4-FFF2-40B4-BE49-F238E27FC236}">
                  <a16:creationId xmlns:a16="http://schemas.microsoft.com/office/drawing/2014/main" id="{A2574A5C-A46B-4840-B41A-E21BE68BD723}"/>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52" name="Text Box 21">
              <a:extLst>
                <a:ext uri="{FF2B5EF4-FFF2-40B4-BE49-F238E27FC236}">
                  <a16:creationId xmlns:a16="http://schemas.microsoft.com/office/drawing/2014/main" id="{8FF3BC6A-421A-4B95-9EAC-9776B46CBECF}"/>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53" name="Text Box 21">
              <a:extLst>
                <a:ext uri="{FF2B5EF4-FFF2-40B4-BE49-F238E27FC236}">
                  <a16:creationId xmlns:a16="http://schemas.microsoft.com/office/drawing/2014/main" id="{F61B2D0D-00E9-4B40-9FA4-4046B1BEBE4E}"/>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54" name="Text Box 21">
              <a:extLst>
                <a:ext uri="{FF2B5EF4-FFF2-40B4-BE49-F238E27FC236}">
                  <a16:creationId xmlns:a16="http://schemas.microsoft.com/office/drawing/2014/main" id="{896D3772-404F-4BE1-8AAD-460C8920A5D2}"/>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57" name="Text Box 21">
              <a:extLst>
                <a:ext uri="{FF2B5EF4-FFF2-40B4-BE49-F238E27FC236}">
                  <a16:creationId xmlns:a16="http://schemas.microsoft.com/office/drawing/2014/main" id="{D5E7AF66-BA6D-431D-A0BA-1E822D96278E}"/>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cxnSp>
        <p:nvCxnSpPr>
          <p:cNvPr id="58" name="Straight Connector 57">
            <a:extLst>
              <a:ext uri="{FF2B5EF4-FFF2-40B4-BE49-F238E27FC236}">
                <a16:creationId xmlns:a16="http://schemas.microsoft.com/office/drawing/2014/main" id="{607E9501-4E37-48D3-A871-1248A10FFB4D}"/>
              </a:ext>
            </a:extLst>
          </p:cNvPr>
          <p:cNvCxnSpPr>
            <a:cxnSpLocks/>
          </p:cNvCxnSpPr>
          <p:nvPr/>
        </p:nvCxnSpPr>
        <p:spPr bwMode="auto">
          <a:xfrm flipV="1">
            <a:off x="5730321" y="1315692"/>
            <a:ext cx="232401" cy="194586"/>
          </a:xfrm>
          <a:prstGeom prst="line">
            <a:avLst/>
          </a:prstGeom>
          <a:noFill/>
          <a:ln w="6350" cap="flat" cmpd="sng" algn="ctr">
            <a:solidFill>
              <a:schemeClr val="hlink"/>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654DFBA-B6B7-46BB-A66B-6B5E6D694FE2}"/>
              </a:ext>
            </a:extLst>
          </p:cNvPr>
          <p:cNvCxnSpPr>
            <a:cxnSpLocks/>
          </p:cNvCxnSpPr>
          <p:nvPr/>
        </p:nvCxnSpPr>
        <p:spPr bwMode="auto">
          <a:xfrm flipV="1">
            <a:off x="5768958" y="1583772"/>
            <a:ext cx="232401" cy="194586"/>
          </a:xfrm>
          <a:prstGeom prst="line">
            <a:avLst/>
          </a:prstGeom>
          <a:noFill/>
          <a:ln w="6350" cap="flat" cmpd="sng" algn="ctr">
            <a:solidFill>
              <a:schemeClr val="hlink"/>
            </a:solidFill>
            <a:prstDash val="solid"/>
            <a:round/>
            <a:headEnd type="none" w="med" len="med"/>
            <a:tailEnd type="none" w="med" len="med"/>
          </a:ln>
          <a:effectLst/>
        </p:spPr>
      </p:cxnSp>
      <p:sp>
        <p:nvSpPr>
          <p:cNvPr id="60" name="Rectangle 59">
            <a:extLst>
              <a:ext uri="{FF2B5EF4-FFF2-40B4-BE49-F238E27FC236}">
                <a16:creationId xmlns:a16="http://schemas.microsoft.com/office/drawing/2014/main" id="{41A94BA4-78E8-4067-9CCB-7FB7ACD520C7}"/>
              </a:ext>
            </a:extLst>
          </p:cNvPr>
          <p:cNvSpPr/>
          <p:nvPr/>
        </p:nvSpPr>
        <p:spPr>
          <a:xfrm>
            <a:off x="5519879"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61" name="Rectangle 60">
            <a:extLst>
              <a:ext uri="{FF2B5EF4-FFF2-40B4-BE49-F238E27FC236}">
                <a16:creationId xmlns:a16="http://schemas.microsoft.com/office/drawing/2014/main" id="{C500CF96-8FD9-4E56-89A4-EFF90911E18A}"/>
              </a:ext>
            </a:extLst>
          </p:cNvPr>
          <p:cNvSpPr/>
          <p:nvPr/>
        </p:nvSpPr>
        <p:spPr>
          <a:xfrm>
            <a:off x="5806440"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62" name="Rectangle 61">
            <a:extLst>
              <a:ext uri="{FF2B5EF4-FFF2-40B4-BE49-F238E27FC236}">
                <a16:creationId xmlns:a16="http://schemas.microsoft.com/office/drawing/2014/main" id="{FFC03EE0-198F-4E3E-BB5A-C28B8FB027B7}"/>
              </a:ext>
            </a:extLst>
          </p:cNvPr>
          <p:cNvSpPr/>
          <p:nvPr/>
        </p:nvSpPr>
        <p:spPr>
          <a:xfrm>
            <a:off x="6037684" y="1142229"/>
            <a:ext cx="381000" cy="276999"/>
          </a:xfrm>
          <a:prstGeom prst="rect">
            <a:avLst/>
          </a:prstGeom>
        </p:spPr>
        <p:txBody>
          <a:bodyPr wrap="square">
            <a:spAutoFit/>
          </a:bodyPr>
          <a:lstStyle/>
          <a:p>
            <a:pPr algn="l"/>
            <a:r>
              <a:rPr lang="en-US" altLang="en-US" sz="1200" dirty="0">
                <a:solidFill>
                  <a:srgbClr val="99FF66"/>
                </a:solidFill>
              </a:rPr>
              <a:t>T</a:t>
            </a:r>
          </a:p>
        </p:txBody>
      </p:sp>
      <p:sp>
        <p:nvSpPr>
          <p:cNvPr id="63" name="Rectangle 62">
            <a:extLst>
              <a:ext uri="{FF2B5EF4-FFF2-40B4-BE49-F238E27FC236}">
                <a16:creationId xmlns:a16="http://schemas.microsoft.com/office/drawing/2014/main" id="{2F388AF7-5EB0-4892-9B8A-DCCCBDFAE7F0}"/>
              </a:ext>
            </a:extLst>
          </p:cNvPr>
          <p:cNvSpPr/>
          <p:nvPr/>
        </p:nvSpPr>
        <p:spPr>
          <a:xfrm>
            <a:off x="6442257" y="974719"/>
            <a:ext cx="381000" cy="400110"/>
          </a:xfrm>
          <a:prstGeom prst="rect">
            <a:avLst/>
          </a:prstGeom>
        </p:spPr>
        <p:txBody>
          <a:bodyPr wrap="square">
            <a:spAutoFit/>
          </a:bodyPr>
          <a:lstStyle/>
          <a:p>
            <a:pPr algn="l"/>
            <a:r>
              <a:rPr lang="en-US" altLang="en-US" sz="2000" dirty="0">
                <a:solidFill>
                  <a:srgbClr val="66FF66"/>
                </a:solidFill>
              </a:rPr>
              <a:t>T</a:t>
            </a:r>
          </a:p>
        </p:txBody>
      </p:sp>
      <p:sp>
        <p:nvSpPr>
          <p:cNvPr id="64" name="Rectangle 63">
            <a:extLst>
              <a:ext uri="{FF2B5EF4-FFF2-40B4-BE49-F238E27FC236}">
                <a16:creationId xmlns:a16="http://schemas.microsoft.com/office/drawing/2014/main" id="{6548C142-427C-433E-B3CA-C511140A21AF}"/>
              </a:ext>
            </a:extLst>
          </p:cNvPr>
          <p:cNvSpPr/>
          <p:nvPr/>
        </p:nvSpPr>
        <p:spPr>
          <a:xfrm>
            <a:off x="6456743" y="1195389"/>
            <a:ext cx="381000" cy="400110"/>
          </a:xfrm>
          <a:prstGeom prst="rect">
            <a:avLst/>
          </a:prstGeom>
        </p:spPr>
        <p:txBody>
          <a:bodyPr wrap="square">
            <a:spAutoFit/>
          </a:bodyPr>
          <a:lstStyle/>
          <a:p>
            <a:pPr algn="l"/>
            <a:r>
              <a:rPr lang="en-US" altLang="en-US" sz="2000" dirty="0">
                <a:solidFill>
                  <a:srgbClr val="99FF66"/>
                </a:solidFill>
              </a:rPr>
              <a:t>T</a:t>
            </a:r>
          </a:p>
        </p:txBody>
      </p:sp>
      <p:sp>
        <p:nvSpPr>
          <p:cNvPr id="65" name="Rectangle 64">
            <a:extLst>
              <a:ext uri="{FF2B5EF4-FFF2-40B4-BE49-F238E27FC236}">
                <a16:creationId xmlns:a16="http://schemas.microsoft.com/office/drawing/2014/main" id="{39C79BDF-3D8B-48B2-8AC6-CE0DFFB921F1}"/>
              </a:ext>
            </a:extLst>
          </p:cNvPr>
          <p:cNvSpPr/>
          <p:nvPr/>
        </p:nvSpPr>
        <p:spPr>
          <a:xfrm>
            <a:off x="6471983" y="1490280"/>
            <a:ext cx="381000" cy="400110"/>
          </a:xfrm>
          <a:prstGeom prst="rect">
            <a:avLst/>
          </a:prstGeom>
        </p:spPr>
        <p:txBody>
          <a:bodyPr wrap="square">
            <a:spAutoFit/>
          </a:bodyPr>
          <a:lstStyle/>
          <a:p>
            <a:pPr algn="l"/>
            <a:r>
              <a:rPr lang="en-US" altLang="en-US" sz="2000" dirty="0">
                <a:solidFill>
                  <a:srgbClr val="FF0000"/>
                </a:solidFill>
              </a:rPr>
              <a:t>F</a:t>
            </a:r>
          </a:p>
        </p:txBody>
      </p:sp>
      <p:sp>
        <p:nvSpPr>
          <p:cNvPr id="47" name="Text Box 21">
            <a:extLst>
              <a:ext uri="{FF2B5EF4-FFF2-40B4-BE49-F238E27FC236}">
                <a16:creationId xmlns:a16="http://schemas.microsoft.com/office/drawing/2014/main" id="{F88C8E54-E0C9-4D8D-AB31-CC1126E262AA}"/>
              </a:ext>
            </a:extLst>
          </p:cNvPr>
          <p:cNvSpPr txBox="1">
            <a:spLocks noChangeArrowheads="1"/>
          </p:cNvSpPr>
          <p:nvPr/>
        </p:nvSpPr>
        <p:spPr bwMode="auto">
          <a:xfrm rot="10800000">
            <a:off x="5600163" y="1739722"/>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8" name="Rectangle 2">
            <a:extLst>
              <a:ext uri="{FF2B5EF4-FFF2-40B4-BE49-F238E27FC236}">
                <a16:creationId xmlns:a16="http://schemas.microsoft.com/office/drawing/2014/main" id="{35B039CD-5566-4A91-A638-9B405F878724}"/>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351789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0-#ppt_w/2"/>
                                          </p:val>
                                        </p:tav>
                                        <p:tav tm="100000">
                                          <p:val>
                                            <p:strVal val="#ppt_x"/>
                                          </p:val>
                                        </p:tav>
                                      </p:tavLst>
                                    </p:anim>
                                    <p:anim calcmode="lin" valueType="num">
                                      <p:cBhvr additive="base">
                                        <p:cTn id="24" dur="500" fill="hold"/>
                                        <p:tgtEl>
                                          <p:spTgt spid="3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500" fill="hold"/>
                                        <p:tgtEl>
                                          <p:spTgt spid="60"/>
                                        </p:tgtEl>
                                        <p:attrNameLst>
                                          <p:attrName>ppt_x</p:attrName>
                                        </p:attrNameLst>
                                      </p:cBhvr>
                                      <p:tavLst>
                                        <p:tav tm="0">
                                          <p:val>
                                            <p:strVal val="0-#ppt_w/2"/>
                                          </p:val>
                                        </p:tav>
                                        <p:tav tm="100000">
                                          <p:val>
                                            <p:strVal val="#ppt_x"/>
                                          </p:val>
                                        </p:tav>
                                      </p:tavLst>
                                    </p:anim>
                                    <p:anim calcmode="lin" valueType="num">
                                      <p:cBhvr additive="base">
                                        <p:cTn id="32" dur="500" fill="hold"/>
                                        <p:tgtEl>
                                          <p:spTgt spid="6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500" fill="hold"/>
                                        <p:tgtEl>
                                          <p:spTgt spid="61"/>
                                        </p:tgtEl>
                                        <p:attrNameLst>
                                          <p:attrName>ppt_x</p:attrName>
                                        </p:attrNameLst>
                                      </p:cBhvr>
                                      <p:tavLst>
                                        <p:tav tm="0">
                                          <p:val>
                                            <p:strVal val="0-#ppt_w/2"/>
                                          </p:val>
                                        </p:tav>
                                        <p:tav tm="100000">
                                          <p:val>
                                            <p:strVal val="#ppt_x"/>
                                          </p:val>
                                        </p:tav>
                                      </p:tavLst>
                                    </p:anim>
                                    <p:anim calcmode="lin" valueType="num">
                                      <p:cBhvr additive="base">
                                        <p:cTn id="36" dur="500" fill="hold"/>
                                        <p:tgtEl>
                                          <p:spTgt spid="6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9"/>
                                        </p:tgtEl>
                                        <p:attrNameLst>
                                          <p:attrName>style.visibility</p:attrName>
                                        </p:attrNameLst>
                                      </p:cBhvr>
                                      <p:to>
                                        <p:strVal val="visible"/>
                                      </p:to>
                                    </p:set>
                                    <p:anim calcmode="lin" valueType="num">
                                      <p:cBhvr additive="base">
                                        <p:cTn id="43" dur="500" fill="hold"/>
                                        <p:tgtEl>
                                          <p:spTgt spid="49"/>
                                        </p:tgtEl>
                                        <p:attrNameLst>
                                          <p:attrName>ppt_x</p:attrName>
                                        </p:attrNameLst>
                                      </p:cBhvr>
                                      <p:tavLst>
                                        <p:tav tm="0">
                                          <p:val>
                                            <p:strVal val="0-#ppt_w/2"/>
                                          </p:val>
                                        </p:tav>
                                        <p:tav tm="100000">
                                          <p:val>
                                            <p:strVal val="#ppt_x"/>
                                          </p:val>
                                        </p:tav>
                                      </p:tavLst>
                                    </p:anim>
                                    <p:anim calcmode="lin" valueType="num">
                                      <p:cBhvr additive="base">
                                        <p:cTn id="44"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2">
                                            <p:txEl>
                                              <p:pRg st="4" end="4"/>
                                            </p:txEl>
                                          </p:spTgt>
                                        </p:tgtEl>
                                        <p:attrNameLst>
                                          <p:attrName>style.visibility</p:attrName>
                                        </p:attrNameLst>
                                      </p:cBhvr>
                                      <p:to>
                                        <p:strVal val="visible"/>
                                      </p:to>
                                    </p:set>
                                    <p:anim calcmode="lin" valueType="num">
                                      <p:cBhvr additive="base">
                                        <p:cTn id="4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2">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500" fill="hold"/>
                                        <p:tgtEl>
                                          <p:spTgt spid="27"/>
                                        </p:tgtEl>
                                        <p:attrNameLst>
                                          <p:attrName>ppt_x</p:attrName>
                                        </p:attrNameLst>
                                      </p:cBhvr>
                                      <p:tavLst>
                                        <p:tav tm="0">
                                          <p:val>
                                            <p:strVal val="0-#ppt_w/2"/>
                                          </p:val>
                                        </p:tav>
                                        <p:tav tm="100000">
                                          <p:val>
                                            <p:strVal val="#ppt_x"/>
                                          </p:val>
                                        </p:tav>
                                      </p:tavLst>
                                    </p:anim>
                                    <p:anim calcmode="lin" valueType="num">
                                      <p:cBhvr additive="base">
                                        <p:cTn id="54" dur="500" fill="hold"/>
                                        <p:tgtEl>
                                          <p:spTgt spid="27"/>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500" fill="hold"/>
                                        <p:tgtEl>
                                          <p:spTgt spid="28"/>
                                        </p:tgtEl>
                                        <p:attrNameLst>
                                          <p:attrName>ppt_x</p:attrName>
                                        </p:attrNameLst>
                                      </p:cBhvr>
                                      <p:tavLst>
                                        <p:tav tm="0">
                                          <p:val>
                                            <p:strVal val="0-#ppt_w/2"/>
                                          </p:val>
                                        </p:tav>
                                        <p:tav tm="100000">
                                          <p:val>
                                            <p:strVal val="#ppt_x"/>
                                          </p:val>
                                        </p:tav>
                                      </p:tavLst>
                                    </p:anim>
                                    <p:anim calcmode="lin" valueType="num">
                                      <p:cBhvr additive="base">
                                        <p:cTn id="58" dur="500" fill="hold"/>
                                        <p:tgtEl>
                                          <p:spTgt spid="28"/>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 calcmode="lin" valueType="num">
                                      <p:cBhvr additive="base">
                                        <p:cTn id="65" dur="500" fill="hold"/>
                                        <p:tgtEl>
                                          <p:spTgt spid="63"/>
                                        </p:tgtEl>
                                        <p:attrNameLst>
                                          <p:attrName>ppt_x</p:attrName>
                                        </p:attrNameLst>
                                      </p:cBhvr>
                                      <p:tavLst>
                                        <p:tav tm="0">
                                          <p:val>
                                            <p:strVal val="0-#ppt_w/2"/>
                                          </p:val>
                                        </p:tav>
                                        <p:tav tm="100000">
                                          <p:val>
                                            <p:strVal val="#ppt_x"/>
                                          </p:val>
                                        </p:tav>
                                      </p:tavLst>
                                    </p:anim>
                                    <p:anim calcmode="lin" valueType="num">
                                      <p:cBhvr additive="base">
                                        <p:cTn id="66" dur="500" fill="hold"/>
                                        <p:tgtEl>
                                          <p:spTgt spid="63"/>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64"/>
                                        </p:tgtEl>
                                        <p:attrNameLst>
                                          <p:attrName>style.visibility</p:attrName>
                                        </p:attrNameLst>
                                      </p:cBhvr>
                                      <p:to>
                                        <p:strVal val="visible"/>
                                      </p:to>
                                    </p:set>
                                    <p:anim calcmode="lin" valueType="num">
                                      <p:cBhvr additive="base">
                                        <p:cTn id="69" dur="500" fill="hold"/>
                                        <p:tgtEl>
                                          <p:spTgt spid="64"/>
                                        </p:tgtEl>
                                        <p:attrNameLst>
                                          <p:attrName>ppt_x</p:attrName>
                                        </p:attrNameLst>
                                      </p:cBhvr>
                                      <p:tavLst>
                                        <p:tav tm="0">
                                          <p:val>
                                            <p:strVal val="0-#ppt_w/2"/>
                                          </p:val>
                                        </p:tav>
                                        <p:tav tm="100000">
                                          <p:val>
                                            <p:strVal val="#ppt_x"/>
                                          </p:val>
                                        </p:tav>
                                      </p:tavLst>
                                    </p:anim>
                                    <p:anim calcmode="lin" valueType="num">
                                      <p:cBhvr additive="base">
                                        <p:cTn id="70" dur="500" fill="hold"/>
                                        <p:tgtEl>
                                          <p:spTgt spid="64"/>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65"/>
                                        </p:tgtEl>
                                        <p:attrNameLst>
                                          <p:attrName>style.visibility</p:attrName>
                                        </p:attrNameLst>
                                      </p:cBhvr>
                                      <p:to>
                                        <p:strVal val="visible"/>
                                      </p:to>
                                    </p:set>
                                    <p:anim calcmode="lin" valueType="num">
                                      <p:cBhvr additive="base">
                                        <p:cTn id="73" dur="500" fill="hold"/>
                                        <p:tgtEl>
                                          <p:spTgt spid="65"/>
                                        </p:tgtEl>
                                        <p:attrNameLst>
                                          <p:attrName>ppt_x</p:attrName>
                                        </p:attrNameLst>
                                      </p:cBhvr>
                                      <p:tavLst>
                                        <p:tav tm="0">
                                          <p:val>
                                            <p:strVal val="0-#ppt_w/2"/>
                                          </p:val>
                                        </p:tav>
                                        <p:tav tm="100000">
                                          <p:val>
                                            <p:strVal val="#ppt_x"/>
                                          </p:val>
                                        </p:tav>
                                      </p:tavLst>
                                    </p:anim>
                                    <p:anim calcmode="lin" valueType="num">
                                      <p:cBhvr additive="base">
                                        <p:cTn id="74"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2">
                                            <p:txEl>
                                              <p:pRg st="6" end="6"/>
                                            </p:txEl>
                                          </p:spTgt>
                                        </p:tgtEl>
                                        <p:attrNameLst>
                                          <p:attrName>style.visibility</p:attrName>
                                        </p:attrNameLst>
                                      </p:cBhvr>
                                      <p:to>
                                        <p:strVal val="visible"/>
                                      </p:to>
                                    </p:set>
                                    <p:anim calcmode="lin" valueType="num">
                                      <p:cBhvr additive="base">
                                        <p:cTn id="7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2">
                                            <p:txEl>
                                              <p:pRg st="6" end="6"/>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9"/>
                                        </p:tgtEl>
                                        <p:attrNameLst>
                                          <p:attrName>style.visibility</p:attrName>
                                        </p:attrNameLst>
                                      </p:cBhvr>
                                      <p:to>
                                        <p:strVal val="visible"/>
                                      </p:to>
                                    </p:set>
                                    <p:anim calcmode="lin" valueType="num">
                                      <p:cBhvr additive="base">
                                        <p:cTn id="83" dur="500" fill="hold"/>
                                        <p:tgtEl>
                                          <p:spTgt spid="59"/>
                                        </p:tgtEl>
                                        <p:attrNameLst>
                                          <p:attrName>ppt_x</p:attrName>
                                        </p:attrNameLst>
                                      </p:cBhvr>
                                      <p:tavLst>
                                        <p:tav tm="0">
                                          <p:val>
                                            <p:strVal val="0-#ppt_w/2"/>
                                          </p:val>
                                        </p:tav>
                                        <p:tav tm="100000">
                                          <p:val>
                                            <p:strVal val="#ppt_x"/>
                                          </p:val>
                                        </p:tav>
                                      </p:tavLst>
                                    </p:anim>
                                    <p:anim calcmode="lin" valueType="num">
                                      <p:cBhvr additive="base">
                                        <p:cTn id="84"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6">
                                            <p:txEl>
                                              <p:pRg st="2" end="2"/>
                                            </p:txEl>
                                          </p:spTgt>
                                        </p:tgtEl>
                                        <p:attrNameLst>
                                          <p:attrName>style.visibility</p:attrName>
                                        </p:attrNameLst>
                                      </p:cBhvr>
                                      <p:to>
                                        <p:strVal val="visible"/>
                                      </p:to>
                                    </p:set>
                                    <p:anim calcmode="lin" valueType="num">
                                      <p:cBhvr additive="base">
                                        <p:cTn id="89"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33" grpId="0"/>
      <p:bldP spid="36" grpId="0"/>
      <p:bldP spid="38" grpId="0"/>
      <p:bldP spid="39" grpId="0"/>
      <p:bldP spid="60" grpId="0"/>
      <p:bldP spid="61" grpId="0"/>
      <p:bldP spid="62" grpId="0"/>
      <p:bldP spid="63" grpId="0"/>
      <p:bldP spid="64" grpId="0"/>
      <p:bldP spid="65" grpId="0"/>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We have our new lines follow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from two or more previous lines.</a:t>
            </a:r>
            <a:endParaRPr lang="en-US" altLang="en-US" sz="2400" dirty="0">
              <a:cs typeface="Times New Roman" panose="02020603050405020304" pitchFamily="18" charset="0"/>
            </a:endParaRPr>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53" descr="&lt;strong&gt;Clipart&lt;/strong&gt; - Beautiful Black &lt;strong&gt;Woman&lt;/strong&gt;">
            <a:extLst>
              <a:ext uri="{FF2B5EF4-FFF2-40B4-BE49-F238E27FC236}">
                <a16:creationId xmlns:a16="http://schemas.microsoft.com/office/drawing/2014/main" id="{BDED5B75-B46E-460F-879B-26E8D383346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41" name="Group 29">
            <a:extLst>
              <a:ext uri="{FF2B5EF4-FFF2-40B4-BE49-F238E27FC236}">
                <a16:creationId xmlns:a16="http://schemas.microsoft.com/office/drawing/2014/main" id="{7D7AEF5D-56F8-40A9-85F0-D8E78B1C6133}"/>
              </a:ext>
            </a:extLst>
          </p:cNvPr>
          <p:cNvGrpSpPr>
            <a:grpSpLocks/>
          </p:cNvGrpSpPr>
          <p:nvPr/>
        </p:nvGrpSpPr>
        <p:grpSpPr bwMode="auto">
          <a:xfrm>
            <a:off x="447342" y="3249283"/>
            <a:ext cx="917591" cy="929993"/>
            <a:chOff x="2065" y="1551"/>
            <a:chExt cx="1628" cy="1988"/>
          </a:xfrm>
        </p:grpSpPr>
        <p:sp>
          <p:nvSpPr>
            <p:cNvPr id="42" name="Freeform 30">
              <a:extLst>
                <a:ext uri="{FF2B5EF4-FFF2-40B4-BE49-F238E27FC236}">
                  <a16:creationId xmlns:a16="http://schemas.microsoft.com/office/drawing/2014/main" id="{830B1CE9-062B-4683-BA81-D457BCD7C5E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1">
              <a:extLst>
                <a:ext uri="{FF2B5EF4-FFF2-40B4-BE49-F238E27FC236}">
                  <a16:creationId xmlns:a16="http://schemas.microsoft.com/office/drawing/2014/main" id="{68339430-2FF1-40CA-9635-8DFB7B386D2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2">
              <a:extLst>
                <a:ext uri="{FF2B5EF4-FFF2-40B4-BE49-F238E27FC236}">
                  <a16:creationId xmlns:a16="http://schemas.microsoft.com/office/drawing/2014/main" id="{1FCC7642-D94D-40B0-9ECA-2734558E4C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3">
              <a:extLst>
                <a:ext uri="{FF2B5EF4-FFF2-40B4-BE49-F238E27FC236}">
                  <a16:creationId xmlns:a16="http://schemas.microsoft.com/office/drawing/2014/main" id="{20E7499D-F851-4069-A665-19425857E46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4">
              <a:extLst>
                <a:ext uri="{FF2B5EF4-FFF2-40B4-BE49-F238E27FC236}">
                  <a16:creationId xmlns:a16="http://schemas.microsoft.com/office/drawing/2014/main" id="{07970644-C1E2-4A72-839D-71F470DF15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35">
              <a:extLst>
                <a:ext uri="{FF2B5EF4-FFF2-40B4-BE49-F238E27FC236}">
                  <a16:creationId xmlns:a16="http://schemas.microsoft.com/office/drawing/2014/main" id="{4B279777-BC82-4680-8411-4D6A22901AA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36">
              <a:extLst>
                <a:ext uri="{FF2B5EF4-FFF2-40B4-BE49-F238E27FC236}">
                  <a16:creationId xmlns:a16="http://schemas.microsoft.com/office/drawing/2014/main" id="{F5FD7BCB-A0BF-4A56-9D34-DF470F56409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37">
              <a:extLst>
                <a:ext uri="{FF2B5EF4-FFF2-40B4-BE49-F238E27FC236}">
                  <a16:creationId xmlns:a16="http://schemas.microsoft.com/office/drawing/2014/main" id="{7CF31BA9-AEF2-4F58-AAF8-72B2F1B871F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38">
              <a:extLst>
                <a:ext uri="{FF2B5EF4-FFF2-40B4-BE49-F238E27FC236}">
                  <a16:creationId xmlns:a16="http://schemas.microsoft.com/office/drawing/2014/main" id="{9850DAE9-9DA2-4A0B-AB8C-591D5B71D96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39">
              <a:extLst>
                <a:ext uri="{FF2B5EF4-FFF2-40B4-BE49-F238E27FC236}">
                  <a16:creationId xmlns:a16="http://schemas.microsoft.com/office/drawing/2014/main" id="{A7ED0CC5-4489-4725-A0E6-7A92C4C628E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0">
              <a:extLst>
                <a:ext uri="{FF2B5EF4-FFF2-40B4-BE49-F238E27FC236}">
                  <a16:creationId xmlns:a16="http://schemas.microsoft.com/office/drawing/2014/main" id="{81846E83-799D-43D0-B6E7-2308D32337E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41">
              <a:extLst>
                <a:ext uri="{FF2B5EF4-FFF2-40B4-BE49-F238E27FC236}">
                  <a16:creationId xmlns:a16="http://schemas.microsoft.com/office/drawing/2014/main" id="{DF0D2AE2-F866-41C9-9C54-2FFBEB9D54C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42">
              <a:extLst>
                <a:ext uri="{FF2B5EF4-FFF2-40B4-BE49-F238E27FC236}">
                  <a16:creationId xmlns:a16="http://schemas.microsoft.com/office/drawing/2014/main" id="{6492ADC5-3B84-45BB-AFAE-A6AB84E85A1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A95C5E3C-072F-4BEC-9003-C800482955C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44">
              <a:extLst>
                <a:ext uri="{FF2B5EF4-FFF2-40B4-BE49-F238E27FC236}">
                  <a16:creationId xmlns:a16="http://schemas.microsoft.com/office/drawing/2014/main" id="{BA0137B4-949B-4B58-9323-5C11851E53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45">
              <a:extLst>
                <a:ext uri="{FF2B5EF4-FFF2-40B4-BE49-F238E27FC236}">
                  <a16:creationId xmlns:a16="http://schemas.microsoft.com/office/drawing/2014/main" id="{04ECCC94-75B7-4D5A-B297-177100C6A6F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46">
              <a:extLst>
                <a:ext uri="{FF2B5EF4-FFF2-40B4-BE49-F238E27FC236}">
                  <a16:creationId xmlns:a16="http://schemas.microsoft.com/office/drawing/2014/main" id="{3116DCAD-D508-4F4B-89D3-8C9E11B31FD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1" name="AutoShape 35">
            <a:extLst>
              <a:ext uri="{FF2B5EF4-FFF2-40B4-BE49-F238E27FC236}">
                <a16:creationId xmlns:a16="http://schemas.microsoft.com/office/drawing/2014/main" id="{860654CD-AB74-4017-BFEB-60FC8911F2B5}"/>
              </a:ext>
            </a:extLst>
          </p:cNvPr>
          <p:cNvSpPr>
            <a:spLocks noChangeArrowheads="1"/>
          </p:cNvSpPr>
          <p:nvPr/>
        </p:nvSpPr>
        <p:spPr bwMode="auto">
          <a:xfrm>
            <a:off x="1551796" y="3083809"/>
            <a:ext cx="5083495" cy="834571"/>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If each line of the proof is weaker, </a:t>
            </a:r>
          </a:p>
          <a:p>
            <a:pPr defTabSz="685800" eaLnBrk="1" fontAlgn="auto" hangingPunct="1">
              <a:spcBef>
                <a:spcPct val="0"/>
              </a:spcBef>
              <a:spcAft>
                <a:spcPts val="0"/>
              </a:spcAft>
              <a:buNone/>
            </a:pPr>
            <a:r>
              <a:rPr lang="en-US" altLang="en-US" sz="2400" dirty="0">
                <a:solidFill>
                  <a:srgbClr val="FFFFFF"/>
                </a:solidFill>
              </a:rPr>
              <a:t>   how do we prove strong statements?</a:t>
            </a:r>
          </a:p>
        </p:txBody>
      </p:sp>
      <p:sp>
        <p:nvSpPr>
          <p:cNvPr id="40" name="Rectangle 2">
            <a:extLst>
              <a:ext uri="{FF2B5EF4-FFF2-40B4-BE49-F238E27FC236}">
                <a16:creationId xmlns:a16="http://schemas.microsoft.com/office/drawing/2014/main" id="{81864B69-44D0-4D17-A101-7CD4CE6AEFF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54816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0-#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1">
                                            <p:txEl>
                                              <p:pRg st="0" end="0"/>
                                            </p:txEl>
                                          </p:spTgt>
                                        </p:tgtEl>
                                        <p:attrNameLst>
                                          <p:attrName>style.visibility</p:attrName>
                                        </p:attrNameLst>
                                      </p:cBhvr>
                                      <p:to>
                                        <p:strVal val="visible"/>
                                      </p:to>
                                    </p:set>
                                    <p:anim calcmode="lin" valueType="num">
                                      <p:cBhvr additive="base">
                                        <p:cTn id="1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61">
                                            <p:txEl>
                                              <p:pRg st="1" end="1"/>
                                            </p:txEl>
                                          </p:spTgt>
                                        </p:tgtEl>
                                        <p:attrNameLst>
                                          <p:attrName>style.visibility</p:attrName>
                                        </p:attrNameLst>
                                      </p:cBhvr>
                                      <p:to>
                                        <p:strVal val="visible"/>
                                      </p:to>
                                    </p:set>
                                    <p:anim calcmode="lin" valueType="num">
                                      <p:cBhvr additive="base">
                                        <p:cTn id="17" dur="500" fill="hold"/>
                                        <p:tgtEl>
                                          <p:spTgt spid="6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2">
                                            <p:txEl>
                                              <p:pRg st="0" end="0"/>
                                            </p:txEl>
                                          </p:spTgt>
                                        </p:tgtEl>
                                        <p:attrNameLst>
                                          <p:attrName>style.visibility</p:attrName>
                                        </p:attrNameLst>
                                      </p:cBhvr>
                                      <p:to>
                                        <p:strVal val="visible"/>
                                      </p:to>
                                    </p:set>
                                    <p:anim calcmode="lin" valueType="num">
                                      <p:cBhvr additive="base">
                                        <p:cTn id="2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US" altLang="en-US" sz="2000" dirty="0">
                <a:cs typeface="Times New Roman" panose="02020603050405020304" pitchFamily="18" charset="0"/>
              </a:rPr>
              <a:t>Selecting </a:t>
            </a:r>
            <a:r>
              <a:rPr lang="en-US" altLang="en-US" sz="2000" dirty="0">
                <a:cs typeface="Times New Roman" panose="02020603050405020304" pitchFamily="18" charset="0"/>
                <a:sym typeface="Symbol" panose="05050102010706020507" pitchFamily="18" charset="2"/>
              </a:rPr>
              <a:t>Or: 1 &amp; 2</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these two lines?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If at least one of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r>
              <a:rPr lang="en-US" altLang="en-US" sz="2400" dirty="0">
                <a:cs typeface="Times New Roman" panose="02020603050405020304" pitchFamily="18" charset="0"/>
              </a:rPr>
              <a:t>is true,</a:t>
            </a:r>
          </a:p>
          <a:p>
            <a:pPr eaLnBrk="1" hangingPunct="1">
              <a:spcBef>
                <a:spcPct val="0"/>
              </a:spcBef>
              <a:buNone/>
            </a:pP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is not,</a:t>
            </a:r>
          </a:p>
          <a:p>
            <a:pPr eaLnBrk="1" hangingPunct="1">
              <a:spcBef>
                <a:spcPct val="0"/>
              </a:spcBef>
              <a:buNone/>
            </a:pPr>
            <a:r>
              <a:rPr lang="en-US" altLang="en-US" sz="2400" dirty="0">
                <a:cs typeface="Times New Roman" panose="02020603050405020304" pitchFamily="18" charset="0"/>
              </a:rPr>
              <a:t>     then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must be.</a:t>
            </a:r>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53" descr="&lt;strong&gt;Clipart&lt;/strong&gt; - Beautiful Black &lt;strong&gt;Woman&lt;/strong&gt;">
            <a:extLst>
              <a:ext uri="{FF2B5EF4-FFF2-40B4-BE49-F238E27FC236}">
                <a16:creationId xmlns:a16="http://schemas.microsoft.com/office/drawing/2014/main" id="{BDED5B75-B46E-460F-879B-26E8D383346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8" name="Text Box 21">
            <a:extLst>
              <a:ext uri="{FF2B5EF4-FFF2-40B4-BE49-F238E27FC236}">
                <a16:creationId xmlns:a16="http://schemas.microsoft.com/office/drawing/2014/main" id="{EF9563D5-BA63-4902-8275-F1E918AF8A80}"/>
              </a:ext>
            </a:extLst>
          </p:cNvPr>
          <p:cNvSpPr txBox="1">
            <a:spLocks noChangeArrowheads="1"/>
          </p:cNvSpPr>
          <p:nvPr/>
        </p:nvSpPr>
        <p:spPr bwMode="auto">
          <a:xfrm>
            <a:off x="6019289" y="147740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endParaRPr lang="en-US" altLang="en-US" sz="1800" dirty="0">
              <a:solidFill>
                <a:srgbClr val="CCFFCC"/>
              </a:solidFill>
              <a:cs typeface="Times New Roman" panose="02020603050405020304" pitchFamily="18" charset="0"/>
            </a:endParaRPr>
          </a:p>
        </p:txBody>
      </p:sp>
      <p:grpSp>
        <p:nvGrpSpPr>
          <p:cNvPr id="2" name="Group 1">
            <a:extLst>
              <a:ext uri="{FF2B5EF4-FFF2-40B4-BE49-F238E27FC236}">
                <a16:creationId xmlns:a16="http://schemas.microsoft.com/office/drawing/2014/main" id="{FF1B07A7-6ED4-40A4-9AC1-55AF01E04463}"/>
              </a:ext>
            </a:extLst>
          </p:cNvPr>
          <p:cNvGrpSpPr/>
          <p:nvPr/>
        </p:nvGrpSpPr>
        <p:grpSpPr>
          <a:xfrm>
            <a:off x="5791121" y="1174332"/>
            <a:ext cx="1009728" cy="404778"/>
            <a:chOff x="5889563" y="1174332"/>
            <a:chExt cx="1009728" cy="404778"/>
          </a:xfrm>
        </p:grpSpPr>
        <p:sp>
          <p:nvSpPr>
            <p:cNvPr id="29" name="Text Box 21">
              <a:extLst>
                <a:ext uri="{FF2B5EF4-FFF2-40B4-BE49-F238E27FC236}">
                  <a16:creationId xmlns:a16="http://schemas.microsoft.com/office/drawing/2014/main" id="{85F2FA00-0313-463A-A7F6-E60C3D30BBD1}"/>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1" name="Text Box 21">
              <a:extLst>
                <a:ext uri="{FF2B5EF4-FFF2-40B4-BE49-F238E27FC236}">
                  <a16:creationId xmlns:a16="http://schemas.microsoft.com/office/drawing/2014/main" id="{79B60BC4-5BB1-4D9F-A14A-41C238E5004F}"/>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6" name="Text Box 21">
            <a:extLst>
              <a:ext uri="{FF2B5EF4-FFF2-40B4-BE49-F238E27FC236}">
                <a16:creationId xmlns:a16="http://schemas.microsoft.com/office/drawing/2014/main" id="{D43C3FB5-140A-4A83-8D66-43D9D6E9D794}"/>
              </a:ext>
            </a:extLst>
          </p:cNvPr>
          <p:cNvSpPr txBox="1">
            <a:spLocks noChangeArrowheads="1"/>
          </p:cNvSpPr>
          <p:nvPr/>
        </p:nvSpPr>
        <p:spPr bwMode="auto">
          <a:xfrm>
            <a:off x="5630963" y="142872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22C144F7-B1C8-4463-B35C-4C2E83EEA960}"/>
              </a:ext>
            </a:extLst>
          </p:cNvPr>
          <p:cNvSpPr/>
          <p:nvPr/>
        </p:nvSpPr>
        <p:spPr>
          <a:xfrm>
            <a:off x="7518042" y="1206321"/>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C3C8E9BC-6906-4681-BB9A-C2198FCEDA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9812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8" name="Text Box 21">
            <a:extLst>
              <a:ext uri="{FF2B5EF4-FFF2-40B4-BE49-F238E27FC236}">
                <a16:creationId xmlns:a16="http://schemas.microsoft.com/office/drawing/2014/main" id="{7E505600-E183-4E9C-993C-5DF73B5E7E27}"/>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0" name="Oval 39">
            <a:extLst>
              <a:ext uri="{FF2B5EF4-FFF2-40B4-BE49-F238E27FC236}">
                <a16:creationId xmlns:a16="http://schemas.microsoft.com/office/drawing/2014/main" id="{7832F85B-8B44-49FC-878A-AFDB07D1DE09}"/>
              </a:ext>
            </a:extLst>
          </p:cNvPr>
          <p:cNvSpPr/>
          <p:nvPr/>
        </p:nvSpPr>
        <p:spPr>
          <a:xfrm>
            <a:off x="6933455" y="120282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C1A97A38-DB1D-43A7-9F8D-8188E9EA70CF}"/>
              </a:ext>
            </a:extLst>
          </p:cNvPr>
          <p:cNvSpPr/>
          <p:nvPr/>
        </p:nvSpPr>
        <p:spPr bwMode="auto">
          <a:xfrm>
            <a:off x="7980983" y="3311856"/>
            <a:ext cx="1010617" cy="30446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1" name="Oval 40">
            <a:extLst>
              <a:ext uri="{FF2B5EF4-FFF2-40B4-BE49-F238E27FC236}">
                <a16:creationId xmlns:a16="http://schemas.microsoft.com/office/drawing/2014/main" id="{C983A00D-EFCB-4978-92F7-20B6E91C6202}"/>
              </a:ext>
            </a:extLst>
          </p:cNvPr>
          <p:cNvSpPr/>
          <p:nvPr/>
        </p:nvSpPr>
        <p:spPr bwMode="auto">
          <a:xfrm rot="16200000">
            <a:off x="-120436" y="2884719"/>
            <a:ext cx="688988"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2" name="Rectangle 2">
            <a:extLst>
              <a:ext uri="{FF2B5EF4-FFF2-40B4-BE49-F238E27FC236}">
                <a16:creationId xmlns:a16="http://schemas.microsoft.com/office/drawing/2014/main" id="{50139CB4-EE40-4104-85DE-3395DBA1CCB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965399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7" end="7"/>
                                            </p:txEl>
                                          </p:spTgt>
                                        </p:tgtEl>
                                        <p:attrNameLst>
                                          <p:attrName>style.visibility</p:attrName>
                                        </p:attrNameLst>
                                      </p:cBhvr>
                                      <p:to>
                                        <p:strVal val="visible"/>
                                      </p:to>
                                    </p:set>
                                    <p:anim calcmode="lin" valueType="num">
                                      <p:cBhvr additive="base">
                                        <p:cTn id="7"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7" end="7"/>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1" end="1"/>
                                            </p:txEl>
                                          </p:spTgt>
                                        </p:tgtEl>
                                        <p:attrNameLst>
                                          <p:attrName>style.visibility</p:attrName>
                                        </p:attrNameLst>
                                      </p:cBhvr>
                                      <p:to>
                                        <p:strVal val="visible"/>
                                      </p:to>
                                    </p:set>
                                    <p:anim calcmode="lin" valueType="num">
                                      <p:cBhvr additive="base">
                                        <p:cTn id="1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grpId="1" nodeType="clickEffect">
                                  <p:stCondLst>
                                    <p:cond delay="0"/>
                                  </p:stCondLst>
                                  <p:childTnLst>
                                    <p:animEffect transition="out" filter="fade">
                                      <p:cBhvr>
                                        <p:cTn id="22" dur="500"/>
                                        <p:tgtEl>
                                          <p:spTgt spid="39"/>
                                        </p:tgtEl>
                                      </p:cBhvr>
                                    </p:animEffect>
                                    <p:set>
                                      <p:cBhvr>
                                        <p:cTn id="23" dur="1" fill="hold">
                                          <p:stCondLst>
                                            <p:cond delay="499"/>
                                          </p:stCondLst>
                                        </p:cTn>
                                        <p:tgtEl>
                                          <p:spTgt spid="39"/>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27"/>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 presetClass="entr" presetSubtype="8" fill="hold" nodeType="clickEffect">
                                  <p:stCondLst>
                                    <p:cond delay="0"/>
                                  </p:stCondLst>
                                  <p:childTnLst>
                                    <p:set>
                                      <p:cBhvr>
                                        <p:cTn id="29" dur="1" fill="hold">
                                          <p:stCondLst>
                                            <p:cond delay="0"/>
                                          </p:stCondLst>
                                        </p:cTn>
                                        <p:tgtEl>
                                          <p:spTgt spid="32">
                                            <p:txEl>
                                              <p:pRg st="0" end="0"/>
                                            </p:txEl>
                                          </p:spTgt>
                                        </p:tgtEl>
                                        <p:attrNameLst>
                                          <p:attrName>style.visibility</p:attrName>
                                        </p:attrNameLst>
                                      </p:cBhvr>
                                      <p:to>
                                        <p:strVal val="visible"/>
                                      </p:to>
                                    </p:set>
                                    <p:anim calcmode="lin" valueType="num">
                                      <p:cBhvr additive="base">
                                        <p:cTn id="30"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1"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2" fill="hold" grpId="0" nodeType="clickEffect">
                                  <p:stCondLst>
                                    <p:cond delay="0"/>
                                  </p:stCondLst>
                                  <p:childTnLst>
                                    <p:set>
                                      <p:cBhvr>
                                        <p:cTn id="35" dur="1" fill="hold">
                                          <p:stCondLst>
                                            <p:cond delay="0"/>
                                          </p:stCondLst>
                                        </p:cTn>
                                        <p:tgtEl>
                                          <p:spTgt spid="36"/>
                                        </p:tgtEl>
                                        <p:attrNameLst>
                                          <p:attrName>style.visibility</p:attrName>
                                        </p:attrNameLst>
                                      </p:cBhvr>
                                      <p:to>
                                        <p:strVal val="visible"/>
                                      </p:to>
                                    </p:set>
                                    <p:anim calcmode="lin" valueType="num">
                                      <p:cBhvr additive="base">
                                        <p:cTn id="36" dur="500" fill="hold"/>
                                        <p:tgtEl>
                                          <p:spTgt spid="36"/>
                                        </p:tgtEl>
                                        <p:attrNameLst>
                                          <p:attrName>ppt_x</p:attrName>
                                        </p:attrNameLst>
                                      </p:cBhvr>
                                      <p:tavLst>
                                        <p:tav tm="0">
                                          <p:val>
                                            <p:strVal val="1+#ppt_w/2"/>
                                          </p:val>
                                        </p:tav>
                                        <p:tav tm="100000">
                                          <p:val>
                                            <p:strVal val="#ppt_x"/>
                                          </p:val>
                                        </p:tav>
                                      </p:tavLst>
                                    </p:anim>
                                    <p:anim calcmode="lin" valueType="num">
                                      <p:cBhvr additive="base">
                                        <p:cTn id="37" dur="500" fill="hold"/>
                                        <p:tgtEl>
                                          <p:spTgt spid="36"/>
                                        </p:tgtEl>
                                        <p:attrNameLst>
                                          <p:attrName>ppt_y</p:attrName>
                                        </p:attrNameLst>
                                      </p:cBhvr>
                                      <p:tavLst>
                                        <p:tav tm="0">
                                          <p:val>
                                            <p:strVal val="#ppt_y"/>
                                          </p:val>
                                        </p:tav>
                                        <p:tav tm="100000">
                                          <p:val>
                                            <p:strVal val="#ppt_y"/>
                                          </p:val>
                                        </p:tav>
                                      </p:tavLst>
                                    </p:anim>
                                  </p:childTnLst>
                                </p:cTn>
                              </p:par>
                              <p:par>
                                <p:cTn id="38" presetID="2" presetClass="entr" presetSubtype="2" fill="hold" nodeType="withEffect">
                                  <p:stCondLst>
                                    <p:cond delay="0"/>
                                  </p:stCondLst>
                                  <p:childTnLst>
                                    <p:set>
                                      <p:cBhvr>
                                        <p:cTn id="39" dur="1" fill="hold">
                                          <p:stCondLst>
                                            <p:cond delay="0"/>
                                          </p:stCondLst>
                                        </p:cTn>
                                        <p:tgtEl>
                                          <p:spTgt spid="37"/>
                                        </p:tgtEl>
                                        <p:attrNameLst>
                                          <p:attrName>style.visibility</p:attrName>
                                        </p:attrNameLst>
                                      </p:cBhvr>
                                      <p:to>
                                        <p:strVal val="visible"/>
                                      </p:to>
                                    </p:set>
                                    <p:anim calcmode="lin" valueType="num">
                                      <p:cBhvr additive="base">
                                        <p:cTn id="40" dur="500" fill="hold"/>
                                        <p:tgtEl>
                                          <p:spTgt spid="37"/>
                                        </p:tgtEl>
                                        <p:attrNameLst>
                                          <p:attrName>ppt_x</p:attrName>
                                        </p:attrNameLst>
                                      </p:cBhvr>
                                      <p:tavLst>
                                        <p:tav tm="0">
                                          <p:val>
                                            <p:strVal val="1+#ppt_w/2"/>
                                          </p:val>
                                        </p:tav>
                                        <p:tav tm="100000">
                                          <p:val>
                                            <p:strVal val="#ppt_x"/>
                                          </p:val>
                                        </p:tav>
                                      </p:tavLst>
                                    </p:anim>
                                    <p:anim calcmode="lin" valueType="num">
                                      <p:cBhvr additive="base">
                                        <p:cTn id="41"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additive="base">
                                        <p:cTn id="46" dur="500" fill="hold"/>
                                        <p:tgtEl>
                                          <p:spTgt spid="38"/>
                                        </p:tgtEl>
                                        <p:attrNameLst>
                                          <p:attrName>ppt_x</p:attrName>
                                        </p:attrNameLst>
                                      </p:cBhvr>
                                      <p:tavLst>
                                        <p:tav tm="0">
                                          <p:val>
                                            <p:strVal val="1+#ppt_w/2"/>
                                          </p:val>
                                        </p:tav>
                                        <p:tav tm="100000">
                                          <p:val>
                                            <p:strVal val="#ppt_x"/>
                                          </p:val>
                                        </p:tav>
                                      </p:tavLst>
                                    </p:anim>
                                    <p:anim calcmode="lin" valueType="num">
                                      <p:cBhvr additive="base">
                                        <p:cTn id="47"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additive="base">
                                        <p:cTn id="52" dur="500" fill="hold"/>
                                        <p:tgtEl>
                                          <p:spTgt spid="28"/>
                                        </p:tgtEl>
                                        <p:attrNameLst>
                                          <p:attrName>ppt_x</p:attrName>
                                        </p:attrNameLst>
                                      </p:cBhvr>
                                      <p:tavLst>
                                        <p:tav tm="0">
                                          <p:val>
                                            <p:strVal val="1+#ppt_w/2"/>
                                          </p:val>
                                        </p:tav>
                                        <p:tav tm="100000">
                                          <p:val>
                                            <p:strVal val="#ppt_x"/>
                                          </p:val>
                                        </p:tav>
                                      </p:tavLst>
                                    </p:anim>
                                    <p:anim calcmode="lin" valueType="num">
                                      <p:cBhvr additive="base">
                                        <p:cTn id="53" dur="500" fill="hold"/>
                                        <p:tgtEl>
                                          <p:spTgt spid="28"/>
                                        </p:tgtEl>
                                        <p:attrNameLst>
                                          <p:attrName>ppt_y</p:attrName>
                                        </p:attrNameLst>
                                      </p:cBhvr>
                                      <p:tavLst>
                                        <p:tav tm="0">
                                          <p:val>
                                            <p:strVal val="#ppt_y"/>
                                          </p:val>
                                        </p:tav>
                                        <p:tav tm="100000">
                                          <p:val>
                                            <p:strVal val="#ppt_y"/>
                                          </p:val>
                                        </p:tav>
                                      </p:tavLst>
                                    </p:anim>
                                  </p:childTnLst>
                                </p:cTn>
                              </p:par>
                              <p:par>
                                <p:cTn id="54" presetID="1" presetClass="entr" presetSubtype="0" fill="hold" grpId="0" nodeType="withEffect">
                                  <p:stCondLst>
                                    <p:cond delay="0"/>
                                  </p:stCondLst>
                                  <p:childTnLst>
                                    <p:set>
                                      <p:cBhvr>
                                        <p:cTn id="55" dur="1" fill="hold">
                                          <p:stCondLst>
                                            <p:cond delay="0"/>
                                          </p:stCondLst>
                                        </p:cTn>
                                        <p:tgtEl>
                                          <p:spTgt spid="40"/>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 presetClass="entr" presetSubtype="8" fill="hold" nodeType="clickEffect">
                                  <p:stCondLst>
                                    <p:cond delay="0"/>
                                  </p:stCondLst>
                                  <p:childTnLst>
                                    <p:set>
                                      <p:cBhvr>
                                        <p:cTn id="59" dur="1" fill="hold">
                                          <p:stCondLst>
                                            <p:cond delay="0"/>
                                          </p:stCondLst>
                                        </p:cTn>
                                        <p:tgtEl>
                                          <p:spTgt spid="9">
                                            <p:txEl>
                                              <p:pRg st="8" end="8"/>
                                            </p:txEl>
                                          </p:spTgt>
                                        </p:tgtEl>
                                        <p:attrNameLst>
                                          <p:attrName>style.visibility</p:attrName>
                                        </p:attrNameLst>
                                      </p:cBhvr>
                                      <p:to>
                                        <p:strVal val="visible"/>
                                      </p:to>
                                    </p:set>
                                    <p:anim calcmode="lin" valueType="num">
                                      <p:cBhvr additive="base">
                                        <p:cTn id="60"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61" dur="500" fill="hold"/>
                                        <p:tgtEl>
                                          <p:spTgt spid="9">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 presetClass="entr" presetSubtype="8" fill="hold" nodeType="clickEffect">
                                  <p:stCondLst>
                                    <p:cond delay="0"/>
                                  </p:stCondLst>
                                  <p:childTnLst>
                                    <p:set>
                                      <p:cBhvr>
                                        <p:cTn id="65" dur="1" fill="hold">
                                          <p:stCondLst>
                                            <p:cond delay="0"/>
                                          </p:stCondLst>
                                        </p:cTn>
                                        <p:tgtEl>
                                          <p:spTgt spid="32">
                                            <p:txEl>
                                              <p:pRg st="1" end="1"/>
                                            </p:txEl>
                                          </p:spTgt>
                                        </p:tgtEl>
                                        <p:attrNameLst>
                                          <p:attrName>style.visibility</p:attrName>
                                        </p:attrNameLst>
                                      </p:cBhvr>
                                      <p:to>
                                        <p:strVal val="visible"/>
                                      </p:to>
                                    </p:set>
                                    <p:anim calcmode="lin" valueType="num">
                                      <p:cBhvr additive="base">
                                        <p:cTn id="66"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67"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8" fill="hold" nodeType="clickEffect">
                                  <p:stCondLst>
                                    <p:cond delay="0"/>
                                  </p:stCondLst>
                                  <p:childTnLst>
                                    <p:set>
                                      <p:cBhvr>
                                        <p:cTn id="71" dur="1" fill="hold">
                                          <p:stCondLst>
                                            <p:cond delay="0"/>
                                          </p:stCondLst>
                                        </p:cTn>
                                        <p:tgtEl>
                                          <p:spTgt spid="32">
                                            <p:txEl>
                                              <p:pRg st="3" end="3"/>
                                            </p:txEl>
                                          </p:spTgt>
                                        </p:tgtEl>
                                        <p:attrNameLst>
                                          <p:attrName>style.visibility</p:attrName>
                                        </p:attrNameLst>
                                      </p:cBhvr>
                                      <p:to>
                                        <p:strVal val="visible"/>
                                      </p:to>
                                    </p:set>
                                    <p:anim calcmode="lin" valueType="num">
                                      <p:cBhvr additive="base">
                                        <p:cTn id="72"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73"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2" presetClass="entr" presetSubtype="8" fill="hold" nodeType="clickEffect">
                                  <p:stCondLst>
                                    <p:cond delay="0"/>
                                  </p:stCondLst>
                                  <p:childTnLst>
                                    <p:set>
                                      <p:cBhvr>
                                        <p:cTn id="77" dur="1" fill="hold">
                                          <p:stCondLst>
                                            <p:cond delay="0"/>
                                          </p:stCondLst>
                                        </p:cTn>
                                        <p:tgtEl>
                                          <p:spTgt spid="32">
                                            <p:txEl>
                                              <p:pRg st="4" end="4"/>
                                            </p:txEl>
                                          </p:spTgt>
                                        </p:tgtEl>
                                        <p:attrNameLst>
                                          <p:attrName>style.visibility</p:attrName>
                                        </p:attrNameLst>
                                      </p:cBhvr>
                                      <p:to>
                                        <p:strVal val="visible"/>
                                      </p:to>
                                    </p:set>
                                    <p:anim calcmode="lin" valueType="num">
                                      <p:cBhvr additive="base">
                                        <p:cTn id="78"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79" dur="500" fill="hold"/>
                                        <p:tgtEl>
                                          <p:spTgt spid="32">
                                            <p:txEl>
                                              <p:pRg st="4" end="4"/>
                                            </p:txEl>
                                          </p:spTgt>
                                        </p:tgtEl>
                                        <p:attrNameLst>
                                          <p:attrName>ppt_y</p:attrName>
                                        </p:attrNameLst>
                                      </p:cBhvr>
                                      <p:tavLst>
                                        <p:tav tm="0">
                                          <p:val>
                                            <p:strVal val="#ppt_y"/>
                                          </p:val>
                                        </p:tav>
                                        <p:tav tm="100000">
                                          <p:val>
                                            <p:strVal val="#ppt_y"/>
                                          </p:val>
                                        </p:tav>
                                      </p:tavLst>
                                    </p:anim>
                                  </p:childTnLst>
                                </p:cTn>
                              </p:par>
                              <p:par>
                                <p:cTn id="80" presetID="2" presetClass="entr" presetSubtype="8" fill="hold" nodeType="withEffect">
                                  <p:stCondLst>
                                    <p:cond delay="0"/>
                                  </p:stCondLst>
                                  <p:childTnLst>
                                    <p:set>
                                      <p:cBhvr>
                                        <p:cTn id="81" dur="1" fill="hold">
                                          <p:stCondLst>
                                            <p:cond delay="0"/>
                                          </p:stCondLst>
                                        </p:cTn>
                                        <p:tgtEl>
                                          <p:spTgt spid="32">
                                            <p:txEl>
                                              <p:pRg st="5" end="5"/>
                                            </p:txEl>
                                          </p:spTgt>
                                        </p:tgtEl>
                                        <p:attrNameLst>
                                          <p:attrName>style.visibility</p:attrName>
                                        </p:attrNameLst>
                                      </p:cBhvr>
                                      <p:to>
                                        <p:strVal val="visible"/>
                                      </p:to>
                                    </p:set>
                                    <p:anim calcmode="lin" valueType="num">
                                      <p:cBhvr additive="base">
                                        <p:cTn id="82"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83" dur="500" fill="hold"/>
                                        <p:tgtEl>
                                          <p:spTgt spid="32">
                                            <p:txEl>
                                              <p:pRg st="5" end="5"/>
                                            </p:txEl>
                                          </p:spTgt>
                                        </p:tgtEl>
                                        <p:attrNameLst>
                                          <p:attrName>ppt_y</p:attrName>
                                        </p:attrNameLst>
                                      </p:cBhvr>
                                      <p:tavLst>
                                        <p:tav tm="0">
                                          <p:val>
                                            <p:strVal val="#ppt_y"/>
                                          </p:val>
                                        </p:tav>
                                        <p:tav tm="100000">
                                          <p:val>
                                            <p:strVal val="#ppt_y"/>
                                          </p:val>
                                        </p:tav>
                                      </p:tavLst>
                                    </p:anim>
                                  </p:childTnLst>
                                </p:cTn>
                              </p:par>
                              <p:par>
                                <p:cTn id="84" presetID="2" presetClass="entr" presetSubtype="8" fill="hold" nodeType="withEffect">
                                  <p:stCondLst>
                                    <p:cond delay="0"/>
                                  </p:stCondLst>
                                  <p:childTnLst>
                                    <p:set>
                                      <p:cBhvr>
                                        <p:cTn id="85" dur="1" fill="hold">
                                          <p:stCondLst>
                                            <p:cond delay="0"/>
                                          </p:stCondLst>
                                        </p:cTn>
                                        <p:tgtEl>
                                          <p:spTgt spid="32">
                                            <p:txEl>
                                              <p:pRg st="6" end="6"/>
                                            </p:txEl>
                                          </p:spTgt>
                                        </p:tgtEl>
                                        <p:attrNameLst>
                                          <p:attrName>style.visibility</p:attrName>
                                        </p:attrNameLst>
                                      </p:cBhvr>
                                      <p:to>
                                        <p:strVal val="visible"/>
                                      </p:to>
                                    </p:set>
                                    <p:anim calcmode="lin" valueType="num">
                                      <p:cBhvr additive="base">
                                        <p:cTn id="86"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7"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2" presetClass="entr" presetSubtype="8" fill="hold" nodeType="clickEffect">
                                  <p:stCondLst>
                                    <p:cond delay="0"/>
                                  </p:stCondLst>
                                  <p:childTnLst>
                                    <p:set>
                                      <p:cBhvr>
                                        <p:cTn id="91" dur="1" fill="hold">
                                          <p:stCondLst>
                                            <p:cond delay="0"/>
                                          </p:stCondLst>
                                        </p:cTn>
                                        <p:tgtEl>
                                          <p:spTgt spid="33">
                                            <p:txEl>
                                              <p:pRg st="2" end="2"/>
                                            </p:txEl>
                                          </p:spTgt>
                                        </p:tgtEl>
                                        <p:attrNameLst>
                                          <p:attrName>style.visibility</p:attrName>
                                        </p:attrNameLst>
                                      </p:cBhvr>
                                      <p:to>
                                        <p:strVal val="visible"/>
                                      </p:to>
                                    </p:set>
                                    <p:anim calcmode="lin" valueType="num">
                                      <p:cBhvr additive="base">
                                        <p:cTn id="92"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93" dur="500" fill="hold"/>
                                        <p:tgtEl>
                                          <p:spTgt spid="33">
                                            <p:txEl>
                                              <p:pRg st="2" end="2"/>
                                            </p:txEl>
                                          </p:spTgt>
                                        </p:tgtEl>
                                        <p:attrNameLst>
                                          <p:attrName>ppt_y</p:attrName>
                                        </p:attrNameLst>
                                      </p:cBhvr>
                                      <p:tavLst>
                                        <p:tav tm="0">
                                          <p:val>
                                            <p:strVal val="#ppt_y"/>
                                          </p:val>
                                        </p:tav>
                                        <p:tav tm="100000">
                                          <p:val>
                                            <p:strVal val="#ppt_y"/>
                                          </p:val>
                                        </p:tav>
                                      </p:tavLst>
                                    </p:anim>
                                  </p:childTnLst>
                                </p:cTn>
                              </p:par>
                              <p:par>
                                <p:cTn id="94" presetID="10" presetClass="entr" presetSubtype="0" fill="hold" grpId="0" nodeType="withEffect">
                                  <p:stCondLst>
                                    <p:cond delay="0"/>
                                  </p:stCondLst>
                                  <p:childTnLst>
                                    <p:set>
                                      <p:cBhvr>
                                        <p:cTn id="95" dur="1" fill="hold">
                                          <p:stCondLst>
                                            <p:cond delay="0"/>
                                          </p:stCondLst>
                                        </p:cTn>
                                        <p:tgtEl>
                                          <p:spTgt spid="39"/>
                                        </p:tgtEl>
                                        <p:attrNameLst>
                                          <p:attrName>style.visibility</p:attrName>
                                        </p:attrNameLst>
                                      </p:cBhvr>
                                      <p:to>
                                        <p:strVal val="visible"/>
                                      </p:to>
                                    </p:set>
                                    <p:animEffect transition="in" filter="fade">
                                      <p:cBhvr>
                                        <p:cTn id="96" dur="500"/>
                                        <p:tgtEl>
                                          <p:spTgt spid="39"/>
                                        </p:tgtEl>
                                      </p:cBhvr>
                                    </p:animEffect>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additive="base">
                                        <p:cTn id="101" dur="500" fill="hold"/>
                                        <p:tgtEl>
                                          <p:spTgt spid="41"/>
                                        </p:tgtEl>
                                        <p:attrNameLst>
                                          <p:attrName>ppt_x</p:attrName>
                                        </p:attrNameLst>
                                      </p:cBhvr>
                                      <p:tavLst>
                                        <p:tav tm="0">
                                          <p:val>
                                            <p:strVal val="#ppt_x"/>
                                          </p:val>
                                        </p:tav>
                                        <p:tav tm="100000">
                                          <p:val>
                                            <p:strVal val="#ppt_x"/>
                                          </p:val>
                                        </p:tav>
                                      </p:tavLst>
                                    </p:anim>
                                    <p:anim calcmode="lin" valueType="num">
                                      <p:cBhvr additive="base">
                                        <p:cTn id="102" dur="500" fill="hold"/>
                                        <p:tgtEl>
                                          <p:spTgt spid="41"/>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3"/>
                                        </p:tgtEl>
                                        <p:attrNameLst>
                                          <p:attrName>style.visibility</p:attrName>
                                        </p:attrNameLst>
                                      </p:cBhvr>
                                      <p:to>
                                        <p:strVal val="visible"/>
                                      </p:to>
                                    </p:set>
                                    <p:anim calcmode="lin" valueType="num">
                                      <p:cBhvr additive="base">
                                        <p:cTn id="105" dur="500" fill="hold"/>
                                        <p:tgtEl>
                                          <p:spTgt spid="3"/>
                                        </p:tgtEl>
                                        <p:attrNameLst>
                                          <p:attrName>ppt_x</p:attrName>
                                        </p:attrNameLst>
                                      </p:cBhvr>
                                      <p:tavLst>
                                        <p:tav tm="0">
                                          <p:val>
                                            <p:strVal val="#ppt_x"/>
                                          </p:val>
                                        </p:tav>
                                        <p:tav tm="100000">
                                          <p:val>
                                            <p:strVal val="#ppt_x"/>
                                          </p:val>
                                        </p:tav>
                                      </p:tavLst>
                                    </p:anim>
                                    <p:anim calcmode="lin" valueType="num">
                                      <p:cBhvr additive="base">
                                        <p:cTn id="10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P spid="28" grpId="0"/>
      <p:bldP spid="36" grpId="0"/>
      <p:bldP spid="27" grpId="0" animBg="1"/>
      <p:bldP spid="38" grpId="0"/>
      <p:bldP spid="40" grpId="0" animBg="1"/>
      <p:bldP spid="3" grpId="0" animBg="1"/>
      <p:bldP spid="41"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96" name="Group 95">
            <a:extLst>
              <a:ext uri="{FF2B5EF4-FFF2-40B4-BE49-F238E27FC236}">
                <a16:creationId xmlns:a16="http://schemas.microsoft.com/office/drawing/2014/main" id="{62A687D1-BD93-40DD-BD6F-0937C7AA2EEF}"/>
              </a:ext>
            </a:extLst>
          </p:cNvPr>
          <p:cNvGrpSpPr/>
          <p:nvPr/>
        </p:nvGrpSpPr>
        <p:grpSpPr>
          <a:xfrm>
            <a:off x="1359258" y="5713968"/>
            <a:ext cx="3908330" cy="689028"/>
            <a:chOff x="1359258" y="1778062"/>
            <a:chExt cx="3908330" cy="689028"/>
          </a:xfrm>
        </p:grpSpPr>
        <p:sp>
          <p:nvSpPr>
            <p:cNvPr id="97" name="Rectangle 96">
              <a:extLst>
                <a:ext uri="{FF2B5EF4-FFF2-40B4-BE49-F238E27FC236}">
                  <a16:creationId xmlns:a16="http://schemas.microsoft.com/office/drawing/2014/main" id="{84AAF26A-F3CF-4970-BFE4-C44561845EB6}"/>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98" name="Rectangle 97">
              <a:extLst>
                <a:ext uri="{FF2B5EF4-FFF2-40B4-BE49-F238E27FC236}">
                  <a16:creationId xmlns:a16="http://schemas.microsoft.com/office/drawing/2014/main" id="{98AC2ECE-FB3A-4509-9696-68EB079FA32F}"/>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9" name="Straight Connector 98">
              <a:extLst>
                <a:ext uri="{FF2B5EF4-FFF2-40B4-BE49-F238E27FC236}">
                  <a16:creationId xmlns:a16="http://schemas.microsoft.com/office/drawing/2014/main" id="{A30F0034-839D-45E5-B2CE-F8FF10914EE3}"/>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B3336F4A-8695-40DE-B4C5-B5A4BCA86F26}"/>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101" name="Group 100">
            <a:extLst>
              <a:ext uri="{FF2B5EF4-FFF2-40B4-BE49-F238E27FC236}">
                <a16:creationId xmlns:a16="http://schemas.microsoft.com/office/drawing/2014/main" id="{2BACE76E-EEEE-494A-B490-7C94604DD376}"/>
              </a:ext>
            </a:extLst>
          </p:cNvPr>
          <p:cNvGrpSpPr/>
          <p:nvPr/>
        </p:nvGrpSpPr>
        <p:grpSpPr>
          <a:xfrm>
            <a:off x="1359258" y="4971924"/>
            <a:ext cx="3908330" cy="689028"/>
            <a:chOff x="1359258" y="1036018"/>
            <a:chExt cx="3908330" cy="689028"/>
          </a:xfrm>
        </p:grpSpPr>
        <p:sp>
          <p:nvSpPr>
            <p:cNvPr id="102" name="Rectangle 101">
              <a:extLst>
                <a:ext uri="{FF2B5EF4-FFF2-40B4-BE49-F238E27FC236}">
                  <a16:creationId xmlns:a16="http://schemas.microsoft.com/office/drawing/2014/main" id="{BAF8DA3D-5171-4F13-BCE5-347D02D19427}"/>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03" name="Rectangle 102">
              <a:extLst>
                <a:ext uri="{FF2B5EF4-FFF2-40B4-BE49-F238E27FC236}">
                  <a16:creationId xmlns:a16="http://schemas.microsoft.com/office/drawing/2014/main" id="{231BD5A1-3BE1-4641-B23E-94A7500FCAA5}"/>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4" name="Straight Connector 103">
              <a:extLst>
                <a:ext uri="{FF2B5EF4-FFF2-40B4-BE49-F238E27FC236}">
                  <a16:creationId xmlns:a16="http://schemas.microsoft.com/office/drawing/2014/main" id="{98C7828B-E632-40E5-AE12-332460B402C9}"/>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5" name="Rectangle 104">
              <a:extLst>
                <a:ext uri="{FF2B5EF4-FFF2-40B4-BE49-F238E27FC236}">
                  <a16:creationId xmlns:a16="http://schemas.microsoft.com/office/drawing/2014/main" id="{0A977735-369C-481A-B0AD-5D04AF366A56}"/>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aphicFrame>
        <p:nvGraphicFramePr>
          <p:cNvPr id="3" name="Table 3">
            <a:extLst>
              <a:ext uri="{FF2B5EF4-FFF2-40B4-BE49-F238E27FC236}">
                <a16:creationId xmlns:a16="http://schemas.microsoft.com/office/drawing/2014/main" id="{83F3837B-F42F-0395-B5DE-B9A8EBC75FC2}"/>
              </a:ext>
            </a:extLst>
          </p:cNvPr>
          <p:cNvGraphicFramePr>
            <a:graphicFrameLocks noGrp="1"/>
          </p:cNvGraphicFramePr>
          <p:nvPr/>
        </p:nvGraphicFramePr>
        <p:xfrm>
          <a:off x="5126182" y="1219200"/>
          <a:ext cx="1256146"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800" b="0" dirty="0">
                          <a:solidFill>
                            <a:schemeClr val="bg2"/>
                          </a:solidFill>
                          <a:cs typeface="Times New Roman" panose="02020603050405020304" pitchFamily="18" charset="0"/>
                          <a:sym typeface="Symbol" panose="05050102010706020507" pitchFamily="18" charset="2"/>
                        </a:rPr>
                        <a:t>α</a:t>
                      </a:r>
                      <a:r>
                        <a:rPr lang="en-US" altLang="en-US" dirty="0">
                          <a:solidFill>
                            <a:schemeClr val="bg2"/>
                          </a:solidFill>
                          <a:sym typeface="Symbol" panose="05050102010706020507" pitchFamily="18" charset="2"/>
                        </a:rPr>
                        <a:t></a:t>
                      </a: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pSp>
        <p:nvGrpSpPr>
          <p:cNvPr id="5" name="Group 4">
            <a:extLst>
              <a:ext uri="{FF2B5EF4-FFF2-40B4-BE49-F238E27FC236}">
                <a16:creationId xmlns:a16="http://schemas.microsoft.com/office/drawing/2014/main" id="{A226A2EC-FFB4-2F62-24A8-6B31B1B32876}"/>
              </a:ext>
            </a:extLst>
          </p:cNvPr>
          <p:cNvGrpSpPr/>
          <p:nvPr/>
        </p:nvGrpSpPr>
        <p:grpSpPr>
          <a:xfrm>
            <a:off x="5057871" y="2057461"/>
            <a:ext cx="1001024" cy="229458"/>
            <a:chOff x="3733800" y="2056542"/>
            <a:chExt cx="1001024" cy="229458"/>
          </a:xfrm>
        </p:grpSpPr>
        <p:sp>
          <p:nvSpPr>
            <p:cNvPr id="7" name="Oval 6">
              <a:extLst>
                <a:ext uri="{FF2B5EF4-FFF2-40B4-BE49-F238E27FC236}">
                  <a16:creationId xmlns:a16="http://schemas.microsoft.com/office/drawing/2014/main" id="{7FA5DCF7-52A3-86A4-ED38-F7701F91F902}"/>
                </a:ext>
              </a:extLst>
            </p:cNvPr>
            <p:cNvSpPr/>
            <p:nvPr/>
          </p:nvSpPr>
          <p:spPr bwMode="auto">
            <a:xfrm>
              <a:off x="3733800" y="2056542"/>
              <a:ext cx="805542" cy="229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8" name="Straight Arrow Connector 7">
              <a:extLst>
                <a:ext uri="{FF2B5EF4-FFF2-40B4-BE49-F238E27FC236}">
                  <a16:creationId xmlns:a16="http://schemas.microsoft.com/office/drawing/2014/main" id="{50BBB40A-07BB-8B5D-5465-22B56B770B07}"/>
                </a:ext>
              </a:extLst>
            </p:cNvPr>
            <p:cNvCxnSpPr>
              <a:cxnSpLocks/>
            </p:cNvCxnSpPr>
            <p:nvPr/>
          </p:nvCxnSpPr>
          <p:spPr bwMode="auto">
            <a:xfrm>
              <a:off x="4547058" y="2172656"/>
              <a:ext cx="187766" cy="0"/>
            </a:xfrm>
            <a:prstGeom prst="straightConnector1">
              <a:avLst/>
            </a:prstGeom>
            <a:noFill/>
            <a:ln w="38100" cap="flat" cmpd="sng" algn="ctr">
              <a:solidFill>
                <a:srgbClr val="66FF66"/>
              </a:solidFill>
              <a:prstDash val="solid"/>
              <a:round/>
              <a:headEnd type="none" w="med" len="med"/>
              <a:tailEnd type="triangle"/>
            </a:ln>
            <a:effectLst/>
          </p:spPr>
        </p:cxnSp>
      </p:grpSp>
      <p:grpSp>
        <p:nvGrpSpPr>
          <p:cNvPr id="18" name="Group 17">
            <a:extLst>
              <a:ext uri="{FF2B5EF4-FFF2-40B4-BE49-F238E27FC236}">
                <a16:creationId xmlns:a16="http://schemas.microsoft.com/office/drawing/2014/main" id="{B74CE371-E2DA-AF94-5A67-51DE12C458F1}"/>
              </a:ext>
            </a:extLst>
          </p:cNvPr>
          <p:cNvGrpSpPr/>
          <p:nvPr/>
        </p:nvGrpSpPr>
        <p:grpSpPr>
          <a:xfrm>
            <a:off x="5138250" y="2603641"/>
            <a:ext cx="924900" cy="754789"/>
            <a:chOff x="3864129" y="1929451"/>
            <a:chExt cx="924900" cy="754789"/>
          </a:xfrm>
        </p:grpSpPr>
        <p:sp>
          <p:nvSpPr>
            <p:cNvPr id="19" name="Oval 18">
              <a:extLst>
                <a:ext uri="{FF2B5EF4-FFF2-40B4-BE49-F238E27FC236}">
                  <a16:creationId xmlns:a16="http://schemas.microsoft.com/office/drawing/2014/main" id="{39B8DD9C-6B20-78F4-12BB-B8E0E356F703}"/>
                </a:ext>
              </a:extLst>
            </p:cNvPr>
            <p:cNvSpPr/>
            <p:nvPr/>
          </p:nvSpPr>
          <p:spPr bwMode="auto">
            <a:xfrm>
              <a:off x="3864129" y="1929451"/>
              <a:ext cx="364971" cy="754789"/>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21" name="Straight Arrow Connector 20">
              <a:extLst>
                <a:ext uri="{FF2B5EF4-FFF2-40B4-BE49-F238E27FC236}">
                  <a16:creationId xmlns:a16="http://schemas.microsoft.com/office/drawing/2014/main" id="{0A7D697F-90A4-7C95-8570-104F318059E1}"/>
                </a:ext>
              </a:extLst>
            </p:cNvPr>
            <p:cNvCxnSpPr>
              <a:cxnSpLocks/>
            </p:cNvCxnSpPr>
            <p:nvPr/>
          </p:nvCxnSpPr>
          <p:spPr bwMode="auto">
            <a:xfrm>
              <a:off x="4229100" y="2175885"/>
              <a:ext cx="559929" cy="0"/>
            </a:xfrm>
            <a:prstGeom prst="straightConnector1">
              <a:avLst/>
            </a:prstGeom>
            <a:noFill/>
            <a:ln w="38100" cap="flat" cmpd="sng" algn="ctr">
              <a:solidFill>
                <a:srgbClr val="FF0000"/>
              </a:solidFill>
              <a:prstDash val="solid"/>
              <a:round/>
              <a:headEnd type="none" w="med" len="med"/>
              <a:tailEnd type="triangle"/>
            </a:ln>
            <a:effectLst/>
          </p:spPr>
        </p:cxnSp>
        <p:cxnSp>
          <p:nvCxnSpPr>
            <p:cNvPr id="23" name="Straight Arrow Connector 22">
              <a:extLst>
                <a:ext uri="{FF2B5EF4-FFF2-40B4-BE49-F238E27FC236}">
                  <a16:creationId xmlns:a16="http://schemas.microsoft.com/office/drawing/2014/main" id="{87BC62D5-6CAE-1590-E959-ADD9DD0F1905}"/>
                </a:ext>
              </a:extLst>
            </p:cNvPr>
            <p:cNvCxnSpPr>
              <a:cxnSpLocks/>
            </p:cNvCxnSpPr>
            <p:nvPr/>
          </p:nvCxnSpPr>
          <p:spPr bwMode="auto">
            <a:xfrm>
              <a:off x="4214283" y="2511466"/>
              <a:ext cx="574746" cy="0"/>
            </a:xfrm>
            <a:prstGeom prst="straightConnector1">
              <a:avLst/>
            </a:prstGeom>
            <a:noFill/>
            <a:ln w="38100" cap="flat" cmpd="sng" algn="ctr">
              <a:solidFill>
                <a:srgbClr val="FF0000"/>
              </a:solidFill>
              <a:prstDash val="solid"/>
              <a:round/>
              <a:headEnd type="none" w="med" len="med"/>
              <a:tailEnd type="triangle"/>
            </a:ln>
            <a:effectLst/>
          </p:spPr>
        </p:cxnSp>
      </p:gr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075234A4-68D5-80C5-6799-6FCA8885F9F3}"/>
              </a:ext>
            </a:extLst>
          </p:cNvPr>
          <p:cNvGrpSpPr/>
          <p:nvPr/>
        </p:nvGrpSpPr>
        <p:grpSpPr>
          <a:xfrm>
            <a:off x="5105400" y="1965029"/>
            <a:ext cx="914400" cy="754789"/>
            <a:chOff x="3835534" y="1963277"/>
            <a:chExt cx="914400" cy="754789"/>
          </a:xfrm>
        </p:grpSpPr>
        <p:sp>
          <p:nvSpPr>
            <p:cNvPr id="76" name="Oval 75">
              <a:extLst>
                <a:ext uri="{FF2B5EF4-FFF2-40B4-BE49-F238E27FC236}">
                  <a16:creationId xmlns:a16="http://schemas.microsoft.com/office/drawing/2014/main" id="{6ABB4BEE-79CD-2780-A14C-6346668D83AD}"/>
                </a:ext>
              </a:extLst>
            </p:cNvPr>
            <p:cNvSpPr/>
            <p:nvPr/>
          </p:nvSpPr>
          <p:spPr bwMode="auto">
            <a:xfrm>
              <a:off x="3835534" y="1963277"/>
              <a:ext cx="364971" cy="754789"/>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77" name="Straight Arrow Connector 76">
              <a:extLst>
                <a:ext uri="{FF2B5EF4-FFF2-40B4-BE49-F238E27FC236}">
                  <a16:creationId xmlns:a16="http://schemas.microsoft.com/office/drawing/2014/main" id="{FAF1629C-2DCF-3570-F5C0-9059A21732E5}"/>
                </a:ext>
              </a:extLst>
            </p:cNvPr>
            <p:cNvCxnSpPr>
              <a:cxnSpLocks/>
            </p:cNvCxnSpPr>
            <p:nvPr/>
          </p:nvCxnSpPr>
          <p:spPr bwMode="auto">
            <a:xfrm>
              <a:off x="4368934" y="2208048"/>
              <a:ext cx="381000" cy="0"/>
            </a:xfrm>
            <a:prstGeom prst="straightConnector1">
              <a:avLst/>
            </a:prstGeom>
            <a:noFill/>
            <a:ln w="38100" cap="flat" cmpd="sng" algn="ctr">
              <a:solidFill>
                <a:srgbClr val="66FF66"/>
              </a:solidFill>
              <a:prstDash val="solid"/>
              <a:round/>
              <a:headEnd type="triangle" w="med" len="med"/>
              <a:tailEnd type="triangle"/>
            </a:ln>
            <a:effectLst/>
          </p:spPr>
        </p:cxnSp>
        <p:cxnSp>
          <p:nvCxnSpPr>
            <p:cNvPr id="78" name="Straight Arrow Connector 77">
              <a:extLst>
                <a:ext uri="{FF2B5EF4-FFF2-40B4-BE49-F238E27FC236}">
                  <a16:creationId xmlns:a16="http://schemas.microsoft.com/office/drawing/2014/main" id="{929D1AF2-6ABD-CB5F-B14E-8501AD97E950}"/>
                </a:ext>
              </a:extLst>
            </p:cNvPr>
            <p:cNvCxnSpPr>
              <a:cxnSpLocks/>
            </p:cNvCxnSpPr>
            <p:nvPr/>
          </p:nvCxnSpPr>
          <p:spPr bwMode="auto">
            <a:xfrm>
              <a:off x="4368934" y="2520642"/>
              <a:ext cx="381000" cy="0"/>
            </a:xfrm>
            <a:prstGeom prst="straightConnector1">
              <a:avLst/>
            </a:prstGeom>
            <a:noFill/>
            <a:ln w="38100" cap="flat" cmpd="sng" algn="ctr">
              <a:solidFill>
                <a:srgbClr val="66FF66"/>
              </a:solidFill>
              <a:prstDash val="solid"/>
              <a:round/>
              <a:headEnd type="triangle" w="med" len="med"/>
              <a:tailEnd type="triangle"/>
            </a:ln>
            <a:effectLst/>
          </p:spPr>
        </p:cxnSp>
      </p:grpSp>
      <p:grpSp>
        <p:nvGrpSpPr>
          <p:cNvPr id="10" name="Group 29">
            <a:extLst>
              <a:ext uri="{FF2B5EF4-FFF2-40B4-BE49-F238E27FC236}">
                <a16:creationId xmlns:a16="http://schemas.microsoft.com/office/drawing/2014/main" id="{4EEC06AE-B581-DD43-BC9C-DCCF09FB0457}"/>
              </a:ext>
            </a:extLst>
          </p:cNvPr>
          <p:cNvGrpSpPr>
            <a:grpSpLocks/>
          </p:cNvGrpSpPr>
          <p:nvPr/>
        </p:nvGrpSpPr>
        <p:grpSpPr bwMode="auto">
          <a:xfrm>
            <a:off x="8005398" y="3048000"/>
            <a:ext cx="917591" cy="929993"/>
            <a:chOff x="2065" y="1551"/>
            <a:chExt cx="1628" cy="1988"/>
          </a:xfrm>
        </p:grpSpPr>
        <p:sp>
          <p:nvSpPr>
            <p:cNvPr id="13" name="Freeform 30">
              <a:extLst>
                <a:ext uri="{FF2B5EF4-FFF2-40B4-BE49-F238E27FC236}">
                  <a16:creationId xmlns:a16="http://schemas.microsoft.com/office/drawing/2014/main" id="{FB1CC251-B7C4-F603-B3D1-D53F515C7FF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1">
              <a:extLst>
                <a:ext uri="{FF2B5EF4-FFF2-40B4-BE49-F238E27FC236}">
                  <a16:creationId xmlns:a16="http://schemas.microsoft.com/office/drawing/2014/main" id="{540D4C78-A5DF-3FED-098A-77A40017235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05B79574-31C9-CB30-2AA1-7619E763CBF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5469BDD5-D638-B2DC-B6E5-3B07576C152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6F8BD080-B8A0-0E90-09C9-A84FA431A90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6902DB86-5428-F1D5-CC4B-8F3D59CAC49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6">
              <a:extLst>
                <a:ext uri="{FF2B5EF4-FFF2-40B4-BE49-F238E27FC236}">
                  <a16:creationId xmlns:a16="http://schemas.microsoft.com/office/drawing/2014/main" id="{D566D026-2AD3-E10C-0937-45629DE0EF4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7">
              <a:extLst>
                <a:ext uri="{FF2B5EF4-FFF2-40B4-BE49-F238E27FC236}">
                  <a16:creationId xmlns:a16="http://schemas.microsoft.com/office/drawing/2014/main" id="{D0802749-1B26-E8CB-4F75-D7AEFB84E26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38">
              <a:extLst>
                <a:ext uri="{FF2B5EF4-FFF2-40B4-BE49-F238E27FC236}">
                  <a16:creationId xmlns:a16="http://schemas.microsoft.com/office/drawing/2014/main" id="{655A99BA-0294-5B3B-39BB-FFD6B40A284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39">
              <a:extLst>
                <a:ext uri="{FF2B5EF4-FFF2-40B4-BE49-F238E27FC236}">
                  <a16:creationId xmlns:a16="http://schemas.microsoft.com/office/drawing/2014/main" id="{2890C674-D771-6B7D-B6FE-6590CFFA445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0">
              <a:extLst>
                <a:ext uri="{FF2B5EF4-FFF2-40B4-BE49-F238E27FC236}">
                  <a16:creationId xmlns:a16="http://schemas.microsoft.com/office/drawing/2014/main" id="{7A8F5B2B-F161-0AAB-2734-A186184F769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1">
              <a:extLst>
                <a:ext uri="{FF2B5EF4-FFF2-40B4-BE49-F238E27FC236}">
                  <a16:creationId xmlns:a16="http://schemas.microsoft.com/office/drawing/2014/main" id="{F950D1D0-C2D0-4B5D-B14C-2B7F3926C19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2">
              <a:extLst>
                <a:ext uri="{FF2B5EF4-FFF2-40B4-BE49-F238E27FC236}">
                  <a16:creationId xmlns:a16="http://schemas.microsoft.com/office/drawing/2014/main" id="{BEF60D4D-37C6-8794-60E4-0E838BD64C5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3">
              <a:extLst>
                <a:ext uri="{FF2B5EF4-FFF2-40B4-BE49-F238E27FC236}">
                  <a16:creationId xmlns:a16="http://schemas.microsoft.com/office/drawing/2014/main" id="{3AADD801-B348-2F61-E614-BE31A8259A8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4">
              <a:extLst>
                <a:ext uri="{FF2B5EF4-FFF2-40B4-BE49-F238E27FC236}">
                  <a16:creationId xmlns:a16="http://schemas.microsoft.com/office/drawing/2014/main" id="{D37BF1D8-80A9-9485-2583-7E005141CE4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3" name="Freeform 45">
              <a:extLst>
                <a:ext uri="{FF2B5EF4-FFF2-40B4-BE49-F238E27FC236}">
                  <a16:creationId xmlns:a16="http://schemas.microsoft.com/office/drawing/2014/main" id="{75FFC16E-6612-2745-EDE7-62DD781BEF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46">
              <a:extLst>
                <a:ext uri="{FF2B5EF4-FFF2-40B4-BE49-F238E27FC236}">
                  <a16:creationId xmlns:a16="http://schemas.microsoft.com/office/drawing/2014/main" id="{62F26C5A-9E18-C65D-DD95-12F865BF5D4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36" name="AutoShape 35">
            <a:extLst>
              <a:ext uri="{FF2B5EF4-FFF2-40B4-BE49-F238E27FC236}">
                <a16:creationId xmlns:a16="http://schemas.microsoft.com/office/drawing/2014/main" id="{9D7CCE71-48FD-B59C-4C6C-85A2DF6F5A49}"/>
              </a:ext>
            </a:extLst>
          </p:cNvPr>
          <p:cNvSpPr>
            <a:spLocks noChangeArrowheads="1"/>
          </p:cNvSpPr>
          <p:nvPr/>
        </p:nvSpPr>
        <p:spPr bwMode="auto">
          <a:xfrm>
            <a:off x="7010400" y="1524000"/>
            <a:ext cx="1524000" cy="1329370"/>
          </a:xfrm>
          <a:prstGeom prst="wedgeRoundRectCallout">
            <a:avLst>
              <a:gd name="adj1" fmla="val 36936"/>
              <a:gd name="adj2" fmla="val 73785"/>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a:t>
            </a:r>
            <a:r>
              <a:rPr lang="en-US" altLang="en-US" sz="2400">
                <a:solidFill>
                  <a:srgbClr val="66FF66"/>
                </a:solidFill>
                <a:cs typeface="Times New Roman" panose="02020603050405020304" pitchFamily="18" charset="0"/>
                <a:sym typeface="Symbol" panose="05050102010706020507" pitchFamily="18" charset="2"/>
              </a:rPr>
              <a:t> T</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CA" altLang="en-US" sz="2400">
                <a:solidFill>
                  <a:srgbClr val="FF0000"/>
                </a:solidFill>
              </a:rPr>
              <a:t>F</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p>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AutoShape 35">
            <a:extLst>
              <a:ext uri="{FF2B5EF4-FFF2-40B4-BE49-F238E27FC236}">
                <a16:creationId xmlns:a16="http://schemas.microsoft.com/office/drawing/2014/main" id="{45278CF4-C020-CDE8-240D-9C29394994E1}"/>
              </a:ext>
            </a:extLst>
          </p:cNvPr>
          <p:cNvSpPr>
            <a:spLocks noChangeArrowheads="1"/>
          </p:cNvSpPr>
          <p:nvPr/>
        </p:nvSpPr>
        <p:spPr bwMode="auto">
          <a:xfrm>
            <a:off x="6553200" y="2209800"/>
            <a:ext cx="2328616" cy="678247"/>
          </a:xfrm>
          <a:prstGeom prst="wedgeRoundRectCallout">
            <a:avLst>
              <a:gd name="adj1" fmla="val 23466"/>
              <a:gd name="adj2" fmla="val 868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 next rules will</a:t>
            </a:r>
          </a:p>
          <a:p>
            <a:pPr algn="ctr" defTabSz="685800" eaLnBrk="1" fontAlgn="auto" hangingPunct="1">
              <a:spcBef>
                <a:spcPct val="0"/>
              </a:spcBef>
              <a:spcAft>
                <a:spcPts val="0"/>
              </a:spcAft>
              <a:buNone/>
            </a:pPr>
            <a:r>
              <a:rPr lang="en-US" altLang="en-US" sz="2000" dirty="0">
                <a:solidFill>
                  <a:srgbClr val="FFFFFF"/>
                </a:solidFill>
              </a:rPr>
              <a:t>define this table.</a:t>
            </a:r>
          </a:p>
        </p:txBody>
      </p:sp>
    </p:spTree>
    <p:extLst>
      <p:ext uri="{BB962C8B-B14F-4D97-AF65-F5344CB8AC3E}">
        <p14:creationId xmlns:p14="http://schemas.microsoft.com/office/powerpoint/2010/main" val="4276277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4"/>
                                        </p:tgtEl>
                                        <p:attrNameLst>
                                          <p:attrName>style.visibility</p:attrName>
                                        </p:attrNameLst>
                                      </p:cBhvr>
                                      <p:to>
                                        <p:strVal val="visible"/>
                                      </p:to>
                                    </p:set>
                                    <p:anim calcmode="lin" valueType="num">
                                      <p:cBhvr additive="base">
                                        <p:cTn id="11" dur="500" fill="hold"/>
                                        <p:tgtEl>
                                          <p:spTgt spid="84"/>
                                        </p:tgtEl>
                                        <p:attrNameLst>
                                          <p:attrName>ppt_x</p:attrName>
                                        </p:attrNameLst>
                                      </p:cBhvr>
                                      <p:tavLst>
                                        <p:tav tm="0">
                                          <p:val>
                                            <p:strVal val="#ppt_x"/>
                                          </p:val>
                                        </p:tav>
                                        <p:tav tm="100000">
                                          <p:val>
                                            <p:strVal val="#ppt_x"/>
                                          </p:val>
                                        </p:tav>
                                      </p:tavLst>
                                    </p:anim>
                                    <p:anim calcmode="lin" valueType="num">
                                      <p:cBhvr additive="base">
                                        <p:cTn id="12" dur="500" fill="hold"/>
                                        <p:tgtEl>
                                          <p:spTgt spid="8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1"/>
                                        </p:tgtEl>
                                        <p:attrNameLst>
                                          <p:attrName>style.visibility</p:attrName>
                                        </p:attrNameLst>
                                      </p:cBhvr>
                                      <p:to>
                                        <p:strVal val="visible"/>
                                      </p:to>
                                    </p:set>
                                    <p:anim calcmode="lin" valueType="num">
                                      <p:cBhvr additive="base">
                                        <p:cTn id="15" dur="500" fill="hold"/>
                                        <p:tgtEl>
                                          <p:spTgt spid="101"/>
                                        </p:tgtEl>
                                        <p:attrNameLst>
                                          <p:attrName>ppt_x</p:attrName>
                                        </p:attrNameLst>
                                      </p:cBhvr>
                                      <p:tavLst>
                                        <p:tav tm="0">
                                          <p:val>
                                            <p:strVal val="#ppt_x"/>
                                          </p:val>
                                        </p:tav>
                                        <p:tav tm="100000">
                                          <p:val>
                                            <p:strVal val="#ppt_x"/>
                                          </p:val>
                                        </p:tav>
                                      </p:tavLst>
                                    </p:anim>
                                    <p:anim calcmode="lin" valueType="num">
                                      <p:cBhvr additive="base">
                                        <p:cTn id="16" dur="500" fill="hold"/>
                                        <p:tgtEl>
                                          <p:spTgt spid="10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 calcmode="lin" valueType="num">
                                      <p:cBhvr additive="base">
                                        <p:cTn id="19" dur="500" fill="hold"/>
                                        <p:tgtEl>
                                          <p:spTgt spid="96"/>
                                        </p:tgtEl>
                                        <p:attrNameLst>
                                          <p:attrName>ppt_x</p:attrName>
                                        </p:attrNameLst>
                                      </p:cBhvr>
                                      <p:tavLst>
                                        <p:tav tm="0">
                                          <p:val>
                                            <p:strVal val="#ppt_x"/>
                                          </p:val>
                                        </p:tav>
                                        <p:tav tm="100000">
                                          <p:val>
                                            <p:strVal val="#ppt_x"/>
                                          </p:val>
                                        </p:tav>
                                      </p:tavLst>
                                    </p:anim>
                                    <p:anim calcmode="lin" valueType="num">
                                      <p:cBhvr additive="base">
                                        <p:cTn id="20"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500" fill="hold"/>
                                        <p:tgtEl>
                                          <p:spTgt spid="37"/>
                                        </p:tgtEl>
                                        <p:attrNameLst>
                                          <p:attrName>ppt_x</p:attrName>
                                        </p:attrNameLst>
                                      </p:cBhvr>
                                      <p:tavLst>
                                        <p:tav tm="0">
                                          <p:val>
                                            <p:strVal val="1+#ppt_w/2"/>
                                          </p:val>
                                        </p:tav>
                                        <p:tav tm="100000">
                                          <p:val>
                                            <p:strVal val="#ppt_x"/>
                                          </p:val>
                                        </p:tav>
                                      </p:tavLst>
                                    </p:anim>
                                    <p:anim calcmode="lin" valueType="num">
                                      <p:cBhvr additive="base">
                                        <p:cTn id="26" dur="500" fill="hold"/>
                                        <p:tgtEl>
                                          <p:spTgt spid="3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500" fill="hold"/>
                                        <p:tgtEl>
                                          <p:spTgt spid="3"/>
                                        </p:tgtEl>
                                        <p:attrNameLst>
                                          <p:attrName>ppt_x</p:attrName>
                                        </p:attrNameLst>
                                      </p:cBhvr>
                                      <p:tavLst>
                                        <p:tav tm="0">
                                          <p:val>
                                            <p:strVal val="1+#ppt_w/2"/>
                                          </p:val>
                                        </p:tav>
                                        <p:tav tm="100000">
                                          <p:val>
                                            <p:strVal val="#ppt_x"/>
                                          </p:val>
                                        </p:tav>
                                      </p:tavLst>
                                    </p:anim>
                                    <p:anim calcmode="lin" valueType="num">
                                      <p:cBhvr additive="base">
                                        <p:cTn id="30" dur="500" fill="hold"/>
                                        <p:tgtEl>
                                          <p:spTgt spid="3"/>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1+#ppt_w/2"/>
                                          </p:val>
                                        </p:tav>
                                        <p:tav tm="100000">
                                          <p:val>
                                            <p:strVal val="#ppt_x"/>
                                          </p:val>
                                        </p:tav>
                                      </p:tavLst>
                                    </p:anim>
                                    <p:anim calcmode="lin" valueType="num">
                                      <p:cBhvr additive="base">
                                        <p:cTn id="3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59"/>
                                        </p:tgtEl>
                                        <p:attrNameLst>
                                          <p:attrName>style.visibility</p:attrName>
                                        </p:attrNameLst>
                                      </p:cBhvr>
                                      <p:to>
                                        <p:strVal val="visible"/>
                                      </p:to>
                                    </p:set>
                                    <p:anim calcmode="lin" valueType="num">
                                      <p:cBhvr additive="base">
                                        <p:cTn id="39" dur="500" fill="hold"/>
                                        <p:tgtEl>
                                          <p:spTgt spid="59"/>
                                        </p:tgtEl>
                                        <p:attrNameLst>
                                          <p:attrName>ppt_x</p:attrName>
                                        </p:attrNameLst>
                                      </p:cBhvr>
                                      <p:tavLst>
                                        <p:tav tm="0">
                                          <p:val>
                                            <p:strVal val="1+#ppt_w/2"/>
                                          </p:val>
                                        </p:tav>
                                        <p:tav tm="100000">
                                          <p:val>
                                            <p:strVal val="#ppt_x"/>
                                          </p:val>
                                        </p:tav>
                                      </p:tavLst>
                                    </p:anim>
                                    <p:anim calcmode="lin" valueType="num">
                                      <p:cBhvr additive="base">
                                        <p:cTn id="40" dur="500" fill="hold"/>
                                        <p:tgtEl>
                                          <p:spTgt spid="59"/>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1+#ppt_w/2"/>
                                          </p:val>
                                        </p:tav>
                                        <p:tav tm="100000">
                                          <p:val>
                                            <p:strVal val="#ppt_x"/>
                                          </p:val>
                                        </p:tav>
                                      </p:tavLst>
                                    </p:anim>
                                    <p:anim calcmode="lin" valueType="num">
                                      <p:cBhvr additive="base">
                                        <p:cTn id="44" dur="500" fill="hold"/>
                                        <p:tgtEl>
                                          <p:spTgt spid="5"/>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500" fill="hold"/>
                                        <p:tgtEl>
                                          <p:spTgt spid="18"/>
                                        </p:tgtEl>
                                        <p:attrNameLst>
                                          <p:attrName>ppt_x</p:attrName>
                                        </p:attrNameLst>
                                      </p:cBhvr>
                                      <p:tavLst>
                                        <p:tav tm="0">
                                          <p:val>
                                            <p:strVal val="1+#ppt_w/2"/>
                                          </p:val>
                                        </p:tav>
                                        <p:tav tm="100000">
                                          <p:val>
                                            <p:strVal val="#ppt_x"/>
                                          </p:val>
                                        </p:tav>
                                      </p:tavLst>
                                    </p:anim>
                                    <p:anim calcmode="lin" valueType="num">
                                      <p:cBhvr additive="base">
                                        <p:cTn id="48"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65"/>
                                        </p:tgtEl>
                                        <p:attrNameLst>
                                          <p:attrName>style.visibility</p:attrName>
                                        </p:attrNameLst>
                                      </p:cBhvr>
                                      <p:to>
                                        <p:strVal val="visible"/>
                                      </p:to>
                                    </p:set>
                                    <p:anim calcmode="lin" valueType="num">
                                      <p:cBhvr additive="base">
                                        <p:cTn id="53" dur="500" fill="hold"/>
                                        <p:tgtEl>
                                          <p:spTgt spid="65"/>
                                        </p:tgtEl>
                                        <p:attrNameLst>
                                          <p:attrName>ppt_x</p:attrName>
                                        </p:attrNameLst>
                                      </p:cBhvr>
                                      <p:tavLst>
                                        <p:tav tm="0">
                                          <p:val>
                                            <p:strVal val="1+#ppt_w/2"/>
                                          </p:val>
                                        </p:tav>
                                        <p:tav tm="100000">
                                          <p:val>
                                            <p:strVal val="#ppt_x"/>
                                          </p:val>
                                        </p:tav>
                                      </p:tavLst>
                                    </p:anim>
                                    <p:anim calcmode="lin" valueType="num">
                                      <p:cBhvr additive="base">
                                        <p:cTn id="54" dur="500" fill="hold"/>
                                        <p:tgtEl>
                                          <p:spTgt spid="65"/>
                                        </p:tgtEl>
                                        <p:attrNameLst>
                                          <p:attrName>ppt_y</p:attrName>
                                        </p:attrNameLst>
                                      </p:cBhvr>
                                      <p:tavLst>
                                        <p:tav tm="0">
                                          <p:val>
                                            <p:strVal val="#ppt_y"/>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18"/>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5"/>
                                        </p:tgtEl>
                                        <p:attrNameLst>
                                          <p:attrName>style.visibility</p:attrName>
                                        </p:attrNameLst>
                                      </p:cBhvr>
                                      <p:to>
                                        <p:strVal val="hidden"/>
                                      </p:to>
                                    </p:set>
                                  </p:childTnLst>
                                </p:cTn>
                              </p:par>
                              <p:par>
                                <p:cTn id="59" presetID="2" presetClass="entr" presetSubtype="2" fill="hold" nodeType="with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1+#ppt_w/2"/>
                                          </p:val>
                                        </p:tav>
                                        <p:tav tm="100000">
                                          <p:val>
                                            <p:strVal val="#ppt_x"/>
                                          </p:val>
                                        </p:tav>
                                      </p:tavLst>
                                    </p:anim>
                                    <p:anim calcmode="lin" valueType="num">
                                      <p:cBhvr additive="base">
                                        <p:cTn id="62" dur="500" fill="hold"/>
                                        <p:tgtEl>
                                          <p:spTgt spid="75"/>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anim calcmode="lin" valueType="num">
                                      <p:cBhvr additive="base">
                                        <p:cTn id="65" dur="500" fill="hold"/>
                                        <p:tgtEl>
                                          <p:spTgt spid="36"/>
                                        </p:tgtEl>
                                        <p:attrNameLst>
                                          <p:attrName>ppt_x</p:attrName>
                                        </p:attrNameLst>
                                      </p:cBhvr>
                                      <p:tavLst>
                                        <p:tav tm="0">
                                          <p:val>
                                            <p:strVal val="1+#ppt_w/2"/>
                                          </p:val>
                                        </p:tav>
                                        <p:tav tm="100000">
                                          <p:val>
                                            <p:strVal val="#ppt_x"/>
                                          </p:val>
                                        </p:tav>
                                      </p:tavLst>
                                    </p:anim>
                                    <p:anim calcmode="lin" valueType="num">
                                      <p:cBhvr additive="base">
                                        <p:cTn id="66" dur="500" fill="hold"/>
                                        <p:tgtEl>
                                          <p:spTgt spid="36"/>
                                        </p:tgtEl>
                                        <p:attrNameLst>
                                          <p:attrName>ppt_y</p:attrName>
                                        </p:attrNameLst>
                                      </p:cBhvr>
                                      <p:tavLst>
                                        <p:tav tm="0">
                                          <p:val>
                                            <p:strVal val="#ppt_y"/>
                                          </p:val>
                                        </p:tav>
                                        <p:tav tm="100000">
                                          <p:val>
                                            <p:strVal val="#ppt_y"/>
                                          </p:val>
                                        </p:tav>
                                      </p:tavLst>
                                    </p:anim>
                                  </p:childTnLst>
                                </p:cTn>
                              </p:par>
                              <p:par>
                                <p:cTn id="67" presetID="1" presetClass="exit" presetSubtype="0" fill="hold" grpId="1" nodeType="withEffect">
                                  <p:stCondLst>
                                    <p:cond delay="0"/>
                                  </p:stCondLst>
                                  <p:childTnLst>
                                    <p:set>
                                      <p:cBhvr>
                                        <p:cTn id="68"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7" grpId="1" animBg="1"/>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96" name="Group 95">
            <a:extLst>
              <a:ext uri="{FF2B5EF4-FFF2-40B4-BE49-F238E27FC236}">
                <a16:creationId xmlns:a16="http://schemas.microsoft.com/office/drawing/2014/main" id="{62A687D1-BD93-40DD-BD6F-0937C7AA2EEF}"/>
              </a:ext>
            </a:extLst>
          </p:cNvPr>
          <p:cNvGrpSpPr/>
          <p:nvPr/>
        </p:nvGrpSpPr>
        <p:grpSpPr>
          <a:xfrm>
            <a:off x="1359258" y="5713968"/>
            <a:ext cx="3908330" cy="689028"/>
            <a:chOff x="1359258" y="1778062"/>
            <a:chExt cx="3908330" cy="689028"/>
          </a:xfrm>
        </p:grpSpPr>
        <p:sp>
          <p:nvSpPr>
            <p:cNvPr id="97" name="Rectangle 96">
              <a:extLst>
                <a:ext uri="{FF2B5EF4-FFF2-40B4-BE49-F238E27FC236}">
                  <a16:creationId xmlns:a16="http://schemas.microsoft.com/office/drawing/2014/main" id="{84AAF26A-F3CF-4970-BFE4-C44561845EB6}"/>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98" name="Rectangle 97">
              <a:extLst>
                <a:ext uri="{FF2B5EF4-FFF2-40B4-BE49-F238E27FC236}">
                  <a16:creationId xmlns:a16="http://schemas.microsoft.com/office/drawing/2014/main" id="{98AC2ECE-FB3A-4509-9696-68EB079FA32F}"/>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9" name="Straight Connector 98">
              <a:extLst>
                <a:ext uri="{FF2B5EF4-FFF2-40B4-BE49-F238E27FC236}">
                  <a16:creationId xmlns:a16="http://schemas.microsoft.com/office/drawing/2014/main" id="{A30F0034-839D-45E5-B2CE-F8FF10914EE3}"/>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B3336F4A-8695-40DE-B4C5-B5A4BCA86F26}"/>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101" name="Group 100">
            <a:extLst>
              <a:ext uri="{FF2B5EF4-FFF2-40B4-BE49-F238E27FC236}">
                <a16:creationId xmlns:a16="http://schemas.microsoft.com/office/drawing/2014/main" id="{2BACE76E-EEEE-494A-B490-7C94604DD376}"/>
              </a:ext>
            </a:extLst>
          </p:cNvPr>
          <p:cNvGrpSpPr/>
          <p:nvPr/>
        </p:nvGrpSpPr>
        <p:grpSpPr>
          <a:xfrm>
            <a:off x="1359258" y="4971924"/>
            <a:ext cx="3908330" cy="689028"/>
            <a:chOff x="1359258" y="1036018"/>
            <a:chExt cx="3908330" cy="689028"/>
          </a:xfrm>
        </p:grpSpPr>
        <p:sp>
          <p:nvSpPr>
            <p:cNvPr id="102" name="Rectangle 101">
              <a:extLst>
                <a:ext uri="{FF2B5EF4-FFF2-40B4-BE49-F238E27FC236}">
                  <a16:creationId xmlns:a16="http://schemas.microsoft.com/office/drawing/2014/main" id="{BAF8DA3D-5171-4F13-BCE5-347D02D19427}"/>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03" name="Rectangle 102">
              <a:extLst>
                <a:ext uri="{FF2B5EF4-FFF2-40B4-BE49-F238E27FC236}">
                  <a16:creationId xmlns:a16="http://schemas.microsoft.com/office/drawing/2014/main" id="{231BD5A1-3BE1-4641-B23E-94A7500FCAA5}"/>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4" name="Straight Connector 103">
              <a:extLst>
                <a:ext uri="{FF2B5EF4-FFF2-40B4-BE49-F238E27FC236}">
                  <a16:creationId xmlns:a16="http://schemas.microsoft.com/office/drawing/2014/main" id="{98C7828B-E632-40E5-AE12-332460B402C9}"/>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5" name="Rectangle 104">
              <a:extLst>
                <a:ext uri="{FF2B5EF4-FFF2-40B4-BE49-F238E27FC236}">
                  <a16:creationId xmlns:a16="http://schemas.microsoft.com/office/drawing/2014/main" id="{0A977735-369C-481A-B0AD-5D04AF366A56}"/>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aphicFrame>
        <p:nvGraphicFramePr>
          <p:cNvPr id="3" name="Table 3">
            <a:extLst>
              <a:ext uri="{FF2B5EF4-FFF2-40B4-BE49-F238E27FC236}">
                <a16:creationId xmlns:a16="http://schemas.microsoft.com/office/drawing/2014/main" id="{83F3837B-F42F-0395-B5DE-B9A8EBC75FC2}"/>
              </a:ext>
            </a:extLst>
          </p:cNvPr>
          <p:cNvGraphicFramePr>
            <a:graphicFrameLocks noGrp="1"/>
          </p:cNvGraphicFramePr>
          <p:nvPr/>
        </p:nvGraphicFramePr>
        <p:xfrm>
          <a:off x="5126182" y="1219200"/>
          <a:ext cx="1259752"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8072">
                  <a:extLst>
                    <a:ext uri="{9D8B030D-6E8A-4147-A177-3AD203B41FA5}">
                      <a16:colId xmlns:a16="http://schemas.microsoft.com/office/drawing/2014/main" val="1118573905"/>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800" b="0" dirty="0">
                          <a:solidFill>
                            <a:schemeClr val="bg2"/>
                          </a:solidFill>
                          <a:cs typeface="Times New Roman" panose="02020603050405020304" pitchFamily="18" charset="0"/>
                          <a:sym typeface="Symbol" panose="05050102010706020507" pitchFamily="18" charset="2"/>
                        </a:rPr>
                        <a:t>α</a:t>
                      </a:r>
                      <a:r>
                        <a:rPr lang="el-GR" altLang="en-US" sz="1800" dirty="0">
                          <a:solidFill>
                            <a:schemeClr val="bg2"/>
                          </a:solidFill>
                          <a:cs typeface="Times New Roman" panose="02020603050405020304" pitchFamily="18" charset="0"/>
                          <a:sym typeface="Symbol" panose="05050102010706020507" pitchFamily="18" charset="2"/>
                        </a:rPr>
                        <a:t></a:t>
                      </a:r>
                      <a:r>
                        <a:rPr lang="el-GR" altLang="en-US" sz="1800" b="0" dirty="0">
                          <a:solidFill>
                            <a:schemeClr val="bg2"/>
                          </a:solidFill>
                          <a:cs typeface="Times New Roman" panose="02020603050405020304" pitchFamily="18" charset="0"/>
                          <a:sym typeface="Symbol" panose="05050102010706020507" pitchFamily="18" charset="2"/>
                        </a:rPr>
                        <a:t>β</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pSp>
        <p:nvGrpSpPr>
          <p:cNvPr id="10" name="Group 9">
            <a:extLst>
              <a:ext uri="{FF2B5EF4-FFF2-40B4-BE49-F238E27FC236}">
                <a16:creationId xmlns:a16="http://schemas.microsoft.com/office/drawing/2014/main" id="{71C31788-A033-EF46-B2A0-A208718C1AAA}"/>
              </a:ext>
            </a:extLst>
          </p:cNvPr>
          <p:cNvGrpSpPr/>
          <p:nvPr/>
        </p:nvGrpSpPr>
        <p:grpSpPr>
          <a:xfrm>
            <a:off x="5109378" y="1972069"/>
            <a:ext cx="989109" cy="754789"/>
            <a:chOff x="3864129" y="1929451"/>
            <a:chExt cx="989109" cy="754789"/>
          </a:xfrm>
        </p:grpSpPr>
        <p:sp>
          <p:nvSpPr>
            <p:cNvPr id="12" name="Oval 11">
              <a:extLst>
                <a:ext uri="{FF2B5EF4-FFF2-40B4-BE49-F238E27FC236}">
                  <a16:creationId xmlns:a16="http://schemas.microsoft.com/office/drawing/2014/main" id="{E4CEC46B-5400-5996-F6D5-58B112001739}"/>
                </a:ext>
              </a:extLst>
            </p:cNvPr>
            <p:cNvSpPr/>
            <p:nvPr/>
          </p:nvSpPr>
          <p:spPr bwMode="auto">
            <a:xfrm>
              <a:off x="3864129" y="1929451"/>
              <a:ext cx="364971" cy="754789"/>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13" name="Straight Arrow Connector 12">
              <a:extLst>
                <a:ext uri="{FF2B5EF4-FFF2-40B4-BE49-F238E27FC236}">
                  <a16:creationId xmlns:a16="http://schemas.microsoft.com/office/drawing/2014/main" id="{B6B8E2EE-2A35-D2BB-9636-DA52629DF9A6}"/>
                </a:ext>
              </a:extLst>
            </p:cNvPr>
            <p:cNvCxnSpPr>
              <a:cxnSpLocks/>
            </p:cNvCxnSpPr>
            <p:nvPr/>
          </p:nvCxnSpPr>
          <p:spPr bwMode="auto">
            <a:xfrm>
              <a:off x="4229100" y="2175885"/>
              <a:ext cx="588801" cy="0"/>
            </a:xfrm>
            <a:prstGeom prst="straightConnector1">
              <a:avLst/>
            </a:prstGeom>
            <a:noFill/>
            <a:ln w="38100" cap="flat" cmpd="sng" algn="ctr">
              <a:solidFill>
                <a:srgbClr val="66FF66"/>
              </a:solidFill>
              <a:prstDash val="solid"/>
              <a:round/>
              <a:headEnd type="none" w="med" len="med"/>
              <a:tailEnd type="triangle"/>
            </a:ln>
            <a:effectLst/>
          </p:spPr>
        </p:cxnSp>
        <p:cxnSp>
          <p:nvCxnSpPr>
            <p:cNvPr id="16" name="Straight Arrow Connector 15">
              <a:extLst>
                <a:ext uri="{FF2B5EF4-FFF2-40B4-BE49-F238E27FC236}">
                  <a16:creationId xmlns:a16="http://schemas.microsoft.com/office/drawing/2014/main" id="{931BE4E2-25CD-BD6F-2FAA-49FAAD6DDFF3}"/>
                </a:ext>
              </a:extLst>
            </p:cNvPr>
            <p:cNvCxnSpPr>
              <a:cxnSpLocks/>
            </p:cNvCxnSpPr>
            <p:nvPr/>
          </p:nvCxnSpPr>
          <p:spPr bwMode="auto">
            <a:xfrm>
              <a:off x="4214283" y="2511466"/>
              <a:ext cx="638955" cy="0"/>
            </a:xfrm>
            <a:prstGeom prst="straightConnector1">
              <a:avLst/>
            </a:prstGeom>
            <a:noFill/>
            <a:ln w="38100" cap="flat" cmpd="sng" algn="ctr">
              <a:solidFill>
                <a:srgbClr val="66FF66"/>
              </a:solidFill>
              <a:prstDash val="solid"/>
              <a:round/>
              <a:headEnd type="none" w="med" len="med"/>
              <a:tailEnd type="triangle"/>
            </a:ln>
            <a:effectLst/>
          </p:spPr>
        </p:cxnSp>
      </p:grpSp>
      <p:grpSp>
        <p:nvGrpSpPr>
          <p:cNvPr id="24" name="Group 23">
            <a:extLst>
              <a:ext uri="{FF2B5EF4-FFF2-40B4-BE49-F238E27FC236}">
                <a16:creationId xmlns:a16="http://schemas.microsoft.com/office/drawing/2014/main" id="{06F39C1D-06A9-E28F-87C4-FC12BE4F7CBA}"/>
              </a:ext>
            </a:extLst>
          </p:cNvPr>
          <p:cNvGrpSpPr/>
          <p:nvPr/>
        </p:nvGrpSpPr>
        <p:grpSpPr>
          <a:xfrm>
            <a:off x="5110421" y="3076842"/>
            <a:ext cx="833179" cy="227529"/>
            <a:chOff x="5110421" y="3076842"/>
            <a:chExt cx="833179" cy="227529"/>
          </a:xfrm>
        </p:grpSpPr>
        <p:sp>
          <p:nvSpPr>
            <p:cNvPr id="25" name="Oval 24">
              <a:extLst>
                <a:ext uri="{FF2B5EF4-FFF2-40B4-BE49-F238E27FC236}">
                  <a16:creationId xmlns:a16="http://schemas.microsoft.com/office/drawing/2014/main" id="{47254130-2A87-0FC3-C307-DA820AF402B9}"/>
                </a:ext>
              </a:extLst>
            </p:cNvPr>
            <p:cNvSpPr/>
            <p:nvPr/>
          </p:nvSpPr>
          <p:spPr bwMode="auto">
            <a:xfrm>
              <a:off x="5110421" y="3076842"/>
              <a:ext cx="638955" cy="227529"/>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32" name="Straight Arrow Connector 31">
              <a:extLst>
                <a:ext uri="{FF2B5EF4-FFF2-40B4-BE49-F238E27FC236}">
                  <a16:creationId xmlns:a16="http://schemas.microsoft.com/office/drawing/2014/main" id="{214902CD-0343-A1E7-5730-E879411CBEA7}"/>
                </a:ext>
              </a:extLst>
            </p:cNvPr>
            <p:cNvCxnSpPr>
              <a:cxnSpLocks/>
            </p:cNvCxnSpPr>
            <p:nvPr/>
          </p:nvCxnSpPr>
          <p:spPr bwMode="auto">
            <a:xfrm>
              <a:off x="5765137" y="3189644"/>
              <a:ext cx="178463" cy="0"/>
            </a:xfrm>
            <a:prstGeom prst="straightConnector1">
              <a:avLst/>
            </a:prstGeom>
            <a:noFill/>
            <a:ln w="38100" cap="flat" cmpd="sng" algn="ctr">
              <a:solidFill>
                <a:srgbClr val="FF0000"/>
              </a:solidFill>
              <a:prstDash val="solid"/>
              <a:round/>
              <a:headEnd type="none" w="med" len="med"/>
              <a:tailEnd type="triangle"/>
            </a:ln>
            <a:effectLst/>
          </p:spPr>
        </p:cxnSp>
      </p:grpSp>
      <p:grpSp>
        <p:nvGrpSpPr>
          <p:cNvPr id="51" name="Group 50">
            <a:extLst>
              <a:ext uri="{FF2B5EF4-FFF2-40B4-BE49-F238E27FC236}">
                <a16:creationId xmlns:a16="http://schemas.microsoft.com/office/drawing/2014/main" id="{E439DED0-11DF-43BD-A312-841480A2AE0B}"/>
              </a:ext>
            </a:extLst>
          </p:cNvPr>
          <p:cNvGrpSpPr/>
          <p:nvPr/>
        </p:nvGrpSpPr>
        <p:grpSpPr>
          <a:xfrm>
            <a:off x="5020839" y="5664221"/>
            <a:ext cx="2374801" cy="774679"/>
            <a:chOff x="9505044" y="2501921"/>
            <a:chExt cx="3853542" cy="774679"/>
          </a:xfrm>
        </p:grpSpPr>
        <p:sp>
          <p:nvSpPr>
            <p:cNvPr id="52" name="Rectangle 51">
              <a:extLst>
                <a:ext uri="{FF2B5EF4-FFF2-40B4-BE49-F238E27FC236}">
                  <a16:creationId xmlns:a16="http://schemas.microsoft.com/office/drawing/2014/main" id="{FB371C9D-10AB-0368-BD30-BB4AD66CFC6A}"/>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4" name="Rectangle 53">
              <a:extLst>
                <a:ext uri="{FF2B5EF4-FFF2-40B4-BE49-F238E27FC236}">
                  <a16:creationId xmlns:a16="http://schemas.microsoft.com/office/drawing/2014/main" id="{37C64FC8-85D3-5626-489E-B956681A239E}"/>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5" name="Straight Connector 54">
              <a:extLst>
                <a:ext uri="{FF2B5EF4-FFF2-40B4-BE49-F238E27FC236}">
                  <a16:creationId xmlns:a16="http://schemas.microsoft.com/office/drawing/2014/main" id="{7F6EBB69-85AF-EBC2-68B0-D58A5036BD67}"/>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56" name="Rectangle 55">
              <a:extLst>
                <a:ext uri="{FF2B5EF4-FFF2-40B4-BE49-F238E27FC236}">
                  <a16:creationId xmlns:a16="http://schemas.microsoft.com/office/drawing/2014/main" id="{428369EF-9416-4295-694D-6C34A692AA55}"/>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8" name="Straight Connector 57">
              <a:extLst>
                <a:ext uri="{FF2B5EF4-FFF2-40B4-BE49-F238E27FC236}">
                  <a16:creationId xmlns:a16="http://schemas.microsoft.com/office/drawing/2014/main" id="{7041014C-96F1-A9FA-8843-C16B309DD8B8}"/>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026DE643-C6E7-182A-FB42-7F9B2494043D}"/>
              </a:ext>
            </a:extLst>
          </p:cNvPr>
          <p:cNvGrpSpPr/>
          <p:nvPr/>
        </p:nvGrpSpPr>
        <p:grpSpPr>
          <a:xfrm>
            <a:off x="7284350" y="5696634"/>
            <a:ext cx="1935850" cy="655147"/>
            <a:chOff x="7382692" y="796120"/>
            <a:chExt cx="1935850" cy="655147"/>
          </a:xfrm>
        </p:grpSpPr>
        <p:sp>
          <p:nvSpPr>
            <p:cNvPr id="71" name="Rectangle 70">
              <a:extLst>
                <a:ext uri="{FF2B5EF4-FFF2-40B4-BE49-F238E27FC236}">
                  <a16:creationId xmlns:a16="http://schemas.microsoft.com/office/drawing/2014/main" id="{BEFE0ACC-EB95-32BE-FF4C-AD1A5ABDFCC0}"/>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2" name="Rectangle 71">
              <a:extLst>
                <a:ext uri="{FF2B5EF4-FFF2-40B4-BE49-F238E27FC236}">
                  <a16:creationId xmlns:a16="http://schemas.microsoft.com/office/drawing/2014/main" id="{90D41D52-6B2D-7182-5123-A9EAE7F2E59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3" name="Rectangle 72">
              <a:extLst>
                <a:ext uri="{FF2B5EF4-FFF2-40B4-BE49-F238E27FC236}">
                  <a16:creationId xmlns:a16="http://schemas.microsoft.com/office/drawing/2014/main" id="{7032BC54-6C83-9D9A-3D7F-64AC4D4172F9}"/>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4" name="Straight Connector 73">
              <a:extLst>
                <a:ext uri="{FF2B5EF4-FFF2-40B4-BE49-F238E27FC236}">
                  <a16:creationId xmlns:a16="http://schemas.microsoft.com/office/drawing/2014/main" id="{F03B37F5-7925-EC3F-EC48-56D094348642}"/>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27" name="Group 26">
            <a:extLst>
              <a:ext uri="{FF2B5EF4-FFF2-40B4-BE49-F238E27FC236}">
                <a16:creationId xmlns:a16="http://schemas.microsoft.com/office/drawing/2014/main" id="{55E2C8D5-CB49-1DD3-0746-1761FC92B906}"/>
              </a:ext>
            </a:extLst>
          </p:cNvPr>
          <p:cNvGrpSpPr/>
          <p:nvPr/>
        </p:nvGrpSpPr>
        <p:grpSpPr>
          <a:xfrm>
            <a:off x="5105400" y="2652272"/>
            <a:ext cx="914400" cy="754789"/>
            <a:chOff x="3835534" y="1963277"/>
            <a:chExt cx="914400" cy="754789"/>
          </a:xfrm>
        </p:grpSpPr>
        <p:sp>
          <p:nvSpPr>
            <p:cNvPr id="28" name="Oval 27">
              <a:extLst>
                <a:ext uri="{FF2B5EF4-FFF2-40B4-BE49-F238E27FC236}">
                  <a16:creationId xmlns:a16="http://schemas.microsoft.com/office/drawing/2014/main" id="{EA3D8401-E769-26A1-BF82-3077B572AF03}"/>
                </a:ext>
              </a:extLst>
            </p:cNvPr>
            <p:cNvSpPr/>
            <p:nvPr/>
          </p:nvSpPr>
          <p:spPr bwMode="auto">
            <a:xfrm>
              <a:off x="3835534" y="1963277"/>
              <a:ext cx="364971" cy="754789"/>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29" name="Straight Arrow Connector 28">
              <a:extLst>
                <a:ext uri="{FF2B5EF4-FFF2-40B4-BE49-F238E27FC236}">
                  <a16:creationId xmlns:a16="http://schemas.microsoft.com/office/drawing/2014/main" id="{239AD16D-355F-4E76-EF96-7B12FF88D3A4}"/>
                </a:ext>
              </a:extLst>
            </p:cNvPr>
            <p:cNvCxnSpPr>
              <a:cxnSpLocks/>
            </p:cNvCxnSpPr>
            <p:nvPr/>
          </p:nvCxnSpPr>
          <p:spPr bwMode="auto">
            <a:xfrm>
              <a:off x="4368934" y="2177312"/>
              <a:ext cx="381000" cy="0"/>
            </a:xfrm>
            <a:prstGeom prst="straightConnector1">
              <a:avLst/>
            </a:prstGeom>
            <a:noFill/>
            <a:ln w="38100" cap="flat" cmpd="sng" algn="ctr">
              <a:solidFill>
                <a:srgbClr val="FF0000"/>
              </a:solidFill>
              <a:prstDash val="solid"/>
              <a:round/>
              <a:headEnd type="triangle" w="med" len="med"/>
              <a:tailEnd type="triangle"/>
            </a:ln>
            <a:effectLst/>
          </p:spPr>
        </p:cxnSp>
        <p:cxnSp>
          <p:nvCxnSpPr>
            <p:cNvPr id="31" name="Straight Arrow Connector 30">
              <a:extLst>
                <a:ext uri="{FF2B5EF4-FFF2-40B4-BE49-F238E27FC236}">
                  <a16:creationId xmlns:a16="http://schemas.microsoft.com/office/drawing/2014/main" id="{01F1BAE8-A315-E7B2-12F0-0839AE7E100F}"/>
                </a:ext>
              </a:extLst>
            </p:cNvPr>
            <p:cNvCxnSpPr>
              <a:cxnSpLocks/>
            </p:cNvCxnSpPr>
            <p:nvPr/>
          </p:nvCxnSpPr>
          <p:spPr bwMode="auto">
            <a:xfrm>
              <a:off x="4368934" y="2520642"/>
              <a:ext cx="381000" cy="0"/>
            </a:xfrm>
            <a:prstGeom prst="straightConnector1">
              <a:avLst/>
            </a:prstGeom>
            <a:noFill/>
            <a:ln w="38100" cap="flat" cmpd="sng" algn="ctr">
              <a:solidFill>
                <a:srgbClr val="FF0000"/>
              </a:solidFill>
              <a:prstDash val="solid"/>
              <a:round/>
              <a:headEnd type="triangle" w="med" len="med"/>
              <a:tailEnd type="triangle"/>
            </a:ln>
            <a:effectLst/>
          </p:spPr>
        </p:cxnSp>
      </p:grpSp>
      <p:grpSp>
        <p:nvGrpSpPr>
          <p:cNvPr id="5" name="Group 29">
            <a:extLst>
              <a:ext uri="{FF2B5EF4-FFF2-40B4-BE49-F238E27FC236}">
                <a16:creationId xmlns:a16="http://schemas.microsoft.com/office/drawing/2014/main" id="{CA4464CE-575E-EDB9-2CED-6556D082D25C}"/>
              </a:ext>
            </a:extLst>
          </p:cNvPr>
          <p:cNvGrpSpPr>
            <a:grpSpLocks/>
          </p:cNvGrpSpPr>
          <p:nvPr/>
        </p:nvGrpSpPr>
        <p:grpSpPr bwMode="auto">
          <a:xfrm>
            <a:off x="8005398" y="3048000"/>
            <a:ext cx="917591" cy="929993"/>
            <a:chOff x="2065" y="1551"/>
            <a:chExt cx="1628" cy="1988"/>
          </a:xfrm>
        </p:grpSpPr>
        <p:sp>
          <p:nvSpPr>
            <p:cNvPr id="8" name="Freeform 30">
              <a:extLst>
                <a:ext uri="{FF2B5EF4-FFF2-40B4-BE49-F238E27FC236}">
                  <a16:creationId xmlns:a16="http://schemas.microsoft.com/office/drawing/2014/main" id="{11E651D3-2AEB-A31D-847D-7BB41C5D071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1">
              <a:extLst>
                <a:ext uri="{FF2B5EF4-FFF2-40B4-BE49-F238E27FC236}">
                  <a16:creationId xmlns:a16="http://schemas.microsoft.com/office/drawing/2014/main" id="{3E328FFE-D18D-4A65-6CD8-840B19115CF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0C102E33-A8DA-93D8-2837-35D5F14CF08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3">
              <a:extLst>
                <a:ext uri="{FF2B5EF4-FFF2-40B4-BE49-F238E27FC236}">
                  <a16:creationId xmlns:a16="http://schemas.microsoft.com/office/drawing/2014/main" id="{08791927-611E-831C-C788-A98E00DF7CA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4">
              <a:extLst>
                <a:ext uri="{FF2B5EF4-FFF2-40B4-BE49-F238E27FC236}">
                  <a16:creationId xmlns:a16="http://schemas.microsoft.com/office/drawing/2014/main" id="{7AE364FF-B7D4-29C4-D4E6-78650D07603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5">
              <a:extLst>
                <a:ext uri="{FF2B5EF4-FFF2-40B4-BE49-F238E27FC236}">
                  <a16:creationId xmlns:a16="http://schemas.microsoft.com/office/drawing/2014/main" id="{A64D4DBC-AF36-DAD5-415B-C7810FEEE57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6">
              <a:extLst>
                <a:ext uri="{FF2B5EF4-FFF2-40B4-BE49-F238E27FC236}">
                  <a16:creationId xmlns:a16="http://schemas.microsoft.com/office/drawing/2014/main" id="{E2A9E442-069B-8668-3C75-F5BDC2A0653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7">
              <a:extLst>
                <a:ext uri="{FF2B5EF4-FFF2-40B4-BE49-F238E27FC236}">
                  <a16:creationId xmlns:a16="http://schemas.microsoft.com/office/drawing/2014/main" id="{FA4F3B5F-4CA2-F839-60D5-529574CF86F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8">
              <a:extLst>
                <a:ext uri="{FF2B5EF4-FFF2-40B4-BE49-F238E27FC236}">
                  <a16:creationId xmlns:a16="http://schemas.microsoft.com/office/drawing/2014/main" id="{7FD308CD-E071-8262-F1D7-12F9354C04D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9">
              <a:extLst>
                <a:ext uri="{FF2B5EF4-FFF2-40B4-BE49-F238E27FC236}">
                  <a16:creationId xmlns:a16="http://schemas.microsoft.com/office/drawing/2014/main" id="{CEF6A54B-5F2D-6FE3-B5C7-A24358774F8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0">
              <a:extLst>
                <a:ext uri="{FF2B5EF4-FFF2-40B4-BE49-F238E27FC236}">
                  <a16:creationId xmlns:a16="http://schemas.microsoft.com/office/drawing/2014/main" id="{6097D519-B0D5-98B8-A0F8-48A685B982A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3" name="Freeform 41">
              <a:extLst>
                <a:ext uri="{FF2B5EF4-FFF2-40B4-BE49-F238E27FC236}">
                  <a16:creationId xmlns:a16="http://schemas.microsoft.com/office/drawing/2014/main" id="{5CEB6632-7ADA-05C0-2AA6-7CF5B2FEEAA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42">
              <a:extLst>
                <a:ext uri="{FF2B5EF4-FFF2-40B4-BE49-F238E27FC236}">
                  <a16:creationId xmlns:a16="http://schemas.microsoft.com/office/drawing/2014/main" id="{44575E6A-4D1F-43CA-6FDD-B1B69AB18EF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6" name="Freeform 43">
              <a:extLst>
                <a:ext uri="{FF2B5EF4-FFF2-40B4-BE49-F238E27FC236}">
                  <a16:creationId xmlns:a16="http://schemas.microsoft.com/office/drawing/2014/main" id="{E4F639EA-68D5-26C0-21C9-5AD8AFBDE2B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44">
              <a:extLst>
                <a:ext uri="{FF2B5EF4-FFF2-40B4-BE49-F238E27FC236}">
                  <a16:creationId xmlns:a16="http://schemas.microsoft.com/office/drawing/2014/main" id="{34100BDA-AC6D-FF74-AD91-775B268D0DD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5">
              <a:extLst>
                <a:ext uri="{FF2B5EF4-FFF2-40B4-BE49-F238E27FC236}">
                  <a16:creationId xmlns:a16="http://schemas.microsoft.com/office/drawing/2014/main" id="{8638B156-8D89-8DB0-234A-3AB17C4C44B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6">
              <a:extLst>
                <a:ext uri="{FF2B5EF4-FFF2-40B4-BE49-F238E27FC236}">
                  <a16:creationId xmlns:a16="http://schemas.microsoft.com/office/drawing/2014/main" id="{B575A4E1-F4ED-5841-EC41-549BD40335C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1607771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1+#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1+#ppt_w/2"/>
                                          </p:val>
                                        </p:tav>
                                        <p:tav tm="100000">
                                          <p:val>
                                            <p:strVal val="#ppt_x"/>
                                          </p:val>
                                        </p:tav>
                                      </p:tavLst>
                                    </p:anim>
                                    <p:anim calcmode="lin" valueType="num">
                                      <p:cBhvr additive="base">
                                        <p:cTn id="12" dur="500" fill="hold"/>
                                        <p:tgtEl>
                                          <p:spTgt spid="10"/>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1+#ppt_w/2"/>
                                          </p:val>
                                        </p:tav>
                                        <p:tav tm="100000">
                                          <p:val>
                                            <p:strVal val="#ppt_x"/>
                                          </p:val>
                                        </p:tav>
                                      </p:tavLst>
                                    </p:anim>
                                    <p:anim calcmode="lin" valueType="num">
                                      <p:cBhvr additive="base">
                                        <p:cTn id="16" dur="500" fill="hold"/>
                                        <p:tgtEl>
                                          <p:spTgt spid="3"/>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1+#ppt_w/2"/>
                                          </p:val>
                                        </p:tav>
                                        <p:tav tm="100000">
                                          <p:val>
                                            <p:strVal val="#ppt_x"/>
                                          </p:val>
                                        </p:tav>
                                      </p:tavLst>
                                    </p:anim>
                                    <p:anim calcmode="lin" valueType="num">
                                      <p:cBhvr additive="base">
                                        <p:cTn id="2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70"/>
                                        </p:tgtEl>
                                        <p:attrNameLst>
                                          <p:attrName>style.visibility</p:attrName>
                                        </p:attrNameLst>
                                      </p:cBhvr>
                                      <p:to>
                                        <p:strVal val="visible"/>
                                      </p:to>
                                    </p:set>
                                    <p:anim calcmode="lin" valueType="num">
                                      <p:cBhvr additive="base">
                                        <p:cTn id="25" dur="500" fill="hold"/>
                                        <p:tgtEl>
                                          <p:spTgt spid="70"/>
                                        </p:tgtEl>
                                        <p:attrNameLst>
                                          <p:attrName>ppt_x</p:attrName>
                                        </p:attrNameLst>
                                      </p:cBhvr>
                                      <p:tavLst>
                                        <p:tav tm="0">
                                          <p:val>
                                            <p:strVal val="1+#ppt_w/2"/>
                                          </p:val>
                                        </p:tav>
                                        <p:tav tm="100000">
                                          <p:val>
                                            <p:strVal val="#ppt_x"/>
                                          </p:val>
                                        </p:tav>
                                      </p:tavLst>
                                    </p:anim>
                                    <p:anim calcmode="lin" valueType="num">
                                      <p:cBhvr additive="base">
                                        <p:cTn id="26" dur="500" fill="hold"/>
                                        <p:tgtEl>
                                          <p:spTgt spid="70"/>
                                        </p:tgtEl>
                                        <p:attrNameLst>
                                          <p:attrName>ppt_y</p:attrName>
                                        </p:attrNameLst>
                                      </p:cBhvr>
                                      <p:tavLst>
                                        <p:tav tm="0">
                                          <p:val>
                                            <p:strVal val="#ppt_y"/>
                                          </p:val>
                                        </p:tav>
                                        <p:tav tm="100000">
                                          <p:val>
                                            <p:strVal val="#ppt_y"/>
                                          </p:val>
                                        </p:tav>
                                      </p:tavLst>
                                    </p:anim>
                                  </p:childTnLst>
                                </p:cTn>
                              </p:par>
                              <p:par>
                                <p:cTn id="27" presetID="1" presetClass="exit" presetSubtype="0" fill="hold" nodeType="withEffect">
                                  <p:stCondLst>
                                    <p:cond delay="0"/>
                                  </p:stCondLst>
                                  <p:childTnLst>
                                    <p:set>
                                      <p:cBhvr>
                                        <p:cTn id="28" dur="1" fill="hold">
                                          <p:stCondLst>
                                            <p:cond delay="0"/>
                                          </p:stCondLst>
                                        </p:cTn>
                                        <p:tgtEl>
                                          <p:spTgt spid="10"/>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24"/>
                                        </p:tgtEl>
                                        <p:attrNameLst>
                                          <p:attrName>style.visibility</p:attrName>
                                        </p:attrNameLst>
                                      </p:cBhvr>
                                      <p:to>
                                        <p:strVal val="hidden"/>
                                      </p:to>
                                    </p:set>
                                  </p:childTnLst>
                                </p:cTn>
                              </p:par>
                              <p:par>
                                <p:cTn id="31" presetID="2" presetClass="entr" presetSubtype="2" fill="hold" nodeType="withEffect">
                                  <p:stCondLst>
                                    <p:cond delay="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500" fill="hold"/>
                                        <p:tgtEl>
                                          <p:spTgt spid="27"/>
                                        </p:tgtEl>
                                        <p:attrNameLst>
                                          <p:attrName>ppt_x</p:attrName>
                                        </p:attrNameLst>
                                      </p:cBhvr>
                                      <p:tavLst>
                                        <p:tav tm="0">
                                          <p:val>
                                            <p:strVal val="1+#ppt_w/2"/>
                                          </p:val>
                                        </p:tav>
                                        <p:tav tm="100000">
                                          <p:val>
                                            <p:strVal val="#ppt_x"/>
                                          </p:val>
                                        </p:tav>
                                      </p:tavLst>
                                    </p:anim>
                                    <p:anim calcmode="lin" valueType="num">
                                      <p:cBhvr additive="base">
                                        <p:cTn id="34"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ddition &amp; Multiplication Tables Ready Reference Chart | Instructional Fair  |">
            <a:extLst>
              <a:ext uri="{FF2B5EF4-FFF2-40B4-BE49-F238E27FC236}">
                <a16:creationId xmlns:a16="http://schemas.microsoft.com/office/drawing/2014/main" id="{5905F246-62E1-4529-40F9-E6CDC18E253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770810" y="4392478"/>
            <a:ext cx="127631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(2</a:t>
            </a:r>
            <a:r>
              <a:rPr lang="en-US" altLang="en-US" sz="2400" dirty="0">
                <a:solidFill>
                  <a:srgbClr val="FFC000"/>
                </a:solidFill>
                <a:latin typeface="Times New Roman"/>
                <a:cs typeface="Times New Roman" panose="02020603050405020304" pitchFamily="18" charset="0"/>
                <a:sym typeface="Symbol" panose="05050102010706020507" pitchFamily="18" charset="2"/>
              </a:rPr>
              <a:t>+3)</a:t>
            </a:r>
            <a:r>
              <a:rPr lang="en-US" altLang="en-US" sz="2400" dirty="0">
                <a:solidFill>
                  <a:srgbClr val="FFC000"/>
                </a:solidFill>
                <a:sym typeface="Symbol" pitchFamily="18" charset="2"/>
              </a:rPr>
              <a:t>3</a:t>
            </a:r>
          </a:p>
          <a:p>
            <a:pPr eaLnBrk="1" hangingPunct="1">
              <a:spcBef>
                <a:spcPct val="0"/>
              </a:spcBef>
              <a:buNone/>
              <a:defRPr/>
            </a:pPr>
            <a:r>
              <a:rPr lang="en-US" altLang="en-US" sz="2400" dirty="0">
                <a:solidFill>
                  <a:srgbClr val="FFC000"/>
                </a:solidFill>
                <a:sym typeface="Symbol" pitchFamily="18" charset="2"/>
              </a:rPr>
              <a:t>     5   3</a:t>
            </a:r>
          </a:p>
          <a:p>
            <a:pPr eaLnBrk="1" hangingPunct="1">
              <a:spcBef>
                <a:spcPct val="0"/>
              </a:spcBef>
              <a:buNone/>
              <a:defRPr/>
            </a:pPr>
            <a:r>
              <a:rPr lang="en-US" altLang="en-US" sz="2400" dirty="0">
                <a:solidFill>
                  <a:srgbClr val="FFC000"/>
                </a:solidFill>
                <a:latin typeface="Times New Roman"/>
                <a:cs typeface="Times New Roman" panose="02020603050405020304" pitchFamily="18" charset="0"/>
                <a:sym typeface="Symbol" pitchFamily="18" charset="2"/>
              </a:rPr>
              <a:t>         15</a:t>
            </a:r>
            <a:endParaRPr lang="en-US" altLang="en-US" sz="2400" dirty="0">
              <a:solidFill>
                <a:srgbClr val="FFFFFF"/>
              </a:solidFill>
              <a:latin typeface="Times New Roman"/>
              <a:cs typeface="Times New Roman" panose="02020603050405020304" pitchFamily="18" charset="0"/>
              <a:sym typeface="Symbol" panose="05050102010706020507" pitchFamily="18" charset="2"/>
            </a:endParaRPr>
          </a:p>
          <a:p>
            <a:pPr lvl="0" algn="ctr" eaLnBrk="1" hangingPunct="1">
              <a:spcBef>
                <a:spcPct val="0"/>
              </a:spcBef>
              <a:buNone/>
              <a:defRPr/>
            </a:pP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10" name="Oval 9">
            <a:extLst>
              <a:ext uri="{FF2B5EF4-FFF2-40B4-BE49-F238E27FC236}">
                <a16:creationId xmlns:a16="http://schemas.microsoft.com/office/drawing/2014/main" id="{67EE9474-C13E-AA58-B9E5-06F31B7B0B63}"/>
              </a:ext>
            </a:extLst>
          </p:cNvPr>
          <p:cNvSpPr/>
          <p:nvPr/>
        </p:nvSpPr>
        <p:spPr bwMode="auto">
          <a:xfrm>
            <a:off x="3825240" y="4846320"/>
            <a:ext cx="817283" cy="302805"/>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9520153C-6B63-9F02-D506-76257516B015}"/>
              </a:ext>
            </a:extLst>
          </p:cNvPr>
          <p:cNvSpPr/>
          <p:nvPr/>
        </p:nvSpPr>
        <p:spPr bwMode="auto">
          <a:xfrm>
            <a:off x="4114800" y="5212080"/>
            <a:ext cx="975360" cy="32004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4" name="Rectangle 13">
            <a:extLst>
              <a:ext uri="{FF2B5EF4-FFF2-40B4-BE49-F238E27FC236}">
                <a16:creationId xmlns:a16="http://schemas.microsoft.com/office/drawing/2014/main" id="{75DABD2B-BA64-BDF2-1AE0-F794316978AF}"/>
              </a:ext>
            </a:extLst>
          </p:cNvPr>
          <p:cNvSpPr/>
          <p:nvPr/>
        </p:nvSpPr>
        <p:spPr>
          <a:xfrm>
            <a:off x="6248400" y="5148590"/>
            <a:ext cx="2057400" cy="5232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solidFill>
                <a:schemeClr val="bg2"/>
              </a:solidFill>
              <a:latin typeface="+mj-lt"/>
            </a:endParaRPr>
          </a:p>
        </p:txBody>
      </p:sp>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17" name="Oval 16">
            <a:extLst>
              <a:ext uri="{FF2B5EF4-FFF2-40B4-BE49-F238E27FC236}">
                <a16:creationId xmlns:a16="http://schemas.microsoft.com/office/drawing/2014/main" id="{8DF51CDD-5218-386C-6793-5C3A6723FE4B}"/>
              </a:ext>
            </a:extLst>
          </p:cNvPr>
          <p:cNvSpPr/>
          <p:nvPr/>
        </p:nvSpPr>
        <p:spPr bwMode="auto">
          <a:xfrm>
            <a:off x="1905000" y="22402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AutoShape 35">
            <a:extLst>
              <a:ext uri="{FF2B5EF4-FFF2-40B4-BE49-F238E27FC236}">
                <a16:creationId xmlns:a16="http://schemas.microsoft.com/office/drawing/2014/main" id="{37663488-1B5B-4FD5-D8E4-58AD30E07777}"/>
              </a:ext>
            </a:extLst>
          </p:cNvPr>
          <p:cNvSpPr>
            <a:spLocks noChangeArrowheads="1"/>
          </p:cNvSpPr>
          <p:nvPr/>
        </p:nvSpPr>
        <p:spPr bwMode="auto">
          <a:xfrm>
            <a:off x="762000" y="57912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x=2</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y=3</a:t>
            </a:r>
            <a:r>
              <a:rPr lang="en-US" altLang="en-US" sz="2400" dirty="0">
                <a:cs typeface="Times New Roman" panose="02020603050405020304" pitchFamily="18" charset="0"/>
                <a:sym typeface="Symbol" panose="05050102010706020507" pitchFamily="18" charset="2"/>
              </a:rPr>
              <a:t>.</a:t>
            </a:r>
          </a:p>
        </p:txBody>
      </p:sp>
      <p:sp>
        <p:nvSpPr>
          <p:cNvPr id="19" name="Oval 18">
            <a:extLst>
              <a:ext uri="{FF2B5EF4-FFF2-40B4-BE49-F238E27FC236}">
                <a16:creationId xmlns:a16="http://schemas.microsoft.com/office/drawing/2014/main" id="{9DE2D144-AB80-3A77-3065-F2F38F277425}"/>
              </a:ext>
            </a:extLst>
          </p:cNvPr>
          <p:cNvSpPr/>
          <p:nvPr/>
        </p:nvSpPr>
        <p:spPr bwMode="auto">
          <a:xfrm>
            <a:off x="5349240" y="143256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AutoShape 35">
            <a:extLst>
              <a:ext uri="{FF2B5EF4-FFF2-40B4-BE49-F238E27FC236}">
                <a16:creationId xmlns:a16="http://schemas.microsoft.com/office/drawing/2014/main" id="{827C744C-C9B2-3130-DC27-D74B4A83BD6E}"/>
              </a:ext>
            </a:extLst>
          </p:cNvPr>
          <p:cNvSpPr>
            <a:spLocks noChangeArrowheads="1"/>
          </p:cNvSpPr>
          <p:nvPr/>
        </p:nvSpPr>
        <p:spPr bwMode="auto">
          <a:xfrm>
            <a:off x="228600" y="41148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evaluate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formula given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specific assignment.</a:t>
            </a:r>
          </a:p>
        </p:txBody>
      </p:sp>
    </p:spTree>
    <p:extLst>
      <p:ext uri="{BB962C8B-B14F-4D97-AF65-F5344CB8AC3E}">
        <p14:creationId xmlns:p14="http://schemas.microsoft.com/office/powerpoint/2010/main" val="3623226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028"/>
                                        </p:tgtEl>
                                        <p:attrNameLst>
                                          <p:attrName>style.visibility</p:attrName>
                                        </p:attrNameLst>
                                      </p:cBhvr>
                                      <p:to>
                                        <p:strVal val="visible"/>
                                      </p:to>
                                    </p:set>
                                    <p:anim calcmode="lin" valueType="num">
                                      <p:cBhvr additive="base">
                                        <p:cTn id="11" dur="500" fill="hold"/>
                                        <p:tgtEl>
                                          <p:spTgt spid="1028"/>
                                        </p:tgtEl>
                                        <p:attrNameLst>
                                          <p:attrName>ppt_x</p:attrName>
                                        </p:attrNameLst>
                                      </p:cBhvr>
                                      <p:tavLst>
                                        <p:tav tm="0">
                                          <p:val>
                                            <p:strVal val="#ppt_x"/>
                                          </p:val>
                                        </p:tav>
                                        <p:tav tm="100000">
                                          <p:val>
                                            <p:strVal val="#ppt_x"/>
                                          </p:val>
                                        </p:tav>
                                      </p:tavLst>
                                    </p:anim>
                                    <p:anim calcmode="lin" valueType="num">
                                      <p:cBhvr additive="base">
                                        <p:cTn id="12" dur="500" fill="hold"/>
                                        <p:tgtEl>
                                          <p:spTgt spid="102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6">
                                            <p:txEl>
                                              <p:pRg st="0" end="0"/>
                                            </p:txEl>
                                          </p:spTgt>
                                        </p:tgtEl>
                                        <p:attrNameLst>
                                          <p:attrName>style.visibility</p:attrName>
                                        </p:attrNameLst>
                                      </p:cBhvr>
                                      <p:to>
                                        <p:strVal val="visible"/>
                                      </p:to>
                                    </p:set>
                                    <p:anim calcmode="lin" valueType="num">
                                      <p:cBhvr additive="base">
                                        <p:cTn id="19"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500" fill="hold"/>
                                        <p:tgtEl>
                                          <p:spTgt spid="18"/>
                                        </p:tgtEl>
                                        <p:attrNameLst>
                                          <p:attrName>ppt_x</p:attrName>
                                        </p:attrNameLst>
                                      </p:cBhvr>
                                      <p:tavLst>
                                        <p:tav tm="0">
                                          <p:val>
                                            <p:strVal val="#ppt_x"/>
                                          </p:val>
                                        </p:tav>
                                        <p:tav tm="100000">
                                          <p:val>
                                            <p:strVal val="#ppt_x"/>
                                          </p:val>
                                        </p:tav>
                                      </p:tavLst>
                                    </p:anim>
                                    <p:anim calcmode="lin" valueType="num">
                                      <p:cBhvr additive="base">
                                        <p:cTn id="32" dur="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 calcmode="lin" valueType="num">
                                      <p:cBhvr additive="base">
                                        <p:cTn id="35"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500" fill="hold"/>
                                        <p:tgtEl>
                                          <p:spTgt spid="19"/>
                                        </p:tgtEl>
                                        <p:attrNameLst>
                                          <p:attrName>ppt_x</p:attrName>
                                        </p:attrNameLst>
                                      </p:cBhvr>
                                      <p:tavLst>
                                        <p:tav tm="0">
                                          <p:val>
                                            <p:strVal val="#ppt_x"/>
                                          </p:val>
                                        </p:tav>
                                        <p:tav tm="100000">
                                          <p:val>
                                            <p:strVal val="#ppt_x"/>
                                          </p:val>
                                        </p:tav>
                                      </p:tavLst>
                                    </p:anim>
                                    <p:anim calcmode="lin" valueType="num">
                                      <p:cBhvr additive="base">
                                        <p:cTn id="4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6">
                                            <p:txEl>
                                              <p:pRg st="2" end="2"/>
                                            </p:txEl>
                                          </p:spTgt>
                                        </p:tgtEl>
                                        <p:attrNameLst>
                                          <p:attrName>style.visibility</p:attrName>
                                        </p:attrNameLst>
                                      </p:cBhvr>
                                      <p:to>
                                        <p:strVal val="visible"/>
                                      </p:to>
                                    </p:set>
                                    <p:anim calcmode="lin" valueType="num">
                                      <p:cBhvr additive="base">
                                        <p:cTn id="51"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500" fill="hold"/>
                                        <p:tgtEl>
                                          <p:spTgt spid="12"/>
                                        </p:tgtEl>
                                        <p:attrNameLst>
                                          <p:attrName>ppt_x</p:attrName>
                                        </p:attrNameLst>
                                      </p:cBhvr>
                                      <p:tavLst>
                                        <p:tav tm="0">
                                          <p:val>
                                            <p:strVal val="#ppt_x"/>
                                          </p:val>
                                        </p:tav>
                                        <p:tav tm="100000">
                                          <p:val>
                                            <p:strVal val="#ppt_x"/>
                                          </p:val>
                                        </p:tav>
                                      </p:tavLst>
                                    </p:anim>
                                    <p:anim calcmode="lin" valueType="num">
                                      <p:cBhvr additive="base">
                                        <p:cTn id="58" dur="500" fill="hold"/>
                                        <p:tgtEl>
                                          <p:spTgt spid="1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 calcmode="lin" valueType="num">
                                      <p:cBhvr additive="base">
                                        <p:cTn id="61" dur="500" fill="hold"/>
                                        <p:tgtEl>
                                          <p:spTgt spid="17"/>
                                        </p:tgtEl>
                                        <p:attrNameLst>
                                          <p:attrName>ppt_x</p:attrName>
                                        </p:attrNameLst>
                                      </p:cBhvr>
                                      <p:tavLst>
                                        <p:tav tm="0">
                                          <p:val>
                                            <p:strVal val="#ppt_x"/>
                                          </p:val>
                                        </p:tav>
                                        <p:tav tm="100000">
                                          <p:val>
                                            <p:strVal val="#ppt_x"/>
                                          </p:val>
                                        </p:tav>
                                      </p:tavLst>
                                    </p:anim>
                                    <p:anim calcmode="lin" valueType="num">
                                      <p:cBhvr additive="base">
                                        <p:cTn id="62" dur="500" fill="hold"/>
                                        <p:tgtEl>
                                          <p:spTgt spid="17"/>
                                        </p:tgtEl>
                                        <p:attrNameLst>
                                          <p:attrName>ppt_y</p:attrName>
                                        </p:attrNameLst>
                                      </p:cBhvr>
                                      <p:tavLst>
                                        <p:tav tm="0">
                                          <p:val>
                                            <p:strVal val="1+#ppt_h/2"/>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19"/>
                                        </p:tgtEl>
                                        <p:attrNameLst>
                                          <p:attrName>style.visibility</p:attrName>
                                        </p:attrNameLst>
                                      </p:cBhvr>
                                      <p:to>
                                        <p:strVal val="hidden"/>
                                      </p:to>
                                    </p:set>
                                  </p:childTnLst>
                                </p:cTn>
                              </p:par>
                              <p:par>
                                <p:cTn id="65" presetID="1" presetClass="exit" presetSubtype="0" fill="hold" grpId="1" nodeType="withEffect">
                                  <p:stCondLst>
                                    <p:cond delay="0"/>
                                  </p:stCondLst>
                                  <p:childTnLst>
                                    <p:set>
                                      <p:cBhvr>
                                        <p:cTn id="66" dur="1" fill="hold">
                                          <p:stCondLst>
                                            <p:cond delay="0"/>
                                          </p:stCondLst>
                                        </p:cTn>
                                        <p:tgtEl>
                                          <p:spTgt spid="10"/>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
                                            <p:txEl>
                                              <p:pRg st="3" end="3"/>
                                            </p:txEl>
                                          </p:spTgt>
                                        </p:tgtEl>
                                        <p:attrNameLst>
                                          <p:attrName>style.visibility</p:attrName>
                                        </p:attrNameLst>
                                      </p:cBhvr>
                                      <p:to>
                                        <p:strVal val="visible"/>
                                      </p:to>
                                    </p:set>
                                    <p:anim calcmode="lin" valueType="num">
                                      <p:cBhvr additive="base">
                                        <p:cTn id="71"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6"/>
                                        </p:tgtEl>
                                        <p:attrNameLst>
                                          <p:attrName>style.visibility</p:attrName>
                                        </p:attrNameLst>
                                      </p:cBhvr>
                                      <p:to>
                                        <p:strVal val="visible"/>
                                      </p:to>
                                    </p:set>
                                    <p:anim calcmode="lin" valueType="num">
                                      <p:cBhvr additive="base">
                                        <p:cTn id="77" dur="500" fill="hold"/>
                                        <p:tgtEl>
                                          <p:spTgt spid="16"/>
                                        </p:tgtEl>
                                        <p:attrNameLst>
                                          <p:attrName>ppt_x</p:attrName>
                                        </p:attrNameLst>
                                      </p:cBhvr>
                                      <p:tavLst>
                                        <p:tav tm="0">
                                          <p:val>
                                            <p:strVal val="#ppt_x"/>
                                          </p:val>
                                        </p:tav>
                                        <p:tav tm="100000">
                                          <p:val>
                                            <p:strVal val="#ppt_x"/>
                                          </p:val>
                                        </p:tav>
                                      </p:tavLst>
                                    </p:anim>
                                    <p:anim calcmode="lin" valueType="num">
                                      <p:cBhvr additive="base">
                                        <p:cTn id="78" dur="500" fill="hold"/>
                                        <p:tgtEl>
                                          <p:spTgt spid="16"/>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14"/>
                                        </p:tgtEl>
                                        <p:attrNameLst>
                                          <p:attrName>style.visibility</p:attrName>
                                        </p:attrNameLst>
                                      </p:cBhvr>
                                      <p:to>
                                        <p:strVal val="visible"/>
                                      </p:to>
                                    </p:set>
                                    <p:anim calcmode="lin" valueType="num">
                                      <p:cBhvr additive="base">
                                        <p:cTn id="81" dur="500" fill="hold"/>
                                        <p:tgtEl>
                                          <p:spTgt spid="14"/>
                                        </p:tgtEl>
                                        <p:attrNameLst>
                                          <p:attrName>ppt_x</p:attrName>
                                        </p:attrNameLst>
                                      </p:cBhvr>
                                      <p:tavLst>
                                        <p:tav tm="0">
                                          <p:val>
                                            <p:strVal val="#ppt_x"/>
                                          </p:val>
                                        </p:tav>
                                        <p:tav tm="100000">
                                          <p:val>
                                            <p:strVal val="#ppt_x"/>
                                          </p:val>
                                        </p:tav>
                                      </p:tavLst>
                                    </p:anim>
                                    <p:anim calcmode="lin" valueType="num">
                                      <p:cBhvr additive="base">
                                        <p:cTn id="82" dur="500" fill="hold"/>
                                        <p:tgtEl>
                                          <p:spTgt spid="14"/>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13"/>
                                        </p:tgtEl>
                                        <p:attrNameLst>
                                          <p:attrName>style.visibility</p:attrName>
                                        </p:attrNameLst>
                                      </p:cBhvr>
                                      <p:to>
                                        <p:strVal val="visible"/>
                                      </p:to>
                                    </p:set>
                                    <p:anim calcmode="lin" valueType="num">
                                      <p:cBhvr additive="base">
                                        <p:cTn id="85" dur="500" fill="hold"/>
                                        <p:tgtEl>
                                          <p:spTgt spid="13"/>
                                        </p:tgtEl>
                                        <p:attrNameLst>
                                          <p:attrName>ppt_x</p:attrName>
                                        </p:attrNameLst>
                                      </p:cBhvr>
                                      <p:tavLst>
                                        <p:tav tm="0">
                                          <p:val>
                                            <p:strVal val="#ppt_x"/>
                                          </p:val>
                                        </p:tav>
                                        <p:tav tm="100000">
                                          <p:val>
                                            <p:strVal val="#ppt_x"/>
                                          </p:val>
                                        </p:tav>
                                      </p:tavLst>
                                    </p:anim>
                                    <p:anim calcmode="lin" valueType="num">
                                      <p:cBhvr additive="base">
                                        <p:cTn id="86" dur="500" fill="hold"/>
                                        <p:tgtEl>
                                          <p:spTgt spid="13"/>
                                        </p:tgtEl>
                                        <p:attrNameLst>
                                          <p:attrName>ppt_y</p:attrName>
                                        </p:attrNameLst>
                                      </p:cBhvr>
                                      <p:tavLst>
                                        <p:tav tm="0">
                                          <p:val>
                                            <p:strVal val="1+#ppt_h/2"/>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12"/>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0" grpId="0" animBg="1"/>
      <p:bldP spid="10" grpId="1" animBg="1"/>
      <p:bldP spid="12" grpId="0" animBg="1"/>
      <p:bldP spid="12" grpId="1" animBg="1"/>
      <p:bldP spid="14" grpId="0" animBg="1"/>
      <p:bldP spid="16" grpId="0"/>
      <p:bldP spid="17" grpId="0" animBg="1"/>
      <p:bldP spid="17" grpId="1" animBg="1"/>
      <p:bldP spid="18" grpId="0" animBg="1"/>
      <p:bldP spid="19" grpId="0" animBg="1"/>
      <p:bldP spid="19" grpId="1" animBg="1"/>
      <p:bldP spid="5" grpId="0" animBg="1"/>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sp>
        <p:nvSpPr>
          <p:cNvPr id="2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1558424"/>
            <a:ext cx="337784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8B54394B-71AF-4889-9BF8-340C50F1B756}"/>
              </a:ext>
            </a:extLst>
          </p:cNvPr>
          <p:cNvSpPr txBox="1">
            <a:spLocks noChangeArrowheads="1"/>
          </p:cNvSpPr>
          <p:nvPr/>
        </p:nvSpPr>
        <p:spPr bwMode="auto">
          <a:xfrm>
            <a:off x="1690914" y="1922356"/>
            <a:ext cx="10915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3" name="Oval 2">
            <a:extLst>
              <a:ext uri="{FF2B5EF4-FFF2-40B4-BE49-F238E27FC236}">
                <a16:creationId xmlns:a16="http://schemas.microsoft.com/office/drawing/2014/main" id="{534EBCD0-42D5-EC1B-2BFF-9DA939EE3037}"/>
              </a:ext>
            </a:extLst>
          </p:cNvPr>
          <p:cNvSpPr/>
          <p:nvPr/>
        </p:nvSpPr>
        <p:spPr bwMode="auto">
          <a:xfrm>
            <a:off x="5410200" y="5195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8999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1+#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2">
                                            <p:txEl>
                                              <p:pRg st="0" end="0"/>
                                            </p:txEl>
                                          </p:spTgt>
                                        </p:tgtEl>
                                        <p:attrNameLst>
                                          <p:attrName>style.visibility</p:attrName>
                                        </p:attrNameLst>
                                      </p:cBhvr>
                                      <p:to>
                                        <p:strVal val="visible"/>
                                      </p:to>
                                    </p:set>
                                    <p:anim calcmode="lin" valueType="num">
                                      <p:cBhvr additive="base">
                                        <p:cTn id="15"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7">
                                            <p:txEl>
                                              <p:pRg st="0" end="0"/>
                                            </p:txEl>
                                          </p:spTgt>
                                        </p:tgtEl>
                                        <p:attrNameLst>
                                          <p:attrName>style.visibility</p:attrName>
                                        </p:attrNameLst>
                                      </p:cBhvr>
                                      <p:to>
                                        <p:strVal val="visible"/>
                                      </p:to>
                                    </p:set>
                                    <p:anim calcmode="lin" valueType="num">
                                      <p:cBhvr additive="base">
                                        <p:cTn id="19"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xEl>
                                              <p:pRg st="1" end="1"/>
                                            </p:txEl>
                                          </p:spTgt>
                                        </p:tgtEl>
                                        <p:attrNameLst>
                                          <p:attrName>style.visibility</p:attrName>
                                        </p:attrNameLst>
                                      </p:cBhvr>
                                      <p:to>
                                        <p:strVal val="visible"/>
                                      </p:to>
                                    </p:set>
                                    <p:anim calcmode="lin" valueType="num">
                                      <p:cBhvr additive="base">
                                        <p:cTn id="25"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2">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9">
                                            <p:txEl>
                                              <p:pRg st="0" end="0"/>
                                            </p:txEl>
                                          </p:spTgt>
                                        </p:tgtEl>
                                        <p:attrNameLst>
                                          <p:attrName>style.visibility</p:attrName>
                                        </p:attrNameLst>
                                      </p:cBhvr>
                                      <p:to>
                                        <p:strVal val="visible"/>
                                      </p:to>
                                    </p:set>
                                    <p:anim calcmode="lin" valueType="num">
                                      <p:cBhvr additive="base">
                                        <p:cTn id="29"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xEl>
                                              <p:pRg st="2" end="2"/>
                                            </p:txEl>
                                          </p:spTgt>
                                        </p:tgtEl>
                                        <p:attrNameLst>
                                          <p:attrName>style.visibility</p:attrName>
                                        </p:attrNameLst>
                                      </p:cBhvr>
                                      <p:to>
                                        <p:strVal val="visible"/>
                                      </p:to>
                                    </p:set>
                                    <p:anim calcmode="lin" valueType="num">
                                      <p:cBhvr additive="base">
                                        <p:cTn id="35"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2">
                                            <p:txEl>
                                              <p:pRg st="3" end="3"/>
                                            </p:txEl>
                                          </p:spTgt>
                                        </p:tgtEl>
                                        <p:attrNameLst>
                                          <p:attrName>style.visibility</p:attrName>
                                        </p:attrNameLst>
                                      </p:cBhvr>
                                      <p:to>
                                        <p:strVal val="visible"/>
                                      </p:to>
                                    </p:set>
                                    <p:anim calcmode="lin" valueType="num">
                                      <p:cBhvr additive="base">
                                        <p:cTn id="47"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22">
                                            <p:txEl>
                                              <p:pRg st="4" end="4"/>
                                            </p:txEl>
                                          </p:spTgt>
                                        </p:tgtEl>
                                        <p:attrNameLst>
                                          <p:attrName>style.visibility</p:attrName>
                                        </p:attrNameLst>
                                      </p:cBhvr>
                                      <p:to>
                                        <p:strVal val="visible"/>
                                      </p:to>
                                    </p:set>
                                    <p:anim calcmode="lin" valueType="num">
                                      <p:cBhvr additive="base">
                                        <p:cTn id="53"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2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7">
                                            <p:txEl>
                                              <p:pRg st="1" end="1"/>
                                            </p:txEl>
                                          </p:spTgt>
                                        </p:tgtEl>
                                        <p:attrNameLst>
                                          <p:attrName>style.visibility</p:attrName>
                                        </p:attrNameLst>
                                      </p:cBhvr>
                                      <p:to>
                                        <p:strVal val="visible"/>
                                      </p:to>
                                    </p:set>
                                    <p:anim calcmode="lin" valueType="num">
                                      <p:cBhvr additive="base">
                                        <p:cTn id="59"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7">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17">
                                            <p:txEl>
                                              <p:pRg st="2" end="2"/>
                                            </p:txEl>
                                          </p:spTgt>
                                        </p:tgtEl>
                                        <p:attrNameLst>
                                          <p:attrName>style.visibility</p:attrName>
                                        </p:attrNameLst>
                                      </p:cBhvr>
                                      <p:to>
                                        <p:strVal val="visible"/>
                                      </p:to>
                                    </p:set>
                                    <p:anim calcmode="lin" valueType="num">
                                      <p:cBhvr additive="base">
                                        <p:cTn id="6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7">
                                            <p:txEl>
                                              <p:pRg st="2" end="2"/>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42">
                                            <p:txEl>
                                              <p:pRg st="0" end="0"/>
                                            </p:txEl>
                                          </p:spTgt>
                                        </p:tgtEl>
                                        <p:attrNameLst>
                                          <p:attrName>style.visibility</p:attrName>
                                        </p:attrNameLst>
                                      </p:cBhvr>
                                      <p:to>
                                        <p:strVal val="visible"/>
                                      </p:to>
                                    </p:set>
                                    <p:anim calcmode="lin" valueType="num">
                                      <p:cBhvr additive="base">
                                        <p:cTn id="67"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42">
                                            <p:txEl>
                                              <p:pRg st="0" end="0"/>
                                            </p:txEl>
                                          </p:spTgt>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2">
                                            <p:txEl>
                                              <p:pRg st="1" end="1"/>
                                            </p:txEl>
                                          </p:spTgt>
                                        </p:tgtEl>
                                        <p:attrNameLst>
                                          <p:attrName>style.visibility</p:attrName>
                                        </p:attrNameLst>
                                      </p:cBhvr>
                                      <p:to>
                                        <p:strVal val="visible"/>
                                      </p:to>
                                    </p:set>
                                    <p:anim calcmode="lin" valueType="num">
                                      <p:cBhvr additive="base">
                                        <p:cTn id="71"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17">
                                            <p:txEl>
                                              <p:pRg st="3" end="3"/>
                                            </p:txEl>
                                          </p:spTgt>
                                        </p:tgtEl>
                                        <p:attrNameLst>
                                          <p:attrName>style.visibility</p:attrName>
                                        </p:attrNameLst>
                                      </p:cBhvr>
                                      <p:to>
                                        <p:strVal val="visible"/>
                                      </p:to>
                                    </p:set>
                                    <p:anim calcmode="lin" valueType="num">
                                      <p:cBhvr additive="base">
                                        <p:cTn id="77"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17">
                                            <p:txEl>
                                              <p:pRg st="3" end="3"/>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42">
                                            <p:txEl>
                                              <p:pRg st="2" end="2"/>
                                            </p:txEl>
                                          </p:spTgt>
                                        </p:tgtEl>
                                        <p:attrNameLst>
                                          <p:attrName>style.visibility</p:attrName>
                                        </p:attrNameLst>
                                      </p:cBhvr>
                                      <p:to>
                                        <p:strVal val="visible"/>
                                      </p:to>
                                    </p:set>
                                    <p:anim calcmode="lin" valueType="num">
                                      <p:cBhvr additive="base">
                                        <p:cTn id="81"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ppt_x"/>
                                          </p:val>
                                        </p:tav>
                                        <p:tav tm="100000">
                                          <p:val>
                                            <p:strVal val="#ppt_x"/>
                                          </p:val>
                                        </p:tav>
                                      </p:tavLst>
                                    </p:anim>
                                    <p:anim calcmode="lin" valueType="num">
                                      <p:cBhvr additive="base">
                                        <p:cTn id="88" dur="500" fill="hold"/>
                                        <p:tgtEl>
                                          <p:spTgt spid="3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additive="base">
                                        <p:cTn id="91" dur="500" fill="hold"/>
                                        <p:tgtEl>
                                          <p:spTgt spid="37"/>
                                        </p:tgtEl>
                                        <p:attrNameLst>
                                          <p:attrName>ppt_x</p:attrName>
                                        </p:attrNameLst>
                                      </p:cBhvr>
                                      <p:tavLst>
                                        <p:tav tm="0">
                                          <p:val>
                                            <p:strVal val="#ppt_x"/>
                                          </p:val>
                                        </p:tav>
                                        <p:tav tm="100000">
                                          <p:val>
                                            <p:strVal val="#ppt_x"/>
                                          </p:val>
                                        </p:tav>
                                      </p:tavLst>
                                    </p:anim>
                                    <p:anim calcmode="lin" valueType="num">
                                      <p:cBhvr additive="base">
                                        <p:cTn id="9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37" grpId="0" animBg="1"/>
      <p:bldP spid="38" grpId="0" animBg="1"/>
      <p:bldP spid="3"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sp>
        <p:nvSpPr>
          <p:cNvPr id="80"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2"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3"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5"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96" name="Text Box 21">
            <a:extLst>
              <a:ext uri="{FF2B5EF4-FFF2-40B4-BE49-F238E27FC236}">
                <a16:creationId xmlns:a16="http://schemas.microsoft.com/office/drawing/2014/main" id="{867B89F1-5F22-4950-96A3-BF197E6CF8B2}"/>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7" name="Text Box 21">
            <a:extLst>
              <a:ext uri="{FF2B5EF4-FFF2-40B4-BE49-F238E27FC236}">
                <a16:creationId xmlns:a16="http://schemas.microsoft.com/office/drawing/2014/main" id="{27170B89-85F7-43FE-A5E8-2ACED7D02264}"/>
              </a:ext>
            </a:extLst>
          </p:cNvPr>
          <p:cNvSpPr txBox="1">
            <a:spLocks noChangeArrowheads="1"/>
          </p:cNvSpPr>
          <p:nvPr/>
        </p:nvSpPr>
        <p:spPr bwMode="auto">
          <a:xfrm>
            <a:off x="1690914" y="1922356"/>
            <a:ext cx="7387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8" name="Text Box 21">
            <a:extLst>
              <a:ext uri="{FF2B5EF4-FFF2-40B4-BE49-F238E27FC236}">
                <a16:creationId xmlns:a16="http://schemas.microsoft.com/office/drawing/2014/main" id="{6EEE2740-DB3E-4695-85EE-AB90F520AC8B}"/>
              </a:ext>
            </a:extLst>
          </p:cNvPr>
          <p:cNvSpPr txBox="1">
            <a:spLocks noChangeArrowheads="1"/>
          </p:cNvSpPr>
          <p:nvPr/>
        </p:nvSpPr>
        <p:spPr bwMode="auto">
          <a:xfrm>
            <a:off x="936722" y="2262368"/>
            <a:ext cx="142218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99" name="Group 98">
            <a:extLst>
              <a:ext uri="{FF2B5EF4-FFF2-40B4-BE49-F238E27FC236}">
                <a16:creationId xmlns:a16="http://schemas.microsoft.com/office/drawing/2014/main" id="{6CDF5E55-A9A5-4D5A-A854-79EBE7084C75}"/>
              </a:ext>
            </a:extLst>
          </p:cNvPr>
          <p:cNvGrpSpPr/>
          <p:nvPr/>
        </p:nvGrpSpPr>
        <p:grpSpPr>
          <a:xfrm>
            <a:off x="0" y="533400"/>
            <a:ext cx="2743200" cy="1129344"/>
            <a:chOff x="5562600" y="5169296"/>
            <a:chExt cx="2743200" cy="1129344"/>
          </a:xfrm>
        </p:grpSpPr>
        <p:grpSp>
          <p:nvGrpSpPr>
            <p:cNvPr id="100" name="Group 29">
              <a:extLst>
                <a:ext uri="{FF2B5EF4-FFF2-40B4-BE49-F238E27FC236}">
                  <a16:creationId xmlns:a16="http://schemas.microsoft.com/office/drawing/2014/main" id="{84A94FEA-1BDA-4841-9672-B0C89214212F}"/>
                </a:ext>
              </a:extLst>
            </p:cNvPr>
            <p:cNvGrpSpPr>
              <a:grpSpLocks/>
            </p:cNvGrpSpPr>
            <p:nvPr/>
          </p:nvGrpSpPr>
          <p:grpSpPr bwMode="auto">
            <a:xfrm>
              <a:off x="5562600" y="5465274"/>
              <a:ext cx="770279" cy="833366"/>
              <a:chOff x="2065" y="1551"/>
              <a:chExt cx="1628" cy="1988"/>
            </a:xfrm>
          </p:grpSpPr>
          <p:sp>
            <p:nvSpPr>
              <p:cNvPr id="102" name="Freeform 30">
                <a:extLst>
                  <a:ext uri="{FF2B5EF4-FFF2-40B4-BE49-F238E27FC236}">
                    <a16:creationId xmlns:a16="http://schemas.microsoft.com/office/drawing/2014/main" id="{6C1392A7-C815-425D-A98A-B34215ECB71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3" name="Freeform 31">
                <a:extLst>
                  <a:ext uri="{FF2B5EF4-FFF2-40B4-BE49-F238E27FC236}">
                    <a16:creationId xmlns:a16="http://schemas.microsoft.com/office/drawing/2014/main" id="{1DDC6C07-6284-4208-A1C5-9F85638DE33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4" name="Freeform 32">
                <a:extLst>
                  <a:ext uri="{FF2B5EF4-FFF2-40B4-BE49-F238E27FC236}">
                    <a16:creationId xmlns:a16="http://schemas.microsoft.com/office/drawing/2014/main" id="{DDCE678F-1806-40C0-BF12-C52C952D69C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5" name="Freeform 33">
                <a:extLst>
                  <a:ext uri="{FF2B5EF4-FFF2-40B4-BE49-F238E27FC236}">
                    <a16:creationId xmlns:a16="http://schemas.microsoft.com/office/drawing/2014/main" id="{2D0FA654-D6F3-4E02-8623-71D5BDDC456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Freeform 34">
                <a:extLst>
                  <a:ext uri="{FF2B5EF4-FFF2-40B4-BE49-F238E27FC236}">
                    <a16:creationId xmlns:a16="http://schemas.microsoft.com/office/drawing/2014/main" id="{864D75D1-1BE4-420C-965F-706D276EFA5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5">
                <a:extLst>
                  <a:ext uri="{FF2B5EF4-FFF2-40B4-BE49-F238E27FC236}">
                    <a16:creationId xmlns:a16="http://schemas.microsoft.com/office/drawing/2014/main" id="{4FC5D80D-C11D-42FD-8D28-E03AD0A27D9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6">
                <a:extLst>
                  <a:ext uri="{FF2B5EF4-FFF2-40B4-BE49-F238E27FC236}">
                    <a16:creationId xmlns:a16="http://schemas.microsoft.com/office/drawing/2014/main" id="{704769E8-2CDE-42C5-8150-565B28FD40F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7">
                <a:extLst>
                  <a:ext uri="{FF2B5EF4-FFF2-40B4-BE49-F238E27FC236}">
                    <a16:creationId xmlns:a16="http://schemas.microsoft.com/office/drawing/2014/main" id="{64977A6D-A0A8-404B-8678-A897ACB348E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8">
                <a:extLst>
                  <a:ext uri="{FF2B5EF4-FFF2-40B4-BE49-F238E27FC236}">
                    <a16:creationId xmlns:a16="http://schemas.microsoft.com/office/drawing/2014/main" id="{D340730A-7AC4-4E52-8A39-637678C8301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9">
                <a:extLst>
                  <a:ext uri="{FF2B5EF4-FFF2-40B4-BE49-F238E27FC236}">
                    <a16:creationId xmlns:a16="http://schemas.microsoft.com/office/drawing/2014/main" id="{5CE74727-C2EB-442A-B0CD-671509CCC89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40">
                <a:extLst>
                  <a:ext uri="{FF2B5EF4-FFF2-40B4-BE49-F238E27FC236}">
                    <a16:creationId xmlns:a16="http://schemas.microsoft.com/office/drawing/2014/main" id="{E6FB6E13-BC98-4085-9968-661F78CECA7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41">
                <a:extLst>
                  <a:ext uri="{FF2B5EF4-FFF2-40B4-BE49-F238E27FC236}">
                    <a16:creationId xmlns:a16="http://schemas.microsoft.com/office/drawing/2014/main" id="{A2C25915-99B6-4B85-AC71-E57F3A69A2E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42">
                <a:extLst>
                  <a:ext uri="{FF2B5EF4-FFF2-40B4-BE49-F238E27FC236}">
                    <a16:creationId xmlns:a16="http://schemas.microsoft.com/office/drawing/2014/main" id="{7EF0501F-34D0-44E8-9830-6F4133235C5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43">
                <a:extLst>
                  <a:ext uri="{FF2B5EF4-FFF2-40B4-BE49-F238E27FC236}">
                    <a16:creationId xmlns:a16="http://schemas.microsoft.com/office/drawing/2014/main" id="{D5A96BB5-D604-42B1-B5FD-A4AF6B44EA4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4">
                <a:extLst>
                  <a:ext uri="{FF2B5EF4-FFF2-40B4-BE49-F238E27FC236}">
                    <a16:creationId xmlns:a16="http://schemas.microsoft.com/office/drawing/2014/main" id="{F91CEE4D-A972-4681-A63F-78C757E04E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5">
                <a:extLst>
                  <a:ext uri="{FF2B5EF4-FFF2-40B4-BE49-F238E27FC236}">
                    <a16:creationId xmlns:a16="http://schemas.microsoft.com/office/drawing/2014/main" id="{9A40F82C-9090-422F-ABB8-4D4FCABEC94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6">
                <a:extLst>
                  <a:ext uri="{FF2B5EF4-FFF2-40B4-BE49-F238E27FC236}">
                    <a16:creationId xmlns:a16="http://schemas.microsoft.com/office/drawing/2014/main" id="{1A49FCF6-CD52-46A8-BC51-3FADF1B53AA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1" name="AutoShape 35">
              <a:extLst>
                <a:ext uri="{FF2B5EF4-FFF2-40B4-BE49-F238E27FC236}">
                  <a16:creationId xmlns:a16="http://schemas.microsoft.com/office/drawing/2014/main" id="{7BD35EAC-E478-45F6-B262-DAFCD607353C}"/>
                </a:ext>
              </a:extLst>
            </p:cNvPr>
            <p:cNvSpPr>
              <a:spLocks noChangeArrowheads="1"/>
            </p:cNvSpPr>
            <p:nvPr/>
          </p:nvSpPr>
          <p:spPr bwMode="auto">
            <a:xfrm>
              <a:off x="6330227" y="5169296"/>
              <a:ext cx="1975573" cy="861007"/>
            </a:xfrm>
            <a:prstGeom prst="wedgeRoundRectCallout">
              <a:avLst>
                <a:gd name="adj1" fmla="val -56396"/>
                <a:gd name="adj2" fmla="val 1115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But we don’t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know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19" name="AutoShape 8">
            <a:extLst>
              <a:ext uri="{FF2B5EF4-FFF2-40B4-BE49-F238E27FC236}">
                <a16:creationId xmlns:a16="http://schemas.microsoft.com/office/drawing/2014/main" id="{285A0ABD-6A99-4B64-A5FE-45619E43D4FE}"/>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Oval 1">
            <a:extLst>
              <a:ext uri="{FF2B5EF4-FFF2-40B4-BE49-F238E27FC236}">
                <a16:creationId xmlns:a16="http://schemas.microsoft.com/office/drawing/2014/main" id="{CBB7ED50-9AC0-6FCC-70D2-E556C010FB44}"/>
              </a:ext>
            </a:extLst>
          </p:cNvPr>
          <p:cNvSpPr/>
          <p:nvPr/>
        </p:nvSpPr>
        <p:spPr bwMode="auto">
          <a:xfrm>
            <a:off x="5541820" y="5410200"/>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196828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7">
                                            <p:txEl>
                                              <p:pRg st="0" end="0"/>
                                            </p:txEl>
                                          </p:spTgt>
                                        </p:tgtEl>
                                        <p:attrNameLst>
                                          <p:attrName>style.visibility</p:attrName>
                                        </p:attrNameLst>
                                      </p:cBhvr>
                                      <p:to>
                                        <p:strVal val="visible"/>
                                      </p:to>
                                    </p:set>
                                    <p:anim calcmode="lin" valueType="num">
                                      <p:cBhvr additive="base">
                                        <p:cTn id="7" dur="500" fill="hold"/>
                                        <p:tgtEl>
                                          <p:spTgt spid="9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98">
                                            <p:txEl>
                                              <p:pRg st="0" end="0"/>
                                            </p:txEl>
                                          </p:spTgt>
                                        </p:tgtEl>
                                        <p:attrNameLst>
                                          <p:attrName>style.visibility</p:attrName>
                                        </p:attrNameLst>
                                      </p:cBhvr>
                                      <p:to>
                                        <p:strVal val="visible"/>
                                      </p:to>
                                    </p:set>
                                    <p:anim calcmode="lin" valueType="num">
                                      <p:cBhvr additive="base">
                                        <p:cTn id="11" dur="500" fill="hold"/>
                                        <p:tgtEl>
                                          <p:spTgt spid="9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98">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9"/>
                                        </p:tgtEl>
                                        <p:attrNameLst>
                                          <p:attrName>style.visibility</p:attrName>
                                        </p:attrNameLst>
                                      </p:cBhvr>
                                      <p:to>
                                        <p:strVal val="visible"/>
                                      </p:to>
                                    </p:set>
                                    <p:anim calcmode="lin" valueType="num">
                                      <p:cBhvr additive="base">
                                        <p:cTn id="21" dur="500" fill="hold"/>
                                        <p:tgtEl>
                                          <p:spTgt spid="99"/>
                                        </p:tgtEl>
                                        <p:attrNameLst>
                                          <p:attrName>ppt_x</p:attrName>
                                        </p:attrNameLst>
                                      </p:cBhvr>
                                      <p:tavLst>
                                        <p:tav tm="0">
                                          <p:val>
                                            <p:strVal val="0-#ppt_w/2"/>
                                          </p:val>
                                        </p:tav>
                                        <p:tav tm="100000">
                                          <p:val>
                                            <p:strVal val="#ppt_x"/>
                                          </p:val>
                                        </p:tav>
                                      </p:tavLst>
                                    </p:anim>
                                    <p:anim calcmode="lin" valueType="num">
                                      <p:cBhvr additive="base">
                                        <p:cTn id="22" dur="500" fill="hold"/>
                                        <p:tgtEl>
                                          <p:spTgt spid="99"/>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98">
                                            <p:txEl>
                                              <p:pRg st="1" end="1"/>
                                            </p:txEl>
                                          </p:spTgt>
                                        </p:tgtEl>
                                        <p:attrNameLst>
                                          <p:attrName>style.visibility</p:attrName>
                                        </p:attrNameLst>
                                      </p:cBhvr>
                                      <p:to>
                                        <p:strVal val="visible"/>
                                      </p:to>
                                    </p:set>
                                    <p:anim calcmode="lin" valueType="num">
                                      <p:cBhvr additive="base">
                                        <p:cTn id="27" dur="500" fill="hold"/>
                                        <p:tgtEl>
                                          <p:spTgt spid="98">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9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8">
                                            <p:txEl>
                                              <p:pRg st="2" end="2"/>
                                            </p:txEl>
                                          </p:spTgt>
                                        </p:tgtEl>
                                        <p:attrNameLst>
                                          <p:attrName>style.visibility</p:attrName>
                                        </p:attrNameLst>
                                      </p:cBhvr>
                                      <p:to>
                                        <p:strVal val="visible"/>
                                      </p:to>
                                    </p:set>
                                    <p:anim calcmode="lin" valueType="num">
                                      <p:cBhvr additive="base">
                                        <p:cTn id="33" dur="500" fill="hold"/>
                                        <p:tgtEl>
                                          <p:spTgt spid="98">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8">
                                            <p:txEl>
                                              <p:pRg st="3" end="3"/>
                                            </p:txEl>
                                          </p:spTgt>
                                        </p:tgtEl>
                                        <p:attrNameLst>
                                          <p:attrName>style.visibility</p:attrName>
                                        </p:attrNameLst>
                                      </p:cBhvr>
                                      <p:to>
                                        <p:strVal val="visible"/>
                                      </p:to>
                                    </p:set>
                                    <p:anim calcmode="lin" valueType="num">
                                      <p:cBhvr additive="base">
                                        <p:cTn id="39" dur="500" fill="hold"/>
                                        <p:tgtEl>
                                          <p:spTgt spid="98">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82">
                                            <p:txEl>
                                              <p:pRg st="1" end="1"/>
                                            </p:txEl>
                                          </p:spTgt>
                                        </p:tgtEl>
                                        <p:attrNameLst>
                                          <p:attrName>style.visibility</p:attrName>
                                        </p:attrNameLst>
                                      </p:cBhvr>
                                      <p:to>
                                        <p:strVal val="visible"/>
                                      </p:to>
                                    </p:set>
                                    <p:anim calcmode="lin" valueType="num">
                                      <p:cBhvr additive="base">
                                        <p:cTn id="45" dur="500" fill="hold"/>
                                        <p:tgtEl>
                                          <p:spTgt spid="82">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82">
                                            <p:txEl>
                                              <p:pRg st="1" end="1"/>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86">
                                            <p:txEl>
                                              <p:pRg st="0" end="0"/>
                                            </p:txEl>
                                          </p:spTgt>
                                        </p:tgtEl>
                                        <p:attrNameLst>
                                          <p:attrName>style.visibility</p:attrName>
                                        </p:attrNameLst>
                                      </p:cBhvr>
                                      <p:to>
                                        <p:strVal val="visible"/>
                                      </p:to>
                                    </p:set>
                                    <p:anim calcmode="lin" valueType="num">
                                      <p:cBhvr additive="base">
                                        <p:cTn id="49" dur="500" fill="hold"/>
                                        <p:tgtEl>
                                          <p:spTgt spid="86">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8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82">
                                            <p:txEl>
                                              <p:pRg st="2" end="2"/>
                                            </p:txEl>
                                          </p:spTgt>
                                        </p:tgtEl>
                                        <p:attrNameLst>
                                          <p:attrName>style.visibility</p:attrName>
                                        </p:attrNameLst>
                                      </p:cBhvr>
                                      <p:to>
                                        <p:strVal val="visible"/>
                                      </p:to>
                                    </p:set>
                                    <p:anim calcmode="lin" valueType="num">
                                      <p:cBhvr additive="base">
                                        <p:cTn id="55" dur="500" fill="hold"/>
                                        <p:tgtEl>
                                          <p:spTgt spid="82">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2">
                                            <p:txEl>
                                              <p:pRg st="2" end="2"/>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86">
                                            <p:txEl>
                                              <p:pRg st="1" end="1"/>
                                            </p:txEl>
                                          </p:spTgt>
                                        </p:tgtEl>
                                        <p:attrNameLst>
                                          <p:attrName>style.visibility</p:attrName>
                                        </p:attrNameLst>
                                      </p:cBhvr>
                                      <p:to>
                                        <p:strVal val="visible"/>
                                      </p:to>
                                    </p:set>
                                    <p:anim calcmode="lin" valueType="num">
                                      <p:cBhvr additive="base">
                                        <p:cTn id="59" dur="500" fill="hold"/>
                                        <p:tgtEl>
                                          <p:spTgt spid="86">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8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sp>
        <p:nvSpPr>
          <p:cNvPr id="32" name="AutoShape 8">
            <a:extLst>
              <a:ext uri="{FF2B5EF4-FFF2-40B4-BE49-F238E27FC236}">
                <a16:creationId xmlns:a16="http://schemas.microsoft.com/office/drawing/2014/main" id="{2E28F798-5CE6-2EFE-F169-AFD85298E71C}"/>
              </a:ext>
            </a:extLst>
          </p:cNvPr>
          <p:cNvSpPr>
            <a:spLocks noChangeArrowheads="1"/>
          </p:cNvSpPr>
          <p:nvPr/>
        </p:nvSpPr>
        <p:spPr bwMode="auto">
          <a:xfrm>
            <a:off x="4813688" y="1536399"/>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Text Box 21">
            <a:extLst>
              <a:ext uri="{FF2B5EF4-FFF2-40B4-BE49-F238E27FC236}">
                <a16:creationId xmlns:a16="http://schemas.microsoft.com/office/drawing/2014/main" id="{EB63A799-3945-D485-7F77-FBF019D7AB3C}"/>
              </a:ext>
            </a:extLst>
          </p:cNvPr>
          <p:cNvSpPr txBox="1">
            <a:spLocks noChangeArrowheads="1"/>
          </p:cNvSpPr>
          <p:nvPr/>
        </p:nvSpPr>
        <p:spPr bwMode="auto">
          <a:xfrm>
            <a:off x="4800600" y="1573633"/>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endParaRPr lang="en-CA" altLang="en-US" sz="2400" dirty="0">
              <a:solidFill>
                <a:srgbClr val="FFFFFF"/>
              </a:solidFill>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p:txBody>
      </p:sp>
      <p:sp>
        <p:nvSpPr>
          <p:cNvPr id="34" name="Curved Down Arrow 72">
            <a:extLst>
              <a:ext uri="{FF2B5EF4-FFF2-40B4-BE49-F238E27FC236}">
                <a16:creationId xmlns:a16="http://schemas.microsoft.com/office/drawing/2014/main" id="{8E0F388C-DB1F-7324-7E12-4609AEE2E9B7}"/>
              </a:ext>
            </a:extLst>
          </p:cNvPr>
          <p:cNvSpPr/>
          <p:nvPr/>
        </p:nvSpPr>
        <p:spPr>
          <a:xfrm flipH="1">
            <a:off x="2889897" y="115095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Curved Down Arrow 74">
            <a:extLst>
              <a:ext uri="{FF2B5EF4-FFF2-40B4-BE49-F238E27FC236}">
                <a16:creationId xmlns:a16="http://schemas.microsoft.com/office/drawing/2014/main" id="{46CD4688-B6EC-83F1-97FB-492C599E5AA0}"/>
              </a:ext>
            </a:extLst>
          </p:cNvPr>
          <p:cNvSpPr/>
          <p:nvPr/>
        </p:nvSpPr>
        <p:spPr>
          <a:xfrm>
            <a:off x="3733800" y="115095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Text Box 21">
            <a:extLst>
              <a:ext uri="{FF2B5EF4-FFF2-40B4-BE49-F238E27FC236}">
                <a16:creationId xmlns:a16="http://schemas.microsoft.com/office/drawing/2014/main" id="{9ACE30CE-3864-DEFF-E3CD-1D4129ED406A}"/>
              </a:ext>
            </a:extLst>
          </p:cNvPr>
          <p:cNvSpPr txBox="1">
            <a:spLocks noChangeArrowheads="1"/>
          </p:cNvSpPr>
          <p:nvPr/>
        </p:nvSpPr>
        <p:spPr bwMode="auto">
          <a:xfrm>
            <a:off x="7103460" y="1944824"/>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Simplify 1,2</a:t>
            </a:r>
          </a:p>
        </p:txBody>
      </p:sp>
      <p:sp>
        <p:nvSpPr>
          <p:cNvPr id="37" name="Text Box 21">
            <a:extLst>
              <a:ext uri="{FF2B5EF4-FFF2-40B4-BE49-F238E27FC236}">
                <a16:creationId xmlns:a16="http://schemas.microsoft.com/office/drawing/2014/main" id="{09233FF9-AD37-CF04-B50C-DF7A6E6F8B7A}"/>
              </a:ext>
            </a:extLst>
          </p:cNvPr>
          <p:cNvSpPr txBox="1">
            <a:spLocks noChangeArrowheads="1"/>
          </p:cNvSpPr>
          <p:nvPr/>
        </p:nvSpPr>
        <p:spPr bwMode="auto">
          <a:xfrm>
            <a:off x="101601" y="1566379"/>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38" name="AutoShape 8">
            <a:extLst>
              <a:ext uri="{FF2B5EF4-FFF2-40B4-BE49-F238E27FC236}">
                <a16:creationId xmlns:a16="http://schemas.microsoft.com/office/drawing/2014/main" id="{33632E99-E825-4FF4-DF43-AE620538E90F}"/>
              </a:ext>
            </a:extLst>
          </p:cNvPr>
          <p:cNvSpPr>
            <a:spLocks noChangeArrowheads="1"/>
          </p:cNvSpPr>
          <p:nvPr/>
        </p:nvSpPr>
        <p:spPr bwMode="auto">
          <a:xfrm>
            <a:off x="76200" y="1544055"/>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0CB9339C-ADE2-8136-7068-AE1A84F00B8C}"/>
              </a:ext>
            </a:extLst>
          </p:cNvPr>
          <p:cNvSpPr txBox="1">
            <a:spLocks noChangeArrowheads="1"/>
          </p:cNvSpPr>
          <p:nvPr/>
        </p:nvSpPr>
        <p:spPr bwMode="auto">
          <a:xfrm>
            <a:off x="1600201" y="2310408"/>
            <a:ext cx="217714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69BCC45B-8CBA-6728-F687-4E9D4B0B7435}"/>
              </a:ext>
            </a:extLst>
          </p:cNvPr>
          <p:cNvSpPr txBox="1">
            <a:spLocks noChangeArrowheads="1"/>
          </p:cNvSpPr>
          <p:nvPr/>
        </p:nvSpPr>
        <p:spPr bwMode="auto">
          <a:xfrm>
            <a:off x="1690914" y="1930311"/>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a:t>
            </a:r>
            <a:r>
              <a:rPr lang="en-US" altLang="en-US" sz="2400">
                <a:solidFill>
                  <a:srgbClr val="66FF66"/>
                </a:solidFill>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2" name="AutoShape 35">
            <a:extLst>
              <a:ext uri="{FF2B5EF4-FFF2-40B4-BE49-F238E27FC236}">
                <a16:creationId xmlns:a16="http://schemas.microsoft.com/office/drawing/2014/main" id="{41302240-DC82-8B91-DCB2-DAAB4D3F143D}"/>
              </a:ext>
            </a:extLst>
          </p:cNvPr>
          <p:cNvSpPr>
            <a:spLocks noChangeArrowheads="1"/>
          </p:cNvSpPr>
          <p:nvPr/>
        </p:nvSpPr>
        <p:spPr bwMode="auto">
          <a:xfrm>
            <a:off x="914400" y="6927"/>
            <a:ext cx="1973989" cy="1619559"/>
          </a:xfrm>
          <a:prstGeom prst="wedgeRoundRectCallout">
            <a:avLst>
              <a:gd name="adj1" fmla="val -60004"/>
              <a:gd name="adj2" fmla="val 1822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don’t have enough information to evaluate!</a:t>
            </a:r>
          </a:p>
        </p:txBody>
      </p:sp>
      <p:sp>
        <p:nvSpPr>
          <p:cNvPr id="73" name="AutoShape 35">
            <a:extLst>
              <a:ext uri="{FF2B5EF4-FFF2-40B4-BE49-F238E27FC236}">
                <a16:creationId xmlns:a16="http://schemas.microsoft.com/office/drawing/2014/main" id="{7E19C00F-97A2-E953-BA30-C55240340251}"/>
              </a:ext>
            </a:extLst>
          </p:cNvPr>
          <p:cNvSpPr>
            <a:spLocks noChangeArrowheads="1"/>
          </p:cNvSpPr>
          <p:nvPr/>
        </p:nvSpPr>
        <p:spPr bwMode="auto">
          <a:xfrm>
            <a:off x="1066800" y="76200"/>
            <a:ext cx="1524000" cy="1329370"/>
          </a:xfrm>
          <a:prstGeom prst="wedgeRoundRectCallout">
            <a:avLst>
              <a:gd name="adj1" fmla="val -76700"/>
              <a:gd name="adj2" fmla="val 27929"/>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a:t>
            </a:r>
            <a:r>
              <a:rPr lang="en-US" altLang="en-US" sz="2400">
                <a:solidFill>
                  <a:srgbClr val="66FF66"/>
                </a:solidFill>
                <a:cs typeface="Times New Roman" panose="02020603050405020304" pitchFamily="18" charset="0"/>
                <a:sym typeface="Symbol" panose="05050102010706020507" pitchFamily="18" charset="2"/>
              </a:rPr>
              <a:t> T</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CA" altLang="en-US" sz="2400">
                <a:solidFill>
                  <a:srgbClr val="FF0000"/>
                </a:solidFill>
              </a:rPr>
              <a:t>F</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p>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44" name="Group 29">
            <a:extLst>
              <a:ext uri="{FF2B5EF4-FFF2-40B4-BE49-F238E27FC236}">
                <a16:creationId xmlns:a16="http://schemas.microsoft.com/office/drawing/2014/main" id="{9E5236EA-7C60-2840-C419-4207C6AC3C10}"/>
              </a:ext>
            </a:extLst>
          </p:cNvPr>
          <p:cNvGrpSpPr>
            <a:grpSpLocks/>
          </p:cNvGrpSpPr>
          <p:nvPr/>
        </p:nvGrpSpPr>
        <p:grpSpPr bwMode="auto">
          <a:xfrm>
            <a:off x="0" y="829378"/>
            <a:ext cx="770279" cy="833366"/>
            <a:chOff x="2065" y="1551"/>
            <a:chExt cx="1628" cy="1988"/>
          </a:xfrm>
        </p:grpSpPr>
        <p:sp>
          <p:nvSpPr>
            <p:cNvPr id="146" name="Freeform 30">
              <a:extLst>
                <a:ext uri="{FF2B5EF4-FFF2-40B4-BE49-F238E27FC236}">
                  <a16:creationId xmlns:a16="http://schemas.microsoft.com/office/drawing/2014/main" id="{91AC18C2-65D9-B18A-E848-18BCD3508C3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7" name="Freeform 31">
              <a:extLst>
                <a:ext uri="{FF2B5EF4-FFF2-40B4-BE49-F238E27FC236}">
                  <a16:creationId xmlns:a16="http://schemas.microsoft.com/office/drawing/2014/main" id="{BF4AE7BE-4440-1F88-DB7E-CE299DDA685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8" name="Freeform 32">
              <a:extLst>
                <a:ext uri="{FF2B5EF4-FFF2-40B4-BE49-F238E27FC236}">
                  <a16:creationId xmlns:a16="http://schemas.microsoft.com/office/drawing/2014/main" id="{181E9992-BA9D-8762-24BF-A82B8BD9F8A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9" name="Freeform 33">
              <a:extLst>
                <a:ext uri="{FF2B5EF4-FFF2-40B4-BE49-F238E27FC236}">
                  <a16:creationId xmlns:a16="http://schemas.microsoft.com/office/drawing/2014/main" id="{4993A2EC-3DFE-3BC0-12B0-53D1B0BADA5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0" name="Freeform 34">
              <a:extLst>
                <a:ext uri="{FF2B5EF4-FFF2-40B4-BE49-F238E27FC236}">
                  <a16:creationId xmlns:a16="http://schemas.microsoft.com/office/drawing/2014/main" id="{17B5B511-8DAA-178D-3F2B-DA2EF66D344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1" name="Freeform 35">
              <a:extLst>
                <a:ext uri="{FF2B5EF4-FFF2-40B4-BE49-F238E27FC236}">
                  <a16:creationId xmlns:a16="http://schemas.microsoft.com/office/drawing/2014/main" id="{75562795-7424-2D89-E429-9DAF0535A75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2" name="Freeform 36">
              <a:extLst>
                <a:ext uri="{FF2B5EF4-FFF2-40B4-BE49-F238E27FC236}">
                  <a16:creationId xmlns:a16="http://schemas.microsoft.com/office/drawing/2014/main" id="{52DDDFD6-7B85-433B-C5EC-36EF7F2C171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Freeform 37">
              <a:extLst>
                <a:ext uri="{FF2B5EF4-FFF2-40B4-BE49-F238E27FC236}">
                  <a16:creationId xmlns:a16="http://schemas.microsoft.com/office/drawing/2014/main" id="{B13CE258-34E3-1B46-4B4F-85EC2F3F3AD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4" name="Freeform 38">
              <a:extLst>
                <a:ext uri="{FF2B5EF4-FFF2-40B4-BE49-F238E27FC236}">
                  <a16:creationId xmlns:a16="http://schemas.microsoft.com/office/drawing/2014/main" id="{3B0E5E84-94FD-4CB2-8180-03B453C46D8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5" name="Freeform 39">
              <a:extLst>
                <a:ext uri="{FF2B5EF4-FFF2-40B4-BE49-F238E27FC236}">
                  <a16:creationId xmlns:a16="http://schemas.microsoft.com/office/drawing/2014/main" id="{14F8C21C-8C70-14CD-1E65-04CC3880CE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6" name="Freeform 40">
              <a:extLst>
                <a:ext uri="{FF2B5EF4-FFF2-40B4-BE49-F238E27FC236}">
                  <a16:creationId xmlns:a16="http://schemas.microsoft.com/office/drawing/2014/main" id="{75840E1F-190A-E7B7-4397-02467F9F535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7" name="Freeform 41">
              <a:extLst>
                <a:ext uri="{FF2B5EF4-FFF2-40B4-BE49-F238E27FC236}">
                  <a16:creationId xmlns:a16="http://schemas.microsoft.com/office/drawing/2014/main" id="{E0716DF7-54C8-E543-5A99-5BCF3CF0252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8" name="Freeform 42">
              <a:extLst>
                <a:ext uri="{FF2B5EF4-FFF2-40B4-BE49-F238E27FC236}">
                  <a16:creationId xmlns:a16="http://schemas.microsoft.com/office/drawing/2014/main" id="{B910AF32-7527-C259-5E24-622F783BAFD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9" name="Freeform 43">
              <a:extLst>
                <a:ext uri="{FF2B5EF4-FFF2-40B4-BE49-F238E27FC236}">
                  <a16:creationId xmlns:a16="http://schemas.microsoft.com/office/drawing/2014/main" id="{150BAE8B-377C-8A11-9F68-89E7AD1BB8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0" name="Freeform 44">
              <a:extLst>
                <a:ext uri="{FF2B5EF4-FFF2-40B4-BE49-F238E27FC236}">
                  <a16:creationId xmlns:a16="http://schemas.microsoft.com/office/drawing/2014/main" id="{7BAFE10D-8BBC-4082-ED30-5A2B6361C57B}"/>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1" name="Freeform 45">
              <a:extLst>
                <a:ext uri="{FF2B5EF4-FFF2-40B4-BE49-F238E27FC236}">
                  <a16:creationId xmlns:a16="http://schemas.microsoft.com/office/drawing/2014/main" id="{7B73A7BC-BE9D-2E1B-08FF-05326540F52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2" name="Freeform 46">
              <a:extLst>
                <a:ext uri="{FF2B5EF4-FFF2-40B4-BE49-F238E27FC236}">
                  <a16:creationId xmlns:a16="http://schemas.microsoft.com/office/drawing/2014/main" id="{2C529511-1FB6-7922-F275-6806C269ECD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Oval 1">
            <a:extLst>
              <a:ext uri="{FF2B5EF4-FFF2-40B4-BE49-F238E27FC236}">
                <a16:creationId xmlns:a16="http://schemas.microsoft.com/office/drawing/2014/main" id="{38CC2A9E-6DEA-DA9E-2EC2-DA8896B9AC52}"/>
              </a:ext>
            </a:extLst>
          </p:cNvPr>
          <p:cNvSpPr/>
          <p:nvPr/>
        </p:nvSpPr>
        <p:spPr bwMode="auto">
          <a:xfrm>
            <a:off x="7419110" y="529936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2906979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additive="base">
                                        <p:cTn id="7" dur="5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7">
                                            <p:txEl>
                                              <p:pRg st="2" end="2"/>
                                            </p:txEl>
                                          </p:spTgt>
                                        </p:tgtEl>
                                        <p:attrNameLst>
                                          <p:attrName>style.visibility</p:attrName>
                                        </p:attrNameLst>
                                      </p:cBhvr>
                                      <p:to>
                                        <p:strVal val="visible"/>
                                      </p:to>
                                    </p:set>
                                    <p:anim calcmode="lin" valueType="num">
                                      <p:cBhvr additive="base">
                                        <p:cTn id="11" dur="500" fill="hold"/>
                                        <p:tgtEl>
                                          <p:spTgt spid="37">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7">
                                            <p:txEl>
                                              <p:pRg st="2" end="2"/>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500" fill="hold"/>
                                        <p:tgtEl>
                                          <p:spTgt spid="41"/>
                                        </p:tgtEl>
                                        <p:attrNameLst>
                                          <p:attrName>ppt_x</p:attrName>
                                        </p:attrNameLst>
                                      </p:cBhvr>
                                      <p:tavLst>
                                        <p:tav tm="0">
                                          <p:val>
                                            <p:strVal val="0-#ppt_w/2"/>
                                          </p:val>
                                        </p:tav>
                                        <p:tav tm="100000">
                                          <p:val>
                                            <p:strVal val="#ppt_x"/>
                                          </p:val>
                                        </p:tav>
                                      </p:tavLst>
                                    </p:anim>
                                    <p:anim calcmode="lin" valueType="num">
                                      <p:cBhvr additive="base">
                                        <p:cTn id="20" dur="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0-#ppt_w/2"/>
                                          </p:val>
                                        </p:tav>
                                        <p:tav tm="100000">
                                          <p:val>
                                            <p:strVal val="#ppt_x"/>
                                          </p:val>
                                        </p:tav>
                                      </p:tavLst>
                                    </p:anim>
                                    <p:anim calcmode="lin" valueType="num">
                                      <p:cBhvr additive="base">
                                        <p:cTn id="2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9">
                                            <p:txEl>
                                              <p:pRg st="1" end="1"/>
                                            </p:txEl>
                                          </p:spTgt>
                                        </p:tgtEl>
                                        <p:attrNameLst>
                                          <p:attrName>style.visibility</p:attrName>
                                        </p:attrNameLst>
                                      </p:cBhvr>
                                      <p:to>
                                        <p:strVal val="visible"/>
                                      </p:to>
                                    </p:set>
                                    <p:anim calcmode="lin" valueType="num">
                                      <p:cBhvr additive="base">
                                        <p:cTn id="29"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1" nodeType="click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500" fill="hold"/>
                                        <p:tgtEl>
                                          <p:spTgt spid="42"/>
                                        </p:tgtEl>
                                        <p:attrNameLst>
                                          <p:attrName>ppt_x</p:attrName>
                                        </p:attrNameLst>
                                      </p:cBhvr>
                                      <p:tavLst>
                                        <p:tav tm="0">
                                          <p:val>
                                            <p:strVal val="0-#ppt_w/2"/>
                                          </p:val>
                                        </p:tav>
                                        <p:tav tm="100000">
                                          <p:val>
                                            <p:strVal val="#ppt_x"/>
                                          </p:val>
                                        </p:tav>
                                      </p:tavLst>
                                    </p:anim>
                                    <p:anim calcmode="lin" valueType="num">
                                      <p:cBhvr additive="base">
                                        <p:cTn id="3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7">
                                            <p:txEl>
                                              <p:pRg st="4" end="4"/>
                                            </p:txEl>
                                          </p:spTgt>
                                        </p:tgtEl>
                                        <p:attrNameLst>
                                          <p:attrName>style.visibility</p:attrName>
                                        </p:attrNameLst>
                                      </p:cBhvr>
                                      <p:to>
                                        <p:strVal val="visible"/>
                                      </p:to>
                                    </p:set>
                                    <p:anim calcmode="lin" valueType="num">
                                      <p:cBhvr additive="base">
                                        <p:cTn id="41" dur="500" fill="hold"/>
                                        <p:tgtEl>
                                          <p:spTgt spid="37">
                                            <p:txEl>
                                              <p:pRg st="4" end="4"/>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7">
                                            <p:txEl>
                                              <p:pRg st="4" end="4"/>
                                            </p:txEl>
                                          </p:spTgt>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73"/>
                                        </p:tgtEl>
                                        <p:attrNameLst>
                                          <p:attrName>style.visibility</p:attrName>
                                        </p:attrNameLst>
                                      </p:cBhvr>
                                      <p:to>
                                        <p:strVal val="visible"/>
                                      </p:to>
                                    </p:set>
                                    <p:anim calcmode="lin" valueType="num">
                                      <p:cBhvr additive="base">
                                        <p:cTn id="45" dur="500" fill="hold"/>
                                        <p:tgtEl>
                                          <p:spTgt spid="73"/>
                                        </p:tgtEl>
                                        <p:attrNameLst>
                                          <p:attrName>ppt_x</p:attrName>
                                        </p:attrNameLst>
                                      </p:cBhvr>
                                      <p:tavLst>
                                        <p:tav tm="0">
                                          <p:val>
                                            <p:strVal val="0-#ppt_w/2"/>
                                          </p:val>
                                        </p:tav>
                                        <p:tav tm="100000">
                                          <p:val>
                                            <p:strVal val="#ppt_x"/>
                                          </p:val>
                                        </p:tav>
                                      </p:tavLst>
                                    </p:anim>
                                    <p:anim calcmode="lin" valueType="num">
                                      <p:cBhvr additive="base">
                                        <p:cTn id="46" dur="500" fill="hold"/>
                                        <p:tgtEl>
                                          <p:spTgt spid="73"/>
                                        </p:tgtEl>
                                        <p:attrNameLst>
                                          <p:attrName>ppt_y</p:attrName>
                                        </p:attrNameLst>
                                      </p:cBhvr>
                                      <p:tavLst>
                                        <p:tav tm="0">
                                          <p:val>
                                            <p:strVal val="#ppt_y"/>
                                          </p:val>
                                        </p:tav>
                                        <p:tav tm="100000">
                                          <p:val>
                                            <p:strVal val="#ppt_y"/>
                                          </p:val>
                                        </p:tav>
                                      </p:tavLst>
                                    </p:anim>
                                  </p:childTnLst>
                                </p:cTn>
                              </p:par>
                              <p:par>
                                <p:cTn id="47" presetID="1" presetClass="exit" presetSubtype="0" fill="hold" grpId="0" nodeType="withEffect">
                                  <p:stCondLst>
                                    <p:cond delay="0"/>
                                  </p:stCondLst>
                                  <p:childTnLst>
                                    <p:set>
                                      <p:cBhvr>
                                        <p:cTn id="48" dur="1" fill="hold">
                                          <p:stCondLst>
                                            <p:cond delay="0"/>
                                          </p:stCondLst>
                                        </p:cTn>
                                        <p:tgtEl>
                                          <p:spTgt spid="42"/>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9">
                                            <p:txEl>
                                              <p:pRg st="2" end="2"/>
                                            </p:txEl>
                                          </p:spTgt>
                                        </p:tgtEl>
                                        <p:attrNameLst>
                                          <p:attrName>style.visibility</p:attrName>
                                        </p:attrNameLst>
                                      </p:cBhvr>
                                      <p:to>
                                        <p:strVal val="visible"/>
                                      </p:to>
                                    </p:set>
                                    <p:anim calcmode="lin" valueType="num">
                                      <p:cBhvr additive="base">
                                        <p:cTn id="53" dur="500" fill="hold"/>
                                        <p:tgtEl>
                                          <p:spTgt spid="39">
                                            <p:txEl>
                                              <p:pRg st="2" end="2"/>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3">
                                            <p:txEl>
                                              <p:pRg st="1" end="1"/>
                                            </p:txEl>
                                          </p:spTgt>
                                        </p:tgtEl>
                                        <p:attrNameLst>
                                          <p:attrName>style.visibility</p:attrName>
                                        </p:attrNameLst>
                                      </p:cBhvr>
                                      <p:to>
                                        <p:strVal val="visible"/>
                                      </p:to>
                                    </p:set>
                                    <p:anim calcmode="lin" valueType="num">
                                      <p:cBhvr additive="base">
                                        <p:cTn id="59" dur="500" fill="hold"/>
                                        <p:tgtEl>
                                          <p:spTgt spid="33">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3">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36">
                                            <p:txEl>
                                              <p:pRg st="0" end="0"/>
                                            </p:txEl>
                                          </p:spTgt>
                                        </p:tgtEl>
                                        <p:attrNameLst>
                                          <p:attrName>style.visibility</p:attrName>
                                        </p:attrNameLst>
                                      </p:cBhvr>
                                      <p:to>
                                        <p:strVal val="visible"/>
                                      </p:to>
                                    </p:set>
                                    <p:anim calcmode="lin" valueType="num">
                                      <p:cBhvr additive="base">
                                        <p:cTn id="63" dur="5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36">
                                            <p:txEl>
                                              <p:pRg st="0" end="0"/>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33">
                                            <p:txEl>
                                              <p:pRg st="2" end="2"/>
                                            </p:txEl>
                                          </p:spTgt>
                                        </p:tgtEl>
                                        <p:attrNameLst>
                                          <p:attrName>style.visibility</p:attrName>
                                        </p:attrNameLst>
                                      </p:cBhvr>
                                      <p:to>
                                        <p:strVal val="visible"/>
                                      </p:to>
                                    </p:set>
                                    <p:anim calcmode="lin" valueType="num">
                                      <p:cBhvr additive="base">
                                        <p:cTn id="67" dur="500" fill="hold"/>
                                        <p:tgtEl>
                                          <p:spTgt spid="33">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33">
                                            <p:txEl>
                                              <p:pRg st="2" end="2"/>
                                            </p:txEl>
                                          </p:spTgt>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6">
                                            <p:txEl>
                                              <p:pRg st="1" end="1"/>
                                            </p:txEl>
                                          </p:spTgt>
                                        </p:tgtEl>
                                        <p:attrNameLst>
                                          <p:attrName>style.visibility</p:attrName>
                                        </p:attrNameLst>
                                      </p:cBhvr>
                                      <p:to>
                                        <p:strVal val="visible"/>
                                      </p:to>
                                    </p:set>
                                    <p:anim calcmode="lin" valueType="num">
                                      <p:cBhvr additive="base">
                                        <p:cTn id="71" dur="500" fill="hold"/>
                                        <p:tgtEl>
                                          <p:spTgt spid="36">
                                            <p:txEl>
                                              <p:pRg st="1" end="1"/>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33">
                                            <p:txEl>
                                              <p:pRg st="3" end="3"/>
                                            </p:txEl>
                                          </p:spTgt>
                                        </p:tgtEl>
                                        <p:attrNameLst>
                                          <p:attrName>style.visibility</p:attrName>
                                        </p:attrNameLst>
                                      </p:cBhvr>
                                      <p:to>
                                        <p:strVal val="visible"/>
                                      </p:to>
                                    </p:set>
                                    <p:anim calcmode="lin" valueType="num">
                                      <p:cBhvr additive="base">
                                        <p:cTn id="77" dur="500" fill="hold"/>
                                        <p:tgtEl>
                                          <p:spTgt spid="33">
                                            <p:txEl>
                                              <p:pRg st="3" end="3"/>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33">
                                            <p:txEl>
                                              <p:pRg st="3" end="3"/>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36">
                                            <p:txEl>
                                              <p:pRg st="2" end="2"/>
                                            </p:txEl>
                                          </p:spTgt>
                                        </p:tgtEl>
                                        <p:attrNameLst>
                                          <p:attrName>style.visibility</p:attrName>
                                        </p:attrNameLst>
                                      </p:cBhvr>
                                      <p:to>
                                        <p:strVal val="visible"/>
                                      </p:to>
                                    </p:set>
                                    <p:anim calcmode="lin" valueType="num">
                                      <p:cBhvr additive="base">
                                        <p:cTn id="81" dur="500" fill="hold"/>
                                        <p:tgtEl>
                                          <p:spTgt spid="36">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3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animBg="1"/>
      <p:bldP spid="42" grpId="1" animBg="1"/>
      <p:bldP spid="73" grpId="0" animBg="1"/>
      <p:bldP spid="2" grpId="0" animBg="1"/>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 1 &amp; 2</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these two lines?</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is true and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then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must be true.</a:t>
            </a:r>
          </a:p>
        </p:txBody>
      </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CE912075-ACC2-48C8-8C04-6CC17EAF0A1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Text Box 21">
            <a:extLst>
              <a:ext uri="{FF2B5EF4-FFF2-40B4-BE49-F238E27FC236}">
                <a16:creationId xmlns:a16="http://schemas.microsoft.com/office/drawing/2014/main" id="{27D63278-A3E5-4CD2-B162-A0C8D64D78B9}"/>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22" name="Text Box 21">
            <a:extLst>
              <a:ext uri="{FF2B5EF4-FFF2-40B4-BE49-F238E27FC236}">
                <a16:creationId xmlns:a16="http://schemas.microsoft.com/office/drawing/2014/main" id="{BB8012CB-0DAC-4096-B7D0-3BA2546DB1FA}"/>
              </a:ext>
            </a:extLst>
          </p:cNvPr>
          <p:cNvSpPr txBox="1">
            <a:spLocks noChangeArrowheads="1"/>
          </p:cNvSpPr>
          <p:nvPr/>
        </p:nvSpPr>
        <p:spPr bwMode="auto">
          <a:xfrm>
            <a:off x="6005511" y="1485838"/>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cs typeface="Times New Roman" panose="02020603050405020304" pitchFamily="18" charset="0"/>
                <a:sym typeface="Symbol" panose="05050102010706020507" pitchFamily="18" charset="2"/>
              </a:rPr>
              <a:t>β</a:t>
            </a:r>
            <a:endParaRPr lang="en-US" altLang="en-US" sz="1800" dirty="0">
              <a:cs typeface="Times New Roman" panose="02020603050405020304" pitchFamily="18" charset="0"/>
            </a:endParaRPr>
          </a:p>
        </p:txBody>
      </p:sp>
      <p:grpSp>
        <p:nvGrpSpPr>
          <p:cNvPr id="23" name="Group 22">
            <a:extLst>
              <a:ext uri="{FF2B5EF4-FFF2-40B4-BE49-F238E27FC236}">
                <a16:creationId xmlns:a16="http://schemas.microsoft.com/office/drawing/2014/main" id="{209AE7D8-E960-4D2F-BF12-A30DD03F12B5}"/>
              </a:ext>
            </a:extLst>
          </p:cNvPr>
          <p:cNvGrpSpPr/>
          <p:nvPr/>
        </p:nvGrpSpPr>
        <p:grpSpPr>
          <a:xfrm>
            <a:off x="5562521" y="1174332"/>
            <a:ext cx="1009728" cy="404778"/>
            <a:chOff x="5889563" y="1174332"/>
            <a:chExt cx="1009728" cy="404778"/>
          </a:xfrm>
        </p:grpSpPr>
        <p:sp>
          <p:nvSpPr>
            <p:cNvPr id="24" name="Text Box 21">
              <a:extLst>
                <a:ext uri="{FF2B5EF4-FFF2-40B4-BE49-F238E27FC236}">
                  <a16:creationId xmlns:a16="http://schemas.microsoft.com/office/drawing/2014/main" id="{ACDB2F74-5D7B-42F4-A533-C1B190BD02E9}"/>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25" name="Text Box 21">
              <a:extLst>
                <a:ext uri="{FF2B5EF4-FFF2-40B4-BE49-F238E27FC236}">
                  <a16:creationId xmlns:a16="http://schemas.microsoft.com/office/drawing/2014/main" id="{C4FE424A-E1F8-416E-A792-7722D2616656}"/>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26" name="Text Box 21">
            <a:extLst>
              <a:ext uri="{FF2B5EF4-FFF2-40B4-BE49-F238E27FC236}">
                <a16:creationId xmlns:a16="http://schemas.microsoft.com/office/drawing/2014/main" id="{257FC58A-62E1-4F0D-BC84-B6B22B357F95}"/>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7" name="Rectangle 26">
            <a:extLst>
              <a:ext uri="{FF2B5EF4-FFF2-40B4-BE49-F238E27FC236}">
                <a16:creationId xmlns:a16="http://schemas.microsoft.com/office/drawing/2014/main" id="{50F1F7CF-E8E8-477F-AAFA-4E5B080E022F}"/>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50241F2A-42E6-438A-B85D-5B359C2E74D3}"/>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Oval 36">
            <a:extLst>
              <a:ext uri="{FF2B5EF4-FFF2-40B4-BE49-F238E27FC236}">
                <a16:creationId xmlns:a16="http://schemas.microsoft.com/office/drawing/2014/main" id="{31E983D3-88DD-4C7B-AE85-1D3DA6C39221}"/>
              </a:ext>
            </a:extLst>
          </p:cNvPr>
          <p:cNvSpPr/>
          <p:nvPr/>
        </p:nvSpPr>
        <p:spPr>
          <a:xfrm>
            <a:off x="6932198" y="1197728"/>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8" name="Rectangle 37">
            <a:extLst>
              <a:ext uri="{FF2B5EF4-FFF2-40B4-BE49-F238E27FC236}">
                <a16:creationId xmlns:a16="http://schemas.microsoft.com/office/drawing/2014/main" id="{A9032DDA-0665-4EC3-A753-4AB1A8BE4341}"/>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graphicFrame>
        <p:nvGraphicFramePr>
          <p:cNvPr id="40" name="Table 39">
            <a:extLst>
              <a:ext uri="{FF2B5EF4-FFF2-40B4-BE49-F238E27FC236}">
                <a16:creationId xmlns:a16="http://schemas.microsoft.com/office/drawing/2014/main" id="{04E1D7D0-3721-4893-80E8-5DFB590479E1}"/>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3" name="Straight Connector 2">
            <a:extLst>
              <a:ext uri="{FF2B5EF4-FFF2-40B4-BE49-F238E27FC236}">
                <a16:creationId xmlns:a16="http://schemas.microsoft.com/office/drawing/2014/main" id="{4EF5E83E-8179-43EC-B87B-0F75FCB71085}"/>
              </a:ext>
            </a:extLst>
          </p:cNvPr>
          <p:cNvCxnSpPr/>
          <p:nvPr/>
        </p:nvCxnSpPr>
        <p:spPr bwMode="auto">
          <a:xfrm>
            <a:off x="3829050" y="1807750"/>
            <a:ext cx="1371600" cy="0"/>
          </a:xfrm>
          <a:prstGeom prst="line">
            <a:avLst/>
          </a:prstGeom>
          <a:noFill/>
          <a:ln w="38100" cap="flat" cmpd="sng" algn="ctr">
            <a:solidFill>
              <a:schemeClr val="hlink"/>
            </a:solidFill>
            <a:prstDash val="solid"/>
            <a:round/>
            <a:headEnd type="none" w="med" len="med"/>
            <a:tailEnd type="none" w="med" len="med"/>
          </a:ln>
          <a:effectLst/>
        </p:spPr>
      </p:cxnSp>
      <p:sp>
        <p:nvSpPr>
          <p:cNvPr id="29" name="Oval 28">
            <a:extLst>
              <a:ext uri="{FF2B5EF4-FFF2-40B4-BE49-F238E27FC236}">
                <a16:creationId xmlns:a16="http://schemas.microsoft.com/office/drawing/2014/main" id="{9F39377B-0D8A-4481-AAB0-6DA3E56504A4}"/>
              </a:ext>
            </a:extLst>
          </p:cNvPr>
          <p:cNvSpPr/>
          <p:nvPr/>
        </p:nvSpPr>
        <p:spPr>
          <a:xfrm>
            <a:off x="7522976" y="1204784"/>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grpSp>
        <p:nvGrpSpPr>
          <p:cNvPr id="30" name="Group 29">
            <a:extLst>
              <a:ext uri="{FF2B5EF4-FFF2-40B4-BE49-F238E27FC236}">
                <a16:creationId xmlns:a16="http://schemas.microsoft.com/office/drawing/2014/main" id="{D62C656D-69B9-45CA-8CCF-D745042DB0C3}"/>
              </a:ext>
            </a:extLst>
          </p:cNvPr>
          <p:cNvGrpSpPr/>
          <p:nvPr/>
        </p:nvGrpSpPr>
        <p:grpSpPr>
          <a:xfrm>
            <a:off x="7558737" y="1295959"/>
            <a:ext cx="659664" cy="685241"/>
            <a:chOff x="7558737" y="1295959"/>
            <a:chExt cx="659664" cy="685241"/>
          </a:xfrm>
        </p:grpSpPr>
        <p:sp>
          <p:nvSpPr>
            <p:cNvPr id="31" name="Rectangle 30">
              <a:extLst>
                <a:ext uri="{FF2B5EF4-FFF2-40B4-BE49-F238E27FC236}">
                  <a16:creationId xmlns:a16="http://schemas.microsoft.com/office/drawing/2014/main" id="{1AFCEAAE-8B1A-4583-B97E-B346C2E0D355}"/>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34" name="Oval 33">
              <a:extLst>
                <a:ext uri="{FF2B5EF4-FFF2-40B4-BE49-F238E27FC236}">
                  <a16:creationId xmlns:a16="http://schemas.microsoft.com/office/drawing/2014/main" id="{36D65023-30E9-44C5-AF05-963499200C4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9" name="Picture 4" descr="Could Parallel Universes Be Physically Real?">
            <a:extLst>
              <a:ext uri="{FF2B5EF4-FFF2-40B4-BE49-F238E27FC236}">
                <a16:creationId xmlns:a16="http://schemas.microsoft.com/office/drawing/2014/main" id="{2070D18C-948A-46F2-9980-FAF3E56BF5B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72298" y="1790959"/>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Oval 43">
            <a:extLst>
              <a:ext uri="{FF2B5EF4-FFF2-40B4-BE49-F238E27FC236}">
                <a16:creationId xmlns:a16="http://schemas.microsoft.com/office/drawing/2014/main" id="{746832FC-E393-4E32-B485-85EC20742652}"/>
              </a:ext>
            </a:extLst>
          </p:cNvPr>
          <p:cNvSpPr/>
          <p:nvPr/>
        </p:nvSpPr>
        <p:spPr>
          <a:xfrm>
            <a:off x="6924212" y="1200441"/>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6" name="Rectangle 45">
            <a:extLst>
              <a:ext uri="{FF2B5EF4-FFF2-40B4-BE49-F238E27FC236}">
                <a16:creationId xmlns:a16="http://schemas.microsoft.com/office/drawing/2014/main" id="{E69B7BD6-5A7E-4873-B4CB-A84A914A3582}"/>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36" name="Rectangle 2">
            <a:extLst>
              <a:ext uri="{FF2B5EF4-FFF2-40B4-BE49-F238E27FC236}">
                <a16:creationId xmlns:a16="http://schemas.microsoft.com/office/drawing/2014/main" id="{EF18D708-8BD1-495F-AB97-2DC49F70AA3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585774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9">
                                            <p:txEl>
                                              <p:pRg st="6" end="6"/>
                                            </p:txEl>
                                          </p:spTgt>
                                        </p:tgtEl>
                                        <p:attrNameLst>
                                          <p:attrName>style.visibility</p:attrName>
                                        </p:attrNameLst>
                                      </p:cBhvr>
                                      <p:to>
                                        <p:strVal val="visible"/>
                                      </p:to>
                                    </p:set>
                                    <p:anim calcmode="lin" valueType="num">
                                      <p:cBhvr additive="base">
                                        <p:cTn id="13" dur="500" fill="hold"/>
                                        <p:tgtEl>
                                          <p:spTgt spid="9">
                                            <p:txEl>
                                              <p:pRg st="6" end="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9">
                                            <p:txEl>
                                              <p:pRg st="6" end="6"/>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 calcmode="lin" valueType="num">
                                      <p:cBhvr additive="base">
                                        <p:cTn id="1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0-#ppt_w/2"/>
                                          </p:val>
                                        </p:tav>
                                        <p:tav tm="100000">
                                          <p:val>
                                            <p:strVal val="#ppt_x"/>
                                          </p:val>
                                        </p:tav>
                                      </p:tavLst>
                                    </p:anim>
                                    <p:anim calcmode="lin" valueType="num">
                                      <p:cBhvr additive="base">
                                        <p:cTn id="2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0"/>
                                        </p:tgtEl>
                                        <p:attrNameLst>
                                          <p:attrName>style.visibility</p:attrName>
                                        </p:attrNameLst>
                                      </p:cBhvr>
                                      <p:to>
                                        <p:strVal val="visible"/>
                                      </p:to>
                                    </p:set>
                                    <p:anim calcmode="lin" valueType="num">
                                      <p:cBhvr additive="base">
                                        <p:cTn id="35" dur="500" fill="hold"/>
                                        <p:tgtEl>
                                          <p:spTgt spid="40"/>
                                        </p:tgtEl>
                                        <p:attrNameLst>
                                          <p:attrName>ppt_x</p:attrName>
                                        </p:attrNameLst>
                                      </p:cBhvr>
                                      <p:tavLst>
                                        <p:tav tm="0">
                                          <p:val>
                                            <p:strVal val="0-#ppt_w/2"/>
                                          </p:val>
                                        </p:tav>
                                        <p:tav tm="100000">
                                          <p:val>
                                            <p:strVal val="#ppt_x"/>
                                          </p:val>
                                        </p:tav>
                                      </p:tavLst>
                                    </p:anim>
                                    <p:anim calcmode="lin" valueType="num">
                                      <p:cBhvr additive="base">
                                        <p:cTn id="36"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mph" presetSubtype="2" fill="hold" nodeType="clickEffect">
                                  <p:stCondLst>
                                    <p:cond delay="0"/>
                                  </p:stCondLst>
                                  <p:childTnLst>
                                    <p:animClr clrSpc="rgb" dir="cw">
                                      <p:cBhvr>
                                        <p:cTn id="46" dur="600" fill="hold"/>
                                        <p:tgtEl>
                                          <p:spTgt spid="37"/>
                                        </p:tgtEl>
                                        <p:attrNameLst>
                                          <p:attrName>fillcolor</p:attrName>
                                        </p:attrNameLst>
                                      </p:cBhvr>
                                      <p:to>
                                        <a:srgbClr val="FF0000"/>
                                      </p:to>
                                    </p:animClr>
                                    <p:set>
                                      <p:cBhvr>
                                        <p:cTn id="47" dur="600" fill="hold"/>
                                        <p:tgtEl>
                                          <p:spTgt spid="37"/>
                                        </p:tgtEl>
                                        <p:attrNameLst>
                                          <p:attrName>fill.type</p:attrName>
                                        </p:attrNameLst>
                                      </p:cBhvr>
                                      <p:to>
                                        <p:strVal val="solid"/>
                                      </p:to>
                                    </p:set>
                                    <p:set>
                                      <p:cBhvr>
                                        <p:cTn id="48" dur="600" fill="hold"/>
                                        <p:tgtEl>
                                          <p:spTgt spid="37"/>
                                        </p:tgtEl>
                                        <p:attrNameLst>
                                          <p:attrName>fill.on</p:attrName>
                                        </p:attrNameLst>
                                      </p:cBhvr>
                                      <p:to>
                                        <p:strVal val="true"/>
                                      </p:to>
                                    </p:se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0" nodeType="clickEffect">
                                  <p:stCondLst>
                                    <p:cond delay="0"/>
                                  </p:stCondLst>
                                  <p:childTnLst>
                                    <p:animEffect transition="out" filter="fade">
                                      <p:cBhvr>
                                        <p:cTn id="52" dur="500"/>
                                        <p:tgtEl>
                                          <p:spTgt spid="37"/>
                                        </p:tgtEl>
                                      </p:cBhvr>
                                    </p:animEffect>
                                    <p:set>
                                      <p:cBhvr>
                                        <p:cTn id="53" dur="1" fill="hold">
                                          <p:stCondLst>
                                            <p:cond delay="499"/>
                                          </p:stCondLst>
                                        </p:cTn>
                                        <p:tgtEl>
                                          <p:spTgt spid="37"/>
                                        </p:tgtEl>
                                        <p:attrNameLst>
                                          <p:attrName>style.visibility</p:attrName>
                                        </p:attrNameLst>
                                      </p:cBhvr>
                                      <p:to>
                                        <p:strVal val="hidden"/>
                                      </p:to>
                                    </p:set>
                                  </p:childTnLst>
                                </p:cTn>
                              </p:par>
                              <p:par>
                                <p:cTn id="54" presetID="10" presetClass="exit" presetSubtype="0" fill="hold" grpId="0" nodeType="withEffect">
                                  <p:stCondLst>
                                    <p:cond delay="0"/>
                                  </p:stCondLst>
                                  <p:childTnLst>
                                    <p:animEffect transition="out" filter="fade">
                                      <p:cBhvr>
                                        <p:cTn id="55" dur="500"/>
                                        <p:tgtEl>
                                          <p:spTgt spid="44"/>
                                        </p:tgtEl>
                                      </p:cBhvr>
                                    </p:animEffect>
                                    <p:set>
                                      <p:cBhvr>
                                        <p:cTn id="56" dur="1" fill="hold">
                                          <p:stCondLst>
                                            <p:cond delay="499"/>
                                          </p:stCondLst>
                                        </p:cTn>
                                        <p:tgtEl>
                                          <p:spTgt spid="44"/>
                                        </p:tgtEl>
                                        <p:attrNameLst>
                                          <p:attrName>style.visibility</p:attrName>
                                        </p:attrNameLst>
                                      </p:cBhvr>
                                      <p:to>
                                        <p:strVal val="hidden"/>
                                      </p:to>
                                    </p:set>
                                  </p:childTnLst>
                                </p:cTn>
                              </p:par>
                              <p:par>
                                <p:cTn id="57" presetID="10" presetClass="exit" presetSubtype="0" fill="hold" grpId="0" nodeType="withEffect">
                                  <p:stCondLst>
                                    <p:cond delay="0"/>
                                  </p:stCondLst>
                                  <p:childTnLst>
                                    <p:animEffect transition="out" filter="fade">
                                      <p:cBhvr>
                                        <p:cTn id="58" dur="500"/>
                                        <p:tgtEl>
                                          <p:spTgt spid="38"/>
                                        </p:tgtEl>
                                      </p:cBhvr>
                                    </p:animEffect>
                                    <p:set>
                                      <p:cBhvr>
                                        <p:cTn id="59" dur="1" fill="hold">
                                          <p:stCondLst>
                                            <p:cond delay="499"/>
                                          </p:stCondLst>
                                        </p:cTn>
                                        <p:tgtEl>
                                          <p:spTgt spid="38"/>
                                        </p:tgtEl>
                                        <p:attrNameLst>
                                          <p:attrName>style.visibility</p:attrName>
                                        </p:attrNameLst>
                                      </p:cBhvr>
                                      <p:to>
                                        <p:strVal val="hidden"/>
                                      </p:to>
                                    </p:set>
                                  </p:childTnLst>
                                </p:cTn>
                              </p:par>
                              <p:par>
                                <p:cTn id="60" presetID="10" presetClass="entr" presetSubtype="0" fill="hold"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9">
                                            <p:txEl>
                                              <p:pRg st="7" end="7"/>
                                            </p:txEl>
                                          </p:spTgt>
                                        </p:tgtEl>
                                        <p:attrNameLst>
                                          <p:attrName>style.visibility</p:attrName>
                                        </p:attrNameLst>
                                      </p:cBhvr>
                                      <p:to>
                                        <p:strVal val="visible"/>
                                      </p:to>
                                    </p:set>
                                    <p:anim calcmode="lin" valueType="num">
                                      <p:cBhvr additive="base">
                                        <p:cTn id="67"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9">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3">
                                            <p:txEl>
                                              <p:pRg st="1" end="1"/>
                                            </p:txEl>
                                          </p:spTgt>
                                        </p:tgtEl>
                                        <p:attrNameLst>
                                          <p:attrName>style.visibility</p:attrName>
                                        </p:attrNameLst>
                                      </p:cBhvr>
                                      <p:to>
                                        <p:strVal val="visible"/>
                                      </p:to>
                                    </p:set>
                                    <p:anim calcmode="lin" valueType="num">
                                      <p:cBhvr additive="base">
                                        <p:cTn id="7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3">
                                            <p:txEl>
                                              <p:pRg st="1" end="1"/>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additive="base">
                                        <p:cTn id="75" dur="500" fill="hold"/>
                                        <p:tgtEl>
                                          <p:spTgt spid="23"/>
                                        </p:tgtEl>
                                        <p:attrNameLst>
                                          <p:attrName>ppt_x</p:attrName>
                                        </p:attrNameLst>
                                      </p:cBhvr>
                                      <p:tavLst>
                                        <p:tav tm="0">
                                          <p:val>
                                            <p:strVal val="0-#ppt_w/2"/>
                                          </p:val>
                                        </p:tav>
                                        <p:tav tm="100000">
                                          <p:val>
                                            <p:strVal val="#ppt_x"/>
                                          </p:val>
                                        </p:tav>
                                      </p:tavLst>
                                    </p:anim>
                                    <p:anim calcmode="lin" valueType="num">
                                      <p:cBhvr additive="base">
                                        <p:cTn id="76" dur="500" fill="hold"/>
                                        <p:tgtEl>
                                          <p:spTgt spid="2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32">
                                            <p:txEl>
                                              <p:pRg st="0" end="0"/>
                                            </p:txEl>
                                          </p:spTgt>
                                        </p:tgtEl>
                                        <p:attrNameLst>
                                          <p:attrName>style.visibility</p:attrName>
                                        </p:attrNameLst>
                                      </p:cBhvr>
                                      <p:to>
                                        <p:strVal val="visible"/>
                                      </p:to>
                                    </p:set>
                                    <p:anim calcmode="lin" valueType="num">
                                      <p:cBhvr additive="base">
                                        <p:cTn id="8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32">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26"/>
                                        </p:tgtEl>
                                        <p:attrNameLst>
                                          <p:attrName>style.visibility</p:attrName>
                                        </p:attrNameLst>
                                      </p:cBhvr>
                                      <p:to>
                                        <p:strVal val="visible"/>
                                      </p:to>
                                    </p:set>
                                    <p:anim calcmode="lin" valueType="num">
                                      <p:cBhvr additive="base">
                                        <p:cTn id="89" dur="500" fill="hold"/>
                                        <p:tgtEl>
                                          <p:spTgt spid="26"/>
                                        </p:tgtEl>
                                        <p:attrNameLst>
                                          <p:attrName>ppt_x</p:attrName>
                                        </p:attrNameLst>
                                      </p:cBhvr>
                                      <p:tavLst>
                                        <p:tav tm="0">
                                          <p:val>
                                            <p:strVal val="0-#ppt_w/2"/>
                                          </p:val>
                                        </p:tav>
                                        <p:tav tm="100000">
                                          <p:val>
                                            <p:strVal val="#ppt_x"/>
                                          </p:val>
                                        </p:tav>
                                      </p:tavLst>
                                    </p:anim>
                                    <p:anim calcmode="lin" valueType="num">
                                      <p:cBhvr additive="base">
                                        <p:cTn id="90"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9">
                                            <p:txEl>
                                              <p:pRg st="8" end="8"/>
                                            </p:txEl>
                                          </p:spTgt>
                                        </p:tgtEl>
                                        <p:attrNameLst>
                                          <p:attrName>style.visibility</p:attrName>
                                        </p:attrNameLst>
                                      </p:cBhvr>
                                      <p:to>
                                        <p:strVal val="visible"/>
                                      </p:to>
                                    </p:set>
                                    <p:anim calcmode="lin" valueType="num">
                                      <p:cBhvr additive="base">
                                        <p:cTn id="95"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9">
                                            <p:txEl>
                                              <p:pRg st="8" end="8"/>
                                            </p:txEl>
                                          </p:spTgt>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2"/>
                                        </p:tgtEl>
                                        <p:attrNameLst>
                                          <p:attrName>style.visibility</p:attrName>
                                        </p:attrNameLst>
                                      </p:cBhvr>
                                      <p:to>
                                        <p:strVal val="visible"/>
                                      </p:to>
                                    </p:set>
                                    <p:anim calcmode="lin" valueType="num">
                                      <p:cBhvr additive="base">
                                        <p:cTn id="99" dur="500" fill="hold"/>
                                        <p:tgtEl>
                                          <p:spTgt spid="22"/>
                                        </p:tgtEl>
                                        <p:attrNameLst>
                                          <p:attrName>ppt_x</p:attrName>
                                        </p:attrNameLst>
                                      </p:cBhvr>
                                      <p:tavLst>
                                        <p:tav tm="0">
                                          <p:val>
                                            <p:strVal val="0-#ppt_w/2"/>
                                          </p:val>
                                        </p:tav>
                                        <p:tav tm="100000">
                                          <p:val>
                                            <p:strVal val="#ppt_x"/>
                                          </p:val>
                                        </p:tav>
                                      </p:tavLst>
                                    </p:anim>
                                    <p:anim calcmode="lin" valueType="num">
                                      <p:cBhvr additive="base">
                                        <p:cTn id="100"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32">
                                            <p:txEl>
                                              <p:pRg st="2" end="2"/>
                                            </p:txEl>
                                          </p:spTgt>
                                        </p:tgtEl>
                                        <p:attrNameLst>
                                          <p:attrName>style.visibility</p:attrName>
                                        </p:attrNameLst>
                                      </p:cBhvr>
                                      <p:to>
                                        <p:strVal val="visible"/>
                                      </p:to>
                                    </p:set>
                                    <p:anim calcmode="lin" valueType="num">
                                      <p:cBhvr additive="base">
                                        <p:cTn id="10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4" end="4"/>
                                            </p:txEl>
                                          </p:spTgt>
                                        </p:tgtEl>
                                        <p:attrNameLst>
                                          <p:attrName>style.visibility</p:attrName>
                                        </p:attrNameLst>
                                      </p:cBhvr>
                                      <p:to>
                                        <p:strVal val="visible"/>
                                      </p:to>
                                    </p:set>
                                    <p:anim calcmode="lin" valueType="num">
                                      <p:cBhvr additive="base">
                                        <p:cTn id="11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nodeType="clickEffect">
                                  <p:stCondLst>
                                    <p:cond delay="0"/>
                                  </p:stCondLst>
                                  <p:childTnLst>
                                    <p:set>
                                      <p:cBhvr>
                                        <p:cTn id="116" dur="1" fill="hold">
                                          <p:stCondLst>
                                            <p:cond delay="0"/>
                                          </p:stCondLst>
                                        </p:cTn>
                                        <p:tgtEl>
                                          <p:spTgt spid="32">
                                            <p:txEl>
                                              <p:pRg st="5" end="5"/>
                                            </p:txEl>
                                          </p:spTgt>
                                        </p:tgtEl>
                                        <p:attrNameLst>
                                          <p:attrName>style.visibility</p:attrName>
                                        </p:attrNameLst>
                                      </p:cBhvr>
                                      <p:to>
                                        <p:strVal val="visible"/>
                                      </p:to>
                                    </p:set>
                                    <p:anim calcmode="lin" valueType="num">
                                      <p:cBhvr additive="base">
                                        <p:cTn id="11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18"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33">
                                            <p:txEl>
                                              <p:pRg st="2" end="2"/>
                                            </p:txEl>
                                          </p:spTgt>
                                        </p:tgtEl>
                                        <p:attrNameLst>
                                          <p:attrName>style.visibility</p:attrName>
                                        </p:attrNameLst>
                                      </p:cBhvr>
                                      <p:to>
                                        <p:strVal val="visible"/>
                                      </p:to>
                                    </p:set>
                                    <p:anim calcmode="lin" valueType="num">
                                      <p:cBhvr additive="base">
                                        <p:cTn id="12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2" grpId="0"/>
      <p:bldP spid="26" grpId="0"/>
      <p:bldP spid="37" grpId="0" animBg="1"/>
      <p:bldP spid="38" grpId="0"/>
      <p:bldP spid="44" grpId="0" animBg="1"/>
      <p:bldP spid="46" grpId="0" animBg="1"/>
      <p:bldP spid="36" grpId="0"/>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52158" y="2641600"/>
            <a:ext cx="5248895" cy="707885"/>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Does the second line follow from the first?</a:t>
            </a:r>
          </a:p>
          <a:p>
            <a:pPr eaLnBrk="1" hangingPunct="1">
              <a:spcBef>
                <a:spcPct val="0"/>
              </a:spcBef>
              <a:buNone/>
            </a:pPr>
            <a:r>
              <a:rPr lang="en-US" sz="105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altLang="en-US" sz="2400" dirty="0">
                <a:sym typeface="Symbol" panose="05050102010706020507" pitchFamily="18" charset="2"/>
              </a:rPr>
              <a:t>It says “IF I love logic”.</a:t>
            </a:r>
          </a:p>
          <a:p>
            <a:pPr eaLnBrk="1" hangingPunct="1">
              <a:spcBef>
                <a:spcPct val="0"/>
              </a:spcBef>
              <a:buNone/>
            </a:pPr>
            <a:r>
              <a:rPr lang="en-US" altLang="en-US" sz="2400" dirty="0">
                <a:sym typeface="Symbol" panose="05050102010706020507" pitchFamily="18" charset="2"/>
              </a:rPr>
              <a:t>It does not say that I love it. </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second false.</a:t>
            </a:r>
            <a:endParaRPr lang="en-US" sz="12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does not follow from the first.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p>
        </p:txBody>
      </p:sp>
      <p:pic>
        <p:nvPicPr>
          <p:cNvPr id="52" name="Picture 5" descr="j0116172">
            <a:extLst>
              <a:ext uri="{FF2B5EF4-FFF2-40B4-BE49-F238E27FC236}">
                <a16:creationId xmlns:a16="http://schemas.microsoft.com/office/drawing/2014/main" id="{9A2D353B-3316-4EB6-80E4-CA5D79B6A9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811447BD-2E81-4805-B39C-874F203D3DE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57C7005B-E5F5-46CF-A28F-B6E16DAB9F2A}"/>
              </a:ext>
            </a:extLst>
          </p:cNvPr>
          <p:cNvSpPr/>
          <p:nvPr/>
        </p:nvSpPr>
        <p:spPr>
          <a:xfrm>
            <a:off x="4543780" y="2664172"/>
            <a:ext cx="381000" cy="400110"/>
          </a:xfrm>
          <a:prstGeom prst="rect">
            <a:avLst/>
          </a:prstGeom>
        </p:spPr>
        <p:txBody>
          <a:bodyPr wrap="square">
            <a:spAutoFit/>
          </a:bodyPr>
          <a:lstStyle/>
          <a:p>
            <a:pPr algn="l"/>
            <a:r>
              <a:rPr lang="en-US" altLang="en-US" sz="2000" dirty="0">
                <a:solidFill>
                  <a:srgbClr val="66FF66"/>
                </a:solidFill>
              </a:rPr>
              <a:t>T</a:t>
            </a:r>
          </a:p>
        </p:txBody>
      </p:sp>
      <p:sp>
        <p:nvSpPr>
          <p:cNvPr id="19" name="Rectangle 18">
            <a:extLst>
              <a:ext uri="{FF2B5EF4-FFF2-40B4-BE49-F238E27FC236}">
                <a16:creationId xmlns:a16="http://schemas.microsoft.com/office/drawing/2014/main" id="{57C7005B-E5F5-46CF-A28F-B6E16DAB9F2A}"/>
              </a:ext>
            </a:extLst>
          </p:cNvPr>
          <p:cNvSpPr/>
          <p:nvPr/>
        </p:nvSpPr>
        <p:spPr>
          <a:xfrm>
            <a:off x="4572000" y="2942772"/>
            <a:ext cx="381000" cy="400110"/>
          </a:xfrm>
          <a:prstGeom prst="rect">
            <a:avLst/>
          </a:prstGeom>
        </p:spPr>
        <p:txBody>
          <a:bodyPr wrap="square">
            <a:spAutoFit/>
          </a:bodyPr>
          <a:lstStyle/>
          <a:p>
            <a:pPr algn="l"/>
            <a:r>
              <a:rPr lang="en-US" altLang="en-US" sz="2000" dirty="0">
                <a:solidFill>
                  <a:srgbClr val="FF0000"/>
                </a:solidFill>
              </a:rPr>
              <a:t>F</a:t>
            </a:r>
          </a:p>
        </p:txBody>
      </p:sp>
      <p:graphicFrame>
        <p:nvGraphicFramePr>
          <p:cNvPr id="20" name="Table 19">
            <a:extLst>
              <a:ext uri="{FF2B5EF4-FFF2-40B4-BE49-F238E27FC236}">
                <a16:creationId xmlns:a16="http://schemas.microsoft.com/office/drawing/2014/main" id="{E76353D2-3C1E-4AC8-8781-86DFB162F1CB}"/>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0" name="Rectangle 39">
            <a:extLst>
              <a:ext uri="{FF2B5EF4-FFF2-40B4-BE49-F238E27FC236}">
                <a16:creationId xmlns:a16="http://schemas.microsoft.com/office/drawing/2014/main" id="{602C4B9E-A2A9-402A-838B-6D592348EA4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1" name="Rectangle 40">
            <a:extLst>
              <a:ext uri="{FF2B5EF4-FFF2-40B4-BE49-F238E27FC236}">
                <a16:creationId xmlns:a16="http://schemas.microsoft.com/office/drawing/2014/main" id="{65DA83F4-3241-4334-ABE4-D3681B6A146F}"/>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9" name="Text Box 21">
            <a:extLst>
              <a:ext uri="{FF2B5EF4-FFF2-40B4-BE49-F238E27FC236}">
                <a16:creationId xmlns:a16="http://schemas.microsoft.com/office/drawing/2014/main" id="{49A4CFE4-50E8-4DBA-82DD-3D9562A3EEA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51" name="Oval 50">
            <a:extLst>
              <a:ext uri="{FF2B5EF4-FFF2-40B4-BE49-F238E27FC236}">
                <a16:creationId xmlns:a16="http://schemas.microsoft.com/office/drawing/2014/main" id="{E0D5BBCA-CA87-4868-B16A-3C73140D605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7BCC40B0-C1AE-4BF3-A23F-C86F9EC7325F}"/>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661A1F81-0AE2-4727-AD96-A82C25AFE1FB}"/>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1" name="Oval 70">
              <a:extLst>
                <a:ext uri="{FF2B5EF4-FFF2-40B4-BE49-F238E27FC236}">
                  <a16:creationId xmlns:a16="http://schemas.microsoft.com/office/drawing/2014/main" id="{69350E60-0928-4108-BA39-7BF80F92367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sp>
        <p:nvSpPr>
          <p:cNvPr id="79" name="Rectangle 78">
            <a:extLst>
              <a:ext uri="{FF2B5EF4-FFF2-40B4-BE49-F238E27FC236}">
                <a16:creationId xmlns:a16="http://schemas.microsoft.com/office/drawing/2014/main" id="{1FBDD298-BE53-49A7-9845-5D4CD244164A}"/>
              </a:ext>
            </a:extLst>
          </p:cNvPr>
          <p:cNvSpPr/>
          <p:nvPr/>
        </p:nvSpPr>
        <p:spPr>
          <a:xfrm>
            <a:off x="1028163" y="2851806"/>
            <a:ext cx="381000" cy="400110"/>
          </a:xfrm>
          <a:prstGeom prst="rect">
            <a:avLst/>
          </a:prstGeom>
        </p:spPr>
        <p:txBody>
          <a:bodyPr wrap="square">
            <a:spAutoFit/>
          </a:bodyPr>
          <a:lstStyle/>
          <a:p>
            <a:pPr algn="l"/>
            <a:r>
              <a:rPr lang="en-US" altLang="en-US" sz="2000" dirty="0">
                <a:solidFill>
                  <a:srgbClr val="FF0000"/>
                </a:solidFill>
              </a:rPr>
              <a:t>F</a:t>
            </a:r>
          </a:p>
        </p:txBody>
      </p:sp>
      <p:sp>
        <p:nvSpPr>
          <p:cNvPr id="80" name="Rectangle 79">
            <a:extLst>
              <a:ext uri="{FF2B5EF4-FFF2-40B4-BE49-F238E27FC236}">
                <a16:creationId xmlns:a16="http://schemas.microsoft.com/office/drawing/2014/main" id="{4FDC4823-7C46-4E9A-B4B2-9C98039F6680}"/>
              </a:ext>
            </a:extLst>
          </p:cNvPr>
          <p:cNvSpPr/>
          <p:nvPr/>
        </p:nvSpPr>
        <p:spPr>
          <a:xfrm>
            <a:off x="5659045" y="894095"/>
            <a:ext cx="381000" cy="276999"/>
          </a:xfrm>
          <a:prstGeom prst="rect">
            <a:avLst/>
          </a:prstGeom>
        </p:spPr>
        <p:txBody>
          <a:bodyPr wrap="square">
            <a:spAutoFit/>
          </a:bodyPr>
          <a:lstStyle/>
          <a:p>
            <a:pPr algn="l"/>
            <a:r>
              <a:rPr lang="en-US" altLang="en-US" sz="1200" dirty="0">
                <a:solidFill>
                  <a:srgbClr val="FF0000"/>
                </a:solidFill>
              </a:rPr>
              <a:t>F</a:t>
            </a:r>
          </a:p>
        </p:txBody>
      </p:sp>
      <p:sp>
        <p:nvSpPr>
          <p:cNvPr id="81" name="Rectangle 80">
            <a:extLst>
              <a:ext uri="{FF2B5EF4-FFF2-40B4-BE49-F238E27FC236}">
                <a16:creationId xmlns:a16="http://schemas.microsoft.com/office/drawing/2014/main" id="{99242BE5-5C93-4E32-BDF6-AD7CB3DEAC39}"/>
              </a:ext>
            </a:extLst>
          </p:cNvPr>
          <p:cNvSpPr/>
          <p:nvPr/>
        </p:nvSpPr>
        <p:spPr>
          <a:xfrm>
            <a:off x="529574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82" name="Rectangle 81">
            <a:extLst>
              <a:ext uri="{FF2B5EF4-FFF2-40B4-BE49-F238E27FC236}">
                <a16:creationId xmlns:a16="http://schemas.microsoft.com/office/drawing/2014/main" id="{29FF5587-0415-4042-8520-108C81501FAA}"/>
              </a:ext>
            </a:extLst>
          </p:cNvPr>
          <p:cNvSpPr/>
          <p:nvPr/>
        </p:nvSpPr>
        <p:spPr>
          <a:xfrm>
            <a:off x="6036150" y="1435526"/>
            <a:ext cx="381000" cy="276999"/>
          </a:xfrm>
          <a:prstGeom prst="rect">
            <a:avLst/>
          </a:prstGeom>
        </p:spPr>
        <p:txBody>
          <a:bodyPr wrap="square">
            <a:spAutoFit/>
          </a:bodyPr>
          <a:lstStyle/>
          <a:p>
            <a:pPr algn="l"/>
            <a:r>
              <a:rPr lang="en-US" altLang="en-US" sz="1200" dirty="0">
                <a:solidFill>
                  <a:srgbClr val="FF0000"/>
                </a:solidFill>
              </a:rPr>
              <a:t>F</a:t>
            </a:r>
          </a:p>
        </p:txBody>
      </p:sp>
      <p:sp>
        <p:nvSpPr>
          <p:cNvPr id="83" name="Rectangle 82">
            <a:extLst>
              <a:ext uri="{FF2B5EF4-FFF2-40B4-BE49-F238E27FC236}">
                <a16:creationId xmlns:a16="http://schemas.microsoft.com/office/drawing/2014/main" id="{EB4DC264-4171-4602-8F1E-FE6D704BDFE3}"/>
              </a:ext>
            </a:extLst>
          </p:cNvPr>
          <p:cNvSpPr/>
          <p:nvPr/>
        </p:nvSpPr>
        <p:spPr>
          <a:xfrm>
            <a:off x="6266587" y="952543"/>
            <a:ext cx="381000" cy="400110"/>
          </a:xfrm>
          <a:prstGeom prst="rect">
            <a:avLst/>
          </a:prstGeom>
        </p:spPr>
        <p:txBody>
          <a:bodyPr wrap="square">
            <a:spAutoFit/>
          </a:bodyPr>
          <a:lstStyle/>
          <a:p>
            <a:pPr algn="l"/>
            <a:r>
              <a:rPr lang="en-US" altLang="en-US" sz="2000" dirty="0">
                <a:solidFill>
                  <a:srgbClr val="66FF66"/>
                </a:solidFill>
              </a:rPr>
              <a:t>T</a:t>
            </a:r>
          </a:p>
        </p:txBody>
      </p:sp>
      <p:sp>
        <p:nvSpPr>
          <p:cNvPr id="87" name="Rectangle 86">
            <a:extLst>
              <a:ext uri="{FF2B5EF4-FFF2-40B4-BE49-F238E27FC236}">
                <a16:creationId xmlns:a16="http://schemas.microsoft.com/office/drawing/2014/main" id="{81084D27-BEC9-4E61-8276-B413C7C2918A}"/>
              </a:ext>
            </a:extLst>
          </p:cNvPr>
          <p:cNvSpPr/>
          <p:nvPr/>
        </p:nvSpPr>
        <p:spPr>
          <a:xfrm>
            <a:off x="6292591" y="1486305"/>
            <a:ext cx="381000" cy="400110"/>
          </a:xfrm>
          <a:prstGeom prst="rect">
            <a:avLst/>
          </a:prstGeom>
        </p:spPr>
        <p:txBody>
          <a:bodyPr wrap="square">
            <a:spAutoFit/>
          </a:bodyPr>
          <a:lstStyle/>
          <a:p>
            <a:pPr algn="l"/>
            <a:r>
              <a:rPr lang="en-US" altLang="en-US" sz="2000" dirty="0">
                <a:solidFill>
                  <a:srgbClr val="FF0000"/>
                </a:solidFill>
              </a:rPr>
              <a:t>F</a:t>
            </a:r>
          </a:p>
        </p:txBody>
      </p:sp>
      <p:sp>
        <p:nvSpPr>
          <p:cNvPr id="7" name="Oval 6">
            <a:extLst>
              <a:ext uri="{FF2B5EF4-FFF2-40B4-BE49-F238E27FC236}">
                <a16:creationId xmlns:a16="http://schemas.microsoft.com/office/drawing/2014/main" id="{DC0B628C-1DD3-4154-BBD9-7E73C8C1B5A7}"/>
              </a:ext>
            </a:extLst>
          </p:cNvPr>
          <p:cNvSpPr/>
          <p:nvPr/>
        </p:nvSpPr>
        <p:spPr bwMode="auto">
          <a:xfrm>
            <a:off x="3761193" y="2362201"/>
            <a:ext cx="1434921" cy="279400"/>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pic>
        <p:nvPicPr>
          <p:cNvPr id="37" name="Picture 4" descr="Could Parallel Universes Be Physically Real?">
            <a:extLst>
              <a:ext uri="{FF2B5EF4-FFF2-40B4-BE49-F238E27FC236}">
                <a16:creationId xmlns:a16="http://schemas.microsoft.com/office/drawing/2014/main" id="{3ACF6893-CA80-4E3B-9BDB-D0A35B3A605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09529" y="2032217"/>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DF6A143D-6980-4A2E-8923-55FFF2A51E7D}"/>
              </a:ext>
            </a:extLst>
          </p:cNvPr>
          <p:cNvSpPr/>
          <p:nvPr/>
        </p:nvSpPr>
        <p:spPr>
          <a:xfrm>
            <a:off x="6629400" y="2939042"/>
            <a:ext cx="2285012" cy="400110"/>
          </a:xfrm>
          <a:prstGeom prst="rect">
            <a:avLst/>
          </a:prstGeom>
        </p:spPr>
        <p:txBody>
          <a:bodyPr wrap="square">
            <a:spAutoFit/>
          </a:bodyPr>
          <a:lstStyle/>
          <a:p>
            <a:pPr algn="l"/>
            <a:r>
              <a:rPr lang="en-US" altLang="en-US" sz="2000" dirty="0"/>
              <a:t>Non-Logical Axiom</a:t>
            </a:r>
          </a:p>
        </p:txBody>
      </p:sp>
      <p:sp>
        <p:nvSpPr>
          <p:cNvPr id="43" name="Rectangle 42">
            <a:extLst>
              <a:ext uri="{FF2B5EF4-FFF2-40B4-BE49-F238E27FC236}">
                <a16:creationId xmlns:a16="http://schemas.microsoft.com/office/drawing/2014/main" id="{2B97082F-CE56-4D86-850B-A23D790A86A8}"/>
              </a:ext>
            </a:extLst>
          </p:cNvPr>
          <p:cNvSpPr/>
          <p:nvPr/>
        </p:nvSpPr>
        <p:spPr>
          <a:xfrm>
            <a:off x="6667685" y="2949375"/>
            <a:ext cx="1041939" cy="400110"/>
          </a:xfrm>
          <a:prstGeom prst="rect">
            <a:avLst/>
          </a:prstGeom>
        </p:spPr>
        <p:txBody>
          <a:bodyPr wrap="square">
            <a:spAutoFit/>
          </a:bodyPr>
          <a:lstStyle/>
          <a:p>
            <a:pPr algn="l"/>
            <a:r>
              <a:rPr lang="en-US" altLang="en-US" sz="2000" dirty="0"/>
              <a:t>????</a:t>
            </a:r>
          </a:p>
        </p:txBody>
      </p:sp>
      <p:sp>
        <p:nvSpPr>
          <p:cNvPr id="44" name="Text Box 21">
            <a:extLst>
              <a:ext uri="{FF2B5EF4-FFF2-40B4-BE49-F238E27FC236}">
                <a16:creationId xmlns:a16="http://schemas.microsoft.com/office/drawing/2014/main" id="{EDED31D6-D49A-4C3F-B3FD-0406862E3E56}"/>
              </a:ext>
            </a:extLst>
          </p:cNvPr>
          <p:cNvSpPr txBox="1">
            <a:spLocks noChangeArrowheads="1"/>
          </p:cNvSpPr>
          <p:nvPr/>
        </p:nvSpPr>
        <p:spPr bwMode="auto">
          <a:xfrm>
            <a:off x="6005511" y="146679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endParaRPr lang="en-US" altLang="en-US" sz="1800" dirty="0">
              <a:cs typeface="Times New Roman" panose="02020603050405020304" pitchFamily="18" charset="0"/>
            </a:endParaRPr>
          </a:p>
        </p:txBody>
      </p:sp>
      <p:sp>
        <p:nvSpPr>
          <p:cNvPr id="46" name="Text Box 21">
            <a:extLst>
              <a:ext uri="{FF2B5EF4-FFF2-40B4-BE49-F238E27FC236}">
                <a16:creationId xmlns:a16="http://schemas.microsoft.com/office/drawing/2014/main" id="{A7E8DB7A-1299-4AF4-80CE-CA12A25D4B45}"/>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CB848E55-AF6F-497A-BD18-CEB3EFA77EB4}"/>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16" name="Rectangle 15">
            <a:extLst>
              <a:ext uri="{FF2B5EF4-FFF2-40B4-BE49-F238E27FC236}">
                <a16:creationId xmlns:a16="http://schemas.microsoft.com/office/drawing/2014/main" id="{57C7005B-E5F5-46CF-A28F-B6E16DAB9F2A}"/>
              </a:ext>
            </a:extLst>
          </p:cNvPr>
          <p:cNvSpPr/>
          <p:nvPr/>
        </p:nvSpPr>
        <p:spPr>
          <a:xfrm>
            <a:off x="1028700" y="2516501"/>
            <a:ext cx="381000" cy="400110"/>
          </a:xfrm>
          <a:prstGeom prst="rect">
            <a:avLst/>
          </a:prstGeom>
        </p:spPr>
        <p:txBody>
          <a:bodyPr wrap="square">
            <a:spAutoFit/>
          </a:bodyPr>
          <a:lstStyle/>
          <a:p>
            <a:pPr algn="l"/>
            <a:r>
              <a:rPr lang="en-US" altLang="en-US" sz="2000" dirty="0">
                <a:solidFill>
                  <a:srgbClr val="FF0000"/>
                </a:solidFill>
              </a:rPr>
              <a:t>F</a:t>
            </a:r>
          </a:p>
        </p:txBody>
      </p:sp>
      <p:sp>
        <p:nvSpPr>
          <p:cNvPr id="12" name="Rectangle 11">
            <a:extLst>
              <a:ext uri="{FF2B5EF4-FFF2-40B4-BE49-F238E27FC236}">
                <a16:creationId xmlns:a16="http://schemas.microsoft.com/office/drawing/2014/main" id="{57C7005B-E5F5-46CF-A28F-B6E16DAB9F2A}"/>
              </a:ext>
            </a:extLst>
          </p:cNvPr>
          <p:cNvSpPr/>
          <p:nvPr/>
        </p:nvSpPr>
        <p:spPr>
          <a:xfrm>
            <a:off x="3137079" y="2514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8" name="Rectangle 2">
            <a:extLst>
              <a:ext uri="{FF2B5EF4-FFF2-40B4-BE49-F238E27FC236}">
                <a16:creationId xmlns:a16="http://schemas.microsoft.com/office/drawing/2014/main" id="{17906F6F-4E0B-45C9-AB15-8C3D71D3B9DF}"/>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86909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0-#ppt_w/2"/>
                                          </p:val>
                                        </p:tav>
                                        <p:tav tm="100000">
                                          <p:val>
                                            <p:strVal val="#ppt_x"/>
                                          </p:val>
                                        </p:tav>
                                      </p:tavLst>
                                    </p:anim>
                                    <p:anim calcmode="lin" valueType="num">
                                      <p:cBhvr additive="base">
                                        <p:cTn id="12" dur="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500" fill="hold"/>
                                        <p:tgtEl>
                                          <p:spTgt spid="43"/>
                                        </p:tgtEl>
                                        <p:attrNameLst>
                                          <p:attrName>ppt_x</p:attrName>
                                        </p:attrNameLst>
                                      </p:cBhvr>
                                      <p:tavLst>
                                        <p:tav tm="0">
                                          <p:val>
                                            <p:strVal val="0-#ppt_w/2"/>
                                          </p:val>
                                        </p:tav>
                                        <p:tav tm="100000">
                                          <p:val>
                                            <p:strVal val="#ppt_x"/>
                                          </p:val>
                                        </p:tav>
                                      </p:tavLst>
                                    </p:anim>
                                    <p:anim calcmode="lin" valueType="num">
                                      <p:cBhvr additive="base">
                                        <p:cTn id="16" dur="500" fill="hold"/>
                                        <p:tgtEl>
                                          <p:spTgt spid="43"/>
                                        </p:tgtEl>
                                        <p:attrNameLst>
                                          <p:attrName>ppt_y</p:attrName>
                                        </p:attrNameLst>
                                      </p:cBhvr>
                                      <p:tavLst>
                                        <p:tav tm="0">
                                          <p:val>
                                            <p:strVal val="#ppt_y"/>
                                          </p:val>
                                        </p:tav>
                                        <p:tav tm="100000">
                                          <p:val>
                                            <p:strVal val="#ppt_y"/>
                                          </p:val>
                                        </p:tav>
                                      </p:tavLst>
                                    </p:anim>
                                  </p:childTnLst>
                                </p:cTn>
                              </p:par>
                              <p:par>
                                <p:cTn id="17" presetID="2" presetClass="exit" presetSubtype="2" fill="hold" grpId="0" nodeType="withEffect">
                                  <p:stCondLst>
                                    <p:cond delay="0"/>
                                  </p:stCondLst>
                                  <p:childTnLst>
                                    <p:anim calcmode="lin" valueType="num">
                                      <p:cBhvr additive="base">
                                        <p:cTn id="18" dur="500"/>
                                        <p:tgtEl>
                                          <p:spTgt spid="39"/>
                                        </p:tgtEl>
                                        <p:attrNameLst>
                                          <p:attrName>ppt_x</p:attrName>
                                        </p:attrNameLst>
                                      </p:cBhvr>
                                      <p:tavLst>
                                        <p:tav tm="0">
                                          <p:val>
                                            <p:strVal val="ppt_x"/>
                                          </p:val>
                                        </p:tav>
                                        <p:tav tm="100000">
                                          <p:val>
                                            <p:strVal val="1+ppt_w/2"/>
                                          </p:val>
                                        </p:tav>
                                      </p:tavLst>
                                    </p:anim>
                                    <p:anim calcmode="lin" valueType="num">
                                      <p:cBhvr additive="base">
                                        <p:cTn id="19" dur="500"/>
                                        <p:tgtEl>
                                          <p:spTgt spid="39"/>
                                        </p:tgtEl>
                                        <p:attrNameLst>
                                          <p:attrName>ppt_y</p:attrName>
                                        </p:attrNameLst>
                                      </p:cBhvr>
                                      <p:tavLst>
                                        <p:tav tm="0">
                                          <p:val>
                                            <p:strVal val="ppt_y"/>
                                          </p:val>
                                        </p:tav>
                                        <p:tav tm="100000">
                                          <p:val>
                                            <p:strVal val="ppt_y"/>
                                          </p:val>
                                        </p:tav>
                                      </p:tavLst>
                                    </p:anim>
                                    <p:set>
                                      <p:cBhvr>
                                        <p:cTn id="20" dur="1" fill="hold">
                                          <p:stCondLst>
                                            <p:cond delay="499"/>
                                          </p:stCondLst>
                                        </p:cTn>
                                        <p:tgtEl>
                                          <p:spTgt spid="39"/>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3" end="3"/>
                                            </p:txEl>
                                          </p:spTgt>
                                        </p:tgtEl>
                                        <p:attrNameLst>
                                          <p:attrName>style.visibility</p:attrName>
                                        </p:attrNameLst>
                                      </p:cBhvr>
                                      <p:to>
                                        <p:strVal val="visible"/>
                                      </p:to>
                                    </p:set>
                                    <p:anim calcmode="lin" valueType="num">
                                      <p:cBhvr additive="base">
                                        <p:cTn id="3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4" end="4"/>
                                            </p:txEl>
                                          </p:spTgt>
                                        </p:tgtEl>
                                        <p:attrNameLst>
                                          <p:attrName>style.visibility</p:attrName>
                                        </p:attrNameLst>
                                      </p:cBhvr>
                                      <p:to>
                                        <p:strVal val="visible"/>
                                      </p:to>
                                    </p:set>
                                    <p:anim calcmode="lin" valueType="num">
                                      <p:cBhvr additive="base">
                                        <p:cTn id="3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2">
                                            <p:txEl>
                                              <p:pRg st="6" end="6"/>
                                            </p:txEl>
                                          </p:spTgt>
                                        </p:tgtEl>
                                        <p:attrNameLst>
                                          <p:attrName>style.visibility</p:attrName>
                                        </p:attrNameLst>
                                      </p:cBhvr>
                                      <p:to>
                                        <p:strVal val="visible"/>
                                      </p:to>
                                    </p:set>
                                    <p:anim calcmode="lin" valueType="num">
                                      <p:cBhvr additive="base">
                                        <p:cTn id="43"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6" end="6"/>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500" fill="hold"/>
                                        <p:tgtEl>
                                          <p:spTgt spid="79"/>
                                        </p:tgtEl>
                                        <p:attrNameLst>
                                          <p:attrName>ppt_x</p:attrName>
                                        </p:attrNameLst>
                                      </p:cBhvr>
                                      <p:tavLst>
                                        <p:tav tm="0">
                                          <p:val>
                                            <p:strVal val="0-#ppt_w/2"/>
                                          </p:val>
                                        </p:tav>
                                        <p:tav tm="100000">
                                          <p:val>
                                            <p:strVal val="#ppt_x"/>
                                          </p:val>
                                        </p:tav>
                                      </p:tavLst>
                                    </p:anim>
                                    <p:anim calcmode="lin" valueType="num">
                                      <p:cBhvr additive="base">
                                        <p:cTn id="48" dur="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0-#ppt_w/2"/>
                                          </p:val>
                                        </p:tav>
                                        <p:tav tm="100000">
                                          <p:val>
                                            <p:strVal val="#ppt_x"/>
                                          </p:val>
                                        </p:tav>
                                      </p:tavLst>
                                    </p:anim>
                                    <p:anim calcmode="lin" valueType="num">
                                      <p:cBhvr additive="base">
                                        <p:cTn id="52" dur="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500" fill="hold"/>
                                        <p:tgtEl>
                                          <p:spTgt spid="16"/>
                                        </p:tgtEl>
                                        <p:attrNameLst>
                                          <p:attrName>ppt_x</p:attrName>
                                        </p:attrNameLst>
                                      </p:cBhvr>
                                      <p:tavLst>
                                        <p:tav tm="0">
                                          <p:val>
                                            <p:strVal val="0-#ppt_w/2"/>
                                          </p:val>
                                        </p:tav>
                                        <p:tav tm="100000">
                                          <p:val>
                                            <p:strVal val="#ppt_x"/>
                                          </p:val>
                                        </p:tav>
                                      </p:tavLst>
                                    </p:anim>
                                    <p:anim calcmode="lin" valueType="num">
                                      <p:cBhvr additive="base">
                                        <p:cTn id="56" dur="500" fill="hold"/>
                                        <p:tgtEl>
                                          <p:spTgt spid="16"/>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80"/>
                                        </p:tgtEl>
                                        <p:attrNameLst>
                                          <p:attrName>style.visibility</p:attrName>
                                        </p:attrNameLst>
                                      </p:cBhvr>
                                      <p:to>
                                        <p:strVal val="visible"/>
                                      </p:to>
                                    </p:set>
                                    <p:anim calcmode="lin" valueType="num">
                                      <p:cBhvr additive="base">
                                        <p:cTn id="59" dur="500" fill="hold"/>
                                        <p:tgtEl>
                                          <p:spTgt spid="80"/>
                                        </p:tgtEl>
                                        <p:attrNameLst>
                                          <p:attrName>ppt_x</p:attrName>
                                        </p:attrNameLst>
                                      </p:cBhvr>
                                      <p:tavLst>
                                        <p:tav tm="0">
                                          <p:val>
                                            <p:strVal val="0-#ppt_w/2"/>
                                          </p:val>
                                        </p:tav>
                                        <p:tav tm="100000">
                                          <p:val>
                                            <p:strVal val="#ppt_x"/>
                                          </p:val>
                                        </p:tav>
                                      </p:tavLst>
                                    </p:anim>
                                    <p:anim calcmode="lin" valueType="num">
                                      <p:cBhvr additive="base">
                                        <p:cTn id="60" dur="500" fill="hold"/>
                                        <p:tgtEl>
                                          <p:spTgt spid="80"/>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81"/>
                                        </p:tgtEl>
                                        <p:attrNameLst>
                                          <p:attrName>style.visibility</p:attrName>
                                        </p:attrNameLst>
                                      </p:cBhvr>
                                      <p:to>
                                        <p:strVal val="visible"/>
                                      </p:to>
                                    </p:set>
                                    <p:anim calcmode="lin" valueType="num">
                                      <p:cBhvr additive="base">
                                        <p:cTn id="63" dur="500" fill="hold"/>
                                        <p:tgtEl>
                                          <p:spTgt spid="81"/>
                                        </p:tgtEl>
                                        <p:attrNameLst>
                                          <p:attrName>ppt_x</p:attrName>
                                        </p:attrNameLst>
                                      </p:cBhvr>
                                      <p:tavLst>
                                        <p:tav tm="0">
                                          <p:val>
                                            <p:strVal val="0-#ppt_w/2"/>
                                          </p:val>
                                        </p:tav>
                                        <p:tav tm="100000">
                                          <p:val>
                                            <p:strVal val="#ppt_x"/>
                                          </p:val>
                                        </p:tav>
                                      </p:tavLst>
                                    </p:anim>
                                    <p:anim calcmode="lin" valueType="num">
                                      <p:cBhvr additive="base">
                                        <p:cTn id="64" dur="500" fill="hold"/>
                                        <p:tgtEl>
                                          <p:spTgt spid="81"/>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82"/>
                                        </p:tgtEl>
                                        <p:attrNameLst>
                                          <p:attrName>style.visibility</p:attrName>
                                        </p:attrNameLst>
                                      </p:cBhvr>
                                      <p:to>
                                        <p:strVal val="visible"/>
                                      </p:to>
                                    </p:set>
                                    <p:anim calcmode="lin" valueType="num">
                                      <p:cBhvr additive="base">
                                        <p:cTn id="67" dur="500" fill="hold"/>
                                        <p:tgtEl>
                                          <p:spTgt spid="82"/>
                                        </p:tgtEl>
                                        <p:attrNameLst>
                                          <p:attrName>ppt_x</p:attrName>
                                        </p:attrNameLst>
                                      </p:cBhvr>
                                      <p:tavLst>
                                        <p:tav tm="0">
                                          <p:val>
                                            <p:strVal val="0-#ppt_w/2"/>
                                          </p:val>
                                        </p:tav>
                                        <p:tav tm="100000">
                                          <p:val>
                                            <p:strVal val="#ppt_x"/>
                                          </p:val>
                                        </p:tav>
                                      </p:tavLst>
                                    </p:anim>
                                    <p:anim calcmode="lin" valueType="num">
                                      <p:cBhvr additive="base">
                                        <p:cTn id="68" dur="500" fill="hold"/>
                                        <p:tgtEl>
                                          <p:spTgt spid="82"/>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500" fill="hold"/>
                                        <p:tgtEl>
                                          <p:spTgt spid="7"/>
                                        </p:tgtEl>
                                        <p:attrNameLst>
                                          <p:attrName>ppt_x</p:attrName>
                                        </p:attrNameLst>
                                      </p:cBhvr>
                                      <p:tavLst>
                                        <p:tav tm="0">
                                          <p:val>
                                            <p:strVal val="0-#ppt_w/2"/>
                                          </p:val>
                                        </p:tav>
                                        <p:tav tm="100000">
                                          <p:val>
                                            <p:strVal val="#ppt_x"/>
                                          </p:val>
                                        </p:tav>
                                      </p:tavLst>
                                    </p:anim>
                                    <p:anim calcmode="lin" valueType="num">
                                      <p:cBhvr additive="base">
                                        <p:cTn id="72" dur="500" fill="hold"/>
                                        <p:tgtEl>
                                          <p:spTgt spid="7"/>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additive="base">
                                        <p:cTn id="75" dur="500" fill="hold"/>
                                        <p:tgtEl>
                                          <p:spTgt spid="37"/>
                                        </p:tgtEl>
                                        <p:attrNameLst>
                                          <p:attrName>ppt_x</p:attrName>
                                        </p:attrNameLst>
                                      </p:cBhvr>
                                      <p:tavLst>
                                        <p:tav tm="0">
                                          <p:val>
                                            <p:strVal val="0-#ppt_w/2"/>
                                          </p:val>
                                        </p:tav>
                                        <p:tav tm="100000">
                                          <p:val>
                                            <p:strVal val="#ppt_x"/>
                                          </p:val>
                                        </p:tav>
                                      </p:tavLst>
                                    </p:anim>
                                    <p:anim calcmode="lin" valueType="num">
                                      <p:cBhvr additive="base">
                                        <p:cTn id="7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32">
                                            <p:txEl>
                                              <p:pRg st="7" end="7"/>
                                            </p:txEl>
                                          </p:spTgt>
                                        </p:tgtEl>
                                        <p:attrNameLst>
                                          <p:attrName>style.visibility</p:attrName>
                                        </p:attrNameLst>
                                      </p:cBhvr>
                                      <p:to>
                                        <p:strVal val="visible"/>
                                      </p:to>
                                    </p:set>
                                    <p:anim calcmode="lin" valueType="num">
                                      <p:cBhvr additive="base">
                                        <p:cTn id="8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2">
                                            <p:txEl>
                                              <p:pRg st="7" end="7"/>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14"/>
                                        </p:tgtEl>
                                        <p:attrNameLst>
                                          <p:attrName>style.visibility</p:attrName>
                                        </p:attrNameLst>
                                      </p:cBhvr>
                                      <p:to>
                                        <p:strVal val="visible"/>
                                      </p:to>
                                    </p:set>
                                    <p:anim calcmode="lin" valueType="num">
                                      <p:cBhvr additive="base">
                                        <p:cTn id="85" dur="500" fill="hold"/>
                                        <p:tgtEl>
                                          <p:spTgt spid="14"/>
                                        </p:tgtEl>
                                        <p:attrNameLst>
                                          <p:attrName>ppt_x</p:attrName>
                                        </p:attrNameLst>
                                      </p:cBhvr>
                                      <p:tavLst>
                                        <p:tav tm="0">
                                          <p:val>
                                            <p:strVal val="0-#ppt_w/2"/>
                                          </p:val>
                                        </p:tav>
                                        <p:tav tm="100000">
                                          <p:val>
                                            <p:strVal val="#ppt_x"/>
                                          </p:val>
                                        </p:tav>
                                      </p:tavLst>
                                    </p:anim>
                                    <p:anim calcmode="lin" valueType="num">
                                      <p:cBhvr additive="base">
                                        <p:cTn id="86" dur="500" fill="hold"/>
                                        <p:tgtEl>
                                          <p:spTgt spid="14"/>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additive="base">
                                        <p:cTn id="89" dur="500" fill="hold"/>
                                        <p:tgtEl>
                                          <p:spTgt spid="19"/>
                                        </p:tgtEl>
                                        <p:attrNameLst>
                                          <p:attrName>ppt_x</p:attrName>
                                        </p:attrNameLst>
                                      </p:cBhvr>
                                      <p:tavLst>
                                        <p:tav tm="0">
                                          <p:val>
                                            <p:strVal val="0-#ppt_w/2"/>
                                          </p:val>
                                        </p:tav>
                                        <p:tav tm="100000">
                                          <p:val>
                                            <p:strVal val="#ppt_x"/>
                                          </p:val>
                                        </p:tav>
                                      </p:tavLst>
                                    </p:anim>
                                    <p:anim calcmode="lin" valueType="num">
                                      <p:cBhvr additive="base">
                                        <p:cTn id="90" dur="500" fill="hold"/>
                                        <p:tgtEl>
                                          <p:spTgt spid="1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83"/>
                                        </p:tgtEl>
                                        <p:attrNameLst>
                                          <p:attrName>style.visibility</p:attrName>
                                        </p:attrNameLst>
                                      </p:cBhvr>
                                      <p:to>
                                        <p:strVal val="visible"/>
                                      </p:to>
                                    </p:set>
                                    <p:anim calcmode="lin" valueType="num">
                                      <p:cBhvr additive="base">
                                        <p:cTn id="93" dur="500" fill="hold"/>
                                        <p:tgtEl>
                                          <p:spTgt spid="83"/>
                                        </p:tgtEl>
                                        <p:attrNameLst>
                                          <p:attrName>ppt_x</p:attrName>
                                        </p:attrNameLst>
                                      </p:cBhvr>
                                      <p:tavLst>
                                        <p:tav tm="0">
                                          <p:val>
                                            <p:strVal val="0-#ppt_w/2"/>
                                          </p:val>
                                        </p:tav>
                                        <p:tav tm="100000">
                                          <p:val>
                                            <p:strVal val="#ppt_x"/>
                                          </p:val>
                                        </p:tav>
                                      </p:tavLst>
                                    </p:anim>
                                    <p:anim calcmode="lin" valueType="num">
                                      <p:cBhvr additive="base">
                                        <p:cTn id="94" dur="500" fill="hold"/>
                                        <p:tgtEl>
                                          <p:spTgt spid="83"/>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87"/>
                                        </p:tgtEl>
                                        <p:attrNameLst>
                                          <p:attrName>style.visibility</p:attrName>
                                        </p:attrNameLst>
                                      </p:cBhvr>
                                      <p:to>
                                        <p:strVal val="visible"/>
                                      </p:to>
                                    </p:set>
                                    <p:anim calcmode="lin" valueType="num">
                                      <p:cBhvr additive="base">
                                        <p:cTn id="97" dur="500" fill="hold"/>
                                        <p:tgtEl>
                                          <p:spTgt spid="87"/>
                                        </p:tgtEl>
                                        <p:attrNameLst>
                                          <p:attrName>ppt_x</p:attrName>
                                        </p:attrNameLst>
                                      </p:cBhvr>
                                      <p:tavLst>
                                        <p:tav tm="0">
                                          <p:val>
                                            <p:strVal val="0-#ppt_w/2"/>
                                          </p:val>
                                        </p:tav>
                                        <p:tav tm="100000">
                                          <p:val>
                                            <p:strVal val="#ppt_x"/>
                                          </p:val>
                                        </p:tav>
                                      </p:tavLst>
                                    </p:anim>
                                    <p:anim calcmode="lin" valueType="num">
                                      <p:cBhvr additive="base">
                                        <p:cTn id="98"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8" fill="hold" nodeType="clickEffect">
                                  <p:stCondLst>
                                    <p:cond delay="0"/>
                                  </p:stCondLst>
                                  <p:childTnLst>
                                    <p:set>
                                      <p:cBhvr>
                                        <p:cTn id="102" dur="1" fill="hold">
                                          <p:stCondLst>
                                            <p:cond delay="0"/>
                                          </p:stCondLst>
                                        </p:cTn>
                                        <p:tgtEl>
                                          <p:spTgt spid="32">
                                            <p:txEl>
                                              <p:pRg st="8" end="8"/>
                                            </p:txEl>
                                          </p:spTgt>
                                        </p:tgtEl>
                                        <p:attrNameLst>
                                          <p:attrName>style.visibility</p:attrName>
                                        </p:attrNameLst>
                                      </p:cBhvr>
                                      <p:to>
                                        <p:strVal val="visible"/>
                                      </p:to>
                                    </p:set>
                                    <p:anim calcmode="lin" valueType="num">
                                      <p:cBhvr additive="base">
                                        <p:cTn id="103" dur="500" fill="hold"/>
                                        <p:tgtEl>
                                          <p:spTgt spid="32">
                                            <p:txEl>
                                              <p:pRg st="8" end="8"/>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2">
                                            <p:txEl>
                                              <p:pRg st="8" end="8"/>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P spid="79" grpId="0"/>
      <p:bldP spid="80" grpId="0"/>
      <p:bldP spid="81" grpId="0"/>
      <p:bldP spid="82" grpId="0"/>
      <p:bldP spid="83" grpId="0"/>
      <p:bldP spid="87" grpId="0"/>
      <p:bldP spid="7" grpId="0" animBg="1"/>
      <p:bldP spid="39" grpId="0"/>
      <p:bldP spid="43" grpId="0"/>
      <p:bldP spid="43" grpId="1"/>
      <p:bldP spid="44" grpId="0"/>
      <p:bldP spid="16" grpId="0"/>
      <p:bldP spid="12"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this single line?</a:t>
            </a:r>
          </a:p>
          <a:p>
            <a:pPr eaLnBrk="1" hangingPunct="1">
              <a:spcBef>
                <a:spcPct val="0"/>
              </a:spcBef>
              <a:buNone/>
            </a:pPr>
            <a:r>
              <a:rPr lang="en-US" sz="105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altLang="en-US" sz="2400" dirty="0" err="1">
                <a:sym typeface="Symbol" panose="05050102010706020507" pitchFamily="18" charset="2"/>
              </a:rPr>
              <a:t>hound</a:t>
            </a:r>
            <a:r>
              <a:rPr lang="en-US" sz="2400" dirty="0" err="1">
                <a:solidFill>
                  <a:srgbClr val="FFFFFF"/>
                </a:solidFill>
                <a:cs typeface="Times New Roman" panose="02020603050405020304" pitchFamily="18" charset="0"/>
                <a:sym typeface="Symbol" panose="05050102010706020507" pitchFamily="18" charset="2"/>
              </a:rPr>
              <a:t>dog</a:t>
            </a:r>
            <a:r>
              <a:rPr lang="en-US" sz="2400" dirty="0">
                <a:solidFill>
                  <a:srgbClr val="FFFFFF"/>
                </a:solidFill>
                <a:cs typeface="Times New Roman" panose="02020603050405020304" pitchFamily="18" charset="0"/>
                <a:sym typeface="Symbol" panose="05050102010706020507" pitchFamily="18" charset="2"/>
              </a:rPr>
              <a:t>  does not imply </a:t>
            </a:r>
            <a:r>
              <a:rPr lang="en-US" sz="2400" dirty="0" err="1">
                <a:solidFill>
                  <a:srgbClr val="FFFFFF"/>
                </a:solidFill>
                <a:cs typeface="Times New Roman" panose="02020603050405020304" pitchFamily="18" charset="0"/>
                <a:sym typeface="Symbol" panose="05050102010706020507" pitchFamily="18" charset="2"/>
              </a:rPr>
              <a:t>dog</a:t>
            </a:r>
            <a:r>
              <a:rPr lang="en-US" altLang="en-US" sz="2400" dirty="0" err="1">
                <a:sym typeface="Symbol" panose="05050102010706020507" pitchFamily="18" charset="2"/>
              </a:rPr>
              <a:t>hound</a:t>
            </a:r>
            <a:endParaRPr lang="en-US" altLang="en-US" sz="2400" dirty="0">
              <a:sym typeface="Symbol" panose="05050102010706020507" pitchFamily="18" charset="2"/>
            </a:endParaRP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second false.</a:t>
            </a:r>
            <a:endParaRPr lang="en-US" sz="12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does not follow from the first.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p>
        </p:txBody>
      </p:sp>
      <p:pic>
        <p:nvPicPr>
          <p:cNvPr id="52" name="Picture 5" descr="j0116172">
            <a:extLst>
              <a:ext uri="{FF2B5EF4-FFF2-40B4-BE49-F238E27FC236}">
                <a16:creationId xmlns:a16="http://schemas.microsoft.com/office/drawing/2014/main" id="{9A2D353B-3316-4EB6-80E4-CA5D79B6A9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811447BD-2E81-4805-B39C-874F203D3DE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57C7005B-E5F5-46CF-A28F-B6E16DAB9F2A}"/>
              </a:ext>
            </a:extLst>
          </p:cNvPr>
          <p:cNvSpPr/>
          <p:nvPr/>
        </p:nvSpPr>
        <p:spPr>
          <a:xfrm>
            <a:off x="4543780" y="2664172"/>
            <a:ext cx="381000" cy="400110"/>
          </a:xfrm>
          <a:prstGeom prst="rect">
            <a:avLst/>
          </a:prstGeom>
        </p:spPr>
        <p:txBody>
          <a:bodyPr wrap="square">
            <a:spAutoFit/>
          </a:bodyPr>
          <a:lstStyle/>
          <a:p>
            <a:pPr algn="l"/>
            <a:r>
              <a:rPr lang="en-US" altLang="en-US" sz="2000" dirty="0">
                <a:solidFill>
                  <a:srgbClr val="66FF66"/>
                </a:solidFill>
              </a:rPr>
              <a:t>T</a:t>
            </a:r>
          </a:p>
        </p:txBody>
      </p:sp>
      <p:sp>
        <p:nvSpPr>
          <p:cNvPr id="19" name="Rectangle 18">
            <a:extLst>
              <a:ext uri="{FF2B5EF4-FFF2-40B4-BE49-F238E27FC236}">
                <a16:creationId xmlns:a16="http://schemas.microsoft.com/office/drawing/2014/main" id="{57C7005B-E5F5-46CF-A28F-B6E16DAB9F2A}"/>
              </a:ext>
            </a:extLst>
          </p:cNvPr>
          <p:cNvSpPr/>
          <p:nvPr/>
        </p:nvSpPr>
        <p:spPr>
          <a:xfrm>
            <a:off x="4572000" y="2955547"/>
            <a:ext cx="381000" cy="400110"/>
          </a:xfrm>
          <a:prstGeom prst="rect">
            <a:avLst/>
          </a:prstGeom>
        </p:spPr>
        <p:txBody>
          <a:bodyPr wrap="square">
            <a:spAutoFit/>
          </a:bodyPr>
          <a:lstStyle/>
          <a:p>
            <a:pPr algn="l"/>
            <a:r>
              <a:rPr lang="en-US" altLang="en-US" sz="2000" dirty="0">
                <a:solidFill>
                  <a:srgbClr val="FF0000"/>
                </a:solidFill>
              </a:rPr>
              <a:t>F</a:t>
            </a:r>
          </a:p>
        </p:txBody>
      </p:sp>
      <p:graphicFrame>
        <p:nvGraphicFramePr>
          <p:cNvPr id="20" name="Table 19">
            <a:extLst>
              <a:ext uri="{FF2B5EF4-FFF2-40B4-BE49-F238E27FC236}">
                <a16:creationId xmlns:a16="http://schemas.microsoft.com/office/drawing/2014/main" id="{E76353D2-3C1E-4AC8-8781-86DFB162F1CB}"/>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0" name="Rectangle 39">
            <a:extLst>
              <a:ext uri="{FF2B5EF4-FFF2-40B4-BE49-F238E27FC236}">
                <a16:creationId xmlns:a16="http://schemas.microsoft.com/office/drawing/2014/main" id="{602C4B9E-A2A9-402A-838B-6D592348EA4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1" name="Rectangle 40">
            <a:extLst>
              <a:ext uri="{FF2B5EF4-FFF2-40B4-BE49-F238E27FC236}">
                <a16:creationId xmlns:a16="http://schemas.microsoft.com/office/drawing/2014/main" id="{65DA83F4-3241-4334-ABE4-D3681B6A146F}"/>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5" name="Text Box 21">
            <a:extLst>
              <a:ext uri="{FF2B5EF4-FFF2-40B4-BE49-F238E27FC236}">
                <a16:creationId xmlns:a16="http://schemas.microsoft.com/office/drawing/2014/main" id="{178C9C1A-B679-44BF-8CB3-BEEFB280695E}"/>
              </a:ext>
            </a:extLst>
          </p:cNvPr>
          <p:cNvSpPr txBox="1">
            <a:spLocks noChangeArrowheads="1"/>
          </p:cNvSpPr>
          <p:nvPr/>
        </p:nvSpPr>
        <p:spPr bwMode="auto">
          <a:xfrm>
            <a:off x="5790689" y="172089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β</a:t>
            </a:r>
            <a:r>
              <a:rPr lang="el-GR" altLang="en-US" sz="2000" dirty="0">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49" name="Text Box 21">
            <a:extLst>
              <a:ext uri="{FF2B5EF4-FFF2-40B4-BE49-F238E27FC236}">
                <a16:creationId xmlns:a16="http://schemas.microsoft.com/office/drawing/2014/main" id="{49A4CFE4-50E8-4DBA-82DD-3D9562A3EEA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51" name="Oval 50">
            <a:extLst>
              <a:ext uri="{FF2B5EF4-FFF2-40B4-BE49-F238E27FC236}">
                <a16:creationId xmlns:a16="http://schemas.microsoft.com/office/drawing/2014/main" id="{E0D5BBCA-CA87-4868-B16A-3C73140D605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7BCC40B0-C1AE-4BF3-A23F-C86F9EC7325F}"/>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661A1F81-0AE2-4727-AD96-A82C25AFE1FB}"/>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1" name="Oval 70">
              <a:extLst>
                <a:ext uri="{FF2B5EF4-FFF2-40B4-BE49-F238E27FC236}">
                  <a16:creationId xmlns:a16="http://schemas.microsoft.com/office/drawing/2014/main" id="{69350E60-0928-4108-BA39-7BF80F92367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77" name="Picture 4" descr="Could Parallel Universes Be Physically Real?">
            <a:extLst>
              <a:ext uri="{FF2B5EF4-FFF2-40B4-BE49-F238E27FC236}">
                <a16:creationId xmlns:a16="http://schemas.microsoft.com/office/drawing/2014/main" id="{B50E72B9-478F-4935-8751-2CBF0530A419}"/>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8347594" y="1739721"/>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Rectangle 43">
            <a:extLst>
              <a:ext uri="{FF2B5EF4-FFF2-40B4-BE49-F238E27FC236}">
                <a16:creationId xmlns:a16="http://schemas.microsoft.com/office/drawing/2014/main" id="{162FC69F-D8D3-4E23-8951-0B07B7CD6204}"/>
              </a:ext>
            </a:extLst>
          </p:cNvPr>
          <p:cNvSpPr/>
          <p:nvPr/>
        </p:nvSpPr>
        <p:spPr>
          <a:xfrm>
            <a:off x="5661660"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46" name="Rectangle 45">
            <a:extLst>
              <a:ext uri="{FF2B5EF4-FFF2-40B4-BE49-F238E27FC236}">
                <a16:creationId xmlns:a16="http://schemas.microsoft.com/office/drawing/2014/main" id="{EF722BC1-C692-4DAC-BF90-E628B86344E9}"/>
              </a:ext>
            </a:extLst>
          </p:cNvPr>
          <p:cNvSpPr/>
          <p:nvPr/>
        </p:nvSpPr>
        <p:spPr>
          <a:xfrm>
            <a:off x="530709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47" name="Rectangle 46">
            <a:extLst>
              <a:ext uri="{FF2B5EF4-FFF2-40B4-BE49-F238E27FC236}">
                <a16:creationId xmlns:a16="http://schemas.microsoft.com/office/drawing/2014/main" id="{4EDAA84D-6FAF-447C-BA7F-1F3EA9F73BE2}"/>
              </a:ext>
            </a:extLst>
          </p:cNvPr>
          <p:cNvSpPr/>
          <p:nvPr/>
        </p:nvSpPr>
        <p:spPr>
          <a:xfrm>
            <a:off x="6225540" y="1678801"/>
            <a:ext cx="381000" cy="276999"/>
          </a:xfrm>
          <a:prstGeom prst="rect">
            <a:avLst/>
          </a:prstGeom>
        </p:spPr>
        <p:txBody>
          <a:bodyPr wrap="square">
            <a:spAutoFit/>
          </a:bodyPr>
          <a:lstStyle/>
          <a:p>
            <a:pPr algn="l"/>
            <a:r>
              <a:rPr lang="en-US" altLang="en-US" sz="1200" dirty="0">
                <a:solidFill>
                  <a:srgbClr val="FF0000"/>
                </a:solidFill>
              </a:rPr>
              <a:t>F</a:t>
            </a:r>
          </a:p>
        </p:txBody>
      </p:sp>
      <p:sp>
        <p:nvSpPr>
          <p:cNvPr id="48" name="Rectangle 47">
            <a:extLst>
              <a:ext uri="{FF2B5EF4-FFF2-40B4-BE49-F238E27FC236}">
                <a16:creationId xmlns:a16="http://schemas.microsoft.com/office/drawing/2014/main" id="{6CDDD5A7-3AB6-453A-B977-698EE760615F}"/>
              </a:ext>
            </a:extLst>
          </p:cNvPr>
          <p:cNvSpPr/>
          <p:nvPr/>
        </p:nvSpPr>
        <p:spPr>
          <a:xfrm>
            <a:off x="6431791" y="982813"/>
            <a:ext cx="381000" cy="400110"/>
          </a:xfrm>
          <a:prstGeom prst="rect">
            <a:avLst/>
          </a:prstGeom>
        </p:spPr>
        <p:txBody>
          <a:bodyPr wrap="square">
            <a:spAutoFit/>
          </a:bodyPr>
          <a:lstStyle/>
          <a:p>
            <a:pPr algn="l"/>
            <a:r>
              <a:rPr lang="en-US" altLang="en-US" sz="2000" dirty="0">
                <a:solidFill>
                  <a:srgbClr val="66FF66"/>
                </a:solidFill>
              </a:rPr>
              <a:t>T</a:t>
            </a:r>
          </a:p>
        </p:txBody>
      </p:sp>
      <p:sp>
        <p:nvSpPr>
          <p:cNvPr id="55" name="Rectangle 54">
            <a:extLst>
              <a:ext uri="{FF2B5EF4-FFF2-40B4-BE49-F238E27FC236}">
                <a16:creationId xmlns:a16="http://schemas.microsoft.com/office/drawing/2014/main" id="{CBF43E03-BE43-416D-8362-7854BEE38D3A}"/>
              </a:ext>
            </a:extLst>
          </p:cNvPr>
          <p:cNvSpPr/>
          <p:nvPr/>
        </p:nvSpPr>
        <p:spPr>
          <a:xfrm>
            <a:off x="6481726" y="1733490"/>
            <a:ext cx="381000" cy="400110"/>
          </a:xfrm>
          <a:prstGeom prst="rect">
            <a:avLst/>
          </a:prstGeom>
        </p:spPr>
        <p:txBody>
          <a:bodyPr wrap="square">
            <a:spAutoFit/>
          </a:bodyPr>
          <a:lstStyle/>
          <a:p>
            <a:pPr algn="l"/>
            <a:r>
              <a:rPr lang="en-US" altLang="en-US" sz="2000" dirty="0">
                <a:solidFill>
                  <a:srgbClr val="FF0000"/>
                </a:solidFill>
              </a:rPr>
              <a:t>F</a:t>
            </a:r>
          </a:p>
        </p:txBody>
      </p:sp>
      <p:sp>
        <p:nvSpPr>
          <p:cNvPr id="58" name="Rectangle 57">
            <a:extLst>
              <a:ext uri="{FF2B5EF4-FFF2-40B4-BE49-F238E27FC236}">
                <a16:creationId xmlns:a16="http://schemas.microsoft.com/office/drawing/2014/main" id="{E96B631B-9994-43C8-869B-ED0FB3E3E164}"/>
              </a:ext>
            </a:extLst>
          </p:cNvPr>
          <p:cNvSpPr/>
          <p:nvPr/>
        </p:nvSpPr>
        <p:spPr>
          <a:xfrm>
            <a:off x="5806440" y="1673721"/>
            <a:ext cx="381000" cy="276999"/>
          </a:xfrm>
          <a:prstGeom prst="rect">
            <a:avLst/>
          </a:prstGeom>
        </p:spPr>
        <p:txBody>
          <a:bodyPr wrap="square">
            <a:spAutoFit/>
          </a:bodyPr>
          <a:lstStyle/>
          <a:p>
            <a:pPr algn="l"/>
            <a:r>
              <a:rPr lang="en-US" altLang="en-US" sz="1200" dirty="0">
                <a:solidFill>
                  <a:srgbClr val="99FF66"/>
                </a:solidFill>
              </a:rPr>
              <a:t>T</a:t>
            </a:r>
          </a:p>
        </p:txBody>
      </p:sp>
      <p:sp>
        <p:nvSpPr>
          <p:cNvPr id="59" name="Oval 58">
            <a:extLst>
              <a:ext uri="{FF2B5EF4-FFF2-40B4-BE49-F238E27FC236}">
                <a16:creationId xmlns:a16="http://schemas.microsoft.com/office/drawing/2014/main" id="{5828352E-DB8C-464E-8B93-AF71FDDFD510}"/>
              </a:ext>
            </a:extLst>
          </p:cNvPr>
          <p:cNvSpPr/>
          <p:nvPr/>
        </p:nvSpPr>
        <p:spPr bwMode="auto">
          <a:xfrm>
            <a:off x="3761193" y="2013858"/>
            <a:ext cx="1434921" cy="279400"/>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60" name="Oval 59">
            <a:extLst>
              <a:ext uri="{FF2B5EF4-FFF2-40B4-BE49-F238E27FC236}">
                <a16:creationId xmlns:a16="http://schemas.microsoft.com/office/drawing/2014/main" id="{AA453E60-1F8C-43D8-982D-82B5A3795144}"/>
              </a:ext>
            </a:extLst>
          </p:cNvPr>
          <p:cNvSpPr/>
          <p:nvPr/>
        </p:nvSpPr>
        <p:spPr bwMode="auto">
          <a:xfrm>
            <a:off x="3766458" y="1661886"/>
            <a:ext cx="1434921" cy="2794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7" name="Rectangle 36">
            <a:extLst>
              <a:ext uri="{FF2B5EF4-FFF2-40B4-BE49-F238E27FC236}">
                <a16:creationId xmlns:a16="http://schemas.microsoft.com/office/drawing/2014/main" id="{02B1B773-5147-4E5B-9430-F66B1754C904}"/>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12" name="Rectangle 11">
            <a:extLst>
              <a:ext uri="{FF2B5EF4-FFF2-40B4-BE49-F238E27FC236}">
                <a16:creationId xmlns:a16="http://schemas.microsoft.com/office/drawing/2014/main" id="{57C7005B-E5F5-46CF-A28F-B6E16DAB9F2A}"/>
              </a:ext>
            </a:extLst>
          </p:cNvPr>
          <p:cNvSpPr/>
          <p:nvPr/>
        </p:nvSpPr>
        <p:spPr>
          <a:xfrm>
            <a:off x="3137079" y="2819400"/>
            <a:ext cx="381000" cy="400110"/>
          </a:xfrm>
          <a:prstGeom prst="rect">
            <a:avLst/>
          </a:prstGeom>
        </p:spPr>
        <p:txBody>
          <a:bodyPr wrap="square">
            <a:spAutoFit/>
          </a:bodyPr>
          <a:lstStyle/>
          <a:p>
            <a:pPr algn="l"/>
            <a:r>
              <a:rPr lang="en-US" altLang="en-US" sz="2000" dirty="0">
                <a:solidFill>
                  <a:srgbClr val="FF0000"/>
                </a:solidFill>
              </a:rPr>
              <a:t>F</a:t>
            </a:r>
          </a:p>
        </p:txBody>
      </p:sp>
      <p:sp>
        <p:nvSpPr>
          <p:cNvPr id="13" name="Rectangle 12">
            <a:extLst>
              <a:ext uri="{FF2B5EF4-FFF2-40B4-BE49-F238E27FC236}">
                <a16:creationId xmlns:a16="http://schemas.microsoft.com/office/drawing/2014/main" id="{57C7005B-E5F5-46CF-A28F-B6E16DAB9F2A}"/>
              </a:ext>
            </a:extLst>
          </p:cNvPr>
          <p:cNvSpPr/>
          <p:nvPr/>
        </p:nvSpPr>
        <p:spPr>
          <a:xfrm>
            <a:off x="996244" y="2836253"/>
            <a:ext cx="381000" cy="400110"/>
          </a:xfrm>
          <a:prstGeom prst="rect">
            <a:avLst/>
          </a:prstGeom>
        </p:spPr>
        <p:txBody>
          <a:bodyPr wrap="square">
            <a:spAutoFit/>
          </a:bodyPr>
          <a:lstStyle/>
          <a:p>
            <a:pPr algn="l"/>
            <a:r>
              <a:rPr lang="en-US" altLang="en-US" sz="2000" dirty="0">
                <a:solidFill>
                  <a:srgbClr val="66FF66"/>
                </a:solidFill>
              </a:rPr>
              <a:t>T</a:t>
            </a:r>
          </a:p>
        </p:txBody>
      </p:sp>
      <p:sp>
        <p:nvSpPr>
          <p:cNvPr id="16" name="Rectangle 15">
            <a:extLst>
              <a:ext uri="{FF2B5EF4-FFF2-40B4-BE49-F238E27FC236}">
                <a16:creationId xmlns:a16="http://schemas.microsoft.com/office/drawing/2014/main" id="{57C7005B-E5F5-46CF-A28F-B6E16DAB9F2A}"/>
              </a:ext>
            </a:extLst>
          </p:cNvPr>
          <p:cNvSpPr/>
          <p:nvPr/>
        </p:nvSpPr>
        <p:spPr>
          <a:xfrm>
            <a:off x="1028700" y="2516501"/>
            <a:ext cx="381000" cy="400110"/>
          </a:xfrm>
          <a:prstGeom prst="rect">
            <a:avLst/>
          </a:prstGeom>
        </p:spPr>
        <p:txBody>
          <a:bodyPr wrap="square">
            <a:spAutoFit/>
          </a:bodyPr>
          <a:lstStyle/>
          <a:p>
            <a:pPr algn="l"/>
            <a:r>
              <a:rPr lang="en-US" altLang="en-US" sz="2000" dirty="0">
                <a:solidFill>
                  <a:srgbClr val="FF0000"/>
                </a:solidFill>
              </a:rPr>
              <a:t>F</a:t>
            </a:r>
          </a:p>
        </p:txBody>
      </p:sp>
      <p:sp>
        <p:nvSpPr>
          <p:cNvPr id="17" name="Rectangle 16">
            <a:extLst>
              <a:ext uri="{FF2B5EF4-FFF2-40B4-BE49-F238E27FC236}">
                <a16:creationId xmlns:a16="http://schemas.microsoft.com/office/drawing/2014/main" id="{57C7005B-E5F5-46CF-A28F-B6E16DAB9F2A}"/>
              </a:ext>
            </a:extLst>
          </p:cNvPr>
          <p:cNvSpPr/>
          <p:nvPr/>
        </p:nvSpPr>
        <p:spPr>
          <a:xfrm>
            <a:off x="3129844" y="2477037"/>
            <a:ext cx="381000" cy="400110"/>
          </a:xfrm>
          <a:prstGeom prst="rect">
            <a:avLst/>
          </a:prstGeom>
        </p:spPr>
        <p:txBody>
          <a:bodyPr wrap="square">
            <a:spAutoFit/>
          </a:bodyPr>
          <a:lstStyle/>
          <a:p>
            <a:pPr algn="l"/>
            <a:r>
              <a:rPr lang="en-US" altLang="en-US" sz="2000" dirty="0">
                <a:solidFill>
                  <a:srgbClr val="66FF66"/>
                </a:solidFill>
              </a:rPr>
              <a:t>T</a:t>
            </a:r>
          </a:p>
        </p:txBody>
      </p:sp>
      <p:sp>
        <p:nvSpPr>
          <p:cNvPr id="38" name="Text Box 21">
            <a:extLst>
              <a:ext uri="{FF2B5EF4-FFF2-40B4-BE49-F238E27FC236}">
                <a16:creationId xmlns:a16="http://schemas.microsoft.com/office/drawing/2014/main" id="{781F4696-49FB-40BE-8D3B-4013E756893A}"/>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39" name="Rectangle 2">
            <a:extLst>
              <a:ext uri="{FF2B5EF4-FFF2-40B4-BE49-F238E27FC236}">
                <a16:creationId xmlns:a16="http://schemas.microsoft.com/office/drawing/2014/main" id="{74530A17-EB55-4EC7-A4D8-E34C7AB626F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36220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withEffect">
                                  <p:stCondLst>
                                    <p:cond delay="0"/>
                                  </p:stCondLst>
                                  <p:childTnLst>
                                    <p:animRot by="120000">
                                      <p:cBhvr>
                                        <p:cTn id="6" dur="100" fill="hold">
                                          <p:stCondLst>
                                            <p:cond delay="0"/>
                                          </p:stCondLst>
                                        </p:cTn>
                                        <p:tgtEl>
                                          <p:spTgt spid="32">
                                            <p:txEl>
                                              <p:pRg st="0" end="0"/>
                                            </p:txEl>
                                          </p:spTgt>
                                        </p:tgtEl>
                                        <p:attrNameLst>
                                          <p:attrName>r</p:attrName>
                                        </p:attrNameLst>
                                      </p:cBhvr>
                                    </p:animRot>
                                    <p:animRot by="-240000">
                                      <p:cBhvr>
                                        <p:cTn id="7" dur="200" fill="hold">
                                          <p:stCondLst>
                                            <p:cond delay="200"/>
                                          </p:stCondLst>
                                        </p:cTn>
                                        <p:tgtEl>
                                          <p:spTgt spid="32">
                                            <p:txEl>
                                              <p:pRg st="0" end="0"/>
                                            </p:txEl>
                                          </p:spTgt>
                                        </p:tgtEl>
                                        <p:attrNameLst>
                                          <p:attrName>r</p:attrName>
                                        </p:attrNameLst>
                                      </p:cBhvr>
                                    </p:animRot>
                                    <p:animRot by="240000">
                                      <p:cBhvr>
                                        <p:cTn id="8" dur="200" fill="hold">
                                          <p:stCondLst>
                                            <p:cond delay="400"/>
                                          </p:stCondLst>
                                        </p:cTn>
                                        <p:tgtEl>
                                          <p:spTgt spid="32">
                                            <p:txEl>
                                              <p:pRg st="0" end="0"/>
                                            </p:txEl>
                                          </p:spTgt>
                                        </p:tgtEl>
                                        <p:attrNameLst>
                                          <p:attrName>r</p:attrName>
                                        </p:attrNameLst>
                                      </p:cBhvr>
                                    </p:animRot>
                                    <p:animRot by="-240000">
                                      <p:cBhvr>
                                        <p:cTn id="9" dur="200" fill="hold">
                                          <p:stCondLst>
                                            <p:cond delay="600"/>
                                          </p:stCondLst>
                                        </p:cTn>
                                        <p:tgtEl>
                                          <p:spTgt spid="32">
                                            <p:txEl>
                                              <p:pRg st="0" end="0"/>
                                            </p:txEl>
                                          </p:spTgt>
                                        </p:tgtEl>
                                        <p:attrNameLst>
                                          <p:attrName>r</p:attrName>
                                        </p:attrNameLst>
                                      </p:cBhvr>
                                    </p:animRot>
                                    <p:animRot by="120000">
                                      <p:cBhvr>
                                        <p:cTn id="10" dur="200" fill="hold">
                                          <p:stCondLst>
                                            <p:cond delay="800"/>
                                          </p:stCondLst>
                                        </p:cTn>
                                        <p:tgtEl>
                                          <p:spTgt spid="32">
                                            <p:txEl>
                                              <p:pRg st="0" end="0"/>
                                            </p:txEl>
                                          </p:spTgt>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9">
                                            <p:txEl>
                                              <p:pRg st="7" end="7"/>
                                            </p:txEl>
                                          </p:spTgt>
                                        </p:tgtEl>
                                        <p:attrNameLst>
                                          <p:attrName>style.visibility</p:attrName>
                                        </p:attrNameLst>
                                      </p:cBhvr>
                                      <p:to>
                                        <p:strVal val="visible"/>
                                      </p:to>
                                    </p:set>
                                    <p:anim calcmode="lin" valueType="num">
                                      <p:cBhvr additive="base">
                                        <p:cTn id="15"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9">
                                            <p:txEl>
                                              <p:pRg st="7" end="7"/>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0-#ppt_w/2"/>
                                          </p:val>
                                        </p:tav>
                                        <p:tav tm="100000">
                                          <p:val>
                                            <p:strVal val="#ppt_x"/>
                                          </p:val>
                                        </p:tav>
                                      </p:tavLst>
                                    </p:anim>
                                    <p:anim calcmode="lin" valueType="num">
                                      <p:cBhvr additive="base">
                                        <p:cTn id="20"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3" end="3"/>
                                            </p:txEl>
                                          </p:spTgt>
                                        </p:tgtEl>
                                        <p:attrNameLst>
                                          <p:attrName>style.visibility</p:attrName>
                                        </p:attrNameLst>
                                      </p:cBhvr>
                                      <p:to>
                                        <p:strVal val="visible"/>
                                      </p:to>
                                    </p:set>
                                    <p:anim calcmode="lin" valueType="num">
                                      <p:cBhvr additive="base">
                                        <p:cTn id="3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5" end="5"/>
                                            </p:txEl>
                                          </p:spTgt>
                                        </p:tgtEl>
                                        <p:attrNameLst>
                                          <p:attrName>style.visibility</p:attrName>
                                        </p:attrNameLst>
                                      </p:cBhvr>
                                      <p:to>
                                        <p:strVal val="visible"/>
                                      </p:to>
                                    </p:set>
                                    <p:anim calcmode="lin" valueType="num">
                                      <p:cBhvr additive="base">
                                        <p:cTn id="3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5" end="5"/>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0-#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0-#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7"/>
                                        </p:tgtEl>
                                        <p:attrNameLst>
                                          <p:attrName>style.visibility</p:attrName>
                                        </p:attrNameLst>
                                      </p:cBhvr>
                                      <p:to>
                                        <p:strVal val="visible"/>
                                      </p:to>
                                    </p:set>
                                    <p:anim calcmode="lin" valueType="num">
                                      <p:cBhvr additive="base">
                                        <p:cTn id="53" dur="500" fill="hold"/>
                                        <p:tgtEl>
                                          <p:spTgt spid="17"/>
                                        </p:tgtEl>
                                        <p:attrNameLst>
                                          <p:attrName>ppt_x</p:attrName>
                                        </p:attrNameLst>
                                      </p:cBhvr>
                                      <p:tavLst>
                                        <p:tav tm="0">
                                          <p:val>
                                            <p:strVal val="0-#ppt_w/2"/>
                                          </p:val>
                                        </p:tav>
                                        <p:tav tm="100000">
                                          <p:val>
                                            <p:strVal val="#ppt_x"/>
                                          </p:val>
                                        </p:tav>
                                      </p:tavLst>
                                    </p:anim>
                                    <p:anim calcmode="lin" valueType="num">
                                      <p:cBhvr additive="base">
                                        <p:cTn id="54" dur="500" fill="hold"/>
                                        <p:tgtEl>
                                          <p:spTgt spid="17"/>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7"/>
                                        </p:tgtEl>
                                        <p:attrNameLst>
                                          <p:attrName>style.visibility</p:attrName>
                                        </p:attrNameLst>
                                      </p:cBhvr>
                                      <p:to>
                                        <p:strVal val="visible"/>
                                      </p:to>
                                    </p:set>
                                    <p:anim calcmode="lin" valueType="num">
                                      <p:cBhvr additive="base">
                                        <p:cTn id="57" dur="500" fill="hold"/>
                                        <p:tgtEl>
                                          <p:spTgt spid="77"/>
                                        </p:tgtEl>
                                        <p:attrNameLst>
                                          <p:attrName>ppt_x</p:attrName>
                                        </p:attrNameLst>
                                      </p:cBhvr>
                                      <p:tavLst>
                                        <p:tav tm="0">
                                          <p:val>
                                            <p:strVal val="0-#ppt_w/2"/>
                                          </p:val>
                                        </p:tav>
                                        <p:tav tm="100000">
                                          <p:val>
                                            <p:strVal val="#ppt_x"/>
                                          </p:val>
                                        </p:tav>
                                      </p:tavLst>
                                    </p:anim>
                                    <p:anim calcmode="lin" valueType="num">
                                      <p:cBhvr additive="base">
                                        <p:cTn id="58" dur="500" fill="hold"/>
                                        <p:tgtEl>
                                          <p:spTgt spid="77"/>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4"/>
                                        </p:tgtEl>
                                        <p:attrNameLst>
                                          <p:attrName>style.visibility</p:attrName>
                                        </p:attrNameLst>
                                      </p:cBhvr>
                                      <p:to>
                                        <p:strVal val="visible"/>
                                      </p:to>
                                    </p:set>
                                    <p:anim calcmode="lin" valueType="num">
                                      <p:cBhvr additive="base">
                                        <p:cTn id="61" dur="500" fill="hold"/>
                                        <p:tgtEl>
                                          <p:spTgt spid="44"/>
                                        </p:tgtEl>
                                        <p:attrNameLst>
                                          <p:attrName>ppt_x</p:attrName>
                                        </p:attrNameLst>
                                      </p:cBhvr>
                                      <p:tavLst>
                                        <p:tav tm="0">
                                          <p:val>
                                            <p:strVal val="0-#ppt_w/2"/>
                                          </p:val>
                                        </p:tav>
                                        <p:tav tm="100000">
                                          <p:val>
                                            <p:strVal val="#ppt_x"/>
                                          </p:val>
                                        </p:tav>
                                      </p:tavLst>
                                    </p:anim>
                                    <p:anim calcmode="lin" valueType="num">
                                      <p:cBhvr additive="base">
                                        <p:cTn id="62" dur="500" fill="hold"/>
                                        <p:tgtEl>
                                          <p:spTgt spid="44"/>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46"/>
                                        </p:tgtEl>
                                        <p:attrNameLst>
                                          <p:attrName>style.visibility</p:attrName>
                                        </p:attrNameLst>
                                      </p:cBhvr>
                                      <p:to>
                                        <p:strVal val="visible"/>
                                      </p:to>
                                    </p:set>
                                    <p:anim calcmode="lin" valueType="num">
                                      <p:cBhvr additive="base">
                                        <p:cTn id="65" dur="500" fill="hold"/>
                                        <p:tgtEl>
                                          <p:spTgt spid="46"/>
                                        </p:tgtEl>
                                        <p:attrNameLst>
                                          <p:attrName>ppt_x</p:attrName>
                                        </p:attrNameLst>
                                      </p:cBhvr>
                                      <p:tavLst>
                                        <p:tav tm="0">
                                          <p:val>
                                            <p:strVal val="0-#ppt_w/2"/>
                                          </p:val>
                                        </p:tav>
                                        <p:tav tm="100000">
                                          <p:val>
                                            <p:strVal val="#ppt_x"/>
                                          </p:val>
                                        </p:tav>
                                      </p:tavLst>
                                    </p:anim>
                                    <p:anim calcmode="lin" valueType="num">
                                      <p:cBhvr additive="base">
                                        <p:cTn id="66" dur="500" fill="hold"/>
                                        <p:tgtEl>
                                          <p:spTgt spid="46"/>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47"/>
                                        </p:tgtEl>
                                        <p:attrNameLst>
                                          <p:attrName>style.visibility</p:attrName>
                                        </p:attrNameLst>
                                      </p:cBhvr>
                                      <p:to>
                                        <p:strVal val="visible"/>
                                      </p:to>
                                    </p:set>
                                    <p:anim calcmode="lin" valueType="num">
                                      <p:cBhvr additive="base">
                                        <p:cTn id="69" dur="500" fill="hold"/>
                                        <p:tgtEl>
                                          <p:spTgt spid="47"/>
                                        </p:tgtEl>
                                        <p:attrNameLst>
                                          <p:attrName>ppt_x</p:attrName>
                                        </p:attrNameLst>
                                      </p:cBhvr>
                                      <p:tavLst>
                                        <p:tav tm="0">
                                          <p:val>
                                            <p:strVal val="0-#ppt_w/2"/>
                                          </p:val>
                                        </p:tav>
                                        <p:tav tm="100000">
                                          <p:val>
                                            <p:strVal val="#ppt_x"/>
                                          </p:val>
                                        </p:tav>
                                      </p:tavLst>
                                    </p:anim>
                                    <p:anim calcmode="lin" valueType="num">
                                      <p:cBhvr additive="base">
                                        <p:cTn id="70" dur="500" fill="hold"/>
                                        <p:tgtEl>
                                          <p:spTgt spid="4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8"/>
                                        </p:tgtEl>
                                        <p:attrNameLst>
                                          <p:attrName>style.visibility</p:attrName>
                                        </p:attrNameLst>
                                      </p:cBhvr>
                                      <p:to>
                                        <p:strVal val="visible"/>
                                      </p:to>
                                    </p:set>
                                    <p:anim calcmode="lin" valueType="num">
                                      <p:cBhvr additive="base">
                                        <p:cTn id="73" dur="500" fill="hold"/>
                                        <p:tgtEl>
                                          <p:spTgt spid="58"/>
                                        </p:tgtEl>
                                        <p:attrNameLst>
                                          <p:attrName>ppt_x</p:attrName>
                                        </p:attrNameLst>
                                      </p:cBhvr>
                                      <p:tavLst>
                                        <p:tav tm="0">
                                          <p:val>
                                            <p:strVal val="0-#ppt_w/2"/>
                                          </p:val>
                                        </p:tav>
                                        <p:tav tm="100000">
                                          <p:val>
                                            <p:strVal val="#ppt_x"/>
                                          </p:val>
                                        </p:tav>
                                      </p:tavLst>
                                    </p:anim>
                                    <p:anim calcmode="lin" valueType="num">
                                      <p:cBhvr additive="base">
                                        <p:cTn id="74"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59"/>
                                        </p:tgtEl>
                                        <p:attrNameLst>
                                          <p:attrName>style.visibility</p:attrName>
                                        </p:attrNameLst>
                                      </p:cBhvr>
                                      <p:to>
                                        <p:strVal val="visible"/>
                                      </p:to>
                                    </p:set>
                                    <p:anim calcmode="lin" valueType="num">
                                      <p:cBhvr additive="base">
                                        <p:cTn id="79" dur="500" fill="hold"/>
                                        <p:tgtEl>
                                          <p:spTgt spid="59"/>
                                        </p:tgtEl>
                                        <p:attrNameLst>
                                          <p:attrName>ppt_x</p:attrName>
                                        </p:attrNameLst>
                                      </p:cBhvr>
                                      <p:tavLst>
                                        <p:tav tm="0">
                                          <p:val>
                                            <p:strVal val="0-#ppt_w/2"/>
                                          </p:val>
                                        </p:tav>
                                        <p:tav tm="100000">
                                          <p:val>
                                            <p:strVal val="#ppt_x"/>
                                          </p:val>
                                        </p:tav>
                                      </p:tavLst>
                                    </p:anim>
                                    <p:anim calcmode="lin" valueType="num">
                                      <p:cBhvr additive="base">
                                        <p:cTn id="80" dur="500" fill="hold"/>
                                        <p:tgtEl>
                                          <p:spTgt spid="5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60"/>
                                        </p:tgtEl>
                                        <p:attrNameLst>
                                          <p:attrName>style.visibility</p:attrName>
                                        </p:attrNameLst>
                                      </p:cBhvr>
                                      <p:to>
                                        <p:strVal val="visible"/>
                                      </p:to>
                                    </p:set>
                                    <p:anim calcmode="lin" valueType="num">
                                      <p:cBhvr additive="base">
                                        <p:cTn id="83" dur="500" fill="hold"/>
                                        <p:tgtEl>
                                          <p:spTgt spid="60"/>
                                        </p:tgtEl>
                                        <p:attrNameLst>
                                          <p:attrName>ppt_x</p:attrName>
                                        </p:attrNameLst>
                                      </p:cBhvr>
                                      <p:tavLst>
                                        <p:tav tm="0">
                                          <p:val>
                                            <p:strVal val="0-#ppt_w/2"/>
                                          </p:val>
                                        </p:tav>
                                        <p:tav tm="100000">
                                          <p:val>
                                            <p:strVal val="#ppt_x"/>
                                          </p:val>
                                        </p:tav>
                                      </p:tavLst>
                                    </p:anim>
                                    <p:anim calcmode="lin" valueType="num">
                                      <p:cBhvr additive="base">
                                        <p:cTn id="84"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32">
                                            <p:txEl>
                                              <p:pRg st="6" end="6"/>
                                            </p:txEl>
                                          </p:spTgt>
                                        </p:tgtEl>
                                        <p:attrNameLst>
                                          <p:attrName>style.visibility</p:attrName>
                                        </p:attrNameLst>
                                      </p:cBhvr>
                                      <p:to>
                                        <p:strVal val="visible"/>
                                      </p:to>
                                    </p:set>
                                    <p:anim calcmode="lin" valueType="num">
                                      <p:cBhvr additive="base">
                                        <p:cTn id="8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32">
                                            <p:txEl>
                                              <p:pRg st="6" end="6"/>
                                            </p:txEl>
                                          </p:spTgt>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14"/>
                                        </p:tgtEl>
                                        <p:attrNameLst>
                                          <p:attrName>style.visibility</p:attrName>
                                        </p:attrNameLst>
                                      </p:cBhvr>
                                      <p:to>
                                        <p:strVal val="visible"/>
                                      </p:to>
                                    </p:set>
                                    <p:anim calcmode="lin" valueType="num">
                                      <p:cBhvr additive="base">
                                        <p:cTn id="93" dur="500" fill="hold"/>
                                        <p:tgtEl>
                                          <p:spTgt spid="14"/>
                                        </p:tgtEl>
                                        <p:attrNameLst>
                                          <p:attrName>ppt_x</p:attrName>
                                        </p:attrNameLst>
                                      </p:cBhvr>
                                      <p:tavLst>
                                        <p:tav tm="0">
                                          <p:val>
                                            <p:strVal val="0-#ppt_w/2"/>
                                          </p:val>
                                        </p:tav>
                                        <p:tav tm="100000">
                                          <p:val>
                                            <p:strVal val="#ppt_x"/>
                                          </p:val>
                                        </p:tav>
                                      </p:tavLst>
                                    </p:anim>
                                    <p:anim calcmode="lin" valueType="num">
                                      <p:cBhvr additive="base">
                                        <p:cTn id="94" dur="500" fill="hold"/>
                                        <p:tgtEl>
                                          <p:spTgt spid="14"/>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500" fill="hold"/>
                                        <p:tgtEl>
                                          <p:spTgt spid="19"/>
                                        </p:tgtEl>
                                        <p:attrNameLst>
                                          <p:attrName>ppt_x</p:attrName>
                                        </p:attrNameLst>
                                      </p:cBhvr>
                                      <p:tavLst>
                                        <p:tav tm="0">
                                          <p:val>
                                            <p:strVal val="0-#ppt_w/2"/>
                                          </p:val>
                                        </p:tav>
                                        <p:tav tm="100000">
                                          <p:val>
                                            <p:strVal val="#ppt_x"/>
                                          </p:val>
                                        </p:tav>
                                      </p:tavLst>
                                    </p:anim>
                                    <p:anim calcmode="lin" valueType="num">
                                      <p:cBhvr additive="base">
                                        <p:cTn id="98" dur="500" fill="hold"/>
                                        <p:tgtEl>
                                          <p:spTgt spid="1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500" fill="hold"/>
                                        <p:tgtEl>
                                          <p:spTgt spid="48"/>
                                        </p:tgtEl>
                                        <p:attrNameLst>
                                          <p:attrName>ppt_x</p:attrName>
                                        </p:attrNameLst>
                                      </p:cBhvr>
                                      <p:tavLst>
                                        <p:tav tm="0">
                                          <p:val>
                                            <p:strVal val="0-#ppt_w/2"/>
                                          </p:val>
                                        </p:tav>
                                        <p:tav tm="100000">
                                          <p:val>
                                            <p:strVal val="#ppt_x"/>
                                          </p:val>
                                        </p:tav>
                                      </p:tavLst>
                                    </p:anim>
                                    <p:anim calcmode="lin" valueType="num">
                                      <p:cBhvr additive="base">
                                        <p:cTn id="102" dur="500" fill="hold"/>
                                        <p:tgtEl>
                                          <p:spTgt spid="48"/>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55"/>
                                        </p:tgtEl>
                                        <p:attrNameLst>
                                          <p:attrName>style.visibility</p:attrName>
                                        </p:attrNameLst>
                                      </p:cBhvr>
                                      <p:to>
                                        <p:strVal val="visible"/>
                                      </p:to>
                                    </p:set>
                                    <p:anim calcmode="lin" valueType="num">
                                      <p:cBhvr additive="base">
                                        <p:cTn id="105" dur="500" fill="hold"/>
                                        <p:tgtEl>
                                          <p:spTgt spid="55"/>
                                        </p:tgtEl>
                                        <p:attrNameLst>
                                          <p:attrName>ppt_x</p:attrName>
                                        </p:attrNameLst>
                                      </p:cBhvr>
                                      <p:tavLst>
                                        <p:tav tm="0">
                                          <p:val>
                                            <p:strVal val="0-#ppt_w/2"/>
                                          </p:val>
                                        </p:tav>
                                        <p:tav tm="100000">
                                          <p:val>
                                            <p:strVal val="#ppt_x"/>
                                          </p:val>
                                        </p:tav>
                                      </p:tavLst>
                                    </p:anim>
                                    <p:anim calcmode="lin" valueType="num">
                                      <p:cBhvr additive="base">
                                        <p:cTn id="106" dur="500" fill="hold"/>
                                        <p:tgtEl>
                                          <p:spTgt spid="55"/>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7" end="7"/>
                                            </p:txEl>
                                          </p:spTgt>
                                        </p:tgtEl>
                                        <p:attrNameLst>
                                          <p:attrName>style.visibility</p:attrName>
                                        </p:attrNameLst>
                                      </p:cBhvr>
                                      <p:to>
                                        <p:strVal val="visible"/>
                                      </p:to>
                                    </p:set>
                                    <p:anim calcmode="lin" valueType="num">
                                      <p:cBhvr additive="base">
                                        <p:cTn id="11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7" end="7"/>
                                            </p:txEl>
                                          </p:spTgt>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33">
                                            <p:txEl>
                                              <p:pRg st="1" end="1"/>
                                            </p:txEl>
                                          </p:spTgt>
                                        </p:tgtEl>
                                        <p:attrNameLst>
                                          <p:attrName>style.visibility</p:attrName>
                                        </p:attrNameLst>
                                      </p:cBhvr>
                                      <p:to>
                                        <p:strVal val="visible"/>
                                      </p:to>
                                    </p:set>
                                    <p:anim calcmode="lin" valueType="num">
                                      <p:cBhvr additive="base">
                                        <p:cTn id="11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P spid="45" grpId="0"/>
      <p:bldP spid="44" grpId="0"/>
      <p:bldP spid="46" grpId="0"/>
      <p:bldP spid="47" grpId="0"/>
      <p:bldP spid="48" grpId="0"/>
      <p:bldP spid="55" grpId="0"/>
      <p:bldP spid="58" grpId="0"/>
      <p:bldP spid="59" grpId="0" animBg="1"/>
      <p:bldP spid="60" grpId="0" animBg="1"/>
      <p:bldP spid="12" grpId="0"/>
      <p:bldP spid="13" grpId="0"/>
      <p:bldP spid="16" grpId="0"/>
      <p:bldP spid="17"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this single line?</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a:p>
            <a:pPr marL="457200" indent="-457200" eaLnBrk="1" hangingPunct="1">
              <a:spcBef>
                <a:spcPct val="0"/>
              </a:spcBef>
              <a:defRPr/>
            </a:pPr>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and</a:t>
            </a:r>
            <a:r>
              <a:rPr lang="en-US" altLang="en-US" sz="2400" dirty="0">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sym typeface="Symbol" panose="05050102010706020507" pitchFamily="18" charset="2"/>
              </a:rPr>
              <a:t>is not</a:t>
            </a:r>
            <a:r>
              <a:rPr lang="en-US" altLang="en-US" sz="2400" dirty="0">
                <a:cs typeface="Times New Roman" panose="02020603050405020304" pitchFamily="18" charset="0"/>
              </a:rPr>
              <a:t> true, then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can’t be.</a:t>
            </a:r>
          </a:p>
          <a:p>
            <a:pPr eaLnBrk="1" hangingPunct="1">
              <a:spcBef>
                <a:spcPct val="0"/>
              </a:spcBef>
              <a:buNone/>
              <a:defRPr/>
            </a:pPr>
            <a:r>
              <a:rPr lang="en-US" altLang="en-US" sz="2400" dirty="0">
                <a:cs typeface="Times New Roman" panose="02020603050405020304" pitchFamily="18" charset="0"/>
              </a:rPr>
              <a:t>      Otherwise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would be.</a:t>
            </a:r>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26267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additive="base">
                                        <p:cTn id="13" dur="500" fill="hold"/>
                                        <p:tgtEl>
                                          <p:spTgt spid="24"/>
                                        </p:tgtEl>
                                        <p:attrNameLst>
                                          <p:attrName>ppt_x</p:attrName>
                                        </p:attrNameLst>
                                      </p:cBhvr>
                                      <p:tavLst>
                                        <p:tav tm="0">
                                          <p:val>
                                            <p:strVal val="0-#ppt_w/2"/>
                                          </p:val>
                                        </p:tav>
                                        <p:tav tm="100000">
                                          <p:val>
                                            <p:strVal val="#ppt_x"/>
                                          </p:val>
                                        </p:tav>
                                      </p:tavLst>
                                    </p:anim>
                                    <p:anim calcmode="lin" valueType="num">
                                      <p:cBhvr additive="base">
                                        <p:cTn id="14"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
                                            <p:txEl>
                                              <p:pRg st="7" end="7"/>
                                            </p:txEl>
                                          </p:spTgt>
                                        </p:tgtEl>
                                        <p:attrNameLst>
                                          <p:attrName>style.visibility</p:attrName>
                                        </p:attrNameLst>
                                      </p:cBhvr>
                                      <p:to>
                                        <p:strVal val="visible"/>
                                      </p:to>
                                    </p:set>
                                    <p:anim calcmode="lin" valueType="num">
                                      <p:cBhvr additive="base">
                                        <p:cTn id="19"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4" end="4"/>
                                            </p:txEl>
                                          </p:spTgt>
                                        </p:tgtEl>
                                        <p:attrNameLst>
                                          <p:attrName>style.visibility</p:attrName>
                                        </p:attrNameLst>
                                      </p:cBhvr>
                                      <p:to>
                                        <p:strVal val="visible"/>
                                      </p:to>
                                    </p:set>
                                    <p:anim calcmode="lin" valueType="num">
                                      <p:cBhvr additive="base">
                                        <p:cTn id="3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5" end="5"/>
                                            </p:txEl>
                                          </p:spTgt>
                                        </p:tgtEl>
                                        <p:attrNameLst>
                                          <p:attrName>style.visibility</p:attrName>
                                        </p:attrNameLst>
                                      </p:cBhvr>
                                      <p:to>
                                        <p:strVal val="visible"/>
                                      </p:to>
                                    </p:set>
                                    <p:anim calcmode="lin" valueType="num">
                                      <p:cBhvr additive="base">
                                        <p:cTn id="3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2">
                                            <p:txEl>
                                              <p:pRg st="6" end="6"/>
                                            </p:txEl>
                                          </p:spTgt>
                                        </p:tgtEl>
                                        <p:attrNameLst>
                                          <p:attrName>style.visibility</p:attrName>
                                        </p:attrNameLst>
                                      </p:cBhvr>
                                      <p:to>
                                        <p:strVal val="visible"/>
                                      </p:to>
                                    </p:set>
                                    <p:anim calcmode="lin" valueType="num">
                                      <p:cBhvr additive="base">
                                        <p:cTn id="43"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3">
                                            <p:txEl>
                                              <p:pRg st="1" end="1"/>
                                            </p:txEl>
                                          </p:spTgt>
                                        </p:tgtEl>
                                        <p:attrNameLst>
                                          <p:attrName>style.visibility</p:attrName>
                                        </p:attrNameLst>
                                      </p:cBhvr>
                                      <p:to>
                                        <p:strVal val="visible"/>
                                      </p:to>
                                    </p:set>
                                    <p:anim calcmode="lin" valueType="num">
                                      <p:cBhvr additive="base">
                                        <p:cTn id="49"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2" name="AutoShape 250">
            <a:extLst>
              <a:ext uri="{FF2B5EF4-FFF2-40B4-BE49-F238E27FC236}">
                <a16:creationId xmlns:a16="http://schemas.microsoft.com/office/drawing/2014/main" id="{B0A717EB-9637-1B96-ACFC-12D5E0B5751F}"/>
              </a:ext>
            </a:extLst>
          </p:cNvPr>
          <p:cNvSpPr>
            <a:spLocks noChangeArrowheads="1"/>
          </p:cNvSpPr>
          <p:nvPr/>
        </p:nvSpPr>
        <p:spPr bwMode="auto">
          <a:xfrm>
            <a:off x="962781" y="3714274"/>
            <a:ext cx="4671190" cy="953278"/>
          </a:xfrm>
          <a:prstGeom prst="wedgeRoundRectCallout">
            <a:avLst>
              <a:gd name="adj1" fmla="val -55151"/>
              <a:gd name="adj2" fmla="val -4259"/>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If you want to know the truth,</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I will tell you.</a:t>
            </a:r>
          </a:p>
        </p:txBody>
      </p:sp>
      <p:sp>
        <p:nvSpPr>
          <p:cNvPr id="3" name="AutoShape 250">
            <a:extLst>
              <a:ext uri="{FF2B5EF4-FFF2-40B4-BE49-F238E27FC236}">
                <a16:creationId xmlns:a16="http://schemas.microsoft.com/office/drawing/2014/main" id="{436CC785-AFE9-B9A1-6794-9188DF25355C}"/>
              </a:ext>
            </a:extLst>
          </p:cNvPr>
          <p:cNvSpPr>
            <a:spLocks noChangeArrowheads="1"/>
          </p:cNvSpPr>
          <p:nvPr/>
        </p:nvSpPr>
        <p:spPr bwMode="auto">
          <a:xfrm>
            <a:off x="4393790" y="4457085"/>
            <a:ext cx="4647791" cy="2261492"/>
          </a:xfrm>
          <a:prstGeom prst="wedgeRoundRectCallout">
            <a:avLst>
              <a:gd name="adj1" fmla="val -59223"/>
              <a:gd name="adj2" fmla="val -4807"/>
              <a:gd name="adj3" fmla="val 16667"/>
            </a:avLst>
          </a:prstGeom>
          <a:solidFill>
            <a:srgbClr val="000066"/>
          </a:solidFill>
          <a:ln w="12700">
            <a:solidFill>
              <a:srgbClr val="FFC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lang="en-US" altLang="en-US" sz="2400" dirty="0">
                <a:cs typeface="Arial" pitchFamily="34" charset="0"/>
              </a:rPr>
              <a:t>Dude!</a:t>
            </a:r>
          </a:p>
          <a:p>
            <a:pPr lvl="0" algn="ctr" eaLnBrk="1" hangingPunct="1">
              <a:buNone/>
              <a:defRPr/>
            </a:pPr>
            <a:r>
              <a:rPr lang="en-US" altLang="en-US" sz="2400" dirty="0">
                <a:cs typeface="Arial" pitchFamily="34" charset="0"/>
              </a:rPr>
              <a:t>You will tell me </a:t>
            </a:r>
          </a:p>
          <a:p>
            <a:pPr lvl="0" algn="ctr" eaLnBrk="1" hangingPunct="1">
              <a:buNone/>
              <a:defRPr/>
            </a:pPr>
            <a:r>
              <a:rPr lang="en-US" altLang="en-US" sz="2400" dirty="0">
                <a:cs typeface="Arial" pitchFamily="34" charset="0"/>
              </a:rPr>
              <a:t>whether I want to you to or not.</a:t>
            </a:r>
          </a:p>
          <a:p>
            <a:pPr algn="ctr" eaLnBrk="1" hangingPunct="1">
              <a:buNone/>
              <a:defRPr/>
            </a:pPr>
            <a:r>
              <a:rPr lang="en-US" altLang="en-US" sz="2400" dirty="0">
                <a:cs typeface="Arial" pitchFamily="34" charset="0"/>
              </a:rPr>
              <a:t>When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buNone/>
              <a:defRPr/>
            </a:pP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altLang="en-US" sz="2400" dirty="0">
                <a:solidFill>
                  <a:srgbClr val="66FF66"/>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Arial" pitchFamily="34" charset="0"/>
                <a:sym typeface="Symbol" panose="05050102010706020507" pitchFamily="18" charset="2"/>
              </a:rPr>
              <a:t>is vacuously true.</a:t>
            </a:r>
            <a:endParaRPr lang="en-US" sz="2400" dirty="0">
              <a:solidFill>
                <a:srgbClr val="FFFFFF"/>
              </a:solidFill>
            </a:endParaRPr>
          </a:p>
          <a:p>
            <a:pPr lvl="0" algn="ctr" eaLnBrk="1" hangingPunct="1">
              <a:buNone/>
              <a:defRPr/>
            </a:pPr>
            <a:endParaRPr lang="en-US" altLang="en-US" sz="2400" dirty="0">
              <a:cs typeface="Arial" pitchFamily="34" charset="0"/>
            </a:endParaRPr>
          </a:p>
        </p:txBody>
      </p:sp>
      <p:grpSp>
        <p:nvGrpSpPr>
          <p:cNvPr id="5" name="Group 29">
            <a:extLst>
              <a:ext uri="{FF2B5EF4-FFF2-40B4-BE49-F238E27FC236}">
                <a16:creationId xmlns:a16="http://schemas.microsoft.com/office/drawing/2014/main" id="{2E8086AB-7091-9260-B59A-1732312B6B1A}"/>
              </a:ext>
            </a:extLst>
          </p:cNvPr>
          <p:cNvGrpSpPr>
            <a:grpSpLocks/>
          </p:cNvGrpSpPr>
          <p:nvPr/>
        </p:nvGrpSpPr>
        <p:grpSpPr bwMode="auto">
          <a:xfrm>
            <a:off x="89576" y="3898848"/>
            <a:ext cx="823374" cy="795886"/>
            <a:chOff x="2065" y="1551"/>
            <a:chExt cx="1628" cy="1988"/>
          </a:xfrm>
        </p:grpSpPr>
        <p:sp>
          <p:nvSpPr>
            <p:cNvPr id="7" name="Freeform 30">
              <a:extLst>
                <a:ext uri="{FF2B5EF4-FFF2-40B4-BE49-F238E27FC236}">
                  <a16:creationId xmlns:a16="http://schemas.microsoft.com/office/drawing/2014/main" id="{E84DB47A-C5DC-A697-7F1C-7E9D3C98845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1">
              <a:extLst>
                <a:ext uri="{FF2B5EF4-FFF2-40B4-BE49-F238E27FC236}">
                  <a16:creationId xmlns:a16="http://schemas.microsoft.com/office/drawing/2014/main" id="{C11D447E-9C98-08E2-05F0-81F6117F3EA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2">
              <a:extLst>
                <a:ext uri="{FF2B5EF4-FFF2-40B4-BE49-F238E27FC236}">
                  <a16:creationId xmlns:a16="http://schemas.microsoft.com/office/drawing/2014/main" id="{98CE7341-8C7D-B301-7E54-9F5ADB65BB2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3">
              <a:extLst>
                <a:ext uri="{FF2B5EF4-FFF2-40B4-BE49-F238E27FC236}">
                  <a16:creationId xmlns:a16="http://schemas.microsoft.com/office/drawing/2014/main" id="{FF1148D8-216F-9B5A-C20B-1B61DDB9A86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4">
              <a:extLst>
                <a:ext uri="{FF2B5EF4-FFF2-40B4-BE49-F238E27FC236}">
                  <a16:creationId xmlns:a16="http://schemas.microsoft.com/office/drawing/2014/main" id="{1C0E57BE-D5F3-CB27-B0F0-74BE81D1314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5">
              <a:extLst>
                <a:ext uri="{FF2B5EF4-FFF2-40B4-BE49-F238E27FC236}">
                  <a16:creationId xmlns:a16="http://schemas.microsoft.com/office/drawing/2014/main" id="{5A2B4006-35B8-2D76-8E0B-649F371FB9C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6F210BAB-A977-038B-914F-C921F56C8A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CC40C378-5906-893C-0874-1320813DA0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0060E2DA-E593-1314-9923-31AD6B022D4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9">
              <a:extLst>
                <a:ext uri="{FF2B5EF4-FFF2-40B4-BE49-F238E27FC236}">
                  <a16:creationId xmlns:a16="http://schemas.microsoft.com/office/drawing/2014/main" id="{2F11A421-C4C3-F400-D726-4EF9BE32782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0">
              <a:extLst>
                <a:ext uri="{FF2B5EF4-FFF2-40B4-BE49-F238E27FC236}">
                  <a16:creationId xmlns:a16="http://schemas.microsoft.com/office/drawing/2014/main" id="{6CD7BBB1-8A2A-D078-8AFF-163B08ACEB3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1">
              <a:extLst>
                <a:ext uri="{FF2B5EF4-FFF2-40B4-BE49-F238E27FC236}">
                  <a16:creationId xmlns:a16="http://schemas.microsoft.com/office/drawing/2014/main" id="{AE8CD4B2-7BAC-2D3E-C42C-E15D2FA4265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2">
              <a:extLst>
                <a:ext uri="{FF2B5EF4-FFF2-40B4-BE49-F238E27FC236}">
                  <a16:creationId xmlns:a16="http://schemas.microsoft.com/office/drawing/2014/main" id="{3EF4963C-104E-328B-1D5D-45A8A8B67A9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3">
              <a:extLst>
                <a:ext uri="{FF2B5EF4-FFF2-40B4-BE49-F238E27FC236}">
                  <a16:creationId xmlns:a16="http://schemas.microsoft.com/office/drawing/2014/main" id="{A99F6C16-10BB-1B75-05B9-C7ED0BF0E8B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4">
              <a:extLst>
                <a:ext uri="{FF2B5EF4-FFF2-40B4-BE49-F238E27FC236}">
                  <a16:creationId xmlns:a16="http://schemas.microsoft.com/office/drawing/2014/main" id="{0631B00B-2D4C-F3E0-CBC8-4809B5B446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5">
              <a:extLst>
                <a:ext uri="{FF2B5EF4-FFF2-40B4-BE49-F238E27FC236}">
                  <a16:creationId xmlns:a16="http://schemas.microsoft.com/office/drawing/2014/main" id="{58622DB7-CCD2-30D0-0944-E2C55898C82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6">
              <a:extLst>
                <a:ext uri="{FF2B5EF4-FFF2-40B4-BE49-F238E27FC236}">
                  <a16:creationId xmlns:a16="http://schemas.microsoft.com/office/drawing/2014/main" id="{43F098A3-70E1-9EA4-52A1-637C7811F9F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2742582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0-#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0" end="0"/>
                                            </p:txEl>
                                          </p:spTgt>
                                        </p:tgtEl>
                                        <p:attrNameLst>
                                          <p:attrName>style.visibility</p:attrName>
                                        </p:attrNameLst>
                                      </p:cBhvr>
                                      <p:to>
                                        <p:strVal val="visible"/>
                                      </p:to>
                                    </p:set>
                                    <p:anim calcmode="lin" valueType="num">
                                      <p:cBhvr additive="base">
                                        <p:cTn id="15"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1" end="1"/>
                                            </p:txEl>
                                          </p:spTgt>
                                        </p:tgtEl>
                                        <p:attrNameLst>
                                          <p:attrName>style.visibility</p:attrName>
                                        </p:attrNameLst>
                                      </p:cBhvr>
                                      <p:to>
                                        <p:strVal val="visible"/>
                                      </p:to>
                                    </p:set>
                                    <p:anim calcmode="lin" valueType="num">
                                      <p:cBhvr additive="base">
                                        <p:cTn id="19"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
                                            <p:txEl>
                                              <p:pRg st="0" end="0"/>
                                            </p:txEl>
                                          </p:spTgt>
                                        </p:tgtEl>
                                        <p:attrNameLst>
                                          <p:attrName>style.visibility</p:attrName>
                                        </p:attrNameLst>
                                      </p:cBhvr>
                                      <p:to>
                                        <p:strVal val="visible"/>
                                      </p:to>
                                    </p:set>
                                    <p:anim calcmode="lin" valueType="num">
                                      <p:cBhvr additive="base">
                                        <p:cTn id="29"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anim calcmode="lin" valueType="num">
                                      <p:cBhvr additive="base">
                                        <p:cTn id="35"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
                                            <p:txEl>
                                              <p:pRg st="2" end="2"/>
                                            </p:txEl>
                                          </p:spTgt>
                                        </p:tgtEl>
                                        <p:attrNameLst>
                                          <p:attrName>style.visibility</p:attrName>
                                        </p:attrNameLst>
                                      </p:cBhvr>
                                      <p:to>
                                        <p:strVal val="visible"/>
                                      </p:to>
                                    </p:set>
                                    <p:anim calcmode="lin" valueType="num">
                                      <p:cBhvr additive="base">
                                        <p:cTn id="39"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
                                            <p:txEl>
                                              <p:pRg st="2" end="2"/>
                                            </p:txEl>
                                          </p:spTgt>
                                        </p:tgtEl>
                                        <p:attrNameLst>
                                          <p:attrName>ppt_y</p:attrName>
                                        </p:attrNameLst>
                                      </p:cBhvr>
                                      <p:tavLst>
                                        <p:tav tm="0">
                                          <p:val>
                                            <p:strVal val="#ppt_y"/>
                                          </p:val>
                                        </p:tav>
                                        <p:tav tm="100000">
                                          <p:val>
                                            <p:strVal val="#ppt_y"/>
                                          </p:val>
                                        </p:tav>
                                      </p:tavLst>
                                    </p:anim>
                                  </p:childTnLst>
                                </p:cTn>
                              </p:par>
                              <p:par>
                                <p:cTn id="41" presetID="3" presetClass="emph" presetSubtype="2" fill="hold" nodeType="withEffect">
                                  <p:stCondLst>
                                    <p:cond delay="0"/>
                                  </p:stCondLst>
                                  <p:childTnLst>
                                    <p:animClr clrSpc="rgb" dir="cw">
                                      <p:cBhvr override="childStyle">
                                        <p:cTn id="42" dur="900" fill="hold"/>
                                        <p:tgtEl>
                                          <p:spTgt spid="2">
                                            <p:txEl>
                                              <p:pRg st="1" end="1"/>
                                            </p:txEl>
                                          </p:spTgt>
                                        </p:tgtEl>
                                        <p:attrNameLst>
                                          <p:attrName>style.color</p:attrName>
                                        </p:attrNameLst>
                                      </p:cBhvr>
                                      <p:to>
                                        <a:srgbClr val="66FF66"/>
                                      </p:to>
                                    </p:animClr>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3" end="3"/>
                                            </p:txEl>
                                          </p:spTgt>
                                        </p:tgtEl>
                                        <p:attrNameLst>
                                          <p:attrName>style.visibility</p:attrName>
                                        </p:attrNameLst>
                                      </p:cBhvr>
                                      <p:to>
                                        <p:strVal val="visible"/>
                                      </p:to>
                                    </p:set>
                                    <p:anim calcmode="lin" valueType="num">
                                      <p:cBhvr additive="base">
                                        <p:cTn id="4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3" end="3"/>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
                                            <p:txEl>
                                              <p:pRg st="4" end="4"/>
                                            </p:txEl>
                                          </p:spTgt>
                                        </p:tgtEl>
                                        <p:attrNameLst>
                                          <p:attrName>style.visibility</p:attrName>
                                        </p:attrNameLst>
                                      </p:cBhvr>
                                      <p:to>
                                        <p:strVal val="visible"/>
                                      </p:to>
                                    </p:set>
                                    <p:anim calcmode="lin" valueType="num">
                                      <p:cBhvr additive="base">
                                        <p:cTn id="51"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2" name="AutoShape 250">
            <a:extLst>
              <a:ext uri="{FF2B5EF4-FFF2-40B4-BE49-F238E27FC236}">
                <a16:creationId xmlns:a16="http://schemas.microsoft.com/office/drawing/2014/main" id="{4365D6D1-62FE-0F99-0B4C-77C68A6D0A54}"/>
              </a:ext>
            </a:extLst>
          </p:cNvPr>
          <p:cNvSpPr>
            <a:spLocks noChangeArrowheads="1"/>
          </p:cNvSpPr>
          <p:nvPr/>
        </p:nvSpPr>
        <p:spPr bwMode="auto">
          <a:xfrm>
            <a:off x="2779798" y="3982073"/>
            <a:ext cx="6309773" cy="2865229"/>
          </a:xfrm>
          <a:prstGeom prst="wedgeRoundRectCallout">
            <a:avLst>
              <a:gd name="adj1" fmla="val -52610"/>
              <a:gd name="adj2" fmla="val -10474"/>
              <a:gd name="adj3" fmla="val 16667"/>
            </a:avLst>
          </a:prstGeom>
          <a:solidFill>
            <a:srgbClr val="000066"/>
          </a:solidFill>
          <a:ln w="12700">
            <a:solidFill>
              <a:srgbClr val="FFC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Dude!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Hell, by definition, Hell will never freeze over.</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Hence, you are implying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that there will always be racism.</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Minimally, you are saying a vacuous statement.</a:t>
            </a:r>
          </a:p>
          <a:p>
            <a:pPr algn="ctr" eaLnBrk="1" hangingPunct="1">
              <a:buNone/>
              <a:defRPr/>
            </a:pPr>
            <a:r>
              <a:rPr lang="en-US" sz="2400" dirty="0">
                <a:solidFill>
                  <a:srgbClr val="FFFFFF"/>
                </a:solidFill>
                <a:cs typeface="Arial" pitchFamily="34" charset="0"/>
              </a:rPr>
              <a:t>When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buNone/>
              <a:defRPr/>
            </a:pPr>
            <a:r>
              <a:rPr lang="en-US" altLang="en-US" sz="2400" dirty="0">
                <a:solidFill>
                  <a:srgbClr val="FF0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Arial" pitchFamily="34" charset="0"/>
                <a:sym typeface="Symbol" panose="05050102010706020507" pitchFamily="18" charset="2"/>
              </a:rPr>
              <a:t> </a:t>
            </a:r>
            <a:r>
              <a:rPr lang="en-US" sz="2400" dirty="0">
                <a:solidFill>
                  <a:srgbClr val="FFFFFF"/>
                </a:solidFill>
                <a:cs typeface="Arial" pitchFamily="34" charset="0"/>
              </a:rPr>
              <a:t>is vacuously true.</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buNone/>
              <a:defRPr/>
            </a:pPr>
            <a:endParaRPr lang="en-US" altLang="en-US" sz="2400" dirty="0">
              <a:solidFill>
                <a:srgbClr val="66FF66"/>
              </a:solidFill>
              <a:cs typeface="Times New Roman" panose="02020603050405020304" pitchFamily="18" charset="0"/>
              <a:sym typeface="Symbol" panose="05050102010706020507" pitchFamily="18" charset="2"/>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 </a:t>
            </a:r>
            <a:endParaRPr lang="en-US" sz="2400" dirty="0">
              <a:solidFill>
                <a:srgbClr val="FFFFFF"/>
              </a:solidFill>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lang="en-US" altLang="en-US" sz="2400" dirty="0">
              <a:cs typeface="Arial" pitchFamily="34" charset="0"/>
            </a:endParaRPr>
          </a:p>
        </p:txBody>
      </p:sp>
      <p:grpSp>
        <p:nvGrpSpPr>
          <p:cNvPr id="3" name="Group 29">
            <a:extLst>
              <a:ext uri="{FF2B5EF4-FFF2-40B4-BE49-F238E27FC236}">
                <a16:creationId xmlns:a16="http://schemas.microsoft.com/office/drawing/2014/main" id="{FD23E82F-615D-5482-75D5-FCF0B6C20953}"/>
              </a:ext>
            </a:extLst>
          </p:cNvPr>
          <p:cNvGrpSpPr>
            <a:grpSpLocks/>
          </p:cNvGrpSpPr>
          <p:nvPr/>
        </p:nvGrpSpPr>
        <p:grpSpPr bwMode="auto">
          <a:xfrm>
            <a:off x="89576" y="3898848"/>
            <a:ext cx="823374" cy="795886"/>
            <a:chOff x="2065" y="1551"/>
            <a:chExt cx="1628" cy="1988"/>
          </a:xfrm>
        </p:grpSpPr>
        <p:sp>
          <p:nvSpPr>
            <p:cNvPr id="5" name="Freeform 30">
              <a:extLst>
                <a:ext uri="{FF2B5EF4-FFF2-40B4-BE49-F238E27FC236}">
                  <a16:creationId xmlns:a16="http://schemas.microsoft.com/office/drawing/2014/main" id="{BADBE86A-566A-85B6-C52B-CA9D3C920A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807A6A52-D539-59A1-C126-A5AF94BD6C35}"/>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F7733CF6-82E8-407D-ABE7-783BAE8C05D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3">
              <a:extLst>
                <a:ext uri="{FF2B5EF4-FFF2-40B4-BE49-F238E27FC236}">
                  <a16:creationId xmlns:a16="http://schemas.microsoft.com/office/drawing/2014/main" id="{7B444844-617E-FD8B-6354-14B7678EDB9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4">
              <a:extLst>
                <a:ext uri="{FF2B5EF4-FFF2-40B4-BE49-F238E27FC236}">
                  <a16:creationId xmlns:a16="http://schemas.microsoft.com/office/drawing/2014/main" id="{50C764B4-210A-BE20-E42B-67392103A8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C4B5C243-BE90-3DEB-8078-20EFC0B91A6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6">
              <a:extLst>
                <a:ext uri="{FF2B5EF4-FFF2-40B4-BE49-F238E27FC236}">
                  <a16:creationId xmlns:a16="http://schemas.microsoft.com/office/drawing/2014/main" id="{0B976496-69BA-6ABD-2FF9-E82C8B806B4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7">
              <a:extLst>
                <a:ext uri="{FF2B5EF4-FFF2-40B4-BE49-F238E27FC236}">
                  <a16:creationId xmlns:a16="http://schemas.microsoft.com/office/drawing/2014/main" id="{AC4057D8-FD33-1349-5B39-942B08A8B9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8">
              <a:extLst>
                <a:ext uri="{FF2B5EF4-FFF2-40B4-BE49-F238E27FC236}">
                  <a16:creationId xmlns:a16="http://schemas.microsoft.com/office/drawing/2014/main" id="{68A89CB4-6EC7-8F52-CD7D-E59CFC00F2B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9">
              <a:extLst>
                <a:ext uri="{FF2B5EF4-FFF2-40B4-BE49-F238E27FC236}">
                  <a16:creationId xmlns:a16="http://schemas.microsoft.com/office/drawing/2014/main" id="{9397F96C-32AD-2608-D53E-530544B3F7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0">
              <a:extLst>
                <a:ext uri="{FF2B5EF4-FFF2-40B4-BE49-F238E27FC236}">
                  <a16:creationId xmlns:a16="http://schemas.microsoft.com/office/drawing/2014/main" id="{59AD93C2-57CB-064C-EDA6-CB597BA5E93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1">
              <a:extLst>
                <a:ext uri="{FF2B5EF4-FFF2-40B4-BE49-F238E27FC236}">
                  <a16:creationId xmlns:a16="http://schemas.microsoft.com/office/drawing/2014/main" id="{AE29F82D-69C1-3782-B1BC-9D8C7ECB738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2">
              <a:extLst>
                <a:ext uri="{FF2B5EF4-FFF2-40B4-BE49-F238E27FC236}">
                  <a16:creationId xmlns:a16="http://schemas.microsoft.com/office/drawing/2014/main" id="{7BD78AA6-0EE1-D873-69AA-83B8E0085C5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3">
              <a:extLst>
                <a:ext uri="{FF2B5EF4-FFF2-40B4-BE49-F238E27FC236}">
                  <a16:creationId xmlns:a16="http://schemas.microsoft.com/office/drawing/2014/main" id="{D8F13877-7F1D-30DB-3515-D4545B4220A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4">
              <a:extLst>
                <a:ext uri="{FF2B5EF4-FFF2-40B4-BE49-F238E27FC236}">
                  <a16:creationId xmlns:a16="http://schemas.microsoft.com/office/drawing/2014/main" id="{B73F2210-3945-E335-5810-9366FEF0977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5">
              <a:extLst>
                <a:ext uri="{FF2B5EF4-FFF2-40B4-BE49-F238E27FC236}">
                  <a16:creationId xmlns:a16="http://schemas.microsoft.com/office/drawing/2014/main" id="{C61CEDE5-2C9A-57E9-0FBD-45C3E86EC2E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6">
              <a:extLst>
                <a:ext uri="{FF2B5EF4-FFF2-40B4-BE49-F238E27FC236}">
                  <a16:creationId xmlns:a16="http://schemas.microsoft.com/office/drawing/2014/main" id="{AF1BDD46-F4CF-F16B-47D4-BF7F8E8476D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9" name="AutoShape 250">
            <a:extLst>
              <a:ext uri="{FF2B5EF4-FFF2-40B4-BE49-F238E27FC236}">
                <a16:creationId xmlns:a16="http://schemas.microsoft.com/office/drawing/2014/main" id="{682B6A9B-F3C3-E774-C766-B43C554A401F}"/>
              </a:ext>
            </a:extLst>
          </p:cNvPr>
          <p:cNvSpPr>
            <a:spLocks noChangeArrowheads="1"/>
          </p:cNvSpPr>
          <p:nvPr/>
        </p:nvSpPr>
        <p:spPr bwMode="auto">
          <a:xfrm>
            <a:off x="1040837" y="3405395"/>
            <a:ext cx="4216963" cy="953278"/>
          </a:xfrm>
          <a:prstGeom prst="wedgeRoundRectCallout">
            <a:avLst>
              <a:gd name="adj1" fmla="val -55151"/>
              <a:gd name="adj2" fmla="val -4259"/>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lang="en-US" altLang="en-US" sz="2400" dirty="0">
                <a:cs typeface="Arial" pitchFamily="34" charset="0"/>
              </a:rPr>
              <a:t>There will be no racism,</a:t>
            </a:r>
          </a:p>
          <a:p>
            <a:pPr lvl="0" algn="ctr" eaLnBrk="1" hangingPunct="1">
              <a:buNone/>
              <a:defRPr/>
            </a:pPr>
            <a:r>
              <a:rPr lang="en-US" altLang="en-US" sz="2400" dirty="0">
                <a:cs typeface="Arial" pitchFamily="34" charset="0"/>
              </a:rPr>
              <a:t>when hell freezes over. </a:t>
            </a:r>
          </a:p>
        </p:txBody>
      </p:sp>
      <p:sp>
        <p:nvSpPr>
          <p:cNvPr id="32" name="AutoShape 250">
            <a:extLst>
              <a:ext uri="{FF2B5EF4-FFF2-40B4-BE49-F238E27FC236}">
                <a16:creationId xmlns:a16="http://schemas.microsoft.com/office/drawing/2014/main" id="{8FD1935F-1E49-032D-0060-D49C1DDB68E3}"/>
              </a:ext>
            </a:extLst>
          </p:cNvPr>
          <p:cNvSpPr>
            <a:spLocks noChangeArrowheads="1"/>
          </p:cNvSpPr>
          <p:nvPr/>
        </p:nvSpPr>
        <p:spPr bwMode="auto">
          <a:xfrm>
            <a:off x="1447800" y="5715000"/>
            <a:ext cx="5449028" cy="962417"/>
          </a:xfrm>
          <a:prstGeom prst="wedgeRoundRectCallout">
            <a:avLst>
              <a:gd name="adj1" fmla="val -52610"/>
              <a:gd name="adj2" fmla="val -10474"/>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But careful.</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With climate change, it snowed in Texas.</a:t>
            </a:r>
          </a:p>
        </p:txBody>
      </p:sp>
    </p:spTree>
    <p:extLst>
      <p:ext uri="{BB962C8B-B14F-4D97-AF65-F5344CB8AC3E}">
        <p14:creationId xmlns:p14="http://schemas.microsoft.com/office/powerpoint/2010/main" val="3487506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500" fill="hold"/>
                                        <p:tgtEl>
                                          <p:spTgt spid="39"/>
                                        </p:tgtEl>
                                        <p:attrNameLst>
                                          <p:attrName>ppt_x</p:attrName>
                                        </p:attrNameLst>
                                      </p:cBhvr>
                                      <p:tavLst>
                                        <p:tav tm="0">
                                          <p:val>
                                            <p:strVal val="0-#ppt_w/2"/>
                                          </p:val>
                                        </p:tav>
                                        <p:tav tm="100000">
                                          <p:val>
                                            <p:strVal val="#ppt_x"/>
                                          </p:val>
                                        </p:tav>
                                      </p:tavLst>
                                    </p:anim>
                                    <p:anim calcmode="lin" valueType="num">
                                      <p:cBhvr additive="base">
                                        <p:cTn id="12" dur="500" fill="hold"/>
                                        <p:tgtEl>
                                          <p:spTgt spid="3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9">
                                            <p:txEl>
                                              <p:pRg st="1" end="1"/>
                                            </p:txEl>
                                          </p:spTgt>
                                        </p:tgtEl>
                                        <p:attrNameLst>
                                          <p:attrName>style.visibility</p:attrName>
                                        </p:attrNameLst>
                                      </p:cBhvr>
                                      <p:to>
                                        <p:strVal val="visible"/>
                                      </p:to>
                                    </p:set>
                                    <p:anim calcmode="lin" valueType="num">
                                      <p:cBhvr additive="base">
                                        <p:cTn id="19"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
                                            <p:txEl>
                                              <p:pRg st="0" end="0"/>
                                            </p:txEl>
                                          </p:spTgt>
                                        </p:tgtEl>
                                        <p:attrNameLst>
                                          <p:attrName>style.visibility</p:attrName>
                                        </p:attrNameLst>
                                      </p:cBhvr>
                                      <p:to>
                                        <p:strVal val="visible"/>
                                      </p:to>
                                    </p:set>
                                    <p:anim calcmode="lin" valueType="num">
                                      <p:cBhvr additive="base">
                                        <p:cTn id="29"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
                                            <p:txEl>
                                              <p:pRg st="1" end="1"/>
                                            </p:txEl>
                                          </p:spTgt>
                                        </p:tgtEl>
                                        <p:attrNameLst>
                                          <p:attrName>style.visibility</p:attrName>
                                        </p:attrNameLst>
                                      </p:cBhvr>
                                      <p:to>
                                        <p:strVal val="visible"/>
                                      </p:to>
                                    </p:set>
                                    <p:anim calcmode="lin" valueType="num">
                                      <p:cBhvr additive="base">
                                        <p:cTn id="35"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
                                            <p:txEl>
                                              <p:pRg st="1" end="1"/>
                                            </p:txEl>
                                          </p:spTgt>
                                        </p:tgtEl>
                                        <p:attrNameLst>
                                          <p:attrName>ppt_y</p:attrName>
                                        </p:attrNameLst>
                                      </p:cBhvr>
                                      <p:tavLst>
                                        <p:tav tm="0">
                                          <p:val>
                                            <p:strVal val="#ppt_y"/>
                                          </p:val>
                                        </p:tav>
                                        <p:tav tm="100000">
                                          <p:val>
                                            <p:strVal val="#ppt_y"/>
                                          </p:val>
                                        </p:tav>
                                      </p:tavLst>
                                    </p:anim>
                                  </p:childTnLst>
                                </p:cTn>
                              </p:par>
                              <p:par>
                                <p:cTn id="37" presetID="3" presetClass="emph" presetSubtype="2" fill="hold" nodeType="withEffect">
                                  <p:stCondLst>
                                    <p:cond delay="0"/>
                                  </p:stCondLst>
                                  <p:childTnLst>
                                    <p:animClr clrSpc="rgb" dir="cw">
                                      <p:cBhvr override="childStyle">
                                        <p:cTn id="38" dur="500" fill="hold"/>
                                        <p:tgtEl>
                                          <p:spTgt spid="39">
                                            <p:txEl>
                                              <p:pRg st="1" end="1"/>
                                            </p:txEl>
                                          </p:spTgt>
                                        </p:tgtEl>
                                        <p:attrNameLst>
                                          <p:attrName>style.color</p:attrName>
                                        </p:attrNameLst>
                                      </p:cBhvr>
                                      <p:to>
                                        <a:srgbClr val="FF0000"/>
                                      </p:to>
                                    </p:animClr>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2">
                                            <p:txEl>
                                              <p:pRg st="2" end="2"/>
                                            </p:txEl>
                                          </p:spTgt>
                                        </p:tgtEl>
                                        <p:attrNameLst>
                                          <p:attrName>style.visibility</p:attrName>
                                        </p:attrNameLst>
                                      </p:cBhvr>
                                      <p:to>
                                        <p:strVal val="visible"/>
                                      </p:to>
                                    </p:set>
                                    <p:anim calcmode="lin" valueType="num">
                                      <p:cBhvr additive="base">
                                        <p:cTn id="43"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
                                            <p:txEl>
                                              <p:pRg st="2" end="2"/>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2">
                                            <p:txEl>
                                              <p:pRg st="3" end="3"/>
                                            </p:txEl>
                                          </p:spTgt>
                                        </p:tgtEl>
                                        <p:attrNameLst>
                                          <p:attrName>style.visibility</p:attrName>
                                        </p:attrNameLst>
                                      </p:cBhvr>
                                      <p:to>
                                        <p:strVal val="visible"/>
                                      </p:to>
                                    </p:set>
                                    <p:anim calcmode="lin" valueType="num">
                                      <p:cBhvr additive="base">
                                        <p:cTn id="47"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2">
                                            <p:txEl>
                                              <p:pRg st="4" end="4"/>
                                            </p:txEl>
                                          </p:spTgt>
                                        </p:tgtEl>
                                        <p:attrNameLst>
                                          <p:attrName>style.visibility</p:attrName>
                                        </p:attrNameLst>
                                      </p:cBhvr>
                                      <p:to>
                                        <p:strVal val="visible"/>
                                      </p:to>
                                    </p:set>
                                    <p:anim calcmode="lin" valueType="num">
                                      <p:cBhvr additive="base">
                                        <p:cTn id="53"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2">
                                            <p:txEl>
                                              <p:pRg st="4" end="4"/>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2">
                                            <p:txEl>
                                              <p:pRg st="5" end="5"/>
                                            </p:txEl>
                                          </p:spTgt>
                                        </p:tgtEl>
                                        <p:attrNameLst>
                                          <p:attrName>style.visibility</p:attrName>
                                        </p:attrNameLst>
                                      </p:cBhvr>
                                      <p:to>
                                        <p:strVal val="visible"/>
                                      </p:to>
                                    </p:set>
                                    <p:anim calcmode="lin" valueType="num">
                                      <p:cBhvr additive="base">
                                        <p:cTn id="57"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2">
                                            <p:txEl>
                                              <p:pRg st="5" end="5"/>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6" end="6"/>
                                            </p:txEl>
                                          </p:spTgt>
                                        </p:tgtEl>
                                        <p:attrNameLst>
                                          <p:attrName>style.visibility</p:attrName>
                                        </p:attrNameLst>
                                      </p:cBhvr>
                                      <p:to>
                                        <p:strVal val="visible"/>
                                      </p:to>
                                    </p:set>
                                    <p:anim calcmode="lin" valueType="num">
                                      <p:cBhvr additive="base">
                                        <p:cTn id="61"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additive="base">
                                        <p:cTn id="67" dur="500" fill="hold"/>
                                        <p:tgtEl>
                                          <p:spTgt spid="32"/>
                                        </p:tgtEl>
                                        <p:attrNameLst>
                                          <p:attrName>ppt_x</p:attrName>
                                        </p:attrNameLst>
                                      </p:cBhvr>
                                      <p:tavLst>
                                        <p:tav tm="0">
                                          <p:val>
                                            <p:strVal val="0-#ppt_w/2"/>
                                          </p:val>
                                        </p:tav>
                                        <p:tav tm="100000">
                                          <p:val>
                                            <p:strVal val="#ppt_x"/>
                                          </p:val>
                                        </p:tav>
                                      </p:tavLst>
                                    </p:anim>
                                    <p:anim calcmode="lin" valueType="num">
                                      <p:cBhvr additive="base">
                                        <p:cTn id="68" dur="500" fill="hold"/>
                                        <p:tgtEl>
                                          <p:spTgt spid="32"/>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2">
                                            <p:txEl>
                                              <p:pRg st="0" end="0"/>
                                            </p:txEl>
                                          </p:spTgt>
                                        </p:tgtEl>
                                        <p:attrNameLst>
                                          <p:attrName>style.visibility</p:attrName>
                                        </p:attrNameLst>
                                      </p:cBhvr>
                                      <p:to>
                                        <p:strVal val="visible"/>
                                      </p:to>
                                    </p:set>
                                    <p:anim calcmode="lin" valueType="num">
                                      <p:cBhvr additive="base">
                                        <p:cTn id="71"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9" grpId="0" animBg="1"/>
      <p:bldP spid="32" grpId="0" animBg="1"/>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2598923"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3" name="Group 2">
            <a:extLst>
              <a:ext uri="{FF2B5EF4-FFF2-40B4-BE49-F238E27FC236}">
                <a16:creationId xmlns:a16="http://schemas.microsoft.com/office/drawing/2014/main" id="{DE47068C-5CCA-4B66-81F2-6A2C9C5BE2EC}"/>
              </a:ext>
            </a:extLst>
          </p:cNvPr>
          <p:cNvGrpSpPr/>
          <p:nvPr/>
        </p:nvGrpSpPr>
        <p:grpSpPr>
          <a:xfrm>
            <a:off x="4838700" y="5507594"/>
            <a:ext cx="4354644" cy="704520"/>
            <a:chOff x="4838700" y="5471646"/>
            <a:chExt cx="4354644" cy="704520"/>
          </a:xfrm>
        </p:grpSpPr>
        <p:cxnSp>
          <p:nvCxnSpPr>
            <p:cNvPr id="84" name="Straight Connector 83">
              <a:extLst>
                <a:ext uri="{FF2B5EF4-FFF2-40B4-BE49-F238E27FC236}">
                  <a16:creationId xmlns:a16="http://schemas.microsoft.com/office/drawing/2014/main" id="{A17B1052-6247-4627-BE99-4B2EAB49B597}"/>
                </a:ext>
              </a:extLst>
            </p:cNvPr>
            <p:cNvCxnSpPr>
              <a:cxnSpLocks/>
            </p:cNvCxnSpPr>
            <p:nvPr/>
          </p:nvCxnSpPr>
          <p:spPr bwMode="auto">
            <a:xfrm flipH="1" flipV="1">
              <a:off x="5372816"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5" name="Rectangle 84">
              <a:extLst>
                <a:ext uri="{FF2B5EF4-FFF2-40B4-BE49-F238E27FC236}">
                  <a16:creationId xmlns:a16="http://schemas.microsoft.com/office/drawing/2014/main" id="{01208774-0CF3-45C8-BD00-957AF157431B}"/>
                </a:ext>
              </a:extLst>
            </p:cNvPr>
            <p:cNvSpPr/>
            <p:nvPr/>
          </p:nvSpPr>
          <p:spPr>
            <a:xfrm>
              <a:off x="4838700" y="5758639"/>
              <a:ext cx="301171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sp>
          <p:nvSpPr>
            <p:cNvPr id="86" name="Rectangle 85">
              <a:extLst>
                <a:ext uri="{FF2B5EF4-FFF2-40B4-BE49-F238E27FC236}">
                  <a16:creationId xmlns:a16="http://schemas.microsoft.com/office/drawing/2014/main" id="{46FD9E99-DE4F-4021-B574-A9EDB4EB03BE}"/>
                </a:ext>
              </a:extLst>
            </p:cNvPr>
            <p:cNvSpPr/>
            <p:nvPr/>
          </p:nvSpPr>
          <p:spPr>
            <a:xfrm>
              <a:off x="7233462" y="577605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88" name="Rectangle 87">
              <a:extLst>
                <a:ext uri="{FF2B5EF4-FFF2-40B4-BE49-F238E27FC236}">
                  <a16:creationId xmlns:a16="http://schemas.microsoft.com/office/drawing/2014/main" id="{94336741-D78D-49F5-B5B6-A8C94574DD08}"/>
                </a:ext>
              </a:extLst>
            </p:cNvPr>
            <p:cNvSpPr/>
            <p:nvPr/>
          </p:nvSpPr>
          <p:spPr>
            <a:xfrm>
              <a:off x="5245102" y="548616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graphicFrame>
        <p:nvGraphicFramePr>
          <p:cNvPr id="100" name="Table 99">
            <a:extLst>
              <a:ext uri="{FF2B5EF4-FFF2-40B4-BE49-F238E27FC236}">
                <a16:creationId xmlns:a16="http://schemas.microsoft.com/office/drawing/2014/main" id="{FA2768B3-79E1-4D5F-9FFF-CA0521CA03D5}"/>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101" name="Oval 100">
            <a:extLst>
              <a:ext uri="{FF2B5EF4-FFF2-40B4-BE49-F238E27FC236}">
                <a16:creationId xmlns:a16="http://schemas.microsoft.com/office/drawing/2014/main" id="{ECEDF58A-F226-4E36-B692-469D3EB190C1}"/>
              </a:ext>
            </a:extLst>
          </p:cNvPr>
          <p:cNvSpPr/>
          <p:nvPr/>
        </p:nvSpPr>
        <p:spPr bwMode="auto">
          <a:xfrm>
            <a:off x="4232430" y="1321364"/>
            <a:ext cx="364970" cy="321356"/>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102" name="Oval 101">
            <a:extLst>
              <a:ext uri="{FF2B5EF4-FFF2-40B4-BE49-F238E27FC236}">
                <a16:creationId xmlns:a16="http://schemas.microsoft.com/office/drawing/2014/main" id="{85BC25F4-75C1-4CC6-AAF4-77BDA8171A26}"/>
              </a:ext>
            </a:extLst>
          </p:cNvPr>
          <p:cNvSpPr/>
          <p:nvPr/>
        </p:nvSpPr>
        <p:spPr bwMode="auto">
          <a:xfrm>
            <a:off x="3766459" y="1661886"/>
            <a:ext cx="805542" cy="229458"/>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107" name="Oval 106">
            <a:extLst>
              <a:ext uri="{FF2B5EF4-FFF2-40B4-BE49-F238E27FC236}">
                <a16:creationId xmlns:a16="http://schemas.microsoft.com/office/drawing/2014/main" id="{91F3E526-0177-4CE6-A87D-1C98382620C6}"/>
              </a:ext>
            </a:extLst>
          </p:cNvPr>
          <p:cNvSpPr/>
          <p:nvPr/>
        </p:nvSpPr>
        <p:spPr bwMode="auto">
          <a:xfrm>
            <a:off x="4232333" y="1964644"/>
            <a:ext cx="364970" cy="321356"/>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108" name="Oval 107">
            <a:extLst>
              <a:ext uri="{FF2B5EF4-FFF2-40B4-BE49-F238E27FC236}">
                <a16:creationId xmlns:a16="http://schemas.microsoft.com/office/drawing/2014/main" id="{5DA7230F-2376-4A27-B372-1BE3FB1B6E33}"/>
              </a:ext>
            </a:extLst>
          </p:cNvPr>
          <p:cNvSpPr/>
          <p:nvPr/>
        </p:nvSpPr>
        <p:spPr bwMode="auto">
          <a:xfrm>
            <a:off x="3864129" y="1929451"/>
            <a:ext cx="364971" cy="754789"/>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grpSp>
        <p:nvGrpSpPr>
          <p:cNvPr id="21" name="Group 20">
            <a:extLst>
              <a:ext uri="{FF2B5EF4-FFF2-40B4-BE49-F238E27FC236}">
                <a16:creationId xmlns:a16="http://schemas.microsoft.com/office/drawing/2014/main" id="{FA6F4F61-6943-4E48-9569-02D6FFAEECB6}"/>
              </a:ext>
            </a:extLst>
          </p:cNvPr>
          <p:cNvGrpSpPr/>
          <p:nvPr/>
        </p:nvGrpSpPr>
        <p:grpSpPr>
          <a:xfrm>
            <a:off x="5723513" y="2769097"/>
            <a:ext cx="3131789" cy="929993"/>
            <a:chOff x="3567144" y="3108607"/>
            <a:chExt cx="3131789" cy="929993"/>
          </a:xfrm>
        </p:grpSpPr>
        <p:grpSp>
          <p:nvGrpSpPr>
            <p:cNvPr id="109" name="Group 29">
              <a:extLst>
                <a:ext uri="{FF2B5EF4-FFF2-40B4-BE49-F238E27FC236}">
                  <a16:creationId xmlns:a16="http://schemas.microsoft.com/office/drawing/2014/main" id="{503BB963-B3D3-4FA2-BA9B-D54E7F4D7081}"/>
                </a:ext>
              </a:extLst>
            </p:cNvPr>
            <p:cNvGrpSpPr>
              <a:grpSpLocks/>
            </p:cNvGrpSpPr>
            <p:nvPr/>
          </p:nvGrpSpPr>
          <p:grpSpPr bwMode="auto">
            <a:xfrm>
              <a:off x="5781342" y="3108607"/>
              <a:ext cx="917591" cy="929993"/>
              <a:chOff x="2065" y="1551"/>
              <a:chExt cx="1628" cy="1988"/>
            </a:xfrm>
          </p:grpSpPr>
          <p:sp>
            <p:nvSpPr>
              <p:cNvPr id="110" name="Freeform 30">
                <a:extLst>
                  <a:ext uri="{FF2B5EF4-FFF2-40B4-BE49-F238E27FC236}">
                    <a16:creationId xmlns:a16="http://schemas.microsoft.com/office/drawing/2014/main" id="{8728A671-A6F4-4A80-BBF9-D98C25560BF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1" name="Freeform 31">
                <a:extLst>
                  <a:ext uri="{FF2B5EF4-FFF2-40B4-BE49-F238E27FC236}">
                    <a16:creationId xmlns:a16="http://schemas.microsoft.com/office/drawing/2014/main" id="{6C0ADCFB-C9B5-4B6D-B068-434461684C1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2" name="Freeform 32">
                <a:extLst>
                  <a:ext uri="{FF2B5EF4-FFF2-40B4-BE49-F238E27FC236}">
                    <a16:creationId xmlns:a16="http://schemas.microsoft.com/office/drawing/2014/main" id="{76FBE86E-E24F-4548-9C30-CF4AA2A907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3" name="Freeform 33">
                <a:extLst>
                  <a:ext uri="{FF2B5EF4-FFF2-40B4-BE49-F238E27FC236}">
                    <a16:creationId xmlns:a16="http://schemas.microsoft.com/office/drawing/2014/main" id="{146D3D83-8111-47EB-9F9A-E326F5246D3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4" name="Freeform 34">
                <a:extLst>
                  <a:ext uri="{FF2B5EF4-FFF2-40B4-BE49-F238E27FC236}">
                    <a16:creationId xmlns:a16="http://schemas.microsoft.com/office/drawing/2014/main" id="{E8E1088D-A826-47B2-80C6-B14D339D22A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5" name="Freeform 35">
                <a:extLst>
                  <a:ext uri="{FF2B5EF4-FFF2-40B4-BE49-F238E27FC236}">
                    <a16:creationId xmlns:a16="http://schemas.microsoft.com/office/drawing/2014/main" id="{16422E03-9B97-403A-8F38-15BF0547EE2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6" name="Freeform 36">
                <a:extLst>
                  <a:ext uri="{FF2B5EF4-FFF2-40B4-BE49-F238E27FC236}">
                    <a16:creationId xmlns:a16="http://schemas.microsoft.com/office/drawing/2014/main" id="{6BDFDEBD-BF7D-445A-8967-7459C31BD0C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7" name="Freeform 37">
                <a:extLst>
                  <a:ext uri="{FF2B5EF4-FFF2-40B4-BE49-F238E27FC236}">
                    <a16:creationId xmlns:a16="http://schemas.microsoft.com/office/drawing/2014/main" id="{F28D5FE6-9EE4-4233-A2EE-4C35EEF8D8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8" name="Freeform 38">
                <a:extLst>
                  <a:ext uri="{FF2B5EF4-FFF2-40B4-BE49-F238E27FC236}">
                    <a16:creationId xmlns:a16="http://schemas.microsoft.com/office/drawing/2014/main" id="{71F40FD6-18BE-42EA-88A7-F3454EF545A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9" name="Freeform 39">
                <a:extLst>
                  <a:ext uri="{FF2B5EF4-FFF2-40B4-BE49-F238E27FC236}">
                    <a16:creationId xmlns:a16="http://schemas.microsoft.com/office/drawing/2014/main" id="{978617B5-A167-47C3-B699-4B038AAABB1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0" name="Freeform 40">
                <a:extLst>
                  <a:ext uri="{FF2B5EF4-FFF2-40B4-BE49-F238E27FC236}">
                    <a16:creationId xmlns:a16="http://schemas.microsoft.com/office/drawing/2014/main" id="{66C3D448-322D-41EC-84D7-D7616C89621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1" name="Freeform 41">
                <a:extLst>
                  <a:ext uri="{FF2B5EF4-FFF2-40B4-BE49-F238E27FC236}">
                    <a16:creationId xmlns:a16="http://schemas.microsoft.com/office/drawing/2014/main" id="{161C15C7-A1BA-4EA5-8D9B-7836E1A6D95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2" name="Freeform 42">
                <a:extLst>
                  <a:ext uri="{FF2B5EF4-FFF2-40B4-BE49-F238E27FC236}">
                    <a16:creationId xmlns:a16="http://schemas.microsoft.com/office/drawing/2014/main" id="{89DEC537-1D52-4B0F-9D95-9D6113A8291F}"/>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3" name="Freeform 43">
                <a:extLst>
                  <a:ext uri="{FF2B5EF4-FFF2-40B4-BE49-F238E27FC236}">
                    <a16:creationId xmlns:a16="http://schemas.microsoft.com/office/drawing/2014/main" id="{41AC6293-7C74-4D0F-B01A-80CF1457275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4" name="Freeform 44">
                <a:extLst>
                  <a:ext uri="{FF2B5EF4-FFF2-40B4-BE49-F238E27FC236}">
                    <a16:creationId xmlns:a16="http://schemas.microsoft.com/office/drawing/2014/main" id="{170A6BC8-5E81-48EA-ADA0-40EF6DB3C9B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5" name="Freeform 45">
                <a:extLst>
                  <a:ext uri="{FF2B5EF4-FFF2-40B4-BE49-F238E27FC236}">
                    <a16:creationId xmlns:a16="http://schemas.microsoft.com/office/drawing/2014/main" id="{33CE9FAE-E433-46BF-99DE-49371F11AA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6" name="Freeform 46">
                <a:extLst>
                  <a:ext uri="{FF2B5EF4-FFF2-40B4-BE49-F238E27FC236}">
                    <a16:creationId xmlns:a16="http://schemas.microsoft.com/office/drawing/2014/main" id="{627E2474-2E8C-4F12-A71B-58DF6B2C2CA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27" name="AutoShape 35">
              <a:extLst>
                <a:ext uri="{FF2B5EF4-FFF2-40B4-BE49-F238E27FC236}">
                  <a16:creationId xmlns:a16="http://schemas.microsoft.com/office/drawing/2014/main" id="{D7CB9245-A9E5-49FB-A940-E8B7A2B63C68}"/>
                </a:ext>
              </a:extLst>
            </p:cNvPr>
            <p:cNvSpPr>
              <a:spLocks noChangeArrowheads="1"/>
            </p:cNvSpPr>
            <p:nvPr/>
          </p:nvSpPr>
          <p:spPr bwMode="auto">
            <a:xfrm>
              <a:off x="3567144" y="3330551"/>
              <a:ext cx="2328616" cy="678247"/>
            </a:xfrm>
            <a:prstGeom prst="wedgeRoundRectCallout">
              <a:avLst>
                <a:gd name="adj1" fmla="val 61544"/>
                <a:gd name="adj2" fmla="val -3773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 next rules will</a:t>
              </a:r>
            </a:p>
            <a:p>
              <a:pPr algn="ctr" defTabSz="685800" eaLnBrk="1" fontAlgn="auto" hangingPunct="1">
                <a:spcBef>
                  <a:spcPct val="0"/>
                </a:spcBef>
                <a:spcAft>
                  <a:spcPts val="0"/>
                </a:spcAft>
                <a:buNone/>
              </a:pPr>
              <a:r>
                <a:rPr lang="en-US" altLang="en-US" sz="2000" dirty="0">
                  <a:solidFill>
                    <a:srgbClr val="FFFFFF"/>
                  </a:solidFill>
                </a:rPr>
                <a:t>define this table.</a:t>
              </a:r>
            </a:p>
          </p:txBody>
        </p:sp>
      </p:grpSp>
      <p:sp>
        <p:nvSpPr>
          <p:cNvPr id="129" name="Rectangle 128">
            <a:extLst>
              <a:ext uri="{FF2B5EF4-FFF2-40B4-BE49-F238E27FC236}">
                <a16:creationId xmlns:a16="http://schemas.microsoft.com/office/drawing/2014/main" id="{8CDDDB3C-046C-44C1-95FF-DB5644FBEE15}"/>
              </a:ext>
            </a:extLst>
          </p:cNvPr>
          <p:cNvSpPr/>
          <p:nvPr/>
        </p:nvSpPr>
        <p:spPr>
          <a:xfrm>
            <a:off x="6042065" y="4776913"/>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0" name="Rectangle 129">
            <a:extLst>
              <a:ext uri="{FF2B5EF4-FFF2-40B4-BE49-F238E27FC236}">
                <a16:creationId xmlns:a16="http://schemas.microsoft.com/office/drawing/2014/main" id="{DF94688F-EB2B-4012-8E9C-310A2CED51C0}"/>
              </a:ext>
            </a:extLst>
          </p:cNvPr>
          <p:cNvSpPr/>
          <p:nvPr/>
        </p:nvSpPr>
        <p:spPr>
          <a:xfrm>
            <a:off x="7213503" y="4794330"/>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1" name="Rectangle 130">
            <a:extLst>
              <a:ext uri="{FF2B5EF4-FFF2-40B4-BE49-F238E27FC236}">
                <a16:creationId xmlns:a16="http://schemas.microsoft.com/office/drawing/2014/main" id="{8F695037-D4FF-4359-A4C1-9DEED067C0DB}"/>
              </a:ext>
            </a:extLst>
          </p:cNvPr>
          <p:cNvSpPr/>
          <p:nvPr/>
        </p:nvSpPr>
        <p:spPr>
          <a:xfrm>
            <a:off x="6448425" y="4542047"/>
            <a:ext cx="1598289"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2" name="Straight Connector 131">
            <a:extLst>
              <a:ext uri="{FF2B5EF4-FFF2-40B4-BE49-F238E27FC236}">
                <a16:creationId xmlns:a16="http://schemas.microsoft.com/office/drawing/2014/main" id="{6D1745E5-03D0-4E2F-9E61-8AB16AB5D513}"/>
              </a:ext>
            </a:extLst>
          </p:cNvPr>
          <p:cNvCxnSpPr>
            <a:cxnSpLocks/>
          </p:cNvCxnSpPr>
          <p:nvPr/>
        </p:nvCxnSpPr>
        <p:spPr bwMode="auto">
          <a:xfrm>
            <a:off x="5919918" y="5076439"/>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ED06D81-B975-4401-BDAF-9B823D23A4BF}"/>
              </a:ext>
            </a:extLst>
          </p:cNvPr>
          <p:cNvCxnSpPr>
            <a:cxnSpLocks/>
          </p:cNvCxnSpPr>
          <p:nvPr/>
        </p:nvCxnSpPr>
        <p:spPr bwMode="auto">
          <a:xfrm>
            <a:off x="5919918" y="5278150"/>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01EE4B54-30C8-412F-B8F3-0B93FC378FC4}"/>
              </a:ext>
            </a:extLst>
          </p:cNvPr>
          <p:cNvCxnSpPr>
            <a:cxnSpLocks/>
          </p:cNvCxnSpPr>
          <p:nvPr/>
        </p:nvCxnSpPr>
        <p:spPr bwMode="auto">
          <a:xfrm>
            <a:off x="7211687" y="4909754"/>
            <a:ext cx="1719" cy="520842"/>
          </a:xfrm>
          <a:prstGeom prst="line">
            <a:avLst/>
          </a:prstGeom>
          <a:noFill/>
          <a:ln w="9525" cap="flat" cmpd="sng" algn="ctr">
            <a:solidFill>
              <a:srgbClr val="FF00FF"/>
            </a:solidFill>
            <a:prstDash val="solid"/>
            <a:round/>
            <a:headEnd type="none" w="med" len="med"/>
            <a:tailEnd type="none" w="med" len="med"/>
          </a:ln>
          <a:effectLst/>
        </p:spPr>
      </p:cxnSp>
      <p:grpSp>
        <p:nvGrpSpPr>
          <p:cNvPr id="103" name="Group 102">
            <a:extLst>
              <a:ext uri="{FF2B5EF4-FFF2-40B4-BE49-F238E27FC236}">
                <a16:creationId xmlns:a16="http://schemas.microsoft.com/office/drawing/2014/main" id="{AAF9F798-EEDA-4626-8DDE-F73898E7DE90}"/>
              </a:ext>
            </a:extLst>
          </p:cNvPr>
          <p:cNvGrpSpPr/>
          <p:nvPr/>
        </p:nvGrpSpPr>
        <p:grpSpPr>
          <a:xfrm>
            <a:off x="1375228" y="4711337"/>
            <a:ext cx="3908330" cy="689028"/>
            <a:chOff x="1375228" y="5085468"/>
            <a:chExt cx="3908330" cy="689028"/>
          </a:xfrm>
        </p:grpSpPr>
        <p:sp>
          <p:nvSpPr>
            <p:cNvPr id="128" name="Rectangle 127">
              <a:extLst>
                <a:ext uri="{FF2B5EF4-FFF2-40B4-BE49-F238E27FC236}">
                  <a16:creationId xmlns:a16="http://schemas.microsoft.com/office/drawing/2014/main" id="{8555482F-68A5-4B8D-BFB8-CDEA1FF1070F}"/>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E5110939-EFED-48C8-9E63-078633AED809}"/>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B93637F6-ED84-4F63-9243-EBA935B9ACC5}"/>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37" name="Rectangle 136">
              <a:extLst>
                <a:ext uri="{FF2B5EF4-FFF2-40B4-BE49-F238E27FC236}">
                  <a16:creationId xmlns:a16="http://schemas.microsoft.com/office/drawing/2014/main" id="{38E578F4-04B3-4CEB-9CD4-785F06C155B4}"/>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cxnSp>
        <p:nvCxnSpPr>
          <p:cNvPr id="10" name="Straight Arrow Connector 9">
            <a:extLst>
              <a:ext uri="{FF2B5EF4-FFF2-40B4-BE49-F238E27FC236}">
                <a16:creationId xmlns:a16="http://schemas.microsoft.com/office/drawing/2014/main" id="{4433EB2C-7FE9-4F2E-8350-03F05EC514F4}"/>
              </a:ext>
            </a:extLst>
          </p:cNvPr>
          <p:cNvCxnSpPr>
            <a:cxnSpLocks/>
          </p:cNvCxnSpPr>
          <p:nvPr/>
        </p:nvCxnSpPr>
        <p:spPr bwMode="auto">
          <a:xfrm>
            <a:off x="4597303" y="1463765"/>
            <a:ext cx="182880" cy="0"/>
          </a:xfrm>
          <a:prstGeom prst="straightConnector1">
            <a:avLst/>
          </a:prstGeom>
          <a:noFill/>
          <a:ln w="38100" cap="flat" cmpd="sng" algn="ctr">
            <a:solidFill>
              <a:srgbClr val="66FF66"/>
            </a:solidFill>
            <a:prstDash val="solid"/>
            <a:round/>
            <a:headEnd type="none" w="med" len="med"/>
            <a:tailEnd type="triangle"/>
          </a:ln>
          <a:effectLst/>
        </p:spPr>
      </p:cxnSp>
      <p:cxnSp>
        <p:nvCxnSpPr>
          <p:cNvPr id="138" name="Straight Arrow Connector 137">
            <a:extLst>
              <a:ext uri="{FF2B5EF4-FFF2-40B4-BE49-F238E27FC236}">
                <a16:creationId xmlns:a16="http://schemas.microsoft.com/office/drawing/2014/main" id="{B61F89A5-F4A2-4B28-A5BB-78580E8A0247}"/>
              </a:ext>
            </a:extLst>
          </p:cNvPr>
          <p:cNvCxnSpPr>
            <a:cxnSpLocks/>
          </p:cNvCxnSpPr>
          <p:nvPr/>
        </p:nvCxnSpPr>
        <p:spPr bwMode="auto">
          <a:xfrm>
            <a:off x="4597400" y="2133600"/>
            <a:ext cx="182880" cy="0"/>
          </a:xfrm>
          <a:prstGeom prst="straightConnector1">
            <a:avLst/>
          </a:prstGeom>
          <a:noFill/>
          <a:ln w="12700" cap="flat" cmpd="sng" algn="ctr">
            <a:solidFill>
              <a:srgbClr val="66FF66"/>
            </a:solidFill>
            <a:prstDash val="solid"/>
            <a:round/>
            <a:headEnd type="none" w="med" len="med"/>
            <a:tailEnd type="triangle"/>
          </a:ln>
          <a:effectLst/>
        </p:spPr>
      </p:cxnSp>
      <p:cxnSp>
        <p:nvCxnSpPr>
          <p:cNvPr id="139" name="Straight Arrow Connector 138">
            <a:extLst>
              <a:ext uri="{FF2B5EF4-FFF2-40B4-BE49-F238E27FC236}">
                <a16:creationId xmlns:a16="http://schemas.microsoft.com/office/drawing/2014/main" id="{8660BE25-332A-4C8A-9986-9E78CBEA2502}"/>
              </a:ext>
            </a:extLst>
          </p:cNvPr>
          <p:cNvCxnSpPr>
            <a:cxnSpLocks/>
          </p:cNvCxnSpPr>
          <p:nvPr/>
        </p:nvCxnSpPr>
        <p:spPr bwMode="auto">
          <a:xfrm>
            <a:off x="4241800" y="2133600"/>
            <a:ext cx="538383" cy="0"/>
          </a:xfrm>
          <a:prstGeom prst="straightConnector1">
            <a:avLst/>
          </a:prstGeom>
          <a:noFill/>
          <a:ln w="38100" cap="flat" cmpd="sng" algn="ctr">
            <a:solidFill>
              <a:srgbClr val="66FF66"/>
            </a:solidFill>
            <a:prstDash val="solid"/>
            <a:round/>
            <a:headEnd type="none" w="med" len="med"/>
            <a:tailEnd type="triangle"/>
          </a:ln>
          <a:effectLst/>
        </p:spPr>
      </p:cxnSp>
      <p:cxnSp>
        <p:nvCxnSpPr>
          <p:cNvPr id="140" name="Straight Arrow Connector 139">
            <a:extLst>
              <a:ext uri="{FF2B5EF4-FFF2-40B4-BE49-F238E27FC236}">
                <a16:creationId xmlns:a16="http://schemas.microsoft.com/office/drawing/2014/main" id="{B65C71EA-582F-41FF-ACDF-7200ED17F705}"/>
              </a:ext>
            </a:extLst>
          </p:cNvPr>
          <p:cNvCxnSpPr>
            <a:cxnSpLocks/>
          </p:cNvCxnSpPr>
          <p:nvPr/>
        </p:nvCxnSpPr>
        <p:spPr bwMode="auto">
          <a:xfrm>
            <a:off x="4214534" y="2489200"/>
            <a:ext cx="538383" cy="0"/>
          </a:xfrm>
          <a:prstGeom prst="straightConnector1">
            <a:avLst/>
          </a:prstGeom>
          <a:noFill/>
          <a:ln w="38100" cap="flat" cmpd="sng" algn="ctr">
            <a:solidFill>
              <a:srgbClr val="66FF66"/>
            </a:solidFill>
            <a:prstDash val="solid"/>
            <a:round/>
            <a:headEnd type="none" w="med" len="med"/>
            <a:tailEnd type="triangle"/>
          </a:ln>
          <a:effectLst/>
        </p:spPr>
      </p:cxnSp>
      <p:cxnSp>
        <p:nvCxnSpPr>
          <p:cNvPr id="141" name="Straight Arrow Connector 140">
            <a:extLst>
              <a:ext uri="{FF2B5EF4-FFF2-40B4-BE49-F238E27FC236}">
                <a16:creationId xmlns:a16="http://schemas.microsoft.com/office/drawing/2014/main" id="{FBE99D6F-C075-4EB7-A46E-0D0DC7135798}"/>
              </a:ext>
            </a:extLst>
          </p:cNvPr>
          <p:cNvCxnSpPr>
            <a:cxnSpLocks/>
          </p:cNvCxnSpPr>
          <p:nvPr/>
        </p:nvCxnSpPr>
        <p:spPr bwMode="auto">
          <a:xfrm>
            <a:off x="4579717" y="1778000"/>
            <a:ext cx="187766" cy="0"/>
          </a:xfrm>
          <a:prstGeom prst="straightConnector1">
            <a:avLst/>
          </a:prstGeom>
          <a:noFill/>
          <a:ln w="38100" cap="flat" cmpd="sng" algn="ctr">
            <a:solidFill>
              <a:srgbClr val="FF0000"/>
            </a:solidFill>
            <a:prstDash val="solid"/>
            <a:round/>
            <a:headEnd type="none" w="med" len="med"/>
            <a:tailEnd type="triangle"/>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48123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500" fill="hold"/>
                                        <p:tgtEl>
                                          <p:spTgt spid="59"/>
                                        </p:tgtEl>
                                        <p:attrNameLst>
                                          <p:attrName>ppt_x</p:attrName>
                                        </p:attrNameLst>
                                      </p:cBhvr>
                                      <p:tavLst>
                                        <p:tav tm="0">
                                          <p:val>
                                            <p:strVal val="#ppt_x"/>
                                          </p:val>
                                        </p:tav>
                                        <p:tav tm="100000">
                                          <p:val>
                                            <p:strVal val="#ppt_x"/>
                                          </p:val>
                                        </p:tav>
                                      </p:tavLst>
                                    </p:anim>
                                    <p:anim calcmode="lin" valueType="num">
                                      <p:cBhvr additive="base">
                                        <p:cTn id="12" dur="5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 calcmode="lin" valueType="num">
                                      <p:cBhvr additive="base">
                                        <p:cTn id="15" dur="500" fill="hold"/>
                                        <p:tgtEl>
                                          <p:spTgt spid="103"/>
                                        </p:tgtEl>
                                        <p:attrNameLst>
                                          <p:attrName>ppt_x</p:attrName>
                                        </p:attrNameLst>
                                      </p:cBhvr>
                                      <p:tavLst>
                                        <p:tav tm="0">
                                          <p:val>
                                            <p:strVal val="#ppt_x"/>
                                          </p:val>
                                        </p:tav>
                                        <p:tav tm="100000">
                                          <p:val>
                                            <p:strVal val="#ppt_x"/>
                                          </p:val>
                                        </p:tav>
                                      </p:tavLst>
                                    </p:anim>
                                    <p:anim calcmode="lin" valueType="num">
                                      <p:cBhvr additive="base">
                                        <p:cTn id="16" dur="500" fill="hold"/>
                                        <p:tgtEl>
                                          <p:spTgt spid="10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ppt_x"/>
                                          </p:val>
                                        </p:tav>
                                        <p:tav tm="100000">
                                          <p:val>
                                            <p:strVal val="#ppt_x"/>
                                          </p:val>
                                        </p:tav>
                                      </p:tavLst>
                                    </p:anim>
                                    <p:anim calcmode="lin" valueType="num">
                                      <p:cBhvr additive="base">
                                        <p:cTn id="20" dur="5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99"/>
                                        </p:tgtEl>
                                        <p:attrNameLst>
                                          <p:attrName>style.visibility</p:attrName>
                                        </p:attrNameLst>
                                      </p:cBhvr>
                                      <p:to>
                                        <p:strVal val="visible"/>
                                      </p:to>
                                    </p:set>
                                    <p:anim calcmode="lin" valueType="num">
                                      <p:cBhvr additive="base">
                                        <p:cTn id="23" dur="500" fill="hold"/>
                                        <p:tgtEl>
                                          <p:spTgt spid="99"/>
                                        </p:tgtEl>
                                        <p:attrNameLst>
                                          <p:attrName>ppt_x</p:attrName>
                                        </p:attrNameLst>
                                      </p:cBhvr>
                                      <p:tavLst>
                                        <p:tav tm="0">
                                          <p:val>
                                            <p:strVal val="#ppt_x"/>
                                          </p:val>
                                        </p:tav>
                                        <p:tav tm="100000">
                                          <p:val>
                                            <p:strVal val="#ppt_x"/>
                                          </p:val>
                                        </p:tav>
                                      </p:tavLst>
                                    </p:anim>
                                    <p:anim calcmode="lin" valueType="num">
                                      <p:cBhvr additive="base">
                                        <p:cTn id="24"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1" presetClass="exit" presetSubtype="0" fill="hold" nodeType="withEffect">
                                  <p:stCondLst>
                                    <p:cond delay="0"/>
                                  </p:stCondLst>
                                  <p:childTnLst>
                                    <p:set>
                                      <p:cBhvr>
                                        <p:cTn id="32" dur="1" fill="hold">
                                          <p:stCondLst>
                                            <p:cond delay="0"/>
                                          </p:stCondLst>
                                        </p:cTn>
                                        <p:tgtEl>
                                          <p:spTgt spid="103"/>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3"/>
                                        </p:tgtEl>
                                        <p:attrNameLst>
                                          <p:attrName>style.visibility</p:attrName>
                                        </p:attrNameLst>
                                      </p:cBhvr>
                                      <p:to>
                                        <p:strVal val="hidden"/>
                                      </p:to>
                                    </p:set>
                                  </p:childTnLst>
                                </p:cTn>
                              </p:par>
                              <p:par>
                                <p:cTn id="35" presetID="2" presetClass="entr" presetSubtype="2"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1" presetClass="exit"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131"/>
                                        </p:tgtEl>
                                        <p:attrNameLst>
                                          <p:attrName>style.visibility</p:attrName>
                                        </p:attrNameLst>
                                      </p:cBhvr>
                                      <p:to>
                                        <p:strVal val="visible"/>
                                      </p:to>
                                    </p:set>
                                    <p:anim calcmode="lin" valueType="num">
                                      <p:cBhvr additive="base">
                                        <p:cTn id="45" dur="500" fill="hold"/>
                                        <p:tgtEl>
                                          <p:spTgt spid="131"/>
                                        </p:tgtEl>
                                        <p:attrNameLst>
                                          <p:attrName>ppt_x</p:attrName>
                                        </p:attrNameLst>
                                      </p:cBhvr>
                                      <p:tavLst>
                                        <p:tav tm="0">
                                          <p:val>
                                            <p:strVal val="1+#ppt_w/2"/>
                                          </p:val>
                                        </p:tav>
                                        <p:tav tm="100000">
                                          <p:val>
                                            <p:strVal val="#ppt_x"/>
                                          </p:val>
                                        </p:tav>
                                      </p:tavLst>
                                    </p:anim>
                                    <p:anim calcmode="lin" valueType="num">
                                      <p:cBhvr additive="base">
                                        <p:cTn id="46" dur="500" fill="hold"/>
                                        <p:tgtEl>
                                          <p:spTgt spid="131"/>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29">
                                            <p:txEl>
                                              <p:pRg st="0" end="0"/>
                                            </p:txEl>
                                          </p:spTgt>
                                        </p:tgtEl>
                                        <p:attrNameLst>
                                          <p:attrName>style.visibility</p:attrName>
                                        </p:attrNameLst>
                                      </p:cBhvr>
                                      <p:to>
                                        <p:strVal val="visible"/>
                                      </p:to>
                                    </p:set>
                                    <p:anim calcmode="lin" valueType="num">
                                      <p:cBhvr additive="base">
                                        <p:cTn id="49" dur="500" fill="hold"/>
                                        <p:tgtEl>
                                          <p:spTgt spid="129">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29">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130">
                                            <p:txEl>
                                              <p:pRg st="0" end="0"/>
                                            </p:txEl>
                                          </p:spTgt>
                                        </p:tgtEl>
                                        <p:attrNameLst>
                                          <p:attrName>style.visibility</p:attrName>
                                        </p:attrNameLst>
                                      </p:cBhvr>
                                      <p:to>
                                        <p:strVal val="visible"/>
                                      </p:to>
                                    </p:set>
                                    <p:anim calcmode="lin" valueType="num">
                                      <p:cBhvr additive="base">
                                        <p:cTn id="53" dur="500" fill="hold"/>
                                        <p:tgtEl>
                                          <p:spTgt spid="130">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30">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134"/>
                                        </p:tgtEl>
                                        <p:attrNameLst>
                                          <p:attrName>style.visibility</p:attrName>
                                        </p:attrNameLst>
                                      </p:cBhvr>
                                      <p:to>
                                        <p:strVal val="visible"/>
                                      </p:to>
                                    </p:set>
                                    <p:anim calcmode="lin" valueType="num">
                                      <p:cBhvr additive="base">
                                        <p:cTn id="57" dur="500" fill="hold"/>
                                        <p:tgtEl>
                                          <p:spTgt spid="134"/>
                                        </p:tgtEl>
                                        <p:attrNameLst>
                                          <p:attrName>ppt_x</p:attrName>
                                        </p:attrNameLst>
                                      </p:cBhvr>
                                      <p:tavLst>
                                        <p:tav tm="0">
                                          <p:val>
                                            <p:strVal val="1+#ppt_w/2"/>
                                          </p:val>
                                        </p:tav>
                                        <p:tav tm="100000">
                                          <p:val>
                                            <p:strVal val="#ppt_x"/>
                                          </p:val>
                                        </p:tav>
                                      </p:tavLst>
                                    </p:anim>
                                    <p:anim calcmode="lin" valueType="num">
                                      <p:cBhvr additive="base">
                                        <p:cTn id="58" dur="500" fill="hold"/>
                                        <p:tgtEl>
                                          <p:spTgt spid="134"/>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101"/>
                                        </p:tgtEl>
                                        <p:attrNameLst>
                                          <p:attrName>style.visibility</p:attrName>
                                        </p:attrNameLst>
                                      </p:cBhvr>
                                      <p:to>
                                        <p:strVal val="visible"/>
                                      </p:to>
                                    </p:set>
                                    <p:anim calcmode="lin" valueType="num">
                                      <p:cBhvr additive="base">
                                        <p:cTn id="61" dur="500" fill="hold"/>
                                        <p:tgtEl>
                                          <p:spTgt spid="101"/>
                                        </p:tgtEl>
                                        <p:attrNameLst>
                                          <p:attrName>ppt_x</p:attrName>
                                        </p:attrNameLst>
                                      </p:cBhvr>
                                      <p:tavLst>
                                        <p:tav tm="0">
                                          <p:val>
                                            <p:strVal val="1+#ppt_w/2"/>
                                          </p:val>
                                        </p:tav>
                                        <p:tav tm="100000">
                                          <p:val>
                                            <p:strVal val="#ppt_x"/>
                                          </p:val>
                                        </p:tav>
                                      </p:tavLst>
                                    </p:anim>
                                    <p:anim calcmode="lin" valueType="num">
                                      <p:cBhvr additive="base">
                                        <p:cTn id="62" dur="500" fill="hold"/>
                                        <p:tgtEl>
                                          <p:spTgt spid="101"/>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107"/>
                                        </p:tgtEl>
                                        <p:attrNameLst>
                                          <p:attrName>style.visibility</p:attrName>
                                        </p:attrNameLst>
                                      </p:cBhvr>
                                      <p:to>
                                        <p:strVal val="visible"/>
                                      </p:to>
                                    </p:set>
                                    <p:anim calcmode="lin" valueType="num">
                                      <p:cBhvr additive="base">
                                        <p:cTn id="65" dur="500" fill="hold"/>
                                        <p:tgtEl>
                                          <p:spTgt spid="107"/>
                                        </p:tgtEl>
                                        <p:attrNameLst>
                                          <p:attrName>ppt_x</p:attrName>
                                        </p:attrNameLst>
                                      </p:cBhvr>
                                      <p:tavLst>
                                        <p:tav tm="0">
                                          <p:val>
                                            <p:strVal val="1+#ppt_w/2"/>
                                          </p:val>
                                        </p:tav>
                                        <p:tav tm="100000">
                                          <p:val>
                                            <p:strVal val="#ppt_x"/>
                                          </p:val>
                                        </p:tav>
                                      </p:tavLst>
                                    </p:anim>
                                    <p:anim calcmode="lin" valueType="num">
                                      <p:cBhvr additive="base">
                                        <p:cTn id="66" dur="500" fill="hold"/>
                                        <p:tgtEl>
                                          <p:spTgt spid="107"/>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additive="base">
                                        <p:cTn id="69" dur="500" fill="hold"/>
                                        <p:tgtEl>
                                          <p:spTgt spid="10"/>
                                        </p:tgtEl>
                                        <p:attrNameLst>
                                          <p:attrName>ppt_x</p:attrName>
                                        </p:attrNameLst>
                                      </p:cBhvr>
                                      <p:tavLst>
                                        <p:tav tm="0">
                                          <p:val>
                                            <p:strVal val="1+#ppt_w/2"/>
                                          </p:val>
                                        </p:tav>
                                        <p:tav tm="100000">
                                          <p:val>
                                            <p:strVal val="#ppt_x"/>
                                          </p:val>
                                        </p:tav>
                                      </p:tavLst>
                                    </p:anim>
                                    <p:anim calcmode="lin" valueType="num">
                                      <p:cBhvr additive="base">
                                        <p:cTn id="70" dur="500" fill="hold"/>
                                        <p:tgtEl>
                                          <p:spTgt spid="10"/>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additive="base">
                                        <p:cTn id="73" dur="500" fill="hold"/>
                                        <p:tgtEl>
                                          <p:spTgt spid="138"/>
                                        </p:tgtEl>
                                        <p:attrNameLst>
                                          <p:attrName>ppt_x</p:attrName>
                                        </p:attrNameLst>
                                      </p:cBhvr>
                                      <p:tavLst>
                                        <p:tav tm="0">
                                          <p:val>
                                            <p:strVal val="1+#ppt_w/2"/>
                                          </p:val>
                                        </p:tav>
                                        <p:tav tm="100000">
                                          <p:val>
                                            <p:strVal val="#ppt_x"/>
                                          </p:val>
                                        </p:tav>
                                      </p:tavLst>
                                    </p:anim>
                                    <p:anim calcmode="lin" valueType="num">
                                      <p:cBhvr additive="base">
                                        <p:cTn id="74"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132"/>
                                        </p:tgtEl>
                                        <p:attrNameLst>
                                          <p:attrName>style.visibility</p:attrName>
                                        </p:attrNameLst>
                                      </p:cBhvr>
                                      <p:to>
                                        <p:strVal val="visible"/>
                                      </p:to>
                                    </p:set>
                                    <p:anim calcmode="lin" valueType="num">
                                      <p:cBhvr additive="base">
                                        <p:cTn id="79" dur="500" fill="hold"/>
                                        <p:tgtEl>
                                          <p:spTgt spid="132"/>
                                        </p:tgtEl>
                                        <p:attrNameLst>
                                          <p:attrName>ppt_x</p:attrName>
                                        </p:attrNameLst>
                                      </p:cBhvr>
                                      <p:tavLst>
                                        <p:tav tm="0">
                                          <p:val>
                                            <p:strVal val="1+#ppt_w/2"/>
                                          </p:val>
                                        </p:tav>
                                        <p:tav tm="100000">
                                          <p:val>
                                            <p:strVal val="#ppt_x"/>
                                          </p:val>
                                        </p:tav>
                                      </p:tavLst>
                                    </p:anim>
                                    <p:anim calcmode="lin" valueType="num">
                                      <p:cBhvr additive="base">
                                        <p:cTn id="80" dur="500" fill="hold"/>
                                        <p:tgtEl>
                                          <p:spTgt spid="132"/>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29">
                                            <p:txEl>
                                              <p:pRg st="1" end="1"/>
                                            </p:txEl>
                                          </p:spTgt>
                                        </p:tgtEl>
                                        <p:attrNameLst>
                                          <p:attrName>style.visibility</p:attrName>
                                        </p:attrNameLst>
                                      </p:cBhvr>
                                      <p:to>
                                        <p:strVal val="visible"/>
                                      </p:to>
                                    </p:set>
                                    <p:anim calcmode="lin" valueType="num">
                                      <p:cBhvr additive="base">
                                        <p:cTn id="83" dur="500" fill="hold"/>
                                        <p:tgtEl>
                                          <p:spTgt spid="129">
                                            <p:txEl>
                                              <p:pRg st="1" end="1"/>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129">
                                            <p:txEl>
                                              <p:pRg st="1" end="1"/>
                                            </p:txEl>
                                          </p:spTgt>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0">
                                            <p:txEl>
                                              <p:pRg st="1" end="1"/>
                                            </p:txEl>
                                          </p:spTgt>
                                        </p:tgtEl>
                                        <p:attrNameLst>
                                          <p:attrName>style.visibility</p:attrName>
                                        </p:attrNameLst>
                                      </p:cBhvr>
                                      <p:to>
                                        <p:strVal val="visible"/>
                                      </p:to>
                                    </p:set>
                                    <p:anim calcmode="lin" valueType="num">
                                      <p:cBhvr additive="base">
                                        <p:cTn id="87" dur="500" fill="hold"/>
                                        <p:tgtEl>
                                          <p:spTgt spid="130">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130">
                                            <p:txEl>
                                              <p:pRg st="1" end="1"/>
                                            </p:txEl>
                                          </p:spTgt>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101"/>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107"/>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129">
                                            <p:txEl>
                                              <p:pRg st="0" end="0"/>
                                            </p:txEl>
                                          </p:spTgt>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130">
                                            <p:txEl>
                                              <p:pRg st="0" end="0"/>
                                            </p:txEl>
                                          </p:spTgt>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10"/>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138"/>
                                        </p:tgtEl>
                                        <p:attrNameLst>
                                          <p:attrName>style.visibility</p:attrName>
                                        </p:attrNameLst>
                                      </p:cBhvr>
                                      <p:to>
                                        <p:strVal val="hidden"/>
                                      </p:to>
                                    </p:set>
                                  </p:childTnLst>
                                </p:cTn>
                              </p:par>
                              <p:par>
                                <p:cTn id="101" presetID="2" presetClass="entr" presetSubtype="2" fill="hold" grpId="0" nodeType="withEffect">
                                  <p:stCondLst>
                                    <p:cond delay="0"/>
                                  </p:stCondLst>
                                  <p:childTnLst>
                                    <p:set>
                                      <p:cBhvr>
                                        <p:cTn id="102" dur="1" fill="hold">
                                          <p:stCondLst>
                                            <p:cond delay="0"/>
                                          </p:stCondLst>
                                        </p:cTn>
                                        <p:tgtEl>
                                          <p:spTgt spid="108"/>
                                        </p:tgtEl>
                                        <p:attrNameLst>
                                          <p:attrName>style.visibility</p:attrName>
                                        </p:attrNameLst>
                                      </p:cBhvr>
                                      <p:to>
                                        <p:strVal val="visible"/>
                                      </p:to>
                                    </p:set>
                                    <p:anim calcmode="lin" valueType="num">
                                      <p:cBhvr additive="base">
                                        <p:cTn id="103" dur="500" fill="hold"/>
                                        <p:tgtEl>
                                          <p:spTgt spid="108"/>
                                        </p:tgtEl>
                                        <p:attrNameLst>
                                          <p:attrName>ppt_x</p:attrName>
                                        </p:attrNameLst>
                                      </p:cBhvr>
                                      <p:tavLst>
                                        <p:tav tm="0">
                                          <p:val>
                                            <p:strVal val="1+#ppt_w/2"/>
                                          </p:val>
                                        </p:tav>
                                        <p:tav tm="100000">
                                          <p:val>
                                            <p:strVal val="#ppt_x"/>
                                          </p:val>
                                        </p:tav>
                                      </p:tavLst>
                                    </p:anim>
                                    <p:anim calcmode="lin" valueType="num">
                                      <p:cBhvr additive="base">
                                        <p:cTn id="104" dur="500" fill="hold"/>
                                        <p:tgtEl>
                                          <p:spTgt spid="108"/>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139"/>
                                        </p:tgtEl>
                                        <p:attrNameLst>
                                          <p:attrName>style.visibility</p:attrName>
                                        </p:attrNameLst>
                                      </p:cBhvr>
                                      <p:to>
                                        <p:strVal val="visible"/>
                                      </p:to>
                                    </p:set>
                                    <p:anim calcmode="lin" valueType="num">
                                      <p:cBhvr additive="base">
                                        <p:cTn id="107" dur="500" fill="hold"/>
                                        <p:tgtEl>
                                          <p:spTgt spid="139"/>
                                        </p:tgtEl>
                                        <p:attrNameLst>
                                          <p:attrName>ppt_x</p:attrName>
                                        </p:attrNameLst>
                                      </p:cBhvr>
                                      <p:tavLst>
                                        <p:tav tm="0">
                                          <p:val>
                                            <p:strVal val="1+#ppt_w/2"/>
                                          </p:val>
                                        </p:tav>
                                        <p:tav tm="100000">
                                          <p:val>
                                            <p:strVal val="#ppt_x"/>
                                          </p:val>
                                        </p:tav>
                                      </p:tavLst>
                                    </p:anim>
                                    <p:anim calcmode="lin" valueType="num">
                                      <p:cBhvr additive="base">
                                        <p:cTn id="108" dur="500" fill="hold"/>
                                        <p:tgtEl>
                                          <p:spTgt spid="139"/>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140"/>
                                        </p:tgtEl>
                                        <p:attrNameLst>
                                          <p:attrName>style.visibility</p:attrName>
                                        </p:attrNameLst>
                                      </p:cBhvr>
                                      <p:to>
                                        <p:strVal val="visible"/>
                                      </p:to>
                                    </p:set>
                                    <p:anim calcmode="lin" valueType="num">
                                      <p:cBhvr additive="base">
                                        <p:cTn id="111" dur="500" fill="hold"/>
                                        <p:tgtEl>
                                          <p:spTgt spid="140"/>
                                        </p:tgtEl>
                                        <p:attrNameLst>
                                          <p:attrName>ppt_x</p:attrName>
                                        </p:attrNameLst>
                                      </p:cBhvr>
                                      <p:tavLst>
                                        <p:tav tm="0">
                                          <p:val>
                                            <p:strVal val="1+#ppt_w/2"/>
                                          </p:val>
                                        </p:tav>
                                        <p:tav tm="100000">
                                          <p:val>
                                            <p:strVal val="#ppt_x"/>
                                          </p:val>
                                        </p:tav>
                                      </p:tavLst>
                                    </p:anim>
                                    <p:anim calcmode="lin" valueType="num">
                                      <p:cBhvr additive="base">
                                        <p:cTn id="112" dur="500" fill="hold"/>
                                        <p:tgtEl>
                                          <p:spTgt spid="140"/>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2" fill="hold" nodeType="clickEffect">
                                  <p:stCondLst>
                                    <p:cond delay="0"/>
                                  </p:stCondLst>
                                  <p:childTnLst>
                                    <p:set>
                                      <p:cBhvr>
                                        <p:cTn id="116" dur="1" fill="hold">
                                          <p:stCondLst>
                                            <p:cond delay="0"/>
                                          </p:stCondLst>
                                        </p:cTn>
                                        <p:tgtEl>
                                          <p:spTgt spid="133"/>
                                        </p:tgtEl>
                                        <p:attrNameLst>
                                          <p:attrName>style.visibility</p:attrName>
                                        </p:attrNameLst>
                                      </p:cBhvr>
                                      <p:to>
                                        <p:strVal val="visible"/>
                                      </p:to>
                                    </p:set>
                                    <p:anim calcmode="lin" valueType="num">
                                      <p:cBhvr additive="base">
                                        <p:cTn id="117" dur="500" fill="hold"/>
                                        <p:tgtEl>
                                          <p:spTgt spid="133"/>
                                        </p:tgtEl>
                                        <p:attrNameLst>
                                          <p:attrName>ppt_x</p:attrName>
                                        </p:attrNameLst>
                                      </p:cBhvr>
                                      <p:tavLst>
                                        <p:tav tm="0">
                                          <p:val>
                                            <p:strVal val="1+#ppt_w/2"/>
                                          </p:val>
                                        </p:tav>
                                        <p:tav tm="100000">
                                          <p:val>
                                            <p:strVal val="#ppt_x"/>
                                          </p:val>
                                        </p:tav>
                                      </p:tavLst>
                                    </p:anim>
                                    <p:anim calcmode="lin" valueType="num">
                                      <p:cBhvr additive="base">
                                        <p:cTn id="118" dur="500" fill="hold"/>
                                        <p:tgtEl>
                                          <p:spTgt spid="133"/>
                                        </p:tgtEl>
                                        <p:attrNameLst>
                                          <p:attrName>ppt_y</p:attrName>
                                        </p:attrNameLst>
                                      </p:cBhvr>
                                      <p:tavLst>
                                        <p:tav tm="0">
                                          <p:val>
                                            <p:strVal val="#ppt_y"/>
                                          </p:val>
                                        </p:tav>
                                        <p:tav tm="100000">
                                          <p:val>
                                            <p:strVal val="#ppt_y"/>
                                          </p:val>
                                        </p:tav>
                                      </p:tavLst>
                                    </p:anim>
                                  </p:childTnLst>
                                </p:cTn>
                              </p:par>
                              <p:par>
                                <p:cTn id="119" presetID="1" presetClass="exit" presetSubtype="0" fill="hold" nodeType="withEffect">
                                  <p:stCondLst>
                                    <p:cond delay="0"/>
                                  </p:stCondLst>
                                  <p:childTnLst>
                                    <p:set>
                                      <p:cBhvr>
                                        <p:cTn id="120" dur="1" fill="hold">
                                          <p:stCondLst>
                                            <p:cond delay="0"/>
                                          </p:stCondLst>
                                        </p:cTn>
                                        <p:tgtEl>
                                          <p:spTgt spid="132"/>
                                        </p:tgtEl>
                                        <p:attrNameLst>
                                          <p:attrName>style.visibility</p:attrName>
                                        </p:attrNameLst>
                                      </p:cBhvr>
                                      <p:to>
                                        <p:strVal val="hidden"/>
                                      </p:to>
                                    </p:set>
                                  </p:childTnLst>
                                </p:cTn>
                              </p:par>
                              <p:par>
                                <p:cTn id="121" presetID="2" presetClass="entr" presetSubtype="2" fill="hold" nodeType="withEffect">
                                  <p:stCondLst>
                                    <p:cond delay="0"/>
                                  </p:stCondLst>
                                  <p:childTnLst>
                                    <p:set>
                                      <p:cBhvr>
                                        <p:cTn id="122" dur="1" fill="hold">
                                          <p:stCondLst>
                                            <p:cond delay="0"/>
                                          </p:stCondLst>
                                        </p:cTn>
                                        <p:tgtEl>
                                          <p:spTgt spid="129">
                                            <p:txEl>
                                              <p:pRg st="2" end="2"/>
                                            </p:txEl>
                                          </p:spTgt>
                                        </p:tgtEl>
                                        <p:attrNameLst>
                                          <p:attrName>style.visibility</p:attrName>
                                        </p:attrNameLst>
                                      </p:cBhvr>
                                      <p:to>
                                        <p:strVal val="visible"/>
                                      </p:to>
                                    </p:set>
                                    <p:anim calcmode="lin" valueType="num">
                                      <p:cBhvr additive="base">
                                        <p:cTn id="123" dur="500" fill="hold"/>
                                        <p:tgtEl>
                                          <p:spTgt spid="129">
                                            <p:txEl>
                                              <p:pRg st="2" end="2"/>
                                            </p:txEl>
                                          </p:spTgt>
                                        </p:tgtEl>
                                        <p:attrNameLst>
                                          <p:attrName>ppt_x</p:attrName>
                                        </p:attrNameLst>
                                      </p:cBhvr>
                                      <p:tavLst>
                                        <p:tav tm="0">
                                          <p:val>
                                            <p:strVal val="1+#ppt_w/2"/>
                                          </p:val>
                                        </p:tav>
                                        <p:tav tm="100000">
                                          <p:val>
                                            <p:strVal val="#ppt_x"/>
                                          </p:val>
                                        </p:tav>
                                      </p:tavLst>
                                    </p:anim>
                                    <p:anim calcmode="lin" valueType="num">
                                      <p:cBhvr additive="base">
                                        <p:cTn id="124" dur="500" fill="hold"/>
                                        <p:tgtEl>
                                          <p:spTgt spid="129">
                                            <p:txEl>
                                              <p:pRg st="2" end="2"/>
                                            </p:txEl>
                                          </p:spTgt>
                                        </p:tgtEl>
                                        <p:attrNameLst>
                                          <p:attrName>ppt_y</p:attrName>
                                        </p:attrNameLst>
                                      </p:cBhvr>
                                      <p:tavLst>
                                        <p:tav tm="0">
                                          <p:val>
                                            <p:strVal val="#ppt_y"/>
                                          </p:val>
                                        </p:tav>
                                        <p:tav tm="100000">
                                          <p:val>
                                            <p:strVal val="#ppt_y"/>
                                          </p:val>
                                        </p:tav>
                                      </p:tavLst>
                                    </p:anim>
                                  </p:childTnLst>
                                </p:cTn>
                              </p:par>
                              <p:par>
                                <p:cTn id="125" presetID="2" presetClass="entr" presetSubtype="2" fill="hold" nodeType="withEffect">
                                  <p:stCondLst>
                                    <p:cond delay="0"/>
                                  </p:stCondLst>
                                  <p:childTnLst>
                                    <p:set>
                                      <p:cBhvr>
                                        <p:cTn id="126" dur="1" fill="hold">
                                          <p:stCondLst>
                                            <p:cond delay="0"/>
                                          </p:stCondLst>
                                        </p:cTn>
                                        <p:tgtEl>
                                          <p:spTgt spid="130">
                                            <p:txEl>
                                              <p:pRg st="2" end="2"/>
                                            </p:txEl>
                                          </p:spTgt>
                                        </p:tgtEl>
                                        <p:attrNameLst>
                                          <p:attrName>style.visibility</p:attrName>
                                        </p:attrNameLst>
                                      </p:cBhvr>
                                      <p:to>
                                        <p:strVal val="visible"/>
                                      </p:to>
                                    </p:set>
                                    <p:anim calcmode="lin" valueType="num">
                                      <p:cBhvr additive="base">
                                        <p:cTn id="127" dur="500" fill="hold"/>
                                        <p:tgtEl>
                                          <p:spTgt spid="130">
                                            <p:txEl>
                                              <p:pRg st="2" end="2"/>
                                            </p:txEl>
                                          </p:spTgt>
                                        </p:tgtEl>
                                        <p:attrNameLst>
                                          <p:attrName>ppt_x</p:attrName>
                                        </p:attrNameLst>
                                      </p:cBhvr>
                                      <p:tavLst>
                                        <p:tav tm="0">
                                          <p:val>
                                            <p:strVal val="1+#ppt_w/2"/>
                                          </p:val>
                                        </p:tav>
                                        <p:tav tm="100000">
                                          <p:val>
                                            <p:strVal val="#ppt_x"/>
                                          </p:val>
                                        </p:tav>
                                      </p:tavLst>
                                    </p:anim>
                                    <p:anim calcmode="lin" valueType="num">
                                      <p:cBhvr additive="base">
                                        <p:cTn id="128" dur="500" fill="hold"/>
                                        <p:tgtEl>
                                          <p:spTgt spid="130">
                                            <p:txEl>
                                              <p:pRg st="2" end="2"/>
                                            </p:txEl>
                                          </p:spTgt>
                                        </p:tgtEl>
                                        <p:attrNameLst>
                                          <p:attrName>ppt_y</p:attrName>
                                        </p:attrNameLst>
                                      </p:cBhvr>
                                      <p:tavLst>
                                        <p:tav tm="0">
                                          <p:val>
                                            <p:strVal val="#ppt_y"/>
                                          </p:val>
                                        </p:tav>
                                        <p:tav tm="100000">
                                          <p:val>
                                            <p:strVal val="#ppt_y"/>
                                          </p:val>
                                        </p:tav>
                                      </p:tavLst>
                                    </p:anim>
                                  </p:childTnLst>
                                </p:cTn>
                              </p:par>
                              <p:par>
                                <p:cTn id="129" presetID="1" presetClass="exit" presetSubtype="0" fill="hold" grpId="1" nodeType="withEffect">
                                  <p:stCondLst>
                                    <p:cond delay="0"/>
                                  </p:stCondLst>
                                  <p:childTnLst>
                                    <p:set>
                                      <p:cBhvr>
                                        <p:cTn id="130" dur="1" fill="hold">
                                          <p:stCondLst>
                                            <p:cond delay="0"/>
                                          </p:stCondLst>
                                        </p:cTn>
                                        <p:tgtEl>
                                          <p:spTgt spid="108"/>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129">
                                            <p:txEl>
                                              <p:pRg st="1" end="1"/>
                                            </p:txEl>
                                          </p:spTgt>
                                        </p:tgtEl>
                                        <p:attrNameLst>
                                          <p:attrName>style.visibility</p:attrName>
                                        </p:attrNameLst>
                                      </p:cBhvr>
                                      <p:to>
                                        <p:strVal val="hidden"/>
                                      </p:to>
                                    </p:set>
                                  </p:childTnLst>
                                </p:cTn>
                              </p:par>
                              <p:par>
                                <p:cTn id="133" presetID="1" presetClass="exit" presetSubtype="0" fill="hold" nodeType="withEffect">
                                  <p:stCondLst>
                                    <p:cond delay="0"/>
                                  </p:stCondLst>
                                  <p:childTnLst>
                                    <p:set>
                                      <p:cBhvr>
                                        <p:cTn id="134" dur="1" fill="hold">
                                          <p:stCondLst>
                                            <p:cond delay="0"/>
                                          </p:stCondLst>
                                        </p:cTn>
                                        <p:tgtEl>
                                          <p:spTgt spid="130">
                                            <p:txEl>
                                              <p:pRg st="1" end="1"/>
                                            </p:txEl>
                                          </p:spTgt>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139"/>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140"/>
                                        </p:tgtEl>
                                        <p:attrNameLst>
                                          <p:attrName>style.visibility</p:attrName>
                                        </p:attrNameLst>
                                      </p:cBhvr>
                                      <p:to>
                                        <p:strVal val="hidden"/>
                                      </p:to>
                                    </p:set>
                                  </p:childTnLst>
                                </p:cTn>
                              </p:par>
                              <p:par>
                                <p:cTn id="139" presetID="2" presetClass="entr" presetSubtype="2" fill="hold" grpId="0" nodeType="withEffect">
                                  <p:stCondLst>
                                    <p:cond delay="0"/>
                                  </p:stCondLst>
                                  <p:childTnLst>
                                    <p:set>
                                      <p:cBhvr>
                                        <p:cTn id="140" dur="1" fill="hold">
                                          <p:stCondLst>
                                            <p:cond delay="0"/>
                                          </p:stCondLst>
                                        </p:cTn>
                                        <p:tgtEl>
                                          <p:spTgt spid="102"/>
                                        </p:tgtEl>
                                        <p:attrNameLst>
                                          <p:attrName>style.visibility</p:attrName>
                                        </p:attrNameLst>
                                      </p:cBhvr>
                                      <p:to>
                                        <p:strVal val="visible"/>
                                      </p:to>
                                    </p:set>
                                    <p:anim calcmode="lin" valueType="num">
                                      <p:cBhvr additive="base">
                                        <p:cTn id="141" dur="500" fill="hold"/>
                                        <p:tgtEl>
                                          <p:spTgt spid="102"/>
                                        </p:tgtEl>
                                        <p:attrNameLst>
                                          <p:attrName>ppt_x</p:attrName>
                                        </p:attrNameLst>
                                      </p:cBhvr>
                                      <p:tavLst>
                                        <p:tav tm="0">
                                          <p:val>
                                            <p:strVal val="1+#ppt_w/2"/>
                                          </p:val>
                                        </p:tav>
                                        <p:tav tm="100000">
                                          <p:val>
                                            <p:strVal val="#ppt_x"/>
                                          </p:val>
                                        </p:tav>
                                      </p:tavLst>
                                    </p:anim>
                                    <p:anim calcmode="lin" valueType="num">
                                      <p:cBhvr additive="base">
                                        <p:cTn id="142" dur="500" fill="hold"/>
                                        <p:tgtEl>
                                          <p:spTgt spid="102"/>
                                        </p:tgtEl>
                                        <p:attrNameLst>
                                          <p:attrName>ppt_y</p:attrName>
                                        </p:attrNameLst>
                                      </p:cBhvr>
                                      <p:tavLst>
                                        <p:tav tm="0">
                                          <p:val>
                                            <p:strVal val="#ppt_y"/>
                                          </p:val>
                                        </p:tav>
                                        <p:tav tm="100000">
                                          <p:val>
                                            <p:strVal val="#ppt_y"/>
                                          </p:val>
                                        </p:tav>
                                      </p:tavLst>
                                    </p:anim>
                                  </p:childTnLst>
                                </p:cTn>
                              </p:par>
                              <p:par>
                                <p:cTn id="143" presetID="2" presetClass="entr" presetSubtype="2" fill="hold" nodeType="withEffect">
                                  <p:stCondLst>
                                    <p:cond delay="0"/>
                                  </p:stCondLst>
                                  <p:childTnLst>
                                    <p:set>
                                      <p:cBhvr>
                                        <p:cTn id="144" dur="1" fill="hold">
                                          <p:stCondLst>
                                            <p:cond delay="0"/>
                                          </p:stCondLst>
                                        </p:cTn>
                                        <p:tgtEl>
                                          <p:spTgt spid="141"/>
                                        </p:tgtEl>
                                        <p:attrNameLst>
                                          <p:attrName>style.visibility</p:attrName>
                                        </p:attrNameLst>
                                      </p:cBhvr>
                                      <p:to>
                                        <p:strVal val="visible"/>
                                      </p:to>
                                    </p:set>
                                    <p:anim calcmode="lin" valueType="num">
                                      <p:cBhvr additive="base">
                                        <p:cTn id="145" dur="500" fill="hold"/>
                                        <p:tgtEl>
                                          <p:spTgt spid="141"/>
                                        </p:tgtEl>
                                        <p:attrNameLst>
                                          <p:attrName>ppt_x</p:attrName>
                                        </p:attrNameLst>
                                      </p:cBhvr>
                                      <p:tavLst>
                                        <p:tav tm="0">
                                          <p:val>
                                            <p:strVal val="1+#ppt_w/2"/>
                                          </p:val>
                                        </p:tav>
                                        <p:tav tm="100000">
                                          <p:val>
                                            <p:strVal val="#ppt_x"/>
                                          </p:val>
                                        </p:tav>
                                      </p:tavLst>
                                    </p:anim>
                                    <p:anim calcmode="lin" valueType="num">
                                      <p:cBhvr additive="base">
                                        <p:cTn id="146" dur="500" fill="hold"/>
                                        <p:tgtEl>
                                          <p:spTgt spid="1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101" grpId="0" animBg="1"/>
      <p:bldP spid="101" grpId="1" animBg="1"/>
      <p:bldP spid="102" grpId="0" animBg="1"/>
      <p:bldP spid="107" grpId="0" animBg="1"/>
      <p:bldP spid="107" grpId="1" animBg="1"/>
      <p:bldP spid="108" grpId="0" animBg="1"/>
      <p:bldP spid="108" grpId="1" animBg="1"/>
      <p:bldP spid="131"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770810" y="4392478"/>
            <a:ext cx="127631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(2</a:t>
            </a:r>
            <a:r>
              <a:rPr lang="en-US" altLang="en-US" sz="2400" dirty="0">
                <a:solidFill>
                  <a:srgbClr val="FFC000"/>
                </a:solidFill>
                <a:latin typeface="Times New Roman"/>
                <a:cs typeface="Times New Roman" panose="02020603050405020304" pitchFamily="18" charset="0"/>
                <a:sym typeface="Symbol" panose="05050102010706020507" pitchFamily="18" charset="2"/>
              </a:rPr>
              <a:t>+4)</a:t>
            </a:r>
            <a:r>
              <a:rPr lang="en-US" altLang="en-US" sz="2400" dirty="0">
                <a:solidFill>
                  <a:srgbClr val="FFC000"/>
                </a:solidFill>
                <a:sym typeface="Symbol" pitchFamily="18" charset="2"/>
              </a:rPr>
              <a:t>4</a:t>
            </a:r>
          </a:p>
          <a:p>
            <a:pPr eaLnBrk="1" hangingPunct="1">
              <a:spcBef>
                <a:spcPct val="0"/>
              </a:spcBef>
              <a:buNone/>
              <a:defRPr/>
            </a:pPr>
            <a:r>
              <a:rPr lang="en-US" altLang="en-US" sz="2400" dirty="0">
                <a:solidFill>
                  <a:srgbClr val="FFC000"/>
                </a:solidFill>
                <a:sym typeface="Symbol" pitchFamily="18" charset="2"/>
              </a:rPr>
              <a:t>     6   4</a:t>
            </a:r>
          </a:p>
          <a:p>
            <a:pPr eaLnBrk="1" hangingPunct="1">
              <a:spcBef>
                <a:spcPct val="0"/>
              </a:spcBef>
              <a:buNone/>
              <a:defRPr/>
            </a:pPr>
            <a:r>
              <a:rPr lang="en-US" altLang="en-US" sz="2400" dirty="0">
                <a:solidFill>
                  <a:srgbClr val="FFC000"/>
                </a:solidFill>
                <a:latin typeface="Times New Roman"/>
                <a:cs typeface="Times New Roman" panose="02020603050405020304" pitchFamily="18" charset="0"/>
                <a:sym typeface="Symbol" pitchFamily="18" charset="2"/>
              </a:rPr>
              <a:t>         24</a:t>
            </a:r>
            <a:endParaRPr lang="en-US" altLang="en-US" sz="2400" dirty="0">
              <a:solidFill>
                <a:srgbClr val="FFFFFF"/>
              </a:solidFill>
              <a:latin typeface="Times New Roman"/>
              <a:cs typeface="Times New Roman" panose="02020603050405020304" pitchFamily="18" charset="0"/>
              <a:sym typeface="Symbol" panose="05050102010706020507" pitchFamily="18" charset="2"/>
            </a:endParaRPr>
          </a:p>
          <a:p>
            <a:pPr lvl="0" algn="ctr" eaLnBrk="1" hangingPunct="1">
              <a:spcBef>
                <a:spcPct val="0"/>
              </a:spcBef>
              <a:buNone/>
              <a:defRPr/>
            </a:pP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20" name="TextBox 19">
            <a:extLst>
              <a:ext uri="{FF2B5EF4-FFF2-40B4-BE49-F238E27FC236}">
                <a16:creationId xmlns:a16="http://schemas.microsoft.com/office/drawing/2014/main" id="{DDF84FAD-4287-FB41-1407-25F7F8AF37EB}"/>
              </a:ext>
            </a:extLst>
          </p:cNvPr>
          <p:cNvSpPr txBox="1"/>
          <p:nvPr/>
        </p:nvSpPr>
        <p:spPr>
          <a:xfrm>
            <a:off x="7406640" y="5635526"/>
            <a:ext cx="533400" cy="338554"/>
          </a:xfrm>
          <a:prstGeom prst="rect">
            <a:avLst/>
          </a:prstGeom>
          <a:noFill/>
        </p:spPr>
        <p:txBody>
          <a:bodyPr wrap="square">
            <a:spAutoFit/>
          </a:bodyPr>
          <a:lstStyle/>
          <a:p>
            <a:pPr algn="ctr"/>
            <a:r>
              <a:rPr lang="en-US" sz="1600" dirty="0">
                <a:solidFill>
                  <a:schemeClr val="bg2"/>
                </a:solidFill>
              </a:rPr>
              <a:t>24</a:t>
            </a:r>
          </a:p>
        </p:txBody>
      </p:sp>
      <p:sp>
        <p:nvSpPr>
          <p:cNvPr id="21" name="TextBox 20">
            <a:extLst>
              <a:ext uri="{FF2B5EF4-FFF2-40B4-BE49-F238E27FC236}">
                <a16:creationId xmlns:a16="http://schemas.microsoft.com/office/drawing/2014/main" id="{A059CB15-E2BC-DA3E-5A12-72697FF06BC3}"/>
              </a:ext>
            </a:extLst>
          </p:cNvPr>
          <p:cNvSpPr txBox="1"/>
          <p:nvPr/>
        </p:nvSpPr>
        <p:spPr>
          <a:xfrm>
            <a:off x="6568440" y="5638800"/>
            <a:ext cx="533400" cy="338554"/>
          </a:xfrm>
          <a:prstGeom prst="rect">
            <a:avLst/>
          </a:prstGeom>
          <a:noFill/>
        </p:spPr>
        <p:txBody>
          <a:bodyPr wrap="square">
            <a:spAutoFit/>
          </a:bodyPr>
          <a:lstStyle/>
          <a:p>
            <a:pPr algn="ctr"/>
            <a:r>
              <a:rPr lang="en-US" sz="1600" dirty="0">
                <a:solidFill>
                  <a:schemeClr val="bg2"/>
                </a:solidFill>
              </a:rPr>
              <a:t>4</a:t>
            </a:r>
          </a:p>
        </p:txBody>
      </p:sp>
      <p:sp>
        <p:nvSpPr>
          <p:cNvPr id="22" name="TextBox 21">
            <a:extLst>
              <a:ext uri="{FF2B5EF4-FFF2-40B4-BE49-F238E27FC236}">
                <a16:creationId xmlns:a16="http://schemas.microsoft.com/office/drawing/2014/main" id="{5F44CF8E-C1A9-D9EC-DCDA-EC30CB47C22C}"/>
              </a:ext>
            </a:extLst>
          </p:cNvPr>
          <p:cNvSpPr txBox="1"/>
          <p:nvPr/>
        </p:nvSpPr>
        <p:spPr>
          <a:xfrm>
            <a:off x="6248400" y="5642074"/>
            <a:ext cx="533400" cy="338554"/>
          </a:xfrm>
          <a:prstGeom prst="rect">
            <a:avLst/>
          </a:prstGeom>
          <a:noFill/>
        </p:spPr>
        <p:txBody>
          <a:bodyPr wrap="square">
            <a:spAutoFit/>
          </a:bodyPr>
          <a:lstStyle/>
          <a:p>
            <a:pPr algn="ctr"/>
            <a:r>
              <a:rPr lang="en-US" sz="1600" dirty="0">
                <a:solidFill>
                  <a:schemeClr val="bg2"/>
                </a:solidFill>
              </a:rPr>
              <a:t>2</a:t>
            </a:r>
          </a:p>
        </p:txBody>
      </p:sp>
      <p:sp>
        <p:nvSpPr>
          <p:cNvPr id="24" name="Rectangle 23">
            <a:extLst>
              <a:ext uri="{FF2B5EF4-FFF2-40B4-BE49-F238E27FC236}">
                <a16:creationId xmlns:a16="http://schemas.microsoft.com/office/drawing/2014/main" id="{342013E5-B028-C789-5A43-A6ECACA1714D}"/>
              </a:ext>
            </a:extLst>
          </p:cNvPr>
          <p:cNvSpPr/>
          <p:nvPr/>
        </p:nvSpPr>
        <p:spPr>
          <a:xfrm>
            <a:off x="6248400" y="5547360"/>
            <a:ext cx="2057400" cy="5232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solidFill>
                <a:schemeClr val="bg2"/>
              </a:solidFill>
              <a:latin typeface="+mj-lt"/>
            </a:endParaRPr>
          </a:p>
        </p:txBody>
      </p:sp>
      <p:pic>
        <p:nvPicPr>
          <p:cNvPr id="4" name="Picture 4" descr="Addition &amp; Multiplication Tables Ready Reference Chart | Instructional Fair  |">
            <a:extLst>
              <a:ext uri="{FF2B5EF4-FFF2-40B4-BE49-F238E27FC236}">
                <a16:creationId xmlns:a16="http://schemas.microsoft.com/office/drawing/2014/main" id="{3C3D1AC0-BDD5-D777-8719-B21C1D87894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35">
            <a:extLst>
              <a:ext uri="{FF2B5EF4-FFF2-40B4-BE49-F238E27FC236}">
                <a16:creationId xmlns:a16="http://schemas.microsoft.com/office/drawing/2014/main" id="{DB66FF2D-48B0-8211-DEA7-1DC5BB35926D}"/>
              </a:ext>
            </a:extLst>
          </p:cNvPr>
          <p:cNvSpPr>
            <a:spLocks noChangeArrowheads="1"/>
          </p:cNvSpPr>
          <p:nvPr/>
        </p:nvSpPr>
        <p:spPr bwMode="auto">
          <a:xfrm>
            <a:off x="762000" y="57912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x=2</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y=4</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1967051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6">
                                            <p:txEl>
                                              <p:pRg st="1" end="1"/>
                                            </p:txEl>
                                          </p:spTgt>
                                        </p:tgtEl>
                                        <p:attrNameLst>
                                          <p:attrName>style.visibility</p:attrName>
                                        </p:attrNameLst>
                                      </p:cBhvr>
                                      <p:to>
                                        <p:strVal val="visible"/>
                                      </p:to>
                                    </p:set>
                                    <p:anim calcmode="lin" valueType="num">
                                      <p:cBhvr additive="base">
                                        <p:cTn id="23"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6">
                                            <p:txEl>
                                              <p:pRg st="1" end="1"/>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 calcmode="lin" valueType="num">
                                      <p:cBhvr additive="base">
                                        <p:cTn id="27"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6">
                                            <p:txEl>
                                              <p:pRg st="2" end="2"/>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xEl>
                                              <p:pRg st="3" end="3"/>
                                            </p:txEl>
                                          </p:spTgt>
                                        </p:tgtEl>
                                        <p:attrNameLst>
                                          <p:attrName>style.visibility</p:attrName>
                                        </p:attrNameLst>
                                      </p:cBhvr>
                                      <p:to>
                                        <p:strVal val="visible"/>
                                      </p:to>
                                    </p:set>
                                    <p:anim calcmode="lin" valueType="num">
                                      <p:cBhvr additive="base">
                                        <p:cTn id="31"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3" end="3"/>
                                            </p:txEl>
                                          </p:spTgt>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ppt_x"/>
                                          </p:val>
                                        </p:tav>
                                        <p:tav tm="100000">
                                          <p:val>
                                            <p:strVal val="#ppt_x"/>
                                          </p:val>
                                        </p:tav>
                                      </p:tavLst>
                                    </p:anim>
                                    <p:anim calcmode="lin" valueType="num">
                                      <p:cBhvr additive="base">
                                        <p:cTn id="36"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4" grpId="0" animBg="1"/>
      <p:bldP spid="7" grpId="0" animBg="1"/>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graphicFrame>
        <p:nvGraphicFramePr>
          <p:cNvPr id="100" name="Table 99">
            <a:extLst>
              <a:ext uri="{FF2B5EF4-FFF2-40B4-BE49-F238E27FC236}">
                <a16:creationId xmlns:a16="http://schemas.microsoft.com/office/drawing/2014/main" id="{FA2768B3-79E1-4D5F-9FFF-CA0521CA03D5}"/>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grpSp>
        <p:nvGrpSpPr>
          <p:cNvPr id="75" name="Group 74">
            <a:extLst>
              <a:ext uri="{FF2B5EF4-FFF2-40B4-BE49-F238E27FC236}">
                <a16:creationId xmlns:a16="http://schemas.microsoft.com/office/drawing/2014/main" id="{075234A4-68D5-80C5-6799-6FCA8885F9F3}"/>
              </a:ext>
            </a:extLst>
          </p:cNvPr>
          <p:cNvGrpSpPr/>
          <p:nvPr/>
        </p:nvGrpSpPr>
        <p:grpSpPr>
          <a:xfrm>
            <a:off x="3886200" y="1263650"/>
            <a:ext cx="914400" cy="754789"/>
            <a:chOff x="3835534" y="1963277"/>
            <a:chExt cx="914400" cy="754789"/>
          </a:xfrm>
        </p:grpSpPr>
        <p:sp>
          <p:nvSpPr>
            <p:cNvPr id="76" name="Oval 75">
              <a:extLst>
                <a:ext uri="{FF2B5EF4-FFF2-40B4-BE49-F238E27FC236}">
                  <a16:creationId xmlns:a16="http://schemas.microsoft.com/office/drawing/2014/main" id="{6ABB4BEE-79CD-2780-A14C-6346668D83AD}"/>
                </a:ext>
              </a:extLst>
            </p:cNvPr>
            <p:cNvSpPr/>
            <p:nvPr/>
          </p:nvSpPr>
          <p:spPr bwMode="auto">
            <a:xfrm>
              <a:off x="3835534" y="1963277"/>
              <a:ext cx="364971" cy="754789"/>
            </a:xfrm>
            <a:prstGeom prst="ellipse">
              <a:avLst/>
            </a:prstGeom>
            <a:noFill/>
            <a:ln w="38100">
              <a:solidFill>
                <a:srgbClr val="99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77" name="Straight Arrow Connector 76">
              <a:extLst>
                <a:ext uri="{FF2B5EF4-FFF2-40B4-BE49-F238E27FC236}">
                  <a16:creationId xmlns:a16="http://schemas.microsoft.com/office/drawing/2014/main" id="{FAF1629C-2DCF-3570-F5C0-9059A21732E5}"/>
                </a:ext>
              </a:extLst>
            </p:cNvPr>
            <p:cNvCxnSpPr>
              <a:cxnSpLocks/>
            </p:cNvCxnSpPr>
            <p:nvPr/>
          </p:nvCxnSpPr>
          <p:spPr bwMode="auto">
            <a:xfrm>
              <a:off x="4368934" y="2208048"/>
              <a:ext cx="381000" cy="0"/>
            </a:xfrm>
            <a:prstGeom prst="straightConnector1">
              <a:avLst/>
            </a:prstGeom>
            <a:noFill/>
            <a:ln w="38100" cap="flat" cmpd="sng" algn="ctr">
              <a:solidFill>
                <a:srgbClr val="66FF66"/>
              </a:solidFill>
              <a:prstDash val="solid"/>
              <a:round/>
              <a:headEnd type="triangle" w="med" len="med"/>
              <a:tailEnd type="triangle"/>
            </a:ln>
            <a:effectLst/>
          </p:spPr>
        </p:cxnSp>
        <p:cxnSp>
          <p:nvCxnSpPr>
            <p:cNvPr id="78" name="Straight Arrow Connector 77">
              <a:extLst>
                <a:ext uri="{FF2B5EF4-FFF2-40B4-BE49-F238E27FC236}">
                  <a16:creationId xmlns:a16="http://schemas.microsoft.com/office/drawing/2014/main" id="{929D1AF2-6ABD-CB5F-B14E-8501AD97E950}"/>
                </a:ext>
              </a:extLst>
            </p:cNvPr>
            <p:cNvCxnSpPr>
              <a:cxnSpLocks/>
            </p:cNvCxnSpPr>
            <p:nvPr/>
          </p:nvCxnSpPr>
          <p:spPr bwMode="auto">
            <a:xfrm>
              <a:off x="4368934" y="2520642"/>
              <a:ext cx="381000" cy="0"/>
            </a:xfrm>
            <a:prstGeom prst="straightConnector1">
              <a:avLst/>
            </a:prstGeom>
            <a:noFill/>
            <a:ln w="38100" cap="flat" cmpd="sng" algn="ctr">
              <a:solidFill>
                <a:srgbClr val="66FF66"/>
              </a:solidFill>
              <a:prstDash val="solid"/>
              <a:round/>
              <a:headEnd type="triangle" w="med" len="med"/>
              <a:tailEnd type="triangle"/>
            </a:ln>
            <a:effectLst/>
          </p:spPr>
        </p:cxnSp>
      </p:grpSp>
      <p:grpSp>
        <p:nvGrpSpPr>
          <p:cNvPr id="36" name="Group 35">
            <a:extLst>
              <a:ext uri="{FF2B5EF4-FFF2-40B4-BE49-F238E27FC236}">
                <a16:creationId xmlns:a16="http://schemas.microsoft.com/office/drawing/2014/main" id="{9863C27F-1ACC-D116-67BE-BF33CA8250BA}"/>
              </a:ext>
            </a:extLst>
          </p:cNvPr>
          <p:cNvGrpSpPr/>
          <p:nvPr/>
        </p:nvGrpSpPr>
        <p:grpSpPr>
          <a:xfrm>
            <a:off x="4064000" y="1485846"/>
            <a:ext cx="717550" cy="1156779"/>
            <a:chOff x="4064000" y="1485846"/>
            <a:chExt cx="717550" cy="1156779"/>
          </a:xfrm>
        </p:grpSpPr>
        <p:grpSp>
          <p:nvGrpSpPr>
            <p:cNvPr id="30" name="Group 29">
              <a:extLst>
                <a:ext uri="{FF2B5EF4-FFF2-40B4-BE49-F238E27FC236}">
                  <a16:creationId xmlns:a16="http://schemas.microsoft.com/office/drawing/2014/main" id="{E48A0B5E-D589-A891-4E1E-17D80C83EC9F}"/>
                </a:ext>
              </a:extLst>
            </p:cNvPr>
            <p:cNvGrpSpPr/>
            <p:nvPr/>
          </p:nvGrpSpPr>
          <p:grpSpPr>
            <a:xfrm>
              <a:off x="4070350" y="1485846"/>
              <a:ext cx="711200" cy="477275"/>
              <a:chOff x="4070350" y="1485846"/>
              <a:chExt cx="711200" cy="477275"/>
            </a:xfrm>
          </p:grpSpPr>
          <p:sp>
            <p:nvSpPr>
              <p:cNvPr id="27" name="Oval 26">
                <a:extLst>
                  <a:ext uri="{FF2B5EF4-FFF2-40B4-BE49-F238E27FC236}">
                    <a16:creationId xmlns:a16="http://schemas.microsoft.com/office/drawing/2014/main" id="{EAB72131-2208-0606-2442-BD00ACF5EDA9}"/>
                  </a:ext>
                </a:extLst>
              </p:cNvPr>
              <p:cNvSpPr/>
              <p:nvPr/>
            </p:nvSpPr>
            <p:spPr bwMode="auto">
              <a:xfrm>
                <a:off x="4232430" y="1641765"/>
                <a:ext cx="364970" cy="321356"/>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29" name="Freeform: Shape 28">
                <a:extLst>
                  <a:ext uri="{FF2B5EF4-FFF2-40B4-BE49-F238E27FC236}">
                    <a16:creationId xmlns:a16="http://schemas.microsoft.com/office/drawing/2014/main" id="{D2108108-41AB-4EEB-7F09-8C40AFA1CACA}"/>
                  </a:ext>
                </a:extLst>
              </p:cNvPr>
              <p:cNvSpPr/>
              <p:nvPr/>
            </p:nvSpPr>
            <p:spPr bwMode="auto">
              <a:xfrm>
                <a:off x="4070350" y="1485846"/>
                <a:ext cx="711200" cy="285804"/>
              </a:xfrm>
              <a:custGeom>
                <a:avLst/>
                <a:gdLst>
                  <a:gd name="connsiteX0" fmla="*/ 0 w 711200"/>
                  <a:gd name="connsiteY0" fmla="*/ 285804 h 285804"/>
                  <a:gd name="connsiteX1" fmla="*/ 336550 w 711200"/>
                  <a:gd name="connsiteY1" fmla="*/ 54 h 285804"/>
                  <a:gd name="connsiteX2" fmla="*/ 711200 w 711200"/>
                  <a:gd name="connsiteY2" fmla="*/ 266754 h 285804"/>
                </a:gdLst>
                <a:ahLst/>
                <a:cxnLst>
                  <a:cxn ang="0">
                    <a:pos x="connsiteX0" y="connsiteY0"/>
                  </a:cxn>
                  <a:cxn ang="0">
                    <a:pos x="connsiteX1" y="connsiteY1"/>
                  </a:cxn>
                  <a:cxn ang="0">
                    <a:pos x="connsiteX2" y="connsiteY2"/>
                  </a:cxn>
                </a:cxnLst>
                <a:rect l="l" t="t" r="r" b="b"/>
                <a:pathLst>
                  <a:path w="711200" h="285804">
                    <a:moveTo>
                      <a:pt x="0" y="285804"/>
                    </a:moveTo>
                    <a:cubicBezTo>
                      <a:pt x="109008" y="144516"/>
                      <a:pt x="218017" y="3229"/>
                      <a:pt x="336550" y="54"/>
                    </a:cubicBezTo>
                    <a:cubicBezTo>
                      <a:pt x="455083" y="-3121"/>
                      <a:pt x="583141" y="131816"/>
                      <a:pt x="711200" y="266754"/>
                    </a:cubicBezTo>
                  </a:path>
                </a:pathLst>
              </a:custGeom>
              <a:noFill/>
              <a:ln w="28575">
                <a:solidFill>
                  <a:srgbClr val="FF0000"/>
                </a:solidFill>
                <a:miter lim="800000"/>
                <a:headEnd type="triangle"/>
                <a:tailEnd type="triangle"/>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3200" b="0" i="1" u="none" strike="noStrike" cap="none" normalizeH="0" baseline="0">
                  <a:ln>
                    <a:noFill/>
                  </a:ln>
                  <a:solidFill>
                    <a:schemeClr val="tx1"/>
                  </a:solidFill>
                  <a:effectLst/>
                  <a:latin typeface="Times New Roman" pitchFamily="18" charset="0"/>
                </a:endParaRPr>
              </a:p>
            </p:txBody>
          </p:sp>
        </p:grpSp>
        <p:grpSp>
          <p:nvGrpSpPr>
            <p:cNvPr id="31" name="Group 30">
              <a:extLst>
                <a:ext uri="{FF2B5EF4-FFF2-40B4-BE49-F238E27FC236}">
                  <a16:creationId xmlns:a16="http://schemas.microsoft.com/office/drawing/2014/main" id="{8A76941C-A4FA-4E1D-3144-D41735D86061}"/>
                </a:ext>
              </a:extLst>
            </p:cNvPr>
            <p:cNvGrpSpPr/>
            <p:nvPr/>
          </p:nvGrpSpPr>
          <p:grpSpPr>
            <a:xfrm>
              <a:off x="4064000" y="2165350"/>
              <a:ext cx="711200" cy="477275"/>
              <a:chOff x="4070350" y="1485846"/>
              <a:chExt cx="711200" cy="477275"/>
            </a:xfrm>
          </p:grpSpPr>
          <p:sp>
            <p:nvSpPr>
              <p:cNvPr id="32" name="Oval 31">
                <a:extLst>
                  <a:ext uri="{FF2B5EF4-FFF2-40B4-BE49-F238E27FC236}">
                    <a16:creationId xmlns:a16="http://schemas.microsoft.com/office/drawing/2014/main" id="{A8DC9339-19D2-6538-A74D-648406D3930F}"/>
                  </a:ext>
                </a:extLst>
              </p:cNvPr>
              <p:cNvSpPr/>
              <p:nvPr/>
            </p:nvSpPr>
            <p:spPr bwMode="auto">
              <a:xfrm>
                <a:off x="4232430" y="1641765"/>
                <a:ext cx="364970" cy="321356"/>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4" name="Freeform: Shape 33">
                <a:extLst>
                  <a:ext uri="{FF2B5EF4-FFF2-40B4-BE49-F238E27FC236}">
                    <a16:creationId xmlns:a16="http://schemas.microsoft.com/office/drawing/2014/main" id="{303BE585-200D-9BED-49E6-9F6ED0868756}"/>
                  </a:ext>
                </a:extLst>
              </p:cNvPr>
              <p:cNvSpPr/>
              <p:nvPr/>
            </p:nvSpPr>
            <p:spPr bwMode="auto">
              <a:xfrm>
                <a:off x="4070350" y="1485846"/>
                <a:ext cx="711200" cy="285804"/>
              </a:xfrm>
              <a:custGeom>
                <a:avLst/>
                <a:gdLst>
                  <a:gd name="connsiteX0" fmla="*/ 0 w 711200"/>
                  <a:gd name="connsiteY0" fmla="*/ 285804 h 285804"/>
                  <a:gd name="connsiteX1" fmla="*/ 336550 w 711200"/>
                  <a:gd name="connsiteY1" fmla="*/ 54 h 285804"/>
                  <a:gd name="connsiteX2" fmla="*/ 711200 w 711200"/>
                  <a:gd name="connsiteY2" fmla="*/ 266754 h 285804"/>
                </a:gdLst>
                <a:ahLst/>
                <a:cxnLst>
                  <a:cxn ang="0">
                    <a:pos x="connsiteX0" y="connsiteY0"/>
                  </a:cxn>
                  <a:cxn ang="0">
                    <a:pos x="connsiteX1" y="connsiteY1"/>
                  </a:cxn>
                  <a:cxn ang="0">
                    <a:pos x="connsiteX2" y="connsiteY2"/>
                  </a:cxn>
                </a:cxnLst>
                <a:rect l="l" t="t" r="r" b="b"/>
                <a:pathLst>
                  <a:path w="711200" h="285804">
                    <a:moveTo>
                      <a:pt x="0" y="285804"/>
                    </a:moveTo>
                    <a:cubicBezTo>
                      <a:pt x="109008" y="144516"/>
                      <a:pt x="218017" y="3229"/>
                      <a:pt x="336550" y="54"/>
                    </a:cubicBezTo>
                    <a:cubicBezTo>
                      <a:pt x="455083" y="-3121"/>
                      <a:pt x="583141" y="131816"/>
                      <a:pt x="711200" y="266754"/>
                    </a:cubicBezTo>
                  </a:path>
                </a:pathLst>
              </a:custGeom>
              <a:noFill/>
              <a:ln w="28575">
                <a:solidFill>
                  <a:srgbClr val="FF0000"/>
                </a:solidFill>
                <a:miter lim="800000"/>
                <a:headEnd type="triangle"/>
                <a:tailEnd type="triangle"/>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3200" b="0" i="1" u="none" strike="noStrike" cap="none" normalizeH="0" baseline="0">
                  <a:ln>
                    <a:noFill/>
                  </a:ln>
                  <a:solidFill>
                    <a:schemeClr val="tx1"/>
                  </a:solidFill>
                  <a:effectLst/>
                  <a:latin typeface="Times New Roman" pitchFamily="18" charset="0"/>
                </a:endParaRPr>
              </a:p>
            </p:txBody>
          </p:sp>
        </p:grpSp>
      </p:grpSp>
    </p:spTree>
    <p:extLst>
      <p:ext uri="{BB962C8B-B14F-4D97-AF65-F5344CB8AC3E}">
        <p14:creationId xmlns:p14="http://schemas.microsoft.com/office/powerpoint/2010/main" val="978285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75"/>
                                        </p:tgtEl>
                                        <p:attrNameLst>
                                          <p:attrName>style.visibility</p:attrName>
                                        </p:attrNameLst>
                                      </p:cBhvr>
                                      <p:to>
                                        <p:strVal val="visible"/>
                                      </p:to>
                                    </p:set>
                                    <p:anim calcmode="lin" valueType="num">
                                      <p:cBhvr additive="base">
                                        <p:cTn id="11" dur="500" fill="hold"/>
                                        <p:tgtEl>
                                          <p:spTgt spid="75"/>
                                        </p:tgtEl>
                                        <p:attrNameLst>
                                          <p:attrName>ppt_x</p:attrName>
                                        </p:attrNameLst>
                                      </p:cBhvr>
                                      <p:tavLst>
                                        <p:tav tm="0">
                                          <p:val>
                                            <p:strVal val="1+#ppt_w/2"/>
                                          </p:val>
                                        </p:tav>
                                        <p:tav tm="100000">
                                          <p:val>
                                            <p:strVal val="#ppt_x"/>
                                          </p:val>
                                        </p:tav>
                                      </p:tavLst>
                                    </p:anim>
                                    <p:anim calcmode="lin" valueType="num">
                                      <p:cBhvr additive="base">
                                        <p:cTn id="1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1+#ppt_w/2"/>
                                          </p:val>
                                        </p:tav>
                                        <p:tav tm="100000">
                                          <p:val>
                                            <p:strVal val="#ppt_x"/>
                                          </p:val>
                                        </p:tav>
                                      </p:tavLst>
                                    </p:anim>
                                    <p:anim calcmode="lin" valueType="num">
                                      <p:cBhvr additive="base">
                                        <p:cTn id="18" dur="500" fill="hold"/>
                                        <p:tgtEl>
                                          <p:spTgt spid="36"/>
                                        </p:tgtEl>
                                        <p:attrNameLst>
                                          <p:attrName>ppt_y</p:attrName>
                                        </p:attrNameLst>
                                      </p:cBhvr>
                                      <p:tavLst>
                                        <p:tav tm="0">
                                          <p:val>
                                            <p:strVal val="#ppt_y"/>
                                          </p:val>
                                        </p:tav>
                                        <p:tav tm="100000">
                                          <p:val>
                                            <p:strVal val="#ppt_y"/>
                                          </p:val>
                                        </p:tav>
                                      </p:tavLst>
                                    </p:anim>
                                  </p:childTnLst>
                                </p:cTn>
                              </p:par>
                              <p:par>
                                <p:cTn id="19" presetID="1" presetClass="exit" presetSubtype="0" fill="hold" nodeType="withEffect">
                                  <p:stCondLst>
                                    <p:cond delay="0"/>
                                  </p:stCondLst>
                                  <p:childTnLst>
                                    <p:set>
                                      <p:cBhvr>
                                        <p:cTn id="20" dur="1" fill="hold">
                                          <p:stCondLst>
                                            <p:cond delay="0"/>
                                          </p:stCondLst>
                                        </p:cTn>
                                        <p:tgtEl>
                                          <p:spTgt spid="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00E7E7"/>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00E7E7"/>
                </a:solidFill>
                <a:effectLst/>
                <a:uLnTx/>
                <a:uFillTx/>
                <a:latin typeface="Times New Roman" pitchFamily="18" charset="0"/>
                <a:ea typeface="+mn-ea"/>
                <a:cs typeface="Times New Roman" panose="02020603050405020304" pitchFamily="18" charset="0"/>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1922356"/>
            <a:ext cx="6498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2320424"/>
            <a:ext cx="3411511"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6798660" y="1936869"/>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2</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6" name="Oval 5">
            <a:extLst>
              <a:ext uri="{FF2B5EF4-FFF2-40B4-BE49-F238E27FC236}">
                <a16:creationId xmlns:a16="http://schemas.microsoft.com/office/drawing/2014/main" id="{F1820D3F-4C77-1A8D-6D0A-7C03C334184A}"/>
              </a:ext>
            </a:extLst>
          </p:cNvPr>
          <p:cNvSpPr/>
          <p:nvPr/>
        </p:nvSpPr>
        <p:spPr bwMode="auto">
          <a:xfrm>
            <a:off x="5486400" y="4814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
        <p:nvSpPr>
          <p:cNvPr id="7" name="Oval 6">
            <a:extLst>
              <a:ext uri="{FF2B5EF4-FFF2-40B4-BE49-F238E27FC236}">
                <a16:creationId xmlns:a16="http://schemas.microsoft.com/office/drawing/2014/main" id="{0E851796-6CF1-E665-0EE1-0881DC6C8767}"/>
              </a:ext>
            </a:extLst>
          </p:cNvPr>
          <p:cNvSpPr/>
          <p:nvPr/>
        </p:nvSpPr>
        <p:spPr bwMode="auto">
          <a:xfrm>
            <a:off x="5430980" y="50430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2529944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0-#ppt_w/2"/>
                                          </p:val>
                                        </p:tav>
                                        <p:tav tm="100000">
                                          <p:val>
                                            <p:strVal val="#ppt_x"/>
                                          </p:val>
                                        </p:tav>
                                      </p:tavLst>
                                    </p:anim>
                                    <p:anim calcmode="lin" valueType="num">
                                      <p:cBhvr additive="base">
                                        <p:cTn id="2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9">
                                            <p:txEl>
                                              <p:pRg st="2" end="2"/>
                                            </p:txEl>
                                          </p:spTgt>
                                        </p:tgtEl>
                                        <p:attrNameLst>
                                          <p:attrName>style.visibility</p:attrName>
                                        </p:attrNameLst>
                                      </p:cBhvr>
                                      <p:to>
                                        <p:strVal val="visible"/>
                                      </p:to>
                                    </p:set>
                                    <p:anim calcmode="lin" valueType="num">
                                      <p:cBhvr additive="base">
                                        <p:cTn id="29"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0-#ppt_w/2"/>
                                          </p:val>
                                        </p:tav>
                                        <p:tav tm="100000">
                                          <p:val>
                                            <p:strVal val="#ppt_x"/>
                                          </p:val>
                                        </p:tav>
                                      </p:tavLst>
                                    </p:anim>
                                    <p:anim calcmode="lin" valueType="num">
                                      <p:cBhvr additive="base">
                                        <p:cTn id="36" dur="500" fill="hold"/>
                                        <p:tgtEl>
                                          <p:spTgt spid="7"/>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6"/>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79">
                                            <p:txEl>
                                              <p:pRg st="3" end="3"/>
                                            </p:txEl>
                                          </p:spTgt>
                                        </p:tgtEl>
                                        <p:attrNameLst>
                                          <p:attrName>style.visibility</p:attrName>
                                        </p:attrNameLst>
                                      </p:cBhvr>
                                      <p:to>
                                        <p:strVal val="visible"/>
                                      </p:to>
                                    </p:set>
                                    <p:anim calcmode="lin" valueType="num">
                                      <p:cBhvr additive="base">
                                        <p:cTn id="43"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
                                            <p:txEl>
                                              <p:pRg st="1" end="1"/>
                                            </p:txEl>
                                          </p:spTgt>
                                        </p:tgtEl>
                                        <p:attrNameLst>
                                          <p:attrName>style.visibility</p:attrName>
                                        </p:attrNameLst>
                                      </p:cBhvr>
                                      <p:to>
                                        <p:strVal val="visible"/>
                                      </p:to>
                                    </p:set>
                                    <p:anim calcmode="lin" valueType="num">
                                      <p:cBhvr additive="base">
                                        <p:cTn id="49"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
                                            <p:txEl>
                                              <p:pRg st="1" end="1"/>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102">
                                            <p:txEl>
                                              <p:pRg st="0" end="0"/>
                                            </p:txEl>
                                          </p:spTgt>
                                        </p:tgtEl>
                                        <p:attrNameLst>
                                          <p:attrName>style.visibility</p:attrName>
                                        </p:attrNameLst>
                                      </p:cBhvr>
                                      <p:to>
                                        <p:strVal val="visible"/>
                                      </p:to>
                                    </p:set>
                                    <p:anim calcmode="lin" valueType="num">
                                      <p:cBhvr additive="base">
                                        <p:cTn id="53"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02">
                                            <p:txEl>
                                              <p:pRg st="0" end="0"/>
                                            </p:txEl>
                                          </p:spTgt>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7"/>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grpId="2" nodeType="clickEffect">
                                  <p:stCondLst>
                                    <p:cond delay="0"/>
                                  </p:stCondLst>
                                  <p:childTnLst>
                                    <p:set>
                                      <p:cBhvr>
                                        <p:cTn id="60" dur="1" fill="hold">
                                          <p:stCondLst>
                                            <p:cond delay="0"/>
                                          </p:stCondLst>
                                        </p:cTn>
                                        <p:tgtEl>
                                          <p:spTgt spid="6"/>
                                        </p:tgtEl>
                                        <p:attrNameLst>
                                          <p:attrName>style.visibility</p:attrName>
                                        </p:attrNameLst>
                                      </p:cBhvr>
                                      <p:to>
                                        <p:strVal val="visible"/>
                                      </p:to>
                                    </p:set>
                                    <p:anim calcmode="lin" valueType="num">
                                      <p:cBhvr additive="base">
                                        <p:cTn id="61" dur="500" fill="hold"/>
                                        <p:tgtEl>
                                          <p:spTgt spid="6"/>
                                        </p:tgtEl>
                                        <p:attrNameLst>
                                          <p:attrName>ppt_x</p:attrName>
                                        </p:attrNameLst>
                                      </p:cBhvr>
                                      <p:tavLst>
                                        <p:tav tm="0">
                                          <p:val>
                                            <p:strVal val="1+#ppt_w/2"/>
                                          </p:val>
                                        </p:tav>
                                        <p:tav tm="100000">
                                          <p:val>
                                            <p:strVal val="#ppt_x"/>
                                          </p:val>
                                        </p:tav>
                                      </p:tavLst>
                                    </p:anim>
                                    <p:anim calcmode="lin" valueType="num">
                                      <p:cBhvr additive="base">
                                        <p:cTn id="62"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3">
                                            <p:txEl>
                                              <p:pRg st="2" end="2"/>
                                            </p:txEl>
                                          </p:spTgt>
                                        </p:tgtEl>
                                        <p:attrNameLst>
                                          <p:attrName>style.visibility</p:attrName>
                                        </p:attrNameLst>
                                      </p:cBhvr>
                                      <p:to>
                                        <p:strVal val="visible"/>
                                      </p:to>
                                    </p:set>
                                    <p:anim calcmode="lin" valueType="num">
                                      <p:cBhvr additive="base">
                                        <p:cTn id="67"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3">
                                            <p:txEl>
                                              <p:pRg st="2" end="2"/>
                                            </p:txEl>
                                          </p:spTgt>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102">
                                            <p:txEl>
                                              <p:pRg st="1" end="1"/>
                                            </p:txEl>
                                          </p:spTgt>
                                        </p:tgtEl>
                                        <p:attrNameLst>
                                          <p:attrName>style.visibility</p:attrName>
                                        </p:attrNameLst>
                                      </p:cBhvr>
                                      <p:to>
                                        <p:strVal val="visible"/>
                                      </p:to>
                                    </p:set>
                                    <p:anim calcmode="lin" valueType="num">
                                      <p:cBhvr additive="base">
                                        <p:cTn id="71"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2" nodeType="clickEffect">
                                  <p:stCondLst>
                                    <p:cond delay="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500" fill="hold"/>
                                        <p:tgtEl>
                                          <p:spTgt spid="7"/>
                                        </p:tgtEl>
                                        <p:attrNameLst>
                                          <p:attrName>ppt_x</p:attrName>
                                        </p:attrNameLst>
                                      </p:cBhvr>
                                      <p:tavLst>
                                        <p:tav tm="0">
                                          <p:val>
                                            <p:strVal val="1+#ppt_w/2"/>
                                          </p:val>
                                        </p:tav>
                                        <p:tav tm="100000">
                                          <p:val>
                                            <p:strVal val="#ppt_x"/>
                                          </p:val>
                                        </p:tav>
                                      </p:tavLst>
                                    </p:anim>
                                    <p:anim calcmode="lin" valueType="num">
                                      <p:cBhvr additive="base">
                                        <p:cTn id="78" dur="500" fill="hold"/>
                                        <p:tgtEl>
                                          <p:spTgt spid="7"/>
                                        </p:tgtEl>
                                        <p:attrNameLst>
                                          <p:attrName>ppt_y</p:attrName>
                                        </p:attrNameLst>
                                      </p:cBhvr>
                                      <p:tavLst>
                                        <p:tav tm="0">
                                          <p:val>
                                            <p:strVal val="#ppt_y"/>
                                          </p:val>
                                        </p:tav>
                                        <p:tav tm="100000">
                                          <p:val>
                                            <p:strVal val="#ppt_y"/>
                                          </p:val>
                                        </p:tav>
                                      </p:tavLst>
                                    </p:anim>
                                  </p:childTnLst>
                                </p:cTn>
                              </p:par>
                              <p:par>
                                <p:cTn id="79" presetID="1" presetClass="exit" presetSubtype="0" fill="hold" grpId="3" nodeType="withEffect">
                                  <p:stCondLst>
                                    <p:cond delay="0"/>
                                  </p:stCondLst>
                                  <p:childTnLst>
                                    <p:set>
                                      <p:cBhvr>
                                        <p:cTn id="80" dur="1" fill="hold">
                                          <p:stCondLst>
                                            <p:cond delay="0"/>
                                          </p:stCondLst>
                                        </p:cTn>
                                        <p:tgtEl>
                                          <p:spTgt spid="6"/>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3">
                                            <p:txEl>
                                              <p:pRg st="3" end="3"/>
                                            </p:txEl>
                                          </p:spTgt>
                                        </p:tgtEl>
                                        <p:attrNameLst>
                                          <p:attrName>style.visibility</p:attrName>
                                        </p:attrNameLst>
                                      </p:cBhvr>
                                      <p:to>
                                        <p:strVal val="visible"/>
                                      </p:to>
                                    </p:set>
                                    <p:anim calcmode="lin" valueType="num">
                                      <p:cBhvr additive="base">
                                        <p:cTn id="85" dur="500" fill="hold"/>
                                        <p:tgtEl>
                                          <p:spTgt spid="3">
                                            <p:txEl>
                                              <p:pRg st="3" end="3"/>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3">
                                            <p:txEl>
                                              <p:pRg st="3" end="3"/>
                                            </p:txEl>
                                          </p:spTgt>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102">
                                            <p:txEl>
                                              <p:pRg st="3" end="3"/>
                                            </p:txEl>
                                          </p:spTgt>
                                        </p:tgtEl>
                                        <p:attrNameLst>
                                          <p:attrName>style.visibility</p:attrName>
                                        </p:attrNameLst>
                                      </p:cBhvr>
                                      <p:to>
                                        <p:strVal val="visible"/>
                                      </p:to>
                                    </p:set>
                                    <p:anim calcmode="lin" valueType="num">
                                      <p:cBhvr additive="base">
                                        <p:cTn id="89"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1922356"/>
            <a:ext cx="665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2320424"/>
            <a:ext cx="2294218"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7315200" y="1936869"/>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Build </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 1</a:t>
            </a:r>
            <a:endPar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endParaRPr>
          </a:p>
        </p:txBody>
      </p:sp>
      <p:grpSp>
        <p:nvGrpSpPr>
          <p:cNvPr id="6" name="Group 5">
            <a:extLst>
              <a:ext uri="{FF2B5EF4-FFF2-40B4-BE49-F238E27FC236}">
                <a16:creationId xmlns:a16="http://schemas.microsoft.com/office/drawing/2014/main" id="{F825EEFC-7587-471F-99DD-C01CAF3EFA80}"/>
              </a:ext>
            </a:extLst>
          </p:cNvPr>
          <p:cNvGrpSpPr/>
          <p:nvPr/>
        </p:nvGrpSpPr>
        <p:grpSpPr>
          <a:xfrm>
            <a:off x="5394181" y="2123563"/>
            <a:ext cx="1338466" cy="963492"/>
            <a:chOff x="5394181" y="5137139"/>
            <a:chExt cx="1338466" cy="963492"/>
          </a:xfrm>
        </p:grpSpPr>
        <p:cxnSp>
          <p:nvCxnSpPr>
            <p:cNvPr id="7" name="Straight Connector 6">
              <a:extLst>
                <a:ext uri="{FF2B5EF4-FFF2-40B4-BE49-F238E27FC236}">
                  <a16:creationId xmlns:a16="http://schemas.microsoft.com/office/drawing/2014/main" id="{AAC89682-7C39-42AC-BDE2-2820BBE5339B}"/>
                </a:ext>
              </a:extLst>
            </p:cNvPr>
            <p:cNvCxnSpPr>
              <a:cxnSpLocks/>
            </p:cNvCxnSpPr>
            <p:nvPr/>
          </p:nvCxnSpPr>
          <p:spPr bwMode="auto">
            <a:xfrm>
              <a:off x="5592756" y="5466612"/>
              <a:ext cx="493147" cy="634019"/>
            </a:xfrm>
            <a:prstGeom prst="line">
              <a:avLst/>
            </a:prstGeom>
            <a:noFill/>
            <a:ln w="25400" cap="flat" cmpd="sng" algn="ctr">
              <a:solidFill>
                <a:schemeClr val="accent2"/>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1B15C5C-2EF0-44DB-BC68-DA2FC51EE2E3}"/>
                </a:ext>
              </a:extLst>
            </p:cNvPr>
            <p:cNvCxnSpPr>
              <a:cxnSpLocks/>
            </p:cNvCxnSpPr>
            <p:nvPr/>
          </p:nvCxnSpPr>
          <p:spPr bwMode="auto">
            <a:xfrm flipH="1">
              <a:off x="6085904" y="5780633"/>
              <a:ext cx="646743" cy="307625"/>
            </a:xfrm>
            <a:prstGeom prst="line">
              <a:avLst/>
            </a:prstGeom>
            <a:noFill/>
            <a:ln w="25400" cap="flat" cmpd="sng" algn="ctr">
              <a:solidFill>
                <a:schemeClr val="accent2"/>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3EA22733-F196-4BC4-B126-37A9D507EE41}"/>
                </a:ext>
              </a:extLst>
            </p:cNvPr>
            <p:cNvCxnSpPr>
              <a:cxnSpLocks/>
            </p:cNvCxnSpPr>
            <p:nvPr/>
          </p:nvCxnSpPr>
          <p:spPr bwMode="auto">
            <a:xfrm>
              <a:off x="5394181" y="5137139"/>
              <a:ext cx="198574" cy="347373"/>
            </a:xfrm>
            <a:prstGeom prst="line">
              <a:avLst/>
            </a:prstGeom>
            <a:noFill/>
            <a:ln w="25400" cap="flat" cmpd="sng" algn="ctr">
              <a:solidFill>
                <a:schemeClr val="accent2"/>
              </a:solidFill>
              <a:prstDash val="solid"/>
              <a:round/>
              <a:headEnd type="none" w="med" len="med"/>
              <a:tailEnd type="none" w="med" len="med"/>
            </a:ln>
            <a:effectLst/>
          </p:spPr>
        </p:cxnSp>
      </p:grpSp>
    </p:spTree>
    <p:extLst>
      <p:ext uri="{BB962C8B-B14F-4D97-AF65-F5344CB8AC3E}">
        <p14:creationId xmlns:p14="http://schemas.microsoft.com/office/powerpoint/2010/main" val="2238714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9">
                                            <p:txEl>
                                              <p:pRg st="2" end="2"/>
                                            </p:txEl>
                                          </p:spTgt>
                                        </p:tgtEl>
                                        <p:attrNameLst>
                                          <p:attrName>style.visibility</p:attrName>
                                        </p:attrNameLst>
                                      </p:cBhvr>
                                      <p:to>
                                        <p:strVal val="visible"/>
                                      </p:to>
                                    </p:set>
                                    <p:anim calcmode="lin" valueType="num">
                                      <p:cBhvr additive="base">
                                        <p:cTn id="23"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9">
                                            <p:txEl>
                                              <p:pRg st="3" end="3"/>
                                            </p:txEl>
                                          </p:spTgt>
                                        </p:tgtEl>
                                        <p:attrNameLst>
                                          <p:attrName>style.visibility</p:attrName>
                                        </p:attrNameLst>
                                      </p:cBhvr>
                                      <p:to>
                                        <p:strVal val="visible"/>
                                      </p:to>
                                    </p:set>
                                    <p:anim calcmode="lin" valueType="num">
                                      <p:cBhvr additive="base">
                                        <p:cTn id="29"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anim calcmode="lin" valueType="num">
                                      <p:cBhvr additive="base">
                                        <p:cTn id="35"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02">
                                            <p:txEl>
                                              <p:pRg st="0" end="0"/>
                                            </p:txEl>
                                          </p:spTgt>
                                        </p:tgtEl>
                                        <p:attrNameLst>
                                          <p:attrName>style.visibility</p:attrName>
                                        </p:attrNameLst>
                                      </p:cBhvr>
                                      <p:to>
                                        <p:strVal val="visible"/>
                                      </p:to>
                                    </p:set>
                                    <p:anim calcmode="lin" valueType="num">
                                      <p:cBhvr additive="base">
                                        <p:cTn id="39"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0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
                                            <p:txEl>
                                              <p:pRg st="2" end="2"/>
                                            </p:txEl>
                                          </p:spTgt>
                                        </p:tgtEl>
                                        <p:attrNameLst>
                                          <p:attrName>style.visibility</p:attrName>
                                        </p:attrNameLst>
                                      </p:cBhvr>
                                      <p:to>
                                        <p:strVal val="visible"/>
                                      </p:to>
                                    </p:set>
                                    <p:anim calcmode="lin" valueType="num">
                                      <p:cBhvr additive="base">
                                        <p:cTn id="45"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02">
                                            <p:txEl>
                                              <p:pRg st="1" end="1"/>
                                            </p:txEl>
                                          </p:spTgt>
                                        </p:tgtEl>
                                        <p:attrNameLst>
                                          <p:attrName>style.visibility</p:attrName>
                                        </p:attrNameLst>
                                      </p:cBhvr>
                                      <p:to>
                                        <p:strVal val="visible"/>
                                      </p:to>
                                    </p:set>
                                    <p:anim calcmode="lin" valueType="num">
                                      <p:cBhvr additive="base">
                                        <p:cTn id="49"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
                                            <p:txEl>
                                              <p:pRg st="3" end="3"/>
                                            </p:txEl>
                                          </p:spTgt>
                                        </p:tgtEl>
                                        <p:attrNameLst>
                                          <p:attrName>style.visibility</p:attrName>
                                        </p:attrNameLst>
                                      </p:cBhvr>
                                      <p:to>
                                        <p:strVal val="visible"/>
                                      </p:to>
                                    </p:set>
                                    <p:anim calcmode="lin" valueType="num">
                                      <p:cBhvr additive="base">
                                        <p:cTn id="55" dur="500" fill="hold"/>
                                        <p:tgtEl>
                                          <p:spTgt spid="3">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
                                            <p:txEl>
                                              <p:pRg st="3" end="3"/>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102">
                                            <p:txEl>
                                              <p:pRg st="2" end="2"/>
                                            </p:txEl>
                                          </p:spTgt>
                                        </p:tgtEl>
                                        <p:attrNameLst>
                                          <p:attrName>style.visibility</p:attrName>
                                        </p:attrNameLst>
                                      </p:cBhvr>
                                      <p:to>
                                        <p:strVal val="visible"/>
                                      </p:to>
                                    </p:set>
                                    <p:anim calcmode="lin" valueType="num">
                                      <p:cBhvr additive="base">
                                        <p:cTn id="59" dur="500" fill="hold"/>
                                        <p:tgtEl>
                                          <p:spTgt spid="102">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0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nodeType="clickEffect">
                                  <p:stCondLst>
                                    <p:cond delay="0"/>
                                  </p:stCondLst>
                                  <p:childTnLst>
                                    <p:set>
                                      <p:cBhvr>
                                        <p:cTn id="64" dur="1" fill="hold">
                                          <p:stCondLst>
                                            <p:cond delay="0"/>
                                          </p:stCondLst>
                                        </p:cTn>
                                        <p:tgtEl>
                                          <p:spTgt spid="3">
                                            <p:txEl>
                                              <p:pRg st="4" end="4"/>
                                            </p:txEl>
                                          </p:spTgt>
                                        </p:tgtEl>
                                        <p:attrNameLst>
                                          <p:attrName>style.visibility</p:attrName>
                                        </p:attrNameLst>
                                      </p:cBhvr>
                                      <p:to>
                                        <p:strVal val="visible"/>
                                      </p:to>
                                    </p:set>
                                    <p:anim calcmode="lin" valueType="num">
                                      <p:cBhvr additive="base">
                                        <p:cTn id="65" dur="500" fill="hold"/>
                                        <p:tgtEl>
                                          <p:spTgt spid="3">
                                            <p:txEl>
                                              <p:pRg st="4" end="4"/>
                                            </p:txEl>
                                          </p:spTgt>
                                        </p:tgtEl>
                                        <p:attrNameLst>
                                          <p:attrName>ppt_x</p:attrName>
                                        </p:attrNameLst>
                                      </p:cBhvr>
                                      <p:tavLst>
                                        <p:tav tm="0">
                                          <p:val>
                                            <p:strVal val="1+#ppt_w/2"/>
                                          </p:val>
                                        </p:tav>
                                        <p:tav tm="100000">
                                          <p:val>
                                            <p:strVal val="#ppt_x"/>
                                          </p:val>
                                        </p:tav>
                                      </p:tavLst>
                                    </p:anim>
                                    <p:anim calcmode="lin" valueType="num">
                                      <p:cBhvr additive="base">
                                        <p:cTn id="66" dur="500" fill="hold"/>
                                        <p:tgtEl>
                                          <p:spTgt spid="3">
                                            <p:txEl>
                                              <p:pRg st="4" end="4"/>
                                            </p:txEl>
                                          </p:spTgt>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102">
                                            <p:txEl>
                                              <p:pRg st="3" end="3"/>
                                            </p:txEl>
                                          </p:spTgt>
                                        </p:tgtEl>
                                        <p:attrNameLst>
                                          <p:attrName>style.visibility</p:attrName>
                                        </p:attrNameLst>
                                      </p:cBhvr>
                                      <p:to>
                                        <p:strVal val="visible"/>
                                      </p:to>
                                    </p:set>
                                    <p:anim calcmode="lin" valueType="num">
                                      <p:cBhvr additive="base">
                                        <p:cTn id="69"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additive="base">
                                        <p:cTn id="75" dur="500" fill="hold"/>
                                        <p:tgtEl>
                                          <p:spTgt spid="6"/>
                                        </p:tgtEl>
                                        <p:attrNameLst>
                                          <p:attrName>ppt_x</p:attrName>
                                        </p:attrNameLst>
                                      </p:cBhvr>
                                      <p:tavLst>
                                        <p:tav tm="0">
                                          <p:val>
                                            <p:strVal val="#ppt_x"/>
                                          </p:val>
                                        </p:tav>
                                        <p:tav tm="100000">
                                          <p:val>
                                            <p:strVal val="#ppt_x"/>
                                          </p:val>
                                        </p:tav>
                                      </p:tavLst>
                                    </p:anim>
                                    <p:anim calcmode="lin" valueType="num">
                                      <p:cBhvr additive="base">
                                        <p:cTn id="7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8"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494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31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n-US" altLang="en-US" sz="2400">
                <a:solidFill>
                  <a:srgbClr val="FFC000"/>
                </a:solidFill>
                <a:cs typeface="Times New Roman" panose="02020603050405020304" pitchFamily="18" charset="0"/>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p:txBody>
      </p:sp>
      <p:sp>
        <p:nvSpPr>
          <p:cNvPr id="10" name="Curved Down Arrow 72">
            <a:extLst>
              <a:ext uri="{FF2B5EF4-FFF2-40B4-BE49-F238E27FC236}">
                <a16:creationId xmlns:a16="http://schemas.microsoft.com/office/drawing/2014/main" id="{91E55867-96C4-49EC-8CBF-0455274225C6}"/>
              </a:ext>
            </a:extLst>
          </p:cNvPr>
          <p:cNvSpPr/>
          <p:nvPr/>
        </p:nvSpPr>
        <p:spPr>
          <a:xfrm flipH="1">
            <a:off x="2889897"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 name="Curved Down Arrow 74">
            <a:extLst>
              <a:ext uri="{FF2B5EF4-FFF2-40B4-BE49-F238E27FC236}">
                <a16:creationId xmlns:a16="http://schemas.microsoft.com/office/drawing/2014/main" id="{1F7BBF30-7060-40CE-B3F1-2C9B10650B70}"/>
              </a:ext>
            </a:extLst>
          </p:cNvPr>
          <p:cNvSpPr/>
          <p:nvPr/>
        </p:nvSpPr>
        <p:spPr>
          <a:xfrm>
            <a:off x="3733800"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7068825" y="18911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lvl="0" eaLnBrk="1" hangingPunct="1">
              <a:spcBef>
                <a:spcPct val="0"/>
              </a:spcBef>
              <a:buNone/>
              <a:defRPr/>
            </a:pPr>
            <a:r>
              <a:rPr lang="en-US" altLang="en-US" sz="2400">
                <a:solidFill>
                  <a:srgbClr val="FFFFFF"/>
                </a:solidFill>
                <a:cs typeface="Times New Roman" panose="02020603050405020304" pitchFamily="18" charset="0"/>
                <a:sym typeface="Symbol" panose="05050102010706020507" pitchFamily="18" charset="2"/>
              </a:rPr>
              <a:t>Simplify </a:t>
            </a:r>
            <a:r>
              <a:rPr lang="en-US" altLang="en-US" sz="2400">
                <a:sym typeface="Symbol" panose="05050102010706020507" pitchFamily="18" charset="2"/>
              </a:rPr>
              <a:t></a:t>
            </a:r>
            <a:r>
              <a:rPr lang="en-US" altLang="en-US" sz="2400">
                <a:solidFill>
                  <a:srgbClr val="FFC000"/>
                </a:solidFill>
                <a:sym typeface="Symbol" panose="05050102010706020507" pitchFamily="18" charset="2"/>
              </a:rPr>
              <a:t> </a:t>
            </a:r>
            <a:r>
              <a:rPr lang="en-US" altLang="en-US" sz="2400">
                <a:solidFill>
                  <a:srgbClr val="FFFFFF"/>
                </a:solidFill>
                <a:cs typeface="Times New Roman" panose="02020603050405020304" pitchFamily="18" charset="0"/>
                <a:sym typeface="Symbol" panose="05050102010706020507" pitchFamily="18" charset="2"/>
              </a:rPr>
              <a:t>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1" name="Text Box 21">
            <a:extLst>
              <a:ext uri="{FF2B5EF4-FFF2-40B4-BE49-F238E27FC236}">
                <a16:creationId xmlns:a16="http://schemas.microsoft.com/office/drawing/2014/main" id="{8BBF2AEA-38BA-4F7F-A87D-1B3F70D19A18}"/>
              </a:ext>
            </a:extLst>
          </p:cNvPr>
          <p:cNvSpPr txBox="1">
            <a:spLocks noChangeArrowheads="1"/>
          </p:cNvSpPr>
          <p:nvPr/>
        </p:nvSpPr>
        <p:spPr bwMode="auto">
          <a:xfrm>
            <a:off x="101601" y="1524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27" name="AutoShape 8">
            <a:extLst>
              <a:ext uri="{FF2B5EF4-FFF2-40B4-BE49-F238E27FC236}">
                <a16:creationId xmlns:a16="http://schemas.microsoft.com/office/drawing/2014/main" id="{276F5DB1-B42B-474E-A8F1-D3323E44F2A4}"/>
              </a:ext>
            </a:extLst>
          </p:cNvPr>
          <p:cNvSpPr>
            <a:spLocks noChangeArrowheads="1"/>
          </p:cNvSpPr>
          <p:nvPr/>
        </p:nvSpPr>
        <p:spPr bwMode="auto">
          <a:xfrm>
            <a:off x="76200" y="1501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4DCD7179-9CF0-49F1-8CBD-7B3CA2ACC6D5}"/>
              </a:ext>
            </a:extLst>
          </p:cNvPr>
          <p:cNvSpPr txBox="1">
            <a:spLocks noChangeArrowheads="1"/>
          </p:cNvSpPr>
          <p:nvPr/>
        </p:nvSpPr>
        <p:spPr bwMode="auto">
          <a:xfrm>
            <a:off x="1600200" y="2268029"/>
            <a:ext cx="196079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Text Box 21">
            <a:extLst>
              <a:ext uri="{FF2B5EF4-FFF2-40B4-BE49-F238E27FC236}">
                <a16:creationId xmlns:a16="http://schemas.microsoft.com/office/drawing/2014/main" id="{0F9519F2-B49F-48EA-A3C5-438E74A80298}"/>
              </a:ext>
            </a:extLst>
          </p:cNvPr>
          <p:cNvSpPr txBox="1">
            <a:spLocks noChangeArrowheads="1"/>
          </p:cNvSpPr>
          <p:nvPr/>
        </p:nvSpPr>
        <p:spPr bwMode="auto">
          <a:xfrm>
            <a:off x="1639398" y="1887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5" name="Group 29">
            <a:extLst>
              <a:ext uri="{FF2B5EF4-FFF2-40B4-BE49-F238E27FC236}">
                <a16:creationId xmlns:a16="http://schemas.microsoft.com/office/drawing/2014/main" id="{E75914CE-9A39-4F17-9554-54335A2D96FA}"/>
              </a:ext>
            </a:extLst>
          </p:cNvPr>
          <p:cNvGrpSpPr>
            <a:grpSpLocks/>
          </p:cNvGrpSpPr>
          <p:nvPr/>
        </p:nvGrpSpPr>
        <p:grpSpPr bwMode="auto">
          <a:xfrm>
            <a:off x="27709" y="609600"/>
            <a:ext cx="770279" cy="833366"/>
            <a:chOff x="2065" y="1551"/>
            <a:chExt cx="1628" cy="1988"/>
          </a:xfrm>
        </p:grpSpPr>
        <p:sp>
          <p:nvSpPr>
            <p:cNvPr id="106" name="Freeform 30">
              <a:extLst>
                <a:ext uri="{FF2B5EF4-FFF2-40B4-BE49-F238E27FC236}">
                  <a16:creationId xmlns:a16="http://schemas.microsoft.com/office/drawing/2014/main" id="{DDBDB6C1-9176-4DD2-AEBC-44FB19274F2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1">
              <a:extLst>
                <a:ext uri="{FF2B5EF4-FFF2-40B4-BE49-F238E27FC236}">
                  <a16:creationId xmlns:a16="http://schemas.microsoft.com/office/drawing/2014/main" id="{37BBA5BF-5FD1-4C72-BE1D-3B688A19547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2">
              <a:extLst>
                <a:ext uri="{FF2B5EF4-FFF2-40B4-BE49-F238E27FC236}">
                  <a16:creationId xmlns:a16="http://schemas.microsoft.com/office/drawing/2014/main" id="{BFBBD36B-20E9-4969-859F-95FDB639305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3">
              <a:extLst>
                <a:ext uri="{FF2B5EF4-FFF2-40B4-BE49-F238E27FC236}">
                  <a16:creationId xmlns:a16="http://schemas.microsoft.com/office/drawing/2014/main" id="{59A869FB-67BF-49ED-9F31-BFBA50D6A39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4">
              <a:extLst>
                <a:ext uri="{FF2B5EF4-FFF2-40B4-BE49-F238E27FC236}">
                  <a16:creationId xmlns:a16="http://schemas.microsoft.com/office/drawing/2014/main" id="{DA3FF47E-C877-42B0-8C40-B0DE358275C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5">
              <a:extLst>
                <a:ext uri="{FF2B5EF4-FFF2-40B4-BE49-F238E27FC236}">
                  <a16:creationId xmlns:a16="http://schemas.microsoft.com/office/drawing/2014/main" id="{303A7874-8073-4F00-8B49-E93F0E99ECB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6">
              <a:extLst>
                <a:ext uri="{FF2B5EF4-FFF2-40B4-BE49-F238E27FC236}">
                  <a16:creationId xmlns:a16="http://schemas.microsoft.com/office/drawing/2014/main" id="{E39695F5-429D-4C7C-BBE7-19A9547D841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37">
              <a:extLst>
                <a:ext uri="{FF2B5EF4-FFF2-40B4-BE49-F238E27FC236}">
                  <a16:creationId xmlns:a16="http://schemas.microsoft.com/office/drawing/2014/main" id="{FD98B78D-B38A-4E27-91E6-416CD9EF56E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38">
              <a:extLst>
                <a:ext uri="{FF2B5EF4-FFF2-40B4-BE49-F238E27FC236}">
                  <a16:creationId xmlns:a16="http://schemas.microsoft.com/office/drawing/2014/main" id="{C742D7B5-31F7-4515-9F8D-9BC8A3AFF1F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39">
              <a:extLst>
                <a:ext uri="{FF2B5EF4-FFF2-40B4-BE49-F238E27FC236}">
                  <a16:creationId xmlns:a16="http://schemas.microsoft.com/office/drawing/2014/main" id="{4C77713A-095E-4BBA-A409-88157A4DA14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0">
              <a:extLst>
                <a:ext uri="{FF2B5EF4-FFF2-40B4-BE49-F238E27FC236}">
                  <a16:creationId xmlns:a16="http://schemas.microsoft.com/office/drawing/2014/main" id="{D099DFA9-F271-47A8-83EB-E051AAEC21F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1">
              <a:extLst>
                <a:ext uri="{FF2B5EF4-FFF2-40B4-BE49-F238E27FC236}">
                  <a16:creationId xmlns:a16="http://schemas.microsoft.com/office/drawing/2014/main" id="{0E18EB23-8A96-44BE-8777-D382A98CAE3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2">
              <a:extLst>
                <a:ext uri="{FF2B5EF4-FFF2-40B4-BE49-F238E27FC236}">
                  <a16:creationId xmlns:a16="http://schemas.microsoft.com/office/drawing/2014/main" id="{21F5A817-836F-4FD4-9C8F-964FFC73E5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3">
              <a:extLst>
                <a:ext uri="{FF2B5EF4-FFF2-40B4-BE49-F238E27FC236}">
                  <a16:creationId xmlns:a16="http://schemas.microsoft.com/office/drawing/2014/main" id="{FD27C472-8491-4FB3-889F-190E9D3AE8B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0" name="Freeform 44">
              <a:extLst>
                <a:ext uri="{FF2B5EF4-FFF2-40B4-BE49-F238E27FC236}">
                  <a16:creationId xmlns:a16="http://schemas.microsoft.com/office/drawing/2014/main" id="{229F0853-5844-4127-8776-E3E6F449F97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1" name="Freeform 45">
              <a:extLst>
                <a:ext uri="{FF2B5EF4-FFF2-40B4-BE49-F238E27FC236}">
                  <a16:creationId xmlns:a16="http://schemas.microsoft.com/office/drawing/2014/main" id="{4327B1CB-940F-4163-969F-1872FA0AC99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2" name="Freeform 46">
              <a:extLst>
                <a:ext uri="{FF2B5EF4-FFF2-40B4-BE49-F238E27FC236}">
                  <a16:creationId xmlns:a16="http://schemas.microsoft.com/office/drawing/2014/main" id="{95B75402-400F-440A-A362-4521E04A1FD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9" name="AutoShape 35">
            <a:extLst>
              <a:ext uri="{FF2B5EF4-FFF2-40B4-BE49-F238E27FC236}">
                <a16:creationId xmlns:a16="http://schemas.microsoft.com/office/drawing/2014/main" id="{584D578E-0D01-BB81-596B-1CB60DEAA5F6}"/>
              </a:ext>
            </a:extLst>
          </p:cNvPr>
          <p:cNvSpPr>
            <a:spLocks noChangeArrowheads="1"/>
          </p:cNvSpPr>
          <p:nvPr/>
        </p:nvSpPr>
        <p:spPr bwMode="auto">
          <a:xfrm>
            <a:off x="762000" y="0"/>
            <a:ext cx="1828800" cy="1329370"/>
          </a:xfrm>
          <a:prstGeom prst="wedgeRoundRectCallout">
            <a:avLst>
              <a:gd name="adj1" fmla="val -57165"/>
              <a:gd name="adj2" fmla="val 20797"/>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11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Oval 29">
            <a:extLst>
              <a:ext uri="{FF2B5EF4-FFF2-40B4-BE49-F238E27FC236}">
                <a16:creationId xmlns:a16="http://schemas.microsoft.com/office/drawing/2014/main" id="{2EAA89DD-A285-EE53-E3CF-13BA3F218578}"/>
              </a:ext>
            </a:extLst>
          </p:cNvPr>
          <p:cNvSpPr/>
          <p:nvPr/>
        </p:nvSpPr>
        <p:spPr bwMode="auto">
          <a:xfrm>
            <a:off x="7363690" y="4814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1321383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8"/>
                                        </p:tgtEl>
                                        <p:attrNameLst>
                                          <p:attrName>style.visibility</p:attrName>
                                        </p:attrNameLst>
                                      </p:cBhvr>
                                      <p:to>
                                        <p:strVal val="visible"/>
                                      </p:to>
                                    </p:set>
                                    <p:anim calcmode="lin" valueType="num">
                                      <p:cBhvr additive="base">
                                        <p:cTn id="11" dur="500" fill="hold"/>
                                        <p:tgtEl>
                                          <p:spTgt spid="78"/>
                                        </p:tgtEl>
                                        <p:attrNameLst>
                                          <p:attrName>ppt_x</p:attrName>
                                        </p:attrNameLst>
                                      </p:cBhvr>
                                      <p:tavLst>
                                        <p:tav tm="0">
                                          <p:val>
                                            <p:strVal val="0-#ppt_w/2"/>
                                          </p:val>
                                        </p:tav>
                                        <p:tav tm="100000">
                                          <p:val>
                                            <p:strVal val="#ppt_x"/>
                                          </p:val>
                                        </p:tav>
                                      </p:tavLst>
                                    </p:anim>
                                    <p:anim calcmode="lin" valueType="num">
                                      <p:cBhvr additive="base">
                                        <p:cTn id="12" dur="500" fill="hold"/>
                                        <p:tgtEl>
                                          <p:spTgt spid="7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xEl>
                                              <p:pRg st="0" end="0"/>
                                            </p:txEl>
                                          </p:spTgt>
                                        </p:tgtEl>
                                        <p:attrNameLst>
                                          <p:attrName>style.visibility</p:attrName>
                                        </p:attrNameLst>
                                      </p:cBhvr>
                                      <p:to>
                                        <p:strVal val="visible"/>
                                      </p:to>
                                    </p:set>
                                    <p:anim calcmode="lin" valueType="num">
                                      <p:cBhvr additive="base">
                                        <p:cTn id="15"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8">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8">
                                            <p:txEl>
                                              <p:pRg st="1" end="1"/>
                                            </p:txEl>
                                          </p:spTgt>
                                        </p:tgtEl>
                                        <p:attrNameLst>
                                          <p:attrName>style.visibility</p:attrName>
                                        </p:attrNameLst>
                                      </p:cBhvr>
                                      <p:to>
                                        <p:strVal val="visible"/>
                                      </p:to>
                                    </p:set>
                                    <p:anim calcmode="lin" valueType="num">
                                      <p:cBhvr additive="base">
                                        <p:cTn id="19" dur="500" fill="hold"/>
                                        <p:tgtEl>
                                          <p:spTgt spid="28">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105"/>
                                        </p:tgtEl>
                                        <p:attrNameLst>
                                          <p:attrName>style.visibility</p:attrName>
                                        </p:attrNameLst>
                                      </p:cBhvr>
                                      <p:to>
                                        <p:strVal val="visible"/>
                                      </p:to>
                                    </p:set>
                                    <p:anim calcmode="lin" valueType="num">
                                      <p:cBhvr additive="base">
                                        <p:cTn id="25" dur="500" fill="hold"/>
                                        <p:tgtEl>
                                          <p:spTgt spid="105"/>
                                        </p:tgtEl>
                                        <p:attrNameLst>
                                          <p:attrName>ppt_x</p:attrName>
                                        </p:attrNameLst>
                                      </p:cBhvr>
                                      <p:tavLst>
                                        <p:tav tm="0">
                                          <p:val>
                                            <p:strVal val="0-#ppt_w/2"/>
                                          </p:val>
                                        </p:tav>
                                        <p:tav tm="100000">
                                          <p:val>
                                            <p:strVal val="#ppt_x"/>
                                          </p:val>
                                        </p:tav>
                                      </p:tavLst>
                                    </p:anim>
                                    <p:anim calcmode="lin" valueType="num">
                                      <p:cBhvr additive="base">
                                        <p:cTn id="26" dur="500" fill="hold"/>
                                        <p:tgtEl>
                                          <p:spTgt spid="105"/>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anim calcmode="lin" valueType="num">
                                      <p:cBhvr additive="base">
                                        <p:cTn id="29" dur="500" fill="hold"/>
                                        <p:tgtEl>
                                          <p:spTgt spid="29"/>
                                        </p:tgtEl>
                                        <p:attrNameLst>
                                          <p:attrName>ppt_x</p:attrName>
                                        </p:attrNameLst>
                                      </p:cBhvr>
                                      <p:tavLst>
                                        <p:tav tm="0">
                                          <p:val>
                                            <p:strVal val="0-#ppt_w/2"/>
                                          </p:val>
                                        </p:tav>
                                        <p:tav tm="100000">
                                          <p:val>
                                            <p:strVal val="#ppt_x"/>
                                          </p:val>
                                        </p:tav>
                                      </p:tavLst>
                                    </p:anim>
                                    <p:anim calcmode="lin" valueType="num">
                                      <p:cBhvr additive="base">
                                        <p:cTn id="30" dur="500" fill="hold"/>
                                        <p:tgtEl>
                                          <p:spTgt spid="29"/>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fill="hold"/>
                                        <p:tgtEl>
                                          <p:spTgt spid="30"/>
                                        </p:tgtEl>
                                        <p:attrNameLst>
                                          <p:attrName>ppt_x</p:attrName>
                                        </p:attrNameLst>
                                      </p:cBhvr>
                                      <p:tavLst>
                                        <p:tav tm="0">
                                          <p:val>
                                            <p:strVal val="0-#ppt_w/2"/>
                                          </p:val>
                                        </p:tav>
                                        <p:tav tm="100000">
                                          <p:val>
                                            <p:strVal val="#ppt_x"/>
                                          </p:val>
                                        </p:tav>
                                      </p:tavLst>
                                    </p:anim>
                                    <p:anim calcmode="lin" valueType="num">
                                      <p:cBhvr additive="base">
                                        <p:cTn id="3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8">
                                            <p:txEl>
                                              <p:pRg st="2" end="2"/>
                                            </p:txEl>
                                          </p:spTgt>
                                        </p:tgtEl>
                                        <p:attrNameLst>
                                          <p:attrName>style.visibility</p:attrName>
                                        </p:attrNameLst>
                                      </p:cBhvr>
                                      <p:to>
                                        <p:strVal val="visible"/>
                                      </p:to>
                                    </p:set>
                                    <p:anim calcmode="lin" valueType="num">
                                      <p:cBhvr additive="base">
                                        <p:cTn id="39" dur="500" fill="hold"/>
                                        <p:tgtEl>
                                          <p:spTgt spid="28">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9">
                                            <p:txEl>
                                              <p:pRg st="1" end="1"/>
                                            </p:txEl>
                                          </p:spTgt>
                                        </p:tgtEl>
                                        <p:attrNameLst>
                                          <p:attrName>style.visibility</p:attrName>
                                        </p:attrNameLst>
                                      </p:cBhvr>
                                      <p:to>
                                        <p:strVal val="visible"/>
                                      </p:to>
                                    </p:set>
                                    <p:anim calcmode="lin" valueType="num">
                                      <p:cBhvr additive="base">
                                        <p:cTn id="45" dur="500" fill="hold"/>
                                        <p:tgtEl>
                                          <p:spTgt spid="9">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9">
                                            <p:txEl>
                                              <p:pRg st="1" end="1"/>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9">
                                            <p:txEl>
                                              <p:pRg st="2" end="2"/>
                                            </p:txEl>
                                          </p:spTgt>
                                        </p:tgtEl>
                                        <p:attrNameLst>
                                          <p:attrName>style.visibility</p:attrName>
                                        </p:attrNameLst>
                                      </p:cBhvr>
                                      <p:to>
                                        <p:strVal val="visible"/>
                                      </p:to>
                                    </p:set>
                                    <p:anim calcmode="lin" valueType="num">
                                      <p:cBhvr additive="base">
                                        <p:cTn id="49" dur="500" fill="hold"/>
                                        <p:tgtEl>
                                          <p:spTgt spid="9">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9">
                                            <p:txEl>
                                              <p:pRg st="2" end="2"/>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42">
                                            <p:txEl>
                                              <p:pRg st="0" end="0"/>
                                            </p:txEl>
                                          </p:spTgt>
                                        </p:tgtEl>
                                        <p:attrNameLst>
                                          <p:attrName>style.visibility</p:attrName>
                                        </p:attrNameLst>
                                      </p:cBhvr>
                                      <p:to>
                                        <p:strVal val="visible"/>
                                      </p:to>
                                    </p:set>
                                    <p:anim calcmode="lin" valueType="num">
                                      <p:cBhvr additive="base">
                                        <p:cTn id="53"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42">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42">
                                            <p:txEl>
                                              <p:pRg st="1" end="1"/>
                                            </p:txEl>
                                          </p:spTgt>
                                        </p:tgtEl>
                                        <p:attrNameLst>
                                          <p:attrName>style.visibility</p:attrName>
                                        </p:attrNameLst>
                                      </p:cBhvr>
                                      <p:to>
                                        <p:strVal val="visible"/>
                                      </p:to>
                                    </p:set>
                                    <p:anim calcmode="lin" valueType="num">
                                      <p:cBhvr additive="base">
                                        <p:cTn id="57"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9">
                                            <p:txEl>
                                              <p:pRg st="3" end="3"/>
                                            </p:txEl>
                                          </p:spTgt>
                                        </p:tgtEl>
                                        <p:attrNameLst>
                                          <p:attrName>style.visibility</p:attrName>
                                        </p:attrNameLst>
                                      </p:cBhvr>
                                      <p:to>
                                        <p:strVal val="visible"/>
                                      </p:to>
                                    </p:set>
                                    <p:anim calcmode="lin" valueType="num">
                                      <p:cBhvr additive="base">
                                        <p:cTn id="63" dur="500" fill="hold"/>
                                        <p:tgtEl>
                                          <p:spTgt spid="9">
                                            <p:txEl>
                                              <p:pRg st="3" end="3"/>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9">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42">
                                            <p:txEl>
                                              <p:pRg st="2" end="2"/>
                                            </p:txEl>
                                          </p:spTgt>
                                        </p:tgtEl>
                                        <p:attrNameLst>
                                          <p:attrName>style.visibility</p:attrName>
                                        </p:attrNameLst>
                                      </p:cBhvr>
                                      <p:to>
                                        <p:strVal val="visible"/>
                                      </p:to>
                                    </p:set>
                                    <p:anim calcmode="lin" valueType="num">
                                      <p:cBhvr additive="base">
                                        <p:cTn id="67"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78" grpId="0"/>
      <p:bldP spid="29" grpId="0" animBg="1"/>
      <p:bldP spid="30"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494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31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α</a:t>
            </a:r>
            <a:r>
              <a:rPr lang="en-US" altLang="en-US" sz="2400">
                <a:solidFill>
                  <a:srgbClr val="FFC000"/>
                </a:solidFill>
                <a:cs typeface="Times New Roman" panose="02020603050405020304" pitchFamily="18" charset="0"/>
                <a:sym typeface="Symbol" panose="05050102010706020507" pitchFamily="18" charset="2"/>
              </a:rPr>
              <a:t>)   ….</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5" name="Text Box 21">
            <a:extLst>
              <a:ext uri="{FF2B5EF4-FFF2-40B4-BE49-F238E27FC236}">
                <a16:creationId xmlns:a16="http://schemas.microsoft.com/office/drawing/2014/main" id="{BDF41FD9-5309-405B-B0A5-34E8484D6356}"/>
              </a:ext>
            </a:extLst>
          </p:cNvPr>
          <p:cNvSpPr txBox="1">
            <a:spLocks noChangeArrowheads="1"/>
          </p:cNvSpPr>
          <p:nvPr/>
        </p:nvSpPr>
        <p:spPr bwMode="auto">
          <a:xfrm>
            <a:off x="101601" y="1524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76" name="AutoShape 8">
            <a:extLst>
              <a:ext uri="{FF2B5EF4-FFF2-40B4-BE49-F238E27FC236}">
                <a16:creationId xmlns:a16="http://schemas.microsoft.com/office/drawing/2014/main" id="{A53A8187-71B4-42C6-B201-FF0568E39ED6}"/>
              </a:ext>
            </a:extLst>
          </p:cNvPr>
          <p:cNvSpPr>
            <a:spLocks noChangeArrowheads="1"/>
          </p:cNvSpPr>
          <p:nvPr/>
        </p:nvSpPr>
        <p:spPr bwMode="auto">
          <a:xfrm>
            <a:off x="76200" y="1501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9192E9EA-8950-4458-B25F-8032A6E9AE21}"/>
              </a:ext>
            </a:extLst>
          </p:cNvPr>
          <p:cNvSpPr txBox="1">
            <a:spLocks noChangeArrowheads="1"/>
          </p:cNvSpPr>
          <p:nvPr/>
        </p:nvSpPr>
        <p:spPr bwMode="auto">
          <a:xfrm>
            <a:off x="1600200" y="2268029"/>
            <a:ext cx="19511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749988CE-795B-427E-A18F-6A6BF8C3F9A6}"/>
              </a:ext>
            </a:extLst>
          </p:cNvPr>
          <p:cNvSpPr txBox="1">
            <a:spLocks noChangeArrowheads="1"/>
          </p:cNvSpPr>
          <p:nvPr/>
        </p:nvSpPr>
        <p:spPr bwMode="auto">
          <a:xfrm>
            <a:off x="1639398" y="1887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AutoShape 35">
            <a:extLst>
              <a:ext uri="{FF2B5EF4-FFF2-40B4-BE49-F238E27FC236}">
                <a16:creationId xmlns:a16="http://schemas.microsoft.com/office/drawing/2014/main" id="{EC0EC069-3BEB-F635-2B35-6B6671932BB1}"/>
              </a:ext>
            </a:extLst>
          </p:cNvPr>
          <p:cNvSpPr>
            <a:spLocks noChangeArrowheads="1"/>
          </p:cNvSpPr>
          <p:nvPr/>
        </p:nvSpPr>
        <p:spPr bwMode="auto">
          <a:xfrm>
            <a:off x="762000" y="76200"/>
            <a:ext cx="1828800" cy="1329370"/>
          </a:xfrm>
          <a:prstGeom prst="wedgeRoundRectCallout">
            <a:avLst>
              <a:gd name="adj1" fmla="val -60195"/>
              <a:gd name="adj2" fmla="val 10375"/>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11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7" name="Group 29">
            <a:extLst>
              <a:ext uri="{FF2B5EF4-FFF2-40B4-BE49-F238E27FC236}">
                <a16:creationId xmlns:a16="http://schemas.microsoft.com/office/drawing/2014/main" id="{A5850F32-18FF-8984-2B23-A8987039FD86}"/>
              </a:ext>
            </a:extLst>
          </p:cNvPr>
          <p:cNvGrpSpPr>
            <a:grpSpLocks/>
          </p:cNvGrpSpPr>
          <p:nvPr/>
        </p:nvGrpSpPr>
        <p:grpSpPr bwMode="auto">
          <a:xfrm>
            <a:off x="27709" y="609600"/>
            <a:ext cx="770279" cy="833366"/>
            <a:chOff x="2065" y="1551"/>
            <a:chExt cx="1628" cy="1988"/>
          </a:xfrm>
        </p:grpSpPr>
        <p:sp>
          <p:nvSpPr>
            <p:cNvPr id="8" name="Freeform 30">
              <a:extLst>
                <a:ext uri="{FF2B5EF4-FFF2-40B4-BE49-F238E27FC236}">
                  <a16:creationId xmlns:a16="http://schemas.microsoft.com/office/drawing/2014/main" id="{A90568D0-4151-115C-0ECB-26F50F2000B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 name="Freeform 31">
              <a:extLst>
                <a:ext uri="{FF2B5EF4-FFF2-40B4-BE49-F238E27FC236}">
                  <a16:creationId xmlns:a16="http://schemas.microsoft.com/office/drawing/2014/main" id="{7D86BCF6-D25B-70DB-28E5-CC1C4BA7D63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 name="Freeform 32">
              <a:extLst>
                <a:ext uri="{FF2B5EF4-FFF2-40B4-BE49-F238E27FC236}">
                  <a16:creationId xmlns:a16="http://schemas.microsoft.com/office/drawing/2014/main" id="{99B072B2-01EA-44BB-1C17-6280C46A694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 name="Freeform 33">
              <a:extLst>
                <a:ext uri="{FF2B5EF4-FFF2-40B4-BE49-F238E27FC236}">
                  <a16:creationId xmlns:a16="http://schemas.microsoft.com/office/drawing/2014/main" id="{BA37D5F7-C671-F717-DF90-543464C396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34">
              <a:extLst>
                <a:ext uri="{FF2B5EF4-FFF2-40B4-BE49-F238E27FC236}">
                  <a16:creationId xmlns:a16="http://schemas.microsoft.com/office/drawing/2014/main" id="{4B0B9019-5835-1285-BD9F-0A29965A6F7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 name="Freeform 35">
              <a:extLst>
                <a:ext uri="{FF2B5EF4-FFF2-40B4-BE49-F238E27FC236}">
                  <a16:creationId xmlns:a16="http://schemas.microsoft.com/office/drawing/2014/main" id="{98B548B6-A084-B549-58A9-A73BA19E412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 name="Freeform 36">
              <a:extLst>
                <a:ext uri="{FF2B5EF4-FFF2-40B4-BE49-F238E27FC236}">
                  <a16:creationId xmlns:a16="http://schemas.microsoft.com/office/drawing/2014/main" id="{C1B3F22C-AB6D-B9A5-5C3A-5306D10910C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 name="Freeform 37">
              <a:extLst>
                <a:ext uri="{FF2B5EF4-FFF2-40B4-BE49-F238E27FC236}">
                  <a16:creationId xmlns:a16="http://schemas.microsoft.com/office/drawing/2014/main" id="{98414B02-D521-2716-F7F1-1CC227C8EBC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0" name="Freeform 38">
              <a:extLst>
                <a:ext uri="{FF2B5EF4-FFF2-40B4-BE49-F238E27FC236}">
                  <a16:creationId xmlns:a16="http://schemas.microsoft.com/office/drawing/2014/main" id="{ED85BB4C-3D4F-D020-995D-2A3804C5B21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Freeform 39">
              <a:extLst>
                <a:ext uri="{FF2B5EF4-FFF2-40B4-BE49-F238E27FC236}">
                  <a16:creationId xmlns:a16="http://schemas.microsoft.com/office/drawing/2014/main" id="{76DF342B-8F11-073E-191A-58BE793F168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Freeform 40">
              <a:extLst>
                <a:ext uri="{FF2B5EF4-FFF2-40B4-BE49-F238E27FC236}">
                  <a16:creationId xmlns:a16="http://schemas.microsoft.com/office/drawing/2014/main" id="{AC7EA679-58EC-12FE-9BCB-90E0AD32907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3" name="Freeform 41">
              <a:extLst>
                <a:ext uri="{FF2B5EF4-FFF2-40B4-BE49-F238E27FC236}">
                  <a16:creationId xmlns:a16="http://schemas.microsoft.com/office/drawing/2014/main" id="{59DFFB58-3FF3-15DE-A43E-BE0607D14E0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4" name="Freeform 42">
              <a:extLst>
                <a:ext uri="{FF2B5EF4-FFF2-40B4-BE49-F238E27FC236}">
                  <a16:creationId xmlns:a16="http://schemas.microsoft.com/office/drawing/2014/main" id="{142B9DD4-0DE5-DDCE-2962-49A74A18235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Freeform 43">
              <a:extLst>
                <a:ext uri="{FF2B5EF4-FFF2-40B4-BE49-F238E27FC236}">
                  <a16:creationId xmlns:a16="http://schemas.microsoft.com/office/drawing/2014/main" id="{692091AA-6E7C-235A-BBA4-4995688D7D5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Freeform 44">
              <a:extLst>
                <a:ext uri="{FF2B5EF4-FFF2-40B4-BE49-F238E27FC236}">
                  <a16:creationId xmlns:a16="http://schemas.microsoft.com/office/drawing/2014/main" id="{8C102D95-36A6-6B9C-38C4-9F1A4657161F}"/>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9" name="Freeform 45">
              <a:extLst>
                <a:ext uri="{FF2B5EF4-FFF2-40B4-BE49-F238E27FC236}">
                  <a16:creationId xmlns:a16="http://schemas.microsoft.com/office/drawing/2014/main" id="{F663C4D9-38D4-BCC7-DEBA-0256ECB9828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Freeform 46">
              <a:extLst>
                <a:ext uri="{FF2B5EF4-FFF2-40B4-BE49-F238E27FC236}">
                  <a16:creationId xmlns:a16="http://schemas.microsoft.com/office/drawing/2014/main" id="{35584E75-BAC6-94B1-65B9-1CD446D662C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41" name="Oval 40">
            <a:extLst>
              <a:ext uri="{FF2B5EF4-FFF2-40B4-BE49-F238E27FC236}">
                <a16:creationId xmlns:a16="http://schemas.microsoft.com/office/drawing/2014/main" id="{F540BF79-7369-C0A6-3137-4020E41DCB3B}"/>
              </a:ext>
            </a:extLst>
          </p:cNvPr>
          <p:cNvSpPr/>
          <p:nvPr/>
        </p:nvSpPr>
        <p:spPr bwMode="auto">
          <a:xfrm>
            <a:off x="7280565" y="5015345"/>
            <a:ext cx="1752600" cy="3810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
        <p:nvSpPr>
          <p:cNvPr id="45" name="Text Box 21">
            <a:extLst>
              <a:ext uri="{FF2B5EF4-FFF2-40B4-BE49-F238E27FC236}">
                <a16:creationId xmlns:a16="http://schemas.microsoft.com/office/drawing/2014/main" id="{9E1128E1-4B3D-8940-016E-A250E0FAE7EE}"/>
              </a:ext>
            </a:extLst>
          </p:cNvPr>
          <p:cNvSpPr txBox="1">
            <a:spLocks noChangeArrowheads="1"/>
          </p:cNvSpPr>
          <p:nvPr/>
        </p:nvSpPr>
        <p:spPr bwMode="auto">
          <a:xfrm>
            <a:off x="7068825" y="18911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lvl="0" eaLnBrk="1" hangingPunct="1">
              <a:spcBef>
                <a:spcPct val="0"/>
              </a:spcBef>
              <a:buNone/>
              <a:defRPr/>
            </a:pPr>
            <a:r>
              <a:rPr lang="en-US" altLang="en-US" sz="2400">
                <a:solidFill>
                  <a:srgbClr val="FFFFFF"/>
                </a:solidFill>
                <a:cs typeface="Times New Roman" panose="02020603050405020304" pitchFamily="18" charset="0"/>
                <a:sym typeface="Symbol" panose="05050102010706020507" pitchFamily="18" charset="2"/>
              </a:rPr>
              <a:t>Simplify </a:t>
            </a:r>
            <a:r>
              <a:rPr lang="en-US" altLang="en-US" sz="2400">
                <a:sym typeface="Symbol" panose="05050102010706020507" pitchFamily="18" charset="2"/>
              </a:rPr>
              <a:t></a:t>
            </a:r>
            <a:r>
              <a:rPr lang="en-US" altLang="en-US" sz="2400">
                <a:solidFill>
                  <a:srgbClr val="FFC000"/>
                </a:solidFill>
                <a:sym typeface="Symbol" panose="05050102010706020507" pitchFamily="18" charset="2"/>
              </a:rPr>
              <a:t> </a:t>
            </a:r>
            <a:r>
              <a:rPr lang="en-US" altLang="en-US" sz="2400">
                <a:solidFill>
                  <a:srgbClr val="FFFFFF"/>
                </a:solidFill>
                <a:cs typeface="Times New Roman" panose="02020603050405020304" pitchFamily="18" charset="0"/>
                <a:sym typeface="Symbol" panose="05050102010706020507" pitchFamily="18" charset="2"/>
              </a:rPr>
              <a:t>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1805414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0-#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7">
                                            <p:txEl>
                                              <p:pRg st="1" end="1"/>
                                            </p:txEl>
                                          </p:spTgt>
                                        </p:tgtEl>
                                        <p:attrNameLst>
                                          <p:attrName>style.visibility</p:attrName>
                                        </p:attrNameLst>
                                      </p:cBhvr>
                                      <p:to>
                                        <p:strVal val="visible"/>
                                      </p:to>
                                    </p:set>
                                    <p:anim calcmode="lin" valueType="num">
                                      <p:cBhvr additive="base">
                                        <p:cTn id="15"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0-#ppt_w/2"/>
                                          </p:val>
                                        </p:tav>
                                        <p:tav tm="100000">
                                          <p:val>
                                            <p:strVal val="#ppt_x"/>
                                          </p:val>
                                        </p:tav>
                                      </p:tavLst>
                                    </p:anim>
                                    <p:anim calcmode="lin" valueType="num">
                                      <p:cBhvr additive="base">
                                        <p:cTn id="22" dur="500" fill="hold"/>
                                        <p:tgtEl>
                                          <p:spTgt spid="6"/>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500" fill="hold"/>
                                        <p:tgtEl>
                                          <p:spTgt spid="41"/>
                                        </p:tgtEl>
                                        <p:attrNameLst>
                                          <p:attrName>ppt_x</p:attrName>
                                        </p:attrNameLst>
                                      </p:cBhvr>
                                      <p:tavLst>
                                        <p:tav tm="0">
                                          <p:val>
                                            <p:strVal val="0-#ppt_w/2"/>
                                          </p:val>
                                        </p:tav>
                                        <p:tav tm="100000">
                                          <p:val>
                                            <p:strVal val="#ppt_x"/>
                                          </p:val>
                                        </p:tav>
                                      </p:tavLst>
                                    </p:anim>
                                    <p:anim calcmode="lin" valueType="num">
                                      <p:cBhvr additive="base">
                                        <p:cTn id="26"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7">
                                            <p:txEl>
                                              <p:pRg st="2" end="2"/>
                                            </p:txEl>
                                          </p:spTgt>
                                        </p:tgtEl>
                                        <p:attrNameLst>
                                          <p:attrName>style.visibility</p:attrName>
                                        </p:attrNameLst>
                                      </p:cBhvr>
                                      <p:to>
                                        <p:strVal val="visible"/>
                                      </p:to>
                                    </p:set>
                                    <p:anim calcmode="lin" valueType="num">
                                      <p:cBhvr additive="base">
                                        <p:cTn id="31"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
                                            <p:txEl>
                                              <p:pRg st="1" end="1"/>
                                            </p:txEl>
                                          </p:spTgt>
                                        </p:tgtEl>
                                        <p:attrNameLst>
                                          <p:attrName>style.visibility</p:attrName>
                                        </p:attrNameLst>
                                      </p:cBhvr>
                                      <p:to>
                                        <p:strVal val="visible"/>
                                      </p:to>
                                    </p:set>
                                    <p:anim calcmode="lin" valueType="num">
                                      <p:cBhvr additive="base">
                                        <p:cTn id="37"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3">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
                                            <p:txEl>
                                              <p:pRg st="2" end="2"/>
                                            </p:txEl>
                                          </p:spTgt>
                                        </p:tgtEl>
                                        <p:attrNameLst>
                                          <p:attrName>style.visibility</p:attrName>
                                        </p:attrNameLst>
                                      </p:cBhvr>
                                      <p:to>
                                        <p:strVal val="visible"/>
                                      </p:to>
                                    </p:set>
                                    <p:anim calcmode="lin" valueType="num">
                                      <p:cBhvr additive="base">
                                        <p:cTn id="41"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
                                            <p:txEl>
                                              <p:pRg st="2" end="2"/>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5">
                                            <p:txEl>
                                              <p:pRg st="0" end="0"/>
                                            </p:txEl>
                                          </p:spTgt>
                                        </p:tgtEl>
                                        <p:attrNameLst>
                                          <p:attrName>style.visibility</p:attrName>
                                        </p:attrNameLst>
                                      </p:cBhvr>
                                      <p:to>
                                        <p:strVal val="visible"/>
                                      </p:to>
                                    </p:set>
                                    <p:anim calcmode="lin" valueType="num">
                                      <p:cBhvr additive="base">
                                        <p:cTn id="45"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45">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5">
                                            <p:txEl>
                                              <p:pRg st="1" end="1"/>
                                            </p:txEl>
                                          </p:spTgt>
                                        </p:tgtEl>
                                        <p:attrNameLst>
                                          <p:attrName>style.visibility</p:attrName>
                                        </p:attrNameLst>
                                      </p:cBhvr>
                                      <p:to>
                                        <p:strVal val="visible"/>
                                      </p:to>
                                    </p:set>
                                    <p:anim calcmode="lin" valueType="num">
                                      <p:cBhvr additive="base">
                                        <p:cTn id="49" dur="500" fill="hold"/>
                                        <p:tgtEl>
                                          <p:spTgt spid="45">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
                                            <p:txEl>
                                              <p:pRg st="3" end="3"/>
                                            </p:txEl>
                                          </p:spTgt>
                                        </p:tgtEl>
                                        <p:attrNameLst>
                                          <p:attrName>style.visibility</p:attrName>
                                        </p:attrNameLst>
                                      </p:cBhvr>
                                      <p:to>
                                        <p:strVal val="visible"/>
                                      </p:to>
                                    </p:set>
                                    <p:anim calcmode="lin" valueType="num">
                                      <p:cBhvr additive="base">
                                        <p:cTn id="55" dur="500" fill="hold"/>
                                        <p:tgtEl>
                                          <p:spTgt spid="3">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
                                            <p:txEl>
                                              <p:pRg st="3" end="3"/>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45">
                                            <p:txEl>
                                              <p:pRg st="2" end="2"/>
                                            </p:txEl>
                                          </p:spTgt>
                                        </p:tgtEl>
                                        <p:attrNameLst>
                                          <p:attrName>style.visibility</p:attrName>
                                        </p:attrNameLst>
                                      </p:cBhvr>
                                      <p:to>
                                        <p:strVal val="visible"/>
                                      </p:to>
                                    </p:set>
                                    <p:anim calcmode="lin" valueType="num">
                                      <p:cBhvr additive="base">
                                        <p:cTn id="59"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6" grpId="0" animBg="1"/>
      <p:bldP spid="41" grpId="0" animBg="1"/>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1524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3"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1501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FA26C811-D77D-4F2F-913E-975538DA4040}"/>
              </a:ext>
            </a:extLst>
          </p:cNvPr>
          <p:cNvSpPr txBox="1">
            <a:spLocks noChangeArrowheads="1"/>
          </p:cNvSpPr>
          <p:nvPr/>
        </p:nvSpPr>
        <p:spPr bwMode="auto">
          <a:xfrm>
            <a:off x="1600200" y="2268029"/>
            <a:ext cx="189346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Text Box 21">
            <a:extLst>
              <a:ext uri="{FF2B5EF4-FFF2-40B4-BE49-F238E27FC236}">
                <a16:creationId xmlns:a16="http://schemas.microsoft.com/office/drawing/2014/main" id="{0925B633-4844-4A19-81F1-7D2FE933D25C}"/>
              </a:ext>
            </a:extLst>
          </p:cNvPr>
          <p:cNvSpPr txBox="1">
            <a:spLocks noChangeArrowheads="1"/>
          </p:cNvSpPr>
          <p:nvPr/>
        </p:nvSpPr>
        <p:spPr bwMode="auto">
          <a:xfrm>
            <a:off x="1639398" y="1887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 name="Curved Down Arrow 72">
            <a:extLst>
              <a:ext uri="{FF2B5EF4-FFF2-40B4-BE49-F238E27FC236}">
                <a16:creationId xmlns:a16="http://schemas.microsoft.com/office/drawing/2014/main" id="{E45C8F76-E323-4F0E-9749-B4E20D411FD5}"/>
              </a:ext>
            </a:extLst>
          </p:cNvPr>
          <p:cNvSpPr/>
          <p:nvPr/>
        </p:nvSpPr>
        <p:spPr>
          <a:xfrm flipH="1">
            <a:off x="2889897"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Curved Down Arrow 74">
            <a:extLst>
              <a:ext uri="{FF2B5EF4-FFF2-40B4-BE49-F238E27FC236}">
                <a16:creationId xmlns:a16="http://schemas.microsoft.com/office/drawing/2014/main" id="{810D6A95-89F7-4F61-9C3C-056839A9E36D}"/>
              </a:ext>
            </a:extLst>
          </p:cNvPr>
          <p:cNvSpPr/>
          <p:nvPr/>
        </p:nvSpPr>
        <p:spPr>
          <a:xfrm>
            <a:off x="3733800"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AutoShape 8">
            <a:extLst>
              <a:ext uri="{FF2B5EF4-FFF2-40B4-BE49-F238E27FC236}">
                <a16:creationId xmlns:a16="http://schemas.microsoft.com/office/drawing/2014/main" id="{8016F03E-427A-4DF2-8C9C-244F3B85B1EB}"/>
              </a:ext>
            </a:extLst>
          </p:cNvPr>
          <p:cNvSpPr>
            <a:spLocks noChangeArrowheads="1"/>
          </p:cNvSpPr>
          <p:nvPr/>
        </p:nvSpPr>
        <p:spPr bwMode="auto">
          <a:xfrm>
            <a:off x="4813688" y="1494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8" name="Text Box 21">
            <a:extLst>
              <a:ext uri="{FF2B5EF4-FFF2-40B4-BE49-F238E27FC236}">
                <a16:creationId xmlns:a16="http://schemas.microsoft.com/office/drawing/2014/main" id="{E9A2DF63-C2E3-40AE-8F60-9F2C325BDC45}"/>
              </a:ext>
            </a:extLst>
          </p:cNvPr>
          <p:cNvSpPr txBox="1">
            <a:spLocks noChangeArrowheads="1"/>
          </p:cNvSpPr>
          <p:nvPr/>
        </p:nvSpPr>
        <p:spPr bwMode="auto">
          <a:xfrm>
            <a:off x="4800600" y="1531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n-US" altLang="en-US" sz="2400">
                <a:solidFill>
                  <a:srgbClr val="FFC000"/>
                </a:solidFill>
                <a:cs typeface="Times New Roman" panose="02020603050405020304" pitchFamily="18" charset="0"/>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9" name="AutoShape 35">
            <a:extLst>
              <a:ext uri="{FF2B5EF4-FFF2-40B4-BE49-F238E27FC236}">
                <a16:creationId xmlns:a16="http://schemas.microsoft.com/office/drawing/2014/main" id="{A10B030D-62A9-F22D-6A74-70C7F3374665}"/>
              </a:ext>
            </a:extLst>
          </p:cNvPr>
          <p:cNvSpPr>
            <a:spLocks noChangeArrowheads="1"/>
          </p:cNvSpPr>
          <p:nvPr/>
        </p:nvSpPr>
        <p:spPr bwMode="auto">
          <a:xfrm>
            <a:off x="762000" y="76200"/>
            <a:ext cx="1828800" cy="1329370"/>
          </a:xfrm>
          <a:prstGeom prst="wedgeRoundRectCallout">
            <a:avLst>
              <a:gd name="adj1" fmla="val -57922"/>
              <a:gd name="adj2" fmla="val 6206"/>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0" name="Group 29">
            <a:extLst>
              <a:ext uri="{FF2B5EF4-FFF2-40B4-BE49-F238E27FC236}">
                <a16:creationId xmlns:a16="http://schemas.microsoft.com/office/drawing/2014/main" id="{2D989324-901A-48D4-EC50-C66D16613A39}"/>
              </a:ext>
            </a:extLst>
          </p:cNvPr>
          <p:cNvGrpSpPr>
            <a:grpSpLocks/>
          </p:cNvGrpSpPr>
          <p:nvPr/>
        </p:nvGrpSpPr>
        <p:grpSpPr bwMode="auto">
          <a:xfrm>
            <a:off x="27709" y="609600"/>
            <a:ext cx="770279" cy="833366"/>
            <a:chOff x="2065" y="1551"/>
            <a:chExt cx="1628" cy="1988"/>
          </a:xfrm>
        </p:grpSpPr>
        <p:sp>
          <p:nvSpPr>
            <p:cNvPr id="11" name="Freeform 30">
              <a:extLst>
                <a:ext uri="{FF2B5EF4-FFF2-40B4-BE49-F238E27FC236}">
                  <a16:creationId xmlns:a16="http://schemas.microsoft.com/office/drawing/2014/main" id="{9A8BFF11-F80F-9A31-1B58-7BF45097C30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31">
              <a:extLst>
                <a:ext uri="{FF2B5EF4-FFF2-40B4-BE49-F238E27FC236}">
                  <a16:creationId xmlns:a16="http://schemas.microsoft.com/office/drawing/2014/main" id="{5E1980A9-9F28-CEA8-70A4-BB061A362E35}"/>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 name="Freeform 32">
              <a:extLst>
                <a:ext uri="{FF2B5EF4-FFF2-40B4-BE49-F238E27FC236}">
                  <a16:creationId xmlns:a16="http://schemas.microsoft.com/office/drawing/2014/main" id="{E26D9555-A7EB-4E93-ADEE-8A91EB47153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 name="Freeform 33">
              <a:extLst>
                <a:ext uri="{FF2B5EF4-FFF2-40B4-BE49-F238E27FC236}">
                  <a16:creationId xmlns:a16="http://schemas.microsoft.com/office/drawing/2014/main" id="{A64E7911-22B4-6ADD-52B3-5EEC2F7553F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0" name="Freeform 34">
              <a:extLst>
                <a:ext uri="{FF2B5EF4-FFF2-40B4-BE49-F238E27FC236}">
                  <a16:creationId xmlns:a16="http://schemas.microsoft.com/office/drawing/2014/main" id="{6FE53081-2D3B-69F4-D9AA-5A4DB629448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Freeform 35">
              <a:extLst>
                <a:ext uri="{FF2B5EF4-FFF2-40B4-BE49-F238E27FC236}">
                  <a16:creationId xmlns:a16="http://schemas.microsoft.com/office/drawing/2014/main" id="{1B330B6E-34AA-5E4F-A0F8-A979D3B5A81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Freeform 36">
              <a:extLst>
                <a:ext uri="{FF2B5EF4-FFF2-40B4-BE49-F238E27FC236}">
                  <a16:creationId xmlns:a16="http://schemas.microsoft.com/office/drawing/2014/main" id="{8ED7D7B1-E45C-D21C-A4D6-51853454B2D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3" name="Freeform 37">
              <a:extLst>
                <a:ext uri="{FF2B5EF4-FFF2-40B4-BE49-F238E27FC236}">
                  <a16:creationId xmlns:a16="http://schemas.microsoft.com/office/drawing/2014/main" id="{6E7BF731-5A35-8E5B-CC8A-DFE23D5BB5B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4" name="Freeform 38">
              <a:extLst>
                <a:ext uri="{FF2B5EF4-FFF2-40B4-BE49-F238E27FC236}">
                  <a16:creationId xmlns:a16="http://schemas.microsoft.com/office/drawing/2014/main" id="{30AE03CF-5D36-13FC-51A5-2B1F2403412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Freeform 39">
              <a:extLst>
                <a:ext uri="{FF2B5EF4-FFF2-40B4-BE49-F238E27FC236}">
                  <a16:creationId xmlns:a16="http://schemas.microsoft.com/office/drawing/2014/main" id="{5F4F5874-C780-BFB9-9110-FCC0E37EEE3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Freeform 40">
              <a:extLst>
                <a:ext uri="{FF2B5EF4-FFF2-40B4-BE49-F238E27FC236}">
                  <a16:creationId xmlns:a16="http://schemas.microsoft.com/office/drawing/2014/main" id="{DA5161CB-FFCC-9C4A-FC06-E5D2136EA3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7" name="Freeform 41">
              <a:extLst>
                <a:ext uri="{FF2B5EF4-FFF2-40B4-BE49-F238E27FC236}">
                  <a16:creationId xmlns:a16="http://schemas.microsoft.com/office/drawing/2014/main" id="{64694BF2-D92B-7799-8302-AAB2D27227A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8" name="Freeform 42">
              <a:extLst>
                <a:ext uri="{FF2B5EF4-FFF2-40B4-BE49-F238E27FC236}">
                  <a16:creationId xmlns:a16="http://schemas.microsoft.com/office/drawing/2014/main" id="{B0CB87B6-395B-3E74-CF9A-9ACF4A38C3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9" name="Freeform 43">
              <a:extLst>
                <a:ext uri="{FF2B5EF4-FFF2-40B4-BE49-F238E27FC236}">
                  <a16:creationId xmlns:a16="http://schemas.microsoft.com/office/drawing/2014/main" id="{F8E75D08-417A-A8B4-37EF-4EA9F0F6DFF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Freeform 44">
              <a:extLst>
                <a:ext uri="{FF2B5EF4-FFF2-40B4-BE49-F238E27FC236}">
                  <a16:creationId xmlns:a16="http://schemas.microsoft.com/office/drawing/2014/main" id="{454B07C4-D7D4-26C9-BF5E-8E22716603B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1" name="Freeform 45">
              <a:extLst>
                <a:ext uri="{FF2B5EF4-FFF2-40B4-BE49-F238E27FC236}">
                  <a16:creationId xmlns:a16="http://schemas.microsoft.com/office/drawing/2014/main" id="{BD99CDD4-D2CB-CFC6-54B6-F24B59B8CF4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46">
              <a:extLst>
                <a:ext uri="{FF2B5EF4-FFF2-40B4-BE49-F238E27FC236}">
                  <a16:creationId xmlns:a16="http://schemas.microsoft.com/office/drawing/2014/main" id="{5C2AAF05-61BB-4393-B2EA-55DA85923C3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633D4179-5231-6E6B-CD2E-92A599E937B2}"/>
              </a:ext>
            </a:extLst>
          </p:cNvPr>
          <p:cNvSpPr txBox="1">
            <a:spLocks noChangeArrowheads="1"/>
          </p:cNvSpPr>
          <p:nvPr/>
        </p:nvSpPr>
        <p:spPr bwMode="auto">
          <a:xfrm>
            <a:off x="7068825" y="18911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lvl="0" eaLnBrk="1" hangingPunct="1">
              <a:spcBef>
                <a:spcPct val="0"/>
              </a:spcBef>
              <a:buNone/>
              <a:defRPr/>
            </a:pPr>
            <a:r>
              <a:rPr lang="en-US" altLang="en-US" sz="2400">
                <a:solidFill>
                  <a:srgbClr val="FFFFFF"/>
                </a:solidFill>
                <a:cs typeface="Times New Roman" panose="02020603050405020304" pitchFamily="18" charset="0"/>
                <a:sym typeface="Symbol" panose="05050102010706020507" pitchFamily="18" charset="2"/>
              </a:rPr>
              <a:t>Simplify </a:t>
            </a:r>
            <a:r>
              <a:rPr lang="en-US" altLang="en-US" sz="2400">
                <a:sym typeface="Symbol" panose="05050102010706020507" pitchFamily="18" charset="2"/>
              </a:rPr>
              <a:t></a:t>
            </a:r>
            <a:r>
              <a:rPr lang="en-US" altLang="en-US" sz="2400">
                <a:solidFill>
                  <a:srgbClr val="FFC000"/>
                </a:solidFill>
                <a:sym typeface="Symbol" panose="05050102010706020507" pitchFamily="18" charset="2"/>
              </a:rPr>
              <a:t> </a:t>
            </a:r>
            <a:r>
              <a:rPr lang="en-US" altLang="en-US" sz="2400">
                <a:solidFill>
                  <a:srgbClr val="FFFFFF"/>
                </a:solidFill>
                <a:cs typeface="Times New Roman" panose="02020603050405020304" pitchFamily="18" charset="0"/>
                <a:sym typeface="Symbol" panose="05050102010706020507" pitchFamily="18" charset="2"/>
              </a:rPr>
              <a:t>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2638382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 calcmode="lin" valueType="num">
                                      <p:cBhvr additive="base">
                                        <p:cTn id="7"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8">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xEl>
                                              <p:pRg st="1" end="1"/>
                                            </p:txEl>
                                          </p:spTgt>
                                        </p:tgtEl>
                                        <p:attrNameLst>
                                          <p:attrName>style.visibility</p:attrName>
                                        </p:attrNameLst>
                                      </p:cBhvr>
                                      <p:to>
                                        <p:strVal val="visible"/>
                                      </p:to>
                                    </p:set>
                                    <p:anim calcmode="lin" valueType="num">
                                      <p:cBhvr additive="base">
                                        <p:cTn id="15" dur="500" fill="hold"/>
                                        <p:tgtEl>
                                          <p:spTgt spid="2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500" fill="hold"/>
                                        <p:tgtEl>
                                          <p:spTgt spid="9"/>
                                        </p:tgtEl>
                                        <p:attrNameLst>
                                          <p:attrName>ppt_x</p:attrName>
                                        </p:attrNameLst>
                                      </p:cBhvr>
                                      <p:tavLst>
                                        <p:tav tm="0">
                                          <p:val>
                                            <p:strVal val="0-#ppt_w/2"/>
                                          </p:val>
                                        </p:tav>
                                        <p:tav tm="100000">
                                          <p:val>
                                            <p:strVal val="#ppt_x"/>
                                          </p:val>
                                        </p:tav>
                                      </p:tavLst>
                                    </p:anim>
                                    <p:anim calcmode="lin" valueType="num">
                                      <p:cBhvr additive="base">
                                        <p:cTn id="2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8">
                                            <p:txEl>
                                              <p:pRg st="2" end="2"/>
                                            </p:txEl>
                                          </p:spTgt>
                                        </p:tgtEl>
                                        <p:attrNameLst>
                                          <p:attrName>style.visibility</p:attrName>
                                        </p:attrNameLst>
                                      </p:cBhvr>
                                      <p:to>
                                        <p:strVal val="visible"/>
                                      </p:to>
                                    </p:set>
                                    <p:anim calcmode="lin" valueType="num">
                                      <p:cBhvr additive="base">
                                        <p:cTn id="27" dur="500" fill="hold"/>
                                        <p:tgtEl>
                                          <p:spTgt spid="28">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88">
                                            <p:txEl>
                                              <p:pRg st="1" end="1"/>
                                            </p:txEl>
                                          </p:spTgt>
                                        </p:tgtEl>
                                        <p:attrNameLst>
                                          <p:attrName>style.visibility</p:attrName>
                                        </p:attrNameLst>
                                      </p:cBhvr>
                                      <p:to>
                                        <p:strVal val="visible"/>
                                      </p:to>
                                    </p:set>
                                    <p:anim calcmode="lin" valueType="num">
                                      <p:cBhvr additive="base">
                                        <p:cTn id="33" dur="500" fill="hold"/>
                                        <p:tgtEl>
                                          <p:spTgt spid="88">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88">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88">
                                            <p:txEl>
                                              <p:pRg st="2" end="2"/>
                                            </p:txEl>
                                          </p:spTgt>
                                        </p:tgtEl>
                                        <p:attrNameLst>
                                          <p:attrName>style.visibility</p:attrName>
                                        </p:attrNameLst>
                                      </p:cBhvr>
                                      <p:to>
                                        <p:strVal val="visible"/>
                                      </p:to>
                                    </p:set>
                                    <p:anim calcmode="lin" valueType="num">
                                      <p:cBhvr additive="base">
                                        <p:cTn id="37" dur="500" fill="hold"/>
                                        <p:tgtEl>
                                          <p:spTgt spid="88">
                                            <p:txEl>
                                              <p:pRg st="2" end="2"/>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88">
                                            <p:txEl>
                                              <p:pRg st="2" end="2"/>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3">
                                            <p:txEl>
                                              <p:pRg st="0" end="0"/>
                                            </p:txEl>
                                          </p:spTgt>
                                        </p:tgtEl>
                                        <p:attrNameLst>
                                          <p:attrName>style.visibility</p:attrName>
                                        </p:attrNameLst>
                                      </p:cBhvr>
                                      <p:to>
                                        <p:strVal val="visible"/>
                                      </p:to>
                                    </p:set>
                                    <p:anim calcmode="lin" valueType="num">
                                      <p:cBhvr additive="base">
                                        <p:cTn id="41"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3">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3">
                                            <p:txEl>
                                              <p:pRg st="1" end="1"/>
                                            </p:txEl>
                                          </p:spTgt>
                                        </p:tgtEl>
                                        <p:attrNameLst>
                                          <p:attrName>style.visibility</p:attrName>
                                        </p:attrNameLst>
                                      </p:cBhvr>
                                      <p:to>
                                        <p:strVal val="visible"/>
                                      </p:to>
                                    </p:set>
                                    <p:anim calcmode="lin" valueType="num">
                                      <p:cBhvr additive="base">
                                        <p:cTn id="45" dur="500" fill="hold"/>
                                        <p:tgtEl>
                                          <p:spTgt spid="43">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88">
                                            <p:txEl>
                                              <p:pRg st="3" end="3"/>
                                            </p:txEl>
                                          </p:spTgt>
                                        </p:tgtEl>
                                        <p:attrNameLst>
                                          <p:attrName>style.visibility</p:attrName>
                                        </p:attrNameLst>
                                      </p:cBhvr>
                                      <p:to>
                                        <p:strVal val="visible"/>
                                      </p:to>
                                    </p:set>
                                    <p:anim calcmode="lin" valueType="num">
                                      <p:cBhvr additive="base">
                                        <p:cTn id="51" dur="500" fill="hold"/>
                                        <p:tgtEl>
                                          <p:spTgt spid="88">
                                            <p:txEl>
                                              <p:pRg st="3" end="3"/>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88">
                                            <p:txEl>
                                              <p:pRg st="3" end="3"/>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43">
                                            <p:txEl>
                                              <p:pRg st="2" end="2"/>
                                            </p:txEl>
                                          </p:spTgt>
                                        </p:tgtEl>
                                        <p:attrNameLst>
                                          <p:attrName>style.visibility</p:attrName>
                                        </p:attrNameLst>
                                      </p:cBhvr>
                                      <p:to>
                                        <p:strVal val="visible"/>
                                      </p:to>
                                    </p:set>
                                    <p:anim calcmode="lin" valueType="num">
                                      <p:cBhvr additive="base">
                                        <p:cTn id="55" dur="500" fill="hold"/>
                                        <p:tgtEl>
                                          <p:spTgt spid="43">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grpSp>
        <p:nvGrpSpPr>
          <p:cNvPr id="43" name="Group 42">
            <a:extLst>
              <a:ext uri="{FF2B5EF4-FFF2-40B4-BE49-F238E27FC236}">
                <a16:creationId xmlns:a16="http://schemas.microsoft.com/office/drawing/2014/main" id="{05857836-FDE7-4E14-8D18-C84978690B08}"/>
              </a:ext>
            </a:extLst>
          </p:cNvPr>
          <p:cNvGrpSpPr/>
          <p:nvPr/>
        </p:nvGrpSpPr>
        <p:grpSpPr>
          <a:xfrm>
            <a:off x="1293586" y="5507594"/>
            <a:ext cx="4060730" cy="704520"/>
            <a:chOff x="1293586" y="5471646"/>
            <a:chExt cx="4060730" cy="704520"/>
          </a:xfrm>
        </p:grpSpPr>
        <p:cxnSp>
          <p:nvCxnSpPr>
            <p:cNvPr id="74" name="Straight Connector 73">
              <a:extLst>
                <a:ext uri="{FF2B5EF4-FFF2-40B4-BE49-F238E27FC236}">
                  <a16:creationId xmlns:a16="http://schemas.microsoft.com/office/drawing/2014/main" id="{E9D224A6-EF47-4ECE-8C10-5ACDB4E67DCD}"/>
                </a:ext>
              </a:extLst>
            </p:cNvPr>
            <p:cNvCxnSpPr>
              <a:cxnSpLocks/>
            </p:cNvCxnSpPr>
            <p:nvPr/>
          </p:nvCxnSpPr>
          <p:spPr bwMode="auto">
            <a:xfrm flipH="1" flipV="1">
              <a:off x="1533788"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0" name="Rectangle 79">
              <a:extLst>
                <a:ext uri="{FF2B5EF4-FFF2-40B4-BE49-F238E27FC236}">
                  <a16:creationId xmlns:a16="http://schemas.microsoft.com/office/drawing/2014/main" id="{8FB3FEA8-AC6F-4C1E-AF1C-CF50C5BCD804}"/>
                </a:ext>
              </a:extLst>
            </p:cNvPr>
            <p:cNvSpPr/>
            <p:nvPr/>
          </p:nvSpPr>
          <p:spPr>
            <a:xfrm>
              <a:off x="1293586" y="5758639"/>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81" name="Rectangle 80">
              <a:extLst>
                <a:ext uri="{FF2B5EF4-FFF2-40B4-BE49-F238E27FC236}">
                  <a16:creationId xmlns:a16="http://schemas.microsoft.com/office/drawing/2014/main" id="{9E7363A0-3D6D-4988-B261-C18AF0EAE255}"/>
                </a:ext>
              </a:extLst>
            </p:cNvPr>
            <p:cNvSpPr/>
            <p:nvPr/>
          </p:nvSpPr>
          <p:spPr>
            <a:xfrm>
              <a:off x="3394434" y="5776056"/>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82" name="Straight Connector 81">
              <a:extLst>
                <a:ext uri="{FF2B5EF4-FFF2-40B4-BE49-F238E27FC236}">
                  <a16:creationId xmlns:a16="http://schemas.microsoft.com/office/drawing/2014/main" id="{32FE5EE4-E46A-4581-8DCA-65840207522E}"/>
                </a:ext>
              </a:extLst>
            </p:cNvPr>
            <p:cNvCxnSpPr>
              <a:cxnSpLocks/>
            </p:cNvCxnSpPr>
            <p:nvPr/>
          </p:nvCxnSpPr>
          <p:spPr bwMode="auto">
            <a:xfrm>
              <a:off x="3517896" y="586749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83" name="Rectangle 82">
              <a:extLst>
                <a:ext uri="{FF2B5EF4-FFF2-40B4-BE49-F238E27FC236}">
                  <a16:creationId xmlns:a16="http://schemas.microsoft.com/office/drawing/2014/main" id="{E02E0314-0C7F-4BA5-A91A-DC534E7FA1D1}"/>
                </a:ext>
              </a:extLst>
            </p:cNvPr>
            <p:cNvSpPr/>
            <p:nvPr/>
          </p:nvSpPr>
          <p:spPr>
            <a:xfrm>
              <a:off x="1406074" y="548616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44" name="Group 43">
            <a:extLst>
              <a:ext uri="{FF2B5EF4-FFF2-40B4-BE49-F238E27FC236}">
                <a16:creationId xmlns:a16="http://schemas.microsoft.com/office/drawing/2014/main" id="{DE47068C-5CCA-4B66-81F2-6A2C9C5BE2EC}"/>
              </a:ext>
            </a:extLst>
          </p:cNvPr>
          <p:cNvGrpSpPr/>
          <p:nvPr/>
        </p:nvGrpSpPr>
        <p:grpSpPr>
          <a:xfrm>
            <a:off x="4838700" y="5507594"/>
            <a:ext cx="4354644" cy="704520"/>
            <a:chOff x="4838700" y="5471646"/>
            <a:chExt cx="4354644" cy="704520"/>
          </a:xfrm>
        </p:grpSpPr>
        <p:cxnSp>
          <p:nvCxnSpPr>
            <p:cNvPr id="84" name="Straight Connector 83">
              <a:extLst>
                <a:ext uri="{FF2B5EF4-FFF2-40B4-BE49-F238E27FC236}">
                  <a16:creationId xmlns:a16="http://schemas.microsoft.com/office/drawing/2014/main" id="{A17B1052-6247-4627-BE99-4B2EAB49B597}"/>
                </a:ext>
              </a:extLst>
            </p:cNvPr>
            <p:cNvCxnSpPr>
              <a:cxnSpLocks/>
            </p:cNvCxnSpPr>
            <p:nvPr/>
          </p:nvCxnSpPr>
          <p:spPr bwMode="auto">
            <a:xfrm flipH="1" flipV="1">
              <a:off x="5372816"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5" name="Rectangle 84">
              <a:extLst>
                <a:ext uri="{FF2B5EF4-FFF2-40B4-BE49-F238E27FC236}">
                  <a16:creationId xmlns:a16="http://schemas.microsoft.com/office/drawing/2014/main" id="{01208774-0CF3-45C8-BD00-957AF157431B}"/>
                </a:ext>
              </a:extLst>
            </p:cNvPr>
            <p:cNvSpPr/>
            <p:nvPr/>
          </p:nvSpPr>
          <p:spPr>
            <a:xfrm>
              <a:off x="4838700" y="5758639"/>
              <a:ext cx="301171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sp>
          <p:nvSpPr>
            <p:cNvPr id="45" name="Rectangle 44">
              <a:extLst>
                <a:ext uri="{FF2B5EF4-FFF2-40B4-BE49-F238E27FC236}">
                  <a16:creationId xmlns:a16="http://schemas.microsoft.com/office/drawing/2014/main" id="{46FD9E99-DE4F-4021-B574-A9EDB4EB03BE}"/>
                </a:ext>
              </a:extLst>
            </p:cNvPr>
            <p:cNvSpPr/>
            <p:nvPr/>
          </p:nvSpPr>
          <p:spPr>
            <a:xfrm>
              <a:off x="7233462" y="577605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46" name="Rectangle 45">
              <a:extLst>
                <a:ext uri="{FF2B5EF4-FFF2-40B4-BE49-F238E27FC236}">
                  <a16:creationId xmlns:a16="http://schemas.microsoft.com/office/drawing/2014/main" id="{94336741-D78D-49F5-B5B6-A8C94574DD08}"/>
                </a:ext>
              </a:extLst>
            </p:cNvPr>
            <p:cNvSpPr/>
            <p:nvPr/>
          </p:nvSpPr>
          <p:spPr>
            <a:xfrm>
              <a:off x="5245102" y="548616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nvGrpSpPr>
          <p:cNvPr id="47" name="Group 46">
            <a:extLst>
              <a:ext uri="{FF2B5EF4-FFF2-40B4-BE49-F238E27FC236}">
                <a16:creationId xmlns:a16="http://schemas.microsoft.com/office/drawing/2014/main" id="{3A069E74-3F09-49A4-A0BD-02D617BF4C49}"/>
              </a:ext>
            </a:extLst>
          </p:cNvPr>
          <p:cNvGrpSpPr/>
          <p:nvPr/>
        </p:nvGrpSpPr>
        <p:grpSpPr>
          <a:xfrm>
            <a:off x="1304472" y="6178880"/>
            <a:ext cx="4060730" cy="704520"/>
            <a:chOff x="1304472" y="6142932"/>
            <a:chExt cx="4060730" cy="704520"/>
          </a:xfrm>
        </p:grpSpPr>
        <p:cxnSp>
          <p:nvCxnSpPr>
            <p:cNvPr id="89" name="Straight Connector 88">
              <a:extLst>
                <a:ext uri="{FF2B5EF4-FFF2-40B4-BE49-F238E27FC236}">
                  <a16:creationId xmlns:a16="http://schemas.microsoft.com/office/drawing/2014/main" id="{A2028344-612F-4776-99E8-FC2810802FD6}"/>
                </a:ext>
              </a:extLst>
            </p:cNvPr>
            <p:cNvCxnSpPr>
              <a:cxnSpLocks/>
            </p:cNvCxnSpPr>
            <p:nvPr/>
          </p:nvCxnSpPr>
          <p:spPr bwMode="auto">
            <a:xfrm flipH="1" flipV="1">
              <a:off x="1544674" y="6142932"/>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0" name="Rectangle 89">
              <a:extLst>
                <a:ext uri="{FF2B5EF4-FFF2-40B4-BE49-F238E27FC236}">
                  <a16:creationId xmlns:a16="http://schemas.microsoft.com/office/drawing/2014/main" id="{D3F58B59-DC88-44D5-B866-821393F37BFB}"/>
                </a:ext>
              </a:extLst>
            </p:cNvPr>
            <p:cNvSpPr/>
            <p:nvPr/>
          </p:nvSpPr>
          <p:spPr>
            <a:xfrm>
              <a:off x="1304472" y="6429925"/>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1" name="Rectangle 90">
              <a:extLst>
                <a:ext uri="{FF2B5EF4-FFF2-40B4-BE49-F238E27FC236}">
                  <a16:creationId xmlns:a16="http://schemas.microsoft.com/office/drawing/2014/main" id="{502985BF-A989-4588-A4A2-3B0C20D75FE4}"/>
                </a:ext>
              </a:extLst>
            </p:cNvPr>
            <p:cNvSpPr/>
            <p:nvPr/>
          </p:nvSpPr>
          <p:spPr>
            <a:xfrm>
              <a:off x="3405320" y="644734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2" name="Straight Connector 91">
              <a:extLst>
                <a:ext uri="{FF2B5EF4-FFF2-40B4-BE49-F238E27FC236}">
                  <a16:creationId xmlns:a16="http://schemas.microsoft.com/office/drawing/2014/main" id="{851C09C0-F446-46C6-BDDB-A017EADC35FA}"/>
                </a:ext>
              </a:extLst>
            </p:cNvPr>
            <p:cNvCxnSpPr>
              <a:cxnSpLocks/>
            </p:cNvCxnSpPr>
            <p:nvPr/>
          </p:nvCxnSpPr>
          <p:spPr bwMode="auto">
            <a:xfrm>
              <a:off x="3528782" y="653878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3" name="Rectangle 92">
              <a:extLst>
                <a:ext uri="{FF2B5EF4-FFF2-40B4-BE49-F238E27FC236}">
                  <a16:creationId xmlns:a16="http://schemas.microsoft.com/office/drawing/2014/main" id="{BC870454-A891-4E0A-B65F-A738C0B3C27A}"/>
                </a:ext>
              </a:extLst>
            </p:cNvPr>
            <p:cNvSpPr/>
            <p:nvPr/>
          </p:nvSpPr>
          <p:spPr>
            <a:xfrm>
              <a:off x="1416960" y="6157446"/>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48" name="Group 47">
            <a:extLst>
              <a:ext uri="{FF2B5EF4-FFF2-40B4-BE49-F238E27FC236}">
                <a16:creationId xmlns:a16="http://schemas.microsoft.com/office/drawing/2014/main" id="{59A388F0-3E02-4AAA-A9FA-122B295D3BC0}"/>
              </a:ext>
            </a:extLst>
          </p:cNvPr>
          <p:cNvGrpSpPr/>
          <p:nvPr/>
        </p:nvGrpSpPr>
        <p:grpSpPr>
          <a:xfrm>
            <a:off x="5143500" y="6178880"/>
            <a:ext cx="4060730" cy="704520"/>
            <a:chOff x="5143500" y="6142932"/>
            <a:chExt cx="4060730" cy="704520"/>
          </a:xfrm>
        </p:grpSpPr>
        <p:cxnSp>
          <p:nvCxnSpPr>
            <p:cNvPr id="94" name="Straight Connector 93">
              <a:extLst>
                <a:ext uri="{FF2B5EF4-FFF2-40B4-BE49-F238E27FC236}">
                  <a16:creationId xmlns:a16="http://schemas.microsoft.com/office/drawing/2014/main" id="{3187BF97-EA74-4E53-9574-1CCBF84BA007}"/>
                </a:ext>
              </a:extLst>
            </p:cNvPr>
            <p:cNvCxnSpPr>
              <a:cxnSpLocks/>
            </p:cNvCxnSpPr>
            <p:nvPr/>
          </p:nvCxnSpPr>
          <p:spPr bwMode="auto">
            <a:xfrm flipH="1" flipV="1">
              <a:off x="5383702" y="6142932"/>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8857D554-7B84-4991-9A6E-BF13D4F71CDC}"/>
                </a:ext>
              </a:extLst>
            </p:cNvPr>
            <p:cNvSpPr/>
            <p:nvPr/>
          </p:nvSpPr>
          <p:spPr>
            <a:xfrm>
              <a:off x="5143500" y="6429925"/>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6" name="Rectangle 95">
              <a:extLst>
                <a:ext uri="{FF2B5EF4-FFF2-40B4-BE49-F238E27FC236}">
                  <a16:creationId xmlns:a16="http://schemas.microsoft.com/office/drawing/2014/main" id="{6B0C0C99-6245-45FB-9B29-2EB202D118AE}"/>
                </a:ext>
              </a:extLst>
            </p:cNvPr>
            <p:cNvSpPr/>
            <p:nvPr/>
          </p:nvSpPr>
          <p:spPr>
            <a:xfrm>
              <a:off x="7244348" y="644734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7" name="Straight Connector 96">
              <a:extLst>
                <a:ext uri="{FF2B5EF4-FFF2-40B4-BE49-F238E27FC236}">
                  <a16:creationId xmlns:a16="http://schemas.microsoft.com/office/drawing/2014/main" id="{E496E3A2-2FA2-4AEF-AB78-41A537CB9E49}"/>
                </a:ext>
              </a:extLst>
            </p:cNvPr>
            <p:cNvCxnSpPr>
              <a:cxnSpLocks/>
            </p:cNvCxnSpPr>
            <p:nvPr/>
          </p:nvCxnSpPr>
          <p:spPr bwMode="auto">
            <a:xfrm>
              <a:off x="7367810" y="653878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8" name="Rectangle 97">
              <a:extLst>
                <a:ext uri="{FF2B5EF4-FFF2-40B4-BE49-F238E27FC236}">
                  <a16:creationId xmlns:a16="http://schemas.microsoft.com/office/drawing/2014/main" id="{466DC265-11FD-491E-825E-20495F7EA3FC}"/>
                </a:ext>
              </a:extLst>
            </p:cNvPr>
            <p:cNvSpPr/>
            <p:nvPr/>
          </p:nvSpPr>
          <p:spPr>
            <a:xfrm>
              <a:off x="5255988" y="6157446"/>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103" name="Group 102">
            <a:extLst>
              <a:ext uri="{FF2B5EF4-FFF2-40B4-BE49-F238E27FC236}">
                <a16:creationId xmlns:a16="http://schemas.microsoft.com/office/drawing/2014/main" id="{AAF9F798-EEDA-4626-8DDE-F73898E7DE90}"/>
              </a:ext>
            </a:extLst>
          </p:cNvPr>
          <p:cNvGrpSpPr/>
          <p:nvPr/>
        </p:nvGrpSpPr>
        <p:grpSpPr>
          <a:xfrm>
            <a:off x="1375228" y="4711337"/>
            <a:ext cx="3908330" cy="689028"/>
            <a:chOff x="1375228" y="5085468"/>
            <a:chExt cx="3908330" cy="689028"/>
          </a:xfrm>
        </p:grpSpPr>
        <p:sp>
          <p:nvSpPr>
            <p:cNvPr id="128" name="Rectangle 127">
              <a:extLst>
                <a:ext uri="{FF2B5EF4-FFF2-40B4-BE49-F238E27FC236}">
                  <a16:creationId xmlns:a16="http://schemas.microsoft.com/office/drawing/2014/main" id="{8555482F-68A5-4B8D-BFB8-CDEA1FF1070F}"/>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E5110939-EFED-48C8-9E63-078633AED809}"/>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B93637F6-ED84-4F63-9243-EBA935B9ACC5}"/>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37" name="Rectangle 136">
              <a:extLst>
                <a:ext uri="{FF2B5EF4-FFF2-40B4-BE49-F238E27FC236}">
                  <a16:creationId xmlns:a16="http://schemas.microsoft.com/office/drawing/2014/main" id="{38E578F4-04B3-4CEB-9CD4-785F06C155B4}"/>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spTree>
    <p:extLst>
      <p:ext uri="{BB962C8B-B14F-4D97-AF65-F5344CB8AC3E}">
        <p14:creationId xmlns:p14="http://schemas.microsoft.com/office/powerpoint/2010/main" val="362287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1+#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8"/>
                                        </p:tgtEl>
                                        <p:attrNameLst>
                                          <p:attrName>style.visibility</p:attrName>
                                        </p:attrNameLst>
                                      </p:cBhvr>
                                      <p:to>
                                        <p:strVal val="visible"/>
                                      </p:to>
                                    </p:set>
                                    <p:anim calcmode="lin" valueType="num">
                                      <p:cBhvr additive="base">
                                        <p:cTn id="13" dur="500" fill="hold"/>
                                        <p:tgtEl>
                                          <p:spTgt spid="48"/>
                                        </p:tgtEl>
                                        <p:attrNameLst>
                                          <p:attrName>ppt_x</p:attrName>
                                        </p:attrNameLst>
                                      </p:cBhvr>
                                      <p:tavLst>
                                        <p:tav tm="0">
                                          <p:val>
                                            <p:strVal val="1+#ppt_w/2"/>
                                          </p:val>
                                        </p:tav>
                                        <p:tav tm="100000">
                                          <p:val>
                                            <p:strVal val="#ppt_x"/>
                                          </p:val>
                                        </p:tav>
                                      </p:tavLst>
                                    </p:anim>
                                    <p:anim calcmode="lin" valueType="num">
                                      <p:cBhvr additive="base">
                                        <p:cTn id="14" dur="500" fill="hold"/>
                                        <p:tgtEl>
                                          <p:spTgt spid="48"/>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fill="hold"/>
                                        <p:tgtEl>
                                          <p:spTgt spid="47"/>
                                        </p:tgtEl>
                                        <p:attrNameLst>
                                          <p:attrName>ppt_x</p:attrName>
                                        </p:attrNameLst>
                                      </p:cBhvr>
                                      <p:tavLst>
                                        <p:tav tm="0">
                                          <p:val>
                                            <p:strVal val="1+#ppt_w/2"/>
                                          </p:val>
                                        </p:tav>
                                        <p:tav tm="100000">
                                          <p:val>
                                            <p:strVal val="#ppt_x"/>
                                          </p:val>
                                        </p:tav>
                                      </p:tavLst>
                                    </p:anim>
                                    <p:anim calcmode="lin" valueType="num">
                                      <p:cBhvr additive="base">
                                        <p:cTn id="18"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a:extLst>
              <a:ext uri="{FF2B5EF4-FFF2-40B4-BE49-F238E27FC236}">
                <a16:creationId xmlns:a16="http://schemas.microsoft.com/office/drawing/2014/main" id="{82117ACD-E9AB-4691-B689-FB002AD2F03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866F4156-A079-4E13-B3CA-D91E592CC336}"/>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6" name="Oval 15">
            <a:extLst>
              <a:ext uri="{FF2B5EF4-FFF2-40B4-BE49-F238E27FC236}">
                <a16:creationId xmlns:a16="http://schemas.microsoft.com/office/drawing/2014/main" id="{FD6823CC-CD45-4412-8545-DED7FC0AB789}"/>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7" name="Group 16">
            <a:extLst>
              <a:ext uri="{FF2B5EF4-FFF2-40B4-BE49-F238E27FC236}">
                <a16:creationId xmlns:a16="http://schemas.microsoft.com/office/drawing/2014/main" id="{6FD83DE2-8ADF-42CF-B61A-E9EB847DAE71}"/>
              </a:ext>
            </a:extLst>
          </p:cNvPr>
          <p:cNvGrpSpPr/>
          <p:nvPr/>
        </p:nvGrpSpPr>
        <p:grpSpPr>
          <a:xfrm>
            <a:off x="7558737" y="1295959"/>
            <a:ext cx="659664" cy="685241"/>
            <a:chOff x="7558737" y="1295959"/>
            <a:chExt cx="659664" cy="685241"/>
          </a:xfrm>
        </p:grpSpPr>
        <p:sp>
          <p:nvSpPr>
            <p:cNvPr id="18" name="Rectangle 17">
              <a:extLst>
                <a:ext uri="{FF2B5EF4-FFF2-40B4-BE49-F238E27FC236}">
                  <a16:creationId xmlns:a16="http://schemas.microsoft.com/office/drawing/2014/main" id="{3B86983E-7331-4253-BB08-9D60BE051E37}"/>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Oval 18">
              <a:extLst>
                <a:ext uri="{FF2B5EF4-FFF2-40B4-BE49-F238E27FC236}">
                  <a16:creationId xmlns:a16="http://schemas.microsoft.com/office/drawing/2014/main" id="{395EE51E-2344-479C-81B3-DAF6129A0D9F}"/>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0" name="Picture 4" descr="Could Parallel Universes Be Physically Real?">
            <a:extLst>
              <a:ext uri="{FF2B5EF4-FFF2-40B4-BE49-F238E27FC236}">
                <a16:creationId xmlns:a16="http://schemas.microsoft.com/office/drawing/2014/main" id="{3ABF1CD1-4BCD-462F-A079-8ABC0B796013}"/>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1" name="Table 3">
            <a:extLst>
              <a:ext uri="{FF2B5EF4-FFF2-40B4-BE49-F238E27FC236}">
                <a16:creationId xmlns:a16="http://schemas.microsoft.com/office/drawing/2014/main" id="{7D575D5F-DC31-4EEC-B578-40C97A992D5F}"/>
              </a:ext>
            </a:extLst>
          </p:cNvPr>
          <p:cNvGraphicFramePr>
            <a:graphicFrameLocks noGrp="1"/>
          </p:cNvGraphicFramePr>
          <p:nvPr/>
        </p:nvGraphicFramePr>
        <p:xfrm>
          <a:off x="126642" y="4294524"/>
          <a:ext cx="8890715" cy="157287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803561">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 name="Group 1">
            <a:extLst>
              <a:ext uri="{FF2B5EF4-FFF2-40B4-BE49-F238E27FC236}">
                <a16:creationId xmlns:a16="http://schemas.microsoft.com/office/drawing/2014/main" id="{57E35155-379D-4918-B5EA-C0A10D4F24E8}"/>
              </a:ext>
            </a:extLst>
          </p:cNvPr>
          <p:cNvGrpSpPr/>
          <p:nvPr/>
        </p:nvGrpSpPr>
        <p:grpSpPr>
          <a:xfrm>
            <a:off x="1375228" y="5085468"/>
            <a:ext cx="3908330" cy="689028"/>
            <a:chOff x="1375228" y="5085468"/>
            <a:chExt cx="3908330" cy="689028"/>
          </a:xfrm>
        </p:grpSpPr>
        <p:sp>
          <p:nvSpPr>
            <p:cNvPr id="34" name="Rectangle 33">
              <a:extLst>
                <a:ext uri="{FF2B5EF4-FFF2-40B4-BE49-F238E27FC236}">
                  <a16:creationId xmlns:a16="http://schemas.microsoft.com/office/drawing/2014/main" id="{877561B3-80C3-4450-BFE7-CC32E54B0F74}"/>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36" name="Rectangle 35">
              <a:extLst>
                <a:ext uri="{FF2B5EF4-FFF2-40B4-BE49-F238E27FC236}">
                  <a16:creationId xmlns:a16="http://schemas.microsoft.com/office/drawing/2014/main" id="{5EB83575-A51F-419D-B742-DC5BE3EEC8AD}"/>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37" name="Straight Connector 36">
              <a:extLst>
                <a:ext uri="{FF2B5EF4-FFF2-40B4-BE49-F238E27FC236}">
                  <a16:creationId xmlns:a16="http://schemas.microsoft.com/office/drawing/2014/main" id="{63DF1F1E-BCBB-494B-96B4-5BC63613E51C}"/>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1" name="Rectangle 40">
              <a:extLst>
                <a:ext uri="{FF2B5EF4-FFF2-40B4-BE49-F238E27FC236}">
                  <a16:creationId xmlns:a16="http://schemas.microsoft.com/office/drawing/2014/main" id="{505F37C7-0391-4085-BBCA-34E54C3399DB}"/>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3" name="Group 2">
            <a:extLst>
              <a:ext uri="{FF2B5EF4-FFF2-40B4-BE49-F238E27FC236}">
                <a16:creationId xmlns:a16="http://schemas.microsoft.com/office/drawing/2014/main" id="{DB313CCA-A26C-44B4-B92F-87B40CA9CAA6}"/>
              </a:ext>
            </a:extLst>
          </p:cNvPr>
          <p:cNvGrpSpPr/>
          <p:nvPr/>
        </p:nvGrpSpPr>
        <p:grpSpPr>
          <a:xfrm>
            <a:off x="5134788" y="5084827"/>
            <a:ext cx="4034970" cy="733807"/>
            <a:chOff x="5134788" y="5084827"/>
            <a:chExt cx="4034970" cy="733807"/>
          </a:xfrm>
        </p:grpSpPr>
        <p:sp>
          <p:nvSpPr>
            <p:cNvPr id="38" name="Rectangle 37">
              <a:extLst>
                <a:ext uri="{FF2B5EF4-FFF2-40B4-BE49-F238E27FC236}">
                  <a16:creationId xmlns:a16="http://schemas.microsoft.com/office/drawing/2014/main" id="{501731B8-58EA-4795-AF27-EF728112FC3B}"/>
                </a:ext>
              </a:extLst>
            </p:cNvPr>
            <p:cNvSpPr/>
            <p:nvPr/>
          </p:nvSpPr>
          <p:spPr>
            <a:xfrm>
              <a:off x="5134788" y="5356969"/>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39" name="Rectangle 38">
              <a:extLst>
                <a:ext uri="{FF2B5EF4-FFF2-40B4-BE49-F238E27FC236}">
                  <a16:creationId xmlns:a16="http://schemas.microsoft.com/office/drawing/2014/main" id="{0843035D-AB1A-487E-80A2-5C076A490C85}"/>
                </a:ext>
              </a:extLst>
            </p:cNvPr>
            <p:cNvSpPr/>
            <p:nvPr/>
          </p:nvSpPr>
          <p:spPr>
            <a:xfrm>
              <a:off x="7209876" y="5374386"/>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40" name="Straight Connector 39">
              <a:extLst>
                <a:ext uri="{FF2B5EF4-FFF2-40B4-BE49-F238E27FC236}">
                  <a16:creationId xmlns:a16="http://schemas.microsoft.com/office/drawing/2014/main" id="{C0BC39A7-72AF-4A20-B93C-C5831102F42A}"/>
                </a:ext>
              </a:extLst>
            </p:cNvPr>
            <p:cNvCxnSpPr>
              <a:cxnSpLocks/>
            </p:cNvCxnSpPr>
            <p:nvPr/>
          </p:nvCxnSpPr>
          <p:spPr bwMode="auto">
            <a:xfrm>
              <a:off x="7180938" y="548034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2" name="Rectangle 41">
              <a:extLst>
                <a:ext uri="{FF2B5EF4-FFF2-40B4-BE49-F238E27FC236}">
                  <a16:creationId xmlns:a16="http://schemas.microsoft.com/office/drawing/2014/main" id="{83A80ECB-EEFE-4DED-A3A4-3E601B6E1C74}"/>
                </a:ext>
              </a:extLst>
            </p:cNvPr>
            <p:cNvSpPr/>
            <p:nvPr/>
          </p:nvSpPr>
          <p:spPr>
            <a:xfrm>
              <a:off x="5250544" y="508482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45" name="Group 44">
            <a:extLst>
              <a:ext uri="{FF2B5EF4-FFF2-40B4-BE49-F238E27FC236}">
                <a16:creationId xmlns:a16="http://schemas.microsoft.com/office/drawing/2014/main" id="{E89480E4-3A09-424E-B27C-3BD4E1413584}"/>
              </a:ext>
            </a:extLst>
          </p:cNvPr>
          <p:cNvGrpSpPr/>
          <p:nvPr/>
        </p:nvGrpSpPr>
        <p:grpSpPr>
          <a:xfrm>
            <a:off x="1975757" y="4214113"/>
            <a:ext cx="6740983" cy="831579"/>
            <a:chOff x="1954124" y="105561"/>
            <a:chExt cx="6740983" cy="831579"/>
          </a:xfrm>
        </p:grpSpPr>
        <p:sp>
          <p:nvSpPr>
            <p:cNvPr id="47" name="Rectangle 46">
              <a:extLst>
                <a:ext uri="{FF2B5EF4-FFF2-40B4-BE49-F238E27FC236}">
                  <a16:creationId xmlns:a16="http://schemas.microsoft.com/office/drawing/2014/main" id="{A18E6BC4-61C4-4599-989C-A5475DA7BB6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48" name="Rectangle 47">
              <a:extLst>
                <a:ext uri="{FF2B5EF4-FFF2-40B4-BE49-F238E27FC236}">
                  <a16:creationId xmlns:a16="http://schemas.microsoft.com/office/drawing/2014/main" id="{AB2CAB13-DC7E-4DA2-96DD-BD373A8C192E}"/>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49" name="Rectangle 48">
              <a:extLst>
                <a:ext uri="{FF2B5EF4-FFF2-40B4-BE49-F238E27FC236}">
                  <a16:creationId xmlns:a16="http://schemas.microsoft.com/office/drawing/2014/main" id="{4A4D5EC3-E02C-47F3-BFEB-DCB6192CF694}"/>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50" name="Rectangle 49">
              <a:extLst>
                <a:ext uri="{FF2B5EF4-FFF2-40B4-BE49-F238E27FC236}">
                  <a16:creationId xmlns:a16="http://schemas.microsoft.com/office/drawing/2014/main" id="{9F614E81-D17F-42B6-9B4F-182F106828C7}"/>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51" name="Rectangle 50">
              <a:extLst>
                <a:ext uri="{FF2B5EF4-FFF2-40B4-BE49-F238E27FC236}">
                  <a16:creationId xmlns:a16="http://schemas.microsoft.com/office/drawing/2014/main" id="{D9D86622-74CE-43DC-82E6-43BD14B2B4D6}"/>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cxnSp>
          <p:nvCxnSpPr>
            <p:cNvPr id="54" name="Straight Connector 53">
              <a:extLst>
                <a:ext uri="{FF2B5EF4-FFF2-40B4-BE49-F238E27FC236}">
                  <a16:creationId xmlns:a16="http://schemas.microsoft.com/office/drawing/2014/main" id="{3BB60230-DB58-4DDB-9EF8-4F4B9FD8F700}"/>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6F78CDA4-629F-4541-B3FB-BBAEB9FFD56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56" name="Rectangle 55">
            <a:extLst>
              <a:ext uri="{FF2B5EF4-FFF2-40B4-BE49-F238E27FC236}">
                <a16:creationId xmlns:a16="http://schemas.microsoft.com/office/drawing/2014/main" id="{486258D5-8A36-4141-B322-65AEA4B37093}"/>
              </a:ext>
            </a:extLst>
          </p:cNvPr>
          <p:cNvSpPr/>
          <p:nvPr/>
        </p:nvSpPr>
        <p:spPr>
          <a:xfrm>
            <a:off x="6545663" y="4413352"/>
            <a:ext cx="1133837" cy="400110"/>
          </a:xfrm>
          <a:prstGeom prst="rect">
            <a:avLst/>
          </a:prstGeom>
        </p:spPr>
        <p:txBody>
          <a:bodyPr wrap="none">
            <a:spAutoFit/>
          </a:bodyPr>
          <a:lstStyle/>
          <a:p>
            <a:pPr algn="l"/>
            <a:r>
              <a:rPr lang="en-US" sz="2000" b="1" dirty="0">
                <a:solidFill>
                  <a:schemeClr val="bg2"/>
                </a:solidFill>
              </a:rPr>
              <a:t>Proving:</a:t>
            </a:r>
          </a:p>
        </p:txBody>
      </p:sp>
      <p:sp>
        <p:nvSpPr>
          <p:cNvPr id="43" name="Rectangle 2">
            <a:extLst>
              <a:ext uri="{FF2B5EF4-FFF2-40B4-BE49-F238E27FC236}">
                <a16:creationId xmlns:a16="http://schemas.microsoft.com/office/drawing/2014/main" id="{32420627-A9E8-4489-A3B0-6D8DE9D14D5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390345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ppt_x"/>
                                          </p:val>
                                        </p:tav>
                                        <p:tav tm="100000">
                                          <p:val>
                                            <p:strVal val="#ppt_x"/>
                                          </p:val>
                                        </p:tav>
                                      </p:tavLst>
                                    </p:anim>
                                    <p:anim calcmode="lin" valueType="num">
                                      <p:cBhvr additive="base">
                                        <p:cTn id="12" dur="500" fill="hold"/>
                                        <p:tgtEl>
                                          <p:spTgt spid="5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ppt_x"/>
                                          </p:val>
                                        </p:tav>
                                        <p:tav tm="100000">
                                          <p:val>
                                            <p:strVal val="#ppt_x"/>
                                          </p:val>
                                        </p:tav>
                                      </p:tavLst>
                                    </p:anim>
                                    <p:anim calcmode="lin" valueType="num">
                                      <p:cBhvr additive="base">
                                        <p:cTn id="16" dur="500" fill="hold"/>
                                        <p:tgtEl>
                                          <p:spTgt spid="4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grpId="1" nodeType="clickEffect">
                                  <p:stCondLst>
                                    <p:cond delay="0"/>
                                  </p:stCondLst>
                                  <p:childTnLst>
                                    <p:animRot by="21600000">
                                      <p:cBhvr>
                                        <p:cTn id="24" dur="1100" fill="hold"/>
                                        <p:tgtEl>
                                          <p:spTgt spid="56"/>
                                        </p:tgtEl>
                                        <p:attrNameLst>
                                          <p:attrName>r</p:attrName>
                                        </p:attrNameLst>
                                      </p:cBhvr>
                                    </p:animRot>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500" fill="hold"/>
                                        <p:tgtEl>
                                          <p:spTgt spid="3"/>
                                        </p:tgtEl>
                                        <p:attrNameLst>
                                          <p:attrName>ppt_x</p:attrName>
                                        </p:attrNameLst>
                                      </p:cBhvr>
                                      <p:tavLst>
                                        <p:tav tm="0">
                                          <p:val>
                                            <p:strVal val="#ppt_x"/>
                                          </p:val>
                                        </p:tav>
                                        <p:tav tm="100000">
                                          <p:val>
                                            <p:strVal val="#ppt_x"/>
                                          </p:val>
                                        </p:tav>
                                      </p:tavLst>
                                    </p:anim>
                                    <p:anim calcmode="lin" valueType="num">
                                      <p:cBhvr additive="base">
                                        <p:cTn id="3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500" fill="hold"/>
                                        <p:tgtEl>
                                          <p:spTgt spid="43"/>
                                        </p:tgtEl>
                                        <p:attrNameLst>
                                          <p:attrName>ppt_x</p:attrName>
                                        </p:attrNameLst>
                                      </p:cBhvr>
                                      <p:tavLst>
                                        <p:tav tm="0">
                                          <p:val>
                                            <p:strVal val="#ppt_x"/>
                                          </p:val>
                                        </p:tav>
                                        <p:tav tm="100000">
                                          <p:val>
                                            <p:strVal val="#ppt_x"/>
                                          </p:val>
                                        </p:tav>
                                      </p:tavLst>
                                    </p:anim>
                                    <p:anim calcmode="lin" valueType="num">
                                      <p:cBhvr additive="base">
                                        <p:cTn id="3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6" grpId="1"/>
      <p:bldP spid="43" grpId="0"/>
    </p:bld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If </a:t>
            </a:r>
            <a:r>
              <a:rPr lang="it-IT" sz="2400" dirty="0">
                <a:solidFill>
                  <a:srgbClr val="FFC000"/>
                </a:solidFill>
              </a:rPr>
              <a:t>α </a:t>
            </a:r>
            <a:r>
              <a:rPr lang="en-US" sz="2400" dirty="0">
                <a:solidFill>
                  <a:srgbClr val="FFFFFF"/>
                </a:solidFill>
                <a:cs typeface="Times New Roman" panose="02020603050405020304" pitchFamily="18" charset="0"/>
                <a:sym typeface="Symbol" panose="05050102010706020507" pitchFamily="18" charset="2"/>
              </a:rPr>
              <a:t>is false, then </a:t>
            </a:r>
            <a:r>
              <a:rPr lang="it-IT" sz="2400" dirty="0">
                <a:solidFill>
                  <a:srgbClr val="FFC000"/>
                </a:solidFill>
              </a:rPr>
              <a:t>α→β </a:t>
            </a:r>
            <a:r>
              <a:rPr lang="en-US" sz="2400" dirty="0">
                <a:solidFill>
                  <a:srgbClr val="FFFFFF"/>
                </a:solidFill>
                <a:cs typeface="Times New Roman" panose="02020603050405020304" pitchFamily="18" charset="0"/>
                <a:sym typeface="Symbol" panose="05050102010706020507" pitchFamily="18" charset="2"/>
              </a:rPr>
              <a:t>is automatically true.</a:t>
            </a:r>
          </a:p>
          <a:p>
            <a:pPr eaLnBrk="1" hangingPunct="1">
              <a:spcBef>
                <a:spcPct val="0"/>
              </a:spcBef>
              <a:buNone/>
            </a:pPr>
            <a:r>
              <a:rPr lang="en-US" alt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We temporally assume </a:t>
            </a:r>
            <a:r>
              <a:rPr lang="it-IT" sz="2400" dirty="0">
                <a:solidFill>
                  <a:srgbClr val="FFC000"/>
                </a:solidFill>
              </a:rPr>
              <a:t>α </a:t>
            </a:r>
            <a:r>
              <a:rPr lang="en-US" sz="2400" dirty="0">
                <a:solidFill>
                  <a:srgbClr val="FFFFFF"/>
                </a:solidFill>
                <a:cs typeface="Times New Roman" panose="02020603050405020304" pitchFamily="18" charset="0"/>
                <a:sym typeface="Symbol" panose="05050102010706020507" pitchFamily="18" charset="2"/>
              </a:rPr>
              <a:t>is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and with this </a:t>
            </a:r>
            <a:r>
              <a:rPr lang="en-US" altLang="en-US" sz="2400" dirty="0">
                <a:solidFill>
                  <a:srgbClr val="FFFFFF"/>
                </a:solidFill>
                <a:cs typeface="Times New Roman" panose="02020603050405020304" pitchFamily="18" charset="0"/>
                <a:sym typeface="Symbol" panose="05050102010706020507" pitchFamily="18" charset="2"/>
              </a:rPr>
              <a:t>we need to prove </a:t>
            </a:r>
            <a:r>
              <a:rPr lang="it-IT" sz="2400" dirty="0">
                <a:solidFill>
                  <a:srgbClr val="FFC000"/>
                </a:solidFill>
              </a:rPr>
              <a:t>β</a:t>
            </a:r>
            <a:r>
              <a:rPr lang="en-US" altLang="en-US" sz="2400" dirty="0">
                <a:solidFill>
                  <a:srgbClr val="FFFFFF"/>
                </a:solidFill>
                <a:cs typeface="Times New Roman" panose="02020603050405020304" pitchFamily="18" charset="0"/>
                <a:sym typeface="Symbol" panose="05050102010706020507" pitchFamily="18" charset="2"/>
              </a:rPr>
              <a:t> is true.</a:t>
            </a:r>
            <a:endParaRPr lang="en-US" altLang="en-US" sz="2400" dirty="0">
              <a:cs typeface="Times New Roman" panose="02020603050405020304" pitchFamily="18" charset="0"/>
            </a:endParaRPr>
          </a:p>
        </p:txBody>
      </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CE912075-ACC2-48C8-8C04-6CC17EAF0A1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82117ACD-E9AB-4691-B689-FB002AD2F03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866F4156-A079-4E13-B3CA-D91E592CC336}"/>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6" name="Oval 15">
            <a:extLst>
              <a:ext uri="{FF2B5EF4-FFF2-40B4-BE49-F238E27FC236}">
                <a16:creationId xmlns:a16="http://schemas.microsoft.com/office/drawing/2014/main" id="{FD6823CC-CD45-4412-8545-DED7FC0AB789}"/>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7" name="Group 16">
            <a:extLst>
              <a:ext uri="{FF2B5EF4-FFF2-40B4-BE49-F238E27FC236}">
                <a16:creationId xmlns:a16="http://schemas.microsoft.com/office/drawing/2014/main" id="{6FD83DE2-8ADF-42CF-B61A-E9EB847DAE71}"/>
              </a:ext>
            </a:extLst>
          </p:cNvPr>
          <p:cNvGrpSpPr/>
          <p:nvPr/>
        </p:nvGrpSpPr>
        <p:grpSpPr>
          <a:xfrm>
            <a:off x="7558737" y="1295959"/>
            <a:ext cx="659664" cy="685241"/>
            <a:chOff x="7558737" y="1295959"/>
            <a:chExt cx="659664" cy="685241"/>
          </a:xfrm>
        </p:grpSpPr>
        <p:sp>
          <p:nvSpPr>
            <p:cNvPr id="18" name="Rectangle 17">
              <a:extLst>
                <a:ext uri="{FF2B5EF4-FFF2-40B4-BE49-F238E27FC236}">
                  <a16:creationId xmlns:a16="http://schemas.microsoft.com/office/drawing/2014/main" id="{3B86983E-7331-4253-BB08-9D60BE051E37}"/>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Oval 18">
              <a:extLst>
                <a:ext uri="{FF2B5EF4-FFF2-40B4-BE49-F238E27FC236}">
                  <a16:creationId xmlns:a16="http://schemas.microsoft.com/office/drawing/2014/main" id="{395EE51E-2344-479C-81B3-DAF6129A0D9F}"/>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0" name="Picture 4" descr="Could Parallel Universes Be Physically Real?">
            <a:extLst>
              <a:ext uri="{FF2B5EF4-FFF2-40B4-BE49-F238E27FC236}">
                <a16:creationId xmlns:a16="http://schemas.microsoft.com/office/drawing/2014/main" id="{3ABF1CD1-4BCD-462F-A079-8ABC0B796013}"/>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7" name="Table 26">
            <a:extLst>
              <a:ext uri="{FF2B5EF4-FFF2-40B4-BE49-F238E27FC236}">
                <a16:creationId xmlns:a16="http://schemas.microsoft.com/office/drawing/2014/main" id="{3903F065-CB26-4D43-9055-CD8BFDAAFA45}"/>
              </a:ext>
            </a:extLst>
          </p:cNvPr>
          <p:cNvGraphicFramePr>
            <a:graphicFrameLocks noGrp="1"/>
          </p:cNvGraphicFramePr>
          <p:nvPr/>
        </p:nvGraphicFramePr>
        <p:xfrm>
          <a:off x="7373976" y="46939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28" name="Oval 27">
            <a:extLst>
              <a:ext uri="{FF2B5EF4-FFF2-40B4-BE49-F238E27FC236}">
                <a16:creationId xmlns:a16="http://schemas.microsoft.com/office/drawing/2014/main" id="{F5ADE512-95CB-4F12-A04D-50AFC80D9B4E}"/>
              </a:ext>
            </a:extLst>
          </p:cNvPr>
          <p:cNvSpPr/>
          <p:nvPr/>
        </p:nvSpPr>
        <p:spPr bwMode="auto">
          <a:xfrm>
            <a:off x="7270023" y="5715000"/>
            <a:ext cx="1434921" cy="685800"/>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9" name="Oval 28">
            <a:extLst>
              <a:ext uri="{FF2B5EF4-FFF2-40B4-BE49-F238E27FC236}">
                <a16:creationId xmlns:a16="http://schemas.microsoft.com/office/drawing/2014/main" id="{9DE0FA21-AEBD-4830-9ED8-8749B7D48021}"/>
              </a:ext>
            </a:extLst>
          </p:cNvPr>
          <p:cNvSpPr/>
          <p:nvPr/>
        </p:nvSpPr>
        <p:spPr bwMode="auto">
          <a:xfrm>
            <a:off x="7239000" y="5032829"/>
            <a:ext cx="1434921" cy="398805"/>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1" name="Rectangle 2">
            <a:extLst>
              <a:ext uri="{FF2B5EF4-FFF2-40B4-BE49-F238E27FC236}">
                <a16:creationId xmlns:a16="http://schemas.microsoft.com/office/drawing/2014/main" id="{BBC8F576-FF3A-4B79-8FFB-B0A35FA9364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460454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2" end="2"/>
                                            </p:txEl>
                                          </p:spTgt>
                                        </p:tgtEl>
                                        <p:attrNameLst>
                                          <p:attrName>style.visibility</p:attrName>
                                        </p:attrNameLst>
                                      </p:cBhvr>
                                      <p:to>
                                        <p:strVal val="visible"/>
                                      </p:to>
                                    </p:set>
                                    <p:anim calcmode="lin" valueType="num">
                                      <p:cBhvr additive="base">
                                        <p:cTn id="1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0-#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2">
                                            <p:txEl>
                                              <p:pRg st="4" end="4"/>
                                            </p:txEl>
                                          </p:spTgt>
                                        </p:tgtEl>
                                        <p:attrNameLst>
                                          <p:attrName>style.visibility</p:attrName>
                                        </p:attrNameLst>
                                      </p:cBhvr>
                                      <p:to>
                                        <p:strVal val="visible"/>
                                      </p:to>
                                    </p:set>
                                    <p:anim calcmode="lin" valueType="num">
                                      <p:cBhvr additive="base">
                                        <p:cTn id="2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4" end="4"/>
                                            </p:txEl>
                                          </p:spTgt>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500" fill="hold"/>
                                        <p:tgtEl>
                                          <p:spTgt spid="29"/>
                                        </p:tgtEl>
                                        <p:attrNameLst>
                                          <p:attrName>ppt_x</p:attrName>
                                        </p:attrNameLst>
                                      </p:cBhvr>
                                      <p:tavLst>
                                        <p:tav tm="0">
                                          <p:val>
                                            <p:strVal val="0-#ppt_w/2"/>
                                          </p:val>
                                        </p:tav>
                                        <p:tav tm="100000">
                                          <p:val>
                                            <p:strVal val="#ppt_x"/>
                                          </p:val>
                                        </p:tav>
                                      </p:tavLst>
                                    </p:anim>
                                    <p:anim calcmode="lin" valueType="num">
                                      <p:cBhvr additive="base">
                                        <p:cTn id="32" dur="500" fill="hold"/>
                                        <p:tgtEl>
                                          <p:spTgt spid="29"/>
                                        </p:tgtEl>
                                        <p:attrNameLst>
                                          <p:attrName>ppt_y</p:attrName>
                                        </p:attrNameLst>
                                      </p:cBhvr>
                                      <p:tavLst>
                                        <p:tav tm="0">
                                          <p:val>
                                            <p:strVal val="#ppt_y"/>
                                          </p:val>
                                        </p:tav>
                                        <p:tav tm="100000">
                                          <p:val>
                                            <p:strVal val="#ppt_y"/>
                                          </p:val>
                                        </p:tav>
                                      </p:tavLst>
                                    </p:anim>
                                  </p:childTnLst>
                                </p:cTn>
                              </p:par>
                              <p:par>
                                <p:cTn id="33" presetID="1" presetClass="exit" presetSubtype="0" fill="hold" grpId="1" nodeType="withEffect">
                                  <p:stCondLst>
                                    <p:cond delay="0"/>
                                  </p:stCondLst>
                                  <p:childTnLst>
                                    <p:set>
                                      <p:cBhvr>
                                        <p:cTn id="34" dur="1" fill="hold">
                                          <p:stCondLst>
                                            <p:cond delay="0"/>
                                          </p:stCondLst>
                                        </p:cTn>
                                        <p:tgtEl>
                                          <p:spTgt spid="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8" grpId="1" animBg="1"/>
      <p:bldP spid="29" grpId="0" animBg="1"/>
    </p:bld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AutoShape 35">
            <a:extLst>
              <a:ext uri="{FF2B5EF4-FFF2-40B4-BE49-F238E27FC236}">
                <a16:creationId xmlns:a16="http://schemas.microsoft.com/office/drawing/2014/main" id="{9742132E-6417-4406-8E77-F3AD0AAE6E3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p:txBody>
      </p:sp>
      <p:sp>
        <p:nvSpPr>
          <p:cNvPr id="22" name="Rectangle 21">
            <a:extLst>
              <a:ext uri="{FF2B5EF4-FFF2-40B4-BE49-F238E27FC236}">
                <a16:creationId xmlns:a16="http://schemas.microsoft.com/office/drawing/2014/main" id="{9ACA01B0-2540-4B6F-842A-6E9357070064}"/>
              </a:ext>
            </a:extLst>
          </p:cNvPr>
          <p:cNvSpPr/>
          <p:nvPr/>
        </p:nvSpPr>
        <p:spPr>
          <a:xfrm>
            <a:off x="1676400" y="4343400"/>
            <a:ext cx="6341088" cy="2308324"/>
          </a:xfrm>
          <a:prstGeom prst="rect">
            <a:avLst/>
          </a:prstGeom>
        </p:spPr>
        <p:txBody>
          <a:bodyPr wrap="square">
            <a:spAutoFit/>
          </a:bodyPr>
          <a:lstStyle/>
          <a:p>
            <a:pPr algn="l">
              <a:defRPr/>
            </a:pPr>
            <a:r>
              <a:rPr lang="en-US" sz="2400" dirty="0">
                <a:solidFill>
                  <a:srgbClr val="FFFF00"/>
                </a:solidFill>
                <a:cs typeface="Times New Roman" panose="02020603050405020304" pitchFamily="18" charset="0"/>
              </a:rPr>
              <a:t>Deduction Format: </a:t>
            </a:r>
            <a:endParaRPr lang="en-CA" altLang="en-US" sz="2400" dirty="0">
              <a:solidFill>
                <a:srgbClr val="FF00FF"/>
              </a:solidFill>
              <a:cs typeface="Times New Roman" panose="02020603050405020304" pitchFamily="18" charset="0"/>
              <a:sym typeface="Symbol" panose="05050102010706020507" pitchFamily="18" charset="2"/>
            </a:endParaRPr>
          </a:p>
          <a:p>
            <a:pPr lvl="1" algn="l">
              <a:defRPr/>
            </a:pP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Deduction 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endParaRPr>
          </a:p>
          <a:p>
            <a:pPr lvl="1" algn="l">
              <a:defRPr/>
            </a:pP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noProof="0" dirty="0">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ssumption</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lang="en-US" altLang="en-US" sz="2400" dirty="0"/>
              <a:t>Proved somehow</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lvl="1" algn="l">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sz="2400" b="0" i="0" u="none" strike="noStrike" kern="1200" cap="none" spc="0" normalizeH="0" noProof="0" dirty="0">
                <a:ln>
                  <a:noFill/>
                </a:ln>
                <a:effectLst/>
                <a:uLnTx/>
                <a:uFillTx/>
                <a:latin typeface="Times New Roman" pitchFamily="18" charset="0"/>
                <a:ea typeface="+mn-ea"/>
                <a:cs typeface="Times New Roman" panose="02020603050405020304" pitchFamily="18" charset="0"/>
                <a:sym typeface="Wingdings" panose="05000000000000000000" pitchFamily="2" charset="2"/>
              </a:rPr>
              <a:t>Deduction</a:t>
            </a:r>
            <a:r>
              <a:rPr lang="en-US" sz="2400" dirty="0">
                <a:cs typeface="Times New Roman" panose="02020603050405020304" pitchFamily="18" charset="0"/>
                <a:sym typeface="Wingdings" panose="05000000000000000000" pitchFamily="2" charset="2"/>
              </a:rPr>
              <a:t> Conclusion</a:t>
            </a: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endParaRPr>
          </a:p>
        </p:txBody>
      </p:sp>
      <p:pic>
        <p:nvPicPr>
          <p:cNvPr id="23" name="Picture 22" descr="&lt;strong&gt;Clipart&lt;/strong&gt; - Beautiful Black &lt;strong&gt;Woman&lt;/strong&gt;">
            <a:extLst>
              <a:ext uri="{FF2B5EF4-FFF2-40B4-BE49-F238E27FC236}">
                <a16:creationId xmlns:a16="http://schemas.microsoft.com/office/drawing/2014/main" id="{C0ED9D11-DD32-450C-B62C-163418B602C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 name="Right Brace 1">
            <a:extLst>
              <a:ext uri="{FF2B5EF4-FFF2-40B4-BE49-F238E27FC236}">
                <a16:creationId xmlns:a16="http://schemas.microsoft.com/office/drawing/2014/main" id="{DCD99EF5-C68D-4EB5-BF41-2A7F99427DD1}"/>
              </a:ext>
            </a:extLst>
          </p:cNvPr>
          <p:cNvSpPr/>
          <p:nvPr/>
        </p:nvSpPr>
        <p:spPr bwMode="auto">
          <a:xfrm>
            <a:off x="6519676" y="5257800"/>
            <a:ext cx="228600" cy="990600"/>
          </a:xfrm>
          <a:prstGeom prst="rightBrace">
            <a:avLst/>
          </a:prstGeom>
          <a:noFill/>
          <a:ln w="1905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25" name="Rectangle 24">
            <a:extLst>
              <a:ext uri="{FF2B5EF4-FFF2-40B4-BE49-F238E27FC236}">
                <a16:creationId xmlns:a16="http://schemas.microsoft.com/office/drawing/2014/main" id="{6A61E7A2-1E4A-43F9-A0F7-525EC194AAFC}"/>
              </a:ext>
            </a:extLst>
          </p:cNvPr>
          <p:cNvSpPr/>
          <p:nvPr/>
        </p:nvSpPr>
        <p:spPr>
          <a:xfrm>
            <a:off x="6680739" y="4968270"/>
            <a:ext cx="2286000" cy="1569660"/>
          </a:xfrm>
          <a:prstGeom prst="rect">
            <a:avLst/>
          </a:prstGeom>
        </p:spPr>
        <p:txBody>
          <a:bodyPr wrap="square">
            <a:spAutoFit/>
          </a:bodyPr>
          <a:lstStyle/>
          <a:p>
            <a:pPr algn="ctr">
              <a:defRPr/>
            </a:pPr>
            <a:r>
              <a:rPr lang="en-US" sz="2400" dirty="0">
                <a:cs typeface="Times New Roman" panose="02020603050405020304" pitchFamily="18" charset="0"/>
              </a:rPr>
              <a:t>It is indented</a:t>
            </a:r>
          </a:p>
          <a:p>
            <a:pPr algn="ctr">
              <a:defRPr/>
            </a:pPr>
            <a:r>
              <a:rPr lang="en-US" sz="2400" dirty="0">
                <a:cs typeface="Times New Roman" panose="02020603050405020304" pitchFamily="18" charset="0"/>
              </a:rPr>
              <a:t>to remind </a:t>
            </a:r>
          </a:p>
          <a:p>
            <a:pPr algn="ctr">
              <a:defRPr/>
            </a:pP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within</a:t>
            </a:r>
            <a:r>
              <a:rPr kumimoji="0" lang="en-US" sz="2400" b="0" i="0" u="none" strike="noStrike" kern="1200" cap="none" spc="0" normalizeH="0" noProof="0" dirty="0">
                <a:ln>
                  <a:noFill/>
                </a:ln>
                <a:effectLst/>
                <a:uLnTx/>
                <a:uFillTx/>
                <a:latin typeface="Times New Roman" pitchFamily="18" charset="0"/>
                <a:ea typeface="+mn-ea"/>
                <a:cs typeface="Times New Roman" panose="02020603050405020304" pitchFamily="18" charset="0"/>
              </a:rPr>
              <a:t> this scope</a:t>
            </a:r>
          </a:p>
          <a:p>
            <a:pPr algn="ctr">
              <a:defRPr/>
            </a:pPr>
            <a:r>
              <a:rPr lang="en-US" sz="2400" noProof="0" dirty="0">
                <a:cs typeface="Times New Roman" panose="02020603050405020304" pitchFamily="18" charset="0"/>
              </a:rPr>
              <a:t>is </a:t>
            </a:r>
            <a:r>
              <a:rPr lang="el-GR" altLang="en-US" sz="2400" dirty="0">
                <a:solidFill>
                  <a:srgbClr val="FFC000"/>
                </a:solidFill>
                <a:cs typeface="Times New Roman" panose="02020603050405020304" pitchFamily="18" charset="0"/>
                <a:sym typeface="Symbol" panose="05050102010706020507" pitchFamily="18" charset="2"/>
              </a:rPr>
              <a:t>α </a:t>
            </a:r>
            <a:r>
              <a:rPr lang="en-US" sz="2400" noProof="0" dirty="0">
                <a:cs typeface="Times New Roman" panose="02020603050405020304" pitchFamily="18" charset="0"/>
              </a:rPr>
              <a:t>assumed.</a:t>
            </a:r>
            <a:endParaRPr kumimoji="0" lang="en-US" sz="2400" b="0" i="0" u="none" strike="noStrike" kern="1200" cap="none" spc="0" normalizeH="0" baseline="0" noProof="0" dirty="0">
              <a:ln>
                <a:noFill/>
              </a:ln>
              <a:effectLst/>
              <a:uLnTx/>
              <a:uFillTx/>
              <a:cs typeface="Times New Roman" panose="02020603050405020304" pitchFamily="18" charset="0"/>
            </a:endParaRPr>
          </a:p>
        </p:txBody>
      </p:sp>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Deduction Goal: </a:t>
            </a: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“If I love x”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do x</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am doing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Rectangle 37">
            <a:extLst>
              <a:ext uri="{FF2B5EF4-FFF2-40B4-BE49-F238E27FC236}">
                <a16:creationId xmlns:a16="http://schemas.microsoft.com/office/drawing/2014/main" id="{5768D744-4903-4F41-AF7C-D3D4259D669A}"/>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6314C4F5-E6FE-4394-8962-841D0B274561}"/>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0" name="Oval 39">
            <a:extLst>
              <a:ext uri="{FF2B5EF4-FFF2-40B4-BE49-F238E27FC236}">
                <a16:creationId xmlns:a16="http://schemas.microsoft.com/office/drawing/2014/main" id="{93C1B47C-8D45-49E7-9814-726C5421FC30}"/>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41" name="Group 40">
            <a:extLst>
              <a:ext uri="{FF2B5EF4-FFF2-40B4-BE49-F238E27FC236}">
                <a16:creationId xmlns:a16="http://schemas.microsoft.com/office/drawing/2014/main" id="{08AA6760-3A5D-4C71-8C96-7E66A9ABCE55}"/>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D125CF72-6934-408D-B976-49FAB9B6FE91}"/>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3" name="Oval 42">
              <a:extLst>
                <a:ext uri="{FF2B5EF4-FFF2-40B4-BE49-F238E27FC236}">
                  <a16:creationId xmlns:a16="http://schemas.microsoft.com/office/drawing/2014/main" id="{E7E29267-9D55-453E-A734-CB8D5102CD01}"/>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44" name="Picture 4" descr="Could Parallel Universes Be Physically Real?">
            <a:extLst>
              <a:ext uri="{FF2B5EF4-FFF2-40B4-BE49-F238E27FC236}">
                <a16:creationId xmlns:a16="http://schemas.microsoft.com/office/drawing/2014/main" id="{817F4954-F92C-42A7-A504-A64EA44E491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61" name="Rectangle 60">
            <a:extLst>
              <a:ext uri="{FF2B5EF4-FFF2-40B4-BE49-F238E27FC236}">
                <a16:creationId xmlns:a16="http://schemas.microsoft.com/office/drawing/2014/main" id="{E67D7811-8041-4854-ADA9-9A1DA4EEE001}"/>
              </a:ext>
            </a:extLst>
          </p:cNvPr>
          <p:cNvSpPr/>
          <p:nvPr/>
        </p:nvSpPr>
        <p:spPr>
          <a:xfrm>
            <a:off x="6629400" y="2608944"/>
            <a:ext cx="5271654" cy="1323439"/>
          </a:xfrm>
          <a:prstGeom prst="rect">
            <a:avLst/>
          </a:prstGeom>
        </p:spPr>
        <p:txBody>
          <a:bodyPr wrap="square">
            <a:spAutoFit/>
          </a:bodyPr>
          <a:lstStyle/>
          <a:p>
            <a:pPr algn="l"/>
            <a:r>
              <a:rPr lang="en-US" altLang="en-US" sz="2000" dirty="0"/>
              <a:t>Assumption</a:t>
            </a:r>
          </a:p>
          <a:p>
            <a:pPr algn="l"/>
            <a:r>
              <a:rPr lang="en-US" altLang="en-US" sz="2000" dirty="0"/>
              <a:t>Non-Logical Axiom</a:t>
            </a:r>
          </a:p>
          <a:p>
            <a:pPr algn="l"/>
            <a:r>
              <a:rPr lang="en-CA" sz="2000" dirty="0"/>
              <a:t>Modus Ponens: 2 &amp; 3</a:t>
            </a:r>
            <a:endParaRPr lang="en-US" sz="2000" dirty="0"/>
          </a:p>
          <a:p>
            <a:pPr algn="l"/>
            <a:r>
              <a:rPr lang="en-US" altLang="en-US" sz="2000" dirty="0"/>
              <a:t>Deduction Conclusion </a:t>
            </a:r>
          </a:p>
        </p:txBody>
      </p:sp>
      <p:sp>
        <p:nvSpPr>
          <p:cNvPr id="24" name="Rectangle 2">
            <a:extLst>
              <a:ext uri="{FF2B5EF4-FFF2-40B4-BE49-F238E27FC236}">
                <a16:creationId xmlns:a16="http://schemas.microsoft.com/office/drawing/2014/main" id="{80D76A69-F329-4C1E-822D-688897192C5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1615394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anim calcmode="lin" valueType="num">
                                      <p:cBhvr additive="base">
                                        <p:cTn id="7"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2">
                                            <p:txEl>
                                              <p:pRg st="1" end="1"/>
                                            </p:txEl>
                                          </p:spTgt>
                                        </p:tgtEl>
                                        <p:attrNameLst>
                                          <p:attrName>style.visibility</p:attrName>
                                        </p:attrNameLst>
                                      </p:cBhvr>
                                      <p:to>
                                        <p:strVal val="visible"/>
                                      </p:to>
                                    </p:set>
                                    <p:anim calcmode="lin" valueType="num">
                                      <p:cBhvr additive="base">
                                        <p:cTn id="13"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2">
                                            <p:txEl>
                                              <p:pRg st="2" end="2"/>
                                            </p:txEl>
                                          </p:spTgt>
                                        </p:tgtEl>
                                        <p:attrNameLst>
                                          <p:attrName>style.visibility</p:attrName>
                                        </p:attrNameLst>
                                      </p:cBhvr>
                                      <p:to>
                                        <p:strVal val="visible"/>
                                      </p:to>
                                    </p:set>
                                    <p:anim calcmode="lin" valueType="num">
                                      <p:cBhvr additive="base">
                                        <p:cTn id="19"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xEl>
                                              <p:pRg st="4" end="4"/>
                                            </p:txEl>
                                          </p:spTgt>
                                        </p:tgtEl>
                                        <p:attrNameLst>
                                          <p:attrName>style.visibility</p:attrName>
                                        </p:attrNameLst>
                                      </p:cBhvr>
                                      <p:to>
                                        <p:strVal val="visible"/>
                                      </p:to>
                                    </p:set>
                                    <p:anim calcmode="lin" valueType="num">
                                      <p:cBhvr additive="base">
                                        <p:cTn id="25"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2">
                                            <p:txEl>
                                              <p:pRg st="4" end="4"/>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2">
                                            <p:txEl>
                                              <p:pRg st="3" end="3"/>
                                            </p:txEl>
                                          </p:spTgt>
                                        </p:tgtEl>
                                        <p:attrNameLst>
                                          <p:attrName>style.visibility</p:attrName>
                                        </p:attrNameLst>
                                      </p:cBhvr>
                                      <p:to>
                                        <p:strVal val="visible"/>
                                      </p:to>
                                    </p:set>
                                    <p:anim calcmode="lin" valueType="num">
                                      <p:cBhvr additive="base">
                                        <p:cTn id="29"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xEl>
                                              <p:pRg st="5" end="5"/>
                                            </p:txEl>
                                          </p:spTgt>
                                        </p:tgtEl>
                                        <p:attrNameLst>
                                          <p:attrName>style.visibility</p:attrName>
                                        </p:attrNameLst>
                                      </p:cBhvr>
                                      <p:to>
                                        <p:strVal val="visible"/>
                                      </p:to>
                                    </p:set>
                                    <p:anim calcmode="lin" valueType="num">
                                      <p:cBhvr additive="base">
                                        <p:cTn id="35" dur="500" fill="hold"/>
                                        <p:tgtEl>
                                          <p:spTgt spid="22">
                                            <p:txEl>
                                              <p:pRg st="5" end="5"/>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1+#ppt_w/2"/>
                                          </p:val>
                                        </p:tav>
                                        <p:tav tm="100000">
                                          <p:val>
                                            <p:strVal val="#ppt_x"/>
                                          </p:val>
                                        </p:tav>
                                      </p:tavLst>
                                    </p:anim>
                                    <p:anim calcmode="lin" valueType="num">
                                      <p:cBhvr additive="base">
                                        <p:cTn id="42" dur="500" fill="hold"/>
                                        <p:tgtEl>
                                          <p:spTgt spid="2"/>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25"/>
                                        </p:tgtEl>
                                        <p:attrNameLst>
                                          <p:attrName>style.visibility</p:attrName>
                                        </p:attrNameLst>
                                      </p:cBhvr>
                                      <p:to>
                                        <p:strVal val="visible"/>
                                      </p:to>
                                    </p:set>
                                    <p:anim calcmode="lin" valueType="num">
                                      <p:cBhvr additive="base">
                                        <p:cTn id="45" dur="500" fill="hold"/>
                                        <p:tgtEl>
                                          <p:spTgt spid="25"/>
                                        </p:tgtEl>
                                        <p:attrNameLst>
                                          <p:attrName>ppt_x</p:attrName>
                                        </p:attrNameLst>
                                      </p:cBhvr>
                                      <p:tavLst>
                                        <p:tav tm="0">
                                          <p:val>
                                            <p:strVal val="1+#ppt_w/2"/>
                                          </p:val>
                                        </p:tav>
                                        <p:tav tm="100000">
                                          <p:val>
                                            <p:strVal val="#ppt_x"/>
                                          </p:val>
                                        </p:tav>
                                      </p:tavLst>
                                    </p:anim>
                                    <p:anim calcmode="lin" valueType="num">
                                      <p:cBhvr additive="base">
                                        <p:cTn id="46"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5" end="5"/>
                                            </p:txEl>
                                          </p:spTgt>
                                        </p:tgtEl>
                                        <p:attrNameLst>
                                          <p:attrName>style.visibility</p:attrName>
                                        </p:attrNameLst>
                                      </p:cBhvr>
                                      <p:to>
                                        <p:strVal val="visible"/>
                                      </p:to>
                                    </p:set>
                                    <p:anim calcmode="lin" valueType="num">
                                      <p:cBhvr additive="base">
                                        <p:cTn id="51"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30">
                                            <p:txEl>
                                              <p:pRg st="6" end="6"/>
                                            </p:txEl>
                                          </p:spTgt>
                                        </p:tgtEl>
                                        <p:attrNameLst>
                                          <p:attrName>style.visibility</p:attrName>
                                        </p:attrNameLst>
                                      </p:cBhvr>
                                      <p:to>
                                        <p:strVal val="visible"/>
                                      </p:to>
                                    </p:set>
                                    <p:anim calcmode="lin" valueType="num">
                                      <p:cBhvr additive="base">
                                        <p:cTn id="57"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0">
                                            <p:txEl>
                                              <p:pRg st="6" end="6"/>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61">
                                            <p:txEl>
                                              <p:pRg st="0" end="0"/>
                                            </p:txEl>
                                          </p:spTgt>
                                        </p:tgtEl>
                                        <p:attrNameLst>
                                          <p:attrName>style.visibility</p:attrName>
                                        </p:attrNameLst>
                                      </p:cBhvr>
                                      <p:to>
                                        <p:strVal val="visible"/>
                                      </p:to>
                                    </p:set>
                                    <p:anim calcmode="lin" valueType="num">
                                      <p:cBhvr additive="base">
                                        <p:cTn id="6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30">
                                            <p:txEl>
                                              <p:pRg st="7" end="7"/>
                                            </p:txEl>
                                          </p:spTgt>
                                        </p:tgtEl>
                                        <p:attrNameLst>
                                          <p:attrName>style.visibility</p:attrName>
                                        </p:attrNameLst>
                                      </p:cBhvr>
                                      <p:to>
                                        <p:strVal val="visible"/>
                                      </p:to>
                                    </p:set>
                                    <p:anim calcmode="lin" valueType="num">
                                      <p:cBhvr additive="base">
                                        <p:cTn id="67"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0">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61">
                                            <p:txEl>
                                              <p:pRg st="1" end="1"/>
                                            </p:txEl>
                                          </p:spTgt>
                                        </p:tgtEl>
                                        <p:attrNameLst>
                                          <p:attrName>style.visibility</p:attrName>
                                        </p:attrNameLst>
                                      </p:cBhvr>
                                      <p:to>
                                        <p:strVal val="visible"/>
                                      </p:to>
                                    </p:set>
                                    <p:anim calcmode="lin" valueType="num">
                                      <p:cBhvr additive="base">
                                        <p:cTn id="71" dur="500" fill="hold"/>
                                        <p:tgtEl>
                                          <p:spTgt spid="61">
                                            <p:txEl>
                                              <p:pRg st="1" end="1"/>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0">
                                            <p:txEl>
                                              <p:pRg st="8" end="8"/>
                                            </p:txEl>
                                          </p:spTgt>
                                        </p:tgtEl>
                                        <p:attrNameLst>
                                          <p:attrName>style.visibility</p:attrName>
                                        </p:attrNameLst>
                                      </p:cBhvr>
                                      <p:to>
                                        <p:strVal val="visible"/>
                                      </p:to>
                                    </p:set>
                                    <p:anim calcmode="lin" valueType="num">
                                      <p:cBhvr additive="base">
                                        <p:cTn id="77"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0">
                                            <p:txEl>
                                              <p:pRg st="8" end="8"/>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61">
                                            <p:txEl>
                                              <p:pRg st="2" end="2"/>
                                            </p:txEl>
                                          </p:spTgt>
                                        </p:tgtEl>
                                        <p:attrNameLst>
                                          <p:attrName>style.visibility</p:attrName>
                                        </p:attrNameLst>
                                      </p:cBhvr>
                                      <p:to>
                                        <p:strVal val="visible"/>
                                      </p:to>
                                    </p:set>
                                    <p:anim calcmode="lin" valueType="num">
                                      <p:cBhvr additive="base">
                                        <p:cTn id="81" dur="500" fill="hold"/>
                                        <p:tgtEl>
                                          <p:spTgt spid="61">
                                            <p:txEl>
                                              <p:pRg st="2" end="2"/>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6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30">
                                            <p:txEl>
                                              <p:pRg st="9" end="9"/>
                                            </p:txEl>
                                          </p:spTgt>
                                        </p:tgtEl>
                                        <p:attrNameLst>
                                          <p:attrName>style.visibility</p:attrName>
                                        </p:attrNameLst>
                                      </p:cBhvr>
                                      <p:to>
                                        <p:strVal val="visible"/>
                                      </p:to>
                                    </p:set>
                                    <p:anim calcmode="lin" valueType="num">
                                      <p:cBhvr additive="base">
                                        <p:cTn id="87" dur="500" fill="hold"/>
                                        <p:tgtEl>
                                          <p:spTgt spid="30">
                                            <p:txEl>
                                              <p:pRg st="9" end="9"/>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30">
                                            <p:txEl>
                                              <p:pRg st="9" end="9"/>
                                            </p:txEl>
                                          </p:spTgt>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61">
                                            <p:txEl>
                                              <p:pRg st="3" end="3"/>
                                            </p:txEl>
                                          </p:spTgt>
                                        </p:tgtEl>
                                        <p:attrNameLst>
                                          <p:attrName>style.visibility</p:attrName>
                                        </p:attrNameLst>
                                      </p:cBhvr>
                                      <p:to>
                                        <p:strVal val="visible"/>
                                      </p:to>
                                    </p:set>
                                    <p:anim calcmode="lin" valueType="num">
                                      <p:cBhvr additive="base">
                                        <p:cTn id="91" dur="500" fill="hold"/>
                                        <p:tgtEl>
                                          <p:spTgt spid="61">
                                            <p:txEl>
                                              <p:pRg st="3" end="3"/>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6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5"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471849" y="4392478"/>
            <a:ext cx="187423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algn="ctr" eaLnBrk="1" hangingPunct="1">
              <a:spcBef>
                <a:spcPct val="0"/>
              </a:spcBef>
              <a:buNone/>
              <a:defRPr/>
            </a:pP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dirty="0" err="1">
                <a:solidFill>
                  <a:srgbClr val="FFC000"/>
                </a:solidFill>
                <a:sym typeface="Symbol" pitchFamily="18" charset="2"/>
              </a:rPr>
              <a:t>y</a:t>
            </a:r>
            <a:r>
              <a:rPr lang="en-US" altLang="en-US" sz="2400" dirty="0">
                <a:solidFill>
                  <a:srgbClr val="FFC000"/>
                </a:solidFill>
                <a:sym typeface="Symbol"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err="1">
                <a:solidFill>
                  <a:srgbClr val="FFC000"/>
                </a:solidFill>
                <a:latin typeface="Times New Roman"/>
                <a:cs typeface="Times New Roman" panose="02020603050405020304" pitchFamily="18" charset="0"/>
                <a:sym typeface="Symbol" panose="05050102010706020507" pitchFamily="18" charset="2"/>
              </a:rPr>
              <a:t>y</a:t>
            </a:r>
            <a:r>
              <a:rPr lang="en-US" altLang="en-US" sz="2400" dirty="0" err="1">
                <a:solidFill>
                  <a:srgbClr val="FFC000"/>
                </a:solidFill>
                <a:sym typeface="Symbol" pitchFamily="18" charset="2"/>
              </a:rPr>
              <a:t>y</a:t>
            </a:r>
            <a:r>
              <a:rPr lang="en-US" altLang="en-US" sz="2400" dirty="0">
                <a:solidFill>
                  <a:srgbClr val="FFC000"/>
                </a:solidFill>
                <a:sym typeface="Symbol"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20" name="TextBox 19">
            <a:extLst>
              <a:ext uri="{FF2B5EF4-FFF2-40B4-BE49-F238E27FC236}">
                <a16:creationId xmlns:a16="http://schemas.microsoft.com/office/drawing/2014/main" id="{DDF84FAD-4287-FB41-1407-25F7F8AF37EB}"/>
              </a:ext>
            </a:extLst>
          </p:cNvPr>
          <p:cNvSpPr txBox="1"/>
          <p:nvPr/>
        </p:nvSpPr>
        <p:spPr>
          <a:xfrm>
            <a:off x="7406640" y="5635526"/>
            <a:ext cx="533400" cy="338554"/>
          </a:xfrm>
          <a:prstGeom prst="rect">
            <a:avLst/>
          </a:prstGeom>
          <a:noFill/>
        </p:spPr>
        <p:txBody>
          <a:bodyPr wrap="square">
            <a:spAutoFit/>
          </a:bodyPr>
          <a:lstStyle/>
          <a:p>
            <a:pPr algn="ctr"/>
            <a:r>
              <a:rPr lang="en-US" sz="1600" dirty="0">
                <a:solidFill>
                  <a:schemeClr val="bg2"/>
                </a:solidFill>
              </a:rPr>
              <a:t>24</a:t>
            </a:r>
          </a:p>
        </p:txBody>
      </p:sp>
      <p:sp>
        <p:nvSpPr>
          <p:cNvPr id="21" name="TextBox 20">
            <a:extLst>
              <a:ext uri="{FF2B5EF4-FFF2-40B4-BE49-F238E27FC236}">
                <a16:creationId xmlns:a16="http://schemas.microsoft.com/office/drawing/2014/main" id="{A059CB15-E2BC-DA3E-5A12-72697FF06BC3}"/>
              </a:ext>
            </a:extLst>
          </p:cNvPr>
          <p:cNvSpPr txBox="1"/>
          <p:nvPr/>
        </p:nvSpPr>
        <p:spPr>
          <a:xfrm>
            <a:off x="6568440" y="5638800"/>
            <a:ext cx="533400" cy="338554"/>
          </a:xfrm>
          <a:prstGeom prst="rect">
            <a:avLst/>
          </a:prstGeom>
          <a:noFill/>
        </p:spPr>
        <p:txBody>
          <a:bodyPr wrap="square">
            <a:spAutoFit/>
          </a:bodyPr>
          <a:lstStyle/>
          <a:p>
            <a:pPr algn="ctr"/>
            <a:r>
              <a:rPr lang="en-US" sz="1600" dirty="0">
                <a:solidFill>
                  <a:schemeClr val="bg2"/>
                </a:solidFill>
              </a:rPr>
              <a:t>4</a:t>
            </a:r>
          </a:p>
        </p:txBody>
      </p:sp>
      <p:sp>
        <p:nvSpPr>
          <p:cNvPr id="22" name="TextBox 21">
            <a:extLst>
              <a:ext uri="{FF2B5EF4-FFF2-40B4-BE49-F238E27FC236}">
                <a16:creationId xmlns:a16="http://schemas.microsoft.com/office/drawing/2014/main" id="{5F44CF8E-C1A9-D9EC-DCDA-EC30CB47C22C}"/>
              </a:ext>
            </a:extLst>
          </p:cNvPr>
          <p:cNvSpPr txBox="1"/>
          <p:nvPr/>
        </p:nvSpPr>
        <p:spPr>
          <a:xfrm>
            <a:off x="6248400" y="5642074"/>
            <a:ext cx="533400" cy="338554"/>
          </a:xfrm>
          <a:prstGeom prst="rect">
            <a:avLst/>
          </a:prstGeom>
          <a:noFill/>
        </p:spPr>
        <p:txBody>
          <a:bodyPr wrap="square">
            <a:spAutoFit/>
          </a:bodyPr>
          <a:lstStyle/>
          <a:p>
            <a:pPr algn="ctr"/>
            <a:r>
              <a:rPr lang="en-US" sz="1600" dirty="0">
                <a:solidFill>
                  <a:schemeClr val="bg2"/>
                </a:solidFill>
              </a:rPr>
              <a:t>2</a:t>
            </a:r>
          </a:p>
        </p:txBody>
      </p:sp>
      <p:pic>
        <p:nvPicPr>
          <p:cNvPr id="4" name="Picture 4" descr="Addition &amp; Multiplication Tables Ready Reference Chart | Instructional Fair  |">
            <a:extLst>
              <a:ext uri="{FF2B5EF4-FFF2-40B4-BE49-F238E27FC236}">
                <a16:creationId xmlns:a16="http://schemas.microsoft.com/office/drawing/2014/main" id="{3C3D1AC0-BDD5-D777-8719-B21C1D87894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35">
            <a:extLst>
              <a:ext uri="{FF2B5EF4-FFF2-40B4-BE49-F238E27FC236}">
                <a16:creationId xmlns:a16="http://schemas.microsoft.com/office/drawing/2014/main" id="{76AA563F-138A-7353-EBA0-1F7E656E4C1B}"/>
              </a:ext>
            </a:extLst>
          </p:cNvPr>
          <p:cNvSpPr>
            <a:spLocks noChangeArrowheads="1"/>
          </p:cNvSpPr>
          <p:nvPr/>
        </p:nvSpPr>
        <p:spPr bwMode="auto">
          <a:xfrm>
            <a:off x="457200" y="41148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ALL </a:t>
            </a:r>
            <a:r>
              <a:rPr lang="el-GR"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assignments.</a:t>
            </a:r>
          </a:p>
        </p:txBody>
      </p:sp>
      <p:sp>
        <p:nvSpPr>
          <p:cNvPr id="8" name="AutoShape 35">
            <a:extLst>
              <a:ext uri="{FF2B5EF4-FFF2-40B4-BE49-F238E27FC236}">
                <a16:creationId xmlns:a16="http://schemas.microsoft.com/office/drawing/2014/main" id="{9A508BA9-3EDF-9B7E-CDE0-89D514FB7687}"/>
              </a:ext>
            </a:extLst>
          </p:cNvPr>
          <p:cNvSpPr>
            <a:spLocks noChangeArrowheads="1"/>
          </p:cNvSpPr>
          <p:nvPr/>
        </p:nvSpPr>
        <p:spPr bwMode="auto">
          <a:xfrm>
            <a:off x="3886200" y="5638800"/>
            <a:ext cx="1752600" cy="914400"/>
          </a:xfrm>
          <a:prstGeom prst="wedgeRoundRectCallout">
            <a:avLst>
              <a:gd name="adj1" fmla="val -54819"/>
              <a:gd name="adj2" fmla="val 3417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Distributive Law</a:t>
            </a:r>
          </a:p>
        </p:txBody>
      </p:sp>
      <p:sp>
        <p:nvSpPr>
          <p:cNvPr id="9" name="AutoShape 35">
            <a:extLst>
              <a:ext uri="{FF2B5EF4-FFF2-40B4-BE49-F238E27FC236}">
                <a16:creationId xmlns:a16="http://schemas.microsoft.com/office/drawing/2014/main" id="{D7770C08-67A8-F30C-322A-8D16A294B1FC}"/>
              </a:ext>
            </a:extLst>
          </p:cNvPr>
          <p:cNvSpPr>
            <a:spLocks noChangeArrowheads="1"/>
          </p:cNvSpPr>
          <p:nvPr/>
        </p:nvSpPr>
        <p:spPr bwMode="auto">
          <a:xfrm>
            <a:off x="685800" y="5638800"/>
            <a:ext cx="3124200" cy="1219200"/>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use this is our reasoning about life.</a:t>
            </a:r>
          </a:p>
        </p:txBody>
      </p:sp>
      <p:sp>
        <p:nvSpPr>
          <p:cNvPr id="10" name="TextBox 9">
            <a:extLst>
              <a:ext uri="{FF2B5EF4-FFF2-40B4-BE49-F238E27FC236}">
                <a16:creationId xmlns:a16="http://schemas.microsoft.com/office/drawing/2014/main" id="{A32BE4CB-3D02-E3A0-E353-F516A14E21B0}"/>
              </a:ext>
            </a:extLst>
          </p:cNvPr>
          <p:cNvSpPr txBox="1"/>
          <p:nvPr/>
        </p:nvSpPr>
        <p:spPr>
          <a:xfrm>
            <a:off x="6934200" y="5715000"/>
            <a:ext cx="533400" cy="523220"/>
          </a:xfrm>
          <a:prstGeom prst="rect">
            <a:avLst/>
          </a:prstGeom>
          <a:noFill/>
        </p:spPr>
        <p:txBody>
          <a:bodyPr wrap="square">
            <a:spAutoFit/>
          </a:bodyPr>
          <a:lstStyle/>
          <a:p>
            <a:pPr algn="ctr"/>
            <a:r>
              <a:rPr lang="en-US" sz="2800" dirty="0">
                <a:solidFill>
                  <a:schemeClr val="bg2"/>
                </a:solidFill>
              </a:rPr>
              <a:t>…</a:t>
            </a:r>
          </a:p>
        </p:txBody>
      </p:sp>
      <p:sp>
        <p:nvSpPr>
          <p:cNvPr id="11" name="AutoShape 35">
            <a:extLst>
              <a:ext uri="{FF2B5EF4-FFF2-40B4-BE49-F238E27FC236}">
                <a16:creationId xmlns:a16="http://schemas.microsoft.com/office/drawing/2014/main" id="{83AB9CAF-1634-FCD9-3E96-9A97D19706E6}"/>
              </a:ext>
            </a:extLst>
          </p:cNvPr>
          <p:cNvSpPr>
            <a:spLocks noChangeArrowheads="1"/>
          </p:cNvSpPr>
          <p:nvPr/>
        </p:nvSpPr>
        <p:spPr bwMode="auto">
          <a:xfrm>
            <a:off x="5791200" y="5410200"/>
            <a:ext cx="2895600" cy="1295400"/>
          </a:xfrm>
          <a:prstGeom prst="wedgeRoundRectCallout">
            <a:avLst>
              <a:gd name="adj1" fmla="val -54194"/>
              <a:gd name="adj2" fmla="val 18885"/>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a:t>
            </a:r>
            <a:r>
              <a:rPr lang="en-US" altLang="en-US" sz="2400" dirty="0">
                <a:solidFill>
                  <a:srgbClr val="FFFF00"/>
                </a:solidFill>
                <a:cs typeface="Times New Roman" panose="02020603050405020304" pitchFamily="18" charset="0"/>
                <a:sym typeface="Symbol" panose="05050102010706020507" pitchFamily="18" charset="2"/>
              </a:rPr>
              <a:t>Equivalence </a:t>
            </a:r>
            <a:br>
              <a:rPr lang="en-US" altLang="en-US" sz="2400" dirty="0">
                <a:solidFill>
                  <a:srgbClr val="FFFF00"/>
                </a:solidFill>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is a </a:t>
            </a:r>
            <a:r>
              <a:rPr lang="en-CA" altLang="en-US" sz="2400" dirty="0">
                <a:solidFill>
                  <a:schemeClr val="tx2"/>
                </a:solidFill>
                <a:sym typeface="Symbol" panose="05050102010706020507" pitchFamily="18" charset="2"/>
              </a:rPr>
              <a:t>Tautology</a:t>
            </a:r>
            <a:r>
              <a:rPr lang="en-CA" altLang="en-US" sz="2400" dirty="0">
                <a:solidFill>
                  <a:schemeClr val="tx2"/>
                </a:solidFill>
              </a:rPr>
              <a:t>/Valid</a:t>
            </a:r>
            <a:r>
              <a:rPr lang="en-US" altLang="en-US" sz="2400" dirty="0">
                <a:cs typeface="Times New Roman" panose="02020603050405020304" pitchFamily="18" charset="0"/>
                <a:sym typeface="Symbol" panose="05050102010706020507" pitchFamily="18" charset="2"/>
              </a:rPr>
              <a:t>  (ie always true)</a:t>
            </a:r>
          </a:p>
        </p:txBody>
      </p:sp>
    </p:spTree>
    <p:extLst>
      <p:ext uri="{BB962C8B-B14F-4D97-AF65-F5344CB8AC3E}">
        <p14:creationId xmlns:p14="http://schemas.microsoft.com/office/powerpoint/2010/main" val="4136916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6">
                                            <p:txEl>
                                              <p:pRg st="1" end="1"/>
                                            </p:txEl>
                                          </p:spTgt>
                                        </p:tgtEl>
                                        <p:attrNameLst>
                                          <p:attrName>style.visibility</p:attrName>
                                        </p:attrNameLst>
                                      </p:cBhvr>
                                      <p:to>
                                        <p:strVal val="visible"/>
                                      </p:to>
                                    </p:set>
                                    <p:anim calcmode="lin" valueType="num">
                                      <p:cBhvr additive="base">
                                        <p:cTn id="17"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6">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6">
                                            <p:txEl>
                                              <p:pRg st="2" end="2"/>
                                            </p:txEl>
                                          </p:spTgt>
                                        </p:tgtEl>
                                        <p:attrNameLst>
                                          <p:attrName>style.visibility</p:attrName>
                                        </p:attrNameLst>
                                      </p:cBhvr>
                                      <p:to>
                                        <p:strVal val="visible"/>
                                      </p:to>
                                    </p:set>
                                    <p:anim calcmode="lin" valueType="num">
                                      <p:cBhvr additive="base">
                                        <p:cTn id="21"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ppt_x"/>
                                          </p:val>
                                        </p:tav>
                                        <p:tav tm="100000">
                                          <p:val>
                                            <p:strVal val="#ppt_x"/>
                                          </p:val>
                                        </p:tav>
                                      </p:tavLst>
                                    </p:anim>
                                    <p:anim calcmode="lin" valueType="num">
                                      <p:cBhvr additive="base">
                                        <p:cTn id="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additive="base">
                                        <p:cTn id="33" dur="500" fill="hold"/>
                                        <p:tgtEl>
                                          <p:spTgt spid="8"/>
                                        </p:tgtEl>
                                        <p:attrNameLst>
                                          <p:attrName>ppt_x</p:attrName>
                                        </p:attrNameLst>
                                      </p:cBhvr>
                                      <p:tavLst>
                                        <p:tav tm="0">
                                          <p:val>
                                            <p:strVal val="#ppt_x"/>
                                          </p:val>
                                        </p:tav>
                                        <p:tav tm="100000">
                                          <p:val>
                                            <p:strVal val="#ppt_x"/>
                                          </p:val>
                                        </p:tav>
                                      </p:tavLst>
                                    </p:anim>
                                    <p:anim calcmode="lin" valueType="num">
                                      <p:cBhvr additive="base">
                                        <p:cTn id="3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500" fill="hold"/>
                                        <p:tgtEl>
                                          <p:spTgt spid="11"/>
                                        </p:tgtEl>
                                        <p:attrNameLst>
                                          <p:attrName>ppt_x</p:attrName>
                                        </p:attrNameLst>
                                      </p:cBhvr>
                                      <p:tavLst>
                                        <p:tav tm="0">
                                          <p:val>
                                            <p:strVal val="#ppt_x"/>
                                          </p:val>
                                        </p:tav>
                                        <p:tav tm="100000">
                                          <p:val>
                                            <p:strVal val="#ppt_x"/>
                                          </p:val>
                                        </p:tav>
                                      </p:tavLst>
                                    </p:anim>
                                    <p:anim calcmode="lin" valueType="num">
                                      <p:cBhvr additive="base">
                                        <p:cTn id="40"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9" grpId="0" animBg="1"/>
      <p:bldP spid="10" grpId="0"/>
      <p:bldP spid="11" grpId="0" animBg="1"/>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a:extLst>
              <a:ext uri="{FF2B5EF4-FFF2-40B4-BE49-F238E27FC236}">
                <a16:creationId xmlns:a16="http://schemas.microsoft.com/office/drawing/2014/main" id="{AEB7A7E8-556A-4E08-B681-44A3E80F5A3A}"/>
              </a:ext>
            </a:extLst>
          </p:cNvPr>
          <p:cNvSpPr txBox="1">
            <a:spLocks noChangeArrowheads="1"/>
          </p:cNvSpPr>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3" name="AutoShape 8">
            <a:extLst>
              <a:ext uri="{FF2B5EF4-FFF2-40B4-BE49-F238E27FC236}">
                <a16:creationId xmlns:a16="http://schemas.microsoft.com/office/drawing/2014/main" id="{E72DB0F1-A787-4813-BE54-750013D3AD9F}"/>
              </a:ext>
            </a:extLst>
          </p:cNvPr>
          <p:cNvSpPr>
            <a:spLocks noChangeArrowheads="1"/>
          </p:cNvSpPr>
          <p:nvPr/>
        </p:nvSpPr>
        <p:spPr bwMode="auto">
          <a:xfrm>
            <a:off x="1651000" y="1350726"/>
            <a:ext cx="5029200" cy="914400"/>
          </a:xfrm>
          <a:prstGeom prst="wedgeRectCallout">
            <a:avLst>
              <a:gd name="adj1" fmla="val -56618"/>
              <a:gd name="adj2" fmla="val -5222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climb up to the top </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of a mountain and get an oracle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help!</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1" name="Group 26">
            <a:extLst>
              <a:ext uri="{FF2B5EF4-FFF2-40B4-BE49-F238E27FC236}">
                <a16:creationId xmlns:a16="http://schemas.microsoft.com/office/drawing/2014/main" id="{BE8F7676-A473-4A6B-9327-6ACDE63D8D48}"/>
              </a:ext>
            </a:extLst>
          </p:cNvPr>
          <p:cNvGrpSpPr>
            <a:grpSpLocks/>
          </p:cNvGrpSpPr>
          <p:nvPr/>
        </p:nvGrpSpPr>
        <p:grpSpPr bwMode="auto">
          <a:xfrm flipH="1">
            <a:off x="152400" y="1524000"/>
            <a:ext cx="947738" cy="1828800"/>
            <a:chOff x="2308" y="1513"/>
            <a:chExt cx="1162" cy="2570"/>
          </a:xfrm>
        </p:grpSpPr>
        <p:grpSp>
          <p:nvGrpSpPr>
            <p:cNvPr id="14" name="Group 27">
              <a:extLst>
                <a:ext uri="{FF2B5EF4-FFF2-40B4-BE49-F238E27FC236}">
                  <a16:creationId xmlns:a16="http://schemas.microsoft.com/office/drawing/2014/main" id="{6F97EC0B-5BB9-4B58-A20A-F44B05A3AD47}"/>
                </a:ext>
              </a:extLst>
            </p:cNvPr>
            <p:cNvGrpSpPr>
              <a:grpSpLocks/>
            </p:cNvGrpSpPr>
            <p:nvPr/>
          </p:nvGrpSpPr>
          <p:grpSpPr bwMode="auto">
            <a:xfrm>
              <a:off x="2308" y="1740"/>
              <a:ext cx="957" cy="2343"/>
              <a:chOff x="2308" y="1740"/>
              <a:chExt cx="957" cy="2343"/>
            </a:xfrm>
          </p:grpSpPr>
          <p:sp>
            <p:nvSpPr>
              <p:cNvPr id="25" name="Freeform 28">
                <a:extLst>
                  <a:ext uri="{FF2B5EF4-FFF2-40B4-BE49-F238E27FC236}">
                    <a16:creationId xmlns:a16="http://schemas.microsoft.com/office/drawing/2014/main" id="{34235AA8-34E6-48ED-BB49-AE2581FF4F58}"/>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Freeform 29">
                <a:extLst>
                  <a:ext uri="{FF2B5EF4-FFF2-40B4-BE49-F238E27FC236}">
                    <a16:creationId xmlns:a16="http://schemas.microsoft.com/office/drawing/2014/main" id="{18CB3E8A-B077-4911-A214-7009F43DAF2B}"/>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30">
                <a:extLst>
                  <a:ext uri="{FF2B5EF4-FFF2-40B4-BE49-F238E27FC236}">
                    <a16:creationId xmlns:a16="http://schemas.microsoft.com/office/drawing/2014/main" id="{70CFC877-6547-4554-81D5-C646BC0ECAF2}"/>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31">
                <a:extLst>
                  <a:ext uri="{FF2B5EF4-FFF2-40B4-BE49-F238E27FC236}">
                    <a16:creationId xmlns:a16="http://schemas.microsoft.com/office/drawing/2014/main" id="{0CC483E2-1B1C-48D8-B71B-E7C6101015AC}"/>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32">
                <a:extLst>
                  <a:ext uri="{FF2B5EF4-FFF2-40B4-BE49-F238E27FC236}">
                    <a16:creationId xmlns:a16="http://schemas.microsoft.com/office/drawing/2014/main" id="{A7536140-1673-4206-A5D5-71DAB68FCAAB}"/>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33">
                <a:extLst>
                  <a:ext uri="{FF2B5EF4-FFF2-40B4-BE49-F238E27FC236}">
                    <a16:creationId xmlns:a16="http://schemas.microsoft.com/office/drawing/2014/main" id="{F43E9CFE-3F03-4CA7-859C-00BF15EBE0D9}"/>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5" name="Freeform 34">
              <a:extLst>
                <a:ext uri="{FF2B5EF4-FFF2-40B4-BE49-F238E27FC236}">
                  <a16:creationId xmlns:a16="http://schemas.microsoft.com/office/drawing/2014/main" id="{69607D08-220F-499F-9C12-25EA86EACCB4}"/>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Freeform 35">
              <a:extLst>
                <a:ext uri="{FF2B5EF4-FFF2-40B4-BE49-F238E27FC236}">
                  <a16:creationId xmlns:a16="http://schemas.microsoft.com/office/drawing/2014/main" id="{B20F01EA-D41A-45E6-87CA-D6FD5A3D0A6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Oval 36">
              <a:extLst>
                <a:ext uri="{FF2B5EF4-FFF2-40B4-BE49-F238E27FC236}">
                  <a16:creationId xmlns:a16="http://schemas.microsoft.com/office/drawing/2014/main" id="{27E7B663-C072-4172-BE85-4D5C6DD02EA4}"/>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37">
              <a:extLst>
                <a:ext uri="{FF2B5EF4-FFF2-40B4-BE49-F238E27FC236}">
                  <a16:creationId xmlns:a16="http://schemas.microsoft.com/office/drawing/2014/main" id="{E9BE4E64-F38F-4885-8C36-E2BD549A4746}"/>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38">
              <a:extLst>
                <a:ext uri="{FF2B5EF4-FFF2-40B4-BE49-F238E27FC236}">
                  <a16:creationId xmlns:a16="http://schemas.microsoft.com/office/drawing/2014/main" id="{72D3C2E1-7AAD-4893-98DD-1626403C9E32}"/>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39">
              <a:extLst>
                <a:ext uri="{FF2B5EF4-FFF2-40B4-BE49-F238E27FC236}">
                  <a16:creationId xmlns:a16="http://schemas.microsoft.com/office/drawing/2014/main" id="{6EFF0F6E-03DD-49D5-AAE9-1C061724CEB7}"/>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Oval 40">
              <a:extLst>
                <a:ext uri="{FF2B5EF4-FFF2-40B4-BE49-F238E27FC236}">
                  <a16:creationId xmlns:a16="http://schemas.microsoft.com/office/drawing/2014/main" id="{1F67ED68-2BB6-46C5-846F-A52A69A0CC86}"/>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1" name="AutoShape 19">
            <a:extLst>
              <a:ext uri="{FF2B5EF4-FFF2-40B4-BE49-F238E27FC236}">
                <a16:creationId xmlns:a16="http://schemas.microsoft.com/office/drawing/2014/main" id="{9336CC77-766D-4A01-9BB0-7F39F25B83EE}"/>
              </a:ext>
            </a:extLst>
          </p:cNvPr>
          <p:cNvSpPr>
            <a:spLocks noChangeArrowheads="1"/>
          </p:cNvSpPr>
          <p:nvPr/>
        </p:nvSpPr>
        <p:spPr bwMode="auto">
          <a:xfrm>
            <a:off x="1638300" y="609600"/>
            <a:ext cx="3086100" cy="461665"/>
          </a:xfrm>
          <a:prstGeom prst="wedgeRoundRectCallout">
            <a:avLst>
              <a:gd name="adj1" fmla="val -41489"/>
              <a:gd name="adj2" fmla="val 81371"/>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 want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prove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A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 B</a:t>
            </a:r>
          </a:p>
        </p:txBody>
      </p:sp>
      <p:pic>
        <p:nvPicPr>
          <p:cNvPr id="43" name="Picture 2" descr="http://www.swordofthespirit.net/bulwark/mosesbush.gif">
            <a:extLst>
              <a:ext uri="{FF2B5EF4-FFF2-40B4-BE49-F238E27FC236}">
                <a16:creationId xmlns:a16="http://schemas.microsoft.com/office/drawing/2014/main" id="{C3D8C000-5B55-438C-8C80-A7575959122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3788" y="3581400"/>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08109091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additive="base">
                                        <p:cTn id="13" dur="500" fill="hold"/>
                                        <p:tgtEl>
                                          <p:spTgt spid="31"/>
                                        </p:tgtEl>
                                        <p:attrNameLst>
                                          <p:attrName>ppt_x</p:attrName>
                                        </p:attrNameLst>
                                      </p:cBhvr>
                                      <p:tavLst>
                                        <p:tav tm="0">
                                          <p:val>
                                            <p:strVal val="0-#ppt_w/2"/>
                                          </p:val>
                                        </p:tav>
                                        <p:tav tm="100000">
                                          <p:val>
                                            <p:strVal val="#ppt_x"/>
                                          </p:val>
                                        </p:tav>
                                      </p:tavLst>
                                    </p:anim>
                                    <p:anim calcmode="lin" valueType="num">
                                      <p:cBhvr additive="base">
                                        <p:cTn id="14" dur="500" fill="hold"/>
                                        <p:tgtEl>
                                          <p:spTgt spid="3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0-#ppt_w/2"/>
                                          </p:val>
                                        </p:tav>
                                        <p:tav tm="100000">
                                          <p:val>
                                            <p:strVal val="#ppt_x"/>
                                          </p:val>
                                        </p:tav>
                                      </p:tavLst>
                                    </p:anim>
                                    <p:anim calcmode="lin" valueType="num">
                                      <p:cBhvr additive="base">
                                        <p:cTn id="24"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3"/>
                                        </p:tgtEl>
                                        <p:attrNameLst>
                                          <p:attrName>style.visibility</p:attrName>
                                        </p:attrNameLst>
                                      </p:cBhvr>
                                      <p:to>
                                        <p:strVal val="visible"/>
                                      </p:to>
                                    </p:set>
                                    <p:anim calcmode="lin" valueType="num">
                                      <p:cBhvr additive="base">
                                        <p:cTn id="29" dur="500" fill="hold"/>
                                        <p:tgtEl>
                                          <p:spTgt spid="43"/>
                                        </p:tgtEl>
                                        <p:attrNameLst>
                                          <p:attrName>ppt_x</p:attrName>
                                        </p:attrNameLst>
                                      </p:cBhvr>
                                      <p:tavLst>
                                        <p:tav tm="0">
                                          <p:val>
                                            <p:strVal val="#ppt_x"/>
                                          </p:val>
                                        </p:tav>
                                        <p:tav tm="100000">
                                          <p:val>
                                            <p:strVal val="#ppt_x"/>
                                          </p:val>
                                        </p:tav>
                                      </p:tavLst>
                                    </p:anim>
                                    <p:anim calcmode="lin" valueType="num">
                                      <p:cBhvr additive="base">
                                        <p:cTn id="30"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3" grpId="0" animBg="1"/>
      <p:bldP spid="31" grpId="0" animBg="1"/>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a:extLst>
              <a:ext uri="{FF2B5EF4-FFF2-40B4-BE49-F238E27FC236}">
                <a16:creationId xmlns:a16="http://schemas.microsoft.com/office/drawing/2014/main" id="{AEB7A7E8-556A-4E08-B681-44A3E80F5A3A}"/>
              </a:ext>
            </a:extLst>
          </p:cNvPr>
          <p:cNvSpPr txBox="1">
            <a:spLocks noChangeArrowheads="1"/>
          </p:cNvSpPr>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8" name="Picture 2" descr="http://www.swordofthespirit.net/bulwark/mosesbush.gif">
            <a:extLst>
              <a:ext uri="{FF2B5EF4-FFF2-40B4-BE49-F238E27FC236}">
                <a16:creationId xmlns:a16="http://schemas.microsoft.com/office/drawing/2014/main" id="{37E80570-4612-4A6F-BFDB-01D8BF0826B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3788" y="3581400"/>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26">
            <a:extLst>
              <a:ext uri="{FF2B5EF4-FFF2-40B4-BE49-F238E27FC236}">
                <a16:creationId xmlns:a16="http://schemas.microsoft.com/office/drawing/2014/main" id="{BE8F7676-A473-4A6B-9327-6ACDE63D8D48}"/>
              </a:ext>
            </a:extLst>
          </p:cNvPr>
          <p:cNvGrpSpPr>
            <a:grpSpLocks/>
          </p:cNvGrpSpPr>
          <p:nvPr/>
        </p:nvGrpSpPr>
        <p:grpSpPr bwMode="auto">
          <a:xfrm flipH="1">
            <a:off x="152400" y="1524000"/>
            <a:ext cx="947738" cy="1828800"/>
            <a:chOff x="2308" y="1513"/>
            <a:chExt cx="1162" cy="2570"/>
          </a:xfrm>
        </p:grpSpPr>
        <p:grpSp>
          <p:nvGrpSpPr>
            <p:cNvPr id="14" name="Group 27">
              <a:extLst>
                <a:ext uri="{FF2B5EF4-FFF2-40B4-BE49-F238E27FC236}">
                  <a16:creationId xmlns:a16="http://schemas.microsoft.com/office/drawing/2014/main" id="{6F97EC0B-5BB9-4B58-A20A-F44B05A3AD47}"/>
                </a:ext>
              </a:extLst>
            </p:cNvPr>
            <p:cNvGrpSpPr>
              <a:grpSpLocks/>
            </p:cNvGrpSpPr>
            <p:nvPr/>
          </p:nvGrpSpPr>
          <p:grpSpPr bwMode="auto">
            <a:xfrm>
              <a:off x="2308" y="1740"/>
              <a:ext cx="957" cy="2343"/>
              <a:chOff x="2308" y="1740"/>
              <a:chExt cx="957" cy="2343"/>
            </a:xfrm>
          </p:grpSpPr>
          <p:sp>
            <p:nvSpPr>
              <p:cNvPr id="25" name="Freeform 28">
                <a:extLst>
                  <a:ext uri="{FF2B5EF4-FFF2-40B4-BE49-F238E27FC236}">
                    <a16:creationId xmlns:a16="http://schemas.microsoft.com/office/drawing/2014/main" id="{34235AA8-34E6-48ED-BB49-AE2581FF4F58}"/>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Freeform 29">
                <a:extLst>
                  <a:ext uri="{FF2B5EF4-FFF2-40B4-BE49-F238E27FC236}">
                    <a16:creationId xmlns:a16="http://schemas.microsoft.com/office/drawing/2014/main" id="{18CB3E8A-B077-4911-A214-7009F43DAF2B}"/>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30">
                <a:extLst>
                  <a:ext uri="{FF2B5EF4-FFF2-40B4-BE49-F238E27FC236}">
                    <a16:creationId xmlns:a16="http://schemas.microsoft.com/office/drawing/2014/main" id="{70CFC877-6547-4554-81D5-C646BC0ECAF2}"/>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31">
                <a:extLst>
                  <a:ext uri="{FF2B5EF4-FFF2-40B4-BE49-F238E27FC236}">
                    <a16:creationId xmlns:a16="http://schemas.microsoft.com/office/drawing/2014/main" id="{0CC483E2-1B1C-48D8-B71B-E7C6101015AC}"/>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32">
                <a:extLst>
                  <a:ext uri="{FF2B5EF4-FFF2-40B4-BE49-F238E27FC236}">
                    <a16:creationId xmlns:a16="http://schemas.microsoft.com/office/drawing/2014/main" id="{A7536140-1673-4206-A5D5-71DAB68FCAAB}"/>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33">
                <a:extLst>
                  <a:ext uri="{FF2B5EF4-FFF2-40B4-BE49-F238E27FC236}">
                    <a16:creationId xmlns:a16="http://schemas.microsoft.com/office/drawing/2014/main" id="{F43E9CFE-3F03-4CA7-859C-00BF15EBE0D9}"/>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5" name="Freeform 34">
              <a:extLst>
                <a:ext uri="{FF2B5EF4-FFF2-40B4-BE49-F238E27FC236}">
                  <a16:creationId xmlns:a16="http://schemas.microsoft.com/office/drawing/2014/main" id="{69607D08-220F-499F-9C12-25EA86EACCB4}"/>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Freeform 35">
              <a:extLst>
                <a:ext uri="{FF2B5EF4-FFF2-40B4-BE49-F238E27FC236}">
                  <a16:creationId xmlns:a16="http://schemas.microsoft.com/office/drawing/2014/main" id="{B20F01EA-D41A-45E6-87CA-D6FD5A3D0A6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Oval 36">
              <a:extLst>
                <a:ext uri="{FF2B5EF4-FFF2-40B4-BE49-F238E27FC236}">
                  <a16:creationId xmlns:a16="http://schemas.microsoft.com/office/drawing/2014/main" id="{27E7B663-C072-4172-BE85-4D5C6DD02EA4}"/>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37">
              <a:extLst>
                <a:ext uri="{FF2B5EF4-FFF2-40B4-BE49-F238E27FC236}">
                  <a16:creationId xmlns:a16="http://schemas.microsoft.com/office/drawing/2014/main" id="{E9BE4E64-F38F-4885-8C36-E2BD549A4746}"/>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38">
              <a:extLst>
                <a:ext uri="{FF2B5EF4-FFF2-40B4-BE49-F238E27FC236}">
                  <a16:creationId xmlns:a16="http://schemas.microsoft.com/office/drawing/2014/main" id="{72D3C2E1-7AAD-4893-98DD-1626403C9E32}"/>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39">
              <a:extLst>
                <a:ext uri="{FF2B5EF4-FFF2-40B4-BE49-F238E27FC236}">
                  <a16:creationId xmlns:a16="http://schemas.microsoft.com/office/drawing/2014/main" id="{6EFF0F6E-03DD-49D5-AAE9-1C061724CEB7}"/>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Oval 40">
              <a:extLst>
                <a:ext uri="{FF2B5EF4-FFF2-40B4-BE49-F238E27FC236}">
                  <a16:creationId xmlns:a16="http://schemas.microsoft.com/office/drawing/2014/main" id="{1F67ED68-2BB6-46C5-846F-A52A69A0CC86}"/>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1" name="AutoShape 19">
            <a:extLst>
              <a:ext uri="{FF2B5EF4-FFF2-40B4-BE49-F238E27FC236}">
                <a16:creationId xmlns:a16="http://schemas.microsoft.com/office/drawing/2014/main" id="{9336CC77-766D-4A01-9BB0-7F39F25B83EE}"/>
              </a:ext>
            </a:extLst>
          </p:cNvPr>
          <p:cNvSpPr>
            <a:spLocks noChangeArrowheads="1"/>
          </p:cNvSpPr>
          <p:nvPr/>
        </p:nvSpPr>
        <p:spPr bwMode="auto">
          <a:xfrm>
            <a:off x="1638300" y="609600"/>
            <a:ext cx="3086100" cy="461665"/>
          </a:xfrm>
          <a:prstGeom prst="wedgeRoundRectCallout">
            <a:avLst>
              <a:gd name="adj1" fmla="val -41489"/>
              <a:gd name="adj2" fmla="val 81371"/>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 want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prove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A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 B</a:t>
            </a:r>
          </a:p>
        </p:txBody>
      </p:sp>
      <p:sp>
        <p:nvSpPr>
          <p:cNvPr id="32" name="AutoShape 38">
            <a:extLst>
              <a:ext uri="{FF2B5EF4-FFF2-40B4-BE49-F238E27FC236}">
                <a16:creationId xmlns:a16="http://schemas.microsoft.com/office/drawing/2014/main" id="{5F5F4AEF-4E21-4AC4-93A5-8498E58E3BF7}"/>
              </a:ext>
            </a:extLst>
          </p:cNvPr>
          <p:cNvSpPr>
            <a:spLocks noChangeArrowheads="1"/>
          </p:cNvSpPr>
          <p:nvPr/>
        </p:nvSpPr>
        <p:spPr bwMode="auto">
          <a:xfrm>
            <a:off x="1981200" y="1143001"/>
            <a:ext cx="5105400" cy="1370288"/>
          </a:xfrm>
          <a:prstGeom prst="wedgeRoundRectCallout">
            <a:avLst>
              <a:gd name="adj1" fmla="val -64393"/>
              <a:gd name="adj2" fmla="val 103936"/>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will later talk about proof by cases.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There are two cases.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either true or false.</a:t>
            </a:r>
          </a:p>
        </p:txBody>
      </p:sp>
      <p:grpSp>
        <p:nvGrpSpPr>
          <p:cNvPr id="2" name="Group 1">
            <a:extLst>
              <a:ext uri="{FF2B5EF4-FFF2-40B4-BE49-F238E27FC236}">
                <a16:creationId xmlns:a16="http://schemas.microsoft.com/office/drawing/2014/main" id="{B2F140DB-AB70-440A-BF06-5837875E4B91}"/>
              </a:ext>
            </a:extLst>
          </p:cNvPr>
          <p:cNvGrpSpPr/>
          <p:nvPr/>
        </p:nvGrpSpPr>
        <p:grpSpPr>
          <a:xfrm>
            <a:off x="4151244" y="2895600"/>
            <a:ext cx="2451657" cy="1218585"/>
            <a:chOff x="4151244" y="2941935"/>
            <a:chExt cx="2451657" cy="1218585"/>
          </a:xfrm>
        </p:grpSpPr>
        <p:sp>
          <p:nvSpPr>
            <p:cNvPr id="33" name="Rectangle 35">
              <a:extLst>
                <a:ext uri="{FF2B5EF4-FFF2-40B4-BE49-F238E27FC236}">
                  <a16:creationId xmlns:a16="http://schemas.microsoft.com/office/drawing/2014/main" id="{FE6E0077-BEE7-4CDB-A751-41216A1A92AB}"/>
                </a:ext>
              </a:extLst>
            </p:cNvPr>
            <p:cNvSpPr>
              <a:spLocks noChangeArrowheads="1"/>
            </p:cNvSpPr>
            <p:nvPr/>
          </p:nvSpPr>
          <p:spPr bwMode="auto">
            <a:xfrm>
              <a:off x="4918219" y="2941935"/>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rPr>
                <a:t>A</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nvGrpSpPr>
            <p:cNvPr id="34" name="Group 33">
              <a:extLst>
                <a:ext uri="{FF2B5EF4-FFF2-40B4-BE49-F238E27FC236}">
                  <a16:creationId xmlns:a16="http://schemas.microsoft.com/office/drawing/2014/main" id="{273F60E5-9E90-40EB-993E-2EFB22D3A389}"/>
                </a:ext>
              </a:extLst>
            </p:cNvPr>
            <p:cNvGrpSpPr/>
            <p:nvPr/>
          </p:nvGrpSpPr>
          <p:grpSpPr>
            <a:xfrm>
              <a:off x="4151244" y="3276600"/>
              <a:ext cx="2451657" cy="883920"/>
              <a:chOff x="3246225" y="2514600"/>
              <a:chExt cx="2451657" cy="883920"/>
            </a:xfrm>
          </p:grpSpPr>
          <p:sp>
            <p:nvSpPr>
              <p:cNvPr id="35" name="Oval 6">
                <a:extLst>
                  <a:ext uri="{FF2B5EF4-FFF2-40B4-BE49-F238E27FC236}">
                    <a16:creationId xmlns:a16="http://schemas.microsoft.com/office/drawing/2014/main" id="{E664C656-3969-4E29-B24F-247DDB386D4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Oval 7">
                <a:extLst>
                  <a:ext uri="{FF2B5EF4-FFF2-40B4-BE49-F238E27FC236}">
                    <a16:creationId xmlns:a16="http://schemas.microsoft.com/office/drawing/2014/main" id="{CD741A14-F6DD-46E5-BB52-2ECBF89FD221}"/>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8">
                <a:extLst>
                  <a:ext uri="{FF2B5EF4-FFF2-40B4-BE49-F238E27FC236}">
                    <a16:creationId xmlns:a16="http://schemas.microsoft.com/office/drawing/2014/main" id="{D676BE68-C1A6-4CB9-B8D2-AC77A505CCB7}"/>
                  </a:ext>
                </a:extLst>
              </p:cNvPr>
              <p:cNvCxnSpPr>
                <a:cxnSpLocks noChangeShapeType="1"/>
                <a:stCxn id="35" idx="4"/>
                <a:endCxn id="3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Oval 21">
                <a:extLst>
                  <a:ext uri="{FF2B5EF4-FFF2-40B4-BE49-F238E27FC236}">
                    <a16:creationId xmlns:a16="http://schemas.microsoft.com/office/drawing/2014/main" id="{34769880-AA75-4794-AD7E-AAE26E6D4882}"/>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9" name="AutoShape 22">
                <a:extLst>
                  <a:ext uri="{FF2B5EF4-FFF2-40B4-BE49-F238E27FC236}">
                    <a16:creationId xmlns:a16="http://schemas.microsoft.com/office/drawing/2014/main" id="{8EE4F8A5-3ABB-4071-B774-11911375932B}"/>
                  </a:ext>
                </a:extLst>
              </p:cNvPr>
              <p:cNvCxnSpPr>
                <a:cxnSpLocks noChangeShapeType="1"/>
                <a:stCxn id="35" idx="4"/>
                <a:endCxn id="3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0" name="Text Box 36">
                <a:extLst>
                  <a:ext uri="{FF2B5EF4-FFF2-40B4-BE49-F238E27FC236}">
                    <a16:creationId xmlns:a16="http://schemas.microsoft.com/office/drawing/2014/main" id="{62C524D5-C248-4A7A-8C57-AA1B7B0D52D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1" name="Text Box 37">
                <a:extLst>
                  <a:ext uri="{FF2B5EF4-FFF2-40B4-BE49-F238E27FC236}">
                    <a16:creationId xmlns:a16="http://schemas.microsoft.com/office/drawing/2014/main" id="{C9832884-0243-4F64-9A46-C3E8725A34E9}"/>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sp>
        <p:nvSpPr>
          <p:cNvPr id="42" name="AutoShape 38">
            <a:extLst>
              <a:ext uri="{FF2B5EF4-FFF2-40B4-BE49-F238E27FC236}">
                <a16:creationId xmlns:a16="http://schemas.microsoft.com/office/drawing/2014/main" id="{A4875180-59AC-42F5-946D-3E046F0E2769}"/>
              </a:ext>
            </a:extLst>
          </p:cNvPr>
          <p:cNvSpPr>
            <a:spLocks noChangeArrowheads="1"/>
          </p:cNvSpPr>
          <p:nvPr/>
        </p:nvSpPr>
        <p:spPr bwMode="auto">
          <a:xfrm>
            <a:off x="203199" y="4730012"/>
            <a:ext cx="6117901" cy="935895"/>
          </a:xfrm>
          <a:prstGeom prst="wedgeRoundRectCallout">
            <a:avLst>
              <a:gd name="adj1" fmla="val -34742"/>
              <a:gd name="adj2" fmla="val -94231"/>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Here I will </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assure you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Why?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it is the case being considered. </a:t>
            </a:r>
          </a:p>
        </p:txBody>
      </p:sp>
      <p:sp>
        <p:nvSpPr>
          <p:cNvPr id="44" name="Oval 43">
            <a:extLst>
              <a:ext uri="{FF2B5EF4-FFF2-40B4-BE49-F238E27FC236}">
                <a16:creationId xmlns:a16="http://schemas.microsoft.com/office/drawing/2014/main" id="{E019EBBB-9A09-40D4-9603-4A48BDCC628F}"/>
              </a:ext>
            </a:extLst>
          </p:cNvPr>
          <p:cNvSpPr/>
          <p:nvPr/>
        </p:nvSpPr>
        <p:spPr bwMode="auto">
          <a:xfrm>
            <a:off x="3975100" y="3670300"/>
            <a:ext cx="607430" cy="593830"/>
          </a:xfrm>
          <a:prstGeom prst="ellipse">
            <a:avLst/>
          </a:prstGeom>
          <a:noFill/>
          <a:ln w="38100" cap="flat" cmpd="sng" algn="ctr">
            <a:solidFill>
              <a:srgbClr val="FFFF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aphicFrame>
        <p:nvGraphicFramePr>
          <p:cNvPr id="46" name="Table 45">
            <a:extLst>
              <a:ext uri="{FF2B5EF4-FFF2-40B4-BE49-F238E27FC236}">
                <a16:creationId xmlns:a16="http://schemas.microsoft.com/office/drawing/2014/main" id="{39E24EA4-2191-4C1F-A8A3-AC43C62241B2}"/>
              </a:ext>
            </a:extLst>
          </p:cNvPr>
          <p:cNvGraphicFramePr>
            <a:graphicFrameLocks noGrp="1"/>
          </p:cNvGraphicFramePr>
          <p:nvPr>
            <p:extLst>
              <p:ext uri="{D42A27DB-BD31-4B8C-83A1-F6EECF244321}">
                <p14:modId xmlns:p14="http://schemas.microsoft.com/office/powerpoint/2010/main" val="1634346003"/>
              </p:ext>
            </p:extLst>
          </p:nvPr>
        </p:nvGraphicFramePr>
        <p:xfrm>
          <a:off x="7239000" y="3156459"/>
          <a:ext cx="1447800" cy="1706880"/>
        </p:xfrm>
        <a:graphic>
          <a:graphicData uri="http://schemas.openxmlformats.org/drawingml/2006/table">
            <a:tbl>
              <a:tblPr firstRow="1" bandRow="1">
                <a:tableStyleId>{5C22544A-7EE6-4342-B048-85BDC9FD1C3A}</a:tableStyleId>
              </a:tblPr>
              <a:tblGrid>
                <a:gridCol w="400064">
                  <a:extLst>
                    <a:ext uri="{9D8B030D-6E8A-4147-A177-3AD203B41FA5}">
                      <a16:colId xmlns:a16="http://schemas.microsoft.com/office/drawing/2014/main" val="2340869092"/>
                    </a:ext>
                  </a:extLst>
                </a:gridCol>
                <a:gridCol w="400064">
                  <a:extLst>
                    <a:ext uri="{9D8B030D-6E8A-4147-A177-3AD203B41FA5}">
                      <a16:colId xmlns:a16="http://schemas.microsoft.com/office/drawing/2014/main" val="3684267543"/>
                    </a:ext>
                  </a:extLst>
                </a:gridCol>
                <a:gridCol w="647672">
                  <a:extLst>
                    <a:ext uri="{9D8B030D-6E8A-4147-A177-3AD203B41FA5}">
                      <a16:colId xmlns:a16="http://schemas.microsoft.com/office/drawing/2014/main" val="107801234"/>
                    </a:ext>
                  </a:extLst>
                </a:gridCol>
              </a:tblGrid>
              <a:tr h="343718">
                <a:tc>
                  <a:txBody>
                    <a:bodyPr/>
                    <a:lstStyle/>
                    <a:p>
                      <a:pPr algn="ctr"/>
                      <a:r>
                        <a:rPr lang="en-US" b="0" dirty="0">
                          <a:solidFill>
                            <a:schemeClr val="bg2"/>
                          </a:solidFill>
                        </a:rPr>
                        <a:t>A</a:t>
                      </a:r>
                    </a:p>
                  </a:txBody>
                  <a:tcPr anchor="ctr">
                    <a:solidFill>
                      <a:srgbClr val="FFC000"/>
                    </a:solidFill>
                  </a:tcPr>
                </a:tc>
                <a:tc>
                  <a:txBody>
                    <a:bodyPr/>
                    <a:lstStyle/>
                    <a:p>
                      <a:pPr algn="ctr"/>
                      <a:r>
                        <a:rPr lang="en-US" b="0" dirty="0">
                          <a:solidFill>
                            <a:schemeClr val="bg2"/>
                          </a:solidFill>
                        </a:rPr>
                        <a:t>B</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b="0" dirty="0" err="1">
                          <a:solidFill>
                            <a:schemeClr val="bg2"/>
                          </a:solidFill>
                          <a:cs typeface="Times New Roman" panose="02020603050405020304" pitchFamily="18" charset="0"/>
                          <a:sym typeface="Symbol" panose="05050102010706020507" pitchFamily="18" charset="2"/>
                        </a:rPr>
                        <a:t>A</a:t>
                      </a:r>
                      <a:r>
                        <a:rPr lang="en-US" altLang="en-US" sz="1400" b="0" dirty="0" err="1">
                          <a:solidFill>
                            <a:schemeClr val="bg2"/>
                          </a:solidFill>
                          <a:sym typeface="Symbol" panose="05050102010706020507" pitchFamily="18" charset="2"/>
                        </a:rPr>
                        <a:t></a:t>
                      </a:r>
                      <a:r>
                        <a:rPr lang="en-US" altLang="en-US" sz="1400" b="0" dirty="0" err="1">
                          <a:solidFill>
                            <a:schemeClr val="bg2"/>
                          </a:solidFill>
                          <a:cs typeface="Times New Roman" panose="02020603050405020304" pitchFamily="18" charset="0"/>
                          <a:sym typeface="Symbol" panose="05050102010706020507" pitchFamily="18" charset="2"/>
                        </a:rPr>
                        <a:t>B</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8" name="AutoShape 35">
            <a:extLst>
              <a:ext uri="{FF2B5EF4-FFF2-40B4-BE49-F238E27FC236}">
                <a16:creationId xmlns:a16="http://schemas.microsoft.com/office/drawing/2014/main" id="{903264EA-5F11-480D-BE50-B0BF5E09E5C9}"/>
              </a:ext>
            </a:extLst>
          </p:cNvPr>
          <p:cNvSpPr>
            <a:spLocks noChangeArrowheads="1"/>
          </p:cNvSpPr>
          <p:nvPr/>
        </p:nvSpPr>
        <p:spPr bwMode="auto">
          <a:xfrm>
            <a:off x="5715000" y="5287163"/>
            <a:ext cx="3429000" cy="1446856"/>
          </a:xfrm>
          <a:prstGeom prst="wedgeRoundRectCallout">
            <a:avLst>
              <a:gd name="adj1" fmla="val -52860"/>
              <a:gd name="adj2" fmla="val -18663"/>
              <a:gd name="adj3" fmla="val 16667"/>
            </a:avLst>
          </a:prstGeom>
          <a:solidFill>
            <a:srgbClr val="000066"/>
          </a:solidFill>
          <a:ln w="12700">
            <a:solidFill>
              <a:srgbClr val="FFC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t>
            </a:r>
            <a:r>
              <a:rPr kumimoji="0" lang="en-CA" altLang="en-US" sz="2000" b="0" i="0" u="none" strike="noStrike" kern="1200" cap="none" spc="0" normalizeH="0" baseline="0" noProof="0">
                <a:ln>
                  <a:noFill/>
                </a:ln>
                <a:solidFill>
                  <a:srgbClr val="FFFFFF"/>
                </a:solidFill>
                <a:effectLst/>
                <a:uLnTx/>
                <a:uFillTx/>
                <a:latin typeface="Times New Roman" pitchFamily="18" charset="0"/>
                <a:ea typeface="+mn-ea"/>
                <a:cs typeface="+mn-cs"/>
              </a:rPr>
              <a:t>nurse young</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mammals”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is true even if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t>
            </a:r>
            <a:r>
              <a:rPr kumimoji="0" lang="en-CA" altLang="en-US" sz="2000" b="0" i="0" u="none" strike="noStrike" kern="1200" cap="none" spc="0" normalizeH="0" baseline="0" noProof="0">
                <a:ln>
                  <a:noFill/>
                </a:ln>
                <a:solidFill>
                  <a:srgbClr val="FFFFFF"/>
                </a:solidFill>
                <a:effectLst/>
                <a:uLnTx/>
                <a:uFillTx/>
                <a:latin typeface="Times New Roman" pitchFamily="18" charset="0"/>
                <a:ea typeface="+mn-ea"/>
                <a:cs typeface="+mn-cs"/>
              </a:rPr>
              <a:t>nurse young</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49" name="Oval 48">
            <a:extLst>
              <a:ext uri="{FF2B5EF4-FFF2-40B4-BE49-F238E27FC236}">
                <a16:creationId xmlns:a16="http://schemas.microsoft.com/office/drawing/2014/main" id="{79AFEFB7-0C87-4C6C-B1A6-CBA06604435C}"/>
              </a:ext>
            </a:extLst>
          </p:cNvPr>
          <p:cNvSpPr/>
          <p:nvPr/>
        </p:nvSpPr>
        <p:spPr>
          <a:xfrm>
            <a:off x="8140700" y="4213992"/>
            <a:ext cx="431800" cy="701495"/>
          </a:xfrm>
          <a:prstGeom prst="ellipse">
            <a:avLst/>
          </a:prstGeom>
          <a:ln w="31750">
            <a:solidFill>
              <a:srgbClr val="66FF66"/>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Oval 49">
            <a:extLst>
              <a:ext uri="{FF2B5EF4-FFF2-40B4-BE49-F238E27FC236}">
                <a16:creationId xmlns:a16="http://schemas.microsoft.com/office/drawing/2014/main" id="{6163AA93-74D2-41B3-81B3-54B0E9E87623}"/>
              </a:ext>
            </a:extLst>
          </p:cNvPr>
          <p:cNvSpPr/>
          <p:nvPr/>
        </p:nvSpPr>
        <p:spPr>
          <a:xfrm>
            <a:off x="7192599" y="4201649"/>
            <a:ext cx="431800" cy="701495"/>
          </a:xfrm>
          <a:prstGeom prst="ellipse">
            <a:avLst/>
          </a:prstGeom>
          <a:ln w="31750">
            <a:solidFill>
              <a:srgbClr val="66FF66"/>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251016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0-#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1" end="1"/>
                                            </p:txEl>
                                          </p:spTgt>
                                        </p:tgtEl>
                                        <p:attrNameLst>
                                          <p:attrName>style.visibility</p:attrName>
                                        </p:attrNameLst>
                                      </p:cBhvr>
                                      <p:to>
                                        <p:strVal val="visible"/>
                                      </p:to>
                                    </p:set>
                                    <p:anim calcmode="lin" valueType="num">
                                      <p:cBhvr additive="base">
                                        <p:cTn id="17"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0-#ppt_w/2"/>
                                          </p:val>
                                        </p:tav>
                                        <p:tav tm="100000">
                                          <p:val>
                                            <p:strVal val="#ppt_x"/>
                                          </p:val>
                                        </p:tav>
                                      </p:tavLst>
                                    </p:anim>
                                    <p:anim calcmode="lin" valueType="num">
                                      <p:cBhvr additive="base">
                                        <p:cTn id="22" dur="500" fill="hold"/>
                                        <p:tgtEl>
                                          <p:spTgt spid="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4"/>
                                        </p:tgtEl>
                                        <p:attrNameLst>
                                          <p:attrName>style.visibility</p:attrName>
                                        </p:attrNameLst>
                                      </p:cBhvr>
                                      <p:to>
                                        <p:strVal val="visible"/>
                                      </p:to>
                                    </p:set>
                                    <p:anim calcmode="lin" valueType="num">
                                      <p:cBhvr additive="base">
                                        <p:cTn id="31" dur="500" fill="hold"/>
                                        <p:tgtEl>
                                          <p:spTgt spid="44"/>
                                        </p:tgtEl>
                                        <p:attrNameLst>
                                          <p:attrName>ppt_x</p:attrName>
                                        </p:attrNameLst>
                                      </p:cBhvr>
                                      <p:tavLst>
                                        <p:tav tm="0">
                                          <p:val>
                                            <p:strVal val="0-#ppt_w/2"/>
                                          </p:val>
                                        </p:tav>
                                        <p:tav tm="100000">
                                          <p:val>
                                            <p:strVal val="#ppt_x"/>
                                          </p:val>
                                        </p:tav>
                                      </p:tavLst>
                                    </p:anim>
                                    <p:anim calcmode="lin" valueType="num">
                                      <p:cBhvr additive="base">
                                        <p:cTn id="32"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additive="base">
                                        <p:cTn id="37" dur="500" fill="hold"/>
                                        <p:tgtEl>
                                          <p:spTgt spid="42"/>
                                        </p:tgtEl>
                                        <p:attrNameLst>
                                          <p:attrName>ppt_x</p:attrName>
                                        </p:attrNameLst>
                                      </p:cBhvr>
                                      <p:tavLst>
                                        <p:tav tm="0">
                                          <p:val>
                                            <p:strVal val="0-#ppt_w/2"/>
                                          </p:val>
                                        </p:tav>
                                        <p:tav tm="100000">
                                          <p:val>
                                            <p:strVal val="#ppt_x"/>
                                          </p:val>
                                        </p:tav>
                                      </p:tavLst>
                                    </p:anim>
                                    <p:anim calcmode="lin" valueType="num">
                                      <p:cBhvr additive="base">
                                        <p:cTn id="38" dur="500" fill="hold"/>
                                        <p:tgtEl>
                                          <p:spTgt spid="42"/>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42">
                                            <p:txEl>
                                              <p:pRg st="0" end="0"/>
                                            </p:txEl>
                                          </p:spTgt>
                                        </p:tgtEl>
                                        <p:attrNameLst>
                                          <p:attrName>style.visibility</p:attrName>
                                        </p:attrNameLst>
                                      </p:cBhvr>
                                      <p:to>
                                        <p:strVal val="visible"/>
                                      </p:to>
                                    </p:set>
                                    <p:anim calcmode="lin" valueType="num">
                                      <p:cBhvr additive="base">
                                        <p:cTn id="41"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42">
                                            <p:txEl>
                                              <p:pRg st="1" end="1"/>
                                            </p:txEl>
                                          </p:spTgt>
                                        </p:tgtEl>
                                        <p:attrNameLst>
                                          <p:attrName>style.visibility</p:attrName>
                                        </p:attrNameLst>
                                      </p:cBhvr>
                                      <p:to>
                                        <p:strVal val="visible"/>
                                      </p:to>
                                    </p:set>
                                    <p:anim calcmode="lin" valueType="num">
                                      <p:cBhvr additive="base">
                                        <p:cTn id="47" dur="500" fill="hold"/>
                                        <p:tgtEl>
                                          <p:spTgt spid="42">
                                            <p:txEl>
                                              <p:pRg st="1" end="1"/>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46"/>
                                        </p:tgtEl>
                                        <p:attrNameLst>
                                          <p:attrName>style.visibility</p:attrName>
                                        </p:attrNameLst>
                                      </p:cBhvr>
                                      <p:to>
                                        <p:strVal val="visible"/>
                                      </p:to>
                                    </p:set>
                                    <p:anim calcmode="lin" valueType="num">
                                      <p:cBhvr additive="base">
                                        <p:cTn id="53" dur="500" fill="hold"/>
                                        <p:tgtEl>
                                          <p:spTgt spid="46"/>
                                        </p:tgtEl>
                                        <p:attrNameLst>
                                          <p:attrName>ppt_x</p:attrName>
                                        </p:attrNameLst>
                                      </p:cBhvr>
                                      <p:tavLst>
                                        <p:tav tm="0">
                                          <p:val>
                                            <p:strVal val="1+#ppt_w/2"/>
                                          </p:val>
                                        </p:tav>
                                        <p:tav tm="100000">
                                          <p:val>
                                            <p:strVal val="#ppt_x"/>
                                          </p:val>
                                        </p:tav>
                                      </p:tavLst>
                                    </p:anim>
                                    <p:anim calcmode="lin" valueType="num">
                                      <p:cBhvr additive="base">
                                        <p:cTn id="5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49"/>
                                        </p:tgtEl>
                                        <p:attrNameLst>
                                          <p:attrName>style.visibility</p:attrName>
                                        </p:attrNameLst>
                                      </p:cBhvr>
                                      <p:to>
                                        <p:strVal val="visible"/>
                                      </p:to>
                                    </p:set>
                                    <p:anim calcmode="lin" valueType="num">
                                      <p:cBhvr additive="base">
                                        <p:cTn id="59" dur="500" fill="hold"/>
                                        <p:tgtEl>
                                          <p:spTgt spid="49"/>
                                        </p:tgtEl>
                                        <p:attrNameLst>
                                          <p:attrName>ppt_x</p:attrName>
                                        </p:attrNameLst>
                                      </p:cBhvr>
                                      <p:tavLst>
                                        <p:tav tm="0">
                                          <p:val>
                                            <p:strVal val="1+#ppt_w/2"/>
                                          </p:val>
                                        </p:tav>
                                        <p:tav tm="100000">
                                          <p:val>
                                            <p:strVal val="#ppt_x"/>
                                          </p:val>
                                        </p:tav>
                                      </p:tavLst>
                                    </p:anim>
                                    <p:anim calcmode="lin" valueType="num">
                                      <p:cBhvr additive="base">
                                        <p:cTn id="60" dur="500" fill="hold"/>
                                        <p:tgtEl>
                                          <p:spTgt spid="49"/>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50"/>
                                        </p:tgtEl>
                                        <p:attrNameLst>
                                          <p:attrName>style.visibility</p:attrName>
                                        </p:attrNameLst>
                                      </p:cBhvr>
                                      <p:to>
                                        <p:strVal val="visible"/>
                                      </p:to>
                                    </p:set>
                                    <p:anim calcmode="lin" valueType="num">
                                      <p:cBhvr additive="base">
                                        <p:cTn id="63" dur="500" fill="hold"/>
                                        <p:tgtEl>
                                          <p:spTgt spid="50"/>
                                        </p:tgtEl>
                                        <p:attrNameLst>
                                          <p:attrName>ppt_x</p:attrName>
                                        </p:attrNameLst>
                                      </p:cBhvr>
                                      <p:tavLst>
                                        <p:tav tm="0">
                                          <p:val>
                                            <p:strVal val="1+#ppt_w/2"/>
                                          </p:val>
                                        </p:tav>
                                        <p:tav tm="100000">
                                          <p:val>
                                            <p:strVal val="#ppt_x"/>
                                          </p:val>
                                        </p:tav>
                                      </p:tavLst>
                                    </p:anim>
                                    <p:anim calcmode="lin" valueType="num">
                                      <p:cBhvr additive="base">
                                        <p:cTn id="64"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anim calcmode="lin" valueType="num">
                                      <p:cBhvr additive="base">
                                        <p:cTn id="69" dur="500" fill="hold"/>
                                        <p:tgtEl>
                                          <p:spTgt spid="48"/>
                                        </p:tgtEl>
                                        <p:attrNameLst>
                                          <p:attrName>ppt_x</p:attrName>
                                        </p:attrNameLst>
                                      </p:cBhvr>
                                      <p:tavLst>
                                        <p:tav tm="0">
                                          <p:val>
                                            <p:strVal val="1+#ppt_w/2"/>
                                          </p:val>
                                        </p:tav>
                                        <p:tav tm="100000">
                                          <p:val>
                                            <p:strVal val="#ppt_x"/>
                                          </p:val>
                                        </p:tav>
                                      </p:tavLst>
                                    </p:anim>
                                    <p:anim calcmode="lin" valueType="num">
                                      <p:cBhvr additive="base">
                                        <p:cTn id="70" dur="500" fill="hold"/>
                                        <p:tgtEl>
                                          <p:spTgt spid="48"/>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48">
                                            <p:txEl>
                                              <p:pRg st="0" end="0"/>
                                            </p:txEl>
                                          </p:spTgt>
                                        </p:tgtEl>
                                        <p:attrNameLst>
                                          <p:attrName>style.visibility</p:attrName>
                                        </p:attrNameLst>
                                      </p:cBhvr>
                                      <p:to>
                                        <p:strVal val="visible"/>
                                      </p:to>
                                    </p:set>
                                    <p:anim calcmode="lin" valueType="num">
                                      <p:cBhvr additive="base">
                                        <p:cTn id="73" dur="5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48">
                                            <p:txEl>
                                              <p:pRg st="1" end="1"/>
                                            </p:txEl>
                                          </p:spTgt>
                                        </p:tgtEl>
                                        <p:attrNameLst>
                                          <p:attrName>style.visibility</p:attrName>
                                        </p:attrNameLst>
                                      </p:cBhvr>
                                      <p:to>
                                        <p:strVal val="visible"/>
                                      </p:to>
                                    </p:set>
                                    <p:anim calcmode="lin" valueType="num">
                                      <p:cBhvr additive="base">
                                        <p:cTn id="79" dur="500" fill="hold"/>
                                        <p:tgtEl>
                                          <p:spTgt spid="48">
                                            <p:txEl>
                                              <p:pRg st="1" end="1"/>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4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48">
                                            <p:txEl>
                                              <p:pRg st="2" end="2"/>
                                            </p:txEl>
                                          </p:spTgt>
                                        </p:tgtEl>
                                        <p:attrNameLst>
                                          <p:attrName>style.visibility</p:attrName>
                                        </p:attrNameLst>
                                      </p:cBhvr>
                                      <p:to>
                                        <p:strVal val="visible"/>
                                      </p:to>
                                    </p:set>
                                    <p:anim calcmode="lin" valueType="num">
                                      <p:cBhvr additive="base">
                                        <p:cTn id="85" dur="500" fill="hold"/>
                                        <p:tgtEl>
                                          <p:spTgt spid="48">
                                            <p:txEl>
                                              <p:pRg st="2" end="2"/>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8">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42" grpId="0" animBg="1"/>
      <p:bldP spid="44" grpId="0" animBg="1"/>
      <p:bldP spid="48" grpId="0" animBg="1"/>
      <p:bldP spid="49" grpId="0" animBg="1"/>
      <p:bldP spid="50" grpId="0" animBg="1"/>
    </p:bld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a:extLst>
              <a:ext uri="{FF2B5EF4-FFF2-40B4-BE49-F238E27FC236}">
                <a16:creationId xmlns:a16="http://schemas.microsoft.com/office/drawing/2014/main" id="{AEB7A7E8-556A-4E08-B681-44A3E80F5A3A}"/>
              </a:ext>
            </a:extLst>
          </p:cNvPr>
          <p:cNvSpPr txBox="1">
            <a:spLocks noChangeArrowheads="1"/>
          </p:cNvSpPr>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8" name="Picture 2" descr="http://www.swordofthespirit.net/bulwark/mosesbush.gif">
            <a:extLst>
              <a:ext uri="{FF2B5EF4-FFF2-40B4-BE49-F238E27FC236}">
                <a16:creationId xmlns:a16="http://schemas.microsoft.com/office/drawing/2014/main" id="{37E80570-4612-4A6F-BFDB-01D8BF0826B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3788" y="3581400"/>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26">
            <a:extLst>
              <a:ext uri="{FF2B5EF4-FFF2-40B4-BE49-F238E27FC236}">
                <a16:creationId xmlns:a16="http://schemas.microsoft.com/office/drawing/2014/main" id="{BE8F7676-A473-4A6B-9327-6ACDE63D8D48}"/>
              </a:ext>
            </a:extLst>
          </p:cNvPr>
          <p:cNvGrpSpPr>
            <a:grpSpLocks/>
          </p:cNvGrpSpPr>
          <p:nvPr/>
        </p:nvGrpSpPr>
        <p:grpSpPr bwMode="auto">
          <a:xfrm flipH="1">
            <a:off x="152400" y="1524000"/>
            <a:ext cx="947738" cy="1828800"/>
            <a:chOff x="2308" y="1513"/>
            <a:chExt cx="1162" cy="2570"/>
          </a:xfrm>
        </p:grpSpPr>
        <p:grpSp>
          <p:nvGrpSpPr>
            <p:cNvPr id="14" name="Group 27">
              <a:extLst>
                <a:ext uri="{FF2B5EF4-FFF2-40B4-BE49-F238E27FC236}">
                  <a16:creationId xmlns:a16="http://schemas.microsoft.com/office/drawing/2014/main" id="{6F97EC0B-5BB9-4B58-A20A-F44B05A3AD47}"/>
                </a:ext>
              </a:extLst>
            </p:cNvPr>
            <p:cNvGrpSpPr>
              <a:grpSpLocks/>
            </p:cNvGrpSpPr>
            <p:nvPr/>
          </p:nvGrpSpPr>
          <p:grpSpPr bwMode="auto">
            <a:xfrm>
              <a:off x="2308" y="1740"/>
              <a:ext cx="957" cy="2343"/>
              <a:chOff x="2308" y="1740"/>
              <a:chExt cx="957" cy="2343"/>
            </a:xfrm>
          </p:grpSpPr>
          <p:sp>
            <p:nvSpPr>
              <p:cNvPr id="25" name="Freeform 28">
                <a:extLst>
                  <a:ext uri="{FF2B5EF4-FFF2-40B4-BE49-F238E27FC236}">
                    <a16:creationId xmlns:a16="http://schemas.microsoft.com/office/drawing/2014/main" id="{34235AA8-34E6-48ED-BB49-AE2581FF4F58}"/>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Freeform 29">
                <a:extLst>
                  <a:ext uri="{FF2B5EF4-FFF2-40B4-BE49-F238E27FC236}">
                    <a16:creationId xmlns:a16="http://schemas.microsoft.com/office/drawing/2014/main" id="{18CB3E8A-B077-4911-A214-7009F43DAF2B}"/>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30">
                <a:extLst>
                  <a:ext uri="{FF2B5EF4-FFF2-40B4-BE49-F238E27FC236}">
                    <a16:creationId xmlns:a16="http://schemas.microsoft.com/office/drawing/2014/main" id="{70CFC877-6547-4554-81D5-C646BC0ECAF2}"/>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31">
                <a:extLst>
                  <a:ext uri="{FF2B5EF4-FFF2-40B4-BE49-F238E27FC236}">
                    <a16:creationId xmlns:a16="http://schemas.microsoft.com/office/drawing/2014/main" id="{0CC483E2-1B1C-48D8-B71B-E7C6101015AC}"/>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32">
                <a:extLst>
                  <a:ext uri="{FF2B5EF4-FFF2-40B4-BE49-F238E27FC236}">
                    <a16:creationId xmlns:a16="http://schemas.microsoft.com/office/drawing/2014/main" id="{A7536140-1673-4206-A5D5-71DAB68FCAAB}"/>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33">
                <a:extLst>
                  <a:ext uri="{FF2B5EF4-FFF2-40B4-BE49-F238E27FC236}">
                    <a16:creationId xmlns:a16="http://schemas.microsoft.com/office/drawing/2014/main" id="{F43E9CFE-3F03-4CA7-859C-00BF15EBE0D9}"/>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5" name="Freeform 34">
              <a:extLst>
                <a:ext uri="{FF2B5EF4-FFF2-40B4-BE49-F238E27FC236}">
                  <a16:creationId xmlns:a16="http://schemas.microsoft.com/office/drawing/2014/main" id="{69607D08-220F-499F-9C12-25EA86EACCB4}"/>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Freeform 35">
              <a:extLst>
                <a:ext uri="{FF2B5EF4-FFF2-40B4-BE49-F238E27FC236}">
                  <a16:creationId xmlns:a16="http://schemas.microsoft.com/office/drawing/2014/main" id="{B20F01EA-D41A-45E6-87CA-D6FD5A3D0A6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Oval 36">
              <a:extLst>
                <a:ext uri="{FF2B5EF4-FFF2-40B4-BE49-F238E27FC236}">
                  <a16:creationId xmlns:a16="http://schemas.microsoft.com/office/drawing/2014/main" id="{27E7B663-C072-4172-BE85-4D5C6DD02EA4}"/>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37">
              <a:extLst>
                <a:ext uri="{FF2B5EF4-FFF2-40B4-BE49-F238E27FC236}">
                  <a16:creationId xmlns:a16="http://schemas.microsoft.com/office/drawing/2014/main" id="{E9BE4E64-F38F-4885-8C36-E2BD549A4746}"/>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38">
              <a:extLst>
                <a:ext uri="{FF2B5EF4-FFF2-40B4-BE49-F238E27FC236}">
                  <a16:creationId xmlns:a16="http://schemas.microsoft.com/office/drawing/2014/main" id="{72D3C2E1-7AAD-4893-98DD-1626403C9E32}"/>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39">
              <a:extLst>
                <a:ext uri="{FF2B5EF4-FFF2-40B4-BE49-F238E27FC236}">
                  <a16:creationId xmlns:a16="http://schemas.microsoft.com/office/drawing/2014/main" id="{6EFF0F6E-03DD-49D5-AAE9-1C061724CEB7}"/>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Oval 40">
              <a:extLst>
                <a:ext uri="{FF2B5EF4-FFF2-40B4-BE49-F238E27FC236}">
                  <a16:creationId xmlns:a16="http://schemas.microsoft.com/office/drawing/2014/main" id="{1F67ED68-2BB6-46C5-846F-A52A69A0CC86}"/>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1" name="AutoShape 19">
            <a:extLst>
              <a:ext uri="{FF2B5EF4-FFF2-40B4-BE49-F238E27FC236}">
                <a16:creationId xmlns:a16="http://schemas.microsoft.com/office/drawing/2014/main" id="{9336CC77-766D-4A01-9BB0-7F39F25B83EE}"/>
              </a:ext>
            </a:extLst>
          </p:cNvPr>
          <p:cNvSpPr>
            <a:spLocks noChangeArrowheads="1"/>
          </p:cNvSpPr>
          <p:nvPr/>
        </p:nvSpPr>
        <p:spPr bwMode="auto">
          <a:xfrm>
            <a:off x="1638300" y="609600"/>
            <a:ext cx="3086100" cy="461665"/>
          </a:xfrm>
          <a:prstGeom prst="wedgeRoundRectCallout">
            <a:avLst>
              <a:gd name="adj1" fmla="val -41489"/>
              <a:gd name="adj2" fmla="val 81371"/>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 want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prove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A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 B</a:t>
            </a:r>
          </a:p>
        </p:txBody>
      </p:sp>
      <p:grpSp>
        <p:nvGrpSpPr>
          <p:cNvPr id="2" name="Group 1">
            <a:extLst>
              <a:ext uri="{FF2B5EF4-FFF2-40B4-BE49-F238E27FC236}">
                <a16:creationId xmlns:a16="http://schemas.microsoft.com/office/drawing/2014/main" id="{B2F140DB-AB70-440A-BF06-5837875E4B91}"/>
              </a:ext>
            </a:extLst>
          </p:cNvPr>
          <p:cNvGrpSpPr/>
          <p:nvPr/>
        </p:nvGrpSpPr>
        <p:grpSpPr>
          <a:xfrm>
            <a:off x="4151244" y="2895600"/>
            <a:ext cx="2451657" cy="1218585"/>
            <a:chOff x="4151244" y="2941935"/>
            <a:chExt cx="2451657" cy="1218585"/>
          </a:xfrm>
        </p:grpSpPr>
        <p:sp>
          <p:nvSpPr>
            <p:cNvPr id="33" name="Rectangle 35">
              <a:extLst>
                <a:ext uri="{FF2B5EF4-FFF2-40B4-BE49-F238E27FC236}">
                  <a16:creationId xmlns:a16="http://schemas.microsoft.com/office/drawing/2014/main" id="{FE6E0077-BEE7-4CDB-A751-41216A1A92AB}"/>
                </a:ext>
              </a:extLst>
            </p:cNvPr>
            <p:cNvSpPr>
              <a:spLocks noChangeArrowheads="1"/>
            </p:cNvSpPr>
            <p:nvPr/>
          </p:nvSpPr>
          <p:spPr bwMode="auto">
            <a:xfrm>
              <a:off x="4918219" y="2941935"/>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rPr>
                <a:t>A</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nvGrpSpPr>
            <p:cNvPr id="34" name="Group 33">
              <a:extLst>
                <a:ext uri="{FF2B5EF4-FFF2-40B4-BE49-F238E27FC236}">
                  <a16:creationId xmlns:a16="http://schemas.microsoft.com/office/drawing/2014/main" id="{273F60E5-9E90-40EB-993E-2EFB22D3A389}"/>
                </a:ext>
              </a:extLst>
            </p:cNvPr>
            <p:cNvGrpSpPr/>
            <p:nvPr/>
          </p:nvGrpSpPr>
          <p:grpSpPr>
            <a:xfrm>
              <a:off x="4151244" y="3276600"/>
              <a:ext cx="2451657" cy="883920"/>
              <a:chOff x="3246225" y="2514600"/>
              <a:chExt cx="2451657" cy="883920"/>
            </a:xfrm>
          </p:grpSpPr>
          <p:sp>
            <p:nvSpPr>
              <p:cNvPr id="35" name="Oval 6">
                <a:extLst>
                  <a:ext uri="{FF2B5EF4-FFF2-40B4-BE49-F238E27FC236}">
                    <a16:creationId xmlns:a16="http://schemas.microsoft.com/office/drawing/2014/main" id="{E664C656-3969-4E29-B24F-247DDB386D4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Oval 7">
                <a:extLst>
                  <a:ext uri="{FF2B5EF4-FFF2-40B4-BE49-F238E27FC236}">
                    <a16:creationId xmlns:a16="http://schemas.microsoft.com/office/drawing/2014/main" id="{CD741A14-F6DD-46E5-BB52-2ECBF89FD221}"/>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8">
                <a:extLst>
                  <a:ext uri="{FF2B5EF4-FFF2-40B4-BE49-F238E27FC236}">
                    <a16:creationId xmlns:a16="http://schemas.microsoft.com/office/drawing/2014/main" id="{D676BE68-C1A6-4CB9-B8D2-AC77A505CCB7}"/>
                  </a:ext>
                </a:extLst>
              </p:cNvPr>
              <p:cNvCxnSpPr>
                <a:cxnSpLocks noChangeShapeType="1"/>
                <a:stCxn id="35" idx="4"/>
                <a:endCxn id="3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Oval 21">
                <a:extLst>
                  <a:ext uri="{FF2B5EF4-FFF2-40B4-BE49-F238E27FC236}">
                    <a16:creationId xmlns:a16="http://schemas.microsoft.com/office/drawing/2014/main" id="{34769880-AA75-4794-AD7E-AAE26E6D4882}"/>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9" name="AutoShape 22">
                <a:extLst>
                  <a:ext uri="{FF2B5EF4-FFF2-40B4-BE49-F238E27FC236}">
                    <a16:creationId xmlns:a16="http://schemas.microsoft.com/office/drawing/2014/main" id="{8EE4F8A5-3ABB-4071-B774-11911375932B}"/>
                  </a:ext>
                </a:extLst>
              </p:cNvPr>
              <p:cNvCxnSpPr>
                <a:cxnSpLocks noChangeShapeType="1"/>
                <a:stCxn id="35" idx="4"/>
                <a:endCxn id="3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0" name="Text Box 36">
                <a:extLst>
                  <a:ext uri="{FF2B5EF4-FFF2-40B4-BE49-F238E27FC236}">
                    <a16:creationId xmlns:a16="http://schemas.microsoft.com/office/drawing/2014/main" id="{62C524D5-C248-4A7A-8C57-AA1B7B0D52D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1" name="Text Box 37">
                <a:extLst>
                  <a:ext uri="{FF2B5EF4-FFF2-40B4-BE49-F238E27FC236}">
                    <a16:creationId xmlns:a16="http://schemas.microsoft.com/office/drawing/2014/main" id="{C9832884-0243-4F64-9A46-C3E8725A34E9}"/>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sp>
        <p:nvSpPr>
          <p:cNvPr id="42" name="AutoShape 38">
            <a:extLst>
              <a:ext uri="{FF2B5EF4-FFF2-40B4-BE49-F238E27FC236}">
                <a16:creationId xmlns:a16="http://schemas.microsoft.com/office/drawing/2014/main" id="{A4875180-59AC-42F5-946D-3E046F0E2769}"/>
              </a:ext>
            </a:extLst>
          </p:cNvPr>
          <p:cNvSpPr>
            <a:spLocks noChangeArrowheads="1"/>
          </p:cNvSpPr>
          <p:nvPr/>
        </p:nvSpPr>
        <p:spPr bwMode="auto">
          <a:xfrm>
            <a:off x="203199" y="4730012"/>
            <a:ext cx="6117901" cy="935895"/>
          </a:xfrm>
          <a:prstGeom prst="wedgeRoundRectCallout">
            <a:avLst>
              <a:gd name="adj1" fmla="val -34742"/>
              <a:gd name="adj2" fmla="val -94231"/>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Here I will </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assure you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Why?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it is the case being considered. </a:t>
            </a:r>
          </a:p>
        </p:txBody>
      </p:sp>
      <p:sp>
        <p:nvSpPr>
          <p:cNvPr id="43" name="AutoShape 19">
            <a:extLst>
              <a:ext uri="{FF2B5EF4-FFF2-40B4-BE49-F238E27FC236}">
                <a16:creationId xmlns:a16="http://schemas.microsoft.com/office/drawing/2014/main" id="{9AE4158B-B00D-421C-B04E-00D920B0A72D}"/>
              </a:ext>
            </a:extLst>
          </p:cNvPr>
          <p:cNvSpPr>
            <a:spLocks noChangeArrowheads="1"/>
          </p:cNvSpPr>
          <p:nvPr/>
        </p:nvSpPr>
        <p:spPr bwMode="auto">
          <a:xfrm>
            <a:off x="203200" y="5744156"/>
            <a:ext cx="5867400" cy="885244"/>
          </a:xfrm>
          <a:prstGeom prst="wedgeRoundRectCallout">
            <a:avLst>
              <a:gd name="adj1" fmla="val -32184"/>
              <a:gd name="adj2" fmla="val -62252"/>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this case,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A  B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true no matter what.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Let’s not even bother with this case.</a:t>
            </a:r>
          </a:p>
        </p:txBody>
      </p:sp>
      <p:sp>
        <p:nvSpPr>
          <p:cNvPr id="44" name="Oval 43">
            <a:extLst>
              <a:ext uri="{FF2B5EF4-FFF2-40B4-BE49-F238E27FC236}">
                <a16:creationId xmlns:a16="http://schemas.microsoft.com/office/drawing/2014/main" id="{E019EBBB-9A09-40D4-9603-4A48BDCC628F}"/>
              </a:ext>
            </a:extLst>
          </p:cNvPr>
          <p:cNvSpPr/>
          <p:nvPr/>
        </p:nvSpPr>
        <p:spPr bwMode="auto">
          <a:xfrm>
            <a:off x="3975100" y="3670300"/>
            <a:ext cx="607430" cy="593830"/>
          </a:xfrm>
          <a:prstGeom prst="ellipse">
            <a:avLst/>
          </a:prstGeom>
          <a:noFill/>
          <a:ln w="38100" cap="flat" cmpd="sng" algn="ctr">
            <a:solidFill>
              <a:srgbClr val="FFFF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 name="AutoShape 38">
            <a:extLst>
              <a:ext uri="{FF2B5EF4-FFF2-40B4-BE49-F238E27FC236}">
                <a16:creationId xmlns:a16="http://schemas.microsoft.com/office/drawing/2014/main" id="{E9AE72D4-4175-1BE5-8EBE-49F04CFA8AF7}"/>
              </a:ext>
            </a:extLst>
          </p:cNvPr>
          <p:cNvSpPr>
            <a:spLocks noChangeArrowheads="1"/>
          </p:cNvSpPr>
          <p:nvPr/>
        </p:nvSpPr>
        <p:spPr bwMode="auto">
          <a:xfrm>
            <a:off x="1981200" y="1143001"/>
            <a:ext cx="5105400" cy="1370288"/>
          </a:xfrm>
          <a:prstGeom prst="wedgeRoundRectCallout">
            <a:avLst>
              <a:gd name="adj1" fmla="val -64393"/>
              <a:gd name="adj2" fmla="val 103936"/>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will later talk about proof by cases.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There are two cases.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either true or false.</a:t>
            </a:r>
          </a:p>
        </p:txBody>
      </p:sp>
    </p:spTree>
    <p:extLst>
      <p:ext uri="{BB962C8B-B14F-4D97-AF65-F5344CB8AC3E}">
        <p14:creationId xmlns:p14="http://schemas.microsoft.com/office/powerpoint/2010/main" val="400052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0-#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 calcmode="lin" valueType="num">
                                      <p:cBhvr additive="base">
                                        <p:cTn id="11" dur="5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3">
                                            <p:txEl>
                                              <p:pRg st="1" end="1"/>
                                            </p:txEl>
                                          </p:spTgt>
                                        </p:tgtEl>
                                        <p:attrNameLst>
                                          <p:attrName>style.visibility</p:attrName>
                                        </p:attrNameLst>
                                      </p:cBhvr>
                                      <p:to>
                                        <p:strVal val="visible"/>
                                      </p:to>
                                    </p:set>
                                    <p:anim calcmode="lin" valueType="num">
                                      <p:cBhvr additive="base">
                                        <p:cTn id="17" dur="500" fill="hold"/>
                                        <p:tgtEl>
                                          <p:spTgt spid="4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Rectangle 2">
            <a:extLst>
              <a:ext uri="{FF2B5EF4-FFF2-40B4-BE49-F238E27FC236}">
                <a16:creationId xmlns:a16="http://schemas.microsoft.com/office/drawing/2014/main" id="{AEB7A7E8-556A-4E08-B681-44A3E80F5A3A}"/>
              </a:ext>
            </a:extLst>
          </p:cNvPr>
          <p:cNvSpPr txBox="1">
            <a:spLocks noChangeArrowheads="1"/>
          </p:cNvSpPr>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8" name="Picture 2" descr="http://www.swordofthespirit.net/bulwark/mosesbush.gif">
            <a:extLst>
              <a:ext uri="{FF2B5EF4-FFF2-40B4-BE49-F238E27FC236}">
                <a16:creationId xmlns:a16="http://schemas.microsoft.com/office/drawing/2014/main" id="{37E80570-4612-4A6F-BFDB-01D8BF0826BA}"/>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53788" y="3581400"/>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 name="Group 26">
            <a:extLst>
              <a:ext uri="{FF2B5EF4-FFF2-40B4-BE49-F238E27FC236}">
                <a16:creationId xmlns:a16="http://schemas.microsoft.com/office/drawing/2014/main" id="{BE8F7676-A473-4A6B-9327-6ACDE63D8D48}"/>
              </a:ext>
            </a:extLst>
          </p:cNvPr>
          <p:cNvGrpSpPr>
            <a:grpSpLocks/>
          </p:cNvGrpSpPr>
          <p:nvPr/>
        </p:nvGrpSpPr>
        <p:grpSpPr bwMode="auto">
          <a:xfrm flipH="1">
            <a:off x="152400" y="1524000"/>
            <a:ext cx="947738" cy="1828800"/>
            <a:chOff x="2308" y="1513"/>
            <a:chExt cx="1162" cy="2570"/>
          </a:xfrm>
        </p:grpSpPr>
        <p:grpSp>
          <p:nvGrpSpPr>
            <p:cNvPr id="14" name="Group 27">
              <a:extLst>
                <a:ext uri="{FF2B5EF4-FFF2-40B4-BE49-F238E27FC236}">
                  <a16:creationId xmlns:a16="http://schemas.microsoft.com/office/drawing/2014/main" id="{6F97EC0B-5BB9-4B58-A20A-F44B05A3AD47}"/>
                </a:ext>
              </a:extLst>
            </p:cNvPr>
            <p:cNvGrpSpPr>
              <a:grpSpLocks/>
            </p:cNvGrpSpPr>
            <p:nvPr/>
          </p:nvGrpSpPr>
          <p:grpSpPr bwMode="auto">
            <a:xfrm>
              <a:off x="2308" y="1740"/>
              <a:ext cx="957" cy="2343"/>
              <a:chOff x="2308" y="1740"/>
              <a:chExt cx="957" cy="2343"/>
            </a:xfrm>
          </p:grpSpPr>
          <p:sp>
            <p:nvSpPr>
              <p:cNvPr id="25" name="Freeform 28">
                <a:extLst>
                  <a:ext uri="{FF2B5EF4-FFF2-40B4-BE49-F238E27FC236}">
                    <a16:creationId xmlns:a16="http://schemas.microsoft.com/office/drawing/2014/main" id="{34235AA8-34E6-48ED-BB49-AE2581FF4F58}"/>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Freeform 29">
                <a:extLst>
                  <a:ext uri="{FF2B5EF4-FFF2-40B4-BE49-F238E27FC236}">
                    <a16:creationId xmlns:a16="http://schemas.microsoft.com/office/drawing/2014/main" id="{18CB3E8A-B077-4911-A214-7009F43DAF2B}"/>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30">
                <a:extLst>
                  <a:ext uri="{FF2B5EF4-FFF2-40B4-BE49-F238E27FC236}">
                    <a16:creationId xmlns:a16="http://schemas.microsoft.com/office/drawing/2014/main" id="{70CFC877-6547-4554-81D5-C646BC0ECAF2}"/>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31">
                <a:extLst>
                  <a:ext uri="{FF2B5EF4-FFF2-40B4-BE49-F238E27FC236}">
                    <a16:creationId xmlns:a16="http://schemas.microsoft.com/office/drawing/2014/main" id="{0CC483E2-1B1C-48D8-B71B-E7C6101015AC}"/>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32">
                <a:extLst>
                  <a:ext uri="{FF2B5EF4-FFF2-40B4-BE49-F238E27FC236}">
                    <a16:creationId xmlns:a16="http://schemas.microsoft.com/office/drawing/2014/main" id="{A7536140-1673-4206-A5D5-71DAB68FCAAB}"/>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33">
                <a:extLst>
                  <a:ext uri="{FF2B5EF4-FFF2-40B4-BE49-F238E27FC236}">
                    <a16:creationId xmlns:a16="http://schemas.microsoft.com/office/drawing/2014/main" id="{F43E9CFE-3F03-4CA7-859C-00BF15EBE0D9}"/>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5" name="Freeform 34">
              <a:extLst>
                <a:ext uri="{FF2B5EF4-FFF2-40B4-BE49-F238E27FC236}">
                  <a16:creationId xmlns:a16="http://schemas.microsoft.com/office/drawing/2014/main" id="{69607D08-220F-499F-9C12-25EA86EACCB4}"/>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Freeform 35">
              <a:extLst>
                <a:ext uri="{FF2B5EF4-FFF2-40B4-BE49-F238E27FC236}">
                  <a16:creationId xmlns:a16="http://schemas.microsoft.com/office/drawing/2014/main" id="{B20F01EA-D41A-45E6-87CA-D6FD5A3D0A6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Oval 36">
              <a:extLst>
                <a:ext uri="{FF2B5EF4-FFF2-40B4-BE49-F238E27FC236}">
                  <a16:creationId xmlns:a16="http://schemas.microsoft.com/office/drawing/2014/main" id="{27E7B663-C072-4172-BE85-4D5C6DD02EA4}"/>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37">
              <a:extLst>
                <a:ext uri="{FF2B5EF4-FFF2-40B4-BE49-F238E27FC236}">
                  <a16:creationId xmlns:a16="http://schemas.microsoft.com/office/drawing/2014/main" id="{E9BE4E64-F38F-4885-8C36-E2BD549A4746}"/>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38">
              <a:extLst>
                <a:ext uri="{FF2B5EF4-FFF2-40B4-BE49-F238E27FC236}">
                  <a16:creationId xmlns:a16="http://schemas.microsoft.com/office/drawing/2014/main" id="{72D3C2E1-7AAD-4893-98DD-1626403C9E32}"/>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39">
              <a:extLst>
                <a:ext uri="{FF2B5EF4-FFF2-40B4-BE49-F238E27FC236}">
                  <a16:creationId xmlns:a16="http://schemas.microsoft.com/office/drawing/2014/main" id="{6EFF0F6E-03DD-49D5-AAE9-1C061724CEB7}"/>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Oval 40">
              <a:extLst>
                <a:ext uri="{FF2B5EF4-FFF2-40B4-BE49-F238E27FC236}">
                  <a16:creationId xmlns:a16="http://schemas.microsoft.com/office/drawing/2014/main" id="{1F67ED68-2BB6-46C5-846F-A52A69A0CC86}"/>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1" name="AutoShape 19">
            <a:extLst>
              <a:ext uri="{FF2B5EF4-FFF2-40B4-BE49-F238E27FC236}">
                <a16:creationId xmlns:a16="http://schemas.microsoft.com/office/drawing/2014/main" id="{9336CC77-766D-4A01-9BB0-7F39F25B83EE}"/>
              </a:ext>
            </a:extLst>
          </p:cNvPr>
          <p:cNvSpPr>
            <a:spLocks noChangeArrowheads="1"/>
          </p:cNvSpPr>
          <p:nvPr/>
        </p:nvSpPr>
        <p:spPr bwMode="auto">
          <a:xfrm>
            <a:off x="1638300" y="609600"/>
            <a:ext cx="3086100" cy="461665"/>
          </a:xfrm>
          <a:prstGeom prst="wedgeRoundRectCallout">
            <a:avLst>
              <a:gd name="adj1" fmla="val -41489"/>
              <a:gd name="adj2" fmla="val 81371"/>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 want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prove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A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 B</a:t>
            </a:r>
          </a:p>
        </p:txBody>
      </p:sp>
      <p:grpSp>
        <p:nvGrpSpPr>
          <p:cNvPr id="2" name="Group 1">
            <a:extLst>
              <a:ext uri="{FF2B5EF4-FFF2-40B4-BE49-F238E27FC236}">
                <a16:creationId xmlns:a16="http://schemas.microsoft.com/office/drawing/2014/main" id="{B2F140DB-AB70-440A-BF06-5837875E4B91}"/>
              </a:ext>
            </a:extLst>
          </p:cNvPr>
          <p:cNvGrpSpPr/>
          <p:nvPr/>
        </p:nvGrpSpPr>
        <p:grpSpPr>
          <a:xfrm>
            <a:off x="4151244" y="2895600"/>
            <a:ext cx="2451657" cy="1218585"/>
            <a:chOff x="4151244" y="2941935"/>
            <a:chExt cx="2451657" cy="1218585"/>
          </a:xfrm>
        </p:grpSpPr>
        <p:sp>
          <p:nvSpPr>
            <p:cNvPr id="33" name="Rectangle 35">
              <a:extLst>
                <a:ext uri="{FF2B5EF4-FFF2-40B4-BE49-F238E27FC236}">
                  <a16:creationId xmlns:a16="http://schemas.microsoft.com/office/drawing/2014/main" id="{FE6E0077-BEE7-4CDB-A751-41216A1A92AB}"/>
                </a:ext>
              </a:extLst>
            </p:cNvPr>
            <p:cNvSpPr>
              <a:spLocks noChangeArrowheads="1"/>
            </p:cNvSpPr>
            <p:nvPr/>
          </p:nvSpPr>
          <p:spPr bwMode="auto">
            <a:xfrm>
              <a:off x="4918219" y="2941935"/>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rPr>
                <a:t>A</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nvGrpSpPr>
            <p:cNvPr id="34" name="Group 33">
              <a:extLst>
                <a:ext uri="{FF2B5EF4-FFF2-40B4-BE49-F238E27FC236}">
                  <a16:creationId xmlns:a16="http://schemas.microsoft.com/office/drawing/2014/main" id="{273F60E5-9E90-40EB-993E-2EFB22D3A389}"/>
                </a:ext>
              </a:extLst>
            </p:cNvPr>
            <p:cNvGrpSpPr/>
            <p:nvPr/>
          </p:nvGrpSpPr>
          <p:grpSpPr>
            <a:xfrm>
              <a:off x="4151244" y="3276600"/>
              <a:ext cx="2451657" cy="883920"/>
              <a:chOff x="3246225" y="2514600"/>
              <a:chExt cx="2451657" cy="883920"/>
            </a:xfrm>
          </p:grpSpPr>
          <p:sp>
            <p:nvSpPr>
              <p:cNvPr id="35" name="Oval 6">
                <a:extLst>
                  <a:ext uri="{FF2B5EF4-FFF2-40B4-BE49-F238E27FC236}">
                    <a16:creationId xmlns:a16="http://schemas.microsoft.com/office/drawing/2014/main" id="{E664C656-3969-4E29-B24F-247DDB386D4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Oval 7">
                <a:extLst>
                  <a:ext uri="{FF2B5EF4-FFF2-40B4-BE49-F238E27FC236}">
                    <a16:creationId xmlns:a16="http://schemas.microsoft.com/office/drawing/2014/main" id="{CD741A14-F6DD-46E5-BB52-2ECBF89FD221}"/>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8">
                <a:extLst>
                  <a:ext uri="{FF2B5EF4-FFF2-40B4-BE49-F238E27FC236}">
                    <a16:creationId xmlns:a16="http://schemas.microsoft.com/office/drawing/2014/main" id="{D676BE68-C1A6-4CB9-B8D2-AC77A505CCB7}"/>
                  </a:ext>
                </a:extLst>
              </p:cNvPr>
              <p:cNvCxnSpPr>
                <a:cxnSpLocks noChangeShapeType="1"/>
                <a:stCxn id="35" idx="4"/>
                <a:endCxn id="3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Oval 21">
                <a:extLst>
                  <a:ext uri="{FF2B5EF4-FFF2-40B4-BE49-F238E27FC236}">
                    <a16:creationId xmlns:a16="http://schemas.microsoft.com/office/drawing/2014/main" id="{34769880-AA75-4794-AD7E-AAE26E6D4882}"/>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9" name="AutoShape 22">
                <a:extLst>
                  <a:ext uri="{FF2B5EF4-FFF2-40B4-BE49-F238E27FC236}">
                    <a16:creationId xmlns:a16="http://schemas.microsoft.com/office/drawing/2014/main" id="{8EE4F8A5-3ABB-4071-B774-11911375932B}"/>
                  </a:ext>
                </a:extLst>
              </p:cNvPr>
              <p:cNvCxnSpPr>
                <a:cxnSpLocks noChangeShapeType="1"/>
                <a:stCxn id="35" idx="4"/>
                <a:endCxn id="3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0" name="Text Box 36">
                <a:extLst>
                  <a:ext uri="{FF2B5EF4-FFF2-40B4-BE49-F238E27FC236}">
                    <a16:creationId xmlns:a16="http://schemas.microsoft.com/office/drawing/2014/main" id="{62C524D5-C248-4A7A-8C57-AA1B7B0D52D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1" name="Text Box 37">
                <a:extLst>
                  <a:ext uri="{FF2B5EF4-FFF2-40B4-BE49-F238E27FC236}">
                    <a16:creationId xmlns:a16="http://schemas.microsoft.com/office/drawing/2014/main" id="{C9832884-0243-4F64-9A46-C3E8725A34E9}"/>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sp>
        <p:nvSpPr>
          <p:cNvPr id="42" name="AutoShape 38">
            <a:extLst>
              <a:ext uri="{FF2B5EF4-FFF2-40B4-BE49-F238E27FC236}">
                <a16:creationId xmlns:a16="http://schemas.microsoft.com/office/drawing/2014/main" id="{A4875180-59AC-42F5-946D-3E046F0E2769}"/>
              </a:ext>
            </a:extLst>
          </p:cNvPr>
          <p:cNvSpPr>
            <a:spLocks noChangeArrowheads="1"/>
          </p:cNvSpPr>
          <p:nvPr/>
        </p:nvSpPr>
        <p:spPr bwMode="auto">
          <a:xfrm>
            <a:off x="2971800" y="4419600"/>
            <a:ext cx="6117901" cy="935895"/>
          </a:xfrm>
          <a:prstGeom prst="wedgeRoundRectCallout">
            <a:avLst>
              <a:gd name="adj1" fmla="val -55916"/>
              <a:gd name="adj2" fmla="val -46736"/>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Here I will </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assure you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a:t>
            </a: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true</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Why?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it is the case being considered. </a:t>
            </a:r>
          </a:p>
        </p:txBody>
      </p:sp>
      <p:sp>
        <p:nvSpPr>
          <p:cNvPr id="43" name="AutoShape 19">
            <a:extLst>
              <a:ext uri="{FF2B5EF4-FFF2-40B4-BE49-F238E27FC236}">
                <a16:creationId xmlns:a16="http://schemas.microsoft.com/office/drawing/2014/main" id="{9AE4158B-B00D-421C-B04E-00D920B0A72D}"/>
              </a:ext>
            </a:extLst>
          </p:cNvPr>
          <p:cNvSpPr>
            <a:spLocks noChangeArrowheads="1"/>
          </p:cNvSpPr>
          <p:nvPr/>
        </p:nvSpPr>
        <p:spPr bwMode="auto">
          <a:xfrm>
            <a:off x="2971801" y="5433744"/>
            <a:ext cx="5867400" cy="885244"/>
          </a:xfrm>
          <a:prstGeom prst="wedgeRoundRectCallout">
            <a:avLst>
              <a:gd name="adj1" fmla="val -32184"/>
              <a:gd name="adj2" fmla="val -62252"/>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this case,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A  B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is only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true if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true.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will now have to work hard to prove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44" name="Oval 43">
            <a:extLst>
              <a:ext uri="{FF2B5EF4-FFF2-40B4-BE49-F238E27FC236}">
                <a16:creationId xmlns:a16="http://schemas.microsoft.com/office/drawing/2014/main" id="{B057DE6A-874B-4571-A247-57D505934F10}"/>
              </a:ext>
            </a:extLst>
          </p:cNvPr>
          <p:cNvSpPr/>
          <p:nvPr/>
        </p:nvSpPr>
        <p:spPr bwMode="auto">
          <a:xfrm>
            <a:off x="6148970" y="3670300"/>
            <a:ext cx="607430" cy="593830"/>
          </a:xfrm>
          <a:prstGeom prst="ellipse">
            <a:avLst/>
          </a:prstGeom>
          <a:noFill/>
          <a:ln w="38100" cap="flat" cmpd="sng" algn="ctr">
            <a:solidFill>
              <a:srgbClr val="FFFF00"/>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AutoShape 8">
            <a:extLst>
              <a:ext uri="{FF2B5EF4-FFF2-40B4-BE49-F238E27FC236}">
                <a16:creationId xmlns:a16="http://schemas.microsoft.com/office/drawing/2014/main" id="{444DA55F-C1FC-488B-A8D4-0006810B7A56}"/>
              </a:ext>
            </a:extLst>
          </p:cNvPr>
          <p:cNvSpPr>
            <a:spLocks noChangeArrowheads="1"/>
          </p:cNvSpPr>
          <p:nvPr/>
        </p:nvSpPr>
        <p:spPr bwMode="auto">
          <a:xfrm>
            <a:off x="1901681" y="6413500"/>
            <a:ext cx="4054619" cy="381000"/>
          </a:xfrm>
          <a:prstGeom prst="wedgeRectCallout">
            <a:avLst>
              <a:gd name="adj1" fmla="val -34066"/>
              <a:gd name="adj2" fmla="val -78894"/>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This </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is called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AutoShape 38">
            <a:extLst>
              <a:ext uri="{FF2B5EF4-FFF2-40B4-BE49-F238E27FC236}">
                <a16:creationId xmlns:a16="http://schemas.microsoft.com/office/drawing/2014/main" id="{BAEB5E98-C154-9980-C9DC-DDC017F34E58}"/>
              </a:ext>
            </a:extLst>
          </p:cNvPr>
          <p:cNvSpPr>
            <a:spLocks noChangeArrowheads="1"/>
          </p:cNvSpPr>
          <p:nvPr/>
        </p:nvSpPr>
        <p:spPr bwMode="auto">
          <a:xfrm>
            <a:off x="1981200" y="1143001"/>
            <a:ext cx="5105400" cy="1370288"/>
          </a:xfrm>
          <a:prstGeom prst="wedgeRoundRectCallout">
            <a:avLst>
              <a:gd name="adj1" fmla="val -64393"/>
              <a:gd name="adj2" fmla="val 103936"/>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will later talk about proof by cases.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There are two cases.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either true or false.</a:t>
            </a:r>
          </a:p>
        </p:txBody>
      </p:sp>
    </p:spTree>
    <p:extLst>
      <p:ext uri="{BB962C8B-B14F-4D97-AF65-F5344CB8AC3E}">
        <p14:creationId xmlns:p14="http://schemas.microsoft.com/office/powerpoint/2010/main" val="29793136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0-#ppt_w/2"/>
                                          </p:val>
                                        </p:tav>
                                        <p:tav tm="100000">
                                          <p:val>
                                            <p:strVal val="#ppt_x"/>
                                          </p:val>
                                        </p:tav>
                                      </p:tavLst>
                                    </p:anim>
                                    <p:anim calcmode="lin" valueType="num">
                                      <p:cBhvr additive="base">
                                        <p:cTn id="14" dur="500" fill="hold"/>
                                        <p:tgtEl>
                                          <p:spTgt spid="4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2">
                                            <p:txEl>
                                              <p:pRg st="0" end="0"/>
                                            </p:txEl>
                                          </p:spTgt>
                                        </p:tgtEl>
                                        <p:attrNameLst>
                                          <p:attrName>style.visibility</p:attrName>
                                        </p:attrNameLst>
                                      </p:cBhvr>
                                      <p:to>
                                        <p:strVal val="visible"/>
                                      </p:to>
                                    </p:set>
                                    <p:anim calcmode="lin" valueType="num">
                                      <p:cBhvr additive="base">
                                        <p:cTn id="17"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42">
                                            <p:txEl>
                                              <p:pRg st="1" end="1"/>
                                            </p:txEl>
                                          </p:spTgt>
                                        </p:tgtEl>
                                        <p:attrNameLst>
                                          <p:attrName>style.visibility</p:attrName>
                                        </p:attrNameLst>
                                      </p:cBhvr>
                                      <p:to>
                                        <p:strVal val="visible"/>
                                      </p:to>
                                    </p:set>
                                    <p:anim calcmode="lin" valueType="num">
                                      <p:cBhvr additive="base">
                                        <p:cTn id="23" dur="500" fill="hold"/>
                                        <p:tgtEl>
                                          <p:spTgt spid="4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43"/>
                                        </p:tgtEl>
                                        <p:attrNameLst>
                                          <p:attrName>style.visibility</p:attrName>
                                        </p:attrNameLst>
                                      </p:cBhvr>
                                      <p:to>
                                        <p:strVal val="visible"/>
                                      </p:to>
                                    </p:set>
                                    <p:anim calcmode="lin" valueType="num">
                                      <p:cBhvr additive="base">
                                        <p:cTn id="29" dur="500" fill="hold"/>
                                        <p:tgtEl>
                                          <p:spTgt spid="43"/>
                                        </p:tgtEl>
                                        <p:attrNameLst>
                                          <p:attrName>ppt_x</p:attrName>
                                        </p:attrNameLst>
                                      </p:cBhvr>
                                      <p:tavLst>
                                        <p:tav tm="0">
                                          <p:val>
                                            <p:strVal val="0-#ppt_w/2"/>
                                          </p:val>
                                        </p:tav>
                                        <p:tav tm="100000">
                                          <p:val>
                                            <p:strVal val="#ppt_x"/>
                                          </p:val>
                                        </p:tav>
                                      </p:tavLst>
                                    </p:anim>
                                    <p:anim calcmode="lin" valueType="num">
                                      <p:cBhvr additive="base">
                                        <p:cTn id="30" dur="500" fill="hold"/>
                                        <p:tgtEl>
                                          <p:spTgt spid="43"/>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43">
                                            <p:txEl>
                                              <p:pRg st="0" end="0"/>
                                            </p:txEl>
                                          </p:spTgt>
                                        </p:tgtEl>
                                        <p:attrNameLst>
                                          <p:attrName>style.visibility</p:attrName>
                                        </p:attrNameLst>
                                      </p:cBhvr>
                                      <p:to>
                                        <p:strVal val="visible"/>
                                      </p:to>
                                    </p:set>
                                    <p:anim calcmode="lin" valueType="num">
                                      <p:cBhvr additive="base">
                                        <p:cTn id="33" dur="5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43">
                                            <p:txEl>
                                              <p:pRg st="1" end="1"/>
                                            </p:txEl>
                                          </p:spTgt>
                                        </p:tgtEl>
                                        <p:attrNameLst>
                                          <p:attrName>style.visibility</p:attrName>
                                        </p:attrNameLst>
                                      </p:cBhvr>
                                      <p:to>
                                        <p:strVal val="visible"/>
                                      </p:to>
                                    </p:set>
                                    <p:anim calcmode="lin" valueType="num">
                                      <p:cBhvr additive="base">
                                        <p:cTn id="39" dur="500" fill="hold"/>
                                        <p:tgtEl>
                                          <p:spTgt spid="43">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45"/>
                                        </p:tgtEl>
                                        <p:attrNameLst>
                                          <p:attrName>style.visibility</p:attrName>
                                        </p:attrNameLst>
                                      </p:cBhvr>
                                      <p:to>
                                        <p:strVal val="visible"/>
                                      </p:to>
                                    </p:set>
                                    <p:anim calcmode="lin" valueType="num">
                                      <p:cBhvr additive="base">
                                        <p:cTn id="45" dur="500" fill="hold"/>
                                        <p:tgtEl>
                                          <p:spTgt spid="45"/>
                                        </p:tgtEl>
                                        <p:attrNameLst>
                                          <p:attrName>ppt_x</p:attrName>
                                        </p:attrNameLst>
                                      </p:cBhvr>
                                      <p:tavLst>
                                        <p:tav tm="0">
                                          <p:val>
                                            <p:strVal val="0-#ppt_w/2"/>
                                          </p:val>
                                        </p:tav>
                                        <p:tav tm="100000">
                                          <p:val>
                                            <p:strVal val="#ppt_x"/>
                                          </p:val>
                                        </p:tav>
                                      </p:tavLst>
                                    </p:anim>
                                    <p:anim calcmode="lin" valueType="num">
                                      <p:cBhvr additive="base">
                                        <p:cTn id="46"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2" grpId="0" animBg="1"/>
      <p:bldP spid="43" grpId="0" animBg="1"/>
      <p:bldP spid="44" grpId="0" animBg="1"/>
      <p:bldP spid="45" grpId="0" animBg="1"/>
    </p:bld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5" name="Text Box 22"/>
          <p:cNvSpPr txBox="1">
            <a:spLocks noChangeArrowheads="1"/>
          </p:cNvSpPr>
          <p:nvPr/>
        </p:nvSpPr>
        <p:spPr bwMode="auto">
          <a:xfrm>
            <a:off x="2762234" y="1600200"/>
            <a:ext cx="216437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Proof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of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A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 B</a:t>
            </a:r>
          </a:p>
        </p:txBody>
      </p:sp>
      <p:sp>
        <p:nvSpPr>
          <p:cNvPr id="7" name="Text Box 22"/>
          <p:cNvSpPr txBox="1">
            <a:spLocks noChangeArrowheads="1"/>
          </p:cNvSpPr>
          <p:nvPr/>
        </p:nvSpPr>
        <p:spPr bwMode="auto">
          <a:xfrm>
            <a:off x="2805953" y="2032000"/>
            <a:ext cx="5638723" cy="21605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algn="l" eaLnBrk="0" hangingPunct="0">
              <a:spcBef>
                <a:spcPct val="20000"/>
              </a:spcBef>
              <a:buChar char="•"/>
              <a:defRPr sz="3200">
                <a:solidFill>
                  <a:schemeClr val="tx1"/>
                </a:solidFill>
                <a:latin typeface="Times New Roman" pitchFamily="18" charset="0"/>
              </a:defRPr>
            </a:lvl1pPr>
            <a:lvl2pPr marL="1200150" indent="-45720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B.</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742950" marR="0" lvl="1" indent="0" algn="l" defTabSz="914400" rtl="0" eaLnBrk="0" fontAlgn="base" latinLnBrk="0" hangingPunct="0">
              <a:lnSpc>
                <a:spcPct val="100000"/>
              </a:lnSpc>
              <a:spcBef>
                <a:spcPct val="2000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742950" marR="0" lvl="1" indent="0" algn="l" defTabSz="914400" rtl="0" eaLnBrk="0" fontAlgn="base" latinLnBrk="0" hangingPunct="0">
              <a:lnSpc>
                <a:spcPct val="100000"/>
              </a:lnSpc>
              <a:spcBef>
                <a:spcPct val="2000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B</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Proved somehow</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742950" marR="0" lvl="1" indent="0" algn="l" defTabSz="914400" rtl="0" eaLnBrk="0" fontAlgn="base" latinLnBrk="0" hangingPunct="0">
              <a:lnSpc>
                <a:spcPct val="100000"/>
              </a:lnSpc>
              <a:spcBef>
                <a:spcPct val="2000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B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Deduction Conclusion</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0" name="Rectangle 2">
            <a:extLst>
              <a:ext uri="{FF2B5EF4-FFF2-40B4-BE49-F238E27FC236}">
                <a16:creationId xmlns:a16="http://schemas.microsoft.com/office/drawing/2014/main" id="{AEB7A7E8-556A-4E08-B681-44A3E80F5A3A}"/>
              </a:ext>
            </a:extLst>
          </p:cNvPr>
          <p:cNvSpPr txBox="1">
            <a:spLocks noChangeArrowheads="1"/>
          </p:cNvSpPr>
          <p:nvPr/>
        </p:nvSpPr>
        <p:spPr bwMode="auto">
          <a:xfrm>
            <a:off x="6858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 name="Group 26">
            <a:extLst>
              <a:ext uri="{FF2B5EF4-FFF2-40B4-BE49-F238E27FC236}">
                <a16:creationId xmlns:a16="http://schemas.microsoft.com/office/drawing/2014/main" id="{11A80A17-4ED5-43E5-B912-89EDCF1990B5}"/>
              </a:ext>
            </a:extLst>
          </p:cNvPr>
          <p:cNvGrpSpPr>
            <a:grpSpLocks/>
          </p:cNvGrpSpPr>
          <p:nvPr/>
        </p:nvGrpSpPr>
        <p:grpSpPr bwMode="auto">
          <a:xfrm flipH="1">
            <a:off x="152400" y="1524000"/>
            <a:ext cx="947738" cy="1828800"/>
            <a:chOff x="2308" y="1513"/>
            <a:chExt cx="1162" cy="2570"/>
          </a:xfrm>
        </p:grpSpPr>
        <p:grpSp>
          <p:nvGrpSpPr>
            <p:cNvPr id="15" name="Group 27">
              <a:extLst>
                <a:ext uri="{FF2B5EF4-FFF2-40B4-BE49-F238E27FC236}">
                  <a16:creationId xmlns:a16="http://schemas.microsoft.com/office/drawing/2014/main" id="{8C90A2D8-5866-46C4-92C9-4C9AEBCA1D58}"/>
                </a:ext>
              </a:extLst>
            </p:cNvPr>
            <p:cNvGrpSpPr>
              <a:grpSpLocks/>
            </p:cNvGrpSpPr>
            <p:nvPr/>
          </p:nvGrpSpPr>
          <p:grpSpPr bwMode="auto">
            <a:xfrm>
              <a:off x="2308" y="1740"/>
              <a:ext cx="957" cy="2343"/>
              <a:chOff x="2308" y="1740"/>
              <a:chExt cx="957" cy="2343"/>
            </a:xfrm>
          </p:grpSpPr>
          <p:sp>
            <p:nvSpPr>
              <p:cNvPr id="26" name="Freeform 28">
                <a:extLst>
                  <a:ext uri="{FF2B5EF4-FFF2-40B4-BE49-F238E27FC236}">
                    <a16:creationId xmlns:a16="http://schemas.microsoft.com/office/drawing/2014/main" id="{8E2A2BED-B172-4E41-ADFB-CB6DC0ECF062}"/>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29">
                <a:extLst>
                  <a:ext uri="{FF2B5EF4-FFF2-40B4-BE49-F238E27FC236}">
                    <a16:creationId xmlns:a16="http://schemas.microsoft.com/office/drawing/2014/main" id="{F7A5C984-6290-4A32-AB04-831E9AA910D7}"/>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30">
                <a:extLst>
                  <a:ext uri="{FF2B5EF4-FFF2-40B4-BE49-F238E27FC236}">
                    <a16:creationId xmlns:a16="http://schemas.microsoft.com/office/drawing/2014/main" id="{F98E2258-6C8A-44BA-A770-B4B47BC8ABDD}"/>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31">
                <a:extLst>
                  <a:ext uri="{FF2B5EF4-FFF2-40B4-BE49-F238E27FC236}">
                    <a16:creationId xmlns:a16="http://schemas.microsoft.com/office/drawing/2014/main" id="{14147D98-A17F-415B-86B2-7BEC40140BDF}"/>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32">
                <a:extLst>
                  <a:ext uri="{FF2B5EF4-FFF2-40B4-BE49-F238E27FC236}">
                    <a16:creationId xmlns:a16="http://schemas.microsoft.com/office/drawing/2014/main" id="{D8B9E522-E102-463D-84A1-236C083CB9D7}"/>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Freeform 33">
                <a:extLst>
                  <a:ext uri="{FF2B5EF4-FFF2-40B4-BE49-F238E27FC236}">
                    <a16:creationId xmlns:a16="http://schemas.microsoft.com/office/drawing/2014/main" id="{B14302EE-883C-45C3-A358-9FCD6406E83F}"/>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6" name="Freeform 34">
              <a:extLst>
                <a:ext uri="{FF2B5EF4-FFF2-40B4-BE49-F238E27FC236}">
                  <a16:creationId xmlns:a16="http://schemas.microsoft.com/office/drawing/2014/main" id="{F155DF9C-44B9-4520-839A-8FBC1C391507}"/>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Freeform 35">
              <a:extLst>
                <a:ext uri="{FF2B5EF4-FFF2-40B4-BE49-F238E27FC236}">
                  <a16:creationId xmlns:a16="http://schemas.microsoft.com/office/drawing/2014/main" id="{9C1D5323-8B70-4E5A-9914-92E83F73477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36">
              <a:extLst>
                <a:ext uri="{FF2B5EF4-FFF2-40B4-BE49-F238E27FC236}">
                  <a16:creationId xmlns:a16="http://schemas.microsoft.com/office/drawing/2014/main" id="{E221F15E-FF6C-4B64-8725-63B44DF30908}"/>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37">
              <a:extLst>
                <a:ext uri="{FF2B5EF4-FFF2-40B4-BE49-F238E27FC236}">
                  <a16:creationId xmlns:a16="http://schemas.microsoft.com/office/drawing/2014/main" id="{7DB29242-2C1A-4F16-BDD7-B47711BC35EA}"/>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38">
              <a:extLst>
                <a:ext uri="{FF2B5EF4-FFF2-40B4-BE49-F238E27FC236}">
                  <a16:creationId xmlns:a16="http://schemas.microsoft.com/office/drawing/2014/main" id="{28CBAF53-3F84-4AD5-8847-C5C533903933}"/>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Oval 39">
              <a:extLst>
                <a:ext uri="{FF2B5EF4-FFF2-40B4-BE49-F238E27FC236}">
                  <a16:creationId xmlns:a16="http://schemas.microsoft.com/office/drawing/2014/main" id="{3704FE13-0CBB-4D31-BFBC-0C6F628CB9E7}"/>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40">
              <a:extLst>
                <a:ext uri="{FF2B5EF4-FFF2-40B4-BE49-F238E27FC236}">
                  <a16:creationId xmlns:a16="http://schemas.microsoft.com/office/drawing/2014/main" id="{29352D18-65DC-4C4A-8DC7-C7BCD228B0D8}"/>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2" name="AutoShape 19">
            <a:extLst>
              <a:ext uri="{FF2B5EF4-FFF2-40B4-BE49-F238E27FC236}">
                <a16:creationId xmlns:a16="http://schemas.microsoft.com/office/drawing/2014/main" id="{8F62BF53-9CF8-4070-92C8-0F5A57E1641C}"/>
              </a:ext>
            </a:extLst>
          </p:cNvPr>
          <p:cNvSpPr>
            <a:spLocks noChangeArrowheads="1"/>
          </p:cNvSpPr>
          <p:nvPr/>
        </p:nvSpPr>
        <p:spPr bwMode="auto">
          <a:xfrm>
            <a:off x="1638300" y="609600"/>
            <a:ext cx="3086100" cy="461665"/>
          </a:xfrm>
          <a:prstGeom prst="wedgeRoundRectCallout">
            <a:avLst>
              <a:gd name="adj1" fmla="val -41489"/>
              <a:gd name="adj2" fmla="val 81371"/>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I want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prove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A </a:t>
            </a:r>
            <a:r>
              <a:rPr kumimoji="0" lang="en-US" altLang="en-US" sz="2400" b="0" i="0" u="none" strike="noStrike" kern="1200" cap="none" spc="0" normalizeH="0" baseline="0" noProof="0" dirty="0">
                <a:ln>
                  <a:noFill/>
                </a:ln>
                <a:solidFill>
                  <a:srgbClr val="FFC000"/>
                </a:solidFill>
                <a:effectLst/>
                <a:uLnTx/>
                <a:uFillTx/>
                <a:latin typeface="Symbol" pitchFamily="18" charset="2"/>
                <a:ea typeface="+mn-ea"/>
                <a:cs typeface="+mn-cs"/>
                <a:sym typeface="Symbol" pitchFamily="18" charset="2"/>
              </a:rPr>
              <a:t> B</a:t>
            </a:r>
          </a:p>
        </p:txBody>
      </p:sp>
      <p:sp>
        <p:nvSpPr>
          <p:cNvPr id="33" name="Text Box 21">
            <a:extLst>
              <a:ext uri="{FF2B5EF4-FFF2-40B4-BE49-F238E27FC236}">
                <a16:creationId xmlns:a16="http://schemas.microsoft.com/office/drawing/2014/main" id="{780256C5-F5EC-4B8D-91E2-4B69F6BEB188}"/>
              </a:ext>
            </a:extLst>
          </p:cNvPr>
          <p:cNvSpPr txBox="1">
            <a:spLocks noChangeArrowheads="1"/>
          </p:cNvSpPr>
          <p:nvPr/>
        </p:nvSpPr>
        <p:spPr bwMode="auto">
          <a:xfrm>
            <a:off x="75027" y="3048000"/>
            <a:ext cx="14872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assume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2" descr="http://www.swordofthespirit.net/bulwark/mosesbush.gif">
            <a:extLst>
              <a:ext uri="{FF2B5EF4-FFF2-40B4-BE49-F238E27FC236}">
                <a16:creationId xmlns:a16="http://schemas.microsoft.com/office/drawing/2014/main" id="{DCBF888E-B8EF-4AB2-97A2-B3BB68A22F0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990" y="3546231"/>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AutoShape 38">
            <a:extLst>
              <a:ext uri="{FF2B5EF4-FFF2-40B4-BE49-F238E27FC236}">
                <a16:creationId xmlns:a16="http://schemas.microsoft.com/office/drawing/2014/main" id="{3DDAB782-EC29-4E29-9603-14A892DE876C}"/>
              </a:ext>
            </a:extLst>
          </p:cNvPr>
          <p:cNvSpPr>
            <a:spLocks noChangeArrowheads="1"/>
          </p:cNvSpPr>
          <p:nvPr/>
        </p:nvSpPr>
        <p:spPr bwMode="auto">
          <a:xfrm>
            <a:off x="2362200" y="4428448"/>
            <a:ext cx="3831915" cy="914400"/>
          </a:xfrm>
          <a:prstGeom prst="wedgeRoundRectCallout">
            <a:avLst>
              <a:gd name="adj1" fmla="val -81006"/>
              <a:gd name="adj2" fmla="val -99299"/>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As the oracle</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 will </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mn-cs"/>
              </a:rPr>
              <a:t>help you manifest this assumption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8614764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0355"/>
                                        </p:tgtEl>
                                        <p:attrNameLst>
                                          <p:attrName>style.visibility</p:attrName>
                                        </p:attrNameLst>
                                      </p:cBhvr>
                                      <p:to>
                                        <p:strVal val="visible"/>
                                      </p:to>
                                    </p:set>
                                    <p:anim calcmode="lin" valueType="num">
                                      <p:cBhvr additive="base">
                                        <p:cTn id="7" dur="500" fill="hold"/>
                                        <p:tgtEl>
                                          <p:spTgt spid="100355"/>
                                        </p:tgtEl>
                                        <p:attrNameLst>
                                          <p:attrName>ppt_x</p:attrName>
                                        </p:attrNameLst>
                                      </p:cBhvr>
                                      <p:tavLst>
                                        <p:tav tm="0">
                                          <p:val>
                                            <p:strVal val="0-#ppt_w/2"/>
                                          </p:val>
                                        </p:tav>
                                        <p:tav tm="100000">
                                          <p:val>
                                            <p:strVal val="#ppt_x"/>
                                          </p:val>
                                        </p:tav>
                                      </p:tavLst>
                                    </p:anim>
                                    <p:anim calcmode="lin" valueType="num">
                                      <p:cBhvr additive="base">
                                        <p:cTn id="8" dur="500" fill="hold"/>
                                        <p:tgtEl>
                                          <p:spTgt spid="10035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xEl>
                                              <p:pRg st="0" end="0"/>
                                            </p:txEl>
                                          </p:spTgt>
                                        </p:tgtEl>
                                        <p:attrNameLst>
                                          <p:attrName>style.visibility</p:attrName>
                                        </p:attrNameLst>
                                      </p:cBhvr>
                                      <p:to>
                                        <p:strVal val="visible"/>
                                      </p:to>
                                    </p:set>
                                    <p:anim calcmode="lin" valueType="num">
                                      <p:cBhvr additive="base">
                                        <p:cTn id="13"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
                                            <p:txEl>
                                              <p:pRg st="1" end="1"/>
                                            </p:txEl>
                                          </p:spTgt>
                                        </p:tgtEl>
                                        <p:attrNameLst>
                                          <p:attrName>style.visibility</p:attrName>
                                        </p:attrNameLst>
                                      </p:cBhvr>
                                      <p:to>
                                        <p:strVal val="visible"/>
                                      </p:to>
                                    </p:set>
                                    <p:anim calcmode="lin" valueType="num">
                                      <p:cBhvr additive="base">
                                        <p:cTn id="1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2" end="2"/>
                                            </p:txEl>
                                          </p:spTgt>
                                        </p:tgtEl>
                                        <p:attrNameLst>
                                          <p:attrName>style.visibility</p:attrName>
                                        </p:attrNameLst>
                                      </p:cBhvr>
                                      <p:to>
                                        <p:strVal val="visible"/>
                                      </p:to>
                                    </p:set>
                                    <p:anim calcmode="lin" valueType="num">
                                      <p:cBhvr additive="base">
                                        <p:cTn id="25"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2" end="2"/>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
                                            <p:txEl>
                                              <p:pRg st="3" end="3"/>
                                            </p:txEl>
                                          </p:spTgt>
                                        </p:tgtEl>
                                        <p:attrNameLst>
                                          <p:attrName>style.visibility</p:attrName>
                                        </p:attrNameLst>
                                      </p:cBhvr>
                                      <p:to>
                                        <p:strVal val="visible"/>
                                      </p:to>
                                    </p:set>
                                    <p:anim calcmode="lin" valueType="num">
                                      <p:cBhvr additive="base">
                                        <p:cTn id="29"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7">
                                            <p:txEl>
                                              <p:pRg st="4" end="4"/>
                                            </p:txEl>
                                          </p:spTgt>
                                        </p:tgtEl>
                                        <p:attrNameLst>
                                          <p:attrName>style.visibility</p:attrName>
                                        </p:attrNameLst>
                                      </p:cBhvr>
                                      <p:to>
                                        <p:strVal val="visible"/>
                                      </p:to>
                                    </p:set>
                                    <p:anim calcmode="lin" valueType="num">
                                      <p:cBhvr additive="base">
                                        <p:cTn id="3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33"/>
                                        </p:tgtEl>
                                        <p:attrNameLst>
                                          <p:attrName>style.visibility</p:attrName>
                                        </p:attrNameLst>
                                      </p:cBhvr>
                                      <p:to>
                                        <p:strVal val="visible"/>
                                      </p:to>
                                    </p:set>
                                    <p:anim calcmode="lin" valueType="num">
                                      <p:cBhvr additive="base">
                                        <p:cTn id="41" dur="500" fill="hold"/>
                                        <p:tgtEl>
                                          <p:spTgt spid="33"/>
                                        </p:tgtEl>
                                        <p:attrNameLst>
                                          <p:attrName>ppt_x</p:attrName>
                                        </p:attrNameLst>
                                      </p:cBhvr>
                                      <p:tavLst>
                                        <p:tav tm="0">
                                          <p:val>
                                            <p:strVal val="0-#ppt_w/2"/>
                                          </p:val>
                                        </p:tav>
                                        <p:tav tm="100000">
                                          <p:val>
                                            <p:strVal val="#ppt_x"/>
                                          </p:val>
                                        </p:tav>
                                      </p:tavLst>
                                    </p:anim>
                                    <p:anim calcmode="lin" valueType="num">
                                      <p:cBhvr additive="base">
                                        <p:cTn id="42" dur="500" fill="hold"/>
                                        <p:tgtEl>
                                          <p:spTgt spid="33"/>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4"/>
                                        </p:tgtEl>
                                        <p:attrNameLst>
                                          <p:attrName>style.visibility</p:attrName>
                                        </p:attrNameLst>
                                      </p:cBhvr>
                                      <p:to>
                                        <p:strVal val="visible"/>
                                      </p:to>
                                    </p:set>
                                    <p:anim calcmode="lin" valueType="num">
                                      <p:cBhvr additive="base">
                                        <p:cTn id="45" dur="500" fill="hold"/>
                                        <p:tgtEl>
                                          <p:spTgt spid="34"/>
                                        </p:tgtEl>
                                        <p:attrNameLst>
                                          <p:attrName>ppt_x</p:attrName>
                                        </p:attrNameLst>
                                      </p:cBhvr>
                                      <p:tavLst>
                                        <p:tav tm="0">
                                          <p:val>
                                            <p:strVal val="0-#ppt_w/2"/>
                                          </p:val>
                                        </p:tav>
                                        <p:tav tm="100000">
                                          <p:val>
                                            <p:strVal val="#ppt_x"/>
                                          </p:val>
                                        </p:tav>
                                      </p:tavLst>
                                    </p:anim>
                                    <p:anim calcmode="lin" valueType="num">
                                      <p:cBhvr additive="base">
                                        <p:cTn id="46" dur="500" fill="hold"/>
                                        <p:tgtEl>
                                          <p:spTgt spid="34"/>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500" fill="hold"/>
                                        <p:tgtEl>
                                          <p:spTgt spid="17"/>
                                        </p:tgtEl>
                                        <p:attrNameLst>
                                          <p:attrName>ppt_x</p:attrName>
                                        </p:attrNameLst>
                                      </p:cBhvr>
                                      <p:tavLst>
                                        <p:tav tm="0">
                                          <p:val>
                                            <p:strVal val="0-#ppt_w/2"/>
                                          </p:val>
                                        </p:tav>
                                        <p:tav tm="100000">
                                          <p:val>
                                            <p:strVal val="#ppt_x"/>
                                          </p:val>
                                        </p:tav>
                                      </p:tavLst>
                                    </p:anim>
                                    <p:anim calcmode="lin" valueType="num">
                                      <p:cBhvr additive="base">
                                        <p:cTn id="50" dur="500" fill="hold"/>
                                        <p:tgtEl>
                                          <p:spTgt spid="17"/>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17">
                                            <p:txEl>
                                              <p:pRg st="0" end="0"/>
                                            </p:txEl>
                                          </p:spTgt>
                                        </p:tgtEl>
                                        <p:attrNameLst>
                                          <p:attrName>style.visibility</p:attrName>
                                        </p:attrNameLst>
                                      </p:cBhvr>
                                      <p:to>
                                        <p:strVal val="visible"/>
                                      </p:to>
                                    </p:set>
                                    <p:anim calcmode="lin" valueType="num">
                                      <p:cBhvr additive="base">
                                        <p:cTn id="53"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0355" grpId="0"/>
      <p:bldP spid="33" grpId="0"/>
      <p:bldP spid="17"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409" name="Text Box 21"/>
          <p:cNvSpPr txBox="1">
            <a:spLocks noChangeArrowheads="1"/>
          </p:cNvSpPr>
          <p:nvPr/>
        </p:nvSpPr>
        <p:spPr bwMode="auto">
          <a:xfrm>
            <a:off x="76200" y="1327595"/>
            <a:ext cx="12820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rPr>
              <a:t>prove</a:t>
            </a:r>
          </a:p>
        </p:txBody>
      </p:sp>
      <p:sp>
        <p:nvSpPr>
          <p:cNvPr id="101395" name="Text Box 21"/>
          <p:cNvSpPr txBox="1">
            <a:spLocks noChangeArrowheads="1"/>
          </p:cNvSpPr>
          <p:nvPr/>
        </p:nvSpPr>
        <p:spPr bwMode="auto">
          <a:xfrm>
            <a:off x="75027" y="3048000"/>
            <a:ext cx="14872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assume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Rectangle 2"/>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8" name="Picture 2" descr="http://www.swordofthespirit.net/bulwark/mosesbush.gif">
            <a:extLst>
              <a:ext uri="{FF2B5EF4-FFF2-40B4-BE49-F238E27FC236}">
                <a16:creationId xmlns:a16="http://schemas.microsoft.com/office/drawing/2014/main" id="{37EA92D2-DBEC-4629-B754-EF26476083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990" y="3546231"/>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384" name="AutoShape 38"/>
          <p:cNvSpPr>
            <a:spLocks noChangeArrowheads="1"/>
          </p:cNvSpPr>
          <p:nvPr/>
        </p:nvSpPr>
        <p:spPr bwMode="auto">
          <a:xfrm>
            <a:off x="2514600" y="1777030"/>
            <a:ext cx="4038600" cy="628285"/>
          </a:xfrm>
          <a:prstGeom prst="wedgeRoundRectCallout">
            <a:avLst>
              <a:gd name="adj1" fmla="val -73139"/>
              <a:gd name="adj2" fmla="val -21660"/>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 must prove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both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A</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 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a:t>
            </a:r>
          </a:p>
        </p:txBody>
      </p:sp>
      <p:sp>
        <p:nvSpPr>
          <p:cNvPr id="15" name="Text Box 22">
            <a:extLst>
              <a:ext uri="{FF2B5EF4-FFF2-40B4-BE49-F238E27FC236}">
                <a16:creationId xmlns:a16="http://schemas.microsoft.com/office/drawing/2014/main" id="{2B92C8D0-F37A-4707-A5C2-C11849F61C73}"/>
              </a:ext>
            </a:extLst>
          </p:cNvPr>
          <p:cNvSpPr txBox="1">
            <a:spLocks noChangeArrowheads="1"/>
          </p:cNvSpPr>
          <p:nvPr/>
        </p:nvSpPr>
        <p:spPr bwMode="auto">
          <a:xfrm>
            <a:off x="1105884" y="752188"/>
            <a:ext cx="9525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a:solidFill>
                  <a:schemeClr val="tx1"/>
                </a:solidFill>
                <a:latin typeface="Times New Roman" pitchFamily="18" charset="0"/>
              </a:defRPr>
            </a:lvl1pPr>
            <a:lvl2pPr marL="742950" indent="-285750" eaLnBrk="0" hangingPunct="0">
              <a:defRPr sz="3200">
                <a:solidFill>
                  <a:schemeClr val="tx1"/>
                </a:solidFill>
                <a:latin typeface="Times New Roman" pitchFamily="18" charset="0"/>
              </a:defRPr>
            </a:lvl2pPr>
            <a:lvl3pPr marL="1143000" indent="-228600" eaLnBrk="0" hangingPunct="0">
              <a:defRPr sz="3200">
                <a:solidFill>
                  <a:schemeClr val="tx1"/>
                </a:solidFill>
                <a:latin typeface="Times New Roman" pitchFamily="18" charset="0"/>
              </a:defRPr>
            </a:lvl3pPr>
            <a:lvl4pPr marL="1600200" indent="-228600" eaLnBrk="0" hangingPunct="0">
              <a:defRPr sz="3200">
                <a:solidFill>
                  <a:schemeClr val="tx1"/>
                </a:solidFill>
                <a:latin typeface="Times New Roman" pitchFamily="18" charset="0"/>
              </a:defRPr>
            </a:lvl4pPr>
            <a:lvl5pPr marL="2057400" indent="-228600" eaLnBrk="0" hangingPunct="0">
              <a:defRPr sz="3200">
                <a:solidFill>
                  <a:schemeClr val="tx1"/>
                </a:solidFill>
                <a:latin typeface="Times New Roman" pitchFamily="18" charset="0"/>
              </a:defRPr>
            </a:lvl5pPr>
            <a:lvl6pPr marL="2514600" indent="-228600" algn="r" eaLnBrk="0" fontAlgn="base" hangingPunct="0">
              <a:spcBef>
                <a:spcPct val="0"/>
              </a:spcBef>
              <a:spcAft>
                <a:spcPct val="0"/>
              </a:spcAft>
              <a:defRPr sz="3200">
                <a:solidFill>
                  <a:schemeClr val="tx1"/>
                </a:solidFill>
                <a:latin typeface="Times New Roman" pitchFamily="18" charset="0"/>
              </a:defRPr>
            </a:lvl6pPr>
            <a:lvl7pPr marL="2971800" indent="-228600" algn="r" eaLnBrk="0" fontAlgn="base" hangingPunct="0">
              <a:spcBef>
                <a:spcPct val="0"/>
              </a:spcBef>
              <a:spcAft>
                <a:spcPct val="0"/>
              </a:spcAft>
              <a:defRPr sz="3200">
                <a:solidFill>
                  <a:schemeClr val="tx1"/>
                </a:solidFill>
                <a:latin typeface="Times New Roman" pitchFamily="18" charset="0"/>
              </a:defRPr>
            </a:lvl7pPr>
            <a:lvl8pPr marL="3429000" indent="-228600" algn="r" eaLnBrk="0" fontAlgn="base" hangingPunct="0">
              <a:spcBef>
                <a:spcPct val="0"/>
              </a:spcBef>
              <a:spcAft>
                <a:spcPct val="0"/>
              </a:spcAft>
              <a:defRPr sz="3200">
                <a:solidFill>
                  <a:schemeClr val="tx1"/>
                </a:solidFill>
                <a:latin typeface="Times New Roman" pitchFamily="18" charset="0"/>
              </a:defRPr>
            </a:lvl8pPr>
            <a:lvl9pPr marL="3886200" indent="-228600" algn="r" eaLnBrk="0" fontAlgn="base" hangingPunct="0">
              <a:spcBef>
                <a:spcPct val="0"/>
              </a:spcBef>
              <a:spcAft>
                <a:spcPct val="0"/>
              </a:spcAft>
              <a:defRPr sz="32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a:ln>
                  <a:noFill/>
                </a:ln>
                <a:solidFill>
                  <a:srgbClr val="FFC000"/>
                </a:solidFill>
                <a:effectLst/>
                <a:uLnTx/>
                <a:uFillTx/>
                <a:latin typeface="Symbol" pitchFamily="18" charset="2"/>
                <a:ea typeface="+mn-ea"/>
                <a:cs typeface="+mn-cs"/>
              </a:rPr>
              <a:t>A</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B</a:t>
            </a:r>
            <a:endParaRPr kumimoji="0" lang="en-US" sz="2400" b="0" i="0" u="none" strike="noStrike" kern="1200" cap="none" spc="0" normalizeH="0" baseline="0" noProof="0" dirty="0">
              <a:ln>
                <a:noFill/>
              </a:ln>
              <a:solidFill>
                <a:srgbClr val="FFC000"/>
              </a:solidFill>
              <a:effectLst/>
              <a:uLnTx/>
              <a:uFillTx/>
              <a:latin typeface="Times New Roman"/>
              <a:ea typeface="+mn-ea"/>
              <a:cs typeface="+mn-cs"/>
            </a:endParaRPr>
          </a:p>
        </p:txBody>
      </p:sp>
      <p:grpSp>
        <p:nvGrpSpPr>
          <p:cNvPr id="16" name="Group 26">
            <a:extLst>
              <a:ext uri="{FF2B5EF4-FFF2-40B4-BE49-F238E27FC236}">
                <a16:creationId xmlns:a16="http://schemas.microsoft.com/office/drawing/2014/main" id="{DEE8BCC4-BE28-4951-94CF-265D9F080B30}"/>
              </a:ext>
            </a:extLst>
          </p:cNvPr>
          <p:cNvGrpSpPr>
            <a:grpSpLocks/>
          </p:cNvGrpSpPr>
          <p:nvPr/>
        </p:nvGrpSpPr>
        <p:grpSpPr bwMode="auto">
          <a:xfrm flipH="1">
            <a:off x="914400" y="1768908"/>
            <a:ext cx="609600" cy="1224462"/>
            <a:chOff x="2308" y="1513"/>
            <a:chExt cx="1162" cy="2570"/>
          </a:xfrm>
        </p:grpSpPr>
        <p:grpSp>
          <p:nvGrpSpPr>
            <p:cNvPr id="17" name="Group 27">
              <a:extLst>
                <a:ext uri="{FF2B5EF4-FFF2-40B4-BE49-F238E27FC236}">
                  <a16:creationId xmlns:a16="http://schemas.microsoft.com/office/drawing/2014/main" id="{687E4D8D-5B85-4B13-964A-6B34A5CC3D8C}"/>
                </a:ext>
              </a:extLst>
            </p:cNvPr>
            <p:cNvGrpSpPr>
              <a:grpSpLocks/>
            </p:cNvGrpSpPr>
            <p:nvPr/>
          </p:nvGrpSpPr>
          <p:grpSpPr bwMode="auto">
            <a:xfrm>
              <a:off x="2308" y="1740"/>
              <a:ext cx="957" cy="2343"/>
              <a:chOff x="2308" y="1740"/>
              <a:chExt cx="957" cy="2343"/>
            </a:xfrm>
          </p:grpSpPr>
          <p:sp>
            <p:nvSpPr>
              <p:cNvPr id="27" name="Freeform 28">
                <a:extLst>
                  <a:ext uri="{FF2B5EF4-FFF2-40B4-BE49-F238E27FC236}">
                    <a16:creationId xmlns:a16="http://schemas.microsoft.com/office/drawing/2014/main" id="{45DA6A8A-1DAF-491D-8AF1-E278C06C2335}"/>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29">
                <a:extLst>
                  <a:ext uri="{FF2B5EF4-FFF2-40B4-BE49-F238E27FC236}">
                    <a16:creationId xmlns:a16="http://schemas.microsoft.com/office/drawing/2014/main" id="{C1264628-7EC2-4831-B6D0-9B2312AE014A}"/>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30">
                <a:extLst>
                  <a:ext uri="{FF2B5EF4-FFF2-40B4-BE49-F238E27FC236}">
                    <a16:creationId xmlns:a16="http://schemas.microsoft.com/office/drawing/2014/main" id="{A89ABBF7-0ADC-4406-B04E-C74524C3F4D1}"/>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31">
                <a:extLst>
                  <a:ext uri="{FF2B5EF4-FFF2-40B4-BE49-F238E27FC236}">
                    <a16:creationId xmlns:a16="http://schemas.microsoft.com/office/drawing/2014/main" id="{DECA66D7-BF2B-481D-9B8C-44F5818CF55E}"/>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Freeform 32">
                <a:extLst>
                  <a:ext uri="{FF2B5EF4-FFF2-40B4-BE49-F238E27FC236}">
                    <a16:creationId xmlns:a16="http://schemas.microsoft.com/office/drawing/2014/main" id="{32850239-746E-4201-A68B-8E6321165CB8}"/>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Freeform 33">
                <a:extLst>
                  <a:ext uri="{FF2B5EF4-FFF2-40B4-BE49-F238E27FC236}">
                    <a16:creationId xmlns:a16="http://schemas.microsoft.com/office/drawing/2014/main" id="{09944A57-75EF-4761-B0AA-5629FD69C589}"/>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8" name="Freeform 34">
              <a:extLst>
                <a:ext uri="{FF2B5EF4-FFF2-40B4-BE49-F238E27FC236}">
                  <a16:creationId xmlns:a16="http://schemas.microsoft.com/office/drawing/2014/main" id="{46F5A129-8DC2-4006-B5F1-F6C91685200D}"/>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Freeform 35">
              <a:extLst>
                <a:ext uri="{FF2B5EF4-FFF2-40B4-BE49-F238E27FC236}">
                  <a16:creationId xmlns:a16="http://schemas.microsoft.com/office/drawing/2014/main" id="{EA4369F4-EC32-4A96-826B-CE3F990A6B5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36">
              <a:extLst>
                <a:ext uri="{FF2B5EF4-FFF2-40B4-BE49-F238E27FC236}">
                  <a16:creationId xmlns:a16="http://schemas.microsoft.com/office/drawing/2014/main" id="{59789377-9146-4E76-81A0-B622FABB8407}"/>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37">
              <a:extLst>
                <a:ext uri="{FF2B5EF4-FFF2-40B4-BE49-F238E27FC236}">
                  <a16:creationId xmlns:a16="http://schemas.microsoft.com/office/drawing/2014/main" id="{1EDEEB24-9EA1-4318-B9C1-8D98B42AFEBD}"/>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Oval 38">
              <a:extLst>
                <a:ext uri="{FF2B5EF4-FFF2-40B4-BE49-F238E27FC236}">
                  <a16:creationId xmlns:a16="http://schemas.microsoft.com/office/drawing/2014/main" id="{6F4FA47F-D087-46B0-86D9-E34B484D3362}"/>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39">
              <a:extLst>
                <a:ext uri="{FF2B5EF4-FFF2-40B4-BE49-F238E27FC236}">
                  <a16:creationId xmlns:a16="http://schemas.microsoft.com/office/drawing/2014/main" id="{A3BE861F-06E6-4442-9571-1A580CC13C05}"/>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Oval 40">
              <a:extLst>
                <a:ext uri="{FF2B5EF4-FFF2-40B4-BE49-F238E27FC236}">
                  <a16:creationId xmlns:a16="http://schemas.microsoft.com/office/drawing/2014/main" id="{AD4F448C-DA4E-442E-BF2C-B3F2363A6C48}"/>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1" name="AutoShape 38">
            <a:extLst>
              <a:ext uri="{FF2B5EF4-FFF2-40B4-BE49-F238E27FC236}">
                <a16:creationId xmlns:a16="http://schemas.microsoft.com/office/drawing/2014/main" id="{60BB9F96-380B-4409-8639-C34C89809406}"/>
              </a:ext>
            </a:extLst>
          </p:cNvPr>
          <p:cNvSpPr>
            <a:spLocks noChangeArrowheads="1"/>
          </p:cNvSpPr>
          <p:nvPr/>
        </p:nvSpPr>
        <p:spPr bwMode="auto">
          <a:xfrm>
            <a:off x="2514600" y="3612672"/>
            <a:ext cx="4495800" cy="704476"/>
          </a:xfrm>
          <a:prstGeom prst="wedgeRoundRectCallout">
            <a:avLst>
              <a:gd name="adj1" fmla="val -78641"/>
              <a:gd name="adj2" fmla="val -24631"/>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reassure you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of both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A</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 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a:t>
            </a:r>
          </a:p>
        </p:txBody>
      </p:sp>
    </p:spTree>
    <p:extLst>
      <p:ext uri="{BB962C8B-B14F-4D97-AF65-F5344CB8AC3E}">
        <p14:creationId xmlns:p14="http://schemas.microsoft.com/office/powerpoint/2010/main" val="19270439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1409"/>
                                        </p:tgtEl>
                                        <p:attrNameLst>
                                          <p:attrName>style.visibility</p:attrName>
                                        </p:attrNameLst>
                                      </p:cBhvr>
                                      <p:to>
                                        <p:strVal val="visible"/>
                                      </p:to>
                                    </p:set>
                                    <p:anim calcmode="lin" valueType="num">
                                      <p:cBhvr additive="base">
                                        <p:cTn id="13" dur="500" fill="hold"/>
                                        <p:tgtEl>
                                          <p:spTgt spid="101409"/>
                                        </p:tgtEl>
                                        <p:attrNameLst>
                                          <p:attrName>ppt_x</p:attrName>
                                        </p:attrNameLst>
                                      </p:cBhvr>
                                      <p:tavLst>
                                        <p:tav tm="0">
                                          <p:val>
                                            <p:strVal val="0-#ppt_w/2"/>
                                          </p:val>
                                        </p:tav>
                                        <p:tav tm="100000">
                                          <p:val>
                                            <p:strVal val="#ppt_x"/>
                                          </p:val>
                                        </p:tav>
                                      </p:tavLst>
                                    </p:anim>
                                    <p:anim calcmode="lin" valueType="num">
                                      <p:cBhvr additive="base">
                                        <p:cTn id="14" dur="500" fill="hold"/>
                                        <p:tgtEl>
                                          <p:spTgt spid="101409"/>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01384"/>
                                        </p:tgtEl>
                                        <p:attrNameLst>
                                          <p:attrName>style.visibility</p:attrName>
                                        </p:attrNameLst>
                                      </p:cBhvr>
                                      <p:to>
                                        <p:strVal val="visible"/>
                                      </p:to>
                                    </p:set>
                                    <p:anim calcmode="lin" valueType="num">
                                      <p:cBhvr additive="base">
                                        <p:cTn id="19" dur="500" fill="hold"/>
                                        <p:tgtEl>
                                          <p:spTgt spid="101384"/>
                                        </p:tgtEl>
                                        <p:attrNameLst>
                                          <p:attrName>ppt_x</p:attrName>
                                        </p:attrNameLst>
                                      </p:cBhvr>
                                      <p:tavLst>
                                        <p:tav tm="0">
                                          <p:val>
                                            <p:strVal val="0-#ppt_w/2"/>
                                          </p:val>
                                        </p:tav>
                                        <p:tav tm="100000">
                                          <p:val>
                                            <p:strVal val="#ppt_x"/>
                                          </p:val>
                                        </p:tav>
                                      </p:tavLst>
                                    </p:anim>
                                    <p:anim calcmode="lin" valueType="num">
                                      <p:cBhvr additive="base">
                                        <p:cTn id="20" dur="500" fill="hold"/>
                                        <p:tgtEl>
                                          <p:spTgt spid="101384"/>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6"/>
                                        </p:tgtEl>
                                        <p:attrNameLst>
                                          <p:attrName>style.visibility</p:attrName>
                                        </p:attrNameLst>
                                      </p:cBhvr>
                                      <p:to>
                                        <p:strVal val="visible"/>
                                      </p:to>
                                    </p:set>
                                    <p:anim calcmode="lin" valueType="num">
                                      <p:cBhvr additive="base">
                                        <p:cTn id="23" dur="500" fill="hold"/>
                                        <p:tgtEl>
                                          <p:spTgt spid="16"/>
                                        </p:tgtEl>
                                        <p:attrNameLst>
                                          <p:attrName>ppt_x</p:attrName>
                                        </p:attrNameLst>
                                      </p:cBhvr>
                                      <p:tavLst>
                                        <p:tav tm="0">
                                          <p:val>
                                            <p:strVal val="0-#ppt_w/2"/>
                                          </p:val>
                                        </p:tav>
                                        <p:tav tm="100000">
                                          <p:val>
                                            <p:strVal val="#ppt_x"/>
                                          </p:val>
                                        </p:tav>
                                      </p:tavLst>
                                    </p:anim>
                                    <p:anim calcmode="lin" valueType="num">
                                      <p:cBhvr additive="base">
                                        <p:cTn id="24" dur="500" fill="hold"/>
                                        <p:tgtEl>
                                          <p:spTgt spid="16"/>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01384">
                                            <p:txEl>
                                              <p:pRg st="0" end="0"/>
                                            </p:txEl>
                                          </p:spTgt>
                                        </p:tgtEl>
                                        <p:attrNameLst>
                                          <p:attrName>style.visibility</p:attrName>
                                        </p:attrNameLst>
                                      </p:cBhvr>
                                      <p:to>
                                        <p:strVal val="visible"/>
                                      </p:to>
                                    </p:set>
                                    <p:anim calcmode="lin" valueType="num">
                                      <p:cBhvr additive="base">
                                        <p:cTn id="27" dur="500" fill="hold"/>
                                        <p:tgtEl>
                                          <p:spTgt spid="101384">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138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32" presetClass="emph" presetSubtype="0" fill="hold" grpId="0" nodeType="clickEffect">
                                  <p:stCondLst>
                                    <p:cond delay="0"/>
                                  </p:stCondLst>
                                  <p:childTnLst>
                                    <p:animRot by="120000">
                                      <p:cBhvr>
                                        <p:cTn id="32" dur="100" fill="hold">
                                          <p:stCondLst>
                                            <p:cond delay="0"/>
                                          </p:stCondLst>
                                        </p:cTn>
                                        <p:tgtEl>
                                          <p:spTgt spid="101395"/>
                                        </p:tgtEl>
                                        <p:attrNameLst>
                                          <p:attrName>r</p:attrName>
                                        </p:attrNameLst>
                                      </p:cBhvr>
                                    </p:animRot>
                                    <p:animRot by="-240000">
                                      <p:cBhvr>
                                        <p:cTn id="33" dur="200" fill="hold">
                                          <p:stCondLst>
                                            <p:cond delay="200"/>
                                          </p:stCondLst>
                                        </p:cTn>
                                        <p:tgtEl>
                                          <p:spTgt spid="101395"/>
                                        </p:tgtEl>
                                        <p:attrNameLst>
                                          <p:attrName>r</p:attrName>
                                        </p:attrNameLst>
                                      </p:cBhvr>
                                    </p:animRot>
                                    <p:animRot by="240000">
                                      <p:cBhvr>
                                        <p:cTn id="34" dur="200" fill="hold">
                                          <p:stCondLst>
                                            <p:cond delay="400"/>
                                          </p:stCondLst>
                                        </p:cTn>
                                        <p:tgtEl>
                                          <p:spTgt spid="101395"/>
                                        </p:tgtEl>
                                        <p:attrNameLst>
                                          <p:attrName>r</p:attrName>
                                        </p:attrNameLst>
                                      </p:cBhvr>
                                    </p:animRot>
                                    <p:animRot by="-240000">
                                      <p:cBhvr>
                                        <p:cTn id="35" dur="200" fill="hold">
                                          <p:stCondLst>
                                            <p:cond delay="600"/>
                                          </p:stCondLst>
                                        </p:cTn>
                                        <p:tgtEl>
                                          <p:spTgt spid="101395"/>
                                        </p:tgtEl>
                                        <p:attrNameLst>
                                          <p:attrName>r</p:attrName>
                                        </p:attrNameLst>
                                      </p:cBhvr>
                                    </p:animRot>
                                    <p:animRot by="120000">
                                      <p:cBhvr>
                                        <p:cTn id="36" dur="200" fill="hold">
                                          <p:stCondLst>
                                            <p:cond delay="800"/>
                                          </p:stCondLst>
                                        </p:cTn>
                                        <p:tgtEl>
                                          <p:spTgt spid="101395"/>
                                        </p:tgtEl>
                                        <p:attrNameLst>
                                          <p:attrName>r</p:attrName>
                                        </p:attrNameLst>
                                      </p:cBhvr>
                                    </p:animRot>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500" fill="hold"/>
                                        <p:tgtEl>
                                          <p:spTgt spid="41"/>
                                        </p:tgtEl>
                                        <p:attrNameLst>
                                          <p:attrName>ppt_x</p:attrName>
                                        </p:attrNameLst>
                                      </p:cBhvr>
                                      <p:tavLst>
                                        <p:tav tm="0">
                                          <p:val>
                                            <p:strVal val="0-#ppt_w/2"/>
                                          </p:val>
                                        </p:tav>
                                        <p:tav tm="100000">
                                          <p:val>
                                            <p:strVal val="#ppt_x"/>
                                          </p:val>
                                        </p:tav>
                                      </p:tavLst>
                                    </p:anim>
                                    <p:anim calcmode="lin" valueType="num">
                                      <p:cBhvr additive="base">
                                        <p:cTn id="42" dur="500" fill="hold"/>
                                        <p:tgtEl>
                                          <p:spTgt spid="41"/>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41">
                                            <p:txEl>
                                              <p:pRg st="0" end="0"/>
                                            </p:txEl>
                                          </p:spTgt>
                                        </p:tgtEl>
                                        <p:attrNameLst>
                                          <p:attrName>style.visibility</p:attrName>
                                        </p:attrNameLst>
                                      </p:cBhvr>
                                      <p:to>
                                        <p:strVal val="visible"/>
                                      </p:to>
                                    </p:set>
                                    <p:anim calcmode="lin" valueType="num">
                                      <p:cBhvr additive="base">
                                        <p:cTn id="45"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409" grpId="0"/>
      <p:bldP spid="101395" grpId="0"/>
      <p:bldP spid="101384" grpId="0" animBg="1"/>
      <p:bldP spid="15" grpId="0"/>
      <p:bldP spid="41" grpId="0" animBg="1"/>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95" name="Text Box 21"/>
          <p:cNvSpPr txBox="1">
            <a:spLocks noChangeArrowheads="1"/>
          </p:cNvSpPr>
          <p:nvPr/>
        </p:nvSpPr>
        <p:spPr bwMode="auto">
          <a:xfrm>
            <a:off x="75027" y="3048000"/>
            <a:ext cx="14872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assume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Rectangle 2"/>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Help </a:t>
            </a: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from an Oracle </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8" name="Picture 2" descr="http://www.swordofthespirit.net/bulwark/mosesbush.gif">
            <a:extLst>
              <a:ext uri="{FF2B5EF4-FFF2-40B4-BE49-F238E27FC236}">
                <a16:creationId xmlns:a16="http://schemas.microsoft.com/office/drawing/2014/main" id="{37EA92D2-DBEC-4629-B754-EF26476083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390990" y="3546231"/>
            <a:ext cx="1800225" cy="1047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384" name="AutoShape 38"/>
          <p:cNvSpPr>
            <a:spLocks noChangeArrowheads="1"/>
          </p:cNvSpPr>
          <p:nvPr/>
        </p:nvSpPr>
        <p:spPr bwMode="auto">
          <a:xfrm>
            <a:off x="2514599" y="1524000"/>
            <a:ext cx="5506729" cy="544553"/>
          </a:xfrm>
          <a:prstGeom prst="wedgeRoundRectCallout">
            <a:avLst>
              <a:gd name="adj1" fmla="val -69507"/>
              <a:gd name="adj2" fmla="val 37621"/>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 get to choose whether 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prove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A</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a:t>
            </a:r>
          </a:p>
        </p:txBody>
      </p:sp>
      <p:sp>
        <p:nvSpPr>
          <p:cNvPr id="15" name="Text Box 22">
            <a:extLst>
              <a:ext uri="{FF2B5EF4-FFF2-40B4-BE49-F238E27FC236}">
                <a16:creationId xmlns:a16="http://schemas.microsoft.com/office/drawing/2014/main" id="{2B92C8D0-F37A-4707-A5C2-C11849F61C73}"/>
              </a:ext>
            </a:extLst>
          </p:cNvPr>
          <p:cNvSpPr txBox="1">
            <a:spLocks noChangeArrowheads="1"/>
          </p:cNvSpPr>
          <p:nvPr/>
        </p:nvSpPr>
        <p:spPr bwMode="auto">
          <a:xfrm>
            <a:off x="1105884" y="752188"/>
            <a:ext cx="9525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sz="3200">
                <a:solidFill>
                  <a:schemeClr val="tx1"/>
                </a:solidFill>
                <a:latin typeface="Times New Roman" pitchFamily="18" charset="0"/>
              </a:defRPr>
            </a:lvl1pPr>
            <a:lvl2pPr marL="742950" indent="-285750" eaLnBrk="0" hangingPunct="0">
              <a:defRPr sz="3200">
                <a:solidFill>
                  <a:schemeClr val="tx1"/>
                </a:solidFill>
                <a:latin typeface="Times New Roman" pitchFamily="18" charset="0"/>
              </a:defRPr>
            </a:lvl2pPr>
            <a:lvl3pPr marL="1143000" indent="-228600" eaLnBrk="0" hangingPunct="0">
              <a:defRPr sz="3200">
                <a:solidFill>
                  <a:schemeClr val="tx1"/>
                </a:solidFill>
                <a:latin typeface="Times New Roman" pitchFamily="18" charset="0"/>
              </a:defRPr>
            </a:lvl3pPr>
            <a:lvl4pPr marL="1600200" indent="-228600" eaLnBrk="0" hangingPunct="0">
              <a:defRPr sz="3200">
                <a:solidFill>
                  <a:schemeClr val="tx1"/>
                </a:solidFill>
                <a:latin typeface="Times New Roman" pitchFamily="18" charset="0"/>
              </a:defRPr>
            </a:lvl4pPr>
            <a:lvl5pPr marL="2057400" indent="-228600" eaLnBrk="0" hangingPunct="0">
              <a:defRPr sz="3200">
                <a:solidFill>
                  <a:schemeClr val="tx1"/>
                </a:solidFill>
                <a:latin typeface="Times New Roman" pitchFamily="18" charset="0"/>
              </a:defRPr>
            </a:lvl5pPr>
            <a:lvl6pPr marL="2514600" indent="-228600" algn="r" eaLnBrk="0" fontAlgn="base" hangingPunct="0">
              <a:spcBef>
                <a:spcPct val="0"/>
              </a:spcBef>
              <a:spcAft>
                <a:spcPct val="0"/>
              </a:spcAft>
              <a:defRPr sz="3200">
                <a:solidFill>
                  <a:schemeClr val="tx1"/>
                </a:solidFill>
                <a:latin typeface="Times New Roman" pitchFamily="18" charset="0"/>
              </a:defRPr>
            </a:lvl6pPr>
            <a:lvl7pPr marL="2971800" indent="-228600" algn="r" eaLnBrk="0" fontAlgn="base" hangingPunct="0">
              <a:spcBef>
                <a:spcPct val="0"/>
              </a:spcBef>
              <a:spcAft>
                <a:spcPct val="0"/>
              </a:spcAft>
              <a:defRPr sz="3200">
                <a:solidFill>
                  <a:schemeClr val="tx1"/>
                </a:solidFill>
                <a:latin typeface="Times New Roman" pitchFamily="18" charset="0"/>
              </a:defRPr>
            </a:lvl7pPr>
            <a:lvl8pPr marL="3429000" indent="-228600" algn="r" eaLnBrk="0" fontAlgn="base" hangingPunct="0">
              <a:spcBef>
                <a:spcPct val="0"/>
              </a:spcBef>
              <a:spcAft>
                <a:spcPct val="0"/>
              </a:spcAft>
              <a:defRPr sz="3200">
                <a:solidFill>
                  <a:schemeClr val="tx1"/>
                </a:solidFill>
                <a:latin typeface="Times New Roman" pitchFamily="18" charset="0"/>
              </a:defRPr>
            </a:lvl8pPr>
            <a:lvl9pPr marL="3886200" indent="-228600" algn="r" eaLnBrk="0" fontAlgn="base" hangingPunct="0">
              <a:spcBef>
                <a:spcPct val="0"/>
              </a:spcBef>
              <a:spcAft>
                <a:spcPct val="0"/>
              </a:spcAft>
              <a:defRPr sz="32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A</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B</a:t>
            </a:r>
            <a:endParaRPr kumimoji="0" lang="en-US" sz="2400" b="0" i="0" u="none" strike="noStrike" kern="1200" cap="none" spc="0" normalizeH="0" baseline="0" noProof="0" dirty="0">
              <a:ln>
                <a:noFill/>
              </a:ln>
              <a:solidFill>
                <a:srgbClr val="FFC000"/>
              </a:solidFill>
              <a:effectLst/>
              <a:uLnTx/>
              <a:uFillTx/>
              <a:latin typeface="Times New Roman"/>
              <a:ea typeface="+mn-ea"/>
              <a:cs typeface="+mn-cs"/>
            </a:endParaRPr>
          </a:p>
        </p:txBody>
      </p:sp>
      <p:sp>
        <p:nvSpPr>
          <p:cNvPr id="41" name="AutoShape 38">
            <a:extLst>
              <a:ext uri="{FF2B5EF4-FFF2-40B4-BE49-F238E27FC236}">
                <a16:creationId xmlns:a16="http://schemas.microsoft.com/office/drawing/2014/main" id="{60BB9F96-380B-4409-8639-C34C89809406}"/>
              </a:ext>
            </a:extLst>
          </p:cNvPr>
          <p:cNvSpPr>
            <a:spLocks noChangeArrowheads="1"/>
          </p:cNvSpPr>
          <p:nvPr/>
        </p:nvSpPr>
        <p:spPr bwMode="auto">
          <a:xfrm>
            <a:off x="2514600" y="3657600"/>
            <a:ext cx="6238410" cy="1310989"/>
          </a:xfrm>
          <a:prstGeom prst="wedgeRoundRectCallout">
            <a:avLst>
              <a:gd name="adj1" fmla="val -74671"/>
              <a:gd name="adj2" fmla="val -36256"/>
              <a:gd name="adj3" fmla="val 16667"/>
            </a:avLst>
          </a:prstGeom>
          <a:noFill/>
          <a:ln w="1270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 get to choose whether to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assure you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of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A</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 or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You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don’t know which I will do,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itchFamily="18" charset="2"/>
              </a:rPr>
              <a:t>so you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must be prepared for either.</a:t>
            </a:r>
          </a:p>
        </p:txBody>
      </p:sp>
      <p:sp>
        <p:nvSpPr>
          <p:cNvPr id="33" name="AutoShape 38"/>
          <p:cNvSpPr>
            <a:spLocks noChangeArrowheads="1"/>
          </p:cNvSpPr>
          <p:nvPr/>
        </p:nvSpPr>
        <p:spPr bwMode="auto">
          <a:xfrm>
            <a:off x="1752600" y="5085314"/>
            <a:ext cx="6858000" cy="1600200"/>
          </a:xfrm>
          <a:prstGeom prst="wedgeRoundRectCallout">
            <a:avLst>
              <a:gd name="adj1" fmla="val -55912"/>
              <a:gd name="adj2" fmla="val -50004"/>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In an actual proof, we might write:</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We know </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A</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In the case of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A</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 we continue our proof like this.</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In the case of </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B</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 we continue our proof like that.</a:t>
            </a:r>
          </a:p>
          <a:p>
            <a:pPr marL="742950" marR="0" lvl="1" indent="-28575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endParaRPr>
          </a:p>
        </p:txBody>
      </p:sp>
      <p:sp>
        <p:nvSpPr>
          <p:cNvPr id="34" name="AutoShape 38"/>
          <p:cNvSpPr>
            <a:spLocks noChangeArrowheads="1"/>
          </p:cNvSpPr>
          <p:nvPr/>
        </p:nvSpPr>
        <p:spPr bwMode="auto">
          <a:xfrm>
            <a:off x="2514599" y="2143874"/>
            <a:ext cx="5506729" cy="1067679"/>
          </a:xfrm>
          <a:prstGeom prst="wedgeRoundRectCallout">
            <a:avLst>
              <a:gd name="adj1" fmla="val -55912"/>
              <a:gd name="adj2" fmla="val -50004"/>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In an actual proof, we might write:</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To prove </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A</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Symbol" pitchFamily="18" charset="2"/>
                <a:ea typeface="+mn-ea"/>
                <a:cs typeface="+mn-cs"/>
              </a:rPr>
              <a:t>B</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 I choose to prove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itchFamily="18" charset="2"/>
              </a:rPr>
              <a:t>B</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endParaRPr>
          </a:p>
        </p:txBody>
      </p:sp>
      <p:sp>
        <p:nvSpPr>
          <p:cNvPr id="35" name="Text Box 21"/>
          <p:cNvSpPr txBox="1">
            <a:spLocks noChangeArrowheads="1"/>
          </p:cNvSpPr>
          <p:nvPr/>
        </p:nvSpPr>
        <p:spPr bwMode="auto">
          <a:xfrm>
            <a:off x="76200" y="1327595"/>
            <a:ext cx="12820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To </a:t>
            </a:r>
            <a:r>
              <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rPr>
              <a:t>prove</a:t>
            </a:r>
          </a:p>
        </p:txBody>
      </p:sp>
      <p:grpSp>
        <p:nvGrpSpPr>
          <p:cNvPr id="39" name="Group 26">
            <a:extLst>
              <a:ext uri="{FF2B5EF4-FFF2-40B4-BE49-F238E27FC236}">
                <a16:creationId xmlns:a16="http://schemas.microsoft.com/office/drawing/2014/main" id="{DEE8BCC4-BE28-4951-94CF-265D9F080B30}"/>
              </a:ext>
            </a:extLst>
          </p:cNvPr>
          <p:cNvGrpSpPr>
            <a:grpSpLocks/>
          </p:cNvGrpSpPr>
          <p:nvPr/>
        </p:nvGrpSpPr>
        <p:grpSpPr bwMode="auto">
          <a:xfrm flipH="1">
            <a:off x="914400" y="1768908"/>
            <a:ext cx="609600" cy="1224462"/>
            <a:chOff x="2308" y="1513"/>
            <a:chExt cx="1162" cy="2570"/>
          </a:xfrm>
        </p:grpSpPr>
        <p:grpSp>
          <p:nvGrpSpPr>
            <p:cNvPr id="40" name="Group 27">
              <a:extLst>
                <a:ext uri="{FF2B5EF4-FFF2-40B4-BE49-F238E27FC236}">
                  <a16:creationId xmlns:a16="http://schemas.microsoft.com/office/drawing/2014/main" id="{687E4D8D-5B85-4B13-964A-6B34A5CC3D8C}"/>
                </a:ext>
              </a:extLst>
            </p:cNvPr>
            <p:cNvGrpSpPr>
              <a:grpSpLocks/>
            </p:cNvGrpSpPr>
            <p:nvPr/>
          </p:nvGrpSpPr>
          <p:grpSpPr bwMode="auto">
            <a:xfrm>
              <a:off x="2308" y="1740"/>
              <a:ext cx="957" cy="2343"/>
              <a:chOff x="2308" y="1740"/>
              <a:chExt cx="957" cy="2343"/>
            </a:xfrm>
          </p:grpSpPr>
          <p:sp>
            <p:nvSpPr>
              <p:cNvPr id="49" name="Freeform 28">
                <a:extLst>
                  <a:ext uri="{FF2B5EF4-FFF2-40B4-BE49-F238E27FC236}">
                    <a16:creationId xmlns:a16="http://schemas.microsoft.com/office/drawing/2014/main" id="{45DA6A8A-1DAF-491D-8AF1-E278C06C2335}"/>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Freeform 29">
                <a:extLst>
                  <a:ext uri="{FF2B5EF4-FFF2-40B4-BE49-F238E27FC236}">
                    <a16:creationId xmlns:a16="http://schemas.microsoft.com/office/drawing/2014/main" id="{C1264628-7EC2-4831-B6D0-9B2312AE014A}"/>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1" name="Freeform 30">
                <a:extLst>
                  <a:ext uri="{FF2B5EF4-FFF2-40B4-BE49-F238E27FC236}">
                    <a16:creationId xmlns:a16="http://schemas.microsoft.com/office/drawing/2014/main" id="{A89ABBF7-0ADC-4406-B04E-C74524C3F4D1}"/>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2" name="Freeform 31">
                <a:extLst>
                  <a:ext uri="{FF2B5EF4-FFF2-40B4-BE49-F238E27FC236}">
                    <a16:creationId xmlns:a16="http://schemas.microsoft.com/office/drawing/2014/main" id="{DECA66D7-BF2B-481D-9B8C-44F5818CF55E}"/>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3" name="Freeform 32">
                <a:extLst>
                  <a:ext uri="{FF2B5EF4-FFF2-40B4-BE49-F238E27FC236}">
                    <a16:creationId xmlns:a16="http://schemas.microsoft.com/office/drawing/2014/main" id="{32850239-746E-4201-A68B-8E6321165CB8}"/>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Freeform 33">
                <a:extLst>
                  <a:ext uri="{FF2B5EF4-FFF2-40B4-BE49-F238E27FC236}">
                    <a16:creationId xmlns:a16="http://schemas.microsoft.com/office/drawing/2014/main" id="{09944A57-75EF-4761-B0AA-5629FD69C589}"/>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2" name="Freeform 34">
              <a:extLst>
                <a:ext uri="{FF2B5EF4-FFF2-40B4-BE49-F238E27FC236}">
                  <a16:creationId xmlns:a16="http://schemas.microsoft.com/office/drawing/2014/main" id="{46F5A129-8DC2-4006-B5F1-F6C91685200D}"/>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3" name="Freeform 35">
              <a:extLst>
                <a:ext uri="{FF2B5EF4-FFF2-40B4-BE49-F238E27FC236}">
                  <a16:creationId xmlns:a16="http://schemas.microsoft.com/office/drawing/2014/main" id="{EA4369F4-EC32-4A96-826B-CE3F990A6B52}"/>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36">
              <a:extLst>
                <a:ext uri="{FF2B5EF4-FFF2-40B4-BE49-F238E27FC236}">
                  <a16:creationId xmlns:a16="http://schemas.microsoft.com/office/drawing/2014/main" id="{59789377-9146-4E76-81A0-B622FABB8407}"/>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Oval 37">
              <a:extLst>
                <a:ext uri="{FF2B5EF4-FFF2-40B4-BE49-F238E27FC236}">
                  <a16:creationId xmlns:a16="http://schemas.microsoft.com/office/drawing/2014/main" id="{1EDEEB24-9EA1-4318-B9C1-8D98B42AFEBD}"/>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38">
              <a:extLst>
                <a:ext uri="{FF2B5EF4-FFF2-40B4-BE49-F238E27FC236}">
                  <a16:creationId xmlns:a16="http://schemas.microsoft.com/office/drawing/2014/main" id="{6F4FA47F-D087-46B0-86D9-E34B484D3362}"/>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Oval 39">
              <a:extLst>
                <a:ext uri="{FF2B5EF4-FFF2-40B4-BE49-F238E27FC236}">
                  <a16:creationId xmlns:a16="http://schemas.microsoft.com/office/drawing/2014/main" id="{A3BE861F-06E6-4442-9571-1A580CC13C05}"/>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Oval 40">
              <a:extLst>
                <a:ext uri="{FF2B5EF4-FFF2-40B4-BE49-F238E27FC236}">
                  <a16:creationId xmlns:a16="http://schemas.microsoft.com/office/drawing/2014/main" id="{AD4F448C-DA4E-442E-BF2C-B3F2363A6C48}"/>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10123057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32" presetClass="emph" presetSubtype="0" fill="hold" grpId="0" nodeType="clickEffect">
                                  <p:stCondLst>
                                    <p:cond delay="0"/>
                                  </p:stCondLst>
                                  <p:childTnLst>
                                    <p:animRot by="120000">
                                      <p:cBhvr>
                                        <p:cTn id="12" dur="100" fill="hold">
                                          <p:stCondLst>
                                            <p:cond delay="0"/>
                                          </p:stCondLst>
                                        </p:cTn>
                                        <p:tgtEl>
                                          <p:spTgt spid="35"/>
                                        </p:tgtEl>
                                        <p:attrNameLst>
                                          <p:attrName>r</p:attrName>
                                        </p:attrNameLst>
                                      </p:cBhvr>
                                    </p:animRot>
                                    <p:animRot by="-240000">
                                      <p:cBhvr>
                                        <p:cTn id="13" dur="200" fill="hold">
                                          <p:stCondLst>
                                            <p:cond delay="200"/>
                                          </p:stCondLst>
                                        </p:cTn>
                                        <p:tgtEl>
                                          <p:spTgt spid="35"/>
                                        </p:tgtEl>
                                        <p:attrNameLst>
                                          <p:attrName>r</p:attrName>
                                        </p:attrNameLst>
                                      </p:cBhvr>
                                    </p:animRot>
                                    <p:animRot by="240000">
                                      <p:cBhvr>
                                        <p:cTn id="14" dur="200" fill="hold">
                                          <p:stCondLst>
                                            <p:cond delay="400"/>
                                          </p:stCondLst>
                                        </p:cTn>
                                        <p:tgtEl>
                                          <p:spTgt spid="35"/>
                                        </p:tgtEl>
                                        <p:attrNameLst>
                                          <p:attrName>r</p:attrName>
                                        </p:attrNameLst>
                                      </p:cBhvr>
                                    </p:animRot>
                                    <p:animRot by="-240000">
                                      <p:cBhvr>
                                        <p:cTn id="15" dur="200" fill="hold">
                                          <p:stCondLst>
                                            <p:cond delay="600"/>
                                          </p:stCondLst>
                                        </p:cTn>
                                        <p:tgtEl>
                                          <p:spTgt spid="35"/>
                                        </p:tgtEl>
                                        <p:attrNameLst>
                                          <p:attrName>r</p:attrName>
                                        </p:attrNameLst>
                                      </p:cBhvr>
                                    </p:animRot>
                                    <p:animRot by="120000">
                                      <p:cBhvr>
                                        <p:cTn id="16" dur="200" fill="hold">
                                          <p:stCondLst>
                                            <p:cond delay="800"/>
                                          </p:stCondLst>
                                        </p:cTn>
                                        <p:tgtEl>
                                          <p:spTgt spid="35"/>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101384"/>
                                        </p:tgtEl>
                                        <p:attrNameLst>
                                          <p:attrName>style.visibility</p:attrName>
                                        </p:attrNameLst>
                                      </p:cBhvr>
                                      <p:to>
                                        <p:strVal val="visible"/>
                                      </p:to>
                                    </p:set>
                                    <p:anim calcmode="lin" valueType="num">
                                      <p:cBhvr additive="base">
                                        <p:cTn id="21" dur="500" fill="hold"/>
                                        <p:tgtEl>
                                          <p:spTgt spid="101384"/>
                                        </p:tgtEl>
                                        <p:attrNameLst>
                                          <p:attrName>ppt_x</p:attrName>
                                        </p:attrNameLst>
                                      </p:cBhvr>
                                      <p:tavLst>
                                        <p:tav tm="0">
                                          <p:val>
                                            <p:strVal val="0-#ppt_w/2"/>
                                          </p:val>
                                        </p:tav>
                                        <p:tav tm="100000">
                                          <p:val>
                                            <p:strVal val="#ppt_x"/>
                                          </p:val>
                                        </p:tav>
                                      </p:tavLst>
                                    </p:anim>
                                    <p:anim calcmode="lin" valueType="num">
                                      <p:cBhvr additive="base">
                                        <p:cTn id="22" dur="500" fill="hold"/>
                                        <p:tgtEl>
                                          <p:spTgt spid="101384"/>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01384">
                                            <p:txEl>
                                              <p:pRg st="0" end="0"/>
                                            </p:txEl>
                                          </p:spTgt>
                                        </p:tgtEl>
                                        <p:attrNameLst>
                                          <p:attrName>style.visibility</p:attrName>
                                        </p:attrNameLst>
                                      </p:cBhvr>
                                      <p:to>
                                        <p:strVal val="visible"/>
                                      </p:to>
                                    </p:set>
                                    <p:anim calcmode="lin" valueType="num">
                                      <p:cBhvr additive="base">
                                        <p:cTn id="25" dur="500" fill="hold"/>
                                        <p:tgtEl>
                                          <p:spTgt spid="10138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0138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0-#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4">
                                            <p:txEl>
                                              <p:pRg st="0" end="0"/>
                                            </p:txEl>
                                          </p:spTgt>
                                        </p:tgtEl>
                                        <p:attrNameLst>
                                          <p:attrName>style.visibility</p:attrName>
                                        </p:attrNameLst>
                                      </p:cBhvr>
                                      <p:to>
                                        <p:strVal val="visible"/>
                                      </p:to>
                                    </p:set>
                                    <p:anim calcmode="lin" valueType="num">
                                      <p:cBhvr additive="base">
                                        <p:cTn id="35"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4">
                                            <p:txEl>
                                              <p:pRg st="1" end="1"/>
                                            </p:txEl>
                                          </p:spTgt>
                                        </p:tgtEl>
                                        <p:attrNameLst>
                                          <p:attrName>style.visibility</p:attrName>
                                        </p:attrNameLst>
                                      </p:cBhvr>
                                      <p:to>
                                        <p:strVal val="visible"/>
                                      </p:to>
                                    </p:set>
                                    <p:anim calcmode="lin" valueType="num">
                                      <p:cBhvr additive="base">
                                        <p:cTn id="41"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32" presetClass="emph" presetSubtype="0" fill="hold" grpId="0" nodeType="clickEffect">
                                  <p:stCondLst>
                                    <p:cond delay="0"/>
                                  </p:stCondLst>
                                  <p:childTnLst>
                                    <p:animRot by="120000">
                                      <p:cBhvr>
                                        <p:cTn id="46" dur="100" fill="hold">
                                          <p:stCondLst>
                                            <p:cond delay="0"/>
                                          </p:stCondLst>
                                        </p:cTn>
                                        <p:tgtEl>
                                          <p:spTgt spid="101395"/>
                                        </p:tgtEl>
                                        <p:attrNameLst>
                                          <p:attrName>r</p:attrName>
                                        </p:attrNameLst>
                                      </p:cBhvr>
                                    </p:animRot>
                                    <p:animRot by="-240000">
                                      <p:cBhvr>
                                        <p:cTn id="47" dur="200" fill="hold">
                                          <p:stCondLst>
                                            <p:cond delay="200"/>
                                          </p:stCondLst>
                                        </p:cTn>
                                        <p:tgtEl>
                                          <p:spTgt spid="101395"/>
                                        </p:tgtEl>
                                        <p:attrNameLst>
                                          <p:attrName>r</p:attrName>
                                        </p:attrNameLst>
                                      </p:cBhvr>
                                    </p:animRot>
                                    <p:animRot by="240000">
                                      <p:cBhvr>
                                        <p:cTn id="48" dur="200" fill="hold">
                                          <p:stCondLst>
                                            <p:cond delay="400"/>
                                          </p:stCondLst>
                                        </p:cTn>
                                        <p:tgtEl>
                                          <p:spTgt spid="101395"/>
                                        </p:tgtEl>
                                        <p:attrNameLst>
                                          <p:attrName>r</p:attrName>
                                        </p:attrNameLst>
                                      </p:cBhvr>
                                    </p:animRot>
                                    <p:animRot by="-240000">
                                      <p:cBhvr>
                                        <p:cTn id="49" dur="200" fill="hold">
                                          <p:stCondLst>
                                            <p:cond delay="600"/>
                                          </p:stCondLst>
                                        </p:cTn>
                                        <p:tgtEl>
                                          <p:spTgt spid="101395"/>
                                        </p:tgtEl>
                                        <p:attrNameLst>
                                          <p:attrName>r</p:attrName>
                                        </p:attrNameLst>
                                      </p:cBhvr>
                                    </p:animRot>
                                    <p:animRot by="120000">
                                      <p:cBhvr>
                                        <p:cTn id="50" dur="200" fill="hold">
                                          <p:stCondLst>
                                            <p:cond delay="800"/>
                                          </p:stCondLst>
                                        </p:cTn>
                                        <p:tgtEl>
                                          <p:spTgt spid="101395"/>
                                        </p:tgtEl>
                                        <p:attrNameLst>
                                          <p:attrName>r</p:attrName>
                                        </p:attrNameLst>
                                      </p:cBhvr>
                                    </p:animRot>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41"/>
                                        </p:tgtEl>
                                        <p:attrNameLst>
                                          <p:attrName>style.visibility</p:attrName>
                                        </p:attrNameLst>
                                      </p:cBhvr>
                                      <p:to>
                                        <p:strVal val="visible"/>
                                      </p:to>
                                    </p:set>
                                    <p:anim calcmode="lin" valueType="num">
                                      <p:cBhvr additive="base">
                                        <p:cTn id="55" dur="500" fill="hold"/>
                                        <p:tgtEl>
                                          <p:spTgt spid="41"/>
                                        </p:tgtEl>
                                        <p:attrNameLst>
                                          <p:attrName>ppt_x</p:attrName>
                                        </p:attrNameLst>
                                      </p:cBhvr>
                                      <p:tavLst>
                                        <p:tav tm="0">
                                          <p:val>
                                            <p:strVal val="0-#ppt_w/2"/>
                                          </p:val>
                                        </p:tav>
                                        <p:tav tm="100000">
                                          <p:val>
                                            <p:strVal val="#ppt_x"/>
                                          </p:val>
                                        </p:tav>
                                      </p:tavLst>
                                    </p:anim>
                                    <p:anim calcmode="lin" valueType="num">
                                      <p:cBhvr additive="base">
                                        <p:cTn id="56" dur="500" fill="hold"/>
                                        <p:tgtEl>
                                          <p:spTgt spid="41"/>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41">
                                            <p:txEl>
                                              <p:pRg st="0" end="0"/>
                                            </p:txEl>
                                          </p:spTgt>
                                        </p:tgtEl>
                                        <p:attrNameLst>
                                          <p:attrName>style.visibility</p:attrName>
                                        </p:attrNameLst>
                                      </p:cBhvr>
                                      <p:to>
                                        <p:strVal val="visible"/>
                                      </p:to>
                                    </p:set>
                                    <p:anim calcmode="lin" valueType="num">
                                      <p:cBhvr additive="base">
                                        <p:cTn id="5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1">
                                            <p:txEl>
                                              <p:pRg st="1" end="1"/>
                                            </p:txEl>
                                          </p:spTgt>
                                        </p:tgtEl>
                                        <p:attrNameLst>
                                          <p:attrName>style.visibility</p:attrName>
                                        </p:attrNameLst>
                                      </p:cBhvr>
                                      <p:to>
                                        <p:strVal val="visible"/>
                                      </p:to>
                                    </p:set>
                                    <p:anim calcmode="lin" valueType="num">
                                      <p:cBhvr additive="base">
                                        <p:cTn id="6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41">
                                            <p:txEl>
                                              <p:pRg st="2" end="2"/>
                                            </p:txEl>
                                          </p:spTgt>
                                        </p:tgtEl>
                                        <p:attrNameLst>
                                          <p:attrName>style.visibility</p:attrName>
                                        </p:attrNameLst>
                                      </p:cBhvr>
                                      <p:to>
                                        <p:strVal val="visible"/>
                                      </p:to>
                                    </p:set>
                                    <p:anim calcmode="lin" valueType="num">
                                      <p:cBhvr additive="base">
                                        <p:cTn id="71"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33"/>
                                        </p:tgtEl>
                                        <p:attrNameLst>
                                          <p:attrName>style.visibility</p:attrName>
                                        </p:attrNameLst>
                                      </p:cBhvr>
                                      <p:to>
                                        <p:strVal val="visible"/>
                                      </p:to>
                                    </p:set>
                                    <p:anim calcmode="lin" valueType="num">
                                      <p:cBhvr additive="base">
                                        <p:cTn id="77" dur="500" fill="hold"/>
                                        <p:tgtEl>
                                          <p:spTgt spid="33"/>
                                        </p:tgtEl>
                                        <p:attrNameLst>
                                          <p:attrName>ppt_x</p:attrName>
                                        </p:attrNameLst>
                                      </p:cBhvr>
                                      <p:tavLst>
                                        <p:tav tm="0">
                                          <p:val>
                                            <p:strVal val="0-#ppt_w/2"/>
                                          </p:val>
                                        </p:tav>
                                        <p:tav tm="100000">
                                          <p:val>
                                            <p:strVal val="#ppt_x"/>
                                          </p:val>
                                        </p:tav>
                                      </p:tavLst>
                                    </p:anim>
                                    <p:anim calcmode="lin" valueType="num">
                                      <p:cBhvr additive="base">
                                        <p:cTn id="78" dur="500" fill="hold"/>
                                        <p:tgtEl>
                                          <p:spTgt spid="33"/>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33">
                                            <p:txEl>
                                              <p:pRg st="0" end="0"/>
                                            </p:txEl>
                                          </p:spTgt>
                                        </p:tgtEl>
                                        <p:attrNameLst>
                                          <p:attrName>style.visibility</p:attrName>
                                        </p:attrNameLst>
                                      </p:cBhvr>
                                      <p:to>
                                        <p:strVal val="visible"/>
                                      </p:to>
                                    </p:set>
                                    <p:anim calcmode="lin" valueType="num">
                                      <p:cBhvr additive="base">
                                        <p:cTn id="8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33">
                                            <p:txEl>
                                              <p:pRg st="1" end="1"/>
                                            </p:txEl>
                                          </p:spTgt>
                                        </p:tgtEl>
                                        <p:attrNameLst>
                                          <p:attrName>style.visibility</p:attrName>
                                        </p:attrNameLst>
                                      </p:cBhvr>
                                      <p:to>
                                        <p:strVal val="visible"/>
                                      </p:to>
                                    </p:set>
                                    <p:anim calcmode="lin" valueType="num">
                                      <p:cBhvr additive="base">
                                        <p:cTn id="8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33">
                                            <p:txEl>
                                              <p:pRg st="2" end="2"/>
                                            </p:txEl>
                                          </p:spTgt>
                                        </p:tgtEl>
                                        <p:attrNameLst>
                                          <p:attrName>style.visibility</p:attrName>
                                        </p:attrNameLst>
                                      </p:cBhvr>
                                      <p:to>
                                        <p:strVal val="visible"/>
                                      </p:to>
                                    </p:set>
                                    <p:anim calcmode="lin" valueType="num">
                                      <p:cBhvr additive="base">
                                        <p:cTn id="9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33">
                                            <p:txEl>
                                              <p:pRg st="3" end="3"/>
                                            </p:txEl>
                                          </p:spTgt>
                                        </p:tgtEl>
                                        <p:attrNameLst>
                                          <p:attrName>style.visibility</p:attrName>
                                        </p:attrNameLst>
                                      </p:cBhvr>
                                      <p:to>
                                        <p:strVal val="visible"/>
                                      </p:to>
                                    </p:set>
                                    <p:anim calcmode="lin" valueType="num">
                                      <p:cBhvr additive="base">
                                        <p:cTn id="99" dur="500" fill="hold"/>
                                        <p:tgtEl>
                                          <p:spTgt spid="33">
                                            <p:txEl>
                                              <p:pRg st="3" end="3"/>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33">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1395" grpId="0"/>
      <p:bldP spid="101384" grpId="0" animBg="1"/>
      <p:bldP spid="15" grpId="0"/>
      <p:bldP spid="41" grpId="0" animBg="1"/>
      <p:bldP spid="33" grpId="0" animBg="1"/>
      <p:bldP spid="34" grpId="0" animBg="1"/>
      <p:bldP spid="35" grpId="0"/>
    </p:bld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Given: </a:t>
            </a:r>
            <a:r>
              <a:rPr lang="en-CA" altLang="en-US" sz="2400" dirty="0">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 ie, these cover all the cases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3: Assume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4" name="Group 29">
            <a:extLst>
              <a:ext uri="{FF2B5EF4-FFF2-40B4-BE49-F238E27FC236}">
                <a16:creationId xmlns:a16="http://schemas.microsoft.com/office/drawing/2014/main" id="{BAB5E77A-99CD-4711-80D3-7D54D2E2F355}"/>
              </a:ext>
            </a:extLst>
          </p:cNvPr>
          <p:cNvGrpSpPr>
            <a:grpSpLocks/>
          </p:cNvGrpSpPr>
          <p:nvPr/>
        </p:nvGrpSpPr>
        <p:grpSpPr bwMode="auto">
          <a:xfrm>
            <a:off x="3806809" y="2252484"/>
            <a:ext cx="917591" cy="929993"/>
            <a:chOff x="2065" y="1551"/>
            <a:chExt cx="1628" cy="1988"/>
          </a:xfrm>
        </p:grpSpPr>
        <p:sp>
          <p:nvSpPr>
            <p:cNvPr id="16" name="Freeform 30">
              <a:extLst>
                <a:ext uri="{FF2B5EF4-FFF2-40B4-BE49-F238E27FC236}">
                  <a16:creationId xmlns:a16="http://schemas.microsoft.com/office/drawing/2014/main" id="{B52986FF-298D-459F-89E7-2F309723719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1">
              <a:extLst>
                <a:ext uri="{FF2B5EF4-FFF2-40B4-BE49-F238E27FC236}">
                  <a16:creationId xmlns:a16="http://schemas.microsoft.com/office/drawing/2014/main" id="{DC2A0980-FF0D-437A-AF42-4FC793F7B3D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2">
              <a:extLst>
                <a:ext uri="{FF2B5EF4-FFF2-40B4-BE49-F238E27FC236}">
                  <a16:creationId xmlns:a16="http://schemas.microsoft.com/office/drawing/2014/main" id="{EBB5FA60-D2B6-47D8-AC11-28422B3F171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3">
              <a:extLst>
                <a:ext uri="{FF2B5EF4-FFF2-40B4-BE49-F238E27FC236}">
                  <a16:creationId xmlns:a16="http://schemas.microsoft.com/office/drawing/2014/main" id="{3C859E14-38A1-4B8D-8861-7C0C7C7DE92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4">
              <a:extLst>
                <a:ext uri="{FF2B5EF4-FFF2-40B4-BE49-F238E27FC236}">
                  <a16:creationId xmlns:a16="http://schemas.microsoft.com/office/drawing/2014/main" id="{8A906387-A2CE-47F7-9BCF-3B3FDC02A1C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5">
              <a:extLst>
                <a:ext uri="{FF2B5EF4-FFF2-40B4-BE49-F238E27FC236}">
                  <a16:creationId xmlns:a16="http://schemas.microsoft.com/office/drawing/2014/main" id="{DEAD6EAE-C703-47B5-8F43-212FB1A23DE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6">
              <a:extLst>
                <a:ext uri="{FF2B5EF4-FFF2-40B4-BE49-F238E27FC236}">
                  <a16:creationId xmlns:a16="http://schemas.microsoft.com/office/drawing/2014/main" id="{923EE452-1698-453F-9BAC-D2248339C2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7">
              <a:extLst>
                <a:ext uri="{FF2B5EF4-FFF2-40B4-BE49-F238E27FC236}">
                  <a16:creationId xmlns:a16="http://schemas.microsoft.com/office/drawing/2014/main" id="{2E1FB71B-DEF3-449E-A526-C91B81FD3AC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38">
              <a:extLst>
                <a:ext uri="{FF2B5EF4-FFF2-40B4-BE49-F238E27FC236}">
                  <a16:creationId xmlns:a16="http://schemas.microsoft.com/office/drawing/2014/main" id="{146AD0EC-E8BA-4B75-B13D-487BE8643D1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39">
              <a:extLst>
                <a:ext uri="{FF2B5EF4-FFF2-40B4-BE49-F238E27FC236}">
                  <a16:creationId xmlns:a16="http://schemas.microsoft.com/office/drawing/2014/main" id="{2573624D-9E61-4445-AAF6-EBF4F55345D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0">
              <a:extLst>
                <a:ext uri="{FF2B5EF4-FFF2-40B4-BE49-F238E27FC236}">
                  <a16:creationId xmlns:a16="http://schemas.microsoft.com/office/drawing/2014/main" id="{4D4215CB-5E14-44A9-BBA7-9EDEB6AB446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1">
              <a:extLst>
                <a:ext uri="{FF2B5EF4-FFF2-40B4-BE49-F238E27FC236}">
                  <a16:creationId xmlns:a16="http://schemas.microsoft.com/office/drawing/2014/main" id="{5FBA525E-F029-4A1B-999C-5EACF0C3472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2">
              <a:extLst>
                <a:ext uri="{FF2B5EF4-FFF2-40B4-BE49-F238E27FC236}">
                  <a16:creationId xmlns:a16="http://schemas.microsoft.com/office/drawing/2014/main" id="{58D5672D-CDBD-4C6C-9DBE-2C5F8400C37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3">
              <a:extLst>
                <a:ext uri="{FF2B5EF4-FFF2-40B4-BE49-F238E27FC236}">
                  <a16:creationId xmlns:a16="http://schemas.microsoft.com/office/drawing/2014/main" id="{E6C9F8C3-2E69-49DC-9C45-A97DB123FEB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4">
              <a:extLst>
                <a:ext uri="{FF2B5EF4-FFF2-40B4-BE49-F238E27FC236}">
                  <a16:creationId xmlns:a16="http://schemas.microsoft.com/office/drawing/2014/main" id="{3203D111-CA3E-4C7A-BB49-BEFADBBF19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45">
              <a:extLst>
                <a:ext uri="{FF2B5EF4-FFF2-40B4-BE49-F238E27FC236}">
                  <a16:creationId xmlns:a16="http://schemas.microsoft.com/office/drawing/2014/main" id="{37F1C092-ACF4-45E6-BA0E-2F8C880703F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46">
              <a:extLst>
                <a:ext uri="{FF2B5EF4-FFF2-40B4-BE49-F238E27FC236}">
                  <a16:creationId xmlns:a16="http://schemas.microsoft.com/office/drawing/2014/main" id="{760817EF-8D23-4BC9-93F6-222B7353BF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5" name="AutoShape 35">
            <a:extLst>
              <a:ext uri="{FF2B5EF4-FFF2-40B4-BE49-F238E27FC236}">
                <a16:creationId xmlns:a16="http://schemas.microsoft.com/office/drawing/2014/main" id="{3C6720EB-A42D-4919-BB72-06A3AC2D2CEB}"/>
              </a:ext>
            </a:extLst>
          </p:cNvPr>
          <p:cNvSpPr>
            <a:spLocks noChangeArrowheads="1"/>
          </p:cNvSpPr>
          <p:nvPr/>
        </p:nvSpPr>
        <p:spPr bwMode="auto">
          <a:xfrm>
            <a:off x="707589" y="2474428"/>
            <a:ext cx="3213638" cy="1183172"/>
          </a:xfrm>
          <a:prstGeom prst="wedgeRoundRectCallout">
            <a:avLst>
              <a:gd name="adj1" fmla="val 56719"/>
              <a:gd name="adj2" fmla="val -452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There are two cases.</a:t>
            </a:r>
          </a:p>
          <a:p>
            <a:pPr algn="ctr" defTabSz="685800" eaLnBrk="1" fontAlgn="auto" hangingPunct="1">
              <a:spcBef>
                <a:spcPct val="0"/>
              </a:spcBef>
              <a:spcAft>
                <a:spcPts val="0"/>
              </a:spcAft>
              <a:buNone/>
            </a:pPr>
            <a:r>
              <a:rPr lang="en-US" altLang="en-US" sz="2000" dirty="0">
                <a:solidFill>
                  <a:srgbClr val="FFFFFF"/>
                </a:solidFill>
              </a:rPr>
              <a:t>Do you love it in the day?</a:t>
            </a:r>
          </a:p>
          <a:p>
            <a:pPr algn="ctr" defTabSz="685800" eaLnBrk="1" fontAlgn="auto" hangingPunct="1">
              <a:spcBef>
                <a:spcPct val="0"/>
              </a:spcBef>
              <a:spcAft>
                <a:spcPts val="0"/>
              </a:spcAft>
              <a:buNone/>
            </a:pPr>
            <a:r>
              <a:rPr lang="en-US" altLang="en-US" sz="2000" dirty="0">
                <a:solidFill>
                  <a:srgbClr val="FFFFFF"/>
                </a:solidFill>
              </a:rPr>
              <a:t>Do you love it in the night?</a:t>
            </a:r>
          </a:p>
          <a:p>
            <a:pPr algn="ctr" defTabSz="685800" eaLnBrk="1" fontAlgn="auto" hangingPunct="1">
              <a:spcBef>
                <a:spcPct val="0"/>
              </a:spcBef>
              <a:spcAft>
                <a:spcPts val="0"/>
              </a:spcAft>
              <a:buNone/>
            </a:pPr>
            <a:endParaRPr lang="en-US" altLang="en-US" sz="2000" dirty="0">
              <a:solidFill>
                <a:srgbClr val="FFFFFF"/>
              </a:solidFill>
            </a:endParaRPr>
          </a:p>
        </p:txBody>
      </p:sp>
      <p:sp>
        <p:nvSpPr>
          <p:cNvPr id="45" name="AutoShape 35">
            <a:extLst>
              <a:ext uri="{FF2B5EF4-FFF2-40B4-BE49-F238E27FC236}">
                <a16:creationId xmlns:a16="http://schemas.microsoft.com/office/drawing/2014/main" id="{F7C399F2-F919-4F0B-98CB-68623D05B253}"/>
              </a:ext>
            </a:extLst>
          </p:cNvPr>
          <p:cNvSpPr>
            <a:spLocks noChangeArrowheads="1"/>
          </p:cNvSpPr>
          <p:nvPr/>
        </p:nvSpPr>
        <p:spPr bwMode="auto">
          <a:xfrm>
            <a:off x="1127570" y="1543619"/>
            <a:ext cx="1999906" cy="768656"/>
          </a:xfrm>
          <a:prstGeom prst="wedgeRoundRectCallout">
            <a:avLst>
              <a:gd name="adj1" fmla="val -61569"/>
              <a:gd name="adj2" fmla="val -27147"/>
              <a:gd name="adj3" fmla="val 16667"/>
            </a:avLst>
          </a:prstGeom>
          <a:solidFill>
            <a:srgbClr val="FEFEFE"/>
          </a:solidFill>
          <a:ln w="12700">
            <a:solidFill>
              <a:srgbClr val="000066"/>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chemeClr val="bg2"/>
                </a:solidFill>
              </a:rPr>
              <a:t>I want to prove</a:t>
            </a:r>
          </a:p>
          <a:p>
            <a:pPr algn="ctr" defTabSz="685800" eaLnBrk="1" fontAlgn="auto" hangingPunct="1">
              <a:spcBef>
                <a:spcPct val="0"/>
              </a:spcBef>
              <a:spcAft>
                <a:spcPts val="0"/>
              </a:spcAft>
              <a:buNone/>
            </a:pPr>
            <a:r>
              <a:rPr lang="en-US" altLang="en-US" sz="2000" dirty="0">
                <a:solidFill>
                  <a:schemeClr val="bg2"/>
                </a:solidFill>
              </a:rPr>
              <a:t>“</a:t>
            </a:r>
            <a:r>
              <a:rPr lang="en-US" altLang="en-US" sz="2000" dirty="0">
                <a:solidFill>
                  <a:schemeClr val="bg2"/>
                </a:solidFill>
                <a:sym typeface="Symbol" panose="05050102010706020507" pitchFamily="18" charset="2"/>
              </a:rPr>
              <a:t>I love logic</a:t>
            </a:r>
            <a:r>
              <a:rPr lang="en-US" altLang="en-US" sz="2000" dirty="0">
                <a:solidFill>
                  <a:schemeClr val="bg2"/>
                </a:solidFill>
              </a:rPr>
              <a:t>”.</a:t>
            </a:r>
          </a:p>
        </p:txBody>
      </p:sp>
      <p:sp>
        <p:nvSpPr>
          <p:cNvPr id="2" name="Rectangle 1">
            <a:extLst>
              <a:ext uri="{FF2B5EF4-FFF2-40B4-BE49-F238E27FC236}">
                <a16:creationId xmlns:a16="http://schemas.microsoft.com/office/drawing/2014/main" id="{FCAD3B08-0944-40BA-A1D0-84C083337B00}"/>
              </a:ext>
            </a:extLst>
          </p:cNvPr>
          <p:cNvSpPr/>
          <p:nvPr/>
        </p:nvSpPr>
        <p:spPr>
          <a:xfrm>
            <a:off x="4055542" y="4266533"/>
            <a:ext cx="1768433" cy="461665"/>
          </a:xfrm>
          <a:prstGeom prst="rect">
            <a:avLst/>
          </a:prstGeom>
        </p:spPr>
        <p:txBody>
          <a:bodyPr wrap="none">
            <a:spAutoFit/>
          </a:bodyPr>
          <a:lstStyle/>
          <a:p>
            <a:pPr>
              <a:buNone/>
            </a:pPr>
            <a:r>
              <a:rPr lang="en-CA" altLang="en-US" sz="2400" dirty="0">
                <a:solidFill>
                  <a:srgbClr val="FFFFFF"/>
                </a:solidFill>
                <a:cs typeface="Times New Roman" panose="02020603050405020304" pitchFamily="18" charset="0"/>
                <a:sym typeface="Symbol" panose="05050102010706020507" pitchFamily="18" charset="2"/>
              </a:rPr>
              <a:t>Cases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p:txBody>
      </p:sp>
      <p:sp>
        <p:nvSpPr>
          <p:cNvPr id="64" name="Rectangle 63">
            <a:extLst>
              <a:ext uri="{FF2B5EF4-FFF2-40B4-BE49-F238E27FC236}">
                <a16:creationId xmlns:a16="http://schemas.microsoft.com/office/drawing/2014/main" id="{C57BCB7A-6F3A-4361-8FA5-EF3993436777}"/>
              </a:ext>
            </a:extLst>
          </p:cNvPr>
          <p:cNvSpPr/>
          <p:nvPr/>
        </p:nvSpPr>
        <p:spPr>
          <a:xfrm>
            <a:off x="6639000" y="1143971"/>
            <a:ext cx="2124000" cy="1224000"/>
          </a:xfrm>
          <a:prstGeom prst="rect">
            <a:avLst/>
          </a:prstGeom>
          <a:ln w="31750">
            <a:solidFill>
              <a:srgbClr val="FFC000"/>
            </a:solidFill>
          </a:ln>
        </p:spPr>
        <p:txBody>
          <a:bodyPr wrap="square" rtlCol="0" anchor="ctr">
            <a:spAutoFit/>
          </a:bodyPr>
          <a:lstStyle/>
          <a:p>
            <a:pPr algn="ctr"/>
            <a:endParaRPr lang="en-US" sz="2800" i="0" dirty="0"/>
          </a:p>
        </p:txBody>
      </p:sp>
      <p:sp>
        <p:nvSpPr>
          <p:cNvPr id="65" name="Oval 64">
            <a:extLst>
              <a:ext uri="{FF2B5EF4-FFF2-40B4-BE49-F238E27FC236}">
                <a16:creationId xmlns:a16="http://schemas.microsoft.com/office/drawing/2014/main" id="{D6220C3A-5FF7-4FD5-A00D-C2AC983FBDC3}"/>
              </a:ext>
            </a:extLst>
          </p:cNvPr>
          <p:cNvSpPr/>
          <p:nvPr/>
        </p:nvSpPr>
        <p:spPr>
          <a:xfrm>
            <a:off x="7024528" y="1347171"/>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6" name="Rectangle 65">
            <a:extLst>
              <a:ext uri="{FF2B5EF4-FFF2-40B4-BE49-F238E27FC236}">
                <a16:creationId xmlns:a16="http://schemas.microsoft.com/office/drawing/2014/main" id="{9AF1A154-E0FB-43E7-88CC-CEE658B18237}"/>
              </a:ext>
            </a:extLst>
          </p:cNvPr>
          <p:cNvSpPr/>
          <p:nvPr/>
        </p:nvSpPr>
        <p:spPr>
          <a:xfrm>
            <a:off x="6846728" y="1143972"/>
            <a:ext cx="211793" cy="461665"/>
          </a:xfrm>
          <a:prstGeom prst="rect">
            <a:avLst/>
          </a:prstGeom>
          <a:ln>
            <a:noFill/>
          </a:ln>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7" name="Oval 66">
            <a:extLst>
              <a:ext uri="{FF2B5EF4-FFF2-40B4-BE49-F238E27FC236}">
                <a16:creationId xmlns:a16="http://schemas.microsoft.com/office/drawing/2014/main" id="{B7952EF4-9E11-4383-A39A-E101B8563811}"/>
              </a:ext>
            </a:extLst>
          </p:cNvPr>
          <p:cNvSpPr/>
          <p:nvPr/>
        </p:nvSpPr>
        <p:spPr>
          <a:xfrm>
            <a:off x="7608728" y="1347171"/>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8" name="Rectangle 67">
            <a:extLst>
              <a:ext uri="{FF2B5EF4-FFF2-40B4-BE49-F238E27FC236}">
                <a16:creationId xmlns:a16="http://schemas.microsoft.com/office/drawing/2014/main" id="{F0271F5D-53BC-46EF-B48D-710B4B51BC02}"/>
              </a:ext>
            </a:extLst>
          </p:cNvPr>
          <p:cNvSpPr/>
          <p:nvPr/>
        </p:nvSpPr>
        <p:spPr>
          <a:xfrm>
            <a:off x="8370728" y="1139507"/>
            <a:ext cx="208853" cy="461665"/>
          </a:xfrm>
          <a:prstGeom prst="rect">
            <a:avLst/>
          </a:prstGeom>
          <a:ln>
            <a:noFill/>
          </a:ln>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70" name="Oval 69">
            <a:extLst>
              <a:ext uri="{FF2B5EF4-FFF2-40B4-BE49-F238E27FC236}">
                <a16:creationId xmlns:a16="http://schemas.microsoft.com/office/drawing/2014/main" id="{D597C5F0-A76B-4FB4-9795-3C9807C4FAD0}"/>
              </a:ext>
            </a:extLst>
          </p:cNvPr>
          <p:cNvSpPr/>
          <p:nvPr/>
        </p:nvSpPr>
        <p:spPr>
          <a:xfrm>
            <a:off x="7025956" y="1342706"/>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72" name="Group 71">
            <a:extLst>
              <a:ext uri="{FF2B5EF4-FFF2-40B4-BE49-F238E27FC236}">
                <a16:creationId xmlns:a16="http://schemas.microsoft.com/office/drawing/2014/main" id="{7BFB8679-802B-4D30-9CB2-92C2F8F38929}"/>
              </a:ext>
            </a:extLst>
          </p:cNvPr>
          <p:cNvGrpSpPr/>
          <p:nvPr/>
        </p:nvGrpSpPr>
        <p:grpSpPr>
          <a:xfrm>
            <a:off x="6846728" y="1250960"/>
            <a:ext cx="1779994" cy="1166782"/>
            <a:chOff x="6846728" y="3092005"/>
            <a:chExt cx="1779994" cy="1166782"/>
          </a:xfrm>
        </p:grpSpPr>
        <p:sp>
          <p:nvSpPr>
            <p:cNvPr id="73" name="Oval 72">
              <a:extLst>
                <a:ext uri="{FF2B5EF4-FFF2-40B4-BE49-F238E27FC236}">
                  <a16:creationId xmlns:a16="http://schemas.microsoft.com/office/drawing/2014/main" id="{0956BBA0-FD68-426B-B4AD-D6EDD6710A7A}"/>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00695E89-3B4C-4598-A269-4815713788A7}"/>
                </a:ext>
              </a:extLst>
            </p:cNvPr>
            <p:cNvSpPr/>
            <p:nvPr/>
          </p:nvSpPr>
          <p:spPr>
            <a:xfrm>
              <a:off x="8305800" y="3797122"/>
              <a:ext cx="320922" cy="461665"/>
            </a:xfrm>
            <a:prstGeom prst="rect">
              <a:avLst/>
            </a:prstGeom>
            <a:ln>
              <a:noFill/>
            </a:ln>
          </p:spPr>
          <p:txBody>
            <a:bodyPr wrap="none">
              <a:spAutoFit/>
            </a:bodyPr>
            <a:lstStyle/>
            <a:p>
              <a:pPr algn="l"/>
              <a:r>
                <a:rPr lang="el-GR" altLang="en-US" sz="2400" dirty="0">
                  <a:solidFill>
                    <a:schemeClr val="accent2"/>
                  </a:solidFill>
                  <a:latin typeface="Times New Roman"/>
                  <a:cs typeface="Times New Roman" panose="02020603050405020304" pitchFamily="18" charset="0"/>
                  <a:sym typeface="Symbol" panose="05050102010706020507" pitchFamily="18" charset="2"/>
                </a:rPr>
                <a:t>γ</a:t>
              </a:r>
              <a:endParaRPr lang="en-US" sz="2400" dirty="0">
                <a:solidFill>
                  <a:schemeClr val="accent2"/>
                </a:solidFill>
              </a:endParaRPr>
            </a:p>
          </p:txBody>
        </p:sp>
      </p:grpSp>
      <p:sp>
        <p:nvSpPr>
          <p:cNvPr id="75" name="Text Box 21">
            <a:extLst>
              <a:ext uri="{FF2B5EF4-FFF2-40B4-BE49-F238E27FC236}">
                <a16:creationId xmlns:a16="http://schemas.microsoft.com/office/drawing/2014/main" id="{90C54F7E-7002-4021-83AC-93C77F7A24BF}"/>
              </a:ext>
            </a:extLst>
          </p:cNvPr>
          <p:cNvSpPr txBox="1">
            <a:spLocks noChangeArrowheads="1"/>
          </p:cNvSpPr>
          <p:nvPr/>
        </p:nvSpPr>
        <p:spPr bwMode="auto">
          <a:xfrm>
            <a:off x="6616549" y="76200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The set of all people</a:t>
            </a:r>
            <a:endParaRPr lang="en-US" altLang="en-US" sz="2000" dirty="0">
              <a:cs typeface="Times New Roman" panose="02020603050405020304" pitchFamily="18" charset="0"/>
              <a:sym typeface="Symbol" panose="05050102010706020507" pitchFamily="18" charset="2"/>
            </a:endParaRPr>
          </a:p>
        </p:txBody>
      </p:sp>
      <p:sp>
        <p:nvSpPr>
          <p:cNvPr id="76" name="Text Box 21">
            <a:extLst>
              <a:ext uri="{FF2B5EF4-FFF2-40B4-BE49-F238E27FC236}">
                <a16:creationId xmlns:a16="http://schemas.microsoft.com/office/drawing/2014/main" id="{EB6BB462-BE36-4187-B587-26B58E9C170E}"/>
              </a:ext>
            </a:extLst>
          </p:cNvPr>
          <p:cNvSpPr txBox="1">
            <a:spLocks noChangeArrowheads="1"/>
          </p:cNvSpPr>
          <p:nvPr/>
        </p:nvSpPr>
        <p:spPr bwMode="auto">
          <a:xfrm>
            <a:off x="6184598" y="2493942"/>
            <a:ext cx="3035602" cy="1508105"/>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latin typeface="Times New Roman"/>
                <a:cs typeface="Times New Roman" panose="02020603050405020304" pitchFamily="18" charset="0"/>
                <a:sym typeface="Symbol" panose="05050102010706020507" pitchFamily="18" charset="2"/>
              </a:rPr>
              <a:t>If </a:t>
            </a:r>
            <a:r>
              <a:rPr lang="en-US" altLang="en-US" sz="2000" dirty="0">
                <a:solidFill>
                  <a:srgbClr val="FFC000"/>
                </a:solidFill>
                <a:cs typeface="Times New Roman" panose="02020603050405020304" pitchFamily="18" charset="0"/>
              </a:rPr>
              <a:t>α </a:t>
            </a:r>
            <a:r>
              <a:rPr lang="en-US" altLang="en-US" sz="2000" dirty="0">
                <a:latin typeface="Times New Roman"/>
                <a:cs typeface="Times New Roman" panose="02020603050405020304" pitchFamily="18" charset="0"/>
                <a:sym typeface="Symbol" panose="05050102010706020507" pitchFamily="18" charset="2"/>
              </a:rPr>
              <a:t>is true, then so is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a:t>
            </a:r>
          </a:p>
          <a:p>
            <a:pPr>
              <a:buNone/>
            </a:pPr>
            <a:r>
              <a:rPr lang="en-US" altLang="en-US" sz="2000" dirty="0">
                <a:latin typeface="Times New Roman"/>
                <a:cs typeface="Times New Roman" panose="02020603050405020304" pitchFamily="18" charset="0"/>
                <a:sym typeface="Symbol" panose="05050102010706020507" pitchFamily="18" charset="2"/>
              </a:rPr>
              <a:t>If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 </a:t>
            </a:r>
            <a:r>
              <a:rPr lang="en-US" altLang="en-US" sz="2000" dirty="0">
                <a:latin typeface="Times New Roman"/>
                <a:cs typeface="Times New Roman" panose="02020603050405020304" pitchFamily="18" charset="0"/>
                <a:sym typeface="Symbol" panose="05050102010706020507" pitchFamily="18" charset="2"/>
              </a:rPr>
              <a:t>is true, then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a:t>
            </a:r>
          </a:p>
          <a:p>
            <a:pPr>
              <a:buNone/>
            </a:pPr>
            <a:r>
              <a:rPr lang="en-US" altLang="en-US" sz="2000" dirty="0">
                <a:latin typeface="Times New Roman"/>
                <a:cs typeface="Times New Roman" panose="02020603050405020304" pitchFamily="18" charset="0"/>
                <a:sym typeface="Symbol" panose="05050102010706020507" pitchFamily="18" charset="2"/>
              </a:rPr>
              <a:t>Either </a:t>
            </a:r>
            <a:r>
              <a:rPr lang="en-US" altLang="en-US" sz="2000" dirty="0">
                <a:solidFill>
                  <a:srgbClr val="FFC000"/>
                </a:solidFill>
                <a:cs typeface="Times New Roman" panose="02020603050405020304" pitchFamily="18" charset="0"/>
              </a:rPr>
              <a:t>α </a:t>
            </a:r>
            <a:r>
              <a:rPr lang="en-US" altLang="en-US" sz="2000" dirty="0">
                <a:latin typeface="Times New Roman"/>
                <a:cs typeface="Times New Roman" panose="02020603050405020304" pitchFamily="18" charset="0"/>
                <a:sym typeface="Symbol" panose="05050102010706020507" pitchFamily="18" charset="2"/>
              </a:rPr>
              <a:t>or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latin typeface="Times New Roman"/>
                <a:cs typeface="Times New Roman" panose="02020603050405020304" pitchFamily="18" charset="0"/>
                <a:sym typeface="Symbol" panose="05050102010706020507" pitchFamily="18" charset="2"/>
              </a:rPr>
              <a:t> is true.</a:t>
            </a:r>
          </a:p>
          <a:p>
            <a:pPr>
              <a:buNone/>
            </a:pPr>
            <a:r>
              <a:rPr lang="en-US" altLang="en-US" sz="2000" dirty="0">
                <a:latin typeface="Times New Roman"/>
                <a:cs typeface="Times New Roman" panose="02020603050405020304" pitchFamily="18" charset="0"/>
                <a:sym typeface="Symbol" panose="05050102010706020507" pitchFamily="18" charset="2"/>
              </a:rPr>
              <a:t>Hence,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 is true.</a:t>
            </a:r>
            <a:endParaRPr lang="en-US" sz="2000" dirty="0"/>
          </a:p>
        </p:txBody>
      </p:sp>
      <p:pic>
        <p:nvPicPr>
          <p:cNvPr id="77" name="Picture 4" descr="Could Parallel Universes Be Physically Real?">
            <a:extLst>
              <a:ext uri="{FF2B5EF4-FFF2-40B4-BE49-F238E27FC236}">
                <a16:creationId xmlns:a16="http://schemas.microsoft.com/office/drawing/2014/main" id="{A17D3D00-B6BB-4961-95E8-6D640679818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94131" y="1757700"/>
            <a:ext cx="83069" cy="83069"/>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4" descr="Could Parallel Universes Be Physically Real?">
            <a:extLst>
              <a:ext uri="{FF2B5EF4-FFF2-40B4-BE49-F238E27FC236}">
                <a16:creationId xmlns:a16="http://schemas.microsoft.com/office/drawing/2014/main" id="{3230BC62-FBEE-49FC-BAAB-AC640726A8F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751743"/>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Rectangle 2">
            <a:extLst>
              <a:ext uri="{FF2B5EF4-FFF2-40B4-BE49-F238E27FC236}">
                <a16:creationId xmlns:a16="http://schemas.microsoft.com/office/drawing/2014/main" id="{C64426C9-9B40-46B8-B18E-0EE5F3B7DE4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cxnSp>
        <p:nvCxnSpPr>
          <p:cNvPr id="4" name="Straight Connector 3">
            <a:extLst>
              <a:ext uri="{FF2B5EF4-FFF2-40B4-BE49-F238E27FC236}">
                <a16:creationId xmlns:a16="http://schemas.microsoft.com/office/drawing/2014/main" id="{76D40726-99A7-47D2-467E-00684932C380}"/>
              </a:ext>
            </a:extLst>
          </p:cNvPr>
          <p:cNvCxnSpPr/>
          <p:nvPr/>
        </p:nvCxnSpPr>
        <p:spPr bwMode="auto">
          <a:xfrm>
            <a:off x="2362200" y="6324600"/>
            <a:ext cx="2667000"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255575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ppt_x"/>
                                          </p:val>
                                        </p:tav>
                                        <p:tav tm="100000">
                                          <p:val>
                                            <p:strVal val="#ppt_x"/>
                                          </p:val>
                                        </p:tav>
                                      </p:tavLst>
                                    </p:anim>
                                    <p:anim calcmode="lin" valueType="num">
                                      <p:cBhvr additive="base">
                                        <p:cTn id="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additive="base">
                                        <p:cTn id="13" dur="500" fill="hold"/>
                                        <p:tgtEl>
                                          <p:spTgt spid="45"/>
                                        </p:tgtEl>
                                        <p:attrNameLst>
                                          <p:attrName>ppt_x</p:attrName>
                                        </p:attrNameLst>
                                      </p:cBhvr>
                                      <p:tavLst>
                                        <p:tav tm="0">
                                          <p:val>
                                            <p:strVal val="0-#ppt_w/2"/>
                                          </p:val>
                                        </p:tav>
                                        <p:tav tm="100000">
                                          <p:val>
                                            <p:strVal val="#ppt_x"/>
                                          </p:val>
                                        </p:tav>
                                      </p:tavLst>
                                    </p:anim>
                                    <p:anim calcmode="lin" valueType="num">
                                      <p:cBhvr additive="base">
                                        <p:cTn id="14"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1+#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500" fill="hold"/>
                                        <p:tgtEl>
                                          <p:spTgt spid="14"/>
                                        </p:tgtEl>
                                        <p:attrNameLst>
                                          <p:attrName>ppt_x</p:attrName>
                                        </p:attrNameLst>
                                      </p:cBhvr>
                                      <p:tavLst>
                                        <p:tav tm="0">
                                          <p:val>
                                            <p:strVal val="1+#ppt_w/2"/>
                                          </p:val>
                                        </p:tav>
                                        <p:tav tm="100000">
                                          <p:val>
                                            <p:strVal val="#ppt_x"/>
                                          </p:val>
                                        </p:tav>
                                      </p:tavLst>
                                    </p:anim>
                                    <p:anim calcmode="lin" valueType="num">
                                      <p:cBhvr additive="base">
                                        <p:cTn id="24" dur="500" fill="hold"/>
                                        <p:tgtEl>
                                          <p:spTgt spid="14"/>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additive="base">
                                        <p:cTn id="27"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5">
                                            <p:txEl>
                                              <p:pRg st="1" end="1"/>
                                            </p:txEl>
                                          </p:spTgt>
                                        </p:tgtEl>
                                        <p:attrNameLst>
                                          <p:attrName>style.visibility</p:attrName>
                                        </p:attrNameLst>
                                      </p:cBhvr>
                                      <p:to>
                                        <p:strVal val="visible"/>
                                      </p:to>
                                    </p:set>
                                    <p:anim calcmode="lin" valueType="num">
                                      <p:cBhvr additive="base">
                                        <p:cTn id="33" dur="500" fill="hold"/>
                                        <p:tgtEl>
                                          <p:spTgt spid="15">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5">
                                            <p:txEl>
                                              <p:pRg st="2" end="2"/>
                                            </p:txEl>
                                          </p:spTgt>
                                        </p:tgtEl>
                                        <p:attrNameLst>
                                          <p:attrName>style.visibility</p:attrName>
                                        </p:attrNameLst>
                                      </p:cBhvr>
                                      <p:to>
                                        <p:strVal val="visible"/>
                                      </p:to>
                                    </p:set>
                                    <p:anim calcmode="lin" valueType="num">
                                      <p:cBhvr additive="base">
                                        <p:cTn id="39" dur="500" fill="hold"/>
                                        <p:tgtEl>
                                          <p:spTgt spid="15">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7">
                                            <p:txEl>
                                              <p:pRg st="0" end="0"/>
                                            </p:txEl>
                                          </p:spTgt>
                                        </p:tgtEl>
                                        <p:attrNameLst>
                                          <p:attrName>style.visibility</p:attrName>
                                        </p:attrNameLst>
                                      </p:cBhvr>
                                      <p:to>
                                        <p:strVal val="visible"/>
                                      </p:to>
                                    </p:set>
                                    <p:anim calcmode="lin" valueType="num">
                                      <p:cBhvr additive="base">
                                        <p:cTn id="45"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7">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2"/>
                                        </p:tgtEl>
                                        <p:attrNameLst>
                                          <p:attrName>style.visibility</p:attrName>
                                        </p:attrNameLst>
                                      </p:cBhvr>
                                      <p:to>
                                        <p:strVal val="visible"/>
                                      </p:to>
                                    </p:set>
                                    <p:anim calcmode="lin" valueType="num">
                                      <p:cBhvr additive="base">
                                        <p:cTn id="49" dur="500" fill="hold"/>
                                        <p:tgtEl>
                                          <p:spTgt spid="2"/>
                                        </p:tgtEl>
                                        <p:attrNameLst>
                                          <p:attrName>ppt_x</p:attrName>
                                        </p:attrNameLst>
                                      </p:cBhvr>
                                      <p:tavLst>
                                        <p:tav tm="0">
                                          <p:val>
                                            <p:strVal val="0-#ppt_w/2"/>
                                          </p:val>
                                        </p:tav>
                                        <p:tav tm="100000">
                                          <p:val>
                                            <p:strVal val="#ppt_x"/>
                                          </p:val>
                                        </p:tav>
                                      </p:tavLst>
                                    </p:anim>
                                    <p:anim calcmode="lin" valueType="num">
                                      <p:cBhvr additive="base">
                                        <p:cTn id="5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27">
                                            <p:txEl>
                                              <p:pRg st="1" end="1"/>
                                            </p:txEl>
                                          </p:spTgt>
                                        </p:tgtEl>
                                        <p:attrNameLst>
                                          <p:attrName>style.visibility</p:attrName>
                                        </p:attrNameLst>
                                      </p:cBhvr>
                                      <p:to>
                                        <p:strVal val="visible"/>
                                      </p:to>
                                    </p:set>
                                    <p:anim calcmode="lin" valueType="num">
                                      <p:cBhvr additive="base">
                                        <p:cTn id="55"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27">
                                            <p:txEl>
                                              <p:pRg st="3" end="3"/>
                                            </p:txEl>
                                          </p:spTgt>
                                        </p:tgtEl>
                                        <p:attrNameLst>
                                          <p:attrName>style.visibility</p:attrName>
                                        </p:attrNameLst>
                                      </p:cBhvr>
                                      <p:to>
                                        <p:strVal val="visible"/>
                                      </p:to>
                                    </p:set>
                                    <p:anim calcmode="lin" valueType="num">
                                      <p:cBhvr additive="base">
                                        <p:cTn id="61"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27">
                                            <p:txEl>
                                              <p:pRg st="4" end="4"/>
                                            </p:txEl>
                                          </p:spTgt>
                                        </p:tgtEl>
                                        <p:attrNameLst>
                                          <p:attrName>style.visibility</p:attrName>
                                        </p:attrNameLst>
                                      </p:cBhvr>
                                      <p:to>
                                        <p:strVal val="visible"/>
                                      </p:to>
                                    </p:set>
                                    <p:anim calcmode="lin" valueType="num">
                                      <p:cBhvr additive="base">
                                        <p:cTn id="67"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2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27">
                                            <p:txEl>
                                              <p:pRg st="5" end="5"/>
                                            </p:txEl>
                                          </p:spTgt>
                                        </p:tgtEl>
                                        <p:attrNameLst>
                                          <p:attrName>style.visibility</p:attrName>
                                        </p:attrNameLst>
                                      </p:cBhvr>
                                      <p:to>
                                        <p:strVal val="visible"/>
                                      </p:to>
                                    </p:set>
                                    <p:anim calcmode="lin" valueType="num">
                                      <p:cBhvr additive="base">
                                        <p:cTn id="73"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27">
                                            <p:txEl>
                                              <p:pRg st="2" end="2"/>
                                            </p:txEl>
                                          </p:spTgt>
                                        </p:tgtEl>
                                        <p:attrNameLst>
                                          <p:attrName>style.visibility</p:attrName>
                                        </p:attrNameLst>
                                      </p:cBhvr>
                                      <p:to>
                                        <p:strVal val="visible"/>
                                      </p:to>
                                    </p:set>
                                    <p:anim calcmode="lin" valueType="num">
                                      <p:cBhvr additive="base">
                                        <p:cTn id="79"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27">
                                            <p:txEl>
                                              <p:pRg st="2" end="2"/>
                                            </p:txEl>
                                          </p:spTgt>
                                        </p:tgtEl>
                                        <p:attrNameLst>
                                          <p:attrName>ppt_y</p:attrName>
                                        </p:attrNameLst>
                                      </p:cBhvr>
                                      <p:tavLst>
                                        <p:tav tm="0">
                                          <p:val>
                                            <p:strVal val="#ppt_y"/>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
                                        </p:tgtEl>
                                        <p:attrNameLst>
                                          <p:attrName>style.visibility</p:attrName>
                                        </p:attrNameLst>
                                      </p:cBhvr>
                                      <p:to>
                                        <p:strVal val="visible"/>
                                      </p:to>
                                    </p:set>
                                    <p:anim calcmode="lin" valueType="num">
                                      <p:cBhvr additive="base">
                                        <p:cTn id="83" dur="500" fill="hold"/>
                                        <p:tgtEl>
                                          <p:spTgt spid="4"/>
                                        </p:tgtEl>
                                        <p:attrNameLst>
                                          <p:attrName>ppt_x</p:attrName>
                                        </p:attrNameLst>
                                      </p:cBhvr>
                                      <p:tavLst>
                                        <p:tav tm="0">
                                          <p:val>
                                            <p:strVal val="#ppt_x"/>
                                          </p:val>
                                        </p:tav>
                                        <p:tav tm="100000">
                                          <p:val>
                                            <p:strVal val="#ppt_x"/>
                                          </p:val>
                                        </p:tav>
                                      </p:tavLst>
                                    </p:anim>
                                    <p:anim calcmode="lin" valueType="num">
                                      <p:cBhvr additive="base">
                                        <p:cTn id="8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27">
                                            <p:txEl>
                                              <p:pRg st="6" end="6"/>
                                            </p:txEl>
                                          </p:spTgt>
                                        </p:tgtEl>
                                        <p:attrNameLst>
                                          <p:attrName>style.visibility</p:attrName>
                                        </p:attrNameLst>
                                      </p:cBhvr>
                                      <p:to>
                                        <p:strVal val="visible"/>
                                      </p:to>
                                    </p:set>
                                    <p:anim calcmode="lin" valueType="num">
                                      <p:cBhvr additive="base">
                                        <p:cTn id="89"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2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2" fill="hold" grpId="0" nodeType="clickEffect">
                                  <p:stCondLst>
                                    <p:cond delay="0"/>
                                  </p:stCondLst>
                                  <p:childTnLst>
                                    <p:set>
                                      <p:cBhvr>
                                        <p:cTn id="94" dur="1" fill="hold">
                                          <p:stCondLst>
                                            <p:cond delay="0"/>
                                          </p:stCondLst>
                                        </p:cTn>
                                        <p:tgtEl>
                                          <p:spTgt spid="75">
                                            <p:txEl>
                                              <p:pRg st="0" end="0"/>
                                            </p:txEl>
                                          </p:spTgt>
                                        </p:tgtEl>
                                        <p:attrNameLst>
                                          <p:attrName>style.visibility</p:attrName>
                                        </p:attrNameLst>
                                      </p:cBhvr>
                                      <p:to>
                                        <p:strVal val="visible"/>
                                      </p:to>
                                    </p:set>
                                    <p:anim calcmode="lin" valueType="num">
                                      <p:cBhvr additive="base">
                                        <p:cTn id="95" dur="500" fill="hold"/>
                                        <p:tgtEl>
                                          <p:spTgt spid="75">
                                            <p:txEl>
                                              <p:pRg st="0" end="0"/>
                                            </p:txEl>
                                          </p:spTgt>
                                        </p:tgtEl>
                                        <p:attrNameLst>
                                          <p:attrName>ppt_x</p:attrName>
                                        </p:attrNameLst>
                                      </p:cBhvr>
                                      <p:tavLst>
                                        <p:tav tm="0">
                                          <p:val>
                                            <p:strVal val="1+#ppt_w/2"/>
                                          </p:val>
                                        </p:tav>
                                        <p:tav tm="100000">
                                          <p:val>
                                            <p:strVal val="#ppt_x"/>
                                          </p:val>
                                        </p:tav>
                                      </p:tavLst>
                                    </p:anim>
                                    <p:anim calcmode="lin" valueType="num">
                                      <p:cBhvr additive="base">
                                        <p:cTn id="96" dur="500" fill="hold"/>
                                        <p:tgtEl>
                                          <p:spTgt spid="75">
                                            <p:txEl>
                                              <p:pRg st="0" end="0"/>
                                            </p:txEl>
                                          </p:spTgt>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64"/>
                                        </p:tgtEl>
                                        <p:attrNameLst>
                                          <p:attrName>style.visibility</p:attrName>
                                        </p:attrNameLst>
                                      </p:cBhvr>
                                      <p:to>
                                        <p:strVal val="visible"/>
                                      </p:to>
                                    </p:set>
                                    <p:anim calcmode="lin" valueType="num">
                                      <p:cBhvr additive="base">
                                        <p:cTn id="99" dur="500" fill="hold"/>
                                        <p:tgtEl>
                                          <p:spTgt spid="64"/>
                                        </p:tgtEl>
                                        <p:attrNameLst>
                                          <p:attrName>ppt_x</p:attrName>
                                        </p:attrNameLst>
                                      </p:cBhvr>
                                      <p:tavLst>
                                        <p:tav tm="0">
                                          <p:val>
                                            <p:strVal val="1+#ppt_w/2"/>
                                          </p:val>
                                        </p:tav>
                                        <p:tav tm="100000">
                                          <p:val>
                                            <p:strVal val="#ppt_x"/>
                                          </p:val>
                                        </p:tav>
                                      </p:tavLst>
                                    </p:anim>
                                    <p:anim calcmode="lin" valueType="num">
                                      <p:cBhvr additive="base">
                                        <p:cTn id="100" dur="500" fill="hold"/>
                                        <p:tgtEl>
                                          <p:spTgt spid="64"/>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65"/>
                                        </p:tgtEl>
                                        <p:attrNameLst>
                                          <p:attrName>style.visibility</p:attrName>
                                        </p:attrNameLst>
                                      </p:cBhvr>
                                      <p:to>
                                        <p:strVal val="visible"/>
                                      </p:to>
                                    </p:set>
                                    <p:anim calcmode="lin" valueType="num">
                                      <p:cBhvr additive="base">
                                        <p:cTn id="103" dur="500" fill="hold"/>
                                        <p:tgtEl>
                                          <p:spTgt spid="65"/>
                                        </p:tgtEl>
                                        <p:attrNameLst>
                                          <p:attrName>ppt_x</p:attrName>
                                        </p:attrNameLst>
                                      </p:cBhvr>
                                      <p:tavLst>
                                        <p:tav tm="0">
                                          <p:val>
                                            <p:strVal val="1+#ppt_w/2"/>
                                          </p:val>
                                        </p:tav>
                                        <p:tav tm="100000">
                                          <p:val>
                                            <p:strVal val="#ppt_x"/>
                                          </p:val>
                                        </p:tav>
                                      </p:tavLst>
                                    </p:anim>
                                    <p:anim calcmode="lin" valueType="num">
                                      <p:cBhvr additive="base">
                                        <p:cTn id="104" dur="500" fill="hold"/>
                                        <p:tgtEl>
                                          <p:spTgt spid="65"/>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66"/>
                                        </p:tgtEl>
                                        <p:attrNameLst>
                                          <p:attrName>style.visibility</p:attrName>
                                        </p:attrNameLst>
                                      </p:cBhvr>
                                      <p:to>
                                        <p:strVal val="visible"/>
                                      </p:to>
                                    </p:set>
                                    <p:anim calcmode="lin" valueType="num">
                                      <p:cBhvr additive="base">
                                        <p:cTn id="107" dur="500" fill="hold"/>
                                        <p:tgtEl>
                                          <p:spTgt spid="66"/>
                                        </p:tgtEl>
                                        <p:attrNameLst>
                                          <p:attrName>ppt_x</p:attrName>
                                        </p:attrNameLst>
                                      </p:cBhvr>
                                      <p:tavLst>
                                        <p:tav tm="0">
                                          <p:val>
                                            <p:strVal val="1+#ppt_w/2"/>
                                          </p:val>
                                        </p:tav>
                                        <p:tav tm="100000">
                                          <p:val>
                                            <p:strVal val="#ppt_x"/>
                                          </p:val>
                                        </p:tav>
                                      </p:tavLst>
                                    </p:anim>
                                    <p:anim calcmode="lin" valueType="num">
                                      <p:cBhvr additive="base">
                                        <p:cTn id="108" dur="500" fill="hold"/>
                                        <p:tgtEl>
                                          <p:spTgt spid="66"/>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67"/>
                                        </p:tgtEl>
                                        <p:attrNameLst>
                                          <p:attrName>style.visibility</p:attrName>
                                        </p:attrNameLst>
                                      </p:cBhvr>
                                      <p:to>
                                        <p:strVal val="visible"/>
                                      </p:to>
                                    </p:set>
                                    <p:anim calcmode="lin" valueType="num">
                                      <p:cBhvr additive="base">
                                        <p:cTn id="111" dur="500" fill="hold"/>
                                        <p:tgtEl>
                                          <p:spTgt spid="67"/>
                                        </p:tgtEl>
                                        <p:attrNameLst>
                                          <p:attrName>ppt_x</p:attrName>
                                        </p:attrNameLst>
                                      </p:cBhvr>
                                      <p:tavLst>
                                        <p:tav tm="0">
                                          <p:val>
                                            <p:strVal val="1+#ppt_w/2"/>
                                          </p:val>
                                        </p:tav>
                                        <p:tav tm="100000">
                                          <p:val>
                                            <p:strVal val="#ppt_x"/>
                                          </p:val>
                                        </p:tav>
                                      </p:tavLst>
                                    </p:anim>
                                    <p:anim calcmode="lin" valueType="num">
                                      <p:cBhvr additive="base">
                                        <p:cTn id="112" dur="500" fill="hold"/>
                                        <p:tgtEl>
                                          <p:spTgt spid="67"/>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70"/>
                                        </p:tgtEl>
                                        <p:attrNameLst>
                                          <p:attrName>style.visibility</p:attrName>
                                        </p:attrNameLst>
                                      </p:cBhvr>
                                      <p:to>
                                        <p:strVal val="visible"/>
                                      </p:to>
                                    </p:set>
                                    <p:anim calcmode="lin" valueType="num">
                                      <p:cBhvr additive="base">
                                        <p:cTn id="115" dur="500" fill="hold"/>
                                        <p:tgtEl>
                                          <p:spTgt spid="70"/>
                                        </p:tgtEl>
                                        <p:attrNameLst>
                                          <p:attrName>ppt_x</p:attrName>
                                        </p:attrNameLst>
                                      </p:cBhvr>
                                      <p:tavLst>
                                        <p:tav tm="0">
                                          <p:val>
                                            <p:strVal val="1+#ppt_w/2"/>
                                          </p:val>
                                        </p:tav>
                                        <p:tav tm="100000">
                                          <p:val>
                                            <p:strVal val="#ppt_x"/>
                                          </p:val>
                                        </p:tav>
                                      </p:tavLst>
                                    </p:anim>
                                    <p:anim calcmode="lin" valueType="num">
                                      <p:cBhvr additive="base">
                                        <p:cTn id="116" dur="500" fill="hold"/>
                                        <p:tgtEl>
                                          <p:spTgt spid="7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68"/>
                                        </p:tgtEl>
                                        <p:attrNameLst>
                                          <p:attrName>style.visibility</p:attrName>
                                        </p:attrNameLst>
                                      </p:cBhvr>
                                      <p:to>
                                        <p:strVal val="visible"/>
                                      </p:to>
                                    </p:set>
                                    <p:anim calcmode="lin" valueType="num">
                                      <p:cBhvr additive="base">
                                        <p:cTn id="119" dur="500" fill="hold"/>
                                        <p:tgtEl>
                                          <p:spTgt spid="68"/>
                                        </p:tgtEl>
                                        <p:attrNameLst>
                                          <p:attrName>ppt_x</p:attrName>
                                        </p:attrNameLst>
                                      </p:cBhvr>
                                      <p:tavLst>
                                        <p:tav tm="0">
                                          <p:val>
                                            <p:strVal val="1+#ppt_w/2"/>
                                          </p:val>
                                        </p:tav>
                                        <p:tav tm="100000">
                                          <p:val>
                                            <p:strVal val="#ppt_x"/>
                                          </p:val>
                                        </p:tav>
                                      </p:tavLst>
                                    </p:anim>
                                    <p:anim calcmode="lin" valueType="num">
                                      <p:cBhvr additive="base">
                                        <p:cTn id="120" dur="500" fill="hold"/>
                                        <p:tgtEl>
                                          <p:spTgt spid="68"/>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stCondLst>
                                    <p:cond delay="0"/>
                                  </p:stCondLst>
                                  <p:childTnLst>
                                    <p:set>
                                      <p:cBhvr>
                                        <p:cTn id="122" dur="1" fill="hold">
                                          <p:stCondLst>
                                            <p:cond delay="0"/>
                                          </p:stCondLst>
                                        </p:cTn>
                                        <p:tgtEl>
                                          <p:spTgt spid="72"/>
                                        </p:tgtEl>
                                        <p:attrNameLst>
                                          <p:attrName>style.visibility</p:attrName>
                                        </p:attrNameLst>
                                      </p:cBhvr>
                                      <p:to>
                                        <p:strVal val="visible"/>
                                      </p:to>
                                    </p:set>
                                    <p:anim calcmode="lin" valueType="num">
                                      <p:cBhvr additive="base">
                                        <p:cTn id="123" dur="500" fill="hold"/>
                                        <p:tgtEl>
                                          <p:spTgt spid="72"/>
                                        </p:tgtEl>
                                        <p:attrNameLst>
                                          <p:attrName>ppt_x</p:attrName>
                                        </p:attrNameLst>
                                      </p:cBhvr>
                                      <p:tavLst>
                                        <p:tav tm="0">
                                          <p:val>
                                            <p:strVal val="1+#ppt_w/2"/>
                                          </p:val>
                                        </p:tav>
                                        <p:tav tm="100000">
                                          <p:val>
                                            <p:strVal val="#ppt_x"/>
                                          </p:val>
                                        </p:tav>
                                      </p:tavLst>
                                    </p:anim>
                                    <p:anim calcmode="lin" valueType="num">
                                      <p:cBhvr additive="base">
                                        <p:cTn id="124" dur="500" fill="hold"/>
                                        <p:tgtEl>
                                          <p:spTgt spid="72"/>
                                        </p:tgtEl>
                                        <p:attrNameLst>
                                          <p:attrName>ppt_y</p:attrName>
                                        </p:attrNameLst>
                                      </p:cBhvr>
                                      <p:tavLst>
                                        <p:tav tm="0">
                                          <p:val>
                                            <p:strVal val="#ppt_y"/>
                                          </p:val>
                                        </p:tav>
                                        <p:tav tm="100000">
                                          <p:val>
                                            <p:strVal val="#ppt_y"/>
                                          </p:val>
                                        </p:tav>
                                      </p:tavLst>
                                    </p:anim>
                                  </p:childTnLst>
                                </p:cTn>
                              </p:par>
                              <p:par>
                                <p:cTn id="125" presetID="2" presetClass="entr" presetSubtype="4" fill="hold" grpId="1" nodeType="withEffect">
                                  <p:stCondLst>
                                    <p:cond delay="0"/>
                                  </p:stCondLst>
                                  <p:childTnLst>
                                    <p:set>
                                      <p:cBhvr>
                                        <p:cTn id="126" dur="1" fill="hold">
                                          <p:stCondLst>
                                            <p:cond delay="0"/>
                                          </p:stCondLst>
                                        </p:cTn>
                                        <p:tgtEl>
                                          <p:spTgt spid="76">
                                            <p:bg/>
                                          </p:spTgt>
                                        </p:tgtEl>
                                        <p:attrNameLst>
                                          <p:attrName>style.visibility</p:attrName>
                                        </p:attrNameLst>
                                      </p:cBhvr>
                                      <p:to>
                                        <p:strVal val="visible"/>
                                      </p:to>
                                    </p:set>
                                    <p:anim calcmode="lin" valueType="num">
                                      <p:cBhvr additive="base">
                                        <p:cTn id="127" dur="500" fill="hold"/>
                                        <p:tgtEl>
                                          <p:spTgt spid="76">
                                            <p:bg/>
                                          </p:spTgt>
                                        </p:tgtEl>
                                        <p:attrNameLst>
                                          <p:attrName>ppt_x</p:attrName>
                                        </p:attrNameLst>
                                      </p:cBhvr>
                                      <p:tavLst>
                                        <p:tav tm="0">
                                          <p:val>
                                            <p:strVal val="#ppt_x"/>
                                          </p:val>
                                        </p:tav>
                                        <p:tav tm="100000">
                                          <p:val>
                                            <p:strVal val="#ppt_x"/>
                                          </p:val>
                                        </p:tav>
                                      </p:tavLst>
                                    </p:anim>
                                    <p:anim calcmode="lin" valueType="num">
                                      <p:cBhvr additive="base">
                                        <p:cTn id="128" dur="500" fill="hold"/>
                                        <p:tgtEl>
                                          <p:spTgt spid="76">
                                            <p:bg/>
                                          </p:spTgt>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2" fill="hold" grpId="0" nodeType="clickEffect">
                                  <p:stCondLst>
                                    <p:cond delay="0"/>
                                  </p:stCondLst>
                                  <p:childTnLst>
                                    <p:set>
                                      <p:cBhvr>
                                        <p:cTn id="132" dur="1" fill="hold">
                                          <p:stCondLst>
                                            <p:cond delay="0"/>
                                          </p:stCondLst>
                                        </p:cTn>
                                        <p:tgtEl>
                                          <p:spTgt spid="76">
                                            <p:txEl>
                                              <p:pRg st="0" end="0"/>
                                            </p:txEl>
                                          </p:spTgt>
                                        </p:tgtEl>
                                        <p:attrNameLst>
                                          <p:attrName>style.visibility</p:attrName>
                                        </p:attrNameLst>
                                      </p:cBhvr>
                                      <p:to>
                                        <p:strVal val="visible"/>
                                      </p:to>
                                    </p:set>
                                    <p:anim calcmode="lin" valueType="num">
                                      <p:cBhvr additive="base">
                                        <p:cTn id="133"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134" dur="500" fill="hold"/>
                                        <p:tgtEl>
                                          <p:spTgt spid="76">
                                            <p:txEl>
                                              <p:pRg st="0" end="0"/>
                                            </p:txEl>
                                          </p:spTgt>
                                        </p:tgtEl>
                                        <p:attrNameLst>
                                          <p:attrName>ppt_y</p:attrName>
                                        </p:attrNameLst>
                                      </p:cBhvr>
                                      <p:tavLst>
                                        <p:tav tm="0">
                                          <p:val>
                                            <p:strVal val="#ppt_y"/>
                                          </p:val>
                                        </p:tav>
                                        <p:tav tm="100000">
                                          <p:val>
                                            <p:strVal val="#ppt_y"/>
                                          </p:val>
                                        </p:tav>
                                      </p:tavLst>
                                    </p:anim>
                                  </p:childTnLst>
                                </p:cTn>
                              </p:par>
                              <p:par>
                                <p:cTn id="135" presetID="2" presetClass="entr" presetSubtype="2" fill="hold" nodeType="withEffect">
                                  <p:stCondLst>
                                    <p:cond delay="0"/>
                                  </p:stCondLst>
                                  <p:childTnLst>
                                    <p:set>
                                      <p:cBhvr>
                                        <p:cTn id="136" dur="1" fill="hold">
                                          <p:stCondLst>
                                            <p:cond delay="0"/>
                                          </p:stCondLst>
                                        </p:cTn>
                                        <p:tgtEl>
                                          <p:spTgt spid="81"/>
                                        </p:tgtEl>
                                        <p:attrNameLst>
                                          <p:attrName>style.visibility</p:attrName>
                                        </p:attrNameLst>
                                      </p:cBhvr>
                                      <p:to>
                                        <p:strVal val="visible"/>
                                      </p:to>
                                    </p:set>
                                    <p:anim calcmode="lin" valueType="num">
                                      <p:cBhvr additive="base">
                                        <p:cTn id="137" dur="500" fill="hold"/>
                                        <p:tgtEl>
                                          <p:spTgt spid="81"/>
                                        </p:tgtEl>
                                        <p:attrNameLst>
                                          <p:attrName>ppt_x</p:attrName>
                                        </p:attrNameLst>
                                      </p:cBhvr>
                                      <p:tavLst>
                                        <p:tav tm="0">
                                          <p:val>
                                            <p:strVal val="1+#ppt_w/2"/>
                                          </p:val>
                                        </p:tav>
                                        <p:tav tm="100000">
                                          <p:val>
                                            <p:strVal val="#ppt_x"/>
                                          </p:val>
                                        </p:tav>
                                      </p:tavLst>
                                    </p:anim>
                                    <p:anim calcmode="lin" valueType="num">
                                      <p:cBhvr additive="base">
                                        <p:cTn id="138"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2" fill="hold" grpId="0" nodeType="clickEffect">
                                  <p:stCondLst>
                                    <p:cond delay="0"/>
                                  </p:stCondLst>
                                  <p:childTnLst>
                                    <p:set>
                                      <p:cBhvr>
                                        <p:cTn id="142" dur="1" fill="hold">
                                          <p:stCondLst>
                                            <p:cond delay="0"/>
                                          </p:stCondLst>
                                        </p:cTn>
                                        <p:tgtEl>
                                          <p:spTgt spid="76">
                                            <p:txEl>
                                              <p:pRg st="1" end="1"/>
                                            </p:txEl>
                                          </p:spTgt>
                                        </p:tgtEl>
                                        <p:attrNameLst>
                                          <p:attrName>style.visibility</p:attrName>
                                        </p:attrNameLst>
                                      </p:cBhvr>
                                      <p:to>
                                        <p:strVal val="visible"/>
                                      </p:to>
                                    </p:set>
                                    <p:anim calcmode="lin" valueType="num">
                                      <p:cBhvr additive="base">
                                        <p:cTn id="143" dur="500" fill="hold"/>
                                        <p:tgtEl>
                                          <p:spTgt spid="76">
                                            <p:txEl>
                                              <p:pRg st="1" end="1"/>
                                            </p:txEl>
                                          </p:spTgt>
                                        </p:tgtEl>
                                        <p:attrNameLst>
                                          <p:attrName>ppt_x</p:attrName>
                                        </p:attrNameLst>
                                      </p:cBhvr>
                                      <p:tavLst>
                                        <p:tav tm="0">
                                          <p:val>
                                            <p:strVal val="1+#ppt_w/2"/>
                                          </p:val>
                                        </p:tav>
                                        <p:tav tm="100000">
                                          <p:val>
                                            <p:strVal val="#ppt_x"/>
                                          </p:val>
                                        </p:tav>
                                      </p:tavLst>
                                    </p:anim>
                                    <p:anim calcmode="lin" valueType="num">
                                      <p:cBhvr additive="base">
                                        <p:cTn id="144" dur="500" fill="hold"/>
                                        <p:tgtEl>
                                          <p:spTgt spid="76">
                                            <p:txEl>
                                              <p:pRg st="1" end="1"/>
                                            </p:txEl>
                                          </p:spTgt>
                                        </p:tgtEl>
                                        <p:attrNameLst>
                                          <p:attrName>ppt_y</p:attrName>
                                        </p:attrNameLst>
                                      </p:cBhvr>
                                      <p:tavLst>
                                        <p:tav tm="0">
                                          <p:val>
                                            <p:strVal val="#ppt_y"/>
                                          </p:val>
                                        </p:tav>
                                        <p:tav tm="100000">
                                          <p:val>
                                            <p:strVal val="#ppt_y"/>
                                          </p:val>
                                        </p:tav>
                                      </p:tavLst>
                                    </p:anim>
                                  </p:childTnLst>
                                </p:cTn>
                              </p:par>
                              <p:par>
                                <p:cTn id="145" presetID="2" presetClass="entr" presetSubtype="2" fill="hold" nodeType="withEffect">
                                  <p:stCondLst>
                                    <p:cond delay="0"/>
                                  </p:stCondLst>
                                  <p:childTnLst>
                                    <p:set>
                                      <p:cBhvr>
                                        <p:cTn id="146" dur="1" fill="hold">
                                          <p:stCondLst>
                                            <p:cond delay="0"/>
                                          </p:stCondLst>
                                        </p:cTn>
                                        <p:tgtEl>
                                          <p:spTgt spid="77"/>
                                        </p:tgtEl>
                                        <p:attrNameLst>
                                          <p:attrName>style.visibility</p:attrName>
                                        </p:attrNameLst>
                                      </p:cBhvr>
                                      <p:to>
                                        <p:strVal val="visible"/>
                                      </p:to>
                                    </p:set>
                                    <p:anim calcmode="lin" valueType="num">
                                      <p:cBhvr additive="base">
                                        <p:cTn id="147" dur="500" fill="hold"/>
                                        <p:tgtEl>
                                          <p:spTgt spid="77"/>
                                        </p:tgtEl>
                                        <p:attrNameLst>
                                          <p:attrName>ppt_x</p:attrName>
                                        </p:attrNameLst>
                                      </p:cBhvr>
                                      <p:tavLst>
                                        <p:tav tm="0">
                                          <p:val>
                                            <p:strVal val="1+#ppt_w/2"/>
                                          </p:val>
                                        </p:tav>
                                        <p:tav tm="100000">
                                          <p:val>
                                            <p:strVal val="#ppt_x"/>
                                          </p:val>
                                        </p:tav>
                                      </p:tavLst>
                                    </p:anim>
                                    <p:anim calcmode="lin" valueType="num">
                                      <p:cBhvr additive="base">
                                        <p:cTn id="148" dur="500" fill="hold"/>
                                        <p:tgtEl>
                                          <p:spTgt spid="77"/>
                                        </p:tgtEl>
                                        <p:attrNameLst>
                                          <p:attrName>ppt_y</p:attrName>
                                        </p:attrNameLst>
                                      </p:cBhvr>
                                      <p:tavLst>
                                        <p:tav tm="0">
                                          <p:val>
                                            <p:strVal val="#ppt_y"/>
                                          </p:val>
                                        </p:tav>
                                        <p:tav tm="100000">
                                          <p:val>
                                            <p:strVal val="#ppt_y"/>
                                          </p:val>
                                        </p:tav>
                                      </p:tavLst>
                                    </p:anim>
                                  </p:childTnLst>
                                </p:cTn>
                              </p:par>
                              <p:par>
                                <p:cTn id="149" presetID="1" presetClass="exit" presetSubtype="0" fill="hold" nodeType="withEffect">
                                  <p:stCondLst>
                                    <p:cond delay="0"/>
                                  </p:stCondLst>
                                  <p:childTnLst>
                                    <p:set>
                                      <p:cBhvr>
                                        <p:cTn id="150" dur="1" fill="hold">
                                          <p:stCondLst>
                                            <p:cond delay="0"/>
                                          </p:stCondLst>
                                        </p:cTn>
                                        <p:tgtEl>
                                          <p:spTgt spid="81"/>
                                        </p:tgtEl>
                                        <p:attrNameLst>
                                          <p:attrName>style.visibility</p:attrName>
                                        </p:attrNameLst>
                                      </p:cBhvr>
                                      <p:to>
                                        <p:strVal val="hidden"/>
                                      </p:to>
                                    </p:set>
                                  </p:childTnLst>
                                </p:cTn>
                              </p:par>
                            </p:childTnLst>
                          </p:cTn>
                        </p:par>
                      </p:childTnLst>
                    </p:cTn>
                  </p:par>
                  <p:par>
                    <p:cTn id="151" fill="hold">
                      <p:stCondLst>
                        <p:cond delay="indefinite"/>
                      </p:stCondLst>
                      <p:childTnLst>
                        <p:par>
                          <p:cTn id="152" fill="hold">
                            <p:stCondLst>
                              <p:cond delay="0"/>
                            </p:stCondLst>
                            <p:childTnLst>
                              <p:par>
                                <p:cTn id="153" presetID="2" presetClass="entr" presetSubtype="2" fill="hold" grpId="0" nodeType="clickEffect">
                                  <p:stCondLst>
                                    <p:cond delay="0"/>
                                  </p:stCondLst>
                                  <p:childTnLst>
                                    <p:set>
                                      <p:cBhvr>
                                        <p:cTn id="154" dur="1" fill="hold">
                                          <p:stCondLst>
                                            <p:cond delay="0"/>
                                          </p:stCondLst>
                                        </p:cTn>
                                        <p:tgtEl>
                                          <p:spTgt spid="76">
                                            <p:txEl>
                                              <p:pRg st="2" end="2"/>
                                            </p:txEl>
                                          </p:spTgt>
                                        </p:tgtEl>
                                        <p:attrNameLst>
                                          <p:attrName>style.visibility</p:attrName>
                                        </p:attrNameLst>
                                      </p:cBhvr>
                                      <p:to>
                                        <p:strVal val="visible"/>
                                      </p:to>
                                    </p:set>
                                    <p:anim calcmode="lin" valueType="num">
                                      <p:cBhvr additive="base">
                                        <p:cTn id="155" dur="500" fill="hold"/>
                                        <p:tgtEl>
                                          <p:spTgt spid="76">
                                            <p:txEl>
                                              <p:pRg st="2" end="2"/>
                                            </p:txEl>
                                          </p:spTgt>
                                        </p:tgtEl>
                                        <p:attrNameLst>
                                          <p:attrName>ppt_x</p:attrName>
                                        </p:attrNameLst>
                                      </p:cBhvr>
                                      <p:tavLst>
                                        <p:tav tm="0">
                                          <p:val>
                                            <p:strVal val="1+#ppt_w/2"/>
                                          </p:val>
                                        </p:tav>
                                        <p:tav tm="100000">
                                          <p:val>
                                            <p:strVal val="#ppt_x"/>
                                          </p:val>
                                        </p:tav>
                                      </p:tavLst>
                                    </p:anim>
                                    <p:anim calcmode="lin" valueType="num">
                                      <p:cBhvr additive="base">
                                        <p:cTn id="156" dur="500" fill="hold"/>
                                        <p:tgtEl>
                                          <p:spTgt spid="76">
                                            <p:txEl>
                                              <p:pRg st="2" end="2"/>
                                            </p:txEl>
                                          </p:spTgt>
                                        </p:tgtEl>
                                        <p:attrNameLst>
                                          <p:attrName>ppt_y</p:attrName>
                                        </p:attrNameLst>
                                      </p:cBhvr>
                                      <p:tavLst>
                                        <p:tav tm="0">
                                          <p:val>
                                            <p:strVal val="#ppt_y"/>
                                          </p:val>
                                        </p:tav>
                                        <p:tav tm="100000">
                                          <p:val>
                                            <p:strVal val="#ppt_y"/>
                                          </p:val>
                                        </p:tav>
                                      </p:tavLst>
                                    </p:anim>
                                  </p:childTnLst>
                                </p:cTn>
                              </p:par>
                              <p:par>
                                <p:cTn id="157" presetID="1" presetClass="emph" presetSubtype="2" fill="hold" nodeType="withEffect">
                                  <p:stCondLst>
                                    <p:cond delay="0"/>
                                  </p:stCondLst>
                                  <p:childTnLst>
                                    <p:animClr clrSpc="rgb" dir="cw">
                                      <p:cBhvr>
                                        <p:cTn id="158" dur="1100" fill="hold"/>
                                        <p:tgtEl>
                                          <p:spTgt spid="65"/>
                                        </p:tgtEl>
                                        <p:attrNameLst>
                                          <p:attrName>fillcolor</p:attrName>
                                        </p:attrNameLst>
                                      </p:cBhvr>
                                      <p:to>
                                        <a:srgbClr val="66FF66"/>
                                      </p:to>
                                    </p:animClr>
                                    <p:set>
                                      <p:cBhvr>
                                        <p:cTn id="159" dur="1100" fill="hold"/>
                                        <p:tgtEl>
                                          <p:spTgt spid="65"/>
                                        </p:tgtEl>
                                        <p:attrNameLst>
                                          <p:attrName>fill.type</p:attrName>
                                        </p:attrNameLst>
                                      </p:cBhvr>
                                      <p:to>
                                        <p:strVal val="solid"/>
                                      </p:to>
                                    </p:set>
                                    <p:set>
                                      <p:cBhvr>
                                        <p:cTn id="160" dur="1100" fill="hold"/>
                                        <p:tgtEl>
                                          <p:spTgt spid="65"/>
                                        </p:tgtEl>
                                        <p:attrNameLst>
                                          <p:attrName>fill.on</p:attrName>
                                        </p:attrNameLst>
                                      </p:cBhvr>
                                      <p:to>
                                        <p:strVal val="true"/>
                                      </p:to>
                                    </p:set>
                                  </p:childTnLst>
                                </p:cTn>
                              </p:par>
                              <p:par>
                                <p:cTn id="161" presetID="1" presetClass="emph" presetSubtype="2" fill="hold" nodeType="withEffect">
                                  <p:stCondLst>
                                    <p:cond delay="0"/>
                                  </p:stCondLst>
                                  <p:childTnLst>
                                    <p:animClr clrSpc="rgb" dir="cw">
                                      <p:cBhvr>
                                        <p:cTn id="162" dur="1100" fill="hold"/>
                                        <p:tgtEl>
                                          <p:spTgt spid="67"/>
                                        </p:tgtEl>
                                        <p:attrNameLst>
                                          <p:attrName>fillcolor</p:attrName>
                                        </p:attrNameLst>
                                      </p:cBhvr>
                                      <p:to>
                                        <a:srgbClr val="66FF66"/>
                                      </p:to>
                                    </p:animClr>
                                    <p:set>
                                      <p:cBhvr>
                                        <p:cTn id="163" dur="1100" fill="hold"/>
                                        <p:tgtEl>
                                          <p:spTgt spid="67"/>
                                        </p:tgtEl>
                                        <p:attrNameLst>
                                          <p:attrName>fill.type</p:attrName>
                                        </p:attrNameLst>
                                      </p:cBhvr>
                                      <p:to>
                                        <p:strVal val="solid"/>
                                      </p:to>
                                    </p:set>
                                    <p:set>
                                      <p:cBhvr>
                                        <p:cTn id="164" dur="1100" fill="hold"/>
                                        <p:tgtEl>
                                          <p:spTgt spid="67"/>
                                        </p:tgtEl>
                                        <p:attrNameLst>
                                          <p:attrName>fill.on</p:attrName>
                                        </p:attrNameLst>
                                      </p:cBhvr>
                                      <p:to>
                                        <p:strVal val="true"/>
                                      </p:to>
                                    </p:set>
                                  </p:childTnLst>
                                </p:cTn>
                              </p:par>
                              <p:par>
                                <p:cTn id="165" presetID="1" presetClass="exit" presetSubtype="0" fill="hold" nodeType="withEffect">
                                  <p:stCondLst>
                                    <p:cond delay="0"/>
                                  </p:stCondLst>
                                  <p:childTnLst>
                                    <p:set>
                                      <p:cBhvr>
                                        <p:cTn id="166" dur="1" fill="hold">
                                          <p:stCondLst>
                                            <p:cond delay="0"/>
                                          </p:stCondLst>
                                        </p:cTn>
                                        <p:tgtEl>
                                          <p:spTgt spid="77"/>
                                        </p:tgtEl>
                                        <p:attrNameLst>
                                          <p:attrName>style.visibility</p:attrName>
                                        </p:attrNameLst>
                                      </p:cBhvr>
                                      <p:to>
                                        <p:strVal val="hidden"/>
                                      </p:to>
                                    </p:set>
                                  </p:childTnLst>
                                </p:cTn>
                              </p:par>
                            </p:childTnLst>
                          </p:cTn>
                        </p:par>
                      </p:childTnLst>
                    </p:cTn>
                  </p:par>
                  <p:par>
                    <p:cTn id="167" fill="hold">
                      <p:stCondLst>
                        <p:cond delay="indefinite"/>
                      </p:stCondLst>
                      <p:childTnLst>
                        <p:par>
                          <p:cTn id="168" fill="hold">
                            <p:stCondLst>
                              <p:cond delay="0"/>
                            </p:stCondLst>
                            <p:childTnLst>
                              <p:par>
                                <p:cTn id="169" presetID="2" presetClass="entr" presetSubtype="2" fill="hold" grpId="0" nodeType="clickEffect">
                                  <p:stCondLst>
                                    <p:cond delay="0"/>
                                  </p:stCondLst>
                                  <p:childTnLst>
                                    <p:set>
                                      <p:cBhvr>
                                        <p:cTn id="170" dur="1" fill="hold">
                                          <p:stCondLst>
                                            <p:cond delay="0"/>
                                          </p:stCondLst>
                                        </p:cTn>
                                        <p:tgtEl>
                                          <p:spTgt spid="76">
                                            <p:txEl>
                                              <p:pRg st="3" end="3"/>
                                            </p:txEl>
                                          </p:spTgt>
                                        </p:tgtEl>
                                        <p:attrNameLst>
                                          <p:attrName>style.visibility</p:attrName>
                                        </p:attrNameLst>
                                      </p:cBhvr>
                                      <p:to>
                                        <p:strVal val="visible"/>
                                      </p:to>
                                    </p:set>
                                    <p:anim calcmode="lin" valueType="num">
                                      <p:cBhvr additive="base">
                                        <p:cTn id="171" dur="500" fill="hold"/>
                                        <p:tgtEl>
                                          <p:spTgt spid="76">
                                            <p:txEl>
                                              <p:pRg st="3" end="3"/>
                                            </p:txEl>
                                          </p:spTgt>
                                        </p:tgtEl>
                                        <p:attrNameLst>
                                          <p:attrName>ppt_x</p:attrName>
                                        </p:attrNameLst>
                                      </p:cBhvr>
                                      <p:tavLst>
                                        <p:tav tm="0">
                                          <p:val>
                                            <p:strVal val="1+#ppt_w/2"/>
                                          </p:val>
                                        </p:tav>
                                        <p:tav tm="100000">
                                          <p:val>
                                            <p:strVal val="#ppt_x"/>
                                          </p:val>
                                        </p:tav>
                                      </p:tavLst>
                                    </p:anim>
                                    <p:anim calcmode="lin" valueType="num">
                                      <p:cBhvr additive="base">
                                        <p:cTn id="172" dur="500" fill="hold"/>
                                        <p:tgtEl>
                                          <p:spTgt spid="7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45" grpId="0" animBg="1"/>
      <p:bldP spid="2" grpId="0"/>
      <p:bldP spid="64" grpId="0" animBg="1"/>
      <p:bldP spid="65" grpId="0" animBg="1"/>
      <p:bldP spid="66" grpId="0"/>
      <p:bldP spid="67" grpId="0" animBg="1"/>
      <p:bldP spid="68" grpId="0"/>
      <p:bldP spid="70" grpId="0" animBg="1"/>
      <p:bldP spid="75" grpId="0" build="allAtOnce"/>
      <p:bldP spid="76" grpId="0" uiExpand="1" build="allAtOnce"/>
      <p:bldP spid="76" grpId="1" uiExpand="1" build="allAtOnce" animBg="1"/>
      <p:bldP spid="44" grpId="0"/>
    </p:bld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“Nighttime”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Rectangle 60">
            <a:extLst>
              <a:ext uri="{FF2B5EF4-FFF2-40B4-BE49-F238E27FC236}">
                <a16:creationId xmlns:a16="http://schemas.microsoft.com/office/drawing/2014/main" id="{E67D7811-8041-4854-ADA9-9A1DA4EEE001}"/>
              </a:ext>
            </a:extLst>
          </p:cNvPr>
          <p:cNvSpPr/>
          <p:nvPr/>
        </p:nvSpPr>
        <p:spPr>
          <a:xfrm>
            <a:off x="6629400" y="2608944"/>
            <a:ext cx="2133600" cy="400110"/>
          </a:xfrm>
          <a:prstGeom prst="rect">
            <a:avLst/>
          </a:prstGeom>
        </p:spPr>
        <p:txBody>
          <a:bodyPr wrap="square">
            <a:spAutoFit/>
          </a:bodyPr>
          <a:lstStyle/>
          <a:p>
            <a:pPr algn="l"/>
            <a:r>
              <a:rPr lang="en-US" altLang="en-US" sz="2000" dirty="0"/>
              <a:t>Proved somehow.</a:t>
            </a:r>
          </a:p>
        </p:txBody>
      </p:sp>
      <p:sp>
        <p:nvSpPr>
          <p:cNvPr id="24" name="Rectangle 23">
            <a:extLst>
              <a:ext uri="{FF2B5EF4-FFF2-40B4-BE49-F238E27FC236}">
                <a16:creationId xmlns:a16="http://schemas.microsoft.com/office/drawing/2014/main" id="{E2B2024A-0778-41C4-BB04-B4E70B50A9D2}"/>
              </a:ext>
            </a:extLst>
          </p:cNvPr>
          <p:cNvSpPr/>
          <p:nvPr/>
        </p:nvSpPr>
        <p:spPr>
          <a:xfrm>
            <a:off x="4136408" y="2361457"/>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6" name="Rectangle 45">
            <a:extLst>
              <a:ext uri="{FF2B5EF4-FFF2-40B4-BE49-F238E27FC236}">
                <a16:creationId xmlns:a16="http://schemas.microsoft.com/office/drawing/2014/main" id="{13C58D11-11C2-4016-B7E8-C909B830CEEF}"/>
              </a:ext>
            </a:extLst>
          </p:cNvPr>
          <p:cNvSpPr/>
          <p:nvPr/>
        </p:nvSpPr>
        <p:spPr>
          <a:xfrm>
            <a:off x="6636324" y="3513621"/>
            <a:ext cx="1779762" cy="408372"/>
          </a:xfrm>
          <a:prstGeom prst="rect">
            <a:avLst/>
          </a:prstGeom>
        </p:spPr>
        <p:txBody>
          <a:bodyPr wrap="square">
            <a:spAutoFit/>
          </a:bodyPr>
          <a:lstStyle/>
          <a:p>
            <a:pPr algn="l"/>
            <a:r>
              <a:rPr lang="en-US" altLang="en-US" sz="2000" dirty="0"/>
              <a:t>Cases 2, 3, 4</a:t>
            </a:r>
          </a:p>
        </p:txBody>
      </p:sp>
      <p:grpSp>
        <p:nvGrpSpPr>
          <p:cNvPr id="47" name="Group 46">
            <a:extLst>
              <a:ext uri="{FF2B5EF4-FFF2-40B4-BE49-F238E27FC236}">
                <a16:creationId xmlns:a16="http://schemas.microsoft.com/office/drawing/2014/main" id="{A159B120-65D9-4154-88E2-A3D382E6EA2D}"/>
              </a:ext>
            </a:extLst>
          </p:cNvPr>
          <p:cNvGrpSpPr/>
          <p:nvPr/>
        </p:nvGrpSpPr>
        <p:grpSpPr>
          <a:xfrm>
            <a:off x="5883721" y="5791200"/>
            <a:ext cx="2803079" cy="929993"/>
            <a:chOff x="3895854" y="3108607"/>
            <a:chExt cx="2803079" cy="929993"/>
          </a:xfrm>
        </p:grpSpPr>
        <p:grpSp>
          <p:nvGrpSpPr>
            <p:cNvPr id="48" name="Group 29">
              <a:extLst>
                <a:ext uri="{FF2B5EF4-FFF2-40B4-BE49-F238E27FC236}">
                  <a16:creationId xmlns:a16="http://schemas.microsoft.com/office/drawing/2014/main" id="{B32AC024-9FBC-4290-ABD5-0CD185BF3924}"/>
                </a:ext>
              </a:extLst>
            </p:cNvPr>
            <p:cNvGrpSpPr>
              <a:grpSpLocks/>
            </p:cNvGrpSpPr>
            <p:nvPr/>
          </p:nvGrpSpPr>
          <p:grpSpPr bwMode="auto">
            <a:xfrm>
              <a:off x="5781342" y="3108607"/>
              <a:ext cx="917591" cy="929993"/>
              <a:chOff x="2065" y="1551"/>
              <a:chExt cx="1628" cy="1988"/>
            </a:xfrm>
          </p:grpSpPr>
          <p:sp>
            <p:nvSpPr>
              <p:cNvPr id="50" name="Freeform 30">
                <a:extLst>
                  <a:ext uri="{FF2B5EF4-FFF2-40B4-BE49-F238E27FC236}">
                    <a16:creationId xmlns:a16="http://schemas.microsoft.com/office/drawing/2014/main" id="{919D16D9-63C8-431C-852E-6D36DCD272E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31">
                <a:extLst>
                  <a:ext uri="{FF2B5EF4-FFF2-40B4-BE49-F238E27FC236}">
                    <a16:creationId xmlns:a16="http://schemas.microsoft.com/office/drawing/2014/main" id="{29662E06-C46D-4C13-9120-60902E8B020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32">
                <a:extLst>
                  <a:ext uri="{FF2B5EF4-FFF2-40B4-BE49-F238E27FC236}">
                    <a16:creationId xmlns:a16="http://schemas.microsoft.com/office/drawing/2014/main" id="{4D534539-2FE1-4194-BE6F-70289CEF4C1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33">
                <a:extLst>
                  <a:ext uri="{FF2B5EF4-FFF2-40B4-BE49-F238E27FC236}">
                    <a16:creationId xmlns:a16="http://schemas.microsoft.com/office/drawing/2014/main" id="{B148CC3C-3534-4A09-9DB6-659116948F2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34">
                <a:extLst>
                  <a:ext uri="{FF2B5EF4-FFF2-40B4-BE49-F238E27FC236}">
                    <a16:creationId xmlns:a16="http://schemas.microsoft.com/office/drawing/2014/main" id="{A26F833B-20FB-4169-8E0B-C79A0508DB1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35">
                <a:extLst>
                  <a:ext uri="{FF2B5EF4-FFF2-40B4-BE49-F238E27FC236}">
                    <a16:creationId xmlns:a16="http://schemas.microsoft.com/office/drawing/2014/main" id="{15451FCC-F0EE-4A9A-8F74-BD989DC1CA8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36">
                <a:extLst>
                  <a:ext uri="{FF2B5EF4-FFF2-40B4-BE49-F238E27FC236}">
                    <a16:creationId xmlns:a16="http://schemas.microsoft.com/office/drawing/2014/main" id="{E704C4A3-F090-4103-837A-8CB48723EE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37">
                <a:extLst>
                  <a:ext uri="{FF2B5EF4-FFF2-40B4-BE49-F238E27FC236}">
                    <a16:creationId xmlns:a16="http://schemas.microsoft.com/office/drawing/2014/main" id="{680E8CD2-0D8E-47E1-9CAD-674A5F6C0D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38">
                <a:extLst>
                  <a:ext uri="{FF2B5EF4-FFF2-40B4-BE49-F238E27FC236}">
                    <a16:creationId xmlns:a16="http://schemas.microsoft.com/office/drawing/2014/main" id="{5D5433BC-8B80-4575-9685-31925F4D738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39">
                <a:extLst>
                  <a:ext uri="{FF2B5EF4-FFF2-40B4-BE49-F238E27FC236}">
                    <a16:creationId xmlns:a16="http://schemas.microsoft.com/office/drawing/2014/main" id="{8C42A98B-6F13-4C43-90E6-D6DBE93340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40">
                <a:extLst>
                  <a:ext uri="{FF2B5EF4-FFF2-40B4-BE49-F238E27FC236}">
                    <a16:creationId xmlns:a16="http://schemas.microsoft.com/office/drawing/2014/main" id="{13E62FE9-6048-4A3D-A2B7-7A60DED554A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41">
                <a:extLst>
                  <a:ext uri="{FF2B5EF4-FFF2-40B4-BE49-F238E27FC236}">
                    <a16:creationId xmlns:a16="http://schemas.microsoft.com/office/drawing/2014/main" id="{364692CC-EC7B-4004-AF3C-39FF91058EC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2">
                <a:extLst>
                  <a:ext uri="{FF2B5EF4-FFF2-40B4-BE49-F238E27FC236}">
                    <a16:creationId xmlns:a16="http://schemas.microsoft.com/office/drawing/2014/main" id="{AB5F6F9F-53C5-4605-A1D4-1AA28B6D5B5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3">
                <a:extLst>
                  <a:ext uri="{FF2B5EF4-FFF2-40B4-BE49-F238E27FC236}">
                    <a16:creationId xmlns:a16="http://schemas.microsoft.com/office/drawing/2014/main" id="{756799A1-E03A-4C47-8AF6-E16A0170C11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44">
                <a:extLst>
                  <a:ext uri="{FF2B5EF4-FFF2-40B4-BE49-F238E27FC236}">
                    <a16:creationId xmlns:a16="http://schemas.microsoft.com/office/drawing/2014/main" id="{39B86D3B-9BD1-4409-81E9-791B6AC7DC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45">
                <a:extLst>
                  <a:ext uri="{FF2B5EF4-FFF2-40B4-BE49-F238E27FC236}">
                    <a16:creationId xmlns:a16="http://schemas.microsoft.com/office/drawing/2014/main" id="{32C6E1A3-105E-41E9-863A-459F8E3D2BF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46">
                <a:extLst>
                  <a:ext uri="{FF2B5EF4-FFF2-40B4-BE49-F238E27FC236}">
                    <a16:creationId xmlns:a16="http://schemas.microsoft.com/office/drawing/2014/main" id="{4594F51D-06B9-4A72-BA73-0FFD1E5CEB6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49" name="AutoShape 35">
              <a:extLst>
                <a:ext uri="{FF2B5EF4-FFF2-40B4-BE49-F238E27FC236}">
                  <a16:creationId xmlns:a16="http://schemas.microsoft.com/office/drawing/2014/main" id="{E31DF436-5B36-4EDB-B57D-50B443DF3556}"/>
                </a:ext>
              </a:extLst>
            </p:cNvPr>
            <p:cNvSpPr>
              <a:spLocks noChangeArrowheads="1"/>
            </p:cNvSpPr>
            <p:nvPr/>
          </p:nvSpPr>
          <p:spPr bwMode="auto">
            <a:xfrm>
              <a:off x="3895854" y="3330551"/>
              <a:ext cx="1999906" cy="678247"/>
            </a:xfrm>
            <a:prstGeom prst="wedgeRoundRectCallout">
              <a:avLst>
                <a:gd name="adj1" fmla="val 58369"/>
                <a:gd name="adj2" fmla="val -564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This is a rule just like the others.</a:t>
              </a:r>
            </a:p>
          </p:txBody>
        </p:sp>
      </p:grpSp>
      <p:sp>
        <p:nvSpPr>
          <p:cNvPr id="38" name="Rectangle 37">
            <a:extLst>
              <a:ext uri="{FF2B5EF4-FFF2-40B4-BE49-F238E27FC236}">
                <a16:creationId xmlns:a16="http://schemas.microsoft.com/office/drawing/2014/main" id="{E794AE6F-D891-49FA-9D2A-7C29819049D5}"/>
              </a:ext>
            </a:extLst>
          </p:cNvPr>
          <p:cNvSpPr/>
          <p:nvPr/>
        </p:nvSpPr>
        <p:spPr>
          <a:xfrm>
            <a:off x="6623261" y="2908780"/>
            <a:ext cx="2133600" cy="707886"/>
          </a:xfrm>
          <a:prstGeom prst="rect">
            <a:avLst/>
          </a:prstGeom>
        </p:spPr>
        <p:txBody>
          <a:bodyPr wrap="square">
            <a:spAutoFit/>
          </a:bodyPr>
          <a:lstStyle/>
          <a:p>
            <a:pPr algn="l"/>
            <a:r>
              <a:rPr lang="en-US" altLang="en-US" sz="2000" dirty="0"/>
              <a:t>Proved somehow.</a:t>
            </a:r>
          </a:p>
          <a:p>
            <a:pPr algn="l"/>
            <a:r>
              <a:rPr lang="en-US" altLang="en-US" sz="2000" dirty="0"/>
              <a:t>Proved somehow.</a:t>
            </a:r>
            <a:endParaRPr lang="en-US" sz="2000" dirty="0"/>
          </a:p>
        </p:txBody>
      </p:sp>
      <p:sp>
        <p:nvSpPr>
          <p:cNvPr id="39" name="Oval 38">
            <a:extLst>
              <a:ext uri="{FF2B5EF4-FFF2-40B4-BE49-F238E27FC236}">
                <a16:creationId xmlns:a16="http://schemas.microsoft.com/office/drawing/2014/main" id="{6F756091-C664-4650-8016-E3A29028C8EE}"/>
              </a:ext>
            </a:extLst>
          </p:cNvPr>
          <p:cNvSpPr/>
          <p:nvPr/>
        </p:nvSpPr>
        <p:spPr bwMode="auto">
          <a:xfrm>
            <a:off x="7263900" y="3609371"/>
            <a:ext cx="811361" cy="280386"/>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0" name="Oval 39">
            <a:extLst>
              <a:ext uri="{FF2B5EF4-FFF2-40B4-BE49-F238E27FC236}">
                <a16:creationId xmlns:a16="http://schemas.microsoft.com/office/drawing/2014/main" id="{9B5AEBA5-FE32-45EC-AF8B-252BA0BD2672}"/>
              </a:ext>
            </a:extLst>
          </p:cNvPr>
          <p:cNvSpPr/>
          <p:nvPr/>
        </p:nvSpPr>
        <p:spPr bwMode="auto">
          <a:xfrm rot="16200000">
            <a:off x="-254789" y="3019073"/>
            <a:ext cx="905444"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2" name="Rectangle 2">
            <a:extLst>
              <a:ext uri="{FF2B5EF4-FFF2-40B4-BE49-F238E27FC236}">
                <a16:creationId xmlns:a16="http://schemas.microsoft.com/office/drawing/2014/main" id="{C7A0933B-310A-455F-9C98-1D00C9DF5D1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2" name="AutoShape 35">
            <a:extLst>
              <a:ext uri="{FF2B5EF4-FFF2-40B4-BE49-F238E27FC236}">
                <a16:creationId xmlns:a16="http://schemas.microsoft.com/office/drawing/2014/main" id="{1E68AD24-A975-B5C5-451E-E5EDF8EFDECE}"/>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Given: </a:t>
            </a:r>
            <a:r>
              <a:rPr lang="en-CA" altLang="en-US" sz="2400" dirty="0">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 ie, these cover all the cases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p>
        </p:txBody>
      </p:sp>
      <p:sp>
        <p:nvSpPr>
          <p:cNvPr id="3" name="Rectangle 2">
            <a:extLst>
              <a:ext uri="{FF2B5EF4-FFF2-40B4-BE49-F238E27FC236}">
                <a16:creationId xmlns:a16="http://schemas.microsoft.com/office/drawing/2014/main" id="{29671B62-57E4-1DC1-6BCE-4A0091D91C1C}"/>
              </a:ext>
            </a:extLst>
          </p:cNvPr>
          <p:cNvSpPr/>
          <p:nvPr/>
        </p:nvSpPr>
        <p:spPr>
          <a:xfrm>
            <a:off x="4055542" y="4266533"/>
            <a:ext cx="1768433" cy="461665"/>
          </a:xfrm>
          <a:prstGeom prst="rect">
            <a:avLst/>
          </a:prstGeom>
        </p:spPr>
        <p:txBody>
          <a:bodyPr wrap="none">
            <a:spAutoFit/>
          </a:bodyPr>
          <a:lstStyle/>
          <a:p>
            <a:pPr>
              <a:buNone/>
            </a:pPr>
            <a:r>
              <a:rPr lang="en-CA" altLang="en-US" sz="2400" dirty="0">
                <a:solidFill>
                  <a:srgbClr val="FFFFFF"/>
                </a:solidFill>
                <a:cs typeface="Times New Roman" panose="02020603050405020304" pitchFamily="18" charset="0"/>
                <a:sym typeface="Symbol" panose="05050102010706020507" pitchFamily="18" charset="2"/>
              </a:rPr>
              <a:t>Cases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515565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5" end="5"/>
                                            </p:txEl>
                                          </p:spTgt>
                                        </p:tgtEl>
                                        <p:attrNameLst>
                                          <p:attrName>style.visibility</p:attrName>
                                        </p:attrNameLst>
                                      </p:cBhvr>
                                      <p:to>
                                        <p:strVal val="visible"/>
                                      </p:to>
                                    </p:set>
                                    <p:anim calcmode="lin" valueType="num">
                                      <p:cBhvr additive="base">
                                        <p:cTn id="7"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xEl>
                                              <p:pRg st="0" end="0"/>
                                            </p:txEl>
                                          </p:spTgt>
                                        </p:tgtEl>
                                        <p:attrNameLst>
                                          <p:attrName>style.visibility</p:attrName>
                                        </p:attrNameLst>
                                      </p:cBhvr>
                                      <p:to>
                                        <p:strVal val="visible"/>
                                      </p:to>
                                    </p:set>
                                    <p:anim calcmode="lin" valueType="num">
                                      <p:cBhvr additive="base">
                                        <p:cTn id="13"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0">
                                            <p:txEl>
                                              <p:pRg st="6" end="6"/>
                                            </p:txEl>
                                          </p:spTgt>
                                        </p:tgtEl>
                                        <p:attrNameLst>
                                          <p:attrName>style.visibility</p:attrName>
                                        </p:attrNameLst>
                                      </p:cBhvr>
                                      <p:to>
                                        <p:strVal val="visible"/>
                                      </p:to>
                                    </p:set>
                                    <p:anim calcmode="lin" valueType="num">
                                      <p:cBhvr additive="base">
                                        <p:cTn id="19"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0">
                                            <p:txEl>
                                              <p:pRg st="7" end="7"/>
                                            </p:txEl>
                                          </p:spTgt>
                                        </p:tgtEl>
                                        <p:attrNameLst>
                                          <p:attrName>style.visibility</p:attrName>
                                        </p:attrNameLst>
                                      </p:cBhvr>
                                      <p:to>
                                        <p:strVal val="visible"/>
                                      </p:to>
                                    </p:set>
                                    <p:anim calcmode="lin" valueType="num">
                                      <p:cBhvr additive="base">
                                        <p:cTn id="25"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0">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0">
                                            <p:txEl>
                                              <p:pRg st="8" end="8"/>
                                            </p:txEl>
                                          </p:spTgt>
                                        </p:tgtEl>
                                        <p:attrNameLst>
                                          <p:attrName>style.visibility</p:attrName>
                                        </p:attrNameLst>
                                      </p:cBhvr>
                                      <p:to>
                                        <p:strVal val="visible"/>
                                      </p:to>
                                    </p:set>
                                    <p:anim calcmode="lin" valueType="num">
                                      <p:cBhvr additive="base">
                                        <p:cTn id="31"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0">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61">
                                            <p:txEl>
                                              <p:pRg st="0" end="0"/>
                                            </p:txEl>
                                          </p:spTgt>
                                        </p:tgtEl>
                                        <p:attrNameLst>
                                          <p:attrName>style.visibility</p:attrName>
                                        </p:attrNameLst>
                                      </p:cBhvr>
                                      <p:to>
                                        <p:strVal val="visible"/>
                                      </p:to>
                                    </p:set>
                                    <p:anim calcmode="lin" valueType="num">
                                      <p:cBhvr additive="base">
                                        <p:cTn id="37"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1">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 calcmode="lin" valueType="num">
                                      <p:cBhvr additive="base">
                                        <p:cTn id="41"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8">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38">
                                            <p:txEl>
                                              <p:pRg st="1" end="1"/>
                                            </p:txEl>
                                          </p:spTgt>
                                        </p:tgtEl>
                                        <p:attrNameLst>
                                          <p:attrName>style.visibility</p:attrName>
                                        </p:attrNameLst>
                                      </p:cBhvr>
                                      <p:to>
                                        <p:strVal val="visible"/>
                                      </p:to>
                                    </p:set>
                                    <p:anim calcmode="lin" valueType="num">
                                      <p:cBhvr additive="base">
                                        <p:cTn id="45" dur="500" fill="hold"/>
                                        <p:tgtEl>
                                          <p:spTgt spid="38">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9" end="9"/>
                                            </p:txEl>
                                          </p:spTgt>
                                        </p:tgtEl>
                                        <p:attrNameLst>
                                          <p:attrName>style.visibility</p:attrName>
                                        </p:attrNameLst>
                                      </p:cBhvr>
                                      <p:to>
                                        <p:strVal val="visible"/>
                                      </p:to>
                                    </p:set>
                                    <p:anim calcmode="lin" valueType="num">
                                      <p:cBhvr additive="base">
                                        <p:cTn id="51" dur="500" fill="hold"/>
                                        <p:tgtEl>
                                          <p:spTgt spid="30">
                                            <p:txEl>
                                              <p:pRg st="9" end="9"/>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6">
                                            <p:txEl>
                                              <p:pRg st="0" end="0"/>
                                            </p:txEl>
                                          </p:spTgt>
                                        </p:tgtEl>
                                        <p:attrNameLst>
                                          <p:attrName>style.visibility</p:attrName>
                                        </p:attrNameLst>
                                      </p:cBhvr>
                                      <p:to>
                                        <p:strVal val="visible"/>
                                      </p:to>
                                    </p:set>
                                    <p:anim calcmode="lin" valueType="num">
                                      <p:cBhvr additive="base">
                                        <p:cTn id="57"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grpId="0" nodeType="click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additive="base">
                                        <p:cTn id="63" dur="500" fill="hold"/>
                                        <p:tgtEl>
                                          <p:spTgt spid="40"/>
                                        </p:tgtEl>
                                        <p:attrNameLst>
                                          <p:attrName>ppt_x</p:attrName>
                                        </p:attrNameLst>
                                      </p:cBhvr>
                                      <p:tavLst>
                                        <p:tav tm="0">
                                          <p:val>
                                            <p:strVal val="1+#ppt_w/2"/>
                                          </p:val>
                                        </p:tav>
                                        <p:tav tm="100000">
                                          <p:val>
                                            <p:strVal val="#ppt_x"/>
                                          </p:val>
                                        </p:tav>
                                      </p:tavLst>
                                    </p:anim>
                                    <p:anim calcmode="lin" valueType="num">
                                      <p:cBhvr additive="base">
                                        <p:cTn id="64" dur="500" fill="hold"/>
                                        <p:tgtEl>
                                          <p:spTgt spid="40"/>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500" fill="hold"/>
                                        <p:tgtEl>
                                          <p:spTgt spid="39"/>
                                        </p:tgtEl>
                                        <p:attrNameLst>
                                          <p:attrName>ppt_x</p:attrName>
                                        </p:attrNameLst>
                                      </p:cBhvr>
                                      <p:tavLst>
                                        <p:tav tm="0">
                                          <p:val>
                                            <p:strVal val="1+#ppt_w/2"/>
                                          </p:val>
                                        </p:tav>
                                        <p:tav tm="100000">
                                          <p:val>
                                            <p:strVal val="#ppt_x"/>
                                          </p:val>
                                        </p:tav>
                                      </p:tavLst>
                                    </p:anim>
                                    <p:anim calcmode="lin" valueType="num">
                                      <p:cBhvr additive="base">
                                        <p:cTn id="68"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47"/>
                                        </p:tgtEl>
                                        <p:attrNameLst>
                                          <p:attrName>style.visibility</p:attrName>
                                        </p:attrNameLst>
                                      </p:cBhvr>
                                      <p:to>
                                        <p:strVal val="visible"/>
                                      </p:to>
                                    </p:set>
                                    <p:anim calcmode="lin" valueType="num">
                                      <p:cBhvr additive="base">
                                        <p:cTn id="73" dur="500" fill="hold"/>
                                        <p:tgtEl>
                                          <p:spTgt spid="47"/>
                                        </p:tgtEl>
                                        <p:attrNameLst>
                                          <p:attrName>ppt_x</p:attrName>
                                        </p:attrNameLst>
                                      </p:cBhvr>
                                      <p:tavLst>
                                        <p:tav tm="0">
                                          <p:val>
                                            <p:strVal val="1+#ppt_w/2"/>
                                          </p:val>
                                        </p:tav>
                                        <p:tav tm="100000">
                                          <p:val>
                                            <p:strVal val="#ppt_x"/>
                                          </p:val>
                                        </p:tav>
                                      </p:tavLst>
                                    </p:anim>
                                    <p:anim calcmode="lin" valueType="num">
                                      <p:cBhvr additive="base">
                                        <p:cTn id="74"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“Nighttime”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4136408" y="2361457"/>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graphicFrame>
        <p:nvGraphicFramePr>
          <p:cNvPr id="15" name="Table 3">
            <a:extLst>
              <a:ext uri="{FF2B5EF4-FFF2-40B4-BE49-F238E27FC236}">
                <a16:creationId xmlns:a16="http://schemas.microsoft.com/office/drawing/2014/main" id="{8BAB46F3-0F81-4AB9-ACA3-2B538FF04D16}"/>
              </a:ext>
            </a:extLst>
          </p:cNvPr>
          <p:cNvGraphicFramePr>
            <a:graphicFrameLocks noGrp="1"/>
          </p:cNvGraphicFramePr>
          <p:nvPr/>
        </p:nvGraphicFramePr>
        <p:xfrm>
          <a:off x="126642" y="4265488"/>
          <a:ext cx="8890715" cy="2211512"/>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1446356">
                <a:tc>
                  <a:txBody>
                    <a:bodyPr/>
                    <a:lstStyle/>
                    <a:p>
                      <a:pPr algn="ctr"/>
                      <a:r>
                        <a:rPr lang="en-US" sz="100" b="1" dirty="0">
                          <a:solidFill>
                            <a:schemeClr val="bg2"/>
                          </a:solidFill>
                        </a:rPr>
                        <a:t>   </a:t>
                      </a:r>
                      <a:endParaRPr lang="en-US" sz="2000" b="1" dirty="0">
                        <a:solidFill>
                          <a:schemeClr val="bg2"/>
                        </a:solidFill>
                      </a:endParaRP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 name="Group 1">
            <a:extLst>
              <a:ext uri="{FF2B5EF4-FFF2-40B4-BE49-F238E27FC236}">
                <a16:creationId xmlns:a16="http://schemas.microsoft.com/office/drawing/2014/main" id="{02455425-8FE3-436C-855B-6B4E4A10D123}"/>
              </a:ext>
            </a:extLst>
          </p:cNvPr>
          <p:cNvGrpSpPr/>
          <p:nvPr/>
        </p:nvGrpSpPr>
        <p:grpSpPr>
          <a:xfrm>
            <a:off x="1230444" y="5067330"/>
            <a:ext cx="4060730" cy="690006"/>
            <a:chOff x="1230444" y="5664815"/>
            <a:chExt cx="4060730" cy="690006"/>
          </a:xfrm>
        </p:grpSpPr>
        <p:sp>
          <p:nvSpPr>
            <p:cNvPr id="41" name="Rectangle 40">
              <a:extLst>
                <a:ext uri="{FF2B5EF4-FFF2-40B4-BE49-F238E27FC236}">
                  <a16:creationId xmlns:a16="http://schemas.microsoft.com/office/drawing/2014/main" id="{40D7B161-6080-453D-A55B-E8855EBC5FB1}"/>
                </a:ext>
              </a:extLst>
            </p:cNvPr>
            <p:cNvSpPr/>
            <p:nvPr/>
          </p:nvSpPr>
          <p:spPr>
            <a:xfrm>
              <a:off x="1230444" y="5937294"/>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42" name="Rectangle 41">
              <a:extLst>
                <a:ext uri="{FF2B5EF4-FFF2-40B4-BE49-F238E27FC236}">
                  <a16:creationId xmlns:a16="http://schemas.microsoft.com/office/drawing/2014/main" id="{9F3D82DC-B6FD-4FCB-969F-B2ABAD1AAE7B}"/>
                </a:ext>
              </a:extLst>
            </p:cNvPr>
            <p:cNvSpPr/>
            <p:nvPr/>
          </p:nvSpPr>
          <p:spPr>
            <a:xfrm>
              <a:off x="3331292" y="5954711"/>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43" name="Straight Connector 42">
              <a:extLst>
                <a:ext uri="{FF2B5EF4-FFF2-40B4-BE49-F238E27FC236}">
                  <a16:creationId xmlns:a16="http://schemas.microsoft.com/office/drawing/2014/main" id="{3F2993C3-616E-4A40-B4F6-1531A76FA16C}"/>
                </a:ext>
              </a:extLst>
            </p:cNvPr>
            <p:cNvCxnSpPr>
              <a:cxnSpLocks/>
            </p:cNvCxnSpPr>
            <p:nvPr/>
          </p:nvCxnSpPr>
          <p:spPr bwMode="auto">
            <a:xfrm>
              <a:off x="3454754" y="6046152"/>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4" name="Rectangle 43">
              <a:extLst>
                <a:ext uri="{FF2B5EF4-FFF2-40B4-BE49-F238E27FC236}">
                  <a16:creationId xmlns:a16="http://schemas.microsoft.com/office/drawing/2014/main" id="{7EA4A6A7-18BC-4D13-A840-075AF929E12F}"/>
                </a:ext>
              </a:extLst>
            </p:cNvPr>
            <p:cNvSpPr/>
            <p:nvPr/>
          </p:nvSpPr>
          <p:spPr>
            <a:xfrm>
              <a:off x="1342932" y="566481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54" name="Group 53">
            <a:extLst>
              <a:ext uri="{FF2B5EF4-FFF2-40B4-BE49-F238E27FC236}">
                <a16:creationId xmlns:a16="http://schemas.microsoft.com/office/drawing/2014/main" id="{234A7A53-4D92-49D5-AD58-67F24C81C1D0}"/>
              </a:ext>
            </a:extLst>
          </p:cNvPr>
          <p:cNvGrpSpPr/>
          <p:nvPr/>
        </p:nvGrpSpPr>
        <p:grpSpPr>
          <a:xfrm>
            <a:off x="1992224" y="4193215"/>
            <a:ext cx="6740983" cy="831579"/>
            <a:chOff x="1954124" y="105561"/>
            <a:chExt cx="6740983" cy="831579"/>
          </a:xfrm>
        </p:grpSpPr>
        <p:sp>
          <p:nvSpPr>
            <p:cNvPr id="56" name="Rectangle 55">
              <a:extLst>
                <a:ext uri="{FF2B5EF4-FFF2-40B4-BE49-F238E27FC236}">
                  <a16:creationId xmlns:a16="http://schemas.microsoft.com/office/drawing/2014/main" id="{FEFEE8C7-7836-4B99-8DD5-E11436D391D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57" name="Rectangle 56">
              <a:extLst>
                <a:ext uri="{FF2B5EF4-FFF2-40B4-BE49-F238E27FC236}">
                  <a16:creationId xmlns:a16="http://schemas.microsoft.com/office/drawing/2014/main" id="{1A042FD3-479A-46CB-9C09-24FE0E783084}"/>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58" name="Rectangle 57">
              <a:extLst>
                <a:ext uri="{FF2B5EF4-FFF2-40B4-BE49-F238E27FC236}">
                  <a16:creationId xmlns:a16="http://schemas.microsoft.com/office/drawing/2014/main" id="{BE727361-D173-4CAF-B456-119AF923668C}"/>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59" name="Rectangle 58">
              <a:extLst>
                <a:ext uri="{FF2B5EF4-FFF2-40B4-BE49-F238E27FC236}">
                  <a16:creationId xmlns:a16="http://schemas.microsoft.com/office/drawing/2014/main" id="{A446CD66-7601-481B-AA32-68DB89E988D5}"/>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0" name="Rectangle 59">
              <a:extLst>
                <a:ext uri="{FF2B5EF4-FFF2-40B4-BE49-F238E27FC236}">
                  <a16:creationId xmlns:a16="http://schemas.microsoft.com/office/drawing/2014/main" id="{B09BAD66-9457-4351-B243-57953E4325B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2" name="Rectangle 61">
              <a:extLst>
                <a:ext uri="{FF2B5EF4-FFF2-40B4-BE49-F238E27FC236}">
                  <a16:creationId xmlns:a16="http://schemas.microsoft.com/office/drawing/2014/main" id="{C28BA86B-A3E7-4164-BAEC-81318F853BE2}"/>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3" name="Straight Connector 62">
              <a:extLst>
                <a:ext uri="{FF2B5EF4-FFF2-40B4-BE49-F238E27FC236}">
                  <a16:creationId xmlns:a16="http://schemas.microsoft.com/office/drawing/2014/main" id="{DFD72D47-B64A-4F16-8490-B794E3A9EBC2}"/>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4" name="Rectangle 63">
              <a:extLst>
                <a:ext uri="{FF2B5EF4-FFF2-40B4-BE49-F238E27FC236}">
                  <a16:creationId xmlns:a16="http://schemas.microsoft.com/office/drawing/2014/main" id="{B344E7F1-CCA1-4A80-A6AA-D140A6C8869C}"/>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67" name="Rectangle 66">
            <a:extLst>
              <a:ext uri="{FF2B5EF4-FFF2-40B4-BE49-F238E27FC236}">
                <a16:creationId xmlns:a16="http://schemas.microsoft.com/office/drawing/2014/main" id="{BD33EC37-BE73-4D34-AAEC-930078808FA2}"/>
              </a:ext>
            </a:extLst>
          </p:cNvPr>
          <p:cNvSpPr/>
          <p:nvPr/>
        </p:nvSpPr>
        <p:spPr>
          <a:xfrm>
            <a:off x="6636324" y="3513621"/>
            <a:ext cx="1779762" cy="408372"/>
          </a:xfrm>
          <a:prstGeom prst="rect">
            <a:avLst/>
          </a:prstGeom>
        </p:spPr>
        <p:txBody>
          <a:bodyPr wrap="square">
            <a:spAutoFit/>
          </a:bodyPr>
          <a:lstStyle/>
          <a:p>
            <a:pPr algn="l"/>
            <a:r>
              <a:rPr lang="en-US" altLang="en-US" sz="2000" dirty="0"/>
              <a:t>Cases 2, 3, 4</a:t>
            </a:r>
          </a:p>
        </p:txBody>
      </p:sp>
      <p:grpSp>
        <p:nvGrpSpPr>
          <p:cNvPr id="3" name="Group 2">
            <a:extLst>
              <a:ext uri="{FF2B5EF4-FFF2-40B4-BE49-F238E27FC236}">
                <a16:creationId xmlns:a16="http://schemas.microsoft.com/office/drawing/2014/main" id="{344A30A4-C70E-4E33-B3B9-EE3A97EF335F}"/>
              </a:ext>
            </a:extLst>
          </p:cNvPr>
          <p:cNvGrpSpPr/>
          <p:nvPr/>
        </p:nvGrpSpPr>
        <p:grpSpPr>
          <a:xfrm>
            <a:off x="4620246" y="5845303"/>
            <a:ext cx="3685554" cy="1241297"/>
            <a:chOff x="4620246" y="5845303"/>
            <a:chExt cx="3685554" cy="1241297"/>
          </a:xfrm>
        </p:grpSpPr>
        <p:grpSp>
          <p:nvGrpSpPr>
            <p:cNvPr id="69" name="Group 29">
              <a:extLst>
                <a:ext uri="{FF2B5EF4-FFF2-40B4-BE49-F238E27FC236}">
                  <a16:creationId xmlns:a16="http://schemas.microsoft.com/office/drawing/2014/main" id="{09D435B6-FFAC-44AC-BADD-1D64E155C94C}"/>
                </a:ext>
              </a:extLst>
            </p:cNvPr>
            <p:cNvGrpSpPr>
              <a:grpSpLocks/>
            </p:cNvGrpSpPr>
            <p:nvPr/>
          </p:nvGrpSpPr>
          <p:grpSpPr bwMode="auto">
            <a:xfrm>
              <a:off x="7388209" y="6156607"/>
              <a:ext cx="917591" cy="929993"/>
              <a:chOff x="2065" y="1551"/>
              <a:chExt cx="1628" cy="1988"/>
            </a:xfrm>
          </p:grpSpPr>
          <p:sp>
            <p:nvSpPr>
              <p:cNvPr id="71" name="Freeform 30">
                <a:extLst>
                  <a:ext uri="{FF2B5EF4-FFF2-40B4-BE49-F238E27FC236}">
                    <a16:creationId xmlns:a16="http://schemas.microsoft.com/office/drawing/2014/main" id="{7EF99C7D-37A8-4E65-99FB-484E7C0E6AC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31">
                <a:extLst>
                  <a:ext uri="{FF2B5EF4-FFF2-40B4-BE49-F238E27FC236}">
                    <a16:creationId xmlns:a16="http://schemas.microsoft.com/office/drawing/2014/main" id="{1AF5422A-4069-415D-8AA9-7966D06950D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32">
                <a:extLst>
                  <a:ext uri="{FF2B5EF4-FFF2-40B4-BE49-F238E27FC236}">
                    <a16:creationId xmlns:a16="http://schemas.microsoft.com/office/drawing/2014/main" id="{EBD9A614-C046-4247-8F74-8798F8D104D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33">
                <a:extLst>
                  <a:ext uri="{FF2B5EF4-FFF2-40B4-BE49-F238E27FC236}">
                    <a16:creationId xmlns:a16="http://schemas.microsoft.com/office/drawing/2014/main" id="{49FD4B7C-7D43-4B7C-9846-9ECAF4885EA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34">
                <a:extLst>
                  <a:ext uri="{FF2B5EF4-FFF2-40B4-BE49-F238E27FC236}">
                    <a16:creationId xmlns:a16="http://schemas.microsoft.com/office/drawing/2014/main" id="{6B05290F-E7B6-4D2E-BCEC-ED08412CB9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35">
                <a:extLst>
                  <a:ext uri="{FF2B5EF4-FFF2-40B4-BE49-F238E27FC236}">
                    <a16:creationId xmlns:a16="http://schemas.microsoft.com/office/drawing/2014/main" id="{2CCFDD99-7148-483D-825E-858B410AB5E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7" name="Freeform 36">
                <a:extLst>
                  <a:ext uri="{FF2B5EF4-FFF2-40B4-BE49-F238E27FC236}">
                    <a16:creationId xmlns:a16="http://schemas.microsoft.com/office/drawing/2014/main" id="{85194294-3A4D-4978-9EF7-708A9855221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8" name="Freeform 37">
                <a:extLst>
                  <a:ext uri="{FF2B5EF4-FFF2-40B4-BE49-F238E27FC236}">
                    <a16:creationId xmlns:a16="http://schemas.microsoft.com/office/drawing/2014/main" id="{99FF15C5-BEE7-4489-98B4-B20DC997D5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9" name="Freeform 38">
                <a:extLst>
                  <a:ext uri="{FF2B5EF4-FFF2-40B4-BE49-F238E27FC236}">
                    <a16:creationId xmlns:a16="http://schemas.microsoft.com/office/drawing/2014/main" id="{7DABB371-982F-4A80-AE7E-6DF6B75EA23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0" name="Freeform 39">
                <a:extLst>
                  <a:ext uri="{FF2B5EF4-FFF2-40B4-BE49-F238E27FC236}">
                    <a16:creationId xmlns:a16="http://schemas.microsoft.com/office/drawing/2014/main" id="{05B8D146-3E30-419A-ABF1-C8452286A63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1" name="Freeform 40">
                <a:extLst>
                  <a:ext uri="{FF2B5EF4-FFF2-40B4-BE49-F238E27FC236}">
                    <a16:creationId xmlns:a16="http://schemas.microsoft.com/office/drawing/2014/main" id="{7BC187FD-EBF8-41C7-AE80-A0204DAE52A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2" name="Freeform 41">
                <a:extLst>
                  <a:ext uri="{FF2B5EF4-FFF2-40B4-BE49-F238E27FC236}">
                    <a16:creationId xmlns:a16="http://schemas.microsoft.com/office/drawing/2014/main" id="{C604B01E-0046-44A7-9831-74BA623574F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3" name="Freeform 42">
                <a:extLst>
                  <a:ext uri="{FF2B5EF4-FFF2-40B4-BE49-F238E27FC236}">
                    <a16:creationId xmlns:a16="http://schemas.microsoft.com/office/drawing/2014/main" id="{5FB3B112-3DDE-4382-A5E3-6E247C23D8F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4" name="Freeform 43">
                <a:extLst>
                  <a:ext uri="{FF2B5EF4-FFF2-40B4-BE49-F238E27FC236}">
                    <a16:creationId xmlns:a16="http://schemas.microsoft.com/office/drawing/2014/main" id="{CF55A513-870C-4149-8523-D497697A4F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5" name="Freeform 44">
                <a:extLst>
                  <a:ext uri="{FF2B5EF4-FFF2-40B4-BE49-F238E27FC236}">
                    <a16:creationId xmlns:a16="http://schemas.microsoft.com/office/drawing/2014/main" id="{44A9DA5A-9630-4DB7-9177-1CE6B8BE187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6" name="Freeform 45">
                <a:extLst>
                  <a:ext uri="{FF2B5EF4-FFF2-40B4-BE49-F238E27FC236}">
                    <a16:creationId xmlns:a16="http://schemas.microsoft.com/office/drawing/2014/main" id="{5208E0BC-D044-4C91-9827-620232C7D34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7" name="Freeform 46">
                <a:extLst>
                  <a:ext uri="{FF2B5EF4-FFF2-40B4-BE49-F238E27FC236}">
                    <a16:creationId xmlns:a16="http://schemas.microsoft.com/office/drawing/2014/main" id="{FB792EA8-90FD-4F1A-9ECC-3D414E26F70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70" name="AutoShape 35">
              <a:extLst>
                <a:ext uri="{FF2B5EF4-FFF2-40B4-BE49-F238E27FC236}">
                  <a16:creationId xmlns:a16="http://schemas.microsoft.com/office/drawing/2014/main" id="{975DBB64-E55A-47A1-AACB-C16406283B06}"/>
                </a:ext>
              </a:extLst>
            </p:cNvPr>
            <p:cNvSpPr>
              <a:spLocks noChangeArrowheads="1"/>
            </p:cNvSpPr>
            <p:nvPr/>
          </p:nvSpPr>
          <p:spPr bwMode="auto">
            <a:xfrm>
              <a:off x="4620246" y="5845303"/>
              <a:ext cx="2923554" cy="1088897"/>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It feels natural to merge </a:t>
              </a:r>
              <a:r>
                <a:rPr lang="en-US" altLang="en-US" sz="2000" dirty="0">
                  <a:solidFill>
                    <a:srgbClr val="FFFF00"/>
                  </a:solidFill>
                </a:rPr>
                <a:t>cases</a:t>
              </a:r>
              <a:r>
                <a:rPr lang="en-US" altLang="en-US" sz="2000" dirty="0">
                  <a:solidFill>
                    <a:srgbClr val="FFFFFF"/>
                  </a:solidFill>
                </a:rPr>
                <a:t> and </a:t>
              </a:r>
              <a:r>
                <a:rPr lang="en-US" altLang="en-US" sz="2000" dirty="0">
                  <a:solidFill>
                    <a:srgbClr val="FFFF00"/>
                  </a:solidFill>
                </a:rPr>
                <a:t>deduction</a:t>
              </a:r>
              <a:endParaRPr lang="en-US" altLang="en-US" sz="2000" dirty="0">
                <a:solidFill>
                  <a:srgbClr val="FFFFFF"/>
                </a:solidFill>
              </a:endParaRPr>
            </a:p>
            <a:p>
              <a:pPr algn="ctr" defTabSz="685800" eaLnBrk="1" fontAlgn="auto" hangingPunct="1">
                <a:spcBef>
                  <a:spcPct val="0"/>
                </a:spcBef>
                <a:spcAft>
                  <a:spcPts val="0"/>
                </a:spcAft>
                <a:buNone/>
              </a:pPr>
              <a:r>
                <a:rPr lang="en-US" altLang="en-US" sz="2000" dirty="0">
                  <a:solidFill>
                    <a:srgbClr val="FFFFFF"/>
                  </a:solidFill>
                </a:rPr>
                <a:t>into one process..</a:t>
              </a:r>
            </a:p>
            <a:p>
              <a:pPr algn="ctr" defTabSz="685800" eaLnBrk="1" fontAlgn="auto" hangingPunct="1">
                <a:spcBef>
                  <a:spcPct val="0"/>
                </a:spcBef>
                <a:spcAft>
                  <a:spcPts val="0"/>
                </a:spcAft>
                <a:buNone/>
              </a:pPr>
              <a:endParaRPr lang="en-US" altLang="en-US" sz="2000" dirty="0">
                <a:solidFill>
                  <a:srgbClr val="FFFFFF"/>
                </a:solidFill>
              </a:endParaRPr>
            </a:p>
          </p:txBody>
        </p:sp>
      </p:grpSp>
      <p:grpSp>
        <p:nvGrpSpPr>
          <p:cNvPr id="88" name="Group 87">
            <a:extLst>
              <a:ext uri="{FF2B5EF4-FFF2-40B4-BE49-F238E27FC236}">
                <a16:creationId xmlns:a16="http://schemas.microsoft.com/office/drawing/2014/main" id="{83F3601C-8064-44C4-9CAE-941ECE126E8D}"/>
              </a:ext>
            </a:extLst>
          </p:cNvPr>
          <p:cNvGrpSpPr/>
          <p:nvPr/>
        </p:nvGrpSpPr>
        <p:grpSpPr>
          <a:xfrm>
            <a:off x="5134788" y="5084827"/>
            <a:ext cx="4034970" cy="733807"/>
            <a:chOff x="5134788" y="5084827"/>
            <a:chExt cx="4034970" cy="733807"/>
          </a:xfrm>
        </p:grpSpPr>
        <p:sp>
          <p:nvSpPr>
            <p:cNvPr id="89" name="Rectangle 88">
              <a:extLst>
                <a:ext uri="{FF2B5EF4-FFF2-40B4-BE49-F238E27FC236}">
                  <a16:creationId xmlns:a16="http://schemas.microsoft.com/office/drawing/2014/main" id="{6F35B70F-5024-4905-8E6C-24F9667A4DF9}"/>
                </a:ext>
              </a:extLst>
            </p:cNvPr>
            <p:cNvSpPr/>
            <p:nvPr/>
          </p:nvSpPr>
          <p:spPr>
            <a:xfrm>
              <a:off x="5134788" y="5356969"/>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90" name="Rectangle 89">
              <a:extLst>
                <a:ext uri="{FF2B5EF4-FFF2-40B4-BE49-F238E27FC236}">
                  <a16:creationId xmlns:a16="http://schemas.microsoft.com/office/drawing/2014/main" id="{30636F20-A429-4789-AEEF-1674A6776194}"/>
                </a:ext>
              </a:extLst>
            </p:cNvPr>
            <p:cNvSpPr/>
            <p:nvPr/>
          </p:nvSpPr>
          <p:spPr>
            <a:xfrm>
              <a:off x="7209876" y="5374386"/>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91" name="Straight Connector 90">
              <a:extLst>
                <a:ext uri="{FF2B5EF4-FFF2-40B4-BE49-F238E27FC236}">
                  <a16:creationId xmlns:a16="http://schemas.microsoft.com/office/drawing/2014/main" id="{DC5BA98E-7E5B-4273-A6BC-40EF27F65A54}"/>
                </a:ext>
              </a:extLst>
            </p:cNvPr>
            <p:cNvCxnSpPr>
              <a:cxnSpLocks/>
            </p:cNvCxnSpPr>
            <p:nvPr/>
          </p:nvCxnSpPr>
          <p:spPr bwMode="auto">
            <a:xfrm>
              <a:off x="7180938" y="548034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2" name="Rectangle 91">
              <a:extLst>
                <a:ext uri="{FF2B5EF4-FFF2-40B4-BE49-F238E27FC236}">
                  <a16:creationId xmlns:a16="http://schemas.microsoft.com/office/drawing/2014/main" id="{0AA3D958-8872-48E1-A08B-32B236C6E684}"/>
                </a:ext>
              </a:extLst>
            </p:cNvPr>
            <p:cNvSpPr/>
            <p:nvPr/>
          </p:nvSpPr>
          <p:spPr>
            <a:xfrm>
              <a:off x="5250544" y="508482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sp>
        <p:nvSpPr>
          <p:cNvPr id="52" name="Rectangle 51">
            <a:extLst>
              <a:ext uri="{FF2B5EF4-FFF2-40B4-BE49-F238E27FC236}">
                <a16:creationId xmlns:a16="http://schemas.microsoft.com/office/drawing/2014/main" id="{1FE69EF5-7A51-458D-A23F-5DC8F3F6CE52}"/>
              </a:ext>
            </a:extLst>
          </p:cNvPr>
          <p:cNvSpPr/>
          <p:nvPr/>
        </p:nvSpPr>
        <p:spPr>
          <a:xfrm>
            <a:off x="6629400" y="2608944"/>
            <a:ext cx="2133600" cy="400110"/>
          </a:xfrm>
          <a:prstGeom prst="rect">
            <a:avLst/>
          </a:prstGeom>
        </p:spPr>
        <p:txBody>
          <a:bodyPr wrap="square">
            <a:spAutoFit/>
          </a:bodyPr>
          <a:lstStyle/>
          <a:p>
            <a:pPr algn="l"/>
            <a:r>
              <a:rPr lang="en-US" altLang="en-US" sz="2000" dirty="0"/>
              <a:t>Proved somehow.</a:t>
            </a:r>
          </a:p>
        </p:txBody>
      </p:sp>
      <p:sp>
        <p:nvSpPr>
          <p:cNvPr id="53" name="Rectangle 52">
            <a:extLst>
              <a:ext uri="{FF2B5EF4-FFF2-40B4-BE49-F238E27FC236}">
                <a16:creationId xmlns:a16="http://schemas.microsoft.com/office/drawing/2014/main" id="{8C754676-B7C5-46AA-8E65-96134540036D}"/>
              </a:ext>
            </a:extLst>
          </p:cNvPr>
          <p:cNvSpPr/>
          <p:nvPr/>
        </p:nvSpPr>
        <p:spPr>
          <a:xfrm>
            <a:off x="6623261" y="2908780"/>
            <a:ext cx="2133600" cy="707886"/>
          </a:xfrm>
          <a:prstGeom prst="rect">
            <a:avLst/>
          </a:prstGeom>
        </p:spPr>
        <p:txBody>
          <a:bodyPr wrap="square">
            <a:spAutoFit/>
          </a:bodyPr>
          <a:lstStyle/>
          <a:p>
            <a:pPr algn="l"/>
            <a:r>
              <a:rPr lang="en-US" altLang="en-US" sz="2000" dirty="0"/>
              <a:t>Proved somehow.</a:t>
            </a:r>
          </a:p>
          <a:p>
            <a:pPr algn="l"/>
            <a:r>
              <a:rPr lang="en-US" altLang="en-US" sz="2000" dirty="0"/>
              <a:t>Proved somehow.</a:t>
            </a:r>
            <a:endParaRPr lang="en-US" sz="2000" dirty="0"/>
          </a:p>
        </p:txBody>
      </p:sp>
      <p:sp>
        <p:nvSpPr>
          <p:cNvPr id="61" name="Rectangle 2">
            <a:extLst>
              <a:ext uri="{FF2B5EF4-FFF2-40B4-BE49-F238E27FC236}">
                <a16:creationId xmlns:a16="http://schemas.microsoft.com/office/drawing/2014/main" id="{3E904EAB-3D2B-40C5-B1DE-AA6DFE88077A}"/>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629601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500" fill="hold"/>
                                        <p:tgtEl>
                                          <p:spTgt spid="54"/>
                                        </p:tgtEl>
                                        <p:attrNameLst>
                                          <p:attrName>ppt_x</p:attrName>
                                        </p:attrNameLst>
                                      </p:cBhvr>
                                      <p:tavLst>
                                        <p:tav tm="0">
                                          <p:val>
                                            <p:strVal val="#ppt_x"/>
                                          </p:val>
                                        </p:tav>
                                        <p:tav tm="100000">
                                          <p:val>
                                            <p:strVal val="#ppt_x"/>
                                          </p:val>
                                        </p:tav>
                                      </p:tavLst>
                                    </p:anim>
                                    <p:anim calcmode="lin" valueType="num">
                                      <p:cBhvr additive="base">
                                        <p:cTn id="16"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8" presetClass="emph" presetSubtype="0" fill="hold" grpId="0" nodeType="clickEffect">
                                  <p:stCondLst>
                                    <p:cond delay="0"/>
                                  </p:stCondLst>
                                  <p:childTnLst>
                                    <p:animRot by="21600000">
                                      <p:cBhvr>
                                        <p:cTn id="20" dur="800" fill="hold"/>
                                        <p:tgtEl>
                                          <p:spTgt spid="53"/>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8"/>
                                        </p:tgtEl>
                                        <p:attrNameLst>
                                          <p:attrName>style.visibility</p:attrName>
                                        </p:attrNameLst>
                                      </p:cBhvr>
                                      <p:to>
                                        <p:strVal val="visible"/>
                                      </p:to>
                                    </p:set>
                                    <p:anim calcmode="lin" valueType="num">
                                      <p:cBhvr additive="base">
                                        <p:cTn id="25" dur="500" fill="hold"/>
                                        <p:tgtEl>
                                          <p:spTgt spid="88"/>
                                        </p:tgtEl>
                                        <p:attrNameLst>
                                          <p:attrName>ppt_x</p:attrName>
                                        </p:attrNameLst>
                                      </p:cBhvr>
                                      <p:tavLst>
                                        <p:tav tm="0">
                                          <p:val>
                                            <p:strVal val="#ppt_x"/>
                                          </p:val>
                                        </p:tav>
                                        <p:tav tm="100000">
                                          <p:val>
                                            <p:strVal val="#ppt_x"/>
                                          </p:val>
                                        </p:tav>
                                      </p:tavLst>
                                    </p:anim>
                                    <p:anim calcmode="lin" valueType="num">
                                      <p:cBhvr additive="base">
                                        <p:cTn id="26" dur="500" fill="hold"/>
                                        <p:tgtEl>
                                          <p:spTgt spid="8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marL="0" marR="0" lvl="0" indent="0"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p>
          <a:p>
            <a:pPr marL="0" marR="0" lvl="0" indent="0"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F</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2" name="Group 41">
            <a:extLst>
              <a:ext uri="{FF2B5EF4-FFF2-40B4-BE49-F238E27FC236}">
                <a16:creationId xmlns:a16="http://schemas.microsoft.com/office/drawing/2014/main" id="{725BE034-9B63-3073-2263-2F7D0C004346}"/>
              </a:ext>
            </a:extLst>
          </p:cNvPr>
          <p:cNvGrpSpPr/>
          <p:nvPr/>
        </p:nvGrpSpPr>
        <p:grpSpPr>
          <a:xfrm>
            <a:off x="3429000" y="3200400"/>
            <a:ext cx="2057400" cy="304800"/>
            <a:chOff x="3834534" y="3036728"/>
            <a:chExt cx="1534586" cy="401774"/>
          </a:xfrm>
        </p:grpSpPr>
        <p:sp>
          <p:nvSpPr>
            <p:cNvPr id="43" name="Oval 42">
              <a:extLst>
                <a:ext uri="{FF2B5EF4-FFF2-40B4-BE49-F238E27FC236}">
                  <a16:creationId xmlns:a16="http://schemas.microsoft.com/office/drawing/2014/main" id="{F3E9F616-F4B8-EC3E-D71E-F7872A5A184D}"/>
                </a:ext>
              </a:extLst>
            </p:cNvPr>
            <p:cNvSpPr/>
            <p:nvPr/>
          </p:nvSpPr>
          <p:spPr bwMode="auto">
            <a:xfrm>
              <a:off x="3834534" y="303672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4759520" y="303935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8" name="Oval 7">
            <a:extLst>
              <a:ext uri="{FF2B5EF4-FFF2-40B4-BE49-F238E27FC236}">
                <a16:creationId xmlns:a16="http://schemas.microsoft.com/office/drawing/2014/main" id="{5EA9CFC4-0918-9707-F0F2-F8899D83A077}"/>
              </a:ext>
            </a:extLst>
          </p:cNvPr>
          <p:cNvSpPr/>
          <p:nvPr/>
        </p:nvSpPr>
        <p:spPr bwMode="auto">
          <a:xfrm>
            <a:off x="3642360" y="3535680"/>
            <a:ext cx="1676400" cy="3810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364236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11" name="Oval 10">
            <a:extLst>
              <a:ext uri="{FF2B5EF4-FFF2-40B4-BE49-F238E27FC236}">
                <a16:creationId xmlns:a16="http://schemas.microsoft.com/office/drawing/2014/main" id="{6F5B8368-5E71-FDF7-78D7-0E69C858F9F8}"/>
              </a:ext>
            </a:extLst>
          </p:cNvPr>
          <p:cNvSpPr/>
          <p:nvPr/>
        </p:nvSpPr>
        <p:spPr bwMode="auto">
          <a:xfrm>
            <a:off x="2534158"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457200" y="400812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FF0000"/>
                </a:solidFill>
                <a:cs typeface="Times New Roman" panose="02020603050405020304" pitchFamily="18" charset="0"/>
              </a:rPr>
              <a:t>F</a:t>
            </a:r>
            <a:r>
              <a:rPr lang="en-US" altLang="en-US" sz="2400" dirty="0">
                <a:cs typeface="Times New Roman" panose="02020603050405020304" pitchFamily="18" charset="0"/>
                <a:sym typeface="Symbol" panose="05050102010706020507" pitchFamily="18" charset="2"/>
              </a:rPr>
              <a:t>.</a:t>
            </a:r>
          </a:p>
        </p:txBody>
      </p:sp>
      <p:sp>
        <p:nvSpPr>
          <p:cNvPr id="22" name="Oval 21">
            <a:extLst>
              <a:ext uri="{FF2B5EF4-FFF2-40B4-BE49-F238E27FC236}">
                <a16:creationId xmlns:a16="http://schemas.microsoft.com/office/drawing/2014/main" id="{5594E59F-AA49-0FA1-71D3-241697AA3EA2}"/>
              </a:ext>
            </a:extLst>
          </p:cNvPr>
          <p:cNvSpPr/>
          <p:nvPr/>
        </p:nvSpPr>
        <p:spPr bwMode="auto">
          <a:xfrm>
            <a:off x="4404360"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B48AA19E-0C60-79D3-624F-E65C423761D3}"/>
              </a:ext>
            </a:extLst>
          </p:cNvPr>
          <p:cNvSpPr/>
          <p:nvPr/>
        </p:nvSpPr>
        <p:spPr bwMode="auto">
          <a:xfrm>
            <a:off x="7955280" y="15544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6D0DF34A-D020-B0EA-3679-8CE3EFA1F873}"/>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 name="AutoShape 35">
            <a:extLst>
              <a:ext uri="{FF2B5EF4-FFF2-40B4-BE49-F238E27FC236}">
                <a16:creationId xmlns:a16="http://schemas.microsoft.com/office/drawing/2014/main" id="{AF212E56-3268-A93D-E87B-4EEA557B1CD7}"/>
              </a:ext>
            </a:extLst>
          </p:cNvPr>
          <p:cNvSpPr>
            <a:spLocks noChangeArrowheads="1"/>
          </p:cNvSpPr>
          <p:nvPr/>
        </p:nvSpPr>
        <p:spPr bwMode="auto">
          <a:xfrm>
            <a:off x="152400" y="23622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evaluate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formula given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specific assignment.</a:t>
            </a:r>
          </a:p>
        </p:txBody>
      </p:sp>
      <p:sp>
        <p:nvSpPr>
          <p:cNvPr id="5" name="AutoShape 35">
            <a:extLst>
              <a:ext uri="{FF2B5EF4-FFF2-40B4-BE49-F238E27FC236}">
                <a16:creationId xmlns:a16="http://schemas.microsoft.com/office/drawing/2014/main" id="{1E1CB6B0-44ED-7BA7-5EC0-49EAE278AEC6}"/>
              </a:ext>
            </a:extLst>
          </p:cNvPr>
          <p:cNvSpPr>
            <a:spLocks noChangeArrowheads="1"/>
          </p:cNvSpPr>
          <p:nvPr/>
        </p:nvSpPr>
        <p:spPr bwMode="auto">
          <a:xfrm>
            <a:off x="762000" y="499872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t>
            </a:r>
            <a:r>
              <a:rPr lang="en-US" altLang="en-US" sz="2400" dirty="0" err="1">
                <a:cs typeface="Times New Roman" panose="02020603050405020304" pitchFamily="18" charset="0"/>
                <a:sym typeface="Symbol" panose="05050102010706020507" pitchFamily="18" charset="2"/>
              </a:rPr>
              <a:t>2</a:t>
            </a:r>
            <a:r>
              <a:rPr lang="en-US" altLang="en-US" sz="2400" baseline="30000" dirty="0" err="1">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ALL assignments.</a:t>
            </a:r>
          </a:p>
        </p:txBody>
      </p:sp>
    </p:spTree>
    <p:extLst>
      <p:ext uri="{BB962C8B-B14F-4D97-AF65-F5344CB8AC3E}">
        <p14:creationId xmlns:p14="http://schemas.microsoft.com/office/powerpoint/2010/main" val="1150253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fill="hold"/>
                                        <p:tgtEl>
                                          <p:spTgt spid="35"/>
                                        </p:tgtEl>
                                        <p:attrNameLst>
                                          <p:attrName>ppt_x</p:attrName>
                                        </p:attrNameLst>
                                      </p:cBhvr>
                                      <p:tavLst>
                                        <p:tav tm="0">
                                          <p:val>
                                            <p:strVal val="#ppt_x"/>
                                          </p:val>
                                        </p:tav>
                                        <p:tav tm="100000">
                                          <p:val>
                                            <p:strVal val="#ppt_x"/>
                                          </p:val>
                                        </p:tav>
                                      </p:tavLst>
                                    </p:anim>
                                    <p:anim calcmode="lin" valueType="num">
                                      <p:cBhvr additive="base">
                                        <p:cTn id="12" dur="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500" fill="hold"/>
                                        <p:tgtEl>
                                          <p:spTgt spid="36"/>
                                        </p:tgtEl>
                                        <p:attrNameLst>
                                          <p:attrName>ppt_x</p:attrName>
                                        </p:attrNameLst>
                                      </p:cBhvr>
                                      <p:tavLst>
                                        <p:tav tm="0">
                                          <p:val>
                                            <p:strVal val="#ppt_x"/>
                                          </p:val>
                                        </p:tav>
                                        <p:tav tm="100000">
                                          <p:val>
                                            <p:strVal val="#ppt_x"/>
                                          </p:val>
                                        </p:tav>
                                      </p:tavLst>
                                    </p:anim>
                                    <p:anim calcmode="lin" valueType="num">
                                      <p:cBhvr additive="base">
                                        <p:cTn id="16" dur="50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500" fill="hold"/>
                                        <p:tgtEl>
                                          <p:spTgt spid="37"/>
                                        </p:tgtEl>
                                        <p:attrNameLst>
                                          <p:attrName>ppt_x</p:attrName>
                                        </p:attrNameLst>
                                      </p:cBhvr>
                                      <p:tavLst>
                                        <p:tav tm="0">
                                          <p:val>
                                            <p:strVal val="#ppt_x"/>
                                          </p:val>
                                        </p:tav>
                                        <p:tav tm="100000">
                                          <p:val>
                                            <p:strVal val="#ppt_x"/>
                                          </p:val>
                                        </p:tav>
                                      </p:tavLst>
                                    </p:anim>
                                    <p:anim calcmode="lin" valueType="num">
                                      <p:cBhvr additive="base">
                                        <p:cTn id="20" dur="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ppt_x"/>
                                          </p:val>
                                        </p:tav>
                                        <p:tav tm="100000">
                                          <p:val>
                                            <p:strVal val="#ppt_x"/>
                                          </p:val>
                                        </p:tav>
                                      </p:tavLst>
                                    </p:anim>
                                    <p:anim calcmode="lin" valueType="num">
                                      <p:cBhvr additive="base">
                                        <p:cTn id="28" dur="500" fill="hold"/>
                                        <p:tgtEl>
                                          <p:spTgt spid="50"/>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additive="base">
                                        <p:cTn id="31" dur="500" fill="hold"/>
                                        <p:tgtEl>
                                          <p:spTgt spid="56"/>
                                        </p:tgtEl>
                                        <p:attrNameLst>
                                          <p:attrName>ppt_x</p:attrName>
                                        </p:attrNameLst>
                                      </p:cBhvr>
                                      <p:tavLst>
                                        <p:tav tm="0">
                                          <p:val>
                                            <p:strVal val="#ppt_x"/>
                                          </p:val>
                                        </p:tav>
                                        <p:tav tm="100000">
                                          <p:val>
                                            <p:strVal val="#ppt_x"/>
                                          </p:val>
                                        </p:tav>
                                      </p:tavLst>
                                    </p:anim>
                                    <p:anim calcmode="lin" valueType="num">
                                      <p:cBhvr additive="base">
                                        <p:cTn id="32" dur="500" fill="hold"/>
                                        <p:tgtEl>
                                          <p:spTgt spid="5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500" fill="hold"/>
                                        <p:tgtEl>
                                          <p:spTgt spid="59"/>
                                        </p:tgtEl>
                                        <p:attrNameLst>
                                          <p:attrName>ppt_x</p:attrName>
                                        </p:attrNameLst>
                                      </p:cBhvr>
                                      <p:tavLst>
                                        <p:tav tm="0">
                                          <p:val>
                                            <p:strVal val="#ppt_x"/>
                                          </p:val>
                                        </p:tav>
                                        <p:tav tm="100000">
                                          <p:val>
                                            <p:strVal val="#ppt_x"/>
                                          </p:val>
                                        </p:tav>
                                      </p:tavLst>
                                    </p:anim>
                                    <p:anim calcmode="lin" valueType="num">
                                      <p:cBhvr additive="base">
                                        <p:cTn id="36" dur="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ppt_x"/>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ppt_x"/>
                                          </p:val>
                                        </p:tav>
                                        <p:tav tm="100000">
                                          <p:val>
                                            <p:strVal val="#ppt_x"/>
                                          </p:val>
                                        </p:tav>
                                      </p:tavLst>
                                    </p:anim>
                                    <p:anim calcmode="lin" valueType="num">
                                      <p:cBhvr additive="base">
                                        <p:cTn id="44" dur="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500" fill="hold"/>
                                        <p:tgtEl>
                                          <p:spTgt spid="64"/>
                                        </p:tgtEl>
                                        <p:attrNameLst>
                                          <p:attrName>ppt_x</p:attrName>
                                        </p:attrNameLst>
                                      </p:cBhvr>
                                      <p:tavLst>
                                        <p:tav tm="0">
                                          <p:val>
                                            <p:strVal val="#ppt_x"/>
                                          </p:val>
                                        </p:tav>
                                        <p:tav tm="100000">
                                          <p:val>
                                            <p:strVal val="#ppt_x"/>
                                          </p:val>
                                        </p:tav>
                                      </p:tavLst>
                                    </p:anim>
                                    <p:anim calcmode="lin" valueType="num">
                                      <p:cBhvr additive="base">
                                        <p:cTn id="48" dur="50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67"/>
                                        </p:tgtEl>
                                        <p:attrNameLst>
                                          <p:attrName>style.visibility</p:attrName>
                                        </p:attrNameLst>
                                      </p:cBhvr>
                                      <p:to>
                                        <p:strVal val="visible"/>
                                      </p:to>
                                    </p:set>
                                    <p:anim calcmode="lin" valueType="num">
                                      <p:cBhvr additive="base">
                                        <p:cTn id="51" dur="500" fill="hold"/>
                                        <p:tgtEl>
                                          <p:spTgt spid="67"/>
                                        </p:tgtEl>
                                        <p:attrNameLst>
                                          <p:attrName>ppt_x</p:attrName>
                                        </p:attrNameLst>
                                      </p:cBhvr>
                                      <p:tavLst>
                                        <p:tav tm="0">
                                          <p:val>
                                            <p:strVal val="#ppt_x"/>
                                          </p:val>
                                        </p:tav>
                                        <p:tav tm="100000">
                                          <p:val>
                                            <p:strVal val="#ppt_x"/>
                                          </p:val>
                                        </p:tav>
                                      </p:tavLst>
                                    </p:anim>
                                    <p:anim calcmode="lin" valueType="num">
                                      <p:cBhvr additive="base">
                                        <p:cTn id="52" dur="500" fill="hold"/>
                                        <p:tgtEl>
                                          <p:spTgt spid="67"/>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500" fill="hold"/>
                                        <p:tgtEl>
                                          <p:spTgt spid="12"/>
                                        </p:tgtEl>
                                        <p:attrNameLst>
                                          <p:attrName>ppt_x</p:attrName>
                                        </p:attrNameLst>
                                      </p:cBhvr>
                                      <p:tavLst>
                                        <p:tav tm="0">
                                          <p:val>
                                            <p:strVal val="#ppt_x"/>
                                          </p:val>
                                        </p:tav>
                                        <p:tav tm="100000">
                                          <p:val>
                                            <p:strVal val="#ppt_x"/>
                                          </p:val>
                                        </p:tav>
                                      </p:tavLst>
                                    </p:anim>
                                    <p:anim calcmode="lin" valueType="num">
                                      <p:cBhvr additive="base">
                                        <p:cTn id="56" dur="500" fill="hold"/>
                                        <p:tgtEl>
                                          <p:spTgt spid="1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500" fill="hold"/>
                                        <p:tgtEl>
                                          <p:spTgt spid="13"/>
                                        </p:tgtEl>
                                        <p:attrNameLst>
                                          <p:attrName>ppt_x</p:attrName>
                                        </p:attrNameLst>
                                      </p:cBhvr>
                                      <p:tavLst>
                                        <p:tav tm="0">
                                          <p:val>
                                            <p:strVal val="#ppt_x"/>
                                          </p:val>
                                        </p:tav>
                                        <p:tav tm="100000">
                                          <p:val>
                                            <p:strVal val="#ppt_x"/>
                                          </p:val>
                                        </p:tav>
                                      </p:tavLst>
                                    </p:anim>
                                    <p:anim calcmode="lin" valueType="num">
                                      <p:cBhvr additive="base">
                                        <p:cTn id="60" dur="500" fill="hold"/>
                                        <p:tgtEl>
                                          <p:spTgt spid="13"/>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500" fill="hold"/>
                                        <p:tgtEl>
                                          <p:spTgt spid="14"/>
                                        </p:tgtEl>
                                        <p:attrNameLst>
                                          <p:attrName>ppt_x</p:attrName>
                                        </p:attrNameLst>
                                      </p:cBhvr>
                                      <p:tavLst>
                                        <p:tav tm="0">
                                          <p:val>
                                            <p:strVal val="#ppt_x"/>
                                          </p:val>
                                        </p:tav>
                                        <p:tav tm="100000">
                                          <p:val>
                                            <p:strVal val="#ppt_x"/>
                                          </p:val>
                                        </p:tav>
                                      </p:tavLst>
                                    </p:anim>
                                    <p:anim calcmode="lin" valueType="num">
                                      <p:cBhvr additive="base">
                                        <p:cTn id="64" dur="500" fill="hold"/>
                                        <p:tgtEl>
                                          <p:spTgt spid="14"/>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500" fill="hold"/>
                                        <p:tgtEl>
                                          <p:spTgt spid="16"/>
                                        </p:tgtEl>
                                        <p:attrNameLst>
                                          <p:attrName>ppt_x</p:attrName>
                                        </p:attrNameLst>
                                      </p:cBhvr>
                                      <p:tavLst>
                                        <p:tav tm="0">
                                          <p:val>
                                            <p:strVal val="#ppt_x"/>
                                          </p:val>
                                        </p:tav>
                                        <p:tav tm="100000">
                                          <p:val>
                                            <p:strVal val="#ppt_x"/>
                                          </p:val>
                                        </p:tav>
                                      </p:tavLst>
                                    </p:anim>
                                    <p:anim calcmode="lin" valueType="num">
                                      <p:cBhvr additive="base">
                                        <p:cTn id="68" dur="500" fill="hold"/>
                                        <p:tgtEl>
                                          <p:spTgt spid="1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500" fill="hold"/>
                                        <p:tgtEl>
                                          <p:spTgt spid="6"/>
                                        </p:tgtEl>
                                        <p:attrNameLst>
                                          <p:attrName>ppt_x</p:attrName>
                                        </p:attrNameLst>
                                      </p:cBhvr>
                                      <p:tavLst>
                                        <p:tav tm="0">
                                          <p:val>
                                            <p:strVal val="#ppt_x"/>
                                          </p:val>
                                        </p:tav>
                                        <p:tav tm="100000">
                                          <p:val>
                                            <p:strVal val="#ppt_x"/>
                                          </p:val>
                                        </p:tav>
                                      </p:tavLst>
                                    </p:anim>
                                    <p:anim calcmode="lin" valueType="num">
                                      <p:cBhvr additive="base">
                                        <p:cTn id="72" dur="5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4"/>
                                        </p:tgtEl>
                                        <p:attrNameLst>
                                          <p:attrName>style.visibility</p:attrName>
                                        </p:attrNameLst>
                                      </p:cBhvr>
                                      <p:to>
                                        <p:strVal val="visible"/>
                                      </p:to>
                                    </p:set>
                                    <p:anim calcmode="lin" valueType="num">
                                      <p:cBhvr additive="base">
                                        <p:cTn id="75" dur="500" fill="hold"/>
                                        <p:tgtEl>
                                          <p:spTgt spid="4"/>
                                        </p:tgtEl>
                                        <p:attrNameLst>
                                          <p:attrName>ppt_x</p:attrName>
                                        </p:attrNameLst>
                                      </p:cBhvr>
                                      <p:tavLst>
                                        <p:tav tm="0">
                                          <p:val>
                                            <p:strVal val="#ppt_x"/>
                                          </p:val>
                                        </p:tav>
                                        <p:tav tm="100000">
                                          <p:val>
                                            <p:strVal val="#ppt_x"/>
                                          </p:val>
                                        </p:tav>
                                      </p:tavLst>
                                    </p:anim>
                                    <p:anim calcmode="lin" valueType="num">
                                      <p:cBhvr additive="base">
                                        <p:cTn id="76" dur="500" fill="hold"/>
                                        <p:tgtEl>
                                          <p:spTgt spid="4"/>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
                                            <p:txEl>
                                              <p:pRg st="0" end="0"/>
                                            </p:txEl>
                                          </p:spTgt>
                                        </p:tgtEl>
                                        <p:attrNameLst>
                                          <p:attrName>style.visibility</p:attrName>
                                        </p:attrNameLst>
                                      </p:cBhvr>
                                      <p:to>
                                        <p:strVal val="visible"/>
                                      </p:to>
                                    </p:set>
                                    <p:anim calcmode="lin" valueType="num">
                                      <p:cBhvr additive="base">
                                        <p:cTn id="79"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2"/>
                                        </p:tgtEl>
                                        <p:attrNameLst>
                                          <p:attrName>style.visibility</p:attrName>
                                        </p:attrNameLst>
                                      </p:cBhvr>
                                      <p:to>
                                        <p:strVal val="visible"/>
                                      </p:to>
                                    </p:set>
                                    <p:anim calcmode="lin" valueType="num">
                                      <p:cBhvr additive="base">
                                        <p:cTn id="85" dur="500" fill="hold"/>
                                        <p:tgtEl>
                                          <p:spTgt spid="2"/>
                                        </p:tgtEl>
                                        <p:attrNameLst>
                                          <p:attrName>ppt_x</p:attrName>
                                        </p:attrNameLst>
                                      </p:cBhvr>
                                      <p:tavLst>
                                        <p:tav tm="0">
                                          <p:val>
                                            <p:strVal val="#ppt_x"/>
                                          </p:val>
                                        </p:tav>
                                        <p:tav tm="100000">
                                          <p:val>
                                            <p:strVal val="#ppt_x"/>
                                          </p:val>
                                        </p:tav>
                                      </p:tavLst>
                                    </p:anim>
                                    <p:anim calcmode="lin" valueType="num">
                                      <p:cBhvr additive="base">
                                        <p:cTn id="8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18"/>
                                        </p:tgtEl>
                                        <p:attrNameLst>
                                          <p:attrName>style.visibility</p:attrName>
                                        </p:attrNameLst>
                                      </p:cBhvr>
                                      <p:to>
                                        <p:strVal val="visible"/>
                                      </p:to>
                                    </p:set>
                                    <p:anim calcmode="lin" valueType="num">
                                      <p:cBhvr additive="base">
                                        <p:cTn id="91" dur="500" fill="hold"/>
                                        <p:tgtEl>
                                          <p:spTgt spid="18"/>
                                        </p:tgtEl>
                                        <p:attrNameLst>
                                          <p:attrName>ppt_x</p:attrName>
                                        </p:attrNameLst>
                                      </p:cBhvr>
                                      <p:tavLst>
                                        <p:tav tm="0">
                                          <p:val>
                                            <p:strVal val="#ppt_x"/>
                                          </p:val>
                                        </p:tav>
                                        <p:tav tm="100000">
                                          <p:val>
                                            <p:strVal val="#ppt_x"/>
                                          </p:val>
                                        </p:tav>
                                      </p:tavLst>
                                    </p:anim>
                                    <p:anim calcmode="lin" valueType="num">
                                      <p:cBhvr additive="base">
                                        <p:cTn id="92" dur="500" fill="hold"/>
                                        <p:tgtEl>
                                          <p:spTgt spid="18"/>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3">
                                            <p:txEl>
                                              <p:pRg st="1" end="1"/>
                                            </p:txEl>
                                          </p:spTgt>
                                        </p:tgtEl>
                                        <p:attrNameLst>
                                          <p:attrName>style.visibility</p:attrName>
                                        </p:attrNameLst>
                                      </p:cBhvr>
                                      <p:to>
                                        <p:strVal val="visible"/>
                                      </p:to>
                                    </p:set>
                                    <p:anim calcmode="lin" valueType="num">
                                      <p:cBhvr additive="base">
                                        <p:cTn id="95"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42"/>
                                        </p:tgtEl>
                                        <p:attrNameLst>
                                          <p:attrName>style.visibility</p:attrName>
                                        </p:attrNameLst>
                                      </p:cBhvr>
                                      <p:to>
                                        <p:strVal val="visible"/>
                                      </p:to>
                                    </p:set>
                                    <p:anim calcmode="lin" valueType="num">
                                      <p:cBhvr additive="base">
                                        <p:cTn id="101" dur="500" fill="hold"/>
                                        <p:tgtEl>
                                          <p:spTgt spid="42"/>
                                        </p:tgtEl>
                                        <p:attrNameLst>
                                          <p:attrName>ppt_x</p:attrName>
                                        </p:attrNameLst>
                                      </p:cBhvr>
                                      <p:tavLst>
                                        <p:tav tm="0">
                                          <p:val>
                                            <p:strVal val="#ppt_x"/>
                                          </p:val>
                                        </p:tav>
                                        <p:tav tm="100000">
                                          <p:val>
                                            <p:strVal val="#ppt_x"/>
                                          </p:val>
                                        </p:tav>
                                      </p:tavLst>
                                    </p:anim>
                                    <p:anim calcmode="lin" valueType="num">
                                      <p:cBhvr additive="base">
                                        <p:cTn id="102" dur="500" fill="hold"/>
                                        <p:tgtEl>
                                          <p:spTgt spid="42"/>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 calcmode="lin" valueType="num">
                                      <p:cBhvr additive="base">
                                        <p:cTn id="105" dur="500" fill="hold"/>
                                        <p:tgtEl>
                                          <p:spTgt spid="11"/>
                                        </p:tgtEl>
                                        <p:attrNameLst>
                                          <p:attrName>ppt_x</p:attrName>
                                        </p:attrNameLst>
                                      </p:cBhvr>
                                      <p:tavLst>
                                        <p:tav tm="0">
                                          <p:val>
                                            <p:strVal val="#ppt_x"/>
                                          </p:val>
                                        </p:tav>
                                        <p:tav tm="100000">
                                          <p:val>
                                            <p:strVal val="#ppt_x"/>
                                          </p:val>
                                        </p:tav>
                                      </p:tavLst>
                                    </p:anim>
                                    <p:anim calcmode="lin" valueType="num">
                                      <p:cBhvr additive="base">
                                        <p:cTn id="106" dur="500" fill="hold"/>
                                        <p:tgtEl>
                                          <p:spTgt spid="11"/>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22"/>
                                        </p:tgtEl>
                                        <p:attrNameLst>
                                          <p:attrName>style.visibility</p:attrName>
                                        </p:attrNameLst>
                                      </p:cBhvr>
                                      <p:to>
                                        <p:strVal val="visible"/>
                                      </p:to>
                                    </p:set>
                                    <p:anim calcmode="lin" valueType="num">
                                      <p:cBhvr additive="base">
                                        <p:cTn id="109" dur="500" fill="hold"/>
                                        <p:tgtEl>
                                          <p:spTgt spid="22"/>
                                        </p:tgtEl>
                                        <p:attrNameLst>
                                          <p:attrName>ppt_x</p:attrName>
                                        </p:attrNameLst>
                                      </p:cBhvr>
                                      <p:tavLst>
                                        <p:tav tm="0">
                                          <p:val>
                                            <p:strVal val="#ppt_x"/>
                                          </p:val>
                                        </p:tav>
                                        <p:tav tm="100000">
                                          <p:val>
                                            <p:strVal val="#ppt_x"/>
                                          </p:val>
                                        </p:tav>
                                      </p:tavLst>
                                    </p:anim>
                                    <p:anim calcmode="lin" valueType="num">
                                      <p:cBhvr additive="base">
                                        <p:cTn id="11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3">
                                            <p:txEl>
                                              <p:pRg st="2" end="2"/>
                                            </p:txEl>
                                          </p:spTgt>
                                        </p:tgtEl>
                                        <p:attrNameLst>
                                          <p:attrName>style.visibility</p:attrName>
                                        </p:attrNameLst>
                                      </p:cBhvr>
                                      <p:to>
                                        <p:strVal val="visible"/>
                                      </p:to>
                                    </p:set>
                                    <p:anim calcmode="lin" valueType="num">
                                      <p:cBhvr additive="base">
                                        <p:cTn id="11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8"/>
                                        </p:tgtEl>
                                        <p:attrNameLst>
                                          <p:attrName>style.visibility</p:attrName>
                                        </p:attrNameLst>
                                      </p:cBhvr>
                                      <p:to>
                                        <p:strVal val="visible"/>
                                      </p:to>
                                    </p:set>
                                    <p:anim calcmode="lin" valueType="num">
                                      <p:cBhvr additive="base">
                                        <p:cTn id="121" dur="500" fill="hold"/>
                                        <p:tgtEl>
                                          <p:spTgt spid="8"/>
                                        </p:tgtEl>
                                        <p:attrNameLst>
                                          <p:attrName>ppt_x</p:attrName>
                                        </p:attrNameLst>
                                      </p:cBhvr>
                                      <p:tavLst>
                                        <p:tav tm="0">
                                          <p:val>
                                            <p:strVal val="#ppt_x"/>
                                          </p:val>
                                        </p:tav>
                                        <p:tav tm="100000">
                                          <p:val>
                                            <p:strVal val="#ppt_x"/>
                                          </p:val>
                                        </p:tav>
                                      </p:tavLst>
                                    </p:anim>
                                    <p:anim calcmode="lin" valueType="num">
                                      <p:cBhvr additive="base">
                                        <p:cTn id="122" dur="500" fill="hold"/>
                                        <p:tgtEl>
                                          <p:spTgt spid="8"/>
                                        </p:tgtEl>
                                        <p:attrNameLst>
                                          <p:attrName>ppt_y</p:attrName>
                                        </p:attrNameLst>
                                      </p:cBhvr>
                                      <p:tavLst>
                                        <p:tav tm="0">
                                          <p:val>
                                            <p:strVal val="1+#ppt_h/2"/>
                                          </p:val>
                                        </p:tav>
                                        <p:tav tm="100000">
                                          <p:val>
                                            <p:strVal val="#ppt_y"/>
                                          </p:val>
                                        </p:tav>
                                      </p:tavLst>
                                    </p:anim>
                                  </p:childTnLst>
                                </p:cTn>
                              </p:par>
                              <p:par>
                                <p:cTn id="123" presetID="2" presetClass="entr" presetSubtype="4" fill="hold" grpId="0" nodeType="withEffect">
                                  <p:stCondLst>
                                    <p:cond delay="0"/>
                                  </p:stCondLst>
                                  <p:childTnLst>
                                    <p:set>
                                      <p:cBhvr>
                                        <p:cTn id="124" dur="1" fill="hold">
                                          <p:stCondLst>
                                            <p:cond delay="0"/>
                                          </p:stCondLst>
                                        </p:cTn>
                                        <p:tgtEl>
                                          <p:spTgt spid="23"/>
                                        </p:tgtEl>
                                        <p:attrNameLst>
                                          <p:attrName>style.visibility</p:attrName>
                                        </p:attrNameLst>
                                      </p:cBhvr>
                                      <p:to>
                                        <p:strVal val="visible"/>
                                      </p:to>
                                    </p:set>
                                    <p:anim calcmode="lin" valueType="num">
                                      <p:cBhvr additive="base">
                                        <p:cTn id="125" dur="500" fill="hold"/>
                                        <p:tgtEl>
                                          <p:spTgt spid="23"/>
                                        </p:tgtEl>
                                        <p:attrNameLst>
                                          <p:attrName>ppt_x</p:attrName>
                                        </p:attrNameLst>
                                      </p:cBhvr>
                                      <p:tavLst>
                                        <p:tav tm="0">
                                          <p:val>
                                            <p:strVal val="#ppt_x"/>
                                          </p:val>
                                        </p:tav>
                                        <p:tav tm="100000">
                                          <p:val>
                                            <p:strVal val="#ppt_x"/>
                                          </p:val>
                                        </p:tav>
                                      </p:tavLst>
                                    </p:anim>
                                    <p:anim calcmode="lin" valueType="num">
                                      <p:cBhvr additive="base">
                                        <p:cTn id="126" dur="500" fill="hold"/>
                                        <p:tgtEl>
                                          <p:spTgt spid="23"/>
                                        </p:tgtEl>
                                        <p:attrNameLst>
                                          <p:attrName>ppt_y</p:attrName>
                                        </p:attrNameLst>
                                      </p:cBhvr>
                                      <p:tavLst>
                                        <p:tav tm="0">
                                          <p:val>
                                            <p:strVal val="1+#ppt_h/2"/>
                                          </p:val>
                                        </p:tav>
                                        <p:tav tm="100000">
                                          <p:val>
                                            <p:strVal val="#ppt_y"/>
                                          </p:val>
                                        </p:tav>
                                      </p:tavLst>
                                    </p:anim>
                                  </p:childTnLst>
                                </p:cTn>
                              </p:par>
                              <p:par>
                                <p:cTn id="127" presetID="1" presetClass="exit" presetSubtype="0" fill="hold" nodeType="withEffect">
                                  <p:stCondLst>
                                    <p:cond delay="0"/>
                                  </p:stCondLst>
                                  <p:childTnLst>
                                    <p:set>
                                      <p:cBhvr>
                                        <p:cTn id="128" dur="1" fill="hold">
                                          <p:stCondLst>
                                            <p:cond delay="0"/>
                                          </p:stCondLst>
                                        </p:cTn>
                                        <p:tgtEl>
                                          <p:spTgt spid="42"/>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11"/>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22"/>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3">
                                            <p:txEl>
                                              <p:pRg st="3" end="3"/>
                                            </p:txEl>
                                          </p:spTgt>
                                        </p:tgtEl>
                                        <p:attrNameLst>
                                          <p:attrName>style.visibility</p:attrName>
                                        </p:attrNameLst>
                                      </p:cBhvr>
                                      <p:to>
                                        <p:strVal val="visible"/>
                                      </p:to>
                                    </p:set>
                                    <p:anim calcmode="lin" valueType="num">
                                      <p:cBhvr additive="base">
                                        <p:cTn id="137"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3">
                                            <p:txEl>
                                              <p:pRg st="3" end="3"/>
                                            </p:txEl>
                                          </p:spTgt>
                                        </p:tgtEl>
                                        <p:attrNameLst>
                                          <p:attrName>ppt_y</p:attrName>
                                        </p:attrNameLst>
                                      </p:cBhvr>
                                      <p:tavLst>
                                        <p:tav tm="0">
                                          <p:val>
                                            <p:strVal val="1+#ppt_h/2"/>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8"/>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grpId="0" nodeType="clickEffect">
                                  <p:stCondLst>
                                    <p:cond delay="0"/>
                                  </p:stCondLst>
                                  <p:childTnLst>
                                    <p:set>
                                      <p:cBhvr>
                                        <p:cTn id="144" dur="1" fill="hold">
                                          <p:stCondLst>
                                            <p:cond delay="0"/>
                                          </p:stCondLst>
                                        </p:cTn>
                                        <p:tgtEl>
                                          <p:spTgt spid="5"/>
                                        </p:tgtEl>
                                        <p:attrNameLst>
                                          <p:attrName>style.visibility</p:attrName>
                                        </p:attrNameLst>
                                      </p:cBhvr>
                                      <p:to>
                                        <p:strVal val="visible"/>
                                      </p:to>
                                    </p:set>
                                    <p:anim calcmode="lin" valueType="num">
                                      <p:cBhvr additive="base">
                                        <p:cTn id="145" dur="500" fill="hold"/>
                                        <p:tgtEl>
                                          <p:spTgt spid="5"/>
                                        </p:tgtEl>
                                        <p:attrNameLst>
                                          <p:attrName>ppt_x</p:attrName>
                                        </p:attrNameLst>
                                      </p:cBhvr>
                                      <p:tavLst>
                                        <p:tav tm="0">
                                          <p:val>
                                            <p:strVal val="#ppt_x"/>
                                          </p:val>
                                        </p:tav>
                                        <p:tav tm="100000">
                                          <p:val>
                                            <p:strVal val="#ppt_x"/>
                                          </p:val>
                                        </p:tav>
                                      </p:tavLst>
                                    </p:anim>
                                    <p:anim calcmode="lin" valueType="num">
                                      <p:cBhvr additive="base">
                                        <p:cTn id="146" dur="500" fill="hold"/>
                                        <p:tgtEl>
                                          <p:spTgt spid="5"/>
                                        </p:tgtEl>
                                        <p:attrNameLst>
                                          <p:attrName>ppt_y</p:attrName>
                                        </p:attrNameLst>
                                      </p:cBhvr>
                                      <p:tavLst>
                                        <p:tav tm="0">
                                          <p:val>
                                            <p:strVal val="1+#ppt_h/2"/>
                                          </p:val>
                                        </p:tav>
                                        <p:tav tm="100000">
                                          <p:val>
                                            <p:strVal val="#ppt_y"/>
                                          </p:val>
                                        </p:tav>
                                      </p:tavLst>
                                    </p:anim>
                                  </p:childTnLst>
                                </p:cTn>
                              </p:par>
                              <p:par>
                                <p:cTn id="147" presetID="2" presetClass="entr" presetSubtype="4" fill="hold" grpId="0"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additive="base">
                                        <p:cTn id="149" dur="500" fill="hold"/>
                                        <p:tgtEl>
                                          <p:spTgt spid="70"/>
                                        </p:tgtEl>
                                        <p:attrNameLst>
                                          <p:attrName>ppt_x</p:attrName>
                                        </p:attrNameLst>
                                      </p:cBhvr>
                                      <p:tavLst>
                                        <p:tav tm="0">
                                          <p:val>
                                            <p:strVal val="#ppt_x"/>
                                          </p:val>
                                        </p:tav>
                                        <p:tav tm="100000">
                                          <p:val>
                                            <p:strVal val="#ppt_x"/>
                                          </p:val>
                                        </p:tav>
                                      </p:tavLst>
                                    </p:anim>
                                    <p:anim calcmode="lin" valueType="num">
                                      <p:cBhvr additive="base">
                                        <p:cTn id="150" dur="500" fill="hold"/>
                                        <p:tgtEl>
                                          <p:spTgt spid="70"/>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7"/>
                                        </p:tgtEl>
                                        <p:attrNameLst>
                                          <p:attrName>style.visibility</p:attrName>
                                        </p:attrNameLst>
                                      </p:cBhvr>
                                      <p:to>
                                        <p:strVal val="visible"/>
                                      </p:to>
                                    </p:set>
                                    <p:anim calcmode="lin" valueType="num">
                                      <p:cBhvr additive="base">
                                        <p:cTn id="153" dur="500" fill="hold"/>
                                        <p:tgtEl>
                                          <p:spTgt spid="7"/>
                                        </p:tgtEl>
                                        <p:attrNameLst>
                                          <p:attrName>ppt_x</p:attrName>
                                        </p:attrNameLst>
                                      </p:cBhvr>
                                      <p:tavLst>
                                        <p:tav tm="0">
                                          <p:val>
                                            <p:strVal val="#ppt_x"/>
                                          </p:val>
                                        </p:tav>
                                        <p:tav tm="100000">
                                          <p:val>
                                            <p:strVal val="#ppt_x"/>
                                          </p:val>
                                        </p:tav>
                                      </p:tavLst>
                                    </p:anim>
                                    <p:anim calcmode="lin" valueType="num">
                                      <p:cBhvr additive="base">
                                        <p:cTn id="154" dur="500" fill="hold"/>
                                        <p:tgtEl>
                                          <p:spTgt spid="7"/>
                                        </p:tgtEl>
                                        <p:attrNameLst>
                                          <p:attrName>ppt_y</p:attrName>
                                        </p:attrNameLst>
                                      </p:cBhvr>
                                      <p:tavLst>
                                        <p:tav tm="0">
                                          <p:val>
                                            <p:strVal val="1+#ppt_h/2"/>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23"/>
                                        </p:tgtEl>
                                        <p:attrNameLst>
                                          <p:attrName>style.visibility</p:attrName>
                                        </p:attrNameLst>
                                      </p:cBhvr>
                                      <p:to>
                                        <p:strVal val="hidden"/>
                                      </p:to>
                                    </p:set>
                                  </p:childTnLst>
                                </p:cTn>
                              </p:par>
                              <p:par>
                                <p:cTn id="157" presetID="2" presetClass="entr" presetSubtype="4" fill="hold" nodeType="withEffect">
                                  <p:stCondLst>
                                    <p:cond delay="0"/>
                                  </p:stCondLst>
                                  <p:childTnLst>
                                    <p:set>
                                      <p:cBhvr>
                                        <p:cTn id="158" dur="1" fill="hold">
                                          <p:stCondLst>
                                            <p:cond delay="0"/>
                                          </p:stCondLst>
                                        </p:cTn>
                                        <p:tgtEl>
                                          <p:spTgt spid="69"/>
                                        </p:tgtEl>
                                        <p:attrNameLst>
                                          <p:attrName>style.visibility</p:attrName>
                                        </p:attrNameLst>
                                      </p:cBhvr>
                                      <p:to>
                                        <p:strVal val="visible"/>
                                      </p:to>
                                    </p:set>
                                    <p:anim calcmode="lin" valueType="num">
                                      <p:cBhvr additive="base">
                                        <p:cTn id="159" dur="500" fill="hold"/>
                                        <p:tgtEl>
                                          <p:spTgt spid="69"/>
                                        </p:tgtEl>
                                        <p:attrNameLst>
                                          <p:attrName>ppt_x</p:attrName>
                                        </p:attrNameLst>
                                      </p:cBhvr>
                                      <p:tavLst>
                                        <p:tav tm="0">
                                          <p:val>
                                            <p:strVal val="#ppt_x"/>
                                          </p:val>
                                        </p:tav>
                                        <p:tav tm="100000">
                                          <p:val>
                                            <p:strVal val="#ppt_x"/>
                                          </p:val>
                                        </p:tav>
                                      </p:tavLst>
                                    </p:anim>
                                    <p:anim calcmode="lin" valueType="num">
                                      <p:cBhvr additive="base">
                                        <p:cTn id="160" dur="500" fill="hold"/>
                                        <p:tgtEl>
                                          <p:spTgt spid="69"/>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4"/>
                                        </p:tgtEl>
                                        <p:attrNameLst>
                                          <p:attrName>style.visibility</p:attrName>
                                        </p:attrNameLst>
                                      </p:cBhvr>
                                      <p:to>
                                        <p:strVal val="visible"/>
                                      </p:to>
                                    </p:set>
                                    <p:anim calcmode="lin" valueType="num">
                                      <p:cBhvr additive="base">
                                        <p:cTn id="163" dur="500" fill="hold"/>
                                        <p:tgtEl>
                                          <p:spTgt spid="24"/>
                                        </p:tgtEl>
                                        <p:attrNameLst>
                                          <p:attrName>ppt_x</p:attrName>
                                        </p:attrNameLst>
                                      </p:cBhvr>
                                      <p:tavLst>
                                        <p:tav tm="0">
                                          <p:val>
                                            <p:strVal val="#ppt_x"/>
                                          </p:val>
                                        </p:tav>
                                        <p:tav tm="100000">
                                          <p:val>
                                            <p:strVal val="#ppt_x"/>
                                          </p:val>
                                        </p:tav>
                                      </p:tavLst>
                                    </p:anim>
                                    <p:anim calcmode="lin" valueType="num">
                                      <p:cBhvr additive="base">
                                        <p:cTn id="16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animBg="1"/>
      <p:bldP spid="8" grpId="1" animBg="1"/>
      <p:bldP spid="35" grpId="0"/>
      <p:bldP spid="36" grpId="0"/>
      <p:bldP spid="37" grpId="0"/>
      <p:bldP spid="59" grpId="0"/>
      <p:bldP spid="61" grpId="0"/>
      <p:bldP spid="62" grpId="0"/>
      <p:bldP spid="64" grpId="0"/>
      <p:bldP spid="67" grpId="0"/>
      <p:bldP spid="70" grpId="0" animBg="1"/>
      <p:bldP spid="7" grpId="0"/>
      <p:bldP spid="11" grpId="0" animBg="1"/>
      <p:bldP spid="11" grpId="1" animBg="1"/>
      <p:bldP spid="12" grpId="0"/>
      <p:bldP spid="13" grpId="0"/>
      <p:bldP spid="14" grpId="0"/>
      <p:bldP spid="16" grpId="0"/>
      <p:bldP spid="18" grpId="0" animBg="1"/>
      <p:bldP spid="22" grpId="0" animBg="1"/>
      <p:bldP spid="22" grpId="1" animBg="1"/>
      <p:bldP spid="23" grpId="0" animBg="1"/>
      <p:bldP spid="23" grpId="1" animBg="1"/>
      <p:bldP spid="24" grpId="0" animBg="1"/>
      <p:bldP spid="2" grpId="0" animBg="1"/>
      <p:bldP spid="5" grpId="0" animBg="1"/>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1:</a:t>
            </a:r>
          </a:p>
          <a:p>
            <a:pPr marL="514350" indent="-514350" eaLnBrk="1" hangingPunct="1">
              <a:spcBef>
                <a:spcPct val="0"/>
              </a:spcBef>
              <a:buFont typeface="+mj-lt"/>
              <a:buAutoNum type="arabicPeriod"/>
            </a:pPr>
            <a:r>
              <a:rPr lang="en-US" altLang="en-US" sz="2400" dirty="0">
                <a:cs typeface="Times New Roman" panose="02020603050405020304" pitchFamily="18" charset="0"/>
              </a:rPr>
              <a:t>       α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2:</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5" name="Rectangle 44">
            <a:extLst>
              <a:ext uri="{FF2B5EF4-FFF2-40B4-BE49-F238E27FC236}">
                <a16:creationId xmlns:a16="http://schemas.microsoft.com/office/drawing/2014/main" id="{4A78C3DF-5983-4A71-83FB-1D04ED89D2D9}"/>
              </a:ext>
            </a:extLst>
          </p:cNvPr>
          <p:cNvSpPr/>
          <p:nvPr/>
        </p:nvSpPr>
        <p:spPr>
          <a:xfrm>
            <a:off x="5562600" y="2661236"/>
            <a:ext cx="1691490"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p:txBody>
      </p:sp>
      <p:sp>
        <p:nvSpPr>
          <p:cNvPr id="38" name="Rectangle 37">
            <a:extLst>
              <a:ext uri="{FF2B5EF4-FFF2-40B4-BE49-F238E27FC236}">
                <a16:creationId xmlns:a16="http://schemas.microsoft.com/office/drawing/2014/main" id="{1EAA5B07-292D-487C-92D6-72D69DB0E79B}"/>
              </a:ext>
            </a:extLst>
          </p:cNvPr>
          <p:cNvSpPr/>
          <p:nvPr/>
        </p:nvSpPr>
        <p:spPr>
          <a:xfrm>
            <a:off x="5585131" y="3048000"/>
            <a:ext cx="3726359" cy="3785652"/>
          </a:xfrm>
          <a:prstGeom prst="rect">
            <a:avLst/>
          </a:prstGeom>
        </p:spPr>
        <p:txBody>
          <a:bodyPr wrap="square">
            <a:spAutoFit/>
          </a:bodyPr>
          <a:lstStyle/>
          <a:p>
            <a:pPr algn="l"/>
            <a:r>
              <a:rPr lang="en-US" altLang="en-US" sz="2400" dirty="0"/>
              <a:t>Proved somehow</a:t>
            </a:r>
            <a:endParaRPr lang="en-US" sz="2400" dirty="0"/>
          </a:p>
          <a:p>
            <a:pPr algn="l"/>
            <a:endParaRPr lang="en-US" altLang="en-US" sz="2400" dirty="0"/>
          </a:p>
          <a:p>
            <a:pPr algn="l"/>
            <a:r>
              <a:rPr lang="en-US" altLang="en-US" sz="2400" dirty="0"/>
              <a:t>Assumption</a:t>
            </a:r>
          </a:p>
          <a:p>
            <a:pPr algn="l"/>
            <a:endParaRPr lang="en-US" altLang="en-US" sz="2400" dirty="0"/>
          </a:p>
          <a:p>
            <a:pPr algn="l"/>
            <a:r>
              <a:rPr lang="en-US" altLang="en-US" sz="2400" dirty="0"/>
              <a:t>Proved somehow</a:t>
            </a:r>
            <a:endParaRPr lang="en-US" sz="2400" dirty="0"/>
          </a:p>
          <a:p>
            <a:pPr algn="l"/>
            <a:endParaRPr lang="en-US" altLang="en-US" sz="2400" dirty="0"/>
          </a:p>
          <a:p>
            <a:pPr algn="l"/>
            <a:r>
              <a:rPr lang="en-US" altLang="en-US" sz="2400" dirty="0"/>
              <a:t>Assumption</a:t>
            </a:r>
          </a:p>
          <a:p>
            <a:pPr algn="l"/>
            <a:endParaRPr lang="en-US" altLang="en-US" sz="2400" dirty="0"/>
          </a:p>
          <a:p>
            <a:pPr algn="l"/>
            <a:r>
              <a:rPr lang="en-US" altLang="en-US" sz="2400" dirty="0"/>
              <a:t>Proved somehow</a:t>
            </a:r>
            <a:endParaRPr lang="en-US" sz="2400" dirty="0"/>
          </a:p>
          <a:p>
            <a:pPr algn="l"/>
            <a:r>
              <a:rPr lang="en-US" sz="2400" dirty="0">
                <a:cs typeface="Times New Roman" panose="02020603050405020304" pitchFamily="18" charset="0"/>
                <a:sym typeface="Wingdings" panose="05000000000000000000" pitchFamily="2" charset="2"/>
              </a:rPr>
              <a:t>Cases Conclusion 1, 5, 9</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42" name="Rectangle 2">
            <a:extLst>
              <a:ext uri="{FF2B5EF4-FFF2-40B4-BE49-F238E27FC236}">
                <a16:creationId xmlns:a16="http://schemas.microsoft.com/office/drawing/2014/main" id="{9D7A0D7C-B8BA-4FFA-80B6-34C1180D112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80256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0-#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7">
                                            <p:txEl>
                                              <p:pRg st="0" end="0"/>
                                            </p:txEl>
                                          </p:spTgt>
                                        </p:tgtEl>
                                        <p:attrNameLst>
                                          <p:attrName>style.visibility</p:attrName>
                                        </p:attrNameLst>
                                      </p:cBhvr>
                                      <p:to>
                                        <p:strVal val="visible"/>
                                      </p:to>
                                    </p:set>
                                    <p:anim calcmode="lin" valueType="num">
                                      <p:cBhvr additive="base">
                                        <p:cTn id="11"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500" fill="hold"/>
                                        <p:tgtEl>
                                          <p:spTgt spid="45"/>
                                        </p:tgtEl>
                                        <p:attrNameLst>
                                          <p:attrName>ppt_x</p:attrName>
                                        </p:attrNameLst>
                                      </p:cBhvr>
                                      <p:tavLst>
                                        <p:tav tm="0">
                                          <p:val>
                                            <p:strVal val="0-#ppt_w/2"/>
                                          </p:val>
                                        </p:tav>
                                        <p:tav tm="100000">
                                          <p:val>
                                            <p:strVal val="#ppt_x"/>
                                          </p:val>
                                        </p:tav>
                                      </p:tavLst>
                                    </p:anim>
                                    <p:anim calcmode="lin" valueType="num">
                                      <p:cBhvr additive="base">
                                        <p:cTn id="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7">
                                            <p:txEl>
                                              <p:pRg st="1" end="1"/>
                                            </p:txEl>
                                          </p:spTgt>
                                        </p:tgtEl>
                                        <p:attrNameLst>
                                          <p:attrName>style.visibility</p:attrName>
                                        </p:attrNameLst>
                                      </p:cBhvr>
                                      <p:to>
                                        <p:strVal val="visible"/>
                                      </p:to>
                                    </p:set>
                                    <p:anim calcmode="lin" valueType="num">
                                      <p:cBhvr additive="base">
                                        <p:cTn id="23"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8">
                                            <p:txEl>
                                              <p:pRg st="0" end="0"/>
                                            </p:txEl>
                                          </p:spTgt>
                                        </p:tgtEl>
                                        <p:attrNameLst>
                                          <p:attrName>style.visibility</p:attrName>
                                        </p:attrNameLst>
                                      </p:cBhvr>
                                      <p:to>
                                        <p:strVal val="visible"/>
                                      </p:to>
                                    </p:set>
                                    <p:anim calcmode="lin" valueType="num">
                                      <p:cBhvr additive="base">
                                        <p:cTn id="2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7">
                                            <p:txEl>
                                              <p:pRg st="2" end="2"/>
                                            </p:txEl>
                                          </p:spTgt>
                                        </p:tgtEl>
                                        <p:attrNameLst>
                                          <p:attrName>style.visibility</p:attrName>
                                        </p:attrNameLst>
                                      </p:cBhvr>
                                      <p:to>
                                        <p:strVal val="visible"/>
                                      </p:to>
                                    </p:set>
                                    <p:anim calcmode="lin" valueType="num">
                                      <p:cBhvr additive="base">
                                        <p:cTn id="33"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7">
                                            <p:txEl>
                                              <p:pRg st="3" end="3"/>
                                            </p:txEl>
                                          </p:spTgt>
                                        </p:tgtEl>
                                        <p:attrNameLst>
                                          <p:attrName>style.visibility</p:attrName>
                                        </p:attrNameLst>
                                      </p:cBhvr>
                                      <p:to>
                                        <p:strVal val="visible"/>
                                      </p:to>
                                    </p:set>
                                    <p:anim calcmode="lin" valueType="num">
                                      <p:cBhvr additive="base">
                                        <p:cTn id="39"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7">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8">
                                            <p:txEl>
                                              <p:pRg st="2" end="2"/>
                                            </p:txEl>
                                          </p:spTgt>
                                        </p:tgtEl>
                                        <p:attrNameLst>
                                          <p:attrName>style.visibility</p:attrName>
                                        </p:attrNameLst>
                                      </p:cBhvr>
                                      <p:to>
                                        <p:strVal val="visible"/>
                                      </p:to>
                                    </p:set>
                                    <p:anim calcmode="lin" valueType="num">
                                      <p:cBhvr additive="base">
                                        <p:cTn id="43" dur="500" fill="hold"/>
                                        <p:tgtEl>
                                          <p:spTgt spid="38">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27">
                                            <p:txEl>
                                              <p:pRg st="4" end="4"/>
                                            </p:txEl>
                                          </p:spTgt>
                                        </p:tgtEl>
                                        <p:attrNameLst>
                                          <p:attrName>style.visibility</p:attrName>
                                        </p:attrNameLst>
                                      </p:cBhvr>
                                      <p:to>
                                        <p:strVal val="visible"/>
                                      </p:to>
                                    </p:set>
                                    <p:anim calcmode="lin" valueType="num">
                                      <p:cBhvr additive="base">
                                        <p:cTn id="49"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27">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27">
                                            <p:txEl>
                                              <p:pRg st="5" end="5"/>
                                            </p:txEl>
                                          </p:spTgt>
                                        </p:tgtEl>
                                        <p:attrNameLst>
                                          <p:attrName>style.visibility</p:attrName>
                                        </p:attrNameLst>
                                      </p:cBhvr>
                                      <p:to>
                                        <p:strVal val="visible"/>
                                      </p:to>
                                    </p:set>
                                    <p:anim calcmode="lin" valueType="num">
                                      <p:cBhvr additive="base">
                                        <p:cTn id="53"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27">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8">
                                            <p:txEl>
                                              <p:pRg st="4" end="4"/>
                                            </p:txEl>
                                          </p:spTgt>
                                        </p:tgtEl>
                                        <p:attrNameLst>
                                          <p:attrName>style.visibility</p:attrName>
                                        </p:attrNameLst>
                                      </p:cBhvr>
                                      <p:to>
                                        <p:strVal val="visible"/>
                                      </p:to>
                                    </p:set>
                                    <p:anim calcmode="lin" valueType="num">
                                      <p:cBhvr additive="base">
                                        <p:cTn id="5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27">
                                            <p:txEl>
                                              <p:pRg st="6" end="6"/>
                                            </p:txEl>
                                          </p:spTgt>
                                        </p:tgtEl>
                                        <p:attrNameLst>
                                          <p:attrName>style.visibility</p:attrName>
                                        </p:attrNameLst>
                                      </p:cBhvr>
                                      <p:to>
                                        <p:strVal val="visible"/>
                                      </p:to>
                                    </p:set>
                                    <p:anim calcmode="lin" valueType="num">
                                      <p:cBhvr additive="base">
                                        <p:cTn id="63"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2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27">
                                            <p:txEl>
                                              <p:pRg st="7" end="7"/>
                                            </p:txEl>
                                          </p:spTgt>
                                        </p:tgtEl>
                                        <p:attrNameLst>
                                          <p:attrName>style.visibility</p:attrName>
                                        </p:attrNameLst>
                                      </p:cBhvr>
                                      <p:to>
                                        <p:strVal val="visible"/>
                                      </p:to>
                                    </p:set>
                                    <p:anim calcmode="lin" valueType="num">
                                      <p:cBhvr additive="base">
                                        <p:cTn id="69" dur="500" fill="hold"/>
                                        <p:tgtEl>
                                          <p:spTgt spid="27">
                                            <p:txEl>
                                              <p:pRg st="7" end="7"/>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27">
                                            <p:txEl>
                                              <p:pRg st="7" end="7"/>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38">
                                            <p:txEl>
                                              <p:pRg st="6" end="6"/>
                                            </p:txEl>
                                          </p:spTgt>
                                        </p:tgtEl>
                                        <p:attrNameLst>
                                          <p:attrName>style.visibility</p:attrName>
                                        </p:attrNameLst>
                                      </p:cBhvr>
                                      <p:to>
                                        <p:strVal val="visible"/>
                                      </p:to>
                                    </p:set>
                                    <p:anim calcmode="lin" valueType="num">
                                      <p:cBhvr additive="base">
                                        <p:cTn id="73"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3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27">
                                            <p:txEl>
                                              <p:pRg st="8" end="8"/>
                                            </p:txEl>
                                          </p:spTgt>
                                        </p:tgtEl>
                                        <p:attrNameLst>
                                          <p:attrName>style.visibility</p:attrName>
                                        </p:attrNameLst>
                                      </p:cBhvr>
                                      <p:to>
                                        <p:strVal val="visible"/>
                                      </p:to>
                                    </p:set>
                                    <p:anim calcmode="lin" valueType="num">
                                      <p:cBhvr additive="base">
                                        <p:cTn id="79" dur="500" fill="hold"/>
                                        <p:tgtEl>
                                          <p:spTgt spid="27">
                                            <p:txEl>
                                              <p:pRg st="8" end="8"/>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27">
                                            <p:txEl>
                                              <p:pRg st="8" end="8"/>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27">
                                            <p:txEl>
                                              <p:pRg st="9" end="9"/>
                                            </p:txEl>
                                          </p:spTgt>
                                        </p:tgtEl>
                                        <p:attrNameLst>
                                          <p:attrName>style.visibility</p:attrName>
                                        </p:attrNameLst>
                                      </p:cBhvr>
                                      <p:to>
                                        <p:strVal val="visible"/>
                                      </p:to>
                                    </p:set>
                                    <p:anim calcmode="lin" valueType="num">
                                      <p:cBhvr additive="base">
                                        <p:cTn id="83" dur="500" fill="hold"/>
                                        <p:tgtEl>
                                          <p:spTgt spid="27">
                                            <p:txEl>
                                              <p:pRg st="9" end="9"/>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27">
                                            <p:txEl>
                                              <p:pRg st="9" end="9"/>
                                            </p:txEl>
                                          </p:spTgt>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38">
                                            <p:txEl>
                                              <p:pRg st="8" end="8"/>
                                            </p:txEl>
                                          </p:spTgt>
                                        </p:tgtEl>
                                        <p:attrNameLst>
                                          <p:attrName>style.visibility</p:attrName>
                                        </p:attrNameLst>
                                      </p:cBhvr>
                                      <p:to>
                                        <p:strVal val="visible"/>
                                      </p:to>
                                    </p:set>
                                    <p:anim calcmode="lin" valueType="num">
                                      <p:cBhvr additive="base">
                                        <p:cTn id="87" dur="500" fill="hold"/>
                                        <p:tgtEl>
                                          <p:spTgt spid="38">
                                            <p:txEl>
                                              <p:pRg st="8" end="8"/>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38">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27">
                                            <p:txEl>
                                              <p:pRg st="10" end="10"/>
                                            </p:txEl>
                                          </p:spTgt>
                                        </p:tgtEl>
                                        <p:attrNameLst>
                                          <p:attrName>style.visibility</p:attrName>
                                        </p:attrNameLst>
                                      </p:cBhvr>
                                      <p:to>
                                        <p:strVal val="visible"/>
                                      </p:to>
                                    </p:set>
                                    <p:anim calcmode="lin" valueType="num">
                                      <p:cBhvr additive="base">
                                        <p:cTn id="93" dur="500" fill="hold"/>
                                        <p:tgtEl>
                                          <p:spTgt spid="27">
                                            <p:txEl>
                                              <p:pRg st="10" end="10"/>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27">
                                            <p:txEl>
                                              <p:pRg st="10" end="10"/>
                                            </p:txEl>
                                          </p:spTgt>
                                        </p:tgtEl>
                                        <p:attrNameLst>
                                          <p:attrName>ppt_y</p:attrName>
                                        </p:attrNameLst>
                                      </p:cBhvr>
                                      <p:tavLst>
                                        <p:tav tm="0">
                                          <p:val>
                                            <p:strVal val="#ppt_y"/>
                                          </p:val>
                                        </p:tav>
                                        <p:tav tm="100000">
                                          <p:val>
                                            <p:strVal val="#ppt_y"/>
                                          </p:val>
                                        </p:tav>
                                      </p:tavLst>
                                    </p:anim>
                                  </p:childTnLst>
                                </p:cTn>
                              </p:par>
                              <p:par>
                                <p:cTn id="95" presetID="2" presetClass="entr" presetSubtype="8" fill="hold" nodeType="withEffect">
                                  <p:stCondLst>
                                    <p:cond delay="0"/>
                                  </p:stCondLst>
                                  <p:childTnLst>
                                    <p:set>
                                      <p:cBhvr>
                                        <p:cTn id="96" dur="1" fill="hold">
                                          <p:stCondLst>
                                            <p:cond delay="0"/>
                                          </p:stCondLst>
                                        </p:cTn>
                                        <p:tgtEl>
                                          <p:spTgt spid="38">
                                            <p:txEl>
                                              <p:pRg st="9" end="9"/>
                                            </p:txEl>
                                          </p:spTgt>
                                        </p:tgtEl>
                                        <p:attrNameLst>
                                          <p:attrName>style.visibility</p:attrName>
                                        </p:attrNameLst>
                                      </p:cBhvr>
                                      <p:to>
                                        <p:strVal val="visible"/>
                                      </p:to>
                                    </p:set>
                                    <p:anim calcmode="lin" valueType="num">
                                      <p:cBhvr additive="base">
                                        <p:cTn id="97" dur="500" fill="hold"/>
                                        <p:tgtEl>
                                          <p:spTgt spid="38">
                                            <p:txEl>
                                              <p:pRg st="9" end="9"/>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38">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2" fill="hold" nodeType="clickEffect">
                                  <p:stCondLst>
                                    <p:cond delay="0"/>
                                  </p:stCondLst>
                                  <p:childTnLst>
                                    <p:set>
                                      <p:cBhvr>
                                        <p:cTn id="102" dur="1" fill="hold">
                                          <p:stCondLst>
                                            <p:cond delay="0"/>
                                          </p:stCondLst>
                                        </p:cTn>
                                        <p:tgtEl>
                                          <p:spTgt spid="12"/>
                                        </p:tgtEl>
                                        <p:attrNameLst>
                                          <p:attrName>style.visibility</p:attrName>
                                        </p:attrNameLst>
                                      </p:cBhvr>
                                      <p:to>
                                        <p:strVal val="visible"/>
                                      </p:to>
                                    </p:set>
                                    <p:anim calcmode="lin" valueType="num">
                                      <p:cBhvr additive="base">
                                        <p:cTn id="103" dur="500" fill="hold"/>
                                        <p:tgtEl>
                                          <p:spTgt spid="12"/>
                                        </p:tgtEl>
                                        <p:attrNameLst>
                                          <p:attrName>ppt_x</p:attrName>
                                        </p:attrNameLst>
                                      </p:cBhvr>
                                      <p:tavLst>
                                        <p:tav tm="0">
                                          <p:val>
                                            <p:strVal val="1+#ppt_w/2"/>
                                          </p:val>
                                        </p:tav>
                                        <p:tav tm="100000">
                                          <p:val>
                                            <p:strVal val="#ppt_x"/>
                                          </p:val>
                                        </p:tav>
                                      </p:tavLst>
                                    </p:anim>
                                    <p:anim calcmode="lin" valueType="num">
                                      <p:cBhvr additive="base">
                                        <p:cTn id="104"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5"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2" name="Rectangle 1">
            <a:extLst>
              <a:ext uri="{FF2B5EF4-FFF2-40B4-BE49-F238E27FC236}">
                <a16:creationId xmlns:a16="http://schemas.microsoft.com/office/drawing/2014/main" id="{45F4EB61-AADF-461A-B323-18F9C696FCD4}"/>
              </a:ext>
            </a:extLst>
          </p:cNvPr>
          <p:cNvSpPr/>
          <p:nvPr/>
        </p:nvSpPr>
        <p:spPr>
          <a:xfrm>
            <a:off x="2872936" y="3368400"/>
            <a:ext cx="431528" cy="461665"/>
          </a:xfrm>
          <a:prstGeom prst="rect">
            <a:avLst/>
          </a:prstGeom>
        </p:spPr>
        <p:txBody>
          <a:bodyPr wrap="none">
            <a:spAutoFit/>
          </a:bodyPr>
          <a:lstStyle/>
          <a:p>
            <a:pPr algn="l"/>
            <a:r>
              <a:rPr lang="en-US" altLang="en-US" sz="2400" dirty="0">
                <a:cs typeface="Times New Roman" panose="02020603050405020304" pitchFamily="18" charset="0"/>
              </a:rPr>
              <a:t>α:</a:t>
            </a:r>
            <a:endParaRPr lang="en-US" sz="2400" dirty="0"/>
          </a:p>
        </p:txBody>
      </p:sp>
      <p:sp>
        <p:nvSpPr>
          <p:cNvPr id="43" name="Rectangle 42">
            <a:extLst>
              <a:ext uri="{FF2B5EF4-FFF2-40B4-BE49-F238E27FC236}">
                <a16:creationId xmlns:a16="http://schemas.microsoft.com/office/drawing/2014/main" id="{E9539E50-1B9D-4BDB-BF1D-CFBC47F0EDA2}"/>
              </a:ext>
            </a:extLst>
          </p:cNvPr>
          <p:cNvSpPr/>
          <p:nvPr/>
        </p:nvSpPr>
        <p:spPr>
          <a:xfrm>
            <a:off x="2872936" y="4821019"/>
            <a:ext cx="426720" cy="461665"/>
          </a:xfrm>
          <a:prstGeom prst="rect">
            <a:avLst/>
          </a:prstGeom>
        </p:spPr>
        <p:txBody>
          <a:bodyPr wrap="none">
            <a:spAutoFit/>
          </a:bodyPr>
          <a:lstStyle/>
          <a:p>
            <a:pPr algn="l"/>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US" sz="2400" dirty="0"/>
          </a:p>
        </p:txBody>
      </p:sp>
      <p:sp>
        <p:nvSpPr>
          <p:cNvPr id="41" name="Rectangle 2">
            <a:extLst>
              <a:ext uri="{FF2B5EF4-FFF2-40B4-BE49-F238E27FC236}">
                <a16:creationId xmlns:a16="http://schemas.microsoft.com/office/drawing/2014/main" id="{70A25BD9-96FD-4D87-9EFE-313E9B1120D8}"/>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3" name="Rectangle 2">
            <a:extLst>
              <a:ext uri="{FF2B5EF4-FFF2-40B4-BE49-F238E27FC236}">
                <a16:creationId xmlns:a16="http://schemas.microsoft.com/office/drawing/2014/main" id="{93CD930B-8245-377B-C6EF-35DC29903A34}"/>
              </a:ext>
            </a:extLst>
          </p:cNvPr>
          <p:cNvSpPr/>
          <p:nvPr/>
        </p:nvSpPr>
        <p:spPr>
          <a:xfrm>
            <a:off x="5562600" y="2661236"/>
            <a:ext cx="1691490"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p:txBody>
      </p:sp>
      <p:sp>
        <p:nvSpPr>
          <p:cNvPr id="4" name="Rectangle 3">
            <a:extLst>
              <a:ext uri="{FF2B5EF4-FFF2-40B4-BE49-F238E27FC236}">
                <a16:creationId xmlns:a16="http://schemas.microsoft.com/office/drawing/2014/main" id="{EB7586A9-62B3-AB25-9A72-B16D33566F1C}"/>
              </a:ext>
            </a:extLst>
          </p:cNvPr>
          <p:cNvSpPr/>
          <p:nvPr/>
        </p:nvSpPr>
        <p:spPr>
          <a:xfrm>
            <a:off x="5585131" y="3048000"/>
            <a:ext cx="3726359" cy="3785652"/>
          </a:xfrm>
          <a:prstGeom prst="rect">
            <a:avLst/>
          </a:prstGeom>
        </p:spPr>
        <p:txBody>
          <a:bodyPr wrap="square">
            <a:spAutoFit/>
          </a:bodyPr>
          <a:lstStyle/>
          <a:p>
            <a:pPr algn="l"/>
            <a:r>
              <a:rPr lang="en-US" altLang="en-US" sz="2400" dirty="0"/>
              <a:t>Proved somehow</a:t>
            </a:r>
            <a:endParaRPr lang="en-US" sz="2400" dirty="0"/>
          </a:p>
          <a:p>
            <a:pPr algn="l"/>
            <a:r>
              <a:rPr lang="en-US" altLang="en-US" sz="2400" dirty="0"/>
              <a:t>Assumption</a:t>
            </a:r>
          </a:p>
          <a:p>
            <a:pPr algn="l"/>
            <a:endParaRPr lang="en-US" altLang="en-US" sz="2400" dirty="0"/>
          </a:p>
          <a:p>
            <a:pPr algn="l"/>
            <a:endParaRPr lang="en-US" altLang="en-US" sz="2400" dirty="0"/>
          </a:p>
          <a:p>
            <a:pPr algn="l"/>
            <a:r>
              <a:rPr lang="en-US" altLang="en-US" sz="2400" dirty="0"/>
              <a:t>Proved somehow</a:t>
            </a:r>
            <a:endParaRPr lang="en-US" sz="2400" dirty="0"/>
          </a:p>
          <a:p>
            <a:pPr algn="l"/>
            <a:r>
              <a:rPr lang="en-US" altLang="en-US" sz="2400" dirty="0"/>
              <a:t>Assumption</a:t>
            </a:r>
          </a:p>
          <a:p>
            <a:pPr algn="l"/>
            <a:endParaRPr lang="en-US" altLang="en-US" sz="2400" dirty="0"/>
          </a:p>
          <a:p>
            <a:pPr algn="l"/>
            <a:endParaRPr lang="en-US" altLang="en-US" sz="2400" dirty="0"/>
          </a:p>
          <a:p>
            <a:pPr algn="l"/>
            <a:r>
              <a:rPr lang="en-US" altLang="en-US" sz="2400" dirty="0"/>
              <a:t>Proved somehow</a:t>
            </a:r>
            <a:endParaRPr lang="en-US" sz="2400" dirty="0"/>
          </a:p>
          <a:p>
            <a:pPr algn="l"/>
            <a:r>
              <a:rPr lang="en-US" sz="2400" dirty="0">
                <a:cs typeface="Times New Roman" panose="02020603050405020304" pitchFamily="18" charset="0"/>
                <a:sym typeface="Wingdings" panose="05000000000000000000" pitchFamily="2" charset="2"/>
              </a:rPr>
              <a:t>Cases Conclusion 1, 5, 9</a:t>
            </a:r>
            <a:endParaRPr lang="en-US" altLang="en-US" sz="2400" dirty="0"/>
          </a:p>
        </p:txBody>
      </p:sp>
    </p:spTree>
    <p:extLst>
      <p:ext uri="{BB962C8B-B14F-4D97-AF65-F5344CB8AC3E}">
        <p14:creationId xmlns:p14="http://schemas.microsoft.com/office/powerpoint/2010/main" val="306167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additive="base">
                                        <p:cTn id="11" dur="500" fill="hold"/>
                                        <p:tgtEl>
                                          <p:spTgt spid="43"/>
                                        </p:tgtEl>
                                        <p:attrNameLst>
                                          <p:attrName>ppt_x</p:attrName>
                                        </p:attrNameLst>
                                      </p:cBhvr>
                                      <p:tavLst>
                                        <p:tav tm="0">
                                          <p:val>
                                            <p:strVal val="0-#ppt_w/2"/>
                                          </p:val>
                                        </p:tav>
                                        <p:tav tm="100000">
                                          <p:val>
                                            <p:strVal val="#ppt_x"/>
                                          </p:val>
                                        </p:tav>
                                      </p:tavLst>
                                    </p:anim>
                                    <p:anim calcmode="lin" valueType="num">
                                      <p:cBhvr additive="base">
                                        <p:cTn id="12" dur="500" fill="hold"/>
                                        <p:tgtEl>
                                          <p:spTgt spid="4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anim calcmode="lin" valueType="num">
                                      <p:cBhvr additive="base">
                                        <p:cTn id="15"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
                                            <p:txEl>
                                              <p:pRg st="5" end="5"/>
                                            </p:txEl>
                                          </p:spTgt>
                                        </p:tgtEl>
                                        <p:attrNameLst>
                                          <p:attrName>style.visibility</p:attrName>
                                        </p:attrNameLst>
                                      </p:cBhvr>
                                      <p:to>
                                        <p:strVal val="visible"/>
                                      </p:to>
                                    </p:set>
                                    <p:anim calcmode="lin" valueType="num">
                                      <p:cBhvr additive="base">
                                        <p:cTn id="19" dur="500" fill="hold"/>
                                        <p:tgtEl>
                                          <p:spTgt spid="4">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3" grpId="0"/>
    </p:bld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3</a:t>
            </a:r>
            <a:r>
              <a:rPr lang="en-US" altLang="en-US" sz="2400" dirty="0">
                <a:cs typeface="Times New Roman" panose="02020603050405020304" pitchFamily="18" charset="0"/>
              </a:rPr>
              <a:t>:</a:t>
            </a:r>
          </a:p>
          <a:p>
            <a:pPr marL="514350" indent="-514350" eaLnBrk="1" hangingPunct="1">
              <a:spcBef>
                <a:spcPct val="0"/>
              </a:spcBef>
              <a:buFont typeface="+mj-lt"/>
              <a:buAutoNum type="arabicPeriod"/>
            </a:pPr>
            <a:r>
              <a:rPr lang="en-US" sz="2400" dirty="0">
                <a:cs typeface="Times New Roman" panose="02020603050405020304" pitchFamily="18" charset="0"/>
              </a:rPr>
              <a:t> </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 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8" name="Rectangle 37">
            <a:extLst>
              <a:ext uri="{FF2B5EF4-FFF2-40B4-BE49-F238E27FC236}">
                <a16:creationId xmlns:a16="http://schemas.microsoft.com/office/drawing/2014/main" id="{1EAA5B07-292D-487C-92D6-72D69DB0E79B}"/>
              </a:ext>
            </a:extLst>
          </p:cNvPr>
          <p:cNvSpPr/>
          <p:nvPr/>
        </p:nvSpPr>
        <p:spPr>
          <a:xfrm>
            <a:off x="5874841" y="3048000"/>
            <a:ext cx="2888159" cy="3785652"/>
          </a:xfrm>
          <a:prstGeom prst="rect">
            <a:avLst/>
          </a:prstGeom>
        </p:spPr>
        <p:txBody>
          <a:bodyPr wrap="square">
            <a:spAutoFit/>
          </a:bodyPr>
          <a:lstStyle/>
          <a:p>
            <a:pPr algn="l"/>
            <a:r>
              <a:rPr lang="en-US" altLang="en-US" sz="2400" dirty="0"/>
              <a:t>Proved somehow</a:t>
            </a:r>
            <a:endParaRPr lang="en-US" sz="2400" dirty="0"/>
          </a:p>
          <a:p>
            <a:pPr algn="l"/>
            <a:r>
              <a:rPr lang="en-US" altLang="en-US" sz="2400" dirty="0"/>
              <a:t>Assumption</a:t>
            </a:r>
          </a:p>
          <a:p>
            <a:pPr algn="l"/>
            <a:r>
              <a:rPr lang="en-US" altLang="en-US" sz="2400" dirty="0"/>
              <a:t> </a:t>
            </a:r>
          </a:p>
          <a:p>
            <a:pPr algn="l"/>
            <a:r>
              <a:rPr lang="en-US" altLang="en-US" sz="2400" dirty="0"/>
              <a:t>Assumption</a:t>
            </a:r>
          </a:p>
          <a:p>
            <a:pPr algn="l"/>
            <a:r>
              <a:rPr lang="en-US" altLang="en-US" sz="2400" dirty="0"/>
              <a:t> </a:t>
            </a:r>
          </a:p>
          <a:p>
            <a:pPr algn="l"/>
            <a:r>
              <a:rPr lang="en-US" altLang="en-US" sz="2400" dirty="0"/>
              <a:t>Assumption</a:t>
            </a:r>
          </a:p>
          <a:p>
            <a:pPr algn="l"/>
            <a:endParaRPr lang="en-US" altLang="en-US" sz="2400" dirty="0"/>
          </a:p>
          <a:p>
            <a:pPr algn="l"/>
            <a:endParaRPr lang="en-US" altLang="en-US" sz="2400" dirty="0"/>
          </a:p>
          <a:p>
            <a:pPr algn="l"/>
            <a:r>
              <a:rPr lang="en-US" altLang="en-US" sz="2400" dirty="0"/>
              <a:t>Assumption</a:t>
            </a:r>
          </a:p>
          <a:p>
            <a:pPr algn="l"/>
            <a:r>
              <a:rPr lang="en-US" sz="2400" dirty="0">
                <a:cs typeface="Times New Roman" panose="02020603050405020304" pitchFamily="18" charset="0"/>
                <a:sym typeface="Wingdings" panose="05000000000000000000" pitchFamily="2" charset="2"/>
              </a:rPr>
              <a:t>Cases Conclusion</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43" name="Rectangle 42">
            <a:extLst>
              <a:ext uri="{FF2B5EF4-FFF2-40B4-BE49-F238E27FC236}">
                <a16:creationId xmlns:a16="http://schemas.microsoft.com/office/drawing/2014/main" id="{43ED046C-0DA8-4C03-BC98-BCFEFAE813F7}"/>
              </a:ext>
            </a:extLst>
          </p:cNvPr>
          <p:cNvSpPr/>
          <p:nvPr/>
        </p:nvSpPr>
        <p:spPr>
          <a:xfrm>
            <a:off x="5842590" y="2661235"/>
            <a:ext cx="2858475" cy="461665"/>
          </a:xfrm>
          <a:prstGeom prst="rect">
            <a:avLst/>
          </a:prstGeom>
        </p:spPr>
        <p:txBody>
          <a:bodyPr wrap="none">
            <a:spAutoFit/>
          </a:bodyPr>
          <a:lstStyle/>
          <a:p>
            <a:pPr algn="l"/>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sym typeface="Symbol" panose="05050102010706020507" pitchFamily="18" charset="2"/>
              </a:rPr>
              <a:t>, …, &amp;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endParaRPr lang="en-US" altLang="en-US" sz="2400" dirty="0">
              <a:cs typeface="Times New Roman" panose="02020603050405020304" pitchFamily="18" charset="0"/>
            </a:endParaRPr>
          </a:p>
        </p:txBody>
      </p:sp>
      <p:sp>
        <p:nvSpPr>
          <p:cNvPr id="41" name="Rectangle 2">
            <a:extLst>
              <a:ext uri="{FF2B5EF4-FFF2-40B4-BE49-F238E27FC236}">
                <a16:creationId xmlns:a16="http://schemas.microsoft.com/office/drawing/2014/main" id="{4333E6FA-7AD1-4E46-9248-DE6ECA0DD76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29557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0-#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7">
                                            <p:txEl>
                                              <p:pRg st="1" end="1"/>
                                            </p:txEl>
                                          </p:spTgt>
                                        </p:tgtEl>
                                        <p:attrNameLst>
                                          <p:attrName>style.visibility</p:attrName>
                                        </p:attrNameLst>
                                      </p:cBhvr>
                                      <p:to>
                                        <p:strVal val="visible"/>
                                      </p:to>
                                    </p:set>
                                    <p:anim calcmode="lin" valueType="num">
                                      <p:cBhvr additive="base">
                                        <p:cTn id="13"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7">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 calcmode="lin" valueType="num">
                                      <p:cBhvr additive="base">
                                        <p:cTn id="1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7">
                                            <p:txEl>
                                              <p:pRg st="2" end="2"/>
                                            </p:txEl>
                                          </p:spTgt>
                                        </p:tgtEl>
                                        <p:attrNameLst>
                                          <p:attrName>style.visibility</p:attrName>
                                        </p:attrNameLst>
                                      </p:cBhvr>
                                      <p:to>
                                        <p:strVal val="visible"/>
                                      </p:to>
                                    </p:set>
                                    <p:anim calcmode="lin" valueType="num">
                                      <p:cBhvr additive="base">
                                        <p:cTn id="23"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7">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7">
                                            <p:txEl>
                                              <p:pRg st="3" end="3"/>
                                            </p:txEl>
                                          </p:spTgt>
                                        </p:tgtEl>
                                        <p:attrNameLst>
                                          <p:attrName>style.visibility</p:attrName>
                                        </p:attrNameLst>
                                      </p:cBhvr>
                                      <p:to>
                                        <p:strVal val="visible"/>
                                      </p:to>
                                    </p:set>
                                    <p:anim calcmode="lin" valueType="num">
                                      <p:cBhvr additive="base">
                                        <p:cTn id="27"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7">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7">
                                            <p:txEl>
                                              <p:pRg st="4" end="4"/>
                                            </p:txEl>
                                          </p:spTgt>
                                        </p:tgtEl>
                                        <p:attrNameLst>
                                          <p:attrName>style.visibility</p:attrName>
                                        </p:attrNameLst>
                                      </p:cBhvr>
                                      <p:to>
                                        <p:strVal val="visible"/>
                                      </p:to>
                                    </p:set>
                                    <p:anim calcmode="lin" valueType="num">
                                      <p:cBhvr additive="base">
                                        <p:cTn id="31"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7">
                                            <p:txEl>
                                              <p:pRg st="4" end="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27">
                                            <p:txEl>
                                              <p:pRg st="5" end="5"/>
                                            </p:txEl>
                                          </p:spTgt>
                                        </p:tgtEl>
                                        <p:attrNameLst>
                                          <p:attrName>style.visibility</p:attrName>
                                        </p:attrNameLst>
                                      </p:cBhvr>
                                      <p:to>
                                        <p:strVal val="visible"/>
                                      </p:to>
                                    </p:set>
                                    <p:anim calcmode="lin" valueType="num">
                                      <p:cBhvr additive="base">
                                        <p:cTn id="35"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7">
                                            <p:txEl>
                                              <p:pRg st="5" end="5"/>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7">
                                            <p:txEl>
                                              <p:pRg st="6" end="6"/>
                                            </p:txEl>
                                          </p:spTgt>
                                        </p:tgtEl>
                                        <p:attrNameLst>
                                          <p:attrName>style.visibility</p:attrName>
                                        </p:attrNameLst>
                                      </p:cBhvr>
                                      <p:to>
                                        <p:strVal val="visible"/>
                                      </p:to>
                                    </p:set>
                                    <p:anim calcmode="lin" valueType="num">
                                      <p:cBhvr additive="base">
                                        <p:cTn id="39"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7">
                                            <p:txEl>
                                              <p:pRg st="6" end="6"/>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7">
                                            <p:txEl>
                                              <p:pRg st="7" end="7"/>
                                            </p:txEl>
                                          </p:spTgt>
                                        </p:tgtEl>
                                        <p:attrNameLst>
                                          <p:attrName>style.visibility</p:attrName>
                                        </p:attrNameLst>
                                      </p:cBhvr>
                                      <p:to>
                                        <p:strVal val="visible"/>
                                      </p:to>
                                    </p:set>
                                    <p:anim calcmode="lin" valueType="num">
                                      <p:cBhvr additive="base">
                                        <p:cTn id="43" dur="500" fill="hold"/>
                                        <p:tgtEl>
                                          <p:spTgt spid="27">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7">
                                            <p:txEl>
                                              <p:pRg st="7" end="7"/>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27">
                                            <p:txEl>
                                              <p:pRg st="8" end="8"/>
                                            </p:txEl>
                                          </p:spTgt>
                                        </p:tgtEl>
                                        <p:attrNameLst>
                                          <p:attrName>style.visibility</p:attrName>
                                        </p:attrNameLst>
                                      </p:cBhvr>
                                      <p:to>
                                        <p:strVal val="visible"/>
                                      </p:to>
                                    </p:set>
                                    <p:anim calcmode="lin" valueType="num">
                                      <p:cBhvr additive="base">
                                        <p:cTn id="47" dur="500" fill="hold"/>
                                        <p:tgtEl>
                                          <p:spTgt spid="27">
                                            <p:txEl>
                                              <p:pRg st="8" end="8"/>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7">
                                            <p:txEl>
                                              <p:pRg st="8" end="8"/>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27">
                                            <p:txEl>
                                              <p:pRg st="9" end="9"/>
                                            </p:txEl>
                                          </p:spTgt>
                                        </p:tgtEl>
                                        <p:attrNameLst>
                                          <p:attrName>style.visibility</p:attrName>
                                        </p:attrNameLst>
                                      </p:cBhvr>
                                      <p:to>
                                        <p:strVal val="visible"/>
                                      </p:to>
                                    </p:set>
                                    <p:anim calcmode="lin" valueType="num">
                                      <p:cBhvr additive="base">
                                        <p:cTn id="51" dur="500" fill="hold"/>
                                        <p:tgtEl>
                                          <p:spTgt spid="27">
                                            <p:txEl>
                                              <p:pRg st="9" end="9"/>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7">
                                            <p:txEl>
                                              <p:pRg st="9" end="9"/>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8">
                                            <p:txEl>
                                              <p:pRg st="1" end="1"/>
                                            </p:txEl>
                                          </p:spTgt>
                                        </p:tgtEl>
                                        <p:attrNameLst>
                                          <p:attrName>style.visibility</p:attrName>
                                        </p:attrNameLst>
                                      </p:cBhvr>
                                      <p:to>
                                        <p:strVal val="visible"/>
                                      </p:to>
                                    </p:set>
                                    <p:anim calcmode="lin" valueType="num">
                                      <p:cBhvr additive="base">
                                        <p:cTn id="55"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8">
                                            <p:txEl>
                                              <p:pRg st="1" end="1"/>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8">
                                            <p:txEl>
                                              <p:pRg st="2" end="2"/>
                                            </p:txEl>
                                          </p:spTgt>
                                        </p:tgtEl>
                                        <p:attrNameLst>
                                          <p:attrName>style.visibility</p:attrName>
                                        </p:attrNameLst>
                                      </p:cBhvr>
                                      <p:to>
                                        <p:strVal val="visible"/>
                                      </p:to>
                                    </p:set>
                                    <p:anim calcmode="lin" valueType="num">
                                      <p:cBhvr additive="base">
                                        <p:cTn id="59" dur="500" fill="hold"/>
                                        <p:tgtEl>
                                          <p:spTgt spid="38">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8">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38">
                                            <p:txEl>
                                              <p:pRg st="3" end="3"/>
                                            </p:txEl>
                                          </p:spTgt>
                                        </p:tgtEl>
                                        <p:attrNameLst>
                                          <p:attrName>style.visibility</p:attrName>
                                        </p:attrNameLst>
                                      </p:cBhvr>
                                      <p:to>
                                        <p:strVal val="visible"/>
                                      </p:to>
                                    </p:set>
                                    <p:anim calcmode="lin" valueType="num">
                                      <p:cBhvr additive="base">
                                        <p:cTn id="63"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8">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8">
                                            <p:txEl>
                                              <p:pRg st="4" end="4"/>
                                            </p:txEl>
                                          </p:spTgt>
                                        </p:tgtEl>
                                        <p:attrNameLst>
                                          <p:attrName>style.visibility</p:attrName>
                                        </p:attrNameLst>
                                      </p:cBhvr>
                                      <p:to>
                                        <p:strVal val="visible"/>
                                      </p:to>
                                    </p:set>
                                    <p:anim calcmode="lin" valueType="num">
                                      <p:cBhvr additive="base">
                                        <p:cTn id="6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8">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8">
                                            <p:txEl>
                                              <p:pRg st="5" end="5"/>
                                            </p:txEl>
                                          </p:spTgt>
                                        </p:tgtEl>
                                        <p:attrNameLst>
                                          <p:attrName>style.visibility</p:attrName>
                                        </p:attrNameLst>
                                      </p:cBhvr>
                                      <p:to>
                                        <p:strVal val="visible"/>
                                      </p:to>
                                    </p:set>
                                    <p:anim calcmode="lin" valueType="num">
                                      <p:cBhvr additive="base">
                                        <p:cTn id="71" dur="500" fill="hold"/>
                                        <p:tgtEl>
                                          <p:spTgt spid="38">
                                            <p:txEl>
                                              <p:pRg st="5" end="5"/>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8">
                                            <p:txEl>
                                              <p:pRg st="5" end="5"/>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38">
                                            <p:txEl>
                                              <p:pRg st="8" end="8"/>
                                            </p:txEl>
                                          </p:spTgt>
                                        </p:tgtEl>
                                        <p:attrNameLst>
                                          <p:attrName>style.visibility</p:attrName>
                                        </p:attrNameLst>
                                      </p:cBhvr>
                                      <p:to>
                                        <p:strVal val="visible"/>
                                      </p:to>
                                    </p:set>
                                    <p:anim calcmode="lin" valueType="num">
                                      <p:cBhvr additive="base">
                                        <p:cTn id="75" dur="500" fill="hold"/>
                                        <p:tgtEl>
                                          <p:spTgt spid="38">
                                            <p:txEl>
                                              <p:pRg st="8" end="8"/>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38">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50520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Case “Daytime”:</a:t>
            </a:r>
            <a:r>
              <a:rPr lang="el-GR"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Case 2: “Nighttime”</a:t>
            </a:r>
            <a:r>
              <a:rPr lang="el-GR" altLang="en-US" sz="2000" dirty="0">
                <a:cs typeface="Times New Roman" panose="02020603050405020304" pitchFamily="18" charset="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5548746" y="838200"/>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sp>
        <p:nvSpPr>
          <p:cNvPr id="38" name="Rectangle 37">
            <a:extLst>
              <a:ext uri="{FF2B5EF4-FFF2-40B4-BE49-F238E27FC236}">
                <a16:creationId xmlns:a16="http://schemas.microsoft.com/office/drawing/2014/main" id="{8B620A4B-C09D-4D81-BB2F-6EF2B308748C}"/>
              </a:ext>
            </a:extLst>
          </p:cNvPr>
          <p:cNvSpPr/>
          <p:nvPr/>
        </p:nvSpPr>
        <p:spPr>
          <a:xfrm>
            <a:off x="6629400" y="1143000"/>
            <a:ext cx="2133600" cy="2554545"/>
          </a:xfrm>
          <a:prstGeom prst="rect">
            <a:avLst/>
          </a:prstGeom>
        </p:spPr>
        <p:txBody>
          <a:bodyPr wrap="square">
            <a:spAutoFit/>
          </a:bodyPr>
          <a:lstStyle/>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sz="2000" dirty="0">
                <a:cs typeface="Times New Roman" panose="02020603050405020304" pitchFamily="18" charset="0"/>
                <a:sym typeface="Wingdings" panose="05000000000000000000" pitchFamily="2" charset="2"/>
              </a:rPr>
              <a:t>Cases Conclusion</a:t>
            </a:r>
            <a:endParaRPr lang="en-US" altLang="en-US" sz="2000" dirty="0"/>
          </a:p>
        </p:txBody>
      </p:sp>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83610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xEl>
                                              <p:pRg st="0" end="0"/>
                                            </p:txEl>
                                          </p:spTgt>
                                        </p:tgtEl>
                                        <p:attrNameLst>
                                          <p:attrName>style.visibility</p:attrName>
                                        </p:attrNameLst>
                                      </p:cBhvr>
                                      <p:to>
                                        <p:strVal val="visible"/>
                                      </p:to>
                                    </p:set>
                                    <p:anim calcmode="lin" valueType="num">
                                      <p:cBhvr additive="base">
                                        <p:cTn id="13"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0">
                                            <p:txEl>
                                              <p:pRg st="1" end="1"/>
                                            </p:txEl>
                                          </p:spTgt>
                                        </p:tgtEl>
                                        <p:attrNameLst>
                                          <p:attrName>style.visibility</p:attrName>
                                        </p:attrNameLst>
                                      </p:cBhvr>
                                      <p:to>
                                        <p:strVal val="visible"/>
                                      </p:to>
                                    </p:set>
                                    <p:anim calcmode="lin" valueType="num">
                                      <p:cBhvr additive="base">
                                        <p:cTn id="19"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8">
                                            <p:txEl>
                                              <p:pRg st="0" end="0"/>
                                            </p:txEl>
                                          </p:spTgt>
                                        </p:tgtEl>
                                        <p:attrNameLst>
                                          <p:attrName>style.visibility</p:attrName>
                                        </p:attrNameLst>
                                      </p:cBhvr>
                                      <p:to>
                                        <p:strVal val="visible"/>
                                      </p:to>
                                    </p:set>
                                    <p:anim calcmode="lin" valueType="num">
                                      <p:cBhvr additive="base">
                                        <p:cTn id="23"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0">
                                            <p:txEl>
                                              <p:pRg st="2" end="2"/>
                                            </p:txEl>
                                          </p:spTgt>
                                        </p:tgtEl>
                                        <p:attrNameLst>
                                          <p:attrName>style.visibility</p:attrName>
                                        </p:attrNameLst>
                                      </p:cBhvr>
                                      <p:to>
                                        <p:strVal val="visible"/>
                                      </p:to>
                                    </p:set>
                                    <p:anim calcmode="lin" valueType="num">
                                      <p:cBhvr additive="base">
                                        <p:cTn id="29"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0">
                                            <p:txEl>
                                              <p:pRg st="2" end="2"/>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8">
                                            <p:txEl>
                                              <p:pRg st="1" end="1"/>
                                            </p:txEl>
                                          </p:spTgt>
                                        </p:tgtEl>
                                        <p:attrNameLst>
                                          <p:attrName>style.visibility</p:attrName>
                                        </p:attrNameLst>
                                      </p:cBhvr>
                                      <p:to>
                                        <p:strVal val="visible"/>
                                      </p:to>
                                    </p:set>
                                    <p:anim calcmode="lin" valueType="num">
                                      <p:cBhvr additive="base">
                                        <p:cTn id="33"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30">
                                            <p:txEl>
                                              <p:pRg st="3" end="3"/>
                                            </p:txEl>
                                          </p:spTgt>
                                        </p:tgtEl>
                                        <p:attrNameLst>
                                          <p:attrName>style.visibility</p:attrName>
                                        </p:attrNameLst>
                                      </p:cBhvr>
                                      <p:to>
                                        <p:strVal val="visible"/>
                                      </p:to>
                                    </p:set>
                                    <p:anim calcmode="lin" valueType="num">
                                      <p:cBhvr additive="base">
                                        <p:cTn id="39"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0">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0">
                                            <p:txEl>
                                              <p:pRg st="4" end="4"/>
                                            </p:txEl>
                                          </p:spTgt>
                                        </p:tgtEl>
                                        <p:attrNameLst>
                                          <p:attrName>style.visibility</p:attrName>
                                        </p:attrNameLst>
                                      </p:cBhvr>
                                      <p:to>
                                        <p:strVal val="visible"/>
                                      </p:to>
                                    </p:set>
                                    <p:anim calcmode="lin" valueType="num">
                                      <p:cBhvr additive="base">
                                        <p:cTn id="43"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0">
                                            <p:txEl>
                                              <p:pRg st="4" end="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8">
                                            <p:txEl>
                                              <p:pRg st="3" end="3"/>
                                            </p:txEl>
                                          </p:spTgt>
                                        </p:tgtEl>
                                        <p:attrNameLst>
                                          <p:attrName>style.visibility</p:attrName>
                                        </p:attrNameLst>
                                      </p:cBhvr>
                                      <p:to>
                                        <p:strVal val="visible"/>
                                      </p:to>
                                    </p:set>
                                    <p:anim calcmode="lin" valueType="num">
                                      <p:cBhvr additive="base">
                                        <p:cTn id="47"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0">
                                            <p:txEl>
                                              <p:pRg st="5" end="5"/>
                                            </p:txEl>
                                          </p:spTgt>
                                        </p:tgtEl>
                                        <p:attrNameLst>
                                          <p:attrName>style.visibility</p:attrName>
                                        </p:attrNameLst>
                                      </p:cBhvr>
                                      <p:to>
                                        <p:strVal val="visible"/>
                                      </p:to>
                                    </p:set>
                                    <p:anim calcmode="lin" valueType="num">
                                      <p:cBhvr additive="base">
                                        <p:cTn id="53"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0">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8">
                                            <p:txEl>
                                              <p:pRg st="4" end="4"/>
                                            </p:txEl>
                                          </p:spTgt>
                                        </p:tgtEl>
                                        <p:attrNameLst>
                                          <p:attrName>style.visibility</p:attrName>
                                        </p:attrNameLst>
                                      </p:cBhvr>
                                      <p:to>
                                        <p:strVal val="visible"/>
                                      </p:to>
                                    </p:set>
                                    <p:anim calcmode="lin" valueType="num">
                                      <p:cBhvr additive="base">
                                        <p:cTn id="5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30">
                                            <p:txEl>
                                              <p:pRg st="6" end="6"/>
                                            </p:txEl>
                                          </p:spTgt>
                                        </p:tgtEl>
                                        <p:attrNameLst>
                                          <p:attrName>style.visibility</p:attrName>
                                        </p:attrNameLst>
                                      </p:cBhvr>
                                      <p:to>
                                        <p:strVal val="visible"/>
                                      </p:to>
                                    </p:set>
                                    <p:anim calcmode="lin" valueType="num">
                                      <p:cBhvr additive="base">
                                        <p:cTn id="63"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0">
                                            <p:txEl>
                                              <p:pRg st="6" end="6"/>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0">
                                            <p:txEl>
                                              <p:pRg st="7" end="7"/>
                                            </p:txEl>
                                          </p:spTgt>
                                        </p:tgtEl>
                                        <p:attrNameLst>
                                          <p:attrName>style.visibility</p:attrName>
                                        </p:attrNameLst>
                                      </p:cBhvr>
                                      <p:to>
                                        <p:strVal val="visible"/>
                                      </p:to>
                                    </p:set>
                                    <p:anim calcmode="lin" valueType="num">
                                      <p:cBhvr additive="base">
                                        <p:cTn id="67"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0">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8">
                                            <p:txEl>
                                              <p:pRg st="6" end="6"/>
                                            </p:txEl>
                                          </p:spTgt>
                                        </p:tgtEl>
                                        <p:attrNameLst>
                                          <p:attrName>style.visibility</p:attrName>
                                        </p:attrNameLst>
                                      </p:cBhvr>
                                      <p:to>
                                        <p:strVal val="visible"/>
                                      </p:to>
                                    </p:set>
                                    <p:anim calcmode="lin" valueType="num">
                                      <p:cBhvr additive="base">
                                        <p:cTn id="71"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0">
                                            <p:txEl>
                                              <p:pRg st="8" end="8"/>
                                            </p:txEl>
                                          </p:spTgt>
                                        </p:tgtEl>
                                        <p:attrNameLst>
                                          <p:attrName>style.visibility</p:attrName>
                                        </p:attrNameLst>
                                      </p:cBhvr>
                                      <p:to>
                                        <p:strVal val="visible"/>
                                      </p:to>
                                    </p:set>
                                    <p:anim calcmode="lin" valueType="num">
                                      <p:cBhvr additive="base">
                                        <p:cTn id="77"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0">
                                            <p:txEl>
                                              <p:pRg st="8" end="8"/>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38">
                                            <p:txEl>
                                              <p:pRg st="7" end="7"/>
                                            </p:txEl>
                                          </p:spTgt>
                                        </p:tgtEl>
                                        <p:attrNameLst>
                                          <p:attrName>style.visibility</p:attrName>
                                        </p:attrNameLst>
                                      </p:cBhvr>
                                      <p:to>
                                        <p:strVal val="visible"/>
                                      </p:to>
                                    </p:set>
                                    <p:anim calcmode="lin" valueType="num">
                                      <p:cBhvr additive="base">
                                        <p:cTn id="81" dur="500" fill="hold"/>
                                        <p:tgtEl>
                                          <p:spTgt spid="38">
                                            <p:txEl>
                                              <p:pRg st="7" end="7"/>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8">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50520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Everyone is rich</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“America”</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a:t>
            </a:r>
          </a:p>
          <a:p>
            <a:pPr marL="514350" indent="-514350" eaLnBrk="1" hangingPunct="1">
              <a:spcBef>
                <a:spcPct val="0"/>
              </a:spcBef>
              <a:buFont typeface="+mj-lt"/>
              <a:buAutoNum type="arabicPeriod"/>
            </a:pPr>
            <a:r>
              <a:rPr lang="en-US" altLang="en-US" sz="2000" dirty="0"/>
              <a:t>    Case  “America”:</a:t>
            </a:r>
            <a:r>
              <a:rPr lang="el-GR"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Everyone is rich</a:t>
            </a:r>
            <a:r>
              <a:rPr lang="en-US" altLang="en-US" sz="2000" dirty="0"/>
              <a:t>”</a:t>
            </a:r>
          </a:p>
          <a:p>
            <a:pPr marL="514350" indent="-514350" eaLnBrk="1" hangingPunct="1">
              <a:spcBef>
                <a:spcPct val="0"/>
              </a:spcBef>
              <a:buFont typeface="+mj-lt"/>
              <a:buAutoNum type="arabicPeriod"/>
            </a:pPr>
            <a:r>
              <a:rPr lang="en-US" altLang="en-US" sz="2000" dirty="0"/>
              <a:t>    Case “</a:t>
            </a:r>
            <a:r>
              <a:rPr lang="en-US" altLang="en-US" sz="2000" dirty="0">
                <a:sym typeface="Symbol" panose="05050102010706020507" pitchFamily="18" charset="2"/>
              </a:rPr>
              <a:t>Europe</a:t>
            </a:r>
            <a:r>
              <a:rPr lang="en-US" altLang="en-US" sz="2000" dirty="0"/>
              <a:t>”:</a:t>
            </a:r>
            <a:r>
              <a:rPr lang="el-GR" altLang="en-US" sz="2000" dirty="0">
                <a:cs typeface="Times New Roman" panose="02020603050405020304" pitchFamily="18" charset="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Everyone is rich</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Everyone is rich</a:t>
            </a:r>
            <a:r>
              <a:rPr lang="en-US" altLang="en-US" sz="20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5548746" y="838200"/>
            <a:ext cx="5271654" cy="400110"/>
          </a:xfrm>
          <a:prstGeom prst="rect">
            <a:avLst/>
          </a:prstGeom>
        </p:spPr>
        <p:txBody>
          <a:bodyPr wrap="square">
            <a:spAutoFit/>
          </a:bodyPr>
          <a:lstStyle/>
          <a:p>
            <a:pPr algn="l"/>
            <a:r>
              <a:rPr lang="en-US" altLang="en-US" sz="2000" dirty="0"/>
              <a:t>Cases “America”</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 </a:t>
            </a:r>
          </a:p>
        </p:txBody>
      </p:sp>
      <p:sp>
        <p:nvSpPr>
          <p:cNvPr id="38" name="Rectangle 37">
            <a:extLst>
              <a:ext uri="{FF2B5EF4-FFF2-40B4-BE49-F238E27FC236}">
                <a16:creationId xmlns:a16="http://schemas.microsoft.com/office/drawing/2014/main" id="{8B620A4B-C09D-4D81-BB2F-6EF2B308748C}"/>
              </a:ext>
            </a:extLst>
          </p:cNvPr>
          <p:cNvSpPr/>
          <p:nvPr/>
        </p:nvSpPr>
        <p:spPr>
          <a:xfrm>
            <a:off x="6629400" y="1143000"/>
            <a:ext cx="2133600" cy="2554545"/>
          </a:xfrm>
          <a:prstGeom prst="rect">
            <a:avLst/>
          </a:prstGeom>
        </p:spPr>
        <p:txBody>
          <a:bodyPr wrap="square">
            <a:spAutoFit/>
          </a:bodyPr>
          <a:lstStyle/>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sz="2000" dirty="0">
                <a:cs typeface="Times New Roman" panose="02020603050405020304" pitchFamily="18" charset="0"/>
                <a:sym typeface="Wingdings" panose="05000000000000000000" pitchFamily="2" charset="2"/>
              </a:rPr>
              <a:t>Cases Conclusion</a:t>
            </a:r>
            <a:endParaRPr lang="en-US" altLang="en-US" sz="2000" dirty="0"/>
          </a:p>
        </p:txBody>
      </p:sp>
      <p:grpSp>
        <p:nvGrpSpPr>
          <p:cNvPr id="7" name="Group 29">
            <a:extLst>
              <a:ext uri="{FF2B5EF4-FFF2-40B4-BE49-F238E27FC236}">
                <a16:creationId xmlns:a16="http://schemas.microsoft.com/office/drawing/2014/main" id="{94274C8F-F3E8-4C89-BBFC-FFAEF5EE5B01}"/>
              </a:ext>
            </a:extLst>
          </p:cNvPr>
          <p:cNvGrpSpPr>
            <a:grpSpLocks/>
          </p:cNvGrpSpPr>
          <p:nvPr/>
        </p:nvGrpSpPr>
        <p:grpSpPr bwMode="auto">
          <a:xfrm>
            <a:off x="447342" y="4632607"/>
            <a:ext cx="917591" cy="929993"/>
            <a:chOff x="2065" y="1551"/>
            <a:chExt cx="1628" cy="1988"/>
          </a:xfrm>
        </p:grpSpPr>
        <p:sp>
          <p:nvSpPr>
            <p:cNvPr id="8" name="Freeform 30">
              <a:extLst>
                <a:ext uri="{FF2B5EF4-FFF2-40B4-BE49-F238E27FC236}">
                  <a16:creationId xmlns:a16="http://schemas.microsoft.com/office/drawing/2014/main" id="{460889F6-5F93-4DDA-9964-D3462B8DA08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1">
              <a:extLst>
                <a:ext uri="{FF2B5EF4-FFF2-40B4-BE49-F238E27FC236}">
                  <a16:creationId xmlns:a16="http://schemas.microsoft.com/office/drawing/2014/main" id="{F3EBC68D-A489-498D-8AD5-1EF3B77E28C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2">
              <a:extLst>
                <a:ext uri="{FF2B5EF4-FFF2-40B4-BE49-F238E27FC236}">
                  <a16:creationId xmlns:a16="http://schemas.microsoft.com/office/drawing/2014/main" id="{CDD6DE31-22D8-4801-8513-F6A2CA099F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3">
              <a:extLst>
                <a:ext uri="{FF2B5EF4-FFF2-40B4-BE49-F238E27FC236}">
                  <a16:creationId xmlns:a16="http://schemas.microsoft.com/office/drawing/2014/main" id="{31A026C8-5788-4DC9-B24D-F71F18F5E2B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4">
              <a:extLst>
                <a:ext uri="{FF2B5EF4-FFF2-40B4-BE49-F238E27FC236}">
                  <a16:creationId xmlns:a16="http://schemas.microsoft.com/office/drawing/2014/main" id="{4F80778E-FBE7-47CB-944A-4CB309FEEC9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5">
              <a:extLst>
                <a:ext uri="{FF2B5EF4-FFF2-40B4-BE49-F238E27FC236}">
                  <a16:creationId xmlns:a16="http://schemas.microsoft.com/office/drawing/2014/main" id="{658787A9-4282-4E61-9338-2891145790B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6">
              <a:extLst>
                <a:ext uri="{FF2B5EF4-FFF2-40B4-BE49-F238E27FC236}">
                  <a16:creationId xmlns:a16="http://schemas.microsoft.com/office/drawing/2014/main" id="{EFE23E1D-A390-4679-98C0-0265796DBE39}"/>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7">
              <a:extLst>
                <a:ext uri="{FF2B5EF4-FFF2-40B4-BE49-F238E27FC236}">
                  <a16:creationId xmlns:a16="http://schemas.microsoft.com/office/drawing/2014/main" id="{0056B57A-DF33-4893-A0D0-B58B4F41DB2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8">
              <a:extLst>
                <a:ext uri="{FF2B5EF4-FFF2-40B4-BE49-F238E27FC236}">
                  <a16:creationId xmlns:a16="http://schemas.microsoft.com/office/drawing/2014/main" id="{16FC8CCA-88EB-4D9A-9C01-9D3DD37DBD4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9">
              <a:extLst>
                <a:ext uri="{FF2B5EF4-FFF2-40B4-BE49-F238E27FC236}">
                  <a16:creationId xmlns:a16="http://schemas.microsoft.com/office/drawing/2014/main" id="{F0AC0D17-8F87-4DEE-A862-C9507D0089F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0">
              <a:extLst>
                <a:ext uri="{FF2B5EF4-FFF2-40B4-BE49-F238E27FC236}">
                  <a16:creationId xmlns:a16="http://schemas.microsoft.com/office/drawing/2014/main" id="{9E97EB37-2098-4E97-9D0B-0CEC4729A9B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1">
              <a:extLst>
                <a:ext uri="{FF2B5EF4-FFF2-40B4-BE49-F238E27FC236}">
                  <a16:creationId xmlns:a16="http://schemas.microsoft.com/office/drawing/2014/main" id="{A0614C26-AA75-487C-909D-50D4F5C0E6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2">
              <a:extLst>
                <a:ext uri="{FF2B5EF4-FFF2-40B4-BE49-F238E27FC236}">
                  <a16:creationId xmlns:a16="http://schemas.microsoft.com/office/drawing/2014/main" id="{4E52F750-51B0-42B2-A937-703D770A1A3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3">
              <a:extLst>
                <a:ext uri="{FF2B5EF4-FFF2-40B4-BE49-F238E27FC236}">
                  <a16:creationId xmlns:a16="http://schemas.microsoft.com/office/drawing/2014/main" id="{9C755F00-361A-40EB-AB75-48BB5877519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4">
              <a:extLst>
                <a:ext uri="{FF2B5EF4-FFF2-40B4-BE49-F238E27FC236}">
                  <a16:creationId xmlns:a16="http://schemas.microsoft.com/office/drawing/2014/main" id="{DC35C6A6-F145-4166-AB14-51C5C33A9A7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5">
              <a:extLst>
                <a:ext uri="{FF2B5EF4-FFF2-40B4-BE49-F238E27FC236}">
                  <a16:creationId xmlns:a16="http://schemas.microsoft.com/office/drawing/2014/main" id="{39E763D1-FDCB-4F51-A1BD-0A49E96F59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6">
              <a:extLst>
                <a:ext uri="{FF2B5EF4-FFF2-40B4-BE49-F238E27FC236}">
                  <a16:creationId xmlns:a16="http://schemas.microsoft.com/office/drawing/2014/main" id="{E870C166-21DE-48AC-B9BE-8F2A808B3C4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7" name="AutoShape 35">
            <a:extLst>
              <a:ext uri="{FF2B5EF4-FFF2-40B4-BE49-F238E27FC236}">
                <a16:creationId xmlns:a16="http://schemas.microsoft.com/office/drawing/2014/main" id="{151C5F80-2E94-40ED-AD13-A6276044BBCD}"/>
              </a:ext>
            </a:extLst>
          </p:cNvPr>
          <p:cNvSpPr>
            <a:spLocks noChangeArrowheads="1"/>
          </p:cNvSpPr>
          <p:nvPr/>
        </p:nvSpPr>
        <p:spPr bwMode="auto">
          <a:xfrm>
            <a:off x="1551796" y="4467133"/>
            <a:ext cx="4010803" cy="2086067"/>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What???</a:t>
            </a: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r>
              <a:rPr lang="en-US" altLang="en-US" sz="2400" dirty="0">
                <a:solidFill>
                  <a:srgbClr val="FFFFFF"/>
                </a:solidFill>
              </a:rPr>
              <a:t>There are more cases!</a:t>
            </a:r>
          </a:p>
        </p:txBody>
      </p:sp>
      <p:pic>
        <p:nvPicPr>
          <p:cNvPr id="5122" name="Picture 2" descr="Rich Americans – TomNaegeleBlogs">
            <a:extLst>
              <a:ext uri="{FF2B5EF4-FFF2-40B4-BE49-F238E27FC236}">
                <a16:creationId xmlns:a16="http://schemas.microsoft.com/office/drawing/2014/main" id="{31BE1BD9-1B9D-4EF0-81F3-10C72F58200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15611" y="1463280"/>
            <a:ext cx="1528763" cy="10191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Queen Elizabeth to Make First Outing Since Prince Philip&amp;#39;s Death |  PEOPLE.com">
            <a:extLst>
              <a:ext uri="{FF2B5EF4-FFF2-40B4-BE49-F238E27FC236}">
                <a16:creationId xmlns:a16="http://schemas.microsoft.com/office/drawing/2014/main" id="{79158A72-E394-4518-98C5-25FA5A42CF9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82756" y="2310059"/>
            <a:ext cx="794472" cy="1200041"/>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1,847 Ethiopian Famine Photos and Premium High Res Pictures - Getty Images">
            <a:extLst>
              <a:ext uri="{FF2B5EF4-FFF2-40B4-BE49-F238E27FC236}">
                <a16:creationId xmlns:a16="http://schemas.microsoft.com/office/drawing/2014/main" id="{3301A778-F86C-414D-8BA7-111693CACB8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25137" y="4561476"/>
            <a:ext cx="2232663" cy="1513979"/>
          </a:xfrm>
          <a:prstGeom prst="rect">
            <a:avLst/>
          </a:prstGeom>
          <a:noFill/>
          <a:extLst>
            <a:ext uri="{909E8E84-426E-40DD-AFC4-6F175D3DCCD1}">
              <a14:hiddenFill xmlns:a14="http://schemas.microsoft.com/office/drawing/2010/main">
                <a:solidFill>
                  <a:srgbClr val="FFFFFF"/>
                </a:solidFill>
              </a14:hiddenFill>
            </a:ext>
          </a:extLst>
        </p:spPr>
      </p:pic>
      <p:cxnSp>
        <p:nvCxnSpPr>
          <p:cNvPr id="3" name="Straight Connector 2">
            <a:extLst>
              <a:ext uri="{FF2B5EF4-FFF2-40B4-BE49-F238E27FC236}">
                <a16:creationId xmlns:a16="http://schemas.microsoft.com/office/drawing/2014/main" id="{2D8FF712-87A0-469C-A672-FABD0DF146B6}"/>
              </a:ext>
            </a:extLst>
          </p:cNvPr>
          <p:cNvCxnSpPr/>
          <p:nvPr/>
        </p:nvCxnSpPr>
        <p:spPr bwMode="auto">
          <a:xfrm>
            <a:off x="767908" y="1368936"/>
            <a:ext cx="7857206" cy="0"/>
          </a:xfrm>
          <a:prstGeom prst="line">
            <a:avLst/>
          </a:prstGeom>
          <a:noFill/>
          <a:ln w="38100" cap="flat" cmpd="sng" algn="ctr">
            <a:solidFill>
              <a:schemeClr val="hlink"/>
            </a:solidFill>
            <a:prstDash val="solid"/>
            <a:round/>
            <a:headEnd type="none" w="med" len="med"/>
            <a:tailEnd type="none" w="med" len="med"/>
          </a:ln>
          <a:effectLst/>
        </p:spPr>
      </p:cxnSp>
      <p:pic>
        <p:nvPicPr>
          <p:cNvPr id="5128" name="Picture 8" descr="Over a Million US Families Are Living on a Shocking $2 Per Day">
            <a:extLst>
              <a:ext uri="{FF2B5EF4-FFF2-40B4-BE49-F238E27FC236}">
                <a16:creationId xmlns:a16="http://schemas.microsoft.com/office/drawing/2014/main" id="{AC9C7785-357F-48BC-9FAE-E506A92064F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33567" y="1415454"/>
            <a:ext cx="1528763" cy="1145732"/>
          </a:xfrm>
          <a:prstGeom prst="rect">
            <a:avLst/>
          </a:prstGeom>
          <a:noFill/>
          <a:extLst>
            <a:ext uri="{909E8E84-426E-40DD-AFC4-6F175D3DCCD1}">
              <a14:hiddenFill xmlns:a14="http://schemas.microsoft.com/office/drawing/2010/main">
                <a:solidFill>
                  <a:srgbClr val="FFFFFF"/>
                </a:solidFill>
              </a14:hiddenFill>
            </a:ext>
          </a:extLst>
        </p:spPr>
      </p:pic>
      <p:cxnSp>
        <p:nvCxnSpPr>
          <p:cNvPr id="31" name="Straight Connector 30">
            <a:extLst>
              <a:ext uri="{FF2B5EF4-FFF2-40B4-BE49-F238E27FC236}">
                <a16:creationId xmlns:a16="http://schemas.microsoft.com/office/drawing/2014/main" id="{6334734C-ADCD-47F8-9D3A-67BD8BEB75A0}"/>
              </a:ext>
            </a:extLst>
          </p:cNvPr>
          <p:cNvCxnSpPr>
            <a:cxnSpLocks/>
          </p:cNvCxnSpPr>
          <p:nvPr/>
        </p:nvCxnSpPr>
        <p:spPr bwMode="auto">
          <a:xfrm>
            <a:off x="1286794" y="2289198"/>
            <a:ext cx="1913606" cy="0"/>
          </a:xfrm>
          <a:prstGeom prst="line">
            <a:avLst/>
          </a:prstGeom>
          <a:noFill/>
          <a:ln w="38100" cap="flat" cmpd="sng" algn="ctr">
            <a:solidFill>
              <a:schemeClr val="hlink"/>
            </a:solidFill>
            <a:prstDash val="solid"/>
            <a:round/>
            <a:headEnd type="none" w="med" len="med"/>
            <a:tailEnd type="none" w="med" len="med"/>
          </a:ln>
          <a:effectLst/>
        </p:spPr>
      </p:cxnSp>
      <p:sp>
        <p:nvSpPr>
          <p:cNvPr id="32" name="Rectangle 2">
            <a:extLst>
              <a:ext uri="{FF2B5EF4-FFF2-40B4-BE49-F238E27FC236}">
                <a16:creationId xmlns:a16="http://schemas.microsoft.com/office/drawing/2014/main" id="{3C00518D-03E3-488F-9AF7-E62557F1F917}"/>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838540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xEl>
                                              <p:pRg st="2" end="2"/>
                                            </p:txEl>
                                          </p:spTgt>
                                        </p:tgtEl>
                                        <p:attrNameLst>
                                          <p:attrName>style.visibility</p:attrName>
                                        </p:attrNameLst>
                                      </p:cBhvr>
                                      <p:to>
                                        <p:strVal val="visible"/>
                                      </p:to>
                                    </p:set>
                                    <p:anim calcmode="lin" valueType="num">
                                      <p:cBhvr additive="base">
                                        <p:cTn id="13"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0">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8">
                                            <p:txEl>
                                              <p:pRg st="1" end="1"/>
                                            </p:txEl>
                                          </p:spTgt>
                                        </p:tgtEl>
                                        <p:attrNameLst>
                                          <p:attrName>style.visibility</p:attrName>
                                        </p:attrNameLst>
                                      </p:cBhvr>
                                      <p:to>
                                        <p:strVal val="visible"/>
                                      </p:to>
                                    </p:set>
                                    <p:anim calcmode="lin" valueType="num">
                                      <p:cBhvr additive="base">
                                        <p:cTn id="17"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0">
                                            <p:txEl>
                                              <p:pRg st="3" end="3"/>
                                            </p:txEl>
                                          </p:spTgt>
                                        </p:tgtEl>
                                        <p:attrNameLst>
                                          <p:attrName>style.visibility</p:attrName>
                                        </p:attrNameLst>
                                      </p:cBhvr>
                                      <p:to>
                                        <p:strVal val="visible"/>
                                      </p:to>
                                    </p:set>
                                    <p:anim calcmode="lin" valueType="num">
                                      <p:cBhvr additive="base">
                                        <p:cTn id="23"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0">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0">
                                            <p:txEl>
                                              <p:pRg st="4" end="4"/>
                                            </p:txEl>
                                          </p:spTgt>
                                        </p:tgtEl>
                                        <p:attrNameLst>
                                          <p:attrName>style.visibility</p:attrName>
                                        </p:attrNameLst>
                                      </p:cBhvr>
                                      <p:to>
                                        <p:strVal val="visible"/>
                                      </p:to>
                                    </p:set>
                                    <p:anim calcmode="lin" valueType="num">
                                      <p:cBhvr additive="base">
                                        <p:cTn id="27"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0">
                                            <p:txEl>
                                              <p:pRg st="4" end="4"/>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 calcmode="lin" valueType="num">
                                      <p:cBhvr additive="base">
                                        <p:cTn id="31"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8">
                                            <p:txEl>
                                              <p:pRg st="3" end="3"/>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122"/>
                                        </p:tgtEl>
                                        <p:attrNameLst>
                                          <p:attrName>style.visibility</p:attrName>
                                        </p:attrNameLst>
                                      </p:cBhvr>
                                      <p:to>
                                        <p:strVal val="visible"/>
                                      </p:to>
                                    </p:set>
                                    <p:anim calcmode="lin" valueType="num">
                                      <p:cBhvr additive="base">
                                        <p:cTn id="35" dur="500" fill="hold"/>
                                        <p:tgtEl>
                                          <p:spTgt spid="5122"/>
                                        </p:tgtEl>
                                        <p:attrNameLst>
                                          <p:attrName>ppt_x</p:attrName>
                                        </p:attrNameLst>
                                      </p:cBhvr>
                                      <p:tavLst>
                                        <p:tav tm="0">
                                          <p:val>
                                            <p:strVal val="0-#ppt_w/2"/>
                                          </p:val>
                                        </p:tav>
                                        <p:tav tm="100000">
                                          <p:val>
                                            <p:strVal val="#ppt_x"/>
                                          </p:val>
                                        </p:tav>
                                      </p:tavLst>
                                    </p:anim>
                                    <p:anim calcmode="lin" valueType="num">
                                      <p:cBhvr additive="base">
                                        <p:cTn id="36" dur="500" fill="hold"/>
                                        <p:tgtEl>
                                          <p:spTgt spid="512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0">
                                            <p:txEl>
                                              <p:pRg st="5" end="5"/>
                                            </p:txEl>
                                          </p:spTgt>
                                        </p:tgtEl>
                                        <p:attrNameLst>
                                          <p:attrName>style.visibility</p:attrName>
                                        </p:attrNameLst>
                                      </p:cBhvr>
                                      <p:to>
                                        <p:strVal val="visible"/>
                                      </p:to>
                                    </p:set>
                                    <p:anim calcmode="lin" valueType="num">
                                      <p:cBhvr additive="base">
                                        <p:cTn id="41"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0">
                                            <p:txEl>
                                              <p:pRg st="5" end="5"/>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8">
                                            <p:txEl>
                                              <p:pRg st="4" end="4"/>
                                            </p:txEl>
                                          </p:spTgt>
                                        </p:tgtEl>
                                        <p:attrNameLst>
                                          <p:attrName>style.visibility</p:attrName>
                                        </p:attrNameLst>
                                      </p:cBhvr>
                                      <p:to>
                                        <p:strVal val="visible"/>
                                      </p:to>
                                    </p:set>
                                    <p:anim calcmode="lin" valueType="num">
                                      <p:cBhvr additive="base">
                                        <p:cTn id="45"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6" end="6"/>
                                            </p:txEl>
                                          </p:spTgt>
                                        </p:tgtEl>
                                        <p:attrNameLst>
                                          <p:attrName>style.visibility</p:attrName>
                                        </p:attrNameLst>
                                      </p:cBhvr>
                                      <p:to>
                                        <p:strVal val="visible"/>
                                      </p:to>
                                    </p:set>
                                    <p:anim calcmode="lin" valueType="num">
                                      <p:cBhvr additive="base">
                                        <p:cTn id="51"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6" end="6"/>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0">
                                            <p:txEl>
                                              <p:pRg st="7" end="7"/>
                                            </p:txEl>
                                          </p:spTgt>
                                        </p:tgtEl>
                                        <p:attrNameLst>
                                          <p:attrName>style.visibility</p:attrName>
                                        </p:attrNameLst>
                                      </p:cBhvr>
                                      <p:to>
                                        <p:strVal val="visible"/>
                                      </p:to>
                                    </p:set>
                                    <p:anim calcmode="lin" valueType="num">
                                      <p:cBhvr additive="base">
                                        <p:cTn id="55"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0">
                                            <p:txEl>
                                              <p:pRg st="7" end="7"/>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8">
                                            <p:txEl>
                                              <p:pRg st="6" end="6"/>
                                            </p:txEl>
                                          </p:spTgt>
                                        </p:tgtEl>
                                        <p:attrNameLst>
                                          <p:attrName>style.visibility</p:attrName>
                                        </p:attrNameLst>
                                      </p:cBhvr>
                                      <p:to>
                                        <p:strVal val="visible"/>
                                      </p:to>
                                    </p:set>
                                    <p:anim calcmode="lin" valueType="num">
                                      <p:cBhvr additive="base">
                                        <p:cTn id="59"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8">
                                            <p:txEl>
                                              <p:pRg st="6" end="6"/>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5124"/>
                                        </p:tgtEl>
                                        <p:attrNameLst>
                                          <p:attrName>style.visibility</p:attrName>
                                        </p:attrNameLst>
                                      </p:cBhvr>
                                      <p:to>
                                        <p:strVal val="visible"/>
                                      </p:to>
                                    </p:set>
                                    <p:anim calcmode="lin" valueType="num">
                                      <p:cBhvr additive="base">
                                        <p:cTn id="63" dur="500" fill="hold"/>
                                        <p:tgtEl>
                                          <p:spTgt spid="5124"/>
                                        </p:tgtEl>
                                        <p:attrNameLst>
                                          <p:attrName>ppt_x</p:attrName>
                                        </p:attrNameLst>
                                      </p:cBhvr>
                                      <p:tavLst>
                                        <p:tav tm="0">
                                          <p:val>
                                            <p:strVal val="0-#ppt_w/2"/>
                                          </p:val>
                                        </p:tav>
                                        <p:tav tm="100000">
                                          <p:val>
                                            <p:strVal val="#ppt_x"/>
                                          </p:val>
                                        </p:tav>
                                      </p:tavLst>
                                    </p:anim>
                                    <p:anim calcmode="lin" valueType="num">
                                      <p:cBhvr additive="base">
                                        <p:cTn id="64" dur="500" fill="hold"/>
                                        <p:tgtEl>
                                          <p:spTgt spid="5124"/>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0">
                                            <p:txEl>
                                              <p:pRg st="8" end="8"/>
                                            </p:txEl>
                                          </p:spTgt>
                                        </p:tgtEl>
                                        <p:attrNameLst>
                                          <p:attrName>style.visibility</p:attrName>
                                        </p:attrNameLst>
                                      </p:cBhvr>
                                      <p:to>
                                        <p:strVal val="visible"/>
                                      </p:to>
                                    </p:set>
                                    <p:anim calcmode="lin" valueType="num">
                                      <p:cBhvr additive="base">
                                        <p:cTn id="69"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30">
                                            <p:txEl>
                                              <p:pRg st="8" end="8"/>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38">
                                            <p:txEl>
                                              <p:pRg st="7" end="7"/>
                                            </p:txEl>
                                          </p:spTgt>
                                        </p:tgtEl>
                                        <p:attrNameLst>
                                          <p:attrName>style.visibility</p:attrName>
                                        </p:attrNameLst>
                                      </p:cBhvr>
                                      <p:to>
                                        <p:strVal val="visible"/>
                                      </p:to>
                                    </p:set>
                                    <p:anim calcmode="lin" valueType="num">
                                      <p:cBhvr additive="base">
                                        <p:cTn id="73" dur="500" fill="hold"/>
                                        <p:tgtEl>
                                          <p:spTgt spid="38">
                                            <p:txEl>
                                              <p:pRg st="7" end="7"/>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38">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27"/>
                                        </p:tgtEl>
                                        <p:attrNameLst>
                                          <p:attrName>style.visibility</p:attrName>
                                        </p:attrNameLst>
                                      </p:cBhvr>
                                      <p:to>
                                        <p:strVal val="visible"/>
                                      </p:to>
                                    </p:set>
                                    <p:anim calcmode="lin" valueType="num">
                                      <p:cBhvr additive="base">
                                        <p:cTn id="79" dur="500" fill="hold"/>
                                        <p:tgtEl>
                                          <p:spTgt spid="27"/>
                                        </p:tgtEl>
                                        <p:attrNameLst>
                                          <p:attrName>ppt_x</p:attrName>
                                        </p:attrNameLst>
                                      </p:cBhvr>
                                      <p:tavLst>
                                        <p:tav tm="0">
                                          <p:val>
                                            <p:strVal val="#ppt_x"/>
                                          </p:val>
                                        </p:tav>
                                        <p:tav tm="100000">
                                          <p:val>
                                            <p:strVal val="#ppt_x"/>
                                          </p:val>
                                        </p:tav>
                                      </p:tavLst>
                                    </p:anim>
                                    <p:anim calcmode="lin" valueType="num">
                                      <p:cBhvr additive="base">
                                        <p:cTn id="80" dur="500" fill="hold"/>
                                        <p:tgtEl>
                                          <p:spTgt spid="27"/>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27">
                                            <p:txEl>
                                              <p:pRg st="0" end="0"/>
                                            </p:txEl>
                                          </p:spTgt>
                                        </p:tgtEl>
                                        <p:attrNameLst>
                                          <p:attrName>style.visibility</p:attrName>
                                        </p:attrNameLst>
                                      </p:cBhvr>
                                      <p:to>
                                        <p:strVal val="visible"/>
                                      </p:to>
                                    </p:set>
                                    <p:anim calcmode="lin" valueType="num">
                                      <p:cBhvr additive="base">
                                        <p:cTn id="83"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5126"/>
                                        </p:tgtEl>
                                        <p:attrNameLst>
                                          <p:attrName>style.visibility</p:attrName>
                                        </p:attrNameLst>
                                      </p:cBhvr>
                                      <p:to>
                                        <p:strVal val="visible"/>
                                      </p:to>
                                    </p:set>
                                    <p:anim calcmode="lin" valueType="num">
                                      <p:cBhvr additive="base">
                                        <p:cTn id="87" dur="500" fill="hold"/>
                                        <p:tgtEl>
                                          <p:spTgt spid="5126"/>
                                        </p:tgtEl>
                                        <p:attrNameLst>
                                          <p:attrName>ppt_x</p:attrName>
                                        </p:attrNameLst>
                                      </p:cBhvr>
                                      <p:tavLst>
                                        <p:tav tm="0">
                                          <p:val>
                                            <p:strVal val="#ppt_x"/>
                                          </p:val>
                                        </p:tav>
                                        <p:tav tm="100000">
                                          <p:val>
                                            <p:strVal val="#ppt_x"/>
                                          </p:val>
                                        </p:tav>
                                      </p:tavLst>
                                    </p:anim>
                                    <p:anim calcmode="lin" valueType="num">
                                      <p:cBhvr additive="base">
                                        <p:cTn id="88" dur="500" fill="hold"/>
                                        <p:tgtEl>
                                          <p:spTgt spid="5126"/>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additive="base">
                                        <p:cTn id="91" dur="500" fill="hold"/>
                                        <p:tgtEl>
                                          <p:spTgt spid="7"/>
                                        </p:tgtEl>
                                        <p:attrNameLst>
                                          <p:attrName>ppt_x</p:attrName>
                                        </p:attrNameLst>
                                      </p:cBhvr>
                                      <p:tavLst>
                                        <p:tav tm="0">
                                          <p:val>
                                            <p:strVal val="#ppt_x"/>
                                          </p:val>
                                        </p:tav>
                                        <p:tav tm="100000">
                                          <p:val>
                                            <p:strVal val="#ppt_x"/>
                                          </p:val>
                                        </p:tav>
                                      </p:tavLst>
                                    </p:anim>
                                    <p:anim calcmode="lin" valueType="num">
                                      <p:cBhvr additive="base">
                                        <p:cTn id="9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24">
                                            <p:txEl>
                                              <p:pRg st="0" end="0"/>
                                            </p:txEl>
                                          </p:spTgt>
                                        </p:tgtEl>
                                        <p:attrNameLst>
                                          <p:attrName>style.visibility</p:attrName>
                                        </p:attrNameLst>
                                      </p:cBhvr>
                                      <p:to>
                                        <p:strVal val="visible"/>
                                      </p:to>
                                    </p:set>
                                    <p:anim calcmode="lin" valueType="num">
                                      <p:cBhvr additive="base">
                                        <p:cTn id="97"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8" fill="hold" nodeType="clickEffect">
                                  <p:stCondLst>
                                    <p:cond delay="0"/>
                                  </p:stCondLst>
                                  <p:childTnLst>
                                    <p:set>
                                      <p:cBhvr>
                                        <p:cTn id="102" dur="1" fill="hold">
                                          <p:stCondLst>
                                            <p:cond delay="0"/>
                                          </p:stCondLst>
                                        </p:cTn>
                                        <p:tgtEl>
                                          <p:spTgt spid="30">
                                            <p:txEl>
                                              <p:pRg st="1" end="1"/>
                                            </p:txEl>
                                          </p:spTgt>
                                        </p:tgtEl>
                                        <p:attrNameLst>
                                          <p:attrName>style.visibility</p:attrName>
                                        </p:attrNameLst>
                                      </p:cBhvr>
                                      <p:to>
                                        <p:strVal val="visible"/>
                                      </p:to>
                                    </p:set>
                                    <p:anim calcmode="lin" valueType="num">
                                      <p:cBhvr additive="base">
                                        <p:cTn id="103"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0">
                                            <p:txEl>
                                              <p:pRg st="1" end="1"/>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38">
                                            <p:txEl>
                                              <p:pRg st="0" end="0"/>
                                            </p:txEl>
                                          </p:spTgt>
                                        </p:tgtEl>
                                        <p:attrNameLst>
                                          <p:attrName>style.visibility</p:attrName>
                                        </p:attrNameLst>
                                      </p:cBhvr>
                                      <p:to>
                                        <p:strVal val="visible"/>
                                      </p:to>
                                    </p:set>
                                    <p:anim calcmode="lin" valueType="num">
                                      <p:cBhvr additive="base">
                                        <p:cTn id="10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
                                        </p:tgtEl>
                                        <p:attrNameLst>
                                          <p:attrName>style.visibility</p:attrName>
                                        </p:attrNameLst>
                                      </p:cBhvr>
                                      <p:to>
                                        <p:strVal val="visible"/>
                                      </p:to>
                                    </p:set>
                                    <p:anim calcmode="lin" valueType="num">
                                      <p:cBhvr additive="base">
                                        <p:cTn id="113" dur="500" fill="hold"/>
                                        <p:tgtEl>
                                          <p:spTgt spid="3"/>
                                        </p:tgtEl>
                                        <p:attrNameLst>
                                          <p:attrName>ppt_x</p:attrName>
                                        </p:attrNameLst>
                                      </p:cBhvr>
                                      <p:tavLst>
                                        <p:tav tm="0">
                                          <p:val>
                                            <p:strVal val="#ppt_x"/>
                                          </p:val>
                                        </p:tav>
                                        <p:tav tm="100000">
                                          <p:val>
                                            <p:strVal val="#ppt_x"/>
                                          </p:val>
                                        </p:tav>
                                      </p:tavLst>
                                    </p:anim>
                                    <p:anim calcmode="lin" valueType="num">
                                      <p:cBhvr additive="base">
                                        <p:cTn id="1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27">
                                            <p:txEl>
                                              <p:pRg st="4" end="4"/>
                                            </p:txEl>
                                          </p:spTgt>
                                        </p:tgtEl>
                                        <p:attrNameLst>
                                          <p:attrName>style.visibility</p:attrName>
                                        </p:attrNameLst>
                                      </p:cBhvr>
                                      <p:to>
                                        <p:strVal val="visible"/>
                                      </p:to>
                                    </p:set>
                                    <p:anim calcmode="lin" valueType="num">
                                      <p:cBhvr additive="base">
                                        <p:cTn id="119" dur="500" fill="hold"/>
                                        <p:tgtEl>
                                          <p:spTgt spid="27">
                                            <p:txEl>
                                              <p:pRg st="4" end="4"/>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5128"/>
                                        </p:tgtEl>
                                        <p:attrNameLst>
                                          <p:attrName>style.visibility</p:attrName>
                                        </p:attrNameLst>
                                      </p:cBhvr>
                                      <p:to>
                                        <p:strVal val="visible"/>
                                      </p:to>
                                    </p:set>
                                    <p:anim calcmode="lin" valueType="num">
                                      <p:cBhvr additive="base">
                                        <p:cTn id="125" dur="500" fill="hold"/>
                                        <p:tgtEl>
                                          <p:spTgt spid="5128"/>
                                        </p:tgtEl>
                                        <p:attrNameLst>
                                          <p:attrName>ppt_x</p:attrName>
                                        </p:attrNameLst>
                                      </p:cBhvr>
                                      <p:tavLst>
                                        <p:tav tm="0">
                                          <p:val>
                                            <p:strVal val="#ppt_x"/>
                                          </p:val>
                                        </p:tav>
                                        <p:tav tm="100000">
                                          <p:val>
                                            <p:strVal val="#ppt_x"/>
                                          </p:val>
                                        </p:tav>
                                      </p:tavLst>
                                    </p:anim>
                                    <p:anim calcmode="lin" valueType="num">
                                      <p:cBhvr additive="base">
                                        <p:cTn id="126" dur="500" fill="hold"/>
                                        <p:tgtEl>
                                          <p:spTgt spid="5128"/>
                                        </p:tgtEl>
                                        <p:attrNameLst>
                                          <p:attrName>ppt_y</p:attrName>
                                        </p:attrNameLst>
                                      </p:cBhvr>
                                      <p:tavLst>
                                        <p:tav tm="0">
                                          <p:val>
                                            <p:strVal val="1+#ppt_h/2"/>
                                          </p:val>
                                        </p:tav>
                                        <p:tav tm="100000">
                                          <p:val>
                                            <p:strVal val="#ppt_y"/>
                                          </p:val>
                                        </p:tav>
                                      </p:tavLst>
                                    </p:anim>
                                  </p:childTnLst>
                                </p:cTn>
                              </p:par>
                              <p:par>
                                <p:cTn id="127" presetID="2" presetClass="entr" presetSubtype="4" fill="hold" nodeType="withEffect">
                                  <p:stCondLst>
                                    <p:cond delay="0"/>
                                  </p:stCondLst>
                                  <p:childTnLst>
                                    <p:set>
                                      <p:cBhvr>
                                        <p:cTn id="128" dur="1" fill="hold">
                                          <p:stCondLst>
                                            <p:cond delay="0"/>
                                          </p:stCondLst>
                                        </p:cTn>
                                        <p:tgtEl>
                                          <p:spTgt spid="31"/>
                                        </p:tgtEl>
                                        <p:attrNameLst>
                                          <p:attrName>style.visibility</p:attrName>
                                        </p:attrNameLst>
                                      </p:cBhvr>
                                      <p:to>
                                        <p:strVal val="visible"/>
                                      </p:to>
                                    </p:set>
                                    <p:anim calcmode="lin" valueType="num">
                                      <p:cBhvr additive="base">
                                        <p:cTn id="129" dur="500" fill="hold"/>
                                        <p:tgtEl>
                                          <p:spTgt spid="31"/>
                                        </p:tgtEl>
                                        <p:attrNameLst>
                                          <p:attrName>ppt_x</p:attrName>
                                        </p:attrNameLst>
                                      </p:cBhvr>
                                      <p:tavLst>
                                        <p:tav tm="0">
                                          <p:val>
                                            <p:strVal val="#ppt_x"/>
                                          </p:val>
                                        </p:tav>
                                        <p:tav tm="100000">
                                          <p:val>
                                            <p:strVal val="#ppt_x"/>
                                          </p:val>
                                        </p:tav>
                                      </p:tavLst>
                                    </p:anim>
                                    <p:anim calcmode="lin" valueType="num">
                                      <p:cBhvr additive="base">
                                        <p:cTn id="130"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17" name="Picture 5" descr="j0116172">
            <a:extLst>
              <a:ext uri="{FF2B5EF4-FFF2-40B4-BE49-F238E27FC236}">
                <a16:creationId xmlns:a16="http://schemas.microsoft.com/office/drawing/2014/main" id="{76C1919B-3616-D7DA-DF87-A968A683D0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35">
            <a:extLst>
              <a:ext uri="{FF2B5EF4-FFF2-40B4-BE49-F238E27FC236}">
                <a16:creationId xmlns:a16="http://schemas.microsoft.com/office/drawing/2014/main" id="{42C1B354-4477-417B-AF04-3BC85F2FB255}"/>
              </a:ext>
            </a:extLst>
          </p:cNvPr>
          <p:cNvSpPr>
            <a:spLocks noChangeArrowheads="1"/>
          </p:cNvSpPr>
          <p:nvPr/>
        </p:nvSpPr>
        <p:spPr bwMode="auto">
          <a:xfrm>
            <a:off x="1143000" y="685800"/>
            <a:ext cx="6059072" cy="1382149"/>
          </a:xfrm>
          <a:prstGeom prst="wedgeRoundRectCallout">
            <a:avLst>
              <a:gd name="adj1" fmla="val -53585"/>
              <a:gd name="adj2" fmla="val -44410"/>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Contradiction: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solidFill>
                <a:srgbClr val="FF0000"/>
              </a:solidFill>
              <a:cs typeface="Times New Roman" panose="02020603050405020304" pitchFamily="18" charset="0"/>
            </a:endParaRPr>
          </a:p>
          <a:p>
            <a:pPr marL="342900" indent="-342900" eaLnBrk="1" hangingPunct="1">
              <a:spcBef>
                <a:spcPct val="0"/>
              </a:spcBef>
            </a:pPr>
            <a:r>
              <a:rPr lang="en-US" altLang="en-US" sz="2400" dirty="0">
                <a:cs typeface="Times New Roman" panose="02020603050405020304" pitchFamily="18" charset="0"/>
              </a:rPr>
              <a:t>In our logic,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can’t be both true and false.</a:t>
            </a:r>
          </a:p>
          <a:p>
            <a:pPr eaLnBrk="1" hangingPunct="1">
              <a:spcBef>
                <a:spcPct val="0"/>
              </a:spcBef>
              <a:buNone/>
            </a:pPr>
            <a:r>
              <a:rPr lang="en-US" altLang="en-US" sz="2400" dirty="0">
                <a:solidFill>
                  <a:srgbClr val="FFFFFF"/>
                </a:solidFill>
                <a:cs typeface="Times New Roman" panose="02020603050405020304" pitchFamily="18" charset="0"/>
              </a:rPr>
              <a:t>    This is called a contradiction. </a:t>
            </a:r>
          </a:p>
        </p:txBody>
      </p:sp>
    </p:spTree>
    <p:extLst>
      <p:ext uri="{BB962C8B-B14F-4D97-AF65-F5344CB8AC3E}">
        <p14:creationId xmlns:p14="http://schemas.microsoft.com/office/powerpoint/2010/main" val="23227448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ppt_x"/>
                                          </p:val>
                                        </p:tav>
                                        <p:tav tm="100000">
                                          <p:val>
                                            <p:strVal val="#ppt_x"/>
                                          </p:val>
                                        </p:tav>
                                      </p:tavLst>
                                    </p:anim>
                                    <p:anim calcmode="lin" valueType="num">
                                      <p:cBhvr additive="base">
                                        <p:cTn id="12" dur="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8">
                                            <p:txEl>
                                              <p:pRg st="0" end="0"/>
                                            </p:txEl>
                                          </p:spTgt>
                                        </p:tgtEl>
                                        <p:attrNameLst>
                                          <p:attrName>style.visibility</p:attrName>
                                        </p:attrNameLst>
                                      </p:cBhvr>
                                      <p:to>
                                        <p:strVal val="visible"/>
                                      </p:to>
                                    </p:set>
                                    <p:anim calcmode="lin" valueType="num">
                                      <p:cBhvr additive="base">
                                        <p:cTn id="1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8">
                                            <p:txEl>
                                              <p:pRg st="1" end="1"/>
                                            </p:txEl>
                                          </p:spTgt>
                                        </p:tgtEl>
                                        <p:attrNameLst>
                                          <p:attrName>style.visibility</p:attrName>
                                        </p:attrNameLst>
                                      </p:cBhvr>
                                      <p:to>
                                        <p:strVal val="visible"/>
                                      </p:to>
                                    </p:set>
                                    <p:anim calcmode="lin" valueType="num">
                                      <p:cBhvr additive="base">
                                        <p:cTn id="19" dur="500" fill="hold"/>
                                        <p:tgtEl>
                                          <p:spTgt spid="18">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8">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8">
                                            <p:txEl>
                                              <p:pRg st="2" end="2"/>
                                            </p:txEl>
                                          </p:spTgt>
                                        </p:tgtEl>
                                        <p:attrNameLst>
                                          <p:attrName>style.visibility</p:attrName>
                                        </p:attrNameLst>
                                      </p:cBhvr>
                                      <p:to>
                                        <p:strVal val="visible"/>
                                      </p:to>
                                    </p:set>
                                    <p:anim calcmode="lin" valueType="num">
                                      <p:cBhvr additive="base">
                                        <p:cTn id="23" dur="500" fill="hold"/>
                                        <p:tgtEl>
                                          <p:spTgt spid="18">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8">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 grpId="0"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AutoShape 35">
            <a:extLst>
              <a:ext uri="{FF2B5EF4-FFF2-40B4-BE49-F238E27FC236}">
                <a16:creationId xmlns:a16="http://schemas.microsoft.com/office/drawing/2014/main" id="{37F05F06-95D8-4650-B248-C1D1F70E850E}"/>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AutoShape 35">
            <a:extLst>
              <a:ext uri="{FF2B5EF4-FFF2-40B4-BE49-F238E27FC236}">
                <a16:creationId xmlns:a16="http://schemas.microsoft.com/office/drawing/2014/main" id="{02C952F9-1994-B345-B60A-B946E03AC947}"/>
              </a:ext>
            </a:extLst>
          </p:cNvPr>
          <p:cNvSpPr>
            <a:spLocks noChangeArrowheads="1"/>
          </p:cNvSpPr>
          <p:nvPr/>
        </p:nvSpPr>
        <p:spPr bwMode="auto">
          <a:xfrm>
            <a:off x="914400" y="3581400"/>
            <a:ext cx="7848600" cy="2514600"/>
          </a:xfrm>
          <a:prstGeom prst="wedgeRoundRectCallout">
            <a:avLst>
              <a:gd name="adj1" fmla="val -51570"/>
              <a:gd name="adj2" fmla="val -4299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ts val="480"/>
              </a:spcBef>
              <a:buNone/>
            </a:pPr>
            <a:r>
              <a:rPr lang="en-US" altLang="en-US" sz="2400" dirty="0">
                <a:solidFill>
                  <a:schemeClr val="tx2"/>
                </a:solidFill>
                <a:cs typeface="Times New Roman" panose="02020603050405020304" pitchFamily="18" charset="0"/>
              </a:rPr>
              <a:t>Proof of Proof 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cs typeface="Times New Roman" panose="02020603050405020304" pitchFamily="18" charset="0"/>
              </a:rPr>
              <a:t> α</a:t>
            </a: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p>
          <a:p>
            <a:pPr marL="457200" indent="-457200">
              <a:spcBef>
                <a:spcPts val="480"/>
              </a:spcBef>
              <a:buFont typeface="+mj-lt"/>
              <a:buAutoNum type="arabicPeriod"/>
            </a:pPr>
            <a:r>
              <a:rPr lang="en-US" altLang="en-US" sz="2000" dirty="0">
                <a:cs typeface="Times New Roman" panose="02020603050405020304" pitchFamily="18" charset="0"/>
              </a:rPr>
              <a:t>α</a:t>
            </a:r>
          </a:p>
        </p:txBody>
      </p:sp>
      <p:sp>
        <p:nvSpPr>
          <p:cNvPr id="14" name="Rectangle 13">
            <a:extLst>
              <a:ext uri="{FF2B5EF4-FFF2-40B4-BE49-F238E27FC236}">
                <a16:creationId xmlns:a16="http://schemas.microsoft.com/office/drawing/2014/main" id="{5A005A16-4708-FFF8-75C1-4E6677ECCB84}"/>
              </a:ext>
            </a:extLst>
          </p:cNvPr>
          <p:cNvSpPr/>
          <p:nvPr/>
        </p:nvSpPr>
        <p:spPr>
          <a:xfrm>
            <a:off x="3505200" y="4114800"/>
            <a:ext cx="2819400" cy="1515800"/>
          </a:xfrm>
          <a:prstGeom prst="rect">
            <a:avLst/>
          </a:prstGeom>
        </p:spPr>
        <p:txBody>
          <a:bodyPr wrap="square">
            <a:spAutoFit/>
          </a:bodyPr>
          <a:lstStyle/>
          <a:p>
            <a:pPr algn="l">
              <a:spcBef>
                <a:spcPts val="480"/>
              </a:spcBef>
            </a:pPr>
            <a:r>
              <a:rPr lang="en-US" altLang="en-US" sz="2000" dirty="0"/>
              <a:t>Proved somehow</a:t>
            </a:r>
          </a:p>
          <a:p>
            <a:pPr algn="l">
              <a:spcBef>
                <a:spcPts val="480"/>
              </a:spcBef>
            </a:pPr>
            <a:r>
              <a:rPr lang="en-US" sz="2000" dirty="0"/>
              <a:t>Contra Positive from 1</a:t>
            </a:r>
          </a:p>
          <a:p>
            <a:pPr algn="l">
              <a:spcBef>
                <a:spcPts val="480"/>
              </a:spcBef>
            </a:pPr>
            <a:r>
              <a:rPr lang="en-US" altLang="en-US" sz="2000" dirty="0"/>
              <a:t>Excluded middle</a:t>
            </a:r>
          </a:p>
          <a:p>
            <a:pPr algn="l">
              <a:spcBef>
                <a:spcPts val="480"/>
              </a:spcBef>
            </a:pPr>
            <a:r>
              <a:rPr lang="en-US" altLang="en-US" sz="2000" dirty="0"/>
              <a:t>Modus Pontus from 2&amp;4</a:t>
            </a:r>
          </a:p>
        </p:txBody>
      </p:sp>
      <p:pic>
        <p:nvPicPr>
          <p:cNvPr id="17" name="Picture 5" descr="j0116172">
            <a:extLst>
              <a:ext uri="{FF2B5EF4-FFF2-40B4-BE49-F238E27FC236}">
                <a16:creationId xmlns:a16="http://schemas.microsoft.com/office/drawing/2014/main" id="{76C1919B-3616-D7DA-DF87-A968A683D0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05383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0-#ppt_w/2"/>
                                          </p:val>
                                        </p:tav>
                                        <p:tav tm="100000">
                                          <p:val>
                                            <p:strVal val="#ppt_x"/>
                                          </p:val>
                                        </p:tav>
                                      </p:tavLst>
                                    </p:anim>
                                    <p:anim calcmode="lin" valueType="num">
                                      <p:cBhvr additive="base">
                                        <p:cTn id="8" dur="500" fill="hold"/>
                                        <p:tgtEl>
                                          <p:spTgt spid="5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8">
                                            <p:txEl>
                                              <p:pRg st="0" end="0"/>
                                            </p:txEl>
                                          </p:spTgt>
                                        </p:tgtEl>
                                        <p:attrNameLst>
                                          <p:attrName>style.visibility</p:attrName>
                                        </p:attrNameLst>
                                      </p:cBhvr>
                                      <p:to>
                                        <p:strVal val="visible"/>
                                      </p:to>
                                    </p:set>
                                    <p:anim calcmode="lin" valueType="num">
                                      <p:cBhvr additive="base">
                                        <p:cTn id="11" dur="5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8">
                                            <p:txEl>
                                              <p:pRg st="1" end="1"/>
                                            </p:txEl>
                                          </p:spTgt>
                                        </p:tgtEl>
                                        <p:attrNameLst>
                                          <p:attrName>style.visibility</p:attrName>
                                        </p:attrNameLst>
                                      </p:cBhvr>
                                      <p:to>
                                        <p:strVal val="visible"/>
                                      </p:to>
                                    </p:set>
                                    <p:anim calcmode="lin" valueType="num">
                                      <p:cBhvr additive="base">
                                        <p:cTn id="17"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8">
                                            <p:txEl>
                                              <p:pRg st="2" end="2"/>
                                            </p:txEl>
                                          </p:spTgt>
                                        </p:tgtEl>
                                        <p:attrNameLst>
                                          <p:attrName>style.visibility</p:attrName>
                                        </p:attrNameLst>
                                      </p:cBhvr>
                                      <p:to>
                                        <p:strVal val="visible"/>
                                      </p:to>
                                    </p:set>
                                    <p:anim calcmode="lin" valueType="num">
                                      <p:cBhvr additive="base">
                                        <p:cTn id="23"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8">
                                            <p:txEl>
                                              <p:pRg st="3" end="3"/>
                                            </p:txEl>
                                          </p:spTgt>
                                        </p:tgtEl>
                                        <p:attrNameLst>
                                          <p:attrName>style.visibility</p:attrName>
                                        </p:attrNameLst>
                                      </p:cBhvr>
                                      <p:to>
                                        <p:strVal val="visible"/>
                                      </p:to>
                                    </p:set>
                                    <p:anim calcmode="lin" valueType="num">
                                      <p:cBhvr additive="base">
                                        <p:cTn id="29"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58">
                                            <p:txEl>
                                              <p:pRg st="4" end="4"/>
                                            </p:txEl>
                                          </p:spTgt>
                                        </p:tgtEl>
                                        <p:attrNameLst>
                                          <p:attrName>style.visibility</p:attrName>
                                        </p:attrNameLst>
                                      </p:cBhvr>
                                      <p:to>
                                        <p:strVal val="visible"/>
                                      </p:to>
                                    </p:set>
                                    <p:anim calcmode="lin" valueType="num">
                                      <p:cBhvr additive="base">
                                        <p:cTn id="3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5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 calcmode="lin" valueType="num">
                                      <p:cBhvr additive="base">
                                        <p:cTn id="41" dur="500" fill="hold"/>
                                        <p:tgtEl>
                                          <p:spTgt spid="13"/>
                                        </p:tgtEl>
                                        <p:attrNameLst>
                                          <p:attrName>ppt_x</p:attrName>
                                        </p:attrNameLst>
                                      </p:cBhvr>
                                      <p:tavLst>
                                        <p:tav tm="0">
                                          <p:val>
                                            <p:strVal val="0-#ppt_w/2"/>
                                          </p:val>
                                        </p:tav>
                                        <p:tav tm="100000">
                                          <p:val>
                                            <p:strVal val="#ppt_x"/>
                                          </p:val>
                                        </p:tav>
                                      </p:tavLst>
                                    </p:anim>
                                    <p:anim calcmode="lin" valueType="num">
                                      <p:cBhvr additive="base">
                                        <p:cTn id="42" dur="500" fill="hold"/>
                                        <p:tgtEl>
                                          <p:spTgt spid="13"/>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additive="base">
                                        <p:cTn id="45" dur="5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3">
                                            <p:txEl>
                                              <p:pRg st="1" end="1"/>
                                            </p:txEl>
                                          </p:spTgt>
                                        </p:tgtEl>
                                        <p:attrNameLst>
                                          <p:attrName>style.visibility</p:attrName>
                                        </p:attrNameLst>
                                      </p:cBhvr>
                                      <p:to>
                                        <p:strVal val="visible"/>
                                      </p:to>
                                    </p:set>
                                    <p:anim calcmode="lin" valueType="num">
                                      <p:cBhvr additive="base">
                                        <p:cTn id="51"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3">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4">
                                            <p:txEl>
                                              <p:pRg st="0" end="0"/>
                                            </p:txEl>
                                          </p:spTgt>
                                        </p:tgtEl>
                                        <p:attrNameLst>
                                          <p:attrName>style.visibility</p:attrName>
                                        </p:attrNameLst>
                                      </p:cBhvr>
                                      <p:to>
                                        <p:strVal val="visible"/>
                                      </p:to>
                                    </p:set>
                                    <p:anim calcmode="lin" valueType="num">
                                      <p:cBhvr additive="base">
                                        <p:cTn id="5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3">
                                            <p:txEl>
                                              <p:pRg st="2" end="2"/>
                                            </p:txEl>
                                          </p:spTgt>
                                        </p:tgtEl>
                                        <p:attrNameLst>
                                          <p:attrName>style.visibility</p:attrName>
                                        </p:attrNameLst>
                                      </p:cBhvr>
                                      <p:to>
                                        <p:strVal val="visible"/>
                                      </p:to>
                                    </p:set>
                                    <p:anim calcmode="lin" valueType="num">
                                      <p:cBhvr additive="base">
                                        <p:cTn id="61" dur="500" fill="hold"/>
                                        <p:tgtEl>
                                          <p:spTgt spid="13">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3">
                                            <p:txEl>
                                              <p:pRg st="2" end="2"/>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4">
                                            <p:txEl>
                                              <p:pRg st="1" end="1"/>
                                            </p:txEl>
                                          </p:spTgt>
                                        </p:tgtEl>
                                        <p:attrNameLst>
                                          <p:attrName>style.visibility</p:attrName>
                                        </p:attrNameLst>
                                      </p:cBhvr>
                                      <p:to>
                                        <p:strVal val="visible"/>
                                      </p:to>
                                    </p:set>
                                    <p:anim calcmode="lin" valueType="num">
                                      <p:cBhvr additive="base">
                                        <p:cTn id="65"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13">
                                            <p:txEl>
                                              <p:pRg st="3" end="3"/>
                                            </p:txEl>
                                          </p:spTgt>
                                        </p:tgtEl>
                                        <p:attrNameLst>
                                          <p:attrName>style.visibility</p:attrName>
                                        </p:attrNameLst>
                                      </p:cBhvr>
                                      <p:to>
                                        <p:strVal val="visible"/>
                                      </p:to>
                                    </p:set>
                                    <p:anim calcmode="lin" valueType="num">
                                      <p:cBhvr additive="base">
                                        <p:cTn id="71" dur="500" fill="hold"/>
                                        <p:tgtEl>
                                          <p:spTgt spid="13">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3">
                                            <p:txEl>
                                              <p:pRg st="3" end="3"/>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14">
                                            <p:txEl>
                                              <p:pRg st="2" end="2"/>
                                            </p:txEl>
                                          </p:spTgt>
                                        </p:tgtEl>
                                        <p:attrNameLst>
                                          <p:attrName>style.visibility</p:attrName>
                                        </p:attrNameLst>
                                      </p:cBhvr>
                                      <p:to>
                                        <p:strVal val="visible"/>
                                      </p:to>
                                    </p:set>
                                    <p:anim calcmode="lin" valueType="num">
                                      <p:cBhvr additive="base">
                                        <p:cTn id="75"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1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3">
                                            <p:txEl>
                                              <p:pRg st="4" end="4"/>
                                            </p:txEl>
                                          </p:spTgt>
                                        </p:tgtEl>
                                        <p:attrNameLst>
                                          <p:attrName>style.visibility</p:attrName>
                                        </p:attrNameLst>
                                      </p:cBhvr>
                                      <p:to>
                                        <p:strVal val="visible"/>
                                      </p:to>
                                    </p:set>
                                    <p:anim calcmode="lin" valueType="num">
                                      <p:cBhvr additive="base">
                                        <p:cTn id="81" dur="500" fill="hold"/>
                                        <p:tgtEl>
                                          <p:spTgt spid="13">
                                            <p:txEl>
                                              <p:pRg st="4" end="4"/>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3">
                                            <p:txEl>
                                              <p:pRg st="4" end="4"/>
                                            </p:txEl>
                                          </p:spTgt>
                                        </p:tgtEl>
                                        <p:attrNameLst>
                                          <p:attrName>ppt_y</p:attrName>
                                        </p:attrNameLst>
                                      </p:cBhvr>
                                      <p:tavLst>
                                        <p:tav tm="0">
                                          <p:val>
                                            <p:strVal val="#ppt_y"/>
                                          </p:val>
                                        </p:tav>
                                        <p:tav tm="100000">
                                          <p:val>
                                            <p:strVal val="#ppt_y"/>
                                          </p:val>
                                        </p:tav>
                                      </p:tavLst>
                                    </p:anim>
                                  </p:childTnLst>
                                </p:cTn>
                              </p:par>
                              <p:par>
                                <p:cTn id="83" presetID="2" presetClass="entr" presetSubtype="8" fill="hold" nodeType="withEffect">
                                  <p:stCondLst>
                                    <p:cond delay="0"/>
                                  </p:stCondLst>
                                  <p:childTnLst>
                                    <p:set>
                                      <p:cBhvr>
                                        <p:cTn id="84" dur="1" fill="hold">
                                          <p:stCondLst>
                                            <p:cond delay="0"/>
                                          </p:stCondLst>
                                        </p:cTn>
                                        <p:tgtEl>
                                          <p:spTgt spid="14">
                                            <p:txEl>
                                              <p:pRg st="3" end="3"/>
                                            </p:txEl>
                                          </p:spTgt>
                                        </p:tgtEl>
                                        <p:attrNameLst>
                                          <p:attrName>style.visibility</p:attrName>
                                        </p:attrNameLst>
                                      </p:cBhvr>
                                      <p:to>
                                        <p:strVal val="visible"/>
                                      </p:to>
                                    </p:set>
                                    <p:anim calcmode="lin" valueType="num">
                                      <p:cBhvr additive="base">
                                        <p:cTn id="85"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14">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13" grpId="0" animBg="1"/>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152399" y="4917968"/>
            <a:ext cx="8763001" cy="2168631"/>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Proof by contradiction:</a:t>
            </a:r>
          </a:p>
          <a:p>
            <a:pPr>
              <a:buNone/>
            </a:pPr>
            <a:endParaRPr lang="en-US" altLang="en-US" sz="2400" dirty="0">
              <a:solidFill>
                <a:schemeClr val="tx2"/>
              </a:solidFill>
              <a:cs typeface="Times New Roman" panose="02020603050405020304" pitchFamily="18" charset="0"/>
            </a:endParaRPr>
          </a:p>
          <a:p>
            <a:pPr>
              <a:buNone/>
            </a:pPr>
            <a:r>
              <a:rPr lang="en-US" altLang="en-US" sz="2400" dirty="0">
                <a:solidFill>
                  <a:schemeClr val="tx2"/>
                </a:solidFill>
                <a:cs typeface="Times New Roman" panose="02020603050405020304" pitchFamily="18" charset="0"/>
              </a:rPr>
              <a:t>Turn around:</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29">
            <a:extLst>
              <a:ext uri="{FF2B5EF4-FFF2-40B4-BE49-F238E27FC236}">
                <a16:creationId xmlns:a16="http://schemas.microsoft.com/office/drawing/2014/main" id="{5CDF3A68-9DC3-E687-8489-BF25F12D8382}"/>
              </a:ext>
            </a:extLst>
          </p:cNvPr>
          <p:cNvGrpSpPr>
            <a:grpSpLocks/>
          </p:cNvGrpSpPr>
          <p:nvPr/>
        </p:nvGrpSpPr>
        <p:grpSpPr bwMode="auto">
          <a:xfrm>
            <a:off x="1219200" y="3471314"/>
            <a:ext cx="823374" cy="795886"/>
            <a:chOff x="2065" y="1551"/>
            <a:chExt cx="1628" cy="1988"/>
          </a:xfrm>
        </p:grpSpPr>
        <p:sp>
          <p:nvSpPr>
            <p:cNvPr id="14" name="Freeform 30">
              <a:extLst>
                <a:ext uri="{FF2B5EF4-FFF2-40B4-BE49-F238E27FC236}">
                  <a16:creationId xmlns:a16="http://schemas.microsoft.com/office/drawing/2014/main" id="{15D17EA3-07C3-BE52-5F52-7CD6AECDDE0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1">
              <a:extLst>
                <a:ext uri="{FF2B5EF4-FFF2-40B4-BE49-F238E27FC236}">
                  <a16:creationId xmlns:a16="http://schemas.microsoft.com/office/drawing/2014/main" id="{05B1F989-8A2D-93F0-6CBB-752F9A16670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2">
              <a:extLst>
                <a:ext uri="{FF2B5EF4-FFF2-40B4-BE49-F238E27FC236}">
                  <a16:creationId xmlns:a16="http://schemas.microsoft.com/office/drawing/2014/main" id="{3740160B-DF57-67A0-3876-F595DBBFDCA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3">
              <a:extLst>
                <a:ext uri="{FF2B5EF4-FFF2-40B4-BE49-F238E27FC236}">
                  <a16:creationId xmlns:a16="http://schemas.microsoft.com/office/drawing/2014/main" id="{3A144F3E-B334-4ECE-4C35-E898E1E8DA9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4">
              <a:extLst>
                <a:ext uri="{FF2B5EF4-FFF2-40B4-BE49-F238E27FC236}">
                  <a16:creationId xmlns:a16="http://schemas.microsoft.com/office/drawing/2014/main" id="{6E28EFA3-6050-CC06-0A5C-FDC5969B5B2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A82FA506-2EFA-09DF-BA0C-EA6C6641F56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6">
              <a:extLst>
                <a:ext uri="{FF2B5EF4-FFF2-40B4-BE49-F238E27FC236}">
                  <a16:creationId xmlns:a16="http://schemas.microsoft.com/office/drawing/2014/main" id="{8BCCCE48-5066-2F4B-1BA5-2F29694724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7">
              <a:extLst>
                <a:ext uri="{FF2B5EF4-FFF2-40B4-BE49-F238E27FC236}">
                  <a16:creationId xmlns:a16="http://schemas.microsoft.com/office/drawing/2014/main" id="{7229619C-AD3F-C0E3-A98F-C98B0FBC116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8">
              <a:extLst>
                <a:ext uri="{FF2B5EF4-FFF2-40B4-BE49-F238E27FC236}">
                  <a16:creationId xmlns:a16="http://schemas.microsoft.com/office/drawing/2014/main" id="{F7C8E404-5715-47F4-F22D-D539BBD595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9">
              <a:extLst>
                <a:ext uri="{FF2B5EF4-FFF2-40B4-BE49-F238E27FC236}">
                  <a16:creationId xmlns:a16="http://schemas.microsoft.com/office/drawing/2014/main" id="{B62CA1C9-B35F-BC71-39E5-17D24925075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0">
              <a:extLst>
                <a:ext uri="{FF2B5EF4-FFF2-40B4-BE49-F238E27FC236}">
                  <a16:creationId xmlns:a16="http://schemas.microsoft.com/office/drawing/2014/main" id="{0BB9BE6F-39AA-9C13-C84C-9FEA1EAB2DC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1">
              <a:extLst>
                <a:ext uri="{FF2B5EF4-FFF2-40B4-BE49-F238E27FC236}">
                  <a16:creationId xmlns:a16="http://schemas.microsoft.com/office/drawing/2014/main" id="{E96E34A6-5E42-C0E4-7775-0A2E067886A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2">
              <a:extLst>
                <a:ext uri="{FF2B5EF4-FFF2-40B4-BE49-F238E27FC236}">
                  <a16:creationId xmlns:a16="http://schemas.microsoft.com/office/drawing/2014/main" id="{380AF1F8-F26B-ADF6-6604-311532DEBA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3">
              <a:extLst>
                <a:ext uri="{FF2B5EF4-FFF2-40B4-BE49-F238E27FC236}">
                  <a16:creationId xmlns:a16="http://schemas.microsoft.com/office/drawing/2014/main" id="{356B2F71-D556-CBD7-38F5-9AA2C9C7B2E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4">
              <a:extLst>
                <a:ext uri="{FF2B5EF4-FFF2-40B4-BE49-F238E27FC236}">
                  <a16:creationId xmlns:a16="http://schemas.microsoft.com/office/drawing/2014/main" id="{6B66FB82-75DB-B4D5-71ED-9EE0ADB2025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5">
              <a:extLst>
                <a:ext uri="{FF2B5EF4-FFF2-40B4-BE49-F238E27FC236}">
                  <a16:creationId xmlns:a16="http://schemas.microsoft.com/office/drawing/2014/main" id="{A9213C21-2EF4-85DF-DC65-F42457B92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6">
              <a:extLst>
                <a:ext uri="{FF2B5EF4-FFF2-40B4-BE49-F238E27FC236}">
                  <a16:creationId xmlns:a16="http://schemas.microsoft.com/office/drawing/2014/main" id="{9637C530-0CB1-32D5-8DD2-506C8D4B6A2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250">
            <a:extLst>
              <a:ext uri="{FF2B5EF4-FFF2-40B4-BE49-F238E27FC236}">
                <a16:creationId xmlns:a16="http://schemas.microsoft.com/office/drawing/2014/main" id="{87A81963-7315-4170-53E1-91D4534B6844}"/>
              </a:ext>
            </a:extLst>
          </p:cNvPr>
          <p:cNvSpPr>
            <a:spLocks noChangeArrowheads="1"/>
          </p:cNvSpPr>
          <p:nvPr/>
        </p:nvSpPr>
        <p:spPr bwMode="auto">
          <a:xfrm>
            <a:off x="2316987" y="3394882"/>
            <a:ext cx="4693414" cy="1405717"/>
          </a:xfrm>
          <a:prstGeom prst="wedgeRoundRectCallout">
            <a:avLst>
              <a:gd name="adj1" fmla="val -58519"/>
              <a:gd name="adj2" fmla="val -18410"/>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 hate most proofs by contradiction.</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And it is </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way over used.</a:t>
            </a:r>
            <a:endPar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Please </a:t>
            </a:r>
            <a:r>
              <a:rPr lang="en-US" altLang="en-US" sz="2400" dirty="0">
                <a:solidFill>
                  <a:srgbClr val="FF0000"/>
                </a:solidFill>
                <a:cs typeface="Arial" pitchFamily="34" charset="0"/>
              </a:rPr>
              <a:t>avoid </a:t>
            </a:r>
            <a:r>
              <a:rPr lang="en-US" altLang="en-US" sz="2400" dirty="0">
                <a:cs typeface="Arial" pitchFamily="34" charset="0"/>
              </a:rPr>
              <a:t>it by proving directly.</a:t>
            </a:r>
          </a:p>
        </p:txBody>
      </p:sp>
      <p:sp>
        <p:nvSpPr>
          <p:cNvPr id="3" name="TextBox 2">
            <a:extLst>
              <a:ext uri="{FF2B5EF4-FFF2-40B4-BE49-F238E27FC236}">
                <a16:creationId xmlns:a16="http://schemas.microsoft.com/office/drawing/2014/main" id="{C519C527-DE5A-DA70-816D-064344A8D2D2}"/>
              </a:ext>
            </a:extLst>
          </p:cNvPr>
          <p:cNvSpPr txBox="1"/>
          <p:nvPr/>
        </p:nvSpPr>
        <p:spPr>
          <a:xfrm>
            <a:off x="619538" y="5395055"/>
            <a:ext cx="693367" cy="461665"/>
          </a:xfrm>
          <a:prstGeom prst="rect">
            <a:avLst/>
          </a:prstGeom>
          <a:noFill/>
        </p:spPr>
        <p:txBody>
          <a:bodyPr wrap="square">
            <a:spAutoFit/>
          </a:bodyPr>
          <a:lstStyle/>
          <a:p>
            <a:pPr algn="l"/>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endParaRPr lang="en-CA" sz="2400" dirty="0"/>
          </a:p>
        </p:txBody>
      </p:sp>
      <p:sp>
        <p:nvSpPr>
          <p:cNvPr id="4" name="TextBox 3">
            <a:extLst>
              <a:ext uri="{FF2B5EF4-FFF2-40B4-BE49-F238E27FC236}">
                <a16:creationId xmlns:a16="http://schemas.microsoft.com/office/drawing/2014/main" id="{BB96E773-D0C4-63BF-E3E7-06FC17036163}"/>
              </a:ext>
            </a:extLst>
          </p:cNvPr>
          <p:cNvSpPr txBox="1"/>
          <p:nvPr/>
        </p:nvSpPr>
        <p:spPr>
          <a:xfrm>
            <a:off x="1095853" y="5395055"/>
            <a:ext cx="1047356"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1</a:t>
            </a:r>
            <a:endParaRPr lang="en-CA" sz="2400" baseline="-25000" dirty="0"/>
          </a:p>
        </p:txBody>
      </p:sp>
      <p:sp>
        <p:nvSpPr>
          <p:cNvPr id="7" name="TextBox 6">
            <a:extLst>
              <a:ext uri="{FF2B5EF4-FFF2-40B4-BE49-F238E27FC236}">
                <a16:creationId xmlns:a16="http://schemas.microsoft.com/office/drawing/2014/main" id="{62CFA955-5AAD-5EC4-18F5-6B07BDEE3FA1}"/>
              </a:ext>
            </a:extLst>
          </p:cNvPr>
          <p:cNvSpPr txBox="1"/>
          <p:nvPr/>
        </p:nvSpPr>
        <p:spPr>
          <a:xfrm>
            <a:off x="3827505" y="5395055"/>
            <a:ext cx="2393187"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endParaRPr lang="en-CA" sz="2400" dirty="0"/>
          </a:p>
        </p:txBody>
      </p:sp>
      <p:sp>
        <p:nvSpPr>
          <p:cNvPr id="10" name="TextBox 9">
            <a:extLst>
              <a:ext uri="{FF2B5EF4-FFF2-40B4-BE49-F238E27FC236}">
                <a16:creationId xmlns:a16="http://schemas.microsoft.com/office/drawing/2014/main" id="{4E54C767-BBC4-E2FF-1F4F-4F54B1341AA8}"/>
              </a:ext>
            </a:extLst>
          </p:cNvPr>
          <p:cNvSpPr txBox="1"/>
          <p:nvPr/>
        </p:nvSpPr>
        <p:spPr>
          <a:xfrm>
            <a:off x="1998705" y="5395055"/>
            <a:ext cx="1047356"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2</a:t>
            </a:r>
            <a:endParaRPr lang="en-CA" sz="2400" baseline="-25000" dirty="0"/>
          </a:p>
        </p:txBody>
      </p:sp>
      <p:sp>
        <p:nvSpPr>
          <p:cNvPr id="11" name="TextBox 10">
            <a:extLst>
              <a:ext uri="{FF2B5EF4-FFF2-40B4-BE49-F238E27FC236}">
                <a16:creationId xmlns:a16="http://schemas.microsoft.com/office/drawing/2014/main" id="{22D44BF6-41A3-0161-43E1-411090CAFD56}"/>
              </a:ext>
            </a:extLst>
          </p:cNvPr>
          <p:cNvSpPr txBox="1"/>
          <p:nvPr/>
        </p:nvSpPr>
        <p:spPr>
          <a:xfrm>
            <a:off x="2913105" y="5395055"/>
            <a:ext cx="1047356"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3</a:t>
            </a:r>
            <a:endParaRPr lang="en-CA" sz="2400" baseline="-25000" dirty="0"/>
          </a:p>
        </p:txBody>
      </p:sp>
      <p:sp>
        <p:nvSpPr>
          <p:cNvPr id="34" name="TextBox 33">
            <a:extLst>
              <a:ext uri="{FF2B5EF4-FFF2-40B4-BE49-F238E27FC236}">
                <a16:creationId xmlns:a16="http://schemas.microsoft.com/office/drawing/2014/main" id="{929E189E-57AD-BD3E-57D3-84D6F9826CEC}"/>
              </a:ext>
            </a:extLst>
          </p:cNvPr>
          <p:cNvSpPr txBox="1"/>
          <p:nvPr/>
        </p:nvSpPr>
        <p:spPr>
          <a:xfrm>
            <a:off x="5199105" y="5395055"/>
            <a:ext cx="2393187"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n-CA" altLang="en-US" sz="2400" dirty="0">
                <a:solidFill>
                  <a:srgbClr val="FF00FF"/>
                </a:solidFill>
                <a:sym typeface="Symbol" panose="05050102010706020507" pitchFamily="18" charset="2"/>
              </a:rPr>
              <a:t>contradiction</a:t>
            </a:r>
            <a:endParaRPr lang="en-CA" sz="2400" dirty="0"/>
          </a:p>
        </p:txBody>
      </p:sp>
      <p:sp>
        <p:nvSpPr>
          <p:cNvPr id="35" name="TextBox 34">
            <a:extLst>
              <a:ext uri="{FF2B5EF4-FFF2-40B4-BE49-F238E27FC236}">
                <a16:creationId xmlns:a16="http://schemas.microsoft.com/office/drawing/2014/main" id="{5A96279F-2E5E-4559-1858-2637C6973153}"/>
              </a:ext>
            </a:extLst>
          </p:cNvPr>
          <p:cNvSpPr txBox="1"/>
          <p:nvPr/>
        </p:nvSpPr>
        <p:spPr>
          <a:xfrm>
            <a:off x="7208013" y="5405735"/>
            <a:ext cx="2393187"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n-CA" altLang="en-US" sz="2400" dirty="0">
                <a:solidFill>
                  <a:srgbClr val="FF00FF"/>
                </a:solidFill>
                <a:sym typeface="Symbol" panose="05050102010706020507" pitchFamily="18" charset="2"/>
              </a:rPr>
              <a:t>False</a:t>
            </a:r>
            <a:endParaRPr lang="en-CA" sz="2400" dirty="0"/>
          </a:p>
        </p:txBody>
      </p:sp>
      <p:sp>
        <p:nvSpPr>
          <p:cNvPr id="36" name="TextBox 35">
            <a:extLst>
              <a:ext uri="{FF2B5EF4-FFF2-40B4-BE49-F238E27FC236}">
                <a16:creationId xmlns:a16="http://schemas.microsoft.com/office/drawing/2014/main" id="{E26B1238-AAAF-93B4-F67A-00092FD6EB92}"/>
              </a:ext>
            </a:extLst>
          </p:cNvPr>
          <p:cNvSpPr txBox="1"/>
          <p:nvPr/>
        </p:nvSpPr>
        <p:spPr>
          <a:xfrm>
            <a:off x="685800" y="6233255"/>
            <a:ext cx="693367" cy="461665"/>
          </a:xfrm>
          <a:prstGeom prst="rect">
            <a:avLst/>
          </a:prstGeom>
          <a:noFill/>
        </p:spPr>
        <p:txBody>
          <a:bodyPr wrap="square">
            <a:spAutoFit/>
          </a:bodyPr>
          <a:lstStyle/>
          <a:p>
            <a:pPr algn="l"/>
            <a:r>
              <a:rPr lang="en-US" altLang="en-US" sz="2400" dirty="0">
                <a:solidFill>
                  <a:srgbClr val="FF00FF"/>
                </a:solidFill>
                <a:cs typeface="Times New Roman" panose="02020603050405020304" pitchFamily="18" charset="0"/>
              </a:rPr>
              <a:t>α</a:t>
            </a:r>
            <a:endParaRPr lang="en-CA" sz="2400" dirty="0">
              <a:solidFill>
                <a:srgbClr val="FF00FF"/>
              </a:solidFill>
            </a:endParaRPr>
          </a:p>
        </p:txBody>
      </p:sp>
      <p:sp>
        <p:nvSpPr>
          <p:cNvPr id="37" name="TextBox 36">
            <a:extLst>
              <a:ext uri="{FF2B5EF4-FFF2-40B4-BE49-F238E27FC236}">
                <a16:creationId xmlns:a16="http://schemas.microsoft.com/office/drawing/2014/main" id="{F17BC1D2-8C46-F1B2-A001-9235D44CD96D}"/>
              </a:ext>
            </a:extLst>
          </p:cNvPr>
          <p:cNvSpPr txBox="1"/>
          <p:nvPr/>
        </p:nvSpPr>
        <p:spPr>
          <a:xfrm>
            <a:off x="1107028" y="6233255"/>
            <a:ext cx="1047356"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1</a:t>
            </a:r>
            <a:endParaRPr lang="en-CA" sz="2400" baseline="-25000" dirty="0">
              <a:solidFill>
                <a:srgbClr val="FF00FF"/>
              </a:solidFill>
            </a:endParaRPr>
          </a:p>
        </p:txBody>
      </p:sp>
      <p:sp>
        <p:nvSpPr>
          <p:cNvPr id="38" name="TextBox 37">
            <a:extLst>
              <a:ext uri="{FF2B5EF4-FFF2-40B4-BE49-F238E27FC236}">
                <a16:creationId xmlns:a16="http://schemas.microsoft.com/office/drawing/2014/main" id="{E78EA9D3-C719-62D2-09CC-F3B2D99C6C70}"/>
              </a:ext>
            </a:extLst>
          </p:cNvPr>
          <p:cNvSpPr txBox="1"/>
          <p:nvPr/>
        </p:nvSpPr>
        <p:spPr>
          <a:xfrm>
            <a:off x="3810000" y="6233255"/>
            <a:ext cx="2393187"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endParaRPr lang="en-CA" sz="2400" dirty="0">
              <a:solidFill>
                <a:srgbClr val="FF00FF"/>
              </a:solidFill>
            </a:endParaRPr>
          </a:p>
        </p:txBody>
      </p:sp>
      <p:sp>
        <p:nvSpPr>
          <p:cNvPr id="39" name="TextBox 38">
            <a:extLst>
              <a:ext uri="{FF2B5EF4-FFF2-40B4-BE49-F238E27FC236}">
                <a16:creationId xmlns:a16="http://schemas.microsoft.com/office/drawing/2014/main" id="{E176B4EA-881B-38D2-04CC-E34798EB7F64}"/>
              </a:ext>
            </a:extLst>
          </p:cNvPr>
          <p:cNvSpPr txBox="1"/>
          <p:nvPr/>
        </p:nvSpPr>
        <p:spPr>
          <a:xfrm>
            <a:off x="2086080" y="6233255"/>
            <a:ext cx="1047356"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 </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2</a:t>
            </a:r>
            <a:endParaRPr lang="en-CA" sz="2400" baseline="-25000" dirty="0">
              <a:solidFill>
                <a:srgbClr val="FF00FF"/>
              </a:solidFill>
            </a:endParaRPr>
          </a:p>
        </p:txBody>
      </p:sp>
      <p:sp>
        <p:nvSpPr>
          <p:cNvPr id="40" name="TextBox 39">
            <a:extLst>
              <a:ext uri="{FF2B5EF4-FFF2-40B4-BE49-F238E27FC236}">
                <a16:creationId xmlns:a16="http://schemas.microsoft.com/office/drawing/2014/main" id="{A931ECB5-4531-A7AA-225E-F00949153684}"/>
              </a:ext>
            </a:extLst>
          </p:cNvPr>
          <p:cNvSpPr txBox="1"/>
          <p:nvPr/>
        </p:nvSpPr>
        <p:spPr>
          <a:xfrm>
            <a:off x="2951659" y="6233255"/>
            <a:ext cx="1047356"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3</a:t>
            </a:r>
            <a:endParaRPr lang="en-CA" sz="2400" baseline="-25000" dirty="0">
              <a:solidFill>
                <a:srgbClr val="FF00FF"/>
              </a:solidFill>
            </a:endParaRPr>
          </a:p>
        </p:txBody>
      </p:sp>
      <p:sp>
        <p:nvSpPr>
          <p:cNvPr id="41" name="TextBox 40">
            <a:extLst>
              <a:ext uri="{FF2B5EF4-FFF2-40B4-BE49-F238E27FC236}">
                <a16:creationId xmlns:a16="http://schemas.microsoft.com/office/drawing/2014/main" id="{6FDABF8B-9B27-ED15-5AA9-92C6D08AFA84}"/>
              </a:ext>
            </a:extLst>
          </p:cNvPr>
          <p:cNvSpPr txBox="1"/>
          <p:nvPr/>
        </p:nvSpPr>
        <p:spPr>
          <a:xfrm>
            <a:off x="5265367" y="6236852"/>
            <a:ext cx="2393187" cy="461665"/>
          </a:xfrm>
          <a:prstGeom prst="rect">
            <a:avLst/>
          </a:prstGeom>
          <a:noFill/>
        </p:spPr>
        <p:txBody>
          <a:bodyPr wrap="square">
            <a:spAutoFit/>
          </a:bodyPr>
          <a:lstStyle/>
          <a:p>
            <a:pPr algn="ctr"/>
            <a:r>
              <a:rPr lang="en-US" altLang="en-US" sz="2400" dirty="0">
                <a:solidFill>
                  <a:srgbClr val="FF00FF"/>
                </a:solidFill>
                <a:latin typeface="Times New Roman"/>
                <a:sym typeface="Symbol" panose="05050102010706020507" pitchFamily="18" charset="2"/>
              </a:rPr>
              <a:t></a:t>
            </a:r>
            <a:r>
              <a:rPr lang="en-CA" altLang="en-US" sz="2400" dirty="0">
                <a:solidFill>
                  <a:srgbClr val="FF00FF"/>
                </a:solidFill>
                <a:latin typeface="Times New Roman"/>
                <a:sym typeface="Symbol" panose="05050102010706020507" pitchFamily="18" charset="2"/>
              </a:rPr>
              <a:t> </a:t>
            </a:r>
            <a:r>
              <a:rPr lang="en-CA" altLang="en-US" sz="2400" dirty="0">
                <a:solidFill>
                  <a:srgbClr val="FF00FF"/>
                </a:solidFill>
                <a:sym typeface="Symbol" panose="05050102010706020507" pitchFamily="18" charset="2"/>
              </a:rPr>
              <a:t>fine</a:t>
            </a:r>
            <a:endParaRPr lang="en-CA" sz="2400" dirty="0">
              <a:solidFill>
                <a:srgbClr val="FF00FF"/>
              </a:solidFill>
            </a:endParaRPr>
          </a:p>
        </p:txBody>
      </p:sp>
      <p:sp>
        <p:nvSpPr>
          <p:cNvPr id="42" name="TextBox 41">
            <a:extLst>
              <a:ext uri="{FF2B5EF4-FFF2-40B4-BE49-F238E27FC236}">
                <a16:creationId xmlns:a16="http://schemas.microsoft.com/office/drawing/2014/main" id="{6E3E53E2-CC44-30E2-6372-AC9BAC2265AC}"/>
              </a:ext>
            </a:extLst>
          </p:cNvPr>
          <p:cNvSpPr txBox="1"/>
          <p:nvPr/>
        </p:nvSpPr>
        <p:spPr>
          <a:xfrm>
            <a:off x="7208013" y="6243935"/>
            <a:ext cx="1173987"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True</a:t>
            </a:r>
            <a:endParaRPr lang="en-CA" sz="2400" dirty="0">
              <a:solidFill>
                <a:srgbClr val="FF00FF"/>
              </a:solidFill>
            </a:endParaRPr>
          </a:p>
        </p:txBody>
      </p:sp>
    </p:spTree>
    <p:extLst>
      <p:ext uri="{BB962C8B-B14F-4D97-AF65-F5344CB8AC3E}">
        <p14:creationId xmlns:p14="http://schemas.microsoft.com/office/powerpoint/2010/main" val="2580845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ppt_x"/>
                                          </p:val>
                                        </p:tav>
                                        <p:tav tm="100000">
                                          <p:val>
                                            <p:strVal val="#ppt_x"/>
                                          </p:val>
                                        </p:tav>
                                      </p:tavLst>
                                    </p:anim>
                                    <p:anim calcmode="lin" valueType="num">
                                      <p:cBhvr additive="base">
                                        <p:cTn id="8" dur="5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ppt_x"/>
                                          </p:val>
                                        </p:tav>
                                        <p:tav tm="100000">
                                          <p:val>
                                            <p:strVal val="#ppt_x"/>
                                          </p:val>
                                        </p:tav>
                                      </p:tavLst>
                                    </p:anim>
                                    <p:anim calcmode="lin" valueType="num">
                                      <p:cBhvr additive="base">
                                        <p:cTn id="18" dur="500" fill="hold"/>
                                        <p:tgtEl>
                                          <p:spTgt spid="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0-#ppt_w/2"/>
                                          </p:val>
                                        </p:tav>
                                        <p:tav tm="100000">
                                          <p:val>
                                            <p:strVal val="#ppt_x"/>
                                          </p:val>
                                        </p:tav>
                                      </p:tavLst>
                                    </p:anim>
                                    <p:anim calcmode="lin" valueType="num">
                                      <p:cBhvr additive="base">
                                        <p:cTn id="2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additive="base">
                                        <p:cTn id="33" dur="500" fill="hold"/>
                                        <p:tgtEl>
                                          <p:spTgt spid="4"/>
                                        </p:tgtEl>
                                        <p:attrNameLst>
                                          <p:attrName>ppt_x</p:attrName>
                                        </p:attrNameLst>
                                      </p:cBhvr>
                                      <p:tavLst>
                                        <p:tav tm="0">
                                          <p:val>
                                            <p:strVal val="0-#ppt_w/2"/>
                                          </p:val>
                                        </p:tav>
                                        <p:tav tm="100000">
                                          <p:val>
                                            <p:strVal val="#ppt_x"/>
                                          </p:val>
                                        </p:tav>
                                      </p:tavLst>
                                    </p:anim>
                                    <p:anim calcmode="lin" valueType="num">
                                      <p:cBhvr additive="base">
                                        <p:cTn id="3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0-#ppt_w/2"/>
                                          </p:val>
                                        </p:tav>
                                        <p:tav tm="100000">
                                          <p:val>
                                            <p:strVal val="#ppt_x"/>
                                          </p:val>
                                        </p:tav>
                                      </p:tavLst>
                                    </p:anim>
                                    <p:anim calcmode="lin" valueType="num">
                                      <p:cBhvr additive="base">
                                        <p:cTn id="4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500" fill="hold"/>
                                        <p:tgtEl>
                                          <p:spTgt spid="11"/>
                                        </p:tgtEl>
                                        <p:attrNameLst>
                                          <p:attrName>ppt_x</p:attrName>
                                        </p:attrNameLst>
                                      </p:cBhvr>
                                      <p:tavLst>
                                        <p:tav tm="0">
                                          <p:val>
                                            <p:strVal val="0-#ppt_w/2"/>
                                          </p:val>
                                        </p:tav>
                                        <p:tav tm="100000">
                                          <p:val>
                                            <p:strVal val="#ppt_x"/>
                                          </p:val>
                                        </p:tav>
                                      </p:tavLst>
                                    </p:anim>
                                    <p:anim calcmode="lin" valueType="num">
                                      <p:cBhvr additive="base">
                                        <p:cTn id="46"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0-#ppt_w/2"/>
                                          </p:val>
                                        </p:tav>
                                        <p:tav tm="100000">
                                          <p:val>
                                            <p:strVal val="#ppt_x"/>
                                          </p:val>
                                        </p:tav>
                                      </p:tavLst>
                                    </p:anim>
                                    <p:anim calcmode="lin" valueType="num">
                                      <p:cBhvr additive="base">
                                        <p:cTn id="52"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500" fill="hold"/>
                                        <p:tgtEl>
                                          <p:spTgt spid="34"/>
                                        </p:tgtEl>
                                        <p:attrNameLst>
                                          <p:attrName>ppt_x</p:attrName>
                                        </p:attrNameLst>
                                      </p:cBhvr>
                                      <p:tavLst>
                                        <p:tav tm="0">
                                          <p:val>
                                            <p:strVal val="0-#ppt_w/2"/>
                                          </p:val>
                                        </p:tav>
                                        <p:tav tm="100000">
                                          <p:val>
                                            <p:strVal val="#ppt_x"/>
                                          </p:val>
                                        </p:tav>
                                      </p:tavLst>
                                    </p:anim>
                                    <p:anim calcmode="lin" valueType="num">
                                      <p:cBhvr additive="base">
                                        <p:cTn id="58"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500" fill="hold"/>
                                        <p:tgtEl>
                                          <p:spTgt spid="35"/>
                                        </p:tgtEl>
                                        <p:attrNameLst>
                                          <p:attrName>ppt_x</p:attrName>
                                        </p:attrNameLst>
                                      </p:cBhvr>
                                      <p:tavLst>
                                        <p:tav tm="0">
                                          <p:val>
                                            <p:strVal val="0-#ppt_w/2"/>
                                          </p:val>
                                        </p:tav>
                                        <p:tav tm="100000">
                                          <p:val>
                                            <p:strVal val="#ppt_x"/>
                                          </p:val>
                                        </p:tav>
                                      </p:tavLst>
                                    </p:anim>
                                    <p:anim calcmode="lin" valueType="num">
                                      <p:cBhvr additive="base">
                                        <p:cTn id="6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8">
                                            <p:txEl>
                                              <p:pRg st="2" end="2"/>
                                            </p:txEl>
                                          </p:spTgt>
                                        </p:tgtEl>
                                        <p:attrNameLst>
                                          <p:attrName>style.visibility</p:attrName>
                                        </p:attrNameLst>
                                      </p:cBhvr>
                                      <p:to>
                                        <p:strVal val="visible"/>
                                      </p:to>
                                    </p:set>
                                    <p:anim calcmode="lin" valueType="num">
                                      <p:cBhvr additive="base">
                                        <p:cTn id="69" dur="500" fill="hold"/>
                                        <p:tgtEl>
                                          <p:spTgt spid="8">
                                            <p:txEl>
                                              <p:pRg st="2" end="2"/>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0" nodeType="clickEffect">
                                  <p:stCondLst>
                                    <p:cond delay="0"/>
                                  </p:stCondLst>
                                  <p:childTnLst>
                                    <p:set>
                                      <p:cBhvr>
                                        <p:cTn id="74" dur="1" fill="hold">
                                          <p:stCondLst>
                                            <p:cond delay="0"/>
                                          </p:stCondLst>
                                        </p:cTn>
                                        <p:tgtEl>
                                          <p:spTgt spid="42"/>
                                        </p:tgtEl>
                                        <p:attrNameLst>
                                          <p:attrName>style.visibility</p:attrName>
                                        </p:attrNameLst>
                                      </p:cBhvr>
                                      <p:to>
                                        <p:strVal val="visible"/>
                                      </p:to>
                                    </p:set>
                                    <p:anim calcmode="lin" valueType="num">
                                      <p:cBhvr additive="base">
                                        <p:cTn id="75" dur="500" fill="hold"/>
                                        <p:tgtEl>
                                          <p:spTgt spid="42"/>
                                        </p:tgtEl>
                                        <p:attrNameLst>
                                          <p:attrName>ppt_x</p:attrName>
                                        </p:attrNameLst>
                                      </p:cBhvr>
                                      <p:tavLst>
                                        <p:tav tm="0">
                                          <p:val>
                                            <p:strVal val="1+#ppt_w/2"/>
                                          </p:val>
                                        </p:tav>
                                        <p:tav tm="100000">
                                          <p:val>
                                            <p:strVal val="#ppt_x"/>
                                          </p:val>
                                        </p:tav>
                                      </p:tavLst>
                                    </p:anim>
                                    <p:anim calcmode="lin" valueType="num">
                                      <p:cBhvr additive="base">
                                        <p:cTn id="7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41"/>
                                        </p:tgtEl>
                                        <p:attrNameLst>
                                          <p:attrName>style.visibility</p:attrName>
                                        </p:attrNameLst>
                                      </p:cBhvr>
                                      <p:to>
                                        <p:strVal val="visible"/>
                                      </p:to>
                                    </p:set>
                                    <p:anim calcmode="lin" valueType="num">
                                      <p:cBhvr additive="base">
                                        <p:cTn id="81" dur="500" fill="hold"/>
                                        <p:tgtEl>
                                          <p:spTgt spid="41"/>
                                        </p:tgtEl>
                                        <p:attrNameLst>
                                          <p:attrName>ppt_x</p:attrName>
                                        </p:attrNameLst>
                                      </p:cBhvr>
                                      <p:tavLst>
                                        <p:tav tm="0">
                                          <p:val>
                                            <p:strVal val="1+#ppt_w/2"/>
                                          </p:val>
                                        </p:tav>
                                        <p:tav tm="100000">
                                          <p:val>
                                            <p:strVal val="#ppt_x"/>
                                          </p:val>
                                        </p:tav>
                                      </p:tavLst>
                                    </p:anim>
                                    <p:anim calcmode="lin" valueType="num">
                                      <p:cBhvr additive="base">
                                        <p:cTn id="8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0" nodeType="click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1+#ppt_w/2"/>
                                          </p:val>
                                        </p:tav>
                                        <p:tav tm="100000">
                                          <p:val>
                                            <p:strVal val="#ppt_x"/>
                                          </p:val>
                                        </p:tav>
                                      </p:tavLst>
                                    </p:anim>
                                    <p:anim calcmode="lin" valueType="num">
                                      <p:cBhvr additive="base">
                                        <p:cTn id="8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grpId="0" nodeType="clickEffect">
                                  <p:stCondLst>
                                    <p:cond delay="0"/>
                                  </p:stCondLst>
                                  <p:childTnLst>
                                    <p:set>
                                      <p:cBhvr>
                                        <p:cTn id="92" dur="1" fill="hold">
                                          <p:stCondLst>
                                            <p:cond delay="0"/>
                                          </p:stCondLst>
                                        </p:cTn>
                                        <p:tgtEl>
                                          <p:spTgt spid="40"/>
                                        </p:tgtEl>
                                        <p:attrNameLst>
                                          <p:attrName>style.visibility</p:attrName>
                                        </p:attrNameLst>
                                      </p:cBhvr>
                                      <p:to>
                                        <p:strVal val="visible"/>
                                      </p:to>
                                    </p:set>
                                    <p:anim calcmode="lin" valueType="num">
                                      <p:cBhvr additive="base">
                                        <p:cTn id="93" dur="500" fill="hold"/>
                                        <p:tgtEl>
                                          <p:spTgt spid="40"/>
                                        </p:tgtEl>
                                        <p:attrNameLst>
                                          <p:attrName>ppt_x</p:attrName>
                                        </p:attrNameLst>
                                      </p:cBhvr>
                                      <p:tavLst>
                                        <p:tav tm="0">
                                          <p:val>
                                            <p:strVal val="1+#ppt_w/2"/>
                                          </p:val>
                                        </p:tav>
                                        <p:tav tm="100000">
                                          <p:val>
                                            <p:strVal val="#ppt_x"/>
                                          </p:val>
                                        </p:tav>
                                      </p:tavLst>
                                    </p:anim>
                                    <p:anim calcmode="lin" valueType="num">
                                      <p:cBhvr additive="base">
                                        <p:cTn id="94"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grpId="0" nodeType="clickEffect">
                                  <p:stCondLst>
                                    <p:cond delay="0"/>
                                  </p:stCondLst>
                                  <p:childTnLst>
                                    <p:set>
                                      <p:cBhvr>
                                        <p:cTn id="98" dur="1" fill="hold">
                                          <p:stCondLst>
                                            <p:cond delay="0"/>
                                          </p:stCondLst>
                                        </p:cTn>
                                        <p:tgtEl>
                                          <p:spTgt spid="39"/>
                                        </p:tgtEl>
                                        <p:attrNameLst>
                                          <p:attrName>style.visibility</p:attrName>
                                        </p:attrNameLst>
                                      </p:cBhvr>
                                      <p:to>
                                        <p:strVal val="visible"/>
                                      </p:to>
                                    </p:set>
                                    <p:anim calcmode="lin" valueType="num">
                                      <p:cBhvr additive="base">
                                        <p:cTn id="99" dur="500" fill="hold"/>
                                        <p:tgtEl>
                                          <p:spTgt spid="39"/>
                                        </p:tgtEl>
                                        <p:attrNameLst>
                                          <p:attrName>ppt_x</p:attrName>
                                        </p:attrNameLst>
                                      </p:cBhvr>
                                      <p:tavLst>
                                        <p:tav tm="0">
                                          <p:val>
                                            <p:strVal val="1+#ppt_w/2"/>
                                          </p:val>
                                        </p:tav>
                                        <p:tav tm="100000">
                                          <p:val>
                                            <p:strVal val="#ppt_x"/>
                                          </p:val>
                                        </p:tav>
                                      </p:tavLst>
                                    </p:anim>
                                    <p:anim calcmode="lin" valueType="num">
                                      <p:cBhvr additive="base">
                                        <p:cTn id="100"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2" fill="hold" grpId="0" nodeType="clickEffect">
                                  <p:stCondLst>
                                    <p:cond delay="0"/>
                                  </p:stCondLst>
                                  <p:childTnLst>
                                    <p:set>
                                      <p:cBhvr>
                                        <p:cTn id="104" dur="1" fill="hold">
                                          <p:stCondLst>
                                            <p:cond delay="0"/>
                                          </p:stCondLst>
                                        </p:cTn>
                                        <p:tgtEl>
                                          <p:spTgt spid="37"/>
                                        </p:tgtEl>
                                        <p:attrNameLst>
                                          <p:attrName>style.visibility</p:attrName>
                                        </p:attrNameLst>
                                      </p:cBhvr>
                                      <p:to>
                                        <p:strVal val="visible"/>
                                      </p:to>
                                    </p:set>
                                    <p:anim calcmode="lin" valueType="num">
                                      <p:cBhvr additive="base">
                                        <p:cTn id="105" dur="500" fill="hold"/>
                                        <p:tgtEl>
                                          <p:spTgt spid="37"/>
                                        </p:tgtEl>
                                        <p:attrNameLst>
                                          <p:attrName>ppt_x</p:attrName>
                                        </p:attrNameLst>
                                      </p:cBhvr>
                                      <p:tavLst>
                                        <p:tav tm="0">
                                          <p:val>
                                            <p:strVal val="1+#ppt_w/2"/>
                                          </p:val>
                                        </p:tav>
                                        <p:tav tm="100000">
                                          <p:val>
                                            <p:strVal val="#ppt_x"/>
                                          </p:val>
                                        </p:tav>
                                      </p:tavLst>
                                    </p:anim>
                                    <p:anim calcmode="lin" valueType="num">
                                      <p:cBhvr additive="base">
                                        <p:cTn id="10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2" fill="hold" grpId="0" nodeType="clickEffect">
                                  <p:stCondLst>
                                    <p:cond delay="0"/>
                                  </p:stCondLst>
                                  <p:childTnLst>
                                    <p:set>
                                      <p:cBhvr>
                                        <p:cTn id="110" dur="1" fill="hold">
                                          <p:stCondLst>
                                            <p:cond delay="0"/>
                                          </p:stCondLst>
                                        </p:cTn>
                                        <p:tgtEl>
                                          <p:spTgt spid="36"/>
                                        </p:tgtEl>
                                        <p:attrNameLst>
                                          <p:attrName>style.visibility</p:attrName>
                                        </p:attrNameLst>
                                      </p:cBhvr>
                                      <p:to>
                                        <p:strVal val="visible"/>
                                      </p:to>
                                    </p:set>
                                    <p:anim calcmode="lin" valueType="num">
                                      <p:cBhvr additive="base">
                                        <p:cTn id="111" dur="500" fill="hold"/>
                                        <p:tgtEl>
                                          <p:spTgt spid="36"/>
                                        </p:tgtEl>
                                        <p:attrNameLst>
                                          <p:attrName>ppt_x</p:attrName>
                                        </p:attrNameLst>
                                      </p:cBhvr>
                                      <p:tavLst>
                                        <p:tav tm="0">
                                          <p:val>
                                            <p:strVal val="1+#ppt_w/2"/>
                                          </p:val>
                                        </p:tav>
                                        <p:tav tm="100000">
                                          <p:val>
                                            <p:strVal val="#ppt_x"/>
                                          </p:val>
                                        </p:tav>
                                      </p:tavLst>
                                    </p:anim>
                                    <p:anim calcmode="lin" valueType="num">
                                      <p:cBhvr additive="base">
                                        <p:cTn id="112"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33" grpId="0" animBg="1"/>
      <p:bldP spid="3" grpId="0"/>
      <p:bldP spid="4" grpId="0"/>
      <p:bldP spid="7" grpId="0"/>
      <p:bldP spid="10" grpId="0"/>
      <p:bldP spid="11" grpId="0"/>
      <p:bldP spid="34" grpId="0"/>
      <p:bldP spid="35" grpId="0"/>
      <p:bldP spid="36" grpId="0"/>
      <p:bldP spid="37" grpId="0"/>
      <p:bldP spid="38" grpId="0"/>
      <p:bldP spid="39" grpId="0"/>
      <p:bldP spid="40" grpId="0"/>
      <p:bldP spid="41" grpId="0"/>
      <p:bldP spid="42"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457200" y="4907891"/>
            <a:ext cx="4443099" cy="19050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It is used when </a:t>
            </a:r>
          </a:p>
          <a:p>
            <a:pPr algn="ctr">
              <a:buNone/>
            </a:pPr>
            <a:r>
              <a:rPr lang="en-US" altLang="en-US" sz="2400" dirty="0">
                <a:cs typeface="Times New Roman" panose="02020603050405020304" pitchFamily="18" charset="0"/>
              </a:rPr>
              <a:t>assuming the contradiction</a:t>
            </a:r>
          </a:p>
          <a:p>
            <a:pPr algn="ctr">
              <a:buNone/>
            </a:pPr>
            <a:r>
              <a:rPr lang="en-US" altLang="en-US" sz="2400" dirty="0">
                <a:cs typeface="Times New Roman" panose="02020603050405020304" pitchFamily="18" charset="0"/>
              </a:rPr>
              <a:t>allows you to assume </a:t>
            </a:r>
          </a:p>
          <a:p>
            <a:pPr algn="ctr">
              <a:buNone/>
            </a:pPr>
            <a:r>
              <a:rPr lang="en-US" altLang="en-US" sz="2400" dirty="0">
                <a:cs typeface="Times New Roman" panose="02020603050405020304" pitchFamily="18" charset="0"/>
              </a:rPr>
              <a:t>the existence of some object.</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29">
            <a:extLst>
              <a:ext uri="{FF2B5EF4-FFF2-40B4-BE49-F238E27FC236}">
                <a16:creationId xmlns:a16="http://schemas.microsoft.com/office/drawing/2014/main" id="{5CDF3A68-9DC3-E687-8489-BF25F12D8382}"/>
              </a:ext>
            </a:extLst>
          </p:cNvPr>
          <p:cNvGrpSpPr>
            <a:grpSpLocks/>
          </p:cNvGrpSpPr>
          <p:nvPr/>
        </p:nvGrpSpPr>
        <p:grpSpPr bwMode="auto">
          <a:xfrm>
            <a:off x="1219200" y="3471314"/>
            <a:ext cx="823374" cy="795886"/>
            <a:chOff x="2065" y="1551"/>
            <a:chExt cx="1628" cy="1988"/>
          </a:xfrm>
        </p:grpSpPr>
        <p:sp>
          <p:nvSpPr>
            <p:cNvPr id="14" name="Freeform 30">
              <a:extLst>
                <a:ext uri="{FF2B5EF4-FFF2-40B4-BE49-F238E27FC236}">
                  <a16:creationId xmlns:a16="http://schemas.microsoft.com/office/drawing/2014/main" id="{15D17EA3-07C3-BE52-5F52-7CD6AECDDE0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1">
              <a:extLst>
                <a:ext uri="{FF2B5EF4-FFF2-40B4-BE49-F238E27FC236}">
                  <a16:creationId xmlns:a16="http://schemas.microsoft.com/office/drawing/2014/main" id="{05B1F989-8A2D-93F0-6CBB-752F9A16670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2">
              <a:extLst>
                <a:ext uri="{FF2B5EF4-FFF2-40B4-BE49-F238E27FC236}">
                  <a16:creationId xmlns:a16="http://schemas.microsoft.com/office/drawing/2014/main" id="{3740160B-DF57-67A0-3876-F595DBBFDCA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3">
              <a:extLst>
                <a:ext uri="{FF2B5EF4-FFF2-40B4-BE49-F238E27FC236}">
                  <a16:creationId xmlns:a16="http://schemas.microsoft.com/office/drawing/2014/main" id="{3A144F3E-B334-4ECE-4C35-E898E1E8DA9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4">
              <a:extLst>
                <a:ext uri="{FF2B5EF4-FFF2-40B4-BE49-F238E27FC236}">
                  <a16:creationId xmlns:a16="http://schemas.microsoft.com/office/drawing/2014/main" id="{6E28EFA3-6050-CC06-0A5C-FDC5969B5B2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A82FA506-2EFA-09DF-BA0C-EA6C6641F56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6">
              <a:extLst>
                <a:ext uri="{FF2B5EF4-FFF2-40B4-BE49-F238E27FC236}">
                  <a16:creationId xmlns:a16="http://schemas.microsoft.com/office/drawing/2014/main" id="{8BCCCE48-5066-2F4B-1BA5-2F29694724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7">
              <a:extLst>
                <a:ext uri="{FF2B5EF4-FFF2-40B4-BE49-F238E27FC236}">
                  <a16:creationId xmlns:a16="http://schemas.microsoft.com/office/drawing/2014/main" id="{7229619C-AD3F-C0E3-A98F-C98B0FBC116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8">
              <a:extLst>
                <a:ext uri="{FF2B5EF4-FFF2-40B4-BE49-F238E27FC236}">
                  <a16:creationId xmlns:a16="http://schemas.microsoft.com/office/drawing/2014/main" id="{F7C8E404-5715-47F4-F22D-D539BBD595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9">
              <a:extLst>
                <a:ext uri="{FF2B5EF4-FFF2-40B4-BE49-F238E27FC236}">
                  <a16:creationId xmlns:a16="http://schemas.microsoft.com/office/drawing/2014/main" id="{B62CA1C9-B35F-BC71-39E5-17D24925075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0">
              <a:extLst>
                <a:ext uri="{FF2B5EF4-FFF2-40B4-BE49-F238E27FC236}">
                  <a16:creationId xmlns:a16="http://schemas.microsoft.com/office/drawing/2014/main" id="{0BB9BE6F-39AA-9C13-C84C-9FEA1EAB2DC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1">
              <a:extLst>
                <a:ext uri="{FF2B5EF4-FFF2-40B4-BE49-F238E27FC236}">
                  <a16:creationId xmlns:a16="http://schemas.microsoft.com/office/drawing/2014/main" id="{E96E34A6-5E42-C0E4-7775-0A2E067886A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2">
              <a:extLst>
                <a:ext uri="{FF2B5EF4-FFF2-40B4-BE49-F238E27FC236}">
                  <a16:creationId xmlns:a16="http://schemas.microsoft.com/office/drawing/2014/main" id="{380AF1F8-F26B-ADF6-6604-311532DEBA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3">
              <a:extLst>
                <a:ext uri="{FF2B5EF4-FFF2-40B4-BE49-F238E27FC236}">
                  <a16:creationId xmlns:a16="http://schemas.microsoft.com/office/drawing/2014/main" id="{356B2F71-D556-CBD7-38F5-9AA2C9C7B2E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4">
              <a:extLst>
                <a:ext uri="{FF2B5EF4-FFF2-40B4-BE49-F238E27FC236}">
                  <a16:creationId xmlns:a16="http://schemas.microsoft.com/office/drawing/2014/main" id="{6B66FB82-75DB-B4D5-71ED-9EE0ADB2025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5">
              <a:extLst>
                <a:ext uri="{FF2B5EF4-FFF2-40B4-BE49-F238E27FC236}">
                  <a16:creationId xmlns:a16="http://schemas.microsoft.com/office/drawing/2014/main" id="{A9213C21-2EF4-85DF-DC65-F42457B92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6">
              <a:extLst>
                <a:ext uri="{FF2B5EF4-FFF2-40B4-BE49-F238E27FC236}">
                  <a16:creationId xmlns:a16="http://schemas.microsoft.com/office/drawing/2014/main" id="{9637C530-0CB1-32D5-8DD2-506C8D4B6A2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250">
            <a:extLst>
              <a:ext uri="{FF2B5EF4-FFF2-40B4-BE49-F238E27FC236}">
                <a16:creationId xmlns:a16="http://schemas.microsoft.com/office/drawing/2014/main" id="{87A81963-7315-4170-53E1-91D4534B6844}"/>
              </a:ext>
            </a:extLst>
          </p:cNvPr>
          <p:cNvSpPr>
            <a:spLocks noChangeArrowheads="1"/>
          </p:cNvSpPr>
          <p:nvPr/>
        </p:nvSpPr>
        <p:spPr bwMode="auto">
          <a:xfrm>
            <a:off x="2316987" y="3394882"/>
            <a:ext cx="4693414" cy="1405717"/>
          </a:xfrm>
          <a:prstGeom prst="wedgeRoundRectCallout">
            <a:avLst>
              <a:gd name="adj1" fmla="val -58519"/>
              <a:gd name="adj2" fmla="val -18410"/>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 hate </a:t>
            </a:r>
            <a:r>
              <a:rPr lang="en-US" altLang="en-US" sz="2400" dirty="0">
                <a:cs typeface="Arial" pitchFamily="34" charset="0"/>
              </a:rPr>
              <a:t>most </a:t>
            </a: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proof</a:t>
            </a:r>
            <a:r>
              <a:rPr lang="en-US" altLang="en-US" sz="2400" dirty="0">
                <a:cs typeface="Arial" pitchFamily="34" charset="0"/>
              </a:rPr>
              <a:t>s</a:t>
            </a: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 by contradiction.</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And it is </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way over used.</a:t>
            </a:r>
            <a:endPar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Please </a:t>
            </a:r>
            <a:r>
              <a:rPr lang="en-US" altLang="en-US" sz="2400" dirty="0">
                <a:solidFill>
                  <a:srgbClr val="FF0000"/>
                </a:solidFill>
                <a:cs typeface="Arial" pitchFamily="34" charset="0"/>
              </a:rPr>
              <a:t>avoid </a:t>
            </a:r>
            <a:r>
              <a:rPr lang="en-US" altLang="en-US" sz="2400" dirty="0">
                <a:cs typeface="Arial" pitchFamily="34" charset="0"/>
              </a:rPr>
              <a:t>it by proving directly.</a:t>
            </a:r>
          </a:p>
        </p:txBody>
      </p:sp>
      <p:sp>
        <p:nvSpPr>
          <p:cNvPr id="2" name="AutoShape 35">
            <a:extLst>
              <a:ext uri="{FF2B5EF4-FFF2-40B4-BE49-F238E27FC236}">
                <a16:creationId xmlns:a16="http://schemas.microsoft.com/office/drawing/2014/main" id="{CF96ECE9-FBE4-6A76-3F36-B90C771F1395}"/>
              </a:ext>
            </a:extLst>
          </p:cNvPr>
          <p:cNvSpPr>
            <a:spLocks noChangeArrowheads="1"/>
          </p:cNvSpPr>
          <p:nvPr/>
        </p:nvSpPr>
        <p:spPr bwMode="auto">
          <a:xfrm>
            <a:off x="5081901" y="4876800"/>
            <a:ext cx="3757299" cy="9144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We will leave it till we are doing </a:t>
            </a:r>
            <a:r>
              <a:rPr lang="en-US" altLang="en-US" sz="2400" dirty="0">
                <a:solidFill>
                  <a:srgbClr val="FFC000"/>
                </a:solidFill>
                <a:latin typeface="Symbol" pitchFamily="18" charset="2"/>
              </a:rPr>
              <a:t>"</a:t>
            </a:r>
            <a:r>
              <a:rPr lang="en-US" altLang="en-US" sz="2400" dirty="0">
                <a:solidFill>
                  <a:srgbClr val="FFC000"/>
                </a:solidFill>
                <a:latin typeface="Times New Roman"/>
              </a:rPr>
              <a:t> </a:t>
            </a:r>
            <a:r>
              <a:rPr lang="en-US" altLang="en-US" sz="2400" dirty="0" err="1">
                <a:cs typeface="Times New Roman" panose="02020603050405020304" pitchFamily="18" charset="0"/>
              </a:rPr>
              <a:t>forall</a:t>
            </a:r>
            <a:r>
              <a:rPr lang="en-US" altLang="en-US" sz="2400" dirty="0">
                <a:cs typeface="Times New Roman" panose="02020603050405020304" pitchFamily="18" charset="0"/>
              </a:rPr>
              <a:t> and </a:t>
            </a:r>
            <a:r>
              <a:rPr lang="en-US" altLang="en-US" sz="2400" dirty="0">
                <a:solidFill>
                  <a:srgbClr val="FFC000"/>
                </a:solidFill>
                <a:latin typeface="Symbol" pitchFamily="18" charset="2"/>
              </a:rPr>
              <a:t>$ </a:t>
            </a:r>
            <a:r>
              <a:rPr lang="en-US" altLang="en-US" sz="2400" dirty="0">
                <a:cs typeface="Times New Roman" panose="02020603050405020304" pitchFamily="18" charset="0"/>
              </a:rPr>
              <a:t>exists.</a:t>
            </a:r>
          </a:p>
        </p:txBody>
      </p:sp>
      <p:sp>
        <p:nvSpPr>
          <p:cNvPr id="3" name="AutoShape 250">
            <a:extLst>
              <a:ext uri="{FF2B5EF4-FFF2-40B4-BE49-F238E27FC236}">
                <a16:creationId xmlns:a16="http://schemas.microsoft.com/office/drawing/2014/main" id="{DE689DF3-25CE-E02F-8194-E5E3B67F82B4}"/>
              </a:ext>
            </a:extLst>
          </p:cNvPr>
          <p:cNvSpPr>
            <a:spLocks noChangeArrowheads="1"/>
          </p:cNvSpPr>
          <p:nvPr/>
        </p:nvSpPr>
        <p:spPr bwMode="auto">
          <a:xfrm>
            <a:off x="5077692" y="5872539"/>
            <a:ext cx="3609108" cy="914401"/>
          </a:xfrm>
          <a:prstGeom prst="wedgeRoundRectCallout">
            <a:avLst>
              <a:gd name="adj1" fmla="val -53912"/>
              <a:gd name="adj2" fmla="val -46693"/>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And then we will have a better way of doing it.</a:t>
            </a:r>
            <a:endParaRPr lang="en-US" altLang="en-US" sz="2400" dirty="0">
              <a:cs typeface="Arial" pitchFamily="34" charset="0"/>
            </a:endParaRPr>
          </a:p>
        </p:txBody>
      </p:sp>
    </p:spTree>
    <p:extLst>
      <p:ext uri="{BB962C8B-B14F-4D97-AF65-F5344CB8AC3E}">
        <p14:creationId xmlns:p14="http://schemas.microsoft.com/office/powerpoint/2010/main" val="534638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ppt_x"/>
                                          </p:val>
                                        </p:tav>
                                        <p:tav tm="100000">
                                          <p:val>
                                            <p:strVal val="#ppt_x"/>
                                          </p:val>
                                        </p:tav>
                                      </p:tavLst>
                                    </p:anim>
                                    <p:anim calcmode="lin" valueType="num">
                                      <p:cBhvr additive="base">
                                        <p:cTn id="2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 grpId="0" animBg="1"/>
      <p:bldP spid="3" grpId="0" animBg="1"/>
    </p:bld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1C2562C-07F7-3CC8-1D72-9215777554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4765F08C-9F07-4E3F-AC15-1B505E711FC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BF1B2995-6307-4875-D6E5-3BB191ADD202}"/>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3034C58B-CD0D-D58C-D50E-3107132AE805}"/>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A3EFDAF-C8F1-C5C5-E45B-80E684F56C78}"/>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6AA78507-4736-41FB-9642-18FE9A97BB94}"/>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E58F0543-1185-C87D-9923-882EFA2D7EDB}"/>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364144E1-92C8-1595-7097-F542A0032F79}"/>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78B20CDA-349E-6400-A411-9016EC906204}"/>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4AE7D20-B9DF-6223-841C-ACC6F498187E}"/>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E07C78DA-0106-01F1-A20A-EEE0EA80AB39}"/>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7CBC751A-9031-C910-3F48-F12A4C5708B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746FE8-D8EA-42E4-6B82-4FFED299B6D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C9485160-C57B-E027-A53C-1ECFD76820BD}"/>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0673F3E3-56FA-5E7C-F475-DAE9CC622FA1}"/>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18928C20-9345-42C5-20F2-B2E654F5891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4C7A43A3-EBB4-73C5-607D-DC2574F5F072}"/>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AB3E7CD5-5CC5-C636-8D8D-D8390BBF223C}"/>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A9041D5B-23F5-2994-57C9-C06A0BF0C33A}"/>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AC2A5973-AD42-6775-960F-60AA4CEAD349}"/>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1831F806-F97E-7938-4D37-E2AE2540A6F9}"/>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678C39F6-38B5-B4E7-3C74-4D240623B93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511B397E-B59D-9A58-BEDE-5C0A777222EE}"/>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72CB9A81-F921-FDA8-F05C-66C96C59C5DD}"/>
              </a:ext>
            </a:extLst>
          </p:cNvPr>
          <p:cNvGrpSpPr/>
          <p:nvPr/>
        </p:nvGrpSpPr>
        <p:grpSpPr>
          <a:xfrm>
            <a:off x="7239084" y="3618980"/>
            <a:ext cx="1970401" cy="1014538"/>
            <a:chOff x="7239084" y="3618980"/>
            <a:chExt cx="1970401" cy="1014538"/>
          </a:xfrm>
        </p:grpSpPr>
        <p:sp>
          <p:nvSpPr>
            <p:cNvPr id="76" name="Rectangle 75">
              <a:extLst>
                <a:ext uri="{FF2B5EF4-FFF2-40B4-BE49-F238E27FC236}">
                  <a16:creationId xmlns:a16="http://schemas.microsoft.com/office/drawing/2014/main" id="{D1A049C6-76A1-AA87-B454-E1D92A1D335E}"/>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7" name="Group 76">
              <a:extLst>
                <a:ext uri="{FF2B5EF4-FFF2-40B4-BE49-F238E27FC236}">
                  <a16:creationId xmlns:a16="http://schemas.microsoft.com/office/drawing/2014/main" id="{BCCDEF7E-9BE6-7A91-861D-9325CD831DDD}"/>
                </a:ext>
              </a:extLst>
            </p:cNvPr>
            <p:cNvGrpSpPr/>
            <p:nvPr/>
          </p:nvGrpSpPr>
          <p:grpSpPr>
            <a:xfrm>
              <a:off x="7239084" y="3618980"/>
              <a:ext cx="1970401" cy="803447"/>
              <a:chOff x="7239084" y="3618980"/>
              <a:chExt cx="1970401" cy="803447"/>
            </a:xfrm>
          </p:grpSpPr>
          <p:sp>
            <p:nvSpPr>
              <p:cNvPr id="78" name="Rectangle 77">
                <a:extLst>
                  <a:ext uri="{FF2B5EF4-FFF2-40B4-BE49-F238E27FC236}">
                    <a16:creationId xmlns:a16="http://schemas.microsoft.com/office/drawing/2014/main" id="{C3691775-8F5F-A40C-7AB4-A1CEE4111274}"/>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Rectangle 78">
                <a:extLst>
                  <a:ext uri="{FF2B5EF4-FFF2-40B4-BE49-F238E27FC236}">
                    <a16:creationId xmlns:a16="http://schemas.microsoft.com/office/drawing/2014/main" id="{2BD48B63-50E5-E6A3-CC2E-0022262BA828}"/>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80" name="Straight Connector 79">
                <a:extLst>
                  <a:ext uri="{FF2B5EF4-FFF2-40B4-BE49-F238E27FC236}">
                    <a16:creationId xmlns:a16="http://schemas.microsoft.com/office/drawing/2014/main" id="{A9F26187-0D1B-A028-5716-733315E8A6D0}"/>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E3A0EEA-7321-1B7D-E638-C750CB5F5929}"/>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34" name="Straight Connector 133">
            <a:extLst>
              <a:ext uri="{FF2B5EF4-FFF2-40B4-BE49-F238E27FC236}">
                <a16:creationId xmlns:a16="http://schemas.microsoft.com/office/drawing/2014/main" id="{CAF091A2-BE39-47B2-97B7-CCD630B67B0F}"/>
              </a:ext>
            </a:extLst>
          </p:cNvPr>
          <p:cNvCxnSpPr>
            <a:cxnSpLocks/>
          </p:cNvCxnSpPr>
          <p:nvPr/>
        </p:nvCxnSpPr>
        <p:spPr bwMode="auto">
          <a:xfrm>
            <a:off x="152400" y="6655526"/>
            <a:ext cx="5486400" cy="0"/>
          </a:xfrm>
          <a:prstGeom prst="line">
            <a:avLst/>
          </a:prstGeom>
          <a:noFill/>
          <a:ln w="25400" cap="flat" cmpd="sng" algn="ctr">
            <a:solidFill>
              <a:srgbClr val="FF00FF"/>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8D3327BC-C10F-4797-9148-CACA03129CE7}"/>
              </a:ext>
            </a:extLst>
          </p:cNvPr>
          <p:cNvCxnSpPr>
            <a:cxnSpLocks/>
          </p:cNvCxnSpPr>
          <p:nvPr/>
        </p:nvCxnSpPr>
        <p:spPr bwMode="auto">
          <a:xfrm>
            <a:off x="3962983" y="6172200"/>
            <a:ext cx="4266617" cy="0"/>
          </a:xfrm>
          <a:prstGeom prst="line">
            <a:avLst/>
          </a:prstGeom>
          <a:noFill/>
          <a:ln w="25400" cap="flat" cmpd="sng" algn="ctr">
            <a:solidFill>
              <a:srgbClr val="FF00FF"/>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EB5B4A8A-909C-475C-9D6F-76EF91FA70C7}"/>
              </a:ext>
            </a:extLst>
          </p:cNvPr>
          <p:cNvCxnSpPr>
            <a:cxnSpLocks/>
          </p:cNvCxnSpPr>
          <p:nvPr/>
        </p:nvCxnSpPr>
        <p:spPr bwMode="auto">
          <a:xfrm>
            <a:off x="3898542" y="6429775"/>
            <a:ext cx="4180341" cy="2622"/>
          </a:xfrm>
          <a:prstGeom prst="line">
            <a:avLst/>
          </a:prstGeom>
          <a:noFill/>
          <a:ln w="25400" cap="flat" cmpd="sng" algn="ctr">
            <a:solidFill>
              <a:srgbClr val="FF00FF"/>
            </a:solidFill>
            <a:prstDash val="solid"/>
            <a:round/>
            <a:headEnd type="none" w="med" len="med"/>
            <a:tailEnd type="none" w="med" len="med"/>
          </a:ln>
          <a:effectLst/>
        </p:spPr>
      </p:cxnSp>
    </p:spTree>
    <p:extLst>
      <p:ext uri="{BB962C8B-B14F-4D97-AF65-F5344CB8AC3E}">
        <p14:creationId xmlns:p14="http://schemas.microsoft.com/office/powerpoint/2010/main" val="33950402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ppt_x"/>
                                          </p:val>
                                        </p:tav>
                                        <p:tav tm="100000">
                                          <p:val>
                                            <p:strVal val="#ppt_x"/>
                                          </p:val>
                                        </p:tav>
                                      </p:tavLst>
                                    </p:anim>
                                    <p:anim calcmode="lin" valueType="num">
                                      <p:cBhvr additive="base">
                                        <p:cTn id="36" dur="5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ppt_x"/>
                                          </p:val>
                                        </p:tav>
                                        <p:tav tm="100000">
                                          <p:val>
                                            <p:strVal val="#ppt_x"/>
                                          </p:val>
                                        </p:tav>
                                      </p:tavLst>
                                    </p:anim>
                                    <p:anim calcmode="lin" valueType="num">
                                      <p:cBhvr additive="base">
                                        <p:cTn id="40" dur="500" fill="hold"/>
                                        <p:tgtEl>
                                          <p:spTgt spid="1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ppt_x"/>
                                          </p:val>
                                        </p:tav>
                                        <p:tav tm="100000">
                                          <p:val>
                                            <p:strVal val="#ppt_x"/>
                                          </p:val>
                                        </p:tav>
                                      </p:tavLst>
                                    </p:anim>
                                    <p:anim calcmode="lin" valueType="num">
                                      <p:cBhvr additive="base">
                                        <p:cTn id="44" dur="5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500" fill="hold"/>
                                        <p:tgtEl>
                                          <p:spTgt spid="45"/>
                                        </p:tgtEl>
                                        <p:attrNameLst>
                                          <p:attrName>ppt_x</p:attrName>
                                        </p:attrNameLst>
                                      </p:cBhvr>
                                      <p:tavLst>
                                        <p:tav tm="0">
                                          <p:val>
                                            <p:strVal val="#ppt_x"/>
                                          </p:val>
                                        </p:tav>
                                        <p:tav tm="100000">
                                          <p:val>
                                            <p:strVal val="#ppt_x"/>
                                          </p:val>
                                        </p:tav>
                                      </p:tavLst>
                                    </p:anim>
                                    <p:anim calcmode="lin" valueType="num">
                                      <p:cBhvr additive="base">
                                        <p:cTn id="56" dur="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25"/>
                                        </p:tgtEl>
                                        <p:attrNameLst>
                                          <p:attrName>style.visibility</p:attrName>
                                        </p:attrNameLst>
                                      </p:cBhvr>
                                      <p:to>
                                        <p:strVal val="visible"/>
                                      </p:to>
                                    </p:set>
                                    <p:anim calcmode="lin" valueType="num">
                                      <p:cBhvr additive="base">
                                        <p:cTn id="63" dur="500" fill="hold"/>
                                        <p:tgtEl>
                                          <p:spTgt spid="125"/>
                                        </p:tgtEl>
                                        <p:attrNameLst>
                                          <p:attrName>ppt_x</p:attrName>
                                        </p:attrNameLst>
                                      </p:cBhvr>
                                      <p:tavLst>
                                        <p:tav tm="0">
                                          <p:val>
                                            <p:strVal val="#ppt_x"/>
                                          </p:val>
                                        </p:tav>
                                        <p:tav tm="100000">
                                          <p:val>
                                            <p:strVal val="#ppt_x"/>
                                          </p:val>
                                        </p:tav>
                                      </p:tavLst>
                                    </p:anim>
                                    <p:anim calcmode="lin" valueType="num">
                                      <p:cBhvr additive="base">
                                        <p:cTn id="64" dur="500" fill="hold"/>
                                        <p:tgtEl>
                                          <p:spTgt spid="12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28"/>
                                        </p:tgtEl>
                                        <p:attrNameLst>
                                          <p:attrName>style.visibility</p:attrName>
                                        </p:attrNameLst>
                                      </p:cBhvr>
                                      <p:to>
                                        <p:strVal val="visible"/>
                                      </p:to>
                                    </p:set>
                                    <p:anim calcmode="lin" valueType="num">
                                      <p:cBhvr additive="base">
                                        <p:cTn id="67" dur="500" fill="hold"/>
                                        <p:tgtEl>
                                          <p:spTgt spid="128"/>
                                        </p:tgtEl>
                                        <p:attrNameLst>
                                          <p:attrName>ppt_x</p:attrName>
                                        </p:attrNameLst>
                                      </p:cBhvr>
                                      <p:tavLst>
                                        <p:tav tm="0">
                                          <p:val>
                                            <p:strVal val="#ppt_x"/>
                                          </p:val>
                                        </p:tav>
                                        <p:tav tm="100000">
                                          <p:val>
                                            <p:strVal val="#ppt_x"/>
                                          </p:val>
                                        </p:tav>
                                      </p:tavLst>
                                    </p:anim>
                                    <p:anim calcmode="lin" valueType="num">
                                      <p:cBhvr additive="base">
                                        <p:cTn id="68" dur="500" fill="hold"/>
                                        <p:tgtEl>
                                          <p:spTgt spid="12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500" fill="hold"/>
                                        <p:tgtEl>
                                          <p:spTgt spid="4"/>
                                        </p:tgtEl>
                                        <p:attrNameLst>
                                          <p:attrName>ppt_x</p:attrName>
                                        </p:attrNameLst>
                                      </p:cBhvr>
                                      <p:tavLst>
                                        <p:tav tm="0">
                                          <p:val>
                                            <p:strVal val="#ppt_x"/>
                                          </p:val>
                                        </p:tav>
                                        <p:tav tm="100000">
                                          <p:val>
                                            <p:strVal val="#ppt_x"/>
                                          </p:val>
                                        </p:tav>
                                      </p:tavLst>
                                    </p:anim>
                                    <p:anim calcmode="lin" valueType="num">
                                      <p:cBhvr additive="base">
                                        <p:cTn id="72" dur="500" fill="hold"/>
                                        <p:tgtEl>
                                          <p:spTgt spid="4"/>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8"/>
                                        </p:tgtEl>
                                        <p:attrNameLst>
                                          <p:attrName>style.visibility</p:attrName>
                                        </p:attrNameLst>
                                      </p:cBhvr>
                                      <p:to>
                                        <p:strVal val="visible"/>
                                      </p:to>
                                    </p:set>
                                    <p:anim calcmode="lin" valueType="num">
                                      <p:cBhvr additive="base">
                                        <p:cTn id="75" dur="500" fill="hold"/>
                                        <p:tgtEl>
                                          <p:spTgt spid="8"/>
                                        </p:tgtEl>
                                        <p:attrNameLst>
                                          <p:attrName>ppt_x</p:attrName>
                                        </p:attrNameLst>
                                      </p:cBhvr>
                                      <p:tavLst>
                                        <p:tav tm="0">
                                          <p:val>
                                            <p:strVal val="#ppt_x"/>
                                          </p:val>
                                        </p:tav>
                                        <p:tav tm="100000">
                                          <p:val>
                                            <p:strVal val="#ppt_x"/>
                                          </p:val>
                                        </p:tav>
                                      </p:tavLst>
                                    </p:anim>
                                    <p:anim calcmode="lin" valueType="num">
                                      <p:cBhvr additive="base">
                                        <p:cTn id="76" dur="500" fill="hold"/>
                                        <p:tgtEl>
                                          <p:spTgt spid="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ppt_x"/>
                                          </p:val>
                                        </p:tav>
                                        <p:tav tm="100000">
                                          <p:val>
                                            <p:strVal val="#ppt_x"/>
                                          </p:val>
                                        </p:tav>
                                      </p:tavLst>
                                    </p:anim>
                                    <p:anim calcmode="lin" valueType="num">
                                      <p:cBhvr additive="base">
                                        <p:cTn id="80" dur="500" fill="hold"/>
                                        <p:tgtEl>
                                          <p:spTgt spid="30"/>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ppt_x"/>
                                          </p:val>
                                        </p:tav>
                                        <p:tav tm="100000">
                                          <p:val>
                                            <p:strVal val="#ppt_x"/>
                                          </p:val>
                                        </p:tav>
                                      </p:tavLst>
                                    </p:anim>
                                    <p:anim calcmode="lin" valueType="num">
                                      <p:cBhvr additive="base">
                                        <p:cTn id="84" dur="500" fill="hold"/>
                                        <p:tgtEl>
                                          <p:spTgt spid="40"/>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500" fill="hold"/>
                                        <p:tgtEl>
                                          <p:spTgt spid="41"/>
                                        </p:tgtEl>
                                        <p:attrNameLst>
                                          <p:attrName>ppt_x</p:attrName>
                                        </p:attrNameLst>
                                      </p:cBhvr>
                                      <p:tavLst>
                                        <p:tav tm="0">
                                          <p:val>
                                            <p:strVal val="#ppt_x"/>
                                          </p:val>
                                        </p:tav>
                                        <p:tav tm="100000">
                                          <p:val>
                                            <p:strVal val="#ppt_x"/>
                                          </p:val>
                                        </p:tav>
                                      </p:tavLst>
                                    </p:anim>
                                    <p:anim calcmode="lin" valueType="num">
                                      <p:cBhvr additive="base">
                                        <p:cTn id="88" dur="500" fill="hold"/>
                                        <p:tgtEl>
                                          <p:spTgt spid="41"/>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500" fill="hold"/>
                                        <p:tgtEl>
                                          <p:spTgt spid="75"/>
                                        </p:tgtEl>
                                        <p:attrNameLst>
                                          <p:attrName>ppt_x</p:attrName>
                                        </p:attrNameLst>
                                      </p:cBhvr>
                                      <p:tavLst>
                                        <p:tav tm="0">
                                          <p:val>
                                            <p:strVal val="#ppt_x"/>
                                          </p:val>
                                        </p:tav>
                                        <p:tav tm="100000">
                                          <p:val>
                                            <p:strVal val="#ppt_x"/>
                                          </p:val>
                                        </p:tav>
                                      </p:tavLst>
                                    </p:anim>
                                    <p:anim calcmode="lin" valueType="num">
                                      <p:cBhvr additive="base">
                                        <p:cTn id="92" dur="50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134"/>
                                        </p:tgtEl>
                                        <p:attrNameLst>
                                          <p:attrName>style.visibility</p:attrName>
                                        </p:attrNameLst>
                                      </p:cBhvr>
                                      <p:to>
                                        <p:strVal val="visible"/>
                                      </p:to>
                                    </p:set>
                                    <p:anim calcmode="lin" valueType="num">
                                      <p:cBhvr additive="base">
                                        <p:cTn id="95" dur="500" fill="hold"/>
                                        <p:tgtEl>
                                          <p:spTgt spid="134"/>
                                        </p:tgtEl>
                                        <p:attrNameLst>
                                          <p:attrName>ppt_x</p:attrName>
                                        </p:attrNameLst>
                                      </p:cBhvr>
                                      <p:tavLst>
                                        <p:tav tm="0">
                                          <p:val>
                                            <p:strVal val="#ppt_x"/>
                                          </p:val>
                                        </p:tav>
                                        <p:tav tm="100000">
                                          <p:val>
                                            <p:strVal val="#ppt_x"/>
                                          </p:val>
                                        </p:tav>
                                      </p:tavLst>
                                    </p:anim>
                                    <p:anim calcmode="lin" valueType="num">
                                      <p:cBhvr additive="base">
                                        <p:cTn id="96" dur="500" fill="hold"/>
                                        <p:tgtEl>
                                          <p:spTgt spid="134"/>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142"/>
                                        </p:tgtEl>
                                        <p:attrNameLst>
                                          <p:attrName>style.visibility</p:attrName>
                                        </p:attrNameLst>
                                      </p:cBhvr>
                                      <p:to>
                                        <p:strVal val="visible"/>
                                      </p:to>
                                    </p:set>
                                    <p:anim calcmode="lin" valueType="num">
                                      <p:cBhvr additive="base">
                                        <p:cTn id="101" dur="500" fill="hold"/>
                                        <p:tgtEl>
                                          <p:spTgt spid="142"/>
                                        </p:tgtEl>
                                        <p:attrNameLst>
                                          <p:attrName>ppt_x</p:attrName>
                                        </p:attrNameLst>
                                      </p:cBhvr>
                                      <p:tavLst>
                                        <p:tav tm="0">
                                          <p:val>
                                            <p:strVal val="#ppt_x"/>
                                          </p:val>
                                        </p:tav>
                                        <p:tav tm="100000">
                                          <p:val>
                                            <p:strVal val="#ppt_x"/>
                                          </p:val>
                                        </p:tav>
                                      </p:tavLst>
                                    </p:anim>
                                    <p:anim calcmode="lin" valueType="num">
                                      <p:cBhvr additive="base">
                                        <p:cTn id="102" dur="500" fill="hold"/>
                                        <p:tgtEl>
                                          <p:spTgt spid="142"/>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143"/>
                                        </p:tgtEl>
                                        <p:attrNameLst>
                                          <p:attrName>style.visibility</p:attrName>
                                        </p:attrNameLst>
                                      </p:cBhvr>
                                      <p:to>
                                        <p:strVal val="visible"/>
                                      </p:to>
                                    </p:set>
                                    <p:anim calcmode="lin" valueType="num">
                                      <p:cBhvr additive="base">
                                        <p:cTn id="105" dur="500" fill="hold"/>
                                        <p:tgtEl>
                                          <p:spTgt spid="143"/>
                                        </p:tgtEl>
                                        <p:attrNameLst>
                                          <p:attrName>ppt_x</p:attrName>
                                        </p:attrNameLst>
                                      </p:cBhvr>
                                      <p:tavLst>
                                        <p:tav tm="0">
                                          <p:val>
                                            <p:strVal val="#ppt_x"/>
                                          </p:val>
                                        </p:tav>
                                        <p:tav tm="100000">
                                          <p:val>
                                            <p:strVal val="#ppt_x"/>
                                          </p:val>
                                        </p:tav>
                                      </p:tavLst>
                                    </p:anim>
                                    <p:anim calcmode="lin" valueType="num">
                                      <p:cBhvr additive="base">
                                        <p:cTn id="106" dur="500" fill="hold"/>
                                        <p:tgtEl>
                                          <p:spTgt spid="1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5" grpId="0"/>
      <p:bldP spid="128" grpId="0"/>
    </p:bld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66FF66"/>
                </a:solidFill>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66FF66"/>
                </a:solidFill>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a:p>
            <a:pPr lvl="0" eaLnBrk="1" hangingPunct="1">
              <a:spcBef>
                <a:spcPct val="0"/>
              </a:spcBef>
              <a:buNone/>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335280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9" name="TextBox 8">
            <a:extLst>
              <a:ext uri="{FF2B5EF4-FFF2-40B4-BE49-F238E27FC236}">
                <a16:creationId xmlns:a16="http://schemas.microsoft.com/office/drawing/2014/main" id="{CD355510-07E8-43E5-D978-46344C3321A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10" name="TextBox 9">
            <a:extLst>
              <a:ext uri="{FF2B5EF4-FFF2-40B4-BE49-F238E27FC236}">
                <a16:creationId xmlns:a16="http://schemas.microsoft.com/office/drawing/2014/main" id="{D395D695-A8EE-F274-7EA5-C6C7F01DF58E}"/>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685800" y="28194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sym typeface="Symbol" panose="05050102010706020507" pitchFamily="18" charset="2"/>
              </a:rPr>
              <a:t>.</a:t>
            </a:r>
          </a:p>
        </p:txBody>
      </p:sp>
      <p:sp>
        <p:nvSpPr>
          <p:cNvPr id="21" name="TextBox 20">
            <a:extLst>
              <a:ext uri="{FF2B5EF4-FFF2-40B4-BE49-F238E27FC236}">
                <a16:creationId xmlns:a16="http://schemas.microsoft.com/office/drawing/2014/main" id="{A5323A66-CF2B-4128-BFA9-3D8CD7EB67CC}"/>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 name="AutoShape 35">
            <a:extLst>
              <a:ext uri="{FF2B5EF4-FFF2-40B4-BE49-F238E27FC236}">
                <a16:creationId xmlns:a16="http://schemas.microsoft.com/office/drawing/2014/main" id="{C6BCBE06-CAEB-CF12-4188-1E6FD6F607D8}"/>
              </a:ext>
            </a:extLst>
          </p:cNvPr>
          <p:cNvSpPr>
            <a:spLocks noChangeArrowheads="1"/>
          </p:cNvSpPr>
          <p:nvPr/>
        </p:nvSpPr>
        <p:spPr bwMode="auto">
          <a:xfrm>
            <a:off x="3200400" y="3276600"/>
            <a:ext cx="2895600" cy="1676400"/>
          </a:xfrm>
          <a:prstGeom prst="wedgeRoundRectCallout">
            <a:avLst>
              <a:gd name="adj1" fmla="val -54819"/>
              <a:gd name="adj2" fmla="val 34179"/>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Knowing that</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at least one is true,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does not imply</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that both are true.</a:t>
            </a:r>
          </a:p>
        </p:txBody>
      </p:sp>
      <p:sp>
        <p:nvSpPr>
          <p:cNvPr id="5" name="Rectangle 4">
            <a:extLst>
              <a:ext uri="{FF2B5EF4-FFF2-40B4-BE49-F238E27FC236}">
                <a16:creationId xmlns:a16="http://schemas.microsoft.com/office/drawing/2014/main" id="{CE4451BD-D60F-7F2B-21BA-1AD00B537EDF}"/>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8" name="AutoShape 35">
            <a:extLst>
              <a:ext uri="{FF2B5EF4-FFF2-40B4-BE49-F238E27FC236}">
                <a16:creationId xmlns:a16="http://schemas.microsoft.com/office/drawing/2014/main" id="{4D6AEC8A-A12B-B968-A704-FF1CEA25FBDF}"/>
              </a:ext>
            </a:extLst>
          </p:cNvPr>
          <p:cNvSpPr>
            <a:spLocks noChangeArrowheads="1"/>
          </p:cNvSpPr>
          <p:nvPr/>
        </p:nvSpPr>
        <p:spPr bwMode="auto">
          <a:xfrm>
            <a:off x="762000" y="499872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ALL </a:t>
            </a:r>
            <a:r>
              <a:rPr lang="en-US" altLang="en-US" sz="2400" dirty="0" err="1">
                <a:cs typeface="Times New Roman" panose="02020603050405020304" pitchFamily="18" charset="0"/>
                <a:sym typeface="Symbol" panose="05050102010706020507" pitchFamily="18" charset="2"/>
              </a:rPr>
              <a:t>2</a:t>
            </a:r>
            <a:r>
              <a:rPr lang="en-US" altLang="en-US" sz="2400" baseline="30000" dirty="0" err="1">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assignments.</a:t>
            </a:r>
          </a:p>
        </p:txBody>
      </p:sp>
      <p:sp>
        <p:nvSpPr>
          <p:cNvPr id="11" name="AutoShape 35">
            <a:extLst>
              <a:ext uri="{FF2B5EF4-FFF2-40B4-BE49-F238E27FC236}">
                <a16:creationId xmlns:a16="http://schemas.microsoft.com/office/drawing/2014/main" id="{92E37B23-736D-BB6F-0DEC-F969E3690766}"/>
              </a:ext>
            </a:extLst>
          </p:cNvPr>
          <p:cNvSpPr>
            <a:spLocks noChangeArrowheads="1"/>
          </p:cNvSpPr>
          <p:nvPr/>
        </p:nvSpPr>
        <p:spPr bwMode="auto">
          <a:xfrm>
            <a:off x="3886200" y="50292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use this is our reasoning about life.</a:t>
            </a:r>
          </a:p>
        </p:txBody>
      </p:sp>
    </p:spTree>
    <p:extLst>
      <p:ext uri="{BB962C8B-B14F-4D97-AF65-F5344CB8AC3E}">
        <p14:creationId xmlns:p14="http://schemas.microsoft.com/office/powerpoint/2010/main" val="2460134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500" fill="hold"/>
                                        <p:tgtEl>
                                          <p:spTgt spid="70"/>
                                        </p:tgtEl>
                                        <p:attrNameLst>
                                          <p:attrName>ppt_x</p:attrName>
                                        </p:attrNameLst>
                                      </p:cBhvr>
                                      <p:tavLst>
                                        <p:tav tm="0">
                                          <p:val>
                                            <p:strVal val="#ppt_x"/>
                                          </p:val>
                                        </p:tav>
                                        <p:tav tm="100000">
                                          <p:val>
                                            <p:strVal val="#ppt_x"/>
                                          </p:val>
                                        </p:tav>
                                      </p:tavLst>
                                    </p:anim>
                                    <p:anim calcmode="lin" valueType="num">
                                      <p:cBhvr additive="base">
                                        <p:cTn id="12"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ppt_x"/>
                                          </p:val>
                                        </p:tav>
                                        <p:tav tm="100000">
                                          <p:val>
                                            <p:strVal val="#ppt_x"/>
                                          </p:val>
                                        </p:tav>
                                      </p:tavLst>
                                    </p:anim>
                                    <p:anim calcmode="lin" valueType="num">
                                      <p:cBhvr additive="base">
                                        <p:cTn id="30"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ppt_x"/>
                                          </p:val>
                                        </p:tav>
                                        <p:tav tm="100000">
                                          <p:val>
                                            <p:strVal val="#ppt_x"/>
                                          </p:val>
                                        </p:tav>
                                      </p:tavLst>
                                    </p:anim>
                                    <p:anim calcmode="lin" valueType="num">
                                      <p:cBhvr additive="base">
                                        <p:cTn id="36" dur="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ppt_x"/>
                                          </p:val>
                                        </p:tav>
                                        <p:tav tm="100000">
                                          <p:val>
                                            <p:strVal val="#ppt_x"/>
                                          </p:val>
                                        </p:tav>
                                      </p:tavLst>
                                    </p:anim>
                                    <p:anim calcmode="lin" valueType="num">
                                      <p:cBhvr additive="base">
                                        <p:cTn id="40" dur="500" fill="hold"/>
                                        <p:tgtEl>
                                          <p:spTgt spid="9"/>
                                        </p:tgtEl>
                                        <p:attrNameLst>
                                          <p:attrName>ppt_y</p:attrName>
                                        </p:attrNameLst>
                                      </p:cBhvr>
                                      <p:tavLst>
                                        <p:tav tm="0">
                                          <p:val>
                                            <p:strVal val="1+#ppt_h/2"/>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3">
                                            <p:txEl>
                                              <p:pRg st="1" end="1"/>
                                            </p:txEl>
                                          </p:spTgt>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3">
                                            <p:txEl>
                                              <p:pRg st="2" end="2"/>
                                            </p:txEl>
                                          </p:spTgt>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3">
                                            <p:txEl>
                                              <p:pRg st="3" end="3"/>
                                            </p:txEl>
                                          </p:spTgt>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70"/>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18"/>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ppt_x"/>
                                          </p:val>
                                        </p:tav>
                                        <p:tav tm="100000">
                                          <p:val>
                                            <p:strVal val="#ppt_x"/>
                                          </p:val>
                                        </p:tav>
                                      </p:tavLst>
                                    </p:anim>
                                    <p:anim calcmode="lin" valueType="num">
                                      <p:cBhvr additive="base">
                                        <p:cTn id="56"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2"/>
                                        </p:tgtEl>
                                        <p:attrNameLst>
                                          <p:attrName>style.visibility</p:attrName>
                                        </p:attrNameLst>
                                      </p:cBhvr>
                                      <p:to>
                                        <p:strVal val="visible"/>
                                      </p:to>
                                    </p:set>
                                    <p:anim calcmode="lin" valueType="num">
                                      <p:cBhvr additive="base">
                                        <p:cTn id="61" dur="500" fill="hold"/>
                                        <p:tgtEl>
                                          <p:spTgt spid="2"/>
                                        </p:tgtEl>
                                        <p:attrNameLst>
                                          <p:attrName>ppt_x</p:attrName>
                                        </p:attrNameLst>
                                      </p:cBhvr>
                                      <p:tavLst>
                                        <p:tav tm="0">
                                          <p:val>
                                            <p:strVal val="#ppt_x"/>
                                          </p:val>
                                        </p:tav>
                                        <p:tav tm="100000">
                                          <p:val>
                                            <p:strVal val="#ppt_x"/>
                                          </p:val>
                                        </p:tav>
                                      </p:tavLst>
                                    </p:anim>
                                    <p:anim calcmode="lin" valueType="num">
                                      <p:cBhvr additive="base">
                                        <p:cTn id="6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0" grpId="1" animBg="1"/>
      <p:bldP spid="9" grpId="0"/>
      <p:bldP spid="10" grpId="0"/>
      <p:bldP spid="18" grpId="0" animBg="1"/>
      <p:bldP spid="18" grpId="1" animBg="1"/>
      <p:bldP spid="21" grpId="0"/>
      <p:bldP spid="2" grpId="0" animBg="1"/>
      <p:bldP spid="11"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p:txBody>
      </p:sp>
      <p:sp>
        <p:nvSpPr>
          <p:cNvPr id="2" name="Rectangle 1">
            <a:extLst>
              <a:ext uri="{FF2B5EF4-FFF2-40B4-BE49-F238E27FC236}">
                <a16:creationId xmlns:a16="http://schemas.microsoft.com/office/drawing/2014/main" id="{483E7A4F-D003-4143-B992-6F8A4E66BE74}"/>
              </a:ext>
            </a:extLst>
          </p:cNvPr>
          <p:cNvSpPr/>
          <p:nvPr/>
        </p:nvSpPr>
        <p:spPr>
          <a:xfrm>
            <a:off x="3695700" y="3282569"/>
            <a:ext cx="1130300" cy="978661"/>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20" name="Rectangle 19">
            <a:extLst>
              <a:ext uri="{FF2B5EF4-FFF2-40B4-BE49-F238E27FC236}">
                <a16:creationId xmlns:a16="http://schemas.microsoft.com/office/drawing/2014/main" id="{1BAD731C-A322-41FC-A209-3A13F7B98C65}"/>
              </a:ext>
            </a:extLst>
          </p:cNvPr>
          <p:cNvSpPr/>
          <p:nvPr/>
        </p:nvSpPr>
        <p:spPr>
          <a:xfrm>
            <a:off x="3695700" y="3276600"/>
            <a:ext cx="1130300" cy="1554480"/>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23" name="Rectangle 22">
            <a:extLst>
              <a:ext uri="{FF2B5EF4-FFF2-40B4-BE49-F238E27FC236}">
                <a16:creationId xmlns:a16="http://schemas.microsoft.com/office/drawing/2014/main" id="{98A712EF-1AB9-4E0C-820F-04A80F09A3AB}"/>
              </a:ext>
            </a:extLst>
          </p:cNvPr>
          <p:cNvSpPr/>
          <p:nvPr/>
        </p:nvSpPr>
        <p:spPr>
          <a:xfrm>
            <a:off x="4144546" y="4696396"/>
            <a:ext cx="338554" cy="461665"/>
          </a:xfrm>
          <a:prstGeom prst="rect">
            <a:avLst/>
          </a:prstGeom>
        </p:spPr>
        <p:txBody>
          <a:bodyPr wrap="none">
            <a:spAutoFit/>
          </a:bodyPr>
          <a:lstStyle/>
          <a:p>
            <a:pPr algn="l"/>
            <a:r>
              <a:rPr lang="en-US" altLang="en-US" sz="2400" dirty="0">
                <a:solidFill>
                  <a:srgbClr val="FFC000"/>
                </a:solidFill>
                <a:sym typeface="Symbol" panose="05050102010706020507" pitchFamily="18" charset="2"/>
              </a:rPr>
              <a:t>x</a:t>
            </a:r>
            <a:endParaRPr lang="en-US" sz="2400" dirty="0"/>
          </a:p>
        </p:txBody>
      </p:sp>
      <p:sp>
        <p:nvSpPr>
          <p:cNvPr id="25" name="Rectangle 24">
            <a:extLst>
              <a:ext uri="{FF2B5EF4-FFF2-40B4-BE49-F238E27FC236}">
                <a16:creationId xmlns:a16="http://schemas.microsoft.com/office/drawing/2014/main" id="{0E0D1E25-F652-4687-84C0-402E010957E0}"/>
              </a:ext>
            </a:extLst>
          </p:cNvPr>
          <p:cNvSpPr/>
          <p:nvPr/>
        </p:nvSpPr>
        <p:spPr>
          <a:xfrm>
            <a:off x="3865613" y="3357417"/>
            <a:ext cx="782587" cy="830997"/>
          </a:xfrm>
          <a:prstGeom prst="rect">
            <a:avLst/>
          </a:prstGeom>
        </p:spPr>
        <p:txBody>
          <a:bodyPr wrap="none">
            <a:spAutoFit/>
          </a:bodyPr>
          <a:lstStyle/>
          <a:p>
            <a:pPr algn="ctr"/>
            <a:r>
              <a:rPr lang="en-US" altLang="en-US" sz="2400" dirty="0">
                <a:solidFill>
                  <a:srgbClr val="FEFEFE"/>
                </a:solidFill>
                <a:sym typeface="Symbol" panose="05050102010706020507" pitchFamily="18" charset="2"/>
              </a:rPr>
              <a:t>Area</a:t>
            </a:r>
          </a:p>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endParaRPr lang="en-US" sz="2400" dirty="0"/>
          </a:p>
        </p:txBody>
      </p:sp>
      <p:sp>
        <p:nvSpPr>
          <p:cNvPr id="26" name="Rectangle 25">
            <a:extLst>
              <a:ext uri="{FF2B5EF4-FFF2-40B4-BE49-F238E27FC236}">
                <a16:creationId xmlns:a16="http://schemas.microsoft.com/office/drawing/2014/main" id="{F70FA487-1BE5-4E8C-B9D5-764CD691B357}"/>
              </a:ext>
            </a:extLst>
          </p:cNvPr>
          <p:cNvSpPr/>
          <p:nvPr/>
        </p:nvSpPr>
        <p:spPr>
          <a:xfrm>
            <a:off x="3395246" y="4267200"/>
            <a:ext cx="320922" cy="461665"/>
          </a:xfrm>
          <a:prstGeom prst="rect">
            <a:avLst/>
          </a:prstGeom>
        </p:spPr>
        <p:txBody>
          <a:bodyPr wrap="none">
            <a:spAutoFit/>
          </a:bodyPr>
          <a:lstStyle/>
          <a:p>
            <a:pPr algn="l"/>
            <a:r>
              <a:rPr lang="en-US" altLang="en-US" sz="2400" dirty="0">
                <a:solidFill>
                  <a:srgbClr val="FFC000"/>
                </a:solidFill>
                <a:sym typeface="Symbol" panose="05050102010706020507" pitchFamily="18" charset="2"/>
              </a:rPr>
              <a:t>z</a:t>
            </a:r>
            <a:endParaRPr lang="en-US" sz="2400" dirty="0"/>
          </a:p>
        </p:txBody>
      </p:sp>
      <p:sp>
        <p:nvSpPr>
          <p:cNvPr id="27" name="Rectangle 26">
            <a:extLst>
              <a:ext uri="{FF2B5EF4-FFF2-40B4-BE49-F238E27FC236}">
                <a16:creationId xmlns:a16="http://schemas.microsoft.com/office/drawing/2014/main" id="{052C9CAA-5456-45B0-9E39-27DD270FF9DC}"/>
              </a:ext>
            </a:extLst>
          </p:cNvPr>
          <p:cNvSpPr/>
          <p:nvPr/>
        </p:nvSpPr>
        <p:spPr>
          <a:xfrm>
            <a:off x="3395246" y="3488035"/>
            <a:ext cx="338554" cy="461665"/>
          </a:xfrm>
          <a:prstGeom prst="rect">
            <a:avLst/>
          </a:prstGeom>
        </p:spPr>
        <p:txBody>
          <a:bodyPr wrap="none">
            <a:spAutoFit/>
          </a:bodyPr>
          <a:lstStyle/>
          <a:p>
            <a:pPr algn="l"/>
            <a:r>
              <a:rPr lang="en-US" sz="2400" dirty="0">
                <a:solidFill>
                  <a:srgbClr val="FFC000"/>
                </a:solidFill>
              </a:rPr>
              <a:t>y</a:t>
            </a:r>
          </a:p>
        </p:txBody>
      </p:sp>
      <p:sp>
        <p:nvSpPr>
          <p:cNvPr id="28" name="Rectangle 27">
            <a:extLst>
              <a:ext uri="{FF2B5EF4-FFF2-40B4-BE49-F238E27FC236}">
                <a16:creationId xmlns:a16="http://schemas.microsoft.com/office/drawing/2014/main" id="{EC5604A8-732C-412A-8617-B3D9FF3EACBA}"/>
              </a:ext>
            </a:extLst>
          </p:cNvPr>
          <p:cNvSpPr/>
          <p:nvPr/>
        </p:nvSpPr>
        <p:spPr>
          <a:xfrm>
            <a:off x="3954274" y="4288135"/>
            <a:ext cx="643126" cy="461665"/>
          </a:xfrm>
          <a:prstGeom prst="rect">
            <a:avLst/>
          </a:prstGeom>
        </p:spPr>
        <p:txBody>
          <a:bodyPr wrap="none">
            <a:spAutoFit/>
          </a:bodyPr>
          <a:lstStyle/>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z</a:t>
            </a:r>
            <a:endParaRPr lang="en-US" sz="2400" dirty="0"/>
          </a:p>
        </p:txBody>
      </p:sp>
      <p:sp>
        <p:nvSpPr>
          <p:cNvPr id="31" name="Rectangle 30">
            <a:extLst>
              <a:ext uri="{FF2B5EF4-FFF2-40B4-BE49-F238E27FC236}">
                <a16:creationId xmlns:a16="http://schemas.microsoft.com/office/drawing/2014/main" id="{29324A81-80B9-47B5-94B8-9181CDA0957E}"/>
              </a:ext>
            </a:extLst>
          </p:cNvPr>
          <p:cNvSpPr/>
          <p:nvPr/>
        </p:nvSpPr>
        <p:spPr>
          <a:xfrm>
            <a:off x="2819400" y="3830935"/>
            <a:ext cx="647934" cy="461665"/>
          </a:xfrm>
          <a:prstGeom prst="rect">
            <a:avLst/>
          </a:prstGeom>
        </p:spPr>
        <p:txBody>
          <a:bodyPr wrap="none">
            <a:spAutoFit/>
          </a:bodyPr>
          <a:lstStyle/>
          <a:p>
            <a:pPr algn="ctr"/>
            <a:r>
              <a:rPr lang="en-US" sz="2400" dirty="0" err="1">
                <a:solidFill>
                  <a:srgbClr val="FFC000"/>
                </a:solidFill>
                <a:sym typeface="Symbol" panose="05050102010706020507" pitchFamily="18" charset="2"/>
              </a:rPr>
              <a:t>y+z</a:t>
            </a:r>
            <a:endParaRPr lang="en-US" sz="2400" dirty="0"/>
          </a:p>
        </p:txBody>
      </p:sp>
      <p:sp>
        <p:nvSpPr>
          <p:cNvPr id="32" name="Rectangle 31">
            <a:extLst>
              <a:ext uri="{FF2B5EF4-FFF2-40B4-BE49-F238E27FC236}">
                <a16:creationId xmlns:a16="http://schemas.microsoft.com/office/drawing/2014/main" id="{3F66022E-9029-404D-ACED-2DC97BBFF88B}"/>
              </a:ext>
            </a:extLst>
          </p:cNvPr>
          <p:cNvSpPr/>
          <p:nvPr/>
        </p:nvSpPr>
        <p:spPr>
          <a:xfrm>
            <a:off x="3713169" y="3537803"/>
            <a:ext cx="1175322" cy="830997"/>
          </a:xfrm>
          <a:prstGeom prst="rect">
            <a:avLst/>
          </a:prstGeom>
        </p:spPr>
        <p:txBody>
          <a:bodyPr wrap="none">
            <a:spAutoFit/>
          </a:bodyPr>
          <a:lstStyle/>
          <a:p>
            <a:pPr algn="ctr"/>
            <a:r>
              <a:rPr lang="en-US" altLang="en-US" sz="2400" dirty="0">
                <a:solidFill>
                  <a:srgbClr val="FEFEFE"/>
                </a:solidFill>
                <a:sym typeface="Symbol" panose="05050102010706020507" pitchFamily="18" charset="2"/>
              </a:rPr>
              <a:t>Area</a:t>
            </a:r>
          </a:p>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a:t>
            </a:r>
            <a:endParaRPr lang="en-US" sz="2400" dirty="0"/>
          </a:p>
        </p:txBody>
      </p:sp>
      <p:sp>
        <p:nvSpPr>
          <p:cNvPr id="34" name="AutoShape 35">
            <a:extLst>
              <a:ext uri="{FF2B5EF4-FFF2-40B4-BE49-F238E27FC236}">
                <a16:creationId xmlns:a16="http://schemas.microsoft.com/office/drawing/2014/main" id="{E39F55AC-CB97-4541-9FCC-35D28F2832CE}"/>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35" name="AutoShape 35">
            <a:extLst>
              <a:ext uri="{FF2B5EF4-FFF2-40B4-BE49-F238E27FC236}">
                <a16:creationId xmlns:a16="http://schemas.microsoft.com/office/drawing/2014/main" id="{7744ABFB-4CAC-4DB8-98D4-FFB942684359}"/>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5" name="Rectangle 2">
            <a:extLst>
              <a:ext uri="{FF2B5EF4-FFF2-40B4-BE49-F238E27FC236}">
                <a16:creationId xmlns:a16="http://schemas.microsoft.com/office/drawing/2014/main" id="{53B1FFFA-2D22-42DF-860A-49B218D8A50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6" name="Rectangle 2">
            <a:extLst>
              <a:ext uri="{FF2B5EF4-FFF2-40B4-BE49-F238E27FC236}">
                <a16:creationId xmlns:a16="http://schemas.microsoft.com/office/drawing/2014/main" id="{9C16CDD7-4620-4EDB-BC25-9A61F86E5EF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935311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fill="hold"/>
                                        <p:tgtEl>
                                          <p:spTgt spid="34"/>
                                        </p:tgtEl>
                                        <p:attrNameLst>
                                          <p:attrName>ppt_x</p:attrName>
                                        </p:attrNameLst>
                                      </p:cBhvr>
                                      <p:tavLst>
                                        <p:tav tm="0">
                                          <p:val>
                                            <p:strVal val="#ppt_x"/>
                                          </p:val>
                                        </p:tav>
                                        <p:tav tm="100000">
                                          <p:val>
                                            <p:strVal val="#ppt_x"/>
                                          </p:val>
                                        </p:tav>
                                      </p:tavLst>
                                    </p:anim>
                                    <p:anim calcmode="lin" valueType="num">
                                      <p:cBhvr additive="base">
                                        <p:cTn id="14"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2">
                                            <p:txEl>
                                              <p:pRg st="0" end="0"/>
                                            </p:txEl>
                                          </p:spTgt>
                                        </p:tgtEl>
                                        <p:attrNameLst>
                                          <p:attrName>style.visibility</p:attrName>
                                        </p:attrNameLst>
                                      </p:cBhvr>
                                      <p:to>
                                        <p:strVal val="visible"/>
                                      </p:to>
                                    </p:set>
                                    <p:anim calcmode="lin" valueType="num">
                                      <p:cBhvr additive="base">
                                        <p:cTn id="25"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500" fill="hold"/>
                                        <p:tgtEl>
                                          <p:spTgt spid="20"/>
                                        </p:tgtEl>
                                        <p:attrNameLst>
                                          <p:attrName>ppt_x</p:attrName>
                                        </p:attrNameLst>
                                      </p:cBhvr>
                                      <p:tavLst>
                                        <p:tav tm="0">
                                          <p:val>
                                            <p:strVal val="#ppt_x"/>
                                          </p:val>
                                        </p:tav>
                                        <p:tav tm="100000">
                                          <p:val>
                                            <p:strVal val="#ppt_x"/>
                                          </p:val>
                                        </p:tav>
                                      </p:tavLst>
                                    </p:anim>
                                    <p:anim calcmode="lin" valueType="num">
                                      <p:cBhvr additive="base">
                                        <p:cTn id="32" dur="500" fill="hold"/>
                                        <p:tgtEl>
                                          <p:spTgt spid="2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500" fill="hold"/>
                                        <p:tgtEl>
                                          <p:spTgt spid="31"/>
                                        </p:tgtEl>
                                        <p:attrNameLst>
                                          <p:attrName>ppt_x</p:attrName>
                                        </p:attrNameLst>
                                      </p:cBhvr>
                                      <p:tavLst>
                                        <p:tav tm="0">
                                          <p:val>
                                            <p:strVal val="#ppt_x"/>
                                          </p:val>
                                        </p:tav>
                                        <p:tav tm="100000">
                                          <p:val>
                                            <p:strVal val="#ppt_x"/>
                                          </p:val>
                                        </p:tav>
                                      </p:tavLst>
                                    </p:anim>
                                    <p:anim calcmode="lin" valueType="num">
                                      <p:cBhvr additive="base">
                                        <p:cTn id="36" dur="50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ppt_x"/>
                                          </p:val>
                                        </p:tav>
                                        <p:tav tm="100000">
                                          <p:val>
                                            <p:strVal val="#ppt_x"/>
                                          </p:val>
                                        </p:tav>
                                      </p:tavLst>
                                    </p:anim>
                                    <p:anim calcmode="lin" valueType="num">
                                      <p:cBhvr additive="base">
                                        <p:cTn id="4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additive="base">
                                        <p:cTn id="51" dur="500" fill="hold"/>
                                        <p:tgtEl>
                                          <p:spTgt spid="2"/>
                                        </p:tgtEl>
                                        <p:attrNameLst>
                                          <p:attrName>ppt_x</p:attrName>
                                        </p:attrNameLst>
                                      </p:cBhvr>
                                      <p:tavLst>
                                        <p:tav tm="0">
                                          <p:val>
                                            <p:strVal val="#ppt_x"/>
                                          </p:val>
                                        </p:tav>
                                        <p:tav tm="100000">
                                          <p:val>
                                            <p:strVal val="#ppt_x"/>
                                          </p:val>
                                        </p:tav>
                                      </p:tavLst>
                                    </p:anim>
                                    <p:anim calcmode="lin" valueType="num">
                                      <p:cBhvr additive="base">
                                        <p:cTn id="52" dur="500" fill="hold"/>
                                        <p:tgtEl>
                                          <p:spTgt spid="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500" fill="hold"/>
                                        <p:tgtEl>
                                          <p:spTgt spid="26"/>
                                        </p:tgtEl>
                                        <p:attrNameLst>
                                          <p:attrName>ppt_x</p:attrName>
                                        </p:attrNameLst>
                                      </p:cBhvr>
                                      <p:tavLst>
                                        <p:tav tm="0">
                                          <p:val>
                                            <p:strVal val="#ppt_x"/>
                                          </p:val>
                                        </p:tav>
                                        <p:tav tm="100000">
                                          <p:val>
                                            <p:strVal val="#ppt_x"/>
                                          </p:val>
                                        </p:tav>
                                      </p:tavLst>
                                    </p:anim>
                                    <p:anim calcmode="lin" valueType="num">
                                      <p:cBhvr additive="base">
                                        <p:cTn id="60" dur="500" fill="hold"/>
                                        <p:tgtEl>
                                          <p:spTgt spid="26"/>
                                        </p:tgtEl>
                                        <p:attrNameLst>
                                          <p:attrName>ppt_y</p:attrName>
                                        </p:attrNameLst>
                                      </p:cBhvr>
                                      <p:tavLst>
                                        <p:tav tm="0">
                                          <p:val>
                                            <p:strVal val="1+#ppt_h/2"/>
                                          </p:val>
                                        </p:tav>
                                        <p:tav tm="100000">
                                          <p:val>
                                            <p:strVal val="#ppt_y"/>
                                          </p:val>
                                        </p:tav>
                                      </p:tavLst>
                                    </p:anim>
                                  </p:childTnLst>
                                </p:cTn>
                              </p:par>
                              <p:par>
                                <p:cTn id="61" presetID="1" presetClass="exit" presetSubtype="0" fill="hold" grpId="1" nodeType="withEffect">
                                  <p:stCondLst>
                                    <p:cond delay="0"/>
                                  </p:stCondLst>
                                  <p:childTnLst>
                                    <p:set>
                                      <p:cBhvr>
                                        <p:cTn id="62" dur="1" fill="hold">
                                          <p:stCondLst>
                                            <p:cond delay="0"/>
                                          </p:stCondLst>
                                        </p:cTn>
                                        <p:tgtEl>
                                          <p:spTgt spid="32"/>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 calcmode="lin" valueType="num">
                                      <p:cBhvr additive="base">
                                        <p:cTn id="67" dur="500" fill="hold"/>
                                        <p:tgtEl>
                                          <p:spTgt spid="25"/>
                                        </p:tgtEl>
                                        <p:attrNameLst>
                                          <p:attrName>ppt_x</p:attrName>
                                        </p:attrNameLst>
                                      </p:cBhvr>
                                      <p:tavLst>
                                        <p:tav tm="0">
                                          <p:val>
                                            <p:strVal val="#ppt_x"/>
                                          </p:val>
                                        </p:tav>
                                        <p:tav tm="100000">
                                          <p:val>
                                            <p:strVal val="#ppt_x"/>
                                          </p:val>
                                        </p:tav>
                                      </p:tavLst>
                                    </p:anim>
                                    <p:anim calcmode="lin" valueType="num">
                                      <p:cBhvr additive="base">
                                        <p:cTn id="6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ppt_x"/>
                                          </p:val>
                                        </p:tav>
                                        <p:tav tm="100000">
                                          <p:val>
                                            <p:strVal val="#ppt_x"/>
                                          </p:val>
                                        </p:tav>
                                      </p:tavLst>
                                    </p:anim>
                                    <p:anim calcmode="lin" valueType="num">
                                      <p:cBhvr additive="base">
                                        <p:cTn id="7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3" grpId="0"/>
      <p:bldP spid="25" grpId="0"/>
      <p:bldP spid="26" grpId="0"/>
      <p:bldP spid="27" grpId="0"/>
      <p:bldP spid="28" grpId="0"/>
      <p:bldP spid="31" grpId="0"/>
      <p:bldP spid="32" grpId="0"/>
      <p:bldP spid="32" grpId="1"/>
      <p:bldP spid="34" grpId="0" animBg="1"/>
      <p:bldP spid="35" grpId="0" animBg="1"/>
      <p:bldP spid="16"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n-US" altLang="en-US" sz="2400" dirty="0">
                <a:solidFill>
                  <a:srgbClr val="FFC000"/>
                </a:solidFill>
              </a:rPr>
              <a:t>)</a:t>
            </a:r>
          </a:p>
          <a:p>
            <a:pPr lvl="0" eaLnBrk="1" hangingPunct="1">
              <a:spcBef>
                <a:spcPct val="0"/>
              </a:spcBef>
              <a:buNone/>
              <a:defRPr/>
            </a:pPr>
            <a:r>
              <a:rPr lang="en-US" altLang="en-US" sz="2400" dirty="0">
                <a:solidFill>
                  <a:srgbClr val="FFC000"/>
                </a:solidFill>
              </a:rPr>
              <a:t>                                  3         =             9</a:t>
            </a:r>
          </a:p>
        </p:txBody>
      </p:sp>
      <p:sp>
        <p:nvSpPr>
          <p:cNvPr id="10" name="AutoShape 35">
            <a:extLst>
              <a:ext uri="{FF2B5EF4-FFF2-40B4-BE49-F238E27FC236}">
                <a16:creationId xmlns:a16="http://schemas.microsoft.com/office/drawing/2014/main" id="{CF392216-0915-445B-AB0B-89A7A0B14045}"/>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1" name="AutoShape 35">
            <a:extLst>
              <a:ext uri="{FF2B5EF4-FFF2-40B4-BE49-F238E27FC236}">
                <a16:creationId xmlns:a16="http://schemas.microsoft.com/office/drawing/2014/main" id="{86810B6D-97F3-40AB-805B-A5544D155C6C}"/>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2" name="Straight Connector 11">
            <a:extLst>
              <a:ext uri="{FF2B5EF4-FFF2-40B4-BE49-F238E27FC236}">
                <a16:creationId xmlns:a16="http://schemas.microsoft.com/office/drawing/2014/main" id="{A109E8DE-99F0-4B92-A2A8-8DD17D5A2BB3}"/>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7" name="Rectangle 2">
            <a:extLst>
              <a:ext uri="{FF2B5EF4-FFF2-40B4-BE49-F238E27FC236}">
                <a16:creationId xmlns:a16="http://schemas.microsoft.com/office/drawing/2014/main" id="{3F0E9B94-B103-46BC-8858-55EDC04DD4A1}"/>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Rectangle 2">
            <a:extLst>
              <a:ext uri="{FF2B5EF4-FFF2-40B4-BE49-F238E27FC236}">
                <a16:creationId xmlns:a16="http://schemas.microsoft.com/office/drawing/2014/main" id="{91CD28A3-2199-4E9A-8FAD-F87F43F88F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69274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xEl>
                                              <p:pRg st="1" end="1"/>
                                            </p:txEl>
                                          </p:spTgt>
                                        </p:tgtEl>
                                        <p:attrNameLst>
                                          <p:attrName>style.visibility</p:attrName>
                                        </p:attrNameLst>
                                      </p:cBhvr>
                                      <p:to>
                                        <p:strVal val="visible"/>
                                      </p:to>
                                    </p:set>
                                    <p:anim calcmode="lin" valueType="num">
                                      <p:cBhvr additive="base">
                                        <p:cTn id="7"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
                                            <p:txEl>
                                              <p:pRg st="2" end="2"/>
                                            </p:txEl>
                                          </p:spTgt>
                                        </p:tgtEl>
                                        <p:attrNameLst>
                                          <p:attrName>style.visibility</p:attrName>
                                        </p:attrNameLst>
                                      </p:cBhvr>
                                      <p:to>
                                        <p:strVal val="visible"/>
                                      </p:to>
                                    </p:set>
                                    <p:anim calcmode="lin" valueType="num">
                                      <p:cBhvr additive="base">
                                        <p:cTn id="13"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2">
                                            <p:txEl>
                                              <p:pRg st="2" end="2"/>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2">
                                            <p:txEl>
                                              <p:pRg st="3" end="3"/>
                                            </p:txEl>
                                          </p:spTgt>
                                        </p:tgtEl>
                                        <p:attrNameLst>
                                          <p:attrName>style.visibility</p:attrName>
                                        </p:attrNameLst>
                                      </p:cBhvr>
                                      <p:to>
                                        <p:strVal val="visible"/>
                                      </p:to>
                                    </p:set>
                                    <p:anim calcmode="lin" valueType="num">
                                      <p:cBhvr additive="base">
                                        <p:cTn id="17" dur="500" fill="hold"/>
                                        <p:tgtEl>
                                          <p:spTgt spid="2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3" end="3"/>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ppt_x"/>
                                          </p:val>
                                        </p:tav>
                                        <p:tav tm="100000">
                                          <p:val>
                                            <p:strVal val="#ppt_x"/>
                                          </p:val>
                                        </p:tav>
                                      </p:tavLst>
                                    </p:anim>
                                    <p:anim calcmode="lin" valueType="num">
                                      <p:cBhvr additive="base">
                                        <p:cTn id="2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P(QR</a:t>
            </a:r>
            <a:r>
              <a:rPr lang="en-US" altLang="en-US" sz="2400" dirty="0">
                <a:solidFill>
                  <a:srgbClr val="FFC000"/>
                </a:solidFill>
              </a:rPr>
              <a:t>)</a:t>
            </a:r>
            <a:r>
              <a:rPr lang="en-US" altLang="en-US" sz="1600" dirty="0">
                <a:solidFill>
                  <a:srgbClr val="FFC000"/>
                </a:solidFill>
              </a:rPr>
              <a:t> </a:t>
            </a:r>
            <a:r>
              <a:rPr lang="en-US" altLang="en-US" sz="2400" dirty="0">
                <a:solidFill>
                  <a:srgbClr val="FFFFFF"/>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p>
          <a:p>
            <a:pPr lvl="0" eaLnBrk="1" hangingPunct="1">
              <a:spcBef>
                <a:spcPct val="0"/>
              </a:spcBef>
              <a:buNone/>
              <a:defRPr/>
            </a:pPr>
            <a:r>
              <a:rPr lang="en-US" altLang="en-US" sz="2400" dirty="0">
                <a:solidFill>
                  <a:srgbClr val="FFC000"/>
                </a:solidFill>
              </a:rPr>
              <a:t>                           </a:t>
            </a:r>
            <a:r>
              <a:rPr lang="en-US" altLang="en-US" sz="2400" dirty="0">
                <a:solidFill>
                  <a:srgbClr val="FFC000"/>
                </a:solidFill>
                <a:sym typeface="Symbol" panose="05050102010706020507" pitchFamily="18" charset="2"/>
              </a:rPr>
              <a:t>P(QR</a:t>
            </a:r>
            <a:r>
              <a:rPr lang="en-US" altLang="en-US" sz="2400" dirty="0">
                <a:solidFill>
                  <a:srgbClr val="FFC000"/>
                </a:solidFill>
              </a:rPr>
              <a:t>)</a:t>
            </a:r>
            <a:r>
              <a:rPr lang="en-US" altLang="en-US" sz="1600" dirty="0">
                <a:solidFill>
                  <a:srgbClr val="FFC000"/>
                </a:solidFill>
              </a:rPr>
              <a:t> </a:t>
            </a:r>
            <a:r>
              <a:rPr lang="en-US" altLang="en-US" sz="2400" dirty="0">
                <a:solidFill>
                  <a:srgbClr val="FFC000"/>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r>
              <a:rPr lang="en-US" altLang="en-US" sz="2400" dirty="0">
                <a:solidFill>
                  <a:srgbClr val="FFFF00"/>
                </a:solidFill>
              </a:rPr>
              <a:t> </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graphicFrame>
        <p:nvGraphicFramePr>
          <p:cNvPr id="15" name="Table 5">
            <a:extLst>
              <a:ext uri="{FF2B5EF4-FFF2-40B4-BE49-F238E27FC236}">
                <a16:creationId xmlns:a16="http://schemas.microsoft.com/office/drawing/2014/main" id="{021744DE-6D24-442B-B6F8-7ED54892A8B1}"/>
              </a:ext>
            </a:extLst>
          </p:cNvPr>
          <p:cNvGraphicFramePr>
            <a:graphicFrameLocks noGrp="1"/>
          </p:cNvGraphicFramePr>
          <p:nvPr/>
        </p:nvGraphicFramePr>
        <p:xfrm>
          <a:off x="1151351" y="445008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04800">
                  <a:extLst>
                    <a:ext uri="{9D8B030D-6E8A-4147-A177-3AD203B41FA5}">
                      <a16:colId xmlns:a16="http://schemas.microsoft.com/office/drawing/2014/main" val="797100067"/>
                    </a:ext>
                  </a:extLst>
                </a:gridCol>
                <a:gridCol w="236949">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graphicFrame>
        <p:nvGraphicFramePr>
          <p:cNvPr id="16" name="Table 5">
            <a:extLst>
              <a:ext uri="{FF2B5EF4-FFF2-40B4-BE49-F238E27FC236}">
                <a16:creationId xmlns:a16="http://schemas.microsoft.com/office/drawing/2014/main" id="{3A4B125D-87AF-4627-8FB6-3CD8DD84DD14}"/>
              </a:ext>
            </a:extLst>
          </p:cNvPr>
          <p:cNvGraphicFramePr>
            <a:graphicFrameLocks noGrp="1"/>
          </p:cNvGraphicFramePr>
          <p:nvPr/>
        </p:nvGraphicFramePr>
        <p:xfrm>
          <a:off x="4123151" y="441960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04800">
                  <a:extLst>
                    <a:ext uri="{9D8B030D-6E8A-4147-A177-3AD203B41FA5}">
                      <a16:colId xmlns:a16="http://schemas.microsoft.com/office/drawing/2014/main" val="797100067"/>
                    </a:ext>
                  </a:extLst>
                </a:gridCol>
                <a:gridCol w="236949">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4034472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xEl>
                                              <p:pRg st="2" end="2"/>
                                            </p:txEl>
                                          </p:spTgt>
                                        </p:tgtEl>
                                        <p:attrNameLst>
                                          <p:attrName>style.visibility</p:attrName>
                                        </p:attrNameLst>
                                      </p:cBhvr>
                                      <p:to>
                                        <p:strVal val="visible"/>
                                      </p:to>
                                    </p:set>
                                    <p:anim calcmode="lin" valueType="num">
                                      <p:cBhvr additive="base">
                                        <p:cTn id="7"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
                                            <p:txEl>
                                              <p:pRg st="2" end="2"/>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ppt_x"/>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xEl>
                                              <p:pRg st="3" end="3"/>
                                            </p:txEl>
                                          </p:spTgt>
                                        </p:tgtEl>
                                        <p:attrNameLst>
                                          <p:attrName>style.visibility</p:attrName>
                                        </p:attrNameLst>
                                      </p:cBhvr>
                                      <p:to>
                                        <p:strVal val="visible"/>
                                      </p:to>
                                    </p:set>
                                    <p:anim calcmode="lin" valueType="num">
                                      <p:cBhvr additive="base">
                                        <p:cTn id="17" dur="500" fill="hold"/>
                                        <p:tgtEl>
                                          <p:spTgt spid="2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3" end="3"/>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500" fill="hold"/>
                                        <p:tgtEl>
                                          <p:spTgt spid="16"/>
                                        </p:tgtEl>
                                        <p:attrNameLst>
                                          <p:attrName>ppt_x</p:attrName>
                                        </p:attrNameLst>
                                      </p:cBhvr>
                                      <p:tavLst>
                                        <p:tav tm="0">
                                          <p:val>
                                            <p:strVal val="#ppt_x"/>
                                          </p:val>
                                        </p:tav>
                                        <p:tav tm="100000">
                                          <p:val>
                                            <p:strVal val="#ppt_x"/>
                                          </p:val>
                                        </p:tav>
                                      </p:tavLst>
                                    </p:anim>
                                    <p:anim calcmode="lin" valueType="num">
                                      <p:cBhvr additive="base">
                                        <p:cTn id="2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a:t>
            </a:r>
            <a:r>
              <a:rPr lang="en-US" altLang="en-US" sz="2400" dirty="0">
                <a:solidFill>
                  <a:srgbClr val="FF0000"/>
                </a:solidFill>
                <a:sym typeface="Symbol" panose="05050102010706020507" pitchFamily="18" charset="2"/>
              </a:rPr>
              <a:t> P</a:t>
            </a:r>
            <a:r>
              <a:rPr lang="en-US" altLang="en-US" sz="2400" dirty="0">
                <a:solidFill>
                  <a:srgbClr val="FFFF00"/>
                </a:solidFill>
                <a:sym typeface="Symbol" panose="05050102010706020507" pitchFamily="18" charset="2"/>
              </a:rPr>
              <a:t></a:t>
            </a:r>
            <a:r>
              <a:rPr lang="en-US" altLang="en-US" sz="2400" dirty="0">
                <a:solidFill>
                  <a:srgbClr val="66FF66"/>
                </a:solidFill>
                <a:sym typeface="Symbol" panose="05050102010706020507" pitchFamily="18" charset="2"/>
              </a:rPr>
              <a:t>(QR</a:t>
            </a:r>
            <a:r>
              <a:rPr lang="en-US" altLang="en-US" sz="2400" dirty="0">
                <a:solidFill>
                  <a:srgbClr val="66FF66"/>
                </a:solidFill>
              </a:rPr>
              <a:t>)</a:t>
            </a:r>
            <a:r>
              <a:rPr lang="en-US" altLang="en-US" sz="1600" dirty="0">
                <a:solidFill>
                  <a:srgbClr val="66FF66"/>
                </a:solidFill>
              </a:rPr>
              <a:t> </a:t>
            </a:r>
            <a:r>
              <a:rPr lang="en-US" altLang="en-US" sz="2400" dirty="0">
                <a:solidFill>
                  <a:srgbClr val="FFC000"/>
                </a:solidFill>
              </a:rPr>
              <a:t> iff  </a:t>
            </a:r>
            <a:r>
              <a:rPr lang="en-US" altLang="en-US" sz="2400" dirty="0">
                <a:solidFill>
                  <a:srgbClr val="FFC000"/>
                </a:solidFill>
                <a:sym typeface="Symbol" panose="05050102010706020507" pitchFamily="18" charset="2"/>
              </a:rPr>
              <a:t>(</a:t>
            </a:r>
            <a:r>
              <a:rPr lang="en-US" altLang="en-US" sz="2400" dirty="0">
                <a:solidFill>
                  <a:srgbClr val="FF0000"/>
                </a:solidFill>
                <a:sym typeface="Symbol" panose="05050102010706020507" pitchFamily="18" charset="2"/>
              </a:rPr>
              <a:t>P</a:t>
            </a:r>
            <a:r>
              <a:rPr lang="en-US" altLang="en-US" sz="2400" dirty="0">
                <a:solidFill>
                  <a:srgbClr val="FFFF00"/>
                </a:solidFill>
                <a:sym typeface="Symbol" panose="05050102010706020507" pitchFamily="18" charset="2"/>
              </a:rPr>
              <a:t></a:t>
            </a:r>
            <a:r>
              <a:rPr lang="en-US" altLang="en-US" sz="2400" dirty="0">
                <a:solidFill>
                  <a:srgbClr val="99FF66"/>
                </a:solidFill>
                <a:sym typeface="Symbol" panose="05050102010706020507" pitchFamily="18" charset="2"/>
              </a:rPr>
              <a:t>Q</a:t>
            </a:r>
            <a:r>
              <a:rPr lang="en-US" altLang="en-US" sz="2400" dirty="0">
                <a:solidFill>
                  <a:srgbClr val="FFC000"/>
                </a:solidFill>
                <a:sym typeface="Symbol" panose="05050102010706020507" pitchFamily="18" charset="2"/>
              </a:rPr>
              <a:t>)(</a:t>
            </a:r>
            <a:r>
              <a:rPr lang="en-US" altLang="en-US" sz="2400" dirty="0">
                <a:solidFill>
                  <a:srgbClr val="FF0000"/>
                </a:solidFill>
                <a:sym typeface="Symbol" panose="05050102010706020507" pitchFamily="18" charset="2"/>
              </a:rPr>
              <a:t>P</a:t>
            </a:r>
            <a:r>
              <a:rPr lang="en-US" altLang="en-US" sz="2400" dirty="0">
                <a:solidFill>
                  <a:srgbClr val="FFFF00"/>
                </a:solidFill>
                <a:sym typeface="Symbol" panose="05050102010706020507" pitchFamily="18" charset="2"/>
              </a:rPr>
              <a:t></a:t>
            </a:r>
            <a:r>
              <a:rPr lang="en-US" altLang="en-US" sz="2400" dirty="0">
                <a:solidFill>
                  <a:srgbClr val="99FF66"/>
                </a:solidFill>
                <a:sym typeface="Symbol" panose="05050102010706020507" pitchFamily="18" charset="2"/>
              </a:rPr>
              <a:t>R</a:t>
            </a:r>
            <a:r>
              <a:rPr lang="en-US" altLang="en-US" sz="2400" dirty="0">
                <a:solidFill>
                  <a:srgbClr val="FFC000"/>
                </a:solidFill>
              </a:rPr>
              <a:t>)</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3" name="Group 22">
            <a:extLst>
              <a:ext uri="{FF2B5EF4-FFF2-40B4-BE49-F238E27FC236}">
                <a16:creationId xmlns:a16="http://schemas.microsoft.com/office/drawing/2014/main" id="{76B1CC4E-9248-17C8-70A9-C2C082BD3FB4}"/>
              </a:ext>
            </a:extLst>
          </p:cNvPr>
          <p:cNvGrpSpPr/>
          <p:nvPr/>
        </p:nvGrpSpPr>
        <p:grpSpPr>
          <a:xfrm>
            <a:off x="551081" y="3917658"/>
            <a:ext cx="4935319" cy="1268407"/>
            <a:chOff x="551081" y="3917658"/>
            <a:chExt cx="4935319" cy="1268407"/>
          </a:xfrm>
        </p:grpSpPr>
        <p:sp>
          <p:nvSpPr>
            <p:cNvPr id="2" name="Text Box 21">
              <a:extLst>
                <a:ext uri="{FF2B5EF4-FFF2-40B4-BE49-F238E27FC236}">
                  <a16:creationId xmlns:a16="http://schemas.microsoft.com/office/drawing/2014/main" id="{3B0CD119-7C8C-8F81-A879-C380F69DF2E0}"/>
                </a:ext>
              </a:extLst>
            </p:cNvPr>
            <p:cNvSpPr txBox="1">
              <a:spLocks noChangeArrowheads="1"/>
            </p:cNvSpPr>
            <p:nvPr/>
          </p:nvSpPr>
          <p:spPr bwMode="auto">
            <a:xfrm>
              <a:off x="551081" y="4724400"/>
              <a:ext cx="37923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ym typeface="Symbol" panose="05050102010706020507" pitchFamily="18" charset="2"/>
                </a:rPr>
                <a:t>Between</a:t>
              </a:r>
              <a:r>
                <a:rPr lang="en-US" altLang="en-US" sz="2400" dirty="0">
                  <a:solidFill>
                    <a:srgbClr val="FFC000"/>
                  </a:solidFill>
                  <a:sym typeface="Symbol" panose="05050102010706020507" pitchFamily="18" charset="2"/>
                </a:rPr>
                <a:t> </a:t>
              </a:r>
              <a:r>
                <a:rPr lang="en-US" altLang="en-US" sz="2400" dirty="0">
                  <a:solidFill>
                    <a:srgbClr val="FF0000"/>
                  </a:solidFill>
                  <a:sym typeface="Symbol" panose="05050102010706020507" pitchFamily="18" charset="2"/>
                </a:rPr>
                <a:t>P</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 </a:t>
              </a:r>
              <a:r>
                <a:rPr lang="en-US" altLang="en-US" sz="2400" dirty="0">
                  <a:solidFill>
                    <a:srgbClr val="66FF66"/>
                  </a:solidFill>
                  <a:sym typeface="Symbol" panose="05050102010706020507" pitchFamily="18" charset="2"/>
                </a:rPr>
                <a:t>others</a:t>
              </a:r>
              <a:r>
                <a:rPr lang="en-US" altLang="en-US" sz="2400" dirty="0">
                  <a:sym typeface="Symbol" panose="05050102010706020507" pitchFamily="18" charset="2"/>
                </a:rPr>
                <a:t> is</a:t>
              </a:r>
              <a:r>
                <a:rPr lang="en-US" altLang="en-US" sz="2400" dirty="0">
                  <a:solidFill>
                    <a:srgbClr val="FFC000"/>
                  </a:solidFill>
                  <a:sym typeface="Symbol" panose="05050102010706020507" pitchFamily="18" charset="2"/>
                </a:rPr>
                <a:t> </a:t>
              </a:r>
              <a:r>
                <a:rPr lang="en-US" altLang="en-US" sz="2400" dirty="0">
                  <a:solidFill>
                    <a:srgbClr val="FFFF00"/>
                  </a:solidFill>
                  <a:sym typeface="Symbol" panose="05050102010706020507" pitchFamily="18" charset="2"/>
                </a:rPr>
                <a:t></a:t>
              </a:r>
              <a:r>
                <a:rPr lang="en-US" altLang="en-US" sz="2400" dirty="0">
                  <a:sym typeface="Symbol" panose="05050102010706020507" pitchFamily="18" charset="2"/>
                </a:rPr>
                <a:t>.</a:t>
              </a:r>
            </a:p>
          </p:txBody>
        </p:sp>
        <p:cxnSp>
          <p:nvCxnSpPr>
            <p:cNvPr id="5" name="Straight Arrow Connector 4">
              <a:extLst>
                <a:ext uri="{FF2B5EF4-FFF2-40B4-BE49-F238E27FC236}">
                  <a16:creationId xmlns:a16="http://schemas.microsoft.com/office/drawing/2014/main" id="{E0B92C9D-9FD1-3690-7BFC-A8C6F7220792}"/>
                </a:ext>
              </a:extLst>
            </p:cNvPr>
            <p:cNvCxnSpPr>
              <a:cxnSpLocks/>
            </p:cNvCxnSpPr>
            <p:nvPr/>
          </p:nvCxnSpPr>
          <p:spPr bwMode="auto">
            <a:xfrm flipH="1" flipV="1">
              <a:off x="2819400" y="3978532"/>
              <a:ext cx="876299" cy="898268"/>
            </a:xfrm>
            <a:prstGeom prst="straightConnector1">
              <a:avLst/>
            </a:prstGeom>
            <a:noFill/>
            <a:ln w="38100" cap="flat" cmpd="sng" algn="ctr">
              <a:solidFill>
                <a:schemeClr val="tx2"/>
              </a:solidFill>
              <a:prstDash val="solid"/>
              <a:round/>
              <a:headEnd type="none" w="med" len="med"/>
              <a:tailEnd type="triangle"/>
            </a:ln>
            <a:effectLst/>
          </p:spPr>
        </p:cxnSp>
        <p:cxnSp>
          <p:nvCxnSpPr>
            <p:cNvPr id="10" name="Straight Arrow Connector 9">
              <a:extLst>
                <a:ext uri="{FF2B5EF4-FFF2-40B4-BE49-F238E27FC236}">
                  <a16:creationId xmlns:a16="http://schemas.microsoft.com/office/drawing/2014/main" id="{469F1CA2-CC9A-D9FE-C1B3-8DB888635EEF}"/>
                </a:ext>
              </a:extLst>
            </p:cNvPr>
            <p:cNvCxnSpPr>
              <a:cxnSpLocks/>
            </p:cNvCxnSpPr>
            <p:nvPr/>
          </p:nvCxnSpPr>
          <p:spPr bwMode="auto">
            <a:xfrm flipV="1">
              <a:off x="3695699" y="3920086"/>
              <a:ext cx="876301" cy="956714"/>
            </a:xfrm>
            <a:prstGeom prst="straightConnector1">
              <a:avLst/>
            </a:prstGeom>
            <a:noFill/>
            <a:ln w="38100" cap="flat" cmpd="sng" algn="ctr">
              <a:solidFill>
                <a:schemeClr val="tx2"/>
              </a:solidFill>
              <a:prstDash val="solid"/>
              <a:round/>
              <a:headEnd type="none" w="med" len="med"/>
              <a:tailEnd type="triangle"/>
            </a:ln>
            <a:effectLst/>
          </p:spPr>
        </p:cxnSp>
        <p:cxnSp>
          <p:nvCxnSpPr>
            <p:cNvPr id="19" name="Straight Arrow Connector 18">
              <a:extLst>
                <a:ext uri="{FF2B5EF4-FFF2-40B4-BE49-F238E27FC236}">
                  <a16:creationId xmlns:a16="http://schemas.microsoft.com/office/drawing/2014/main" id="{A9BE9824-40C0-422A-A9F7-0C050DBAF11D}"/>
                </a:ext>
              </a:extLst>
            </p:cNvPr>
            <p:cNvCxnSpPr>
              <a:cxnSpLocks/>
            </p:cNvCxnSpPr>
            <p:nvPr/>
          </p:nvCxnSpPr>
          <p:spPr bwMode="auto">
            <a:xfrm flipV="1">
              <a:off x="3665681" y="3917658"/>
              <a:ext cx="1820719" cy="962782"/>
            </a:xfrm>
            <a:prstGeom prst="straightConnector1">
              <a:avLst/>
            </a:prstGeom>
            <a:noFill/>
            <a:ln w="38100" cap="flat" cmpd="sng" algn="ctr">
              <a:solidFill>
                <a:schemeClr val="hlink"/>
              </a:solidFill>
              <a:prstDash val="solid"/>
              <a:round/>
              <a:headEnd type="none" w="med" len="med"/>
              <a:tailEnd type="triangle"/>
            </a:ln>
            <a:effectLst/>
          </p:spPr>
        </p:cxnSp>
      </p:grpSp>
    </p:spTree>
    <p:extLst>
      <p:ext uri="{BB962C8B-B14F-4D97-AF65-F5344CB8AC3E}">
        <p14:creationId xmlns:p14="http://schemas.microsoft.com/office/powerpoint/2010/main" val="1839914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P(</a:t>
            </a:r>
            <a:r>
              <a:rPr lang="en-US" altLang="en-US" sz="2400" dirty="0">
                <a:solidFill>
                  <a:srgbClr val="FF0000"/>
                </a:solidFill>
                <a:sym typeface="Symbol" panose="05050102010706020507" pitchFamily="18" charset="2"/>
              </a:rPr>
              <a:t>Q</a:t>
            </a:r>
            <a:r>
              <a:rPr lang="en-US" altLang="en-US" sz="2400" dirty="0">
                <a:solidFill>
                  <a:schemeClr val="tx2"/>
                </a:solidFill>
                <a:sym typeface="Symbol" panose="05050102010706020507" pitchFamily="18" charset="2"/>
              </a:rPr>
              <a:t></a:t>
            </a:r>
            <a:r>
              <a:rPr lang="en-US" altLang="en-US" sz="2400" dirty="0">
                <a:solidFill>
                  <a:srgbClr val="99FF66"/>
                </a:solidFill>
                <a:sym typeface="Symbol" panose="05050102010706020507" pitchFamily="18" charset="2"/>
              </a:rPr>
              <a:t>R</a:t>
            </a:r>
            <a:r>
              <a:rPr lang="en-US" altLang="en-US" sz="2400" dirty="0">
                <a:solidFill>
                  <a:srgbClr val="FFC000"/>
                </a:solidFill>
              </a:rPr>
              <a:t>)</a:t>
            </a:r>
            <a:r>
              <a:rPr lang="en-US" altLang="en-US" sz="1600" dirty="0">
                <a:solidFill>
                  <a:srgbClr val="FFC000"/>
                </a:solidFill>
              </a:rPr>
              <a:t> </a:t>
            </a:r>
            <a:r>
              <a:rPr lang="en-US" altLang="en-US" sz="2400" dirty="0">
                <a:solidFill>
                  <a:srgbClr val="FFC000"/>
                </a:solidFill>
              </a:rPr>
              <a:t> iff  </a:t>
            </a:r>
            <a:r>
              <a:rPr lang="en-US" altLang="en-US" sz="2400" dirty="0">
                <a:solidFill>
                  <a:srgbClr val="FF0000"/>
                </a:solidFill>
                <a:sym typeface="Symbol" panose="05050102010706020507" pitchFamily="18" charset="2"/>
              </a:rPr>
              <a:t>(PQ)</a:t>
            </a:r>
            <a:r>
              <a:rPr lang="en-US" altLang="en-US" sz="2400" dirty="0">
                <a:solidFill>
                  <a:schemeClr val="tx2"/>
                </a:solidFill>
                <a:sym typeface="Symbol" panose="05050102010706020507" pitchFamily="18" charset="2"/>
              </a:rPr>
              <a:t></a:t>
            </a:r>
            <a:r>
              <a:rPr lang="en-US" altLang="en-US" sz="2400" dirty="0">
                <a:solidFill>
                  <a:srgbClr val="99FF66"/>
                </a:solidFill>
                <a:sym typeface="Symbol" panose="05050102010706020507" pitchFamily="18" charset="2"/>
              </a:rPr>
              <a:t>(PR</a:t>
            </a:r>
            <a:r>
              <a:rPr lang="en-US" altLang="en-US" sz="2400" dirty="0">
                <a:solidFill>
                  <a:srgbClr val="99FF66"/>
                </a:solidFill>
              </a:rPr>
              <a:t>)</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15" name="Group 14">
            <a:extLst>
              <a:ext uri="{FF2B5EF4-FFF2-40B4-BE49-F238E27FC236}">
                <a16:creationId xmlns:a16="http://schemas.microsoft.com/office/drawing/2014/main" id="{26F58371-C0A8-FB61-FAF0-8A2486816C04}"/>
              </a:ext>
            </a:extLst>
          </p:cNvPr>
          <p:cNvGrpSpPr/>
          <p:nvPr/>
        </p:nvGrpSpPr>
        <p:grpSpPr>
          <a:xfrm>
            <a:off x="1069767" y="3920086"/>
            <a:ext cx="3954061" cy="1265979"/>
            <a:chOff x="1069767" y="3920086"/>
            <a:chExt cx="3954061" cy="1265979"/>
          </a:xfrm>
        </p:grpSpPr>
        <p:sp>
          <p:nvSpPr>
            <p:cNvPr id="3" name="Text Box 21">
              <a:extLst>
                <a:ext uri="{FF2B5EF4-FFF2-40B4-BE49-F238E27FC236}">
                  <a16:creationId xmlns:a16="http://schemas.microsoft.com/office/drawing/2014/main" id="{C7BE89CE-D6D8-2051-A666-F9BE0DE64A23}"/>
                </a:ext>
              </a:extLst>
            </p:cNvPr>
            <p:cNvSpPr txBox="1">
              <a:spLocks noChangeArrowheads="1"/>
            </p:cNvSpPr>
            <p:nvPr/>
          </p:nvSpPr>
          <p:spPr bwMode="auto">
            <a:xfrm>
              <a:off x="1069767" y="4724400"/>
              <a:ext cx="37923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ym typeface="Symbol" panose="05050102010706020507" pitchFamily="18" charset="2"/>
                </a:rPr>
                <a:t>Between</a:t>
              </a:r>
              <a:r>
                <a:rPr lang="en-US" altLang="en-US" sz="2400" dirty="0">
                  <a:solidFill>
                    <a:srgbClr val="FFC000"/>
                  </a:solidFill>
                  <a:sym typeface="Symbol" panose="05050102010706020507" pitchFamily="18" charset="2"/>
                </a:rPr>
                <a:t> Q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R </a:t>
              </a:r>
              <a:r>
                <a:rPr lang="en-US" altLang="en-US" sz="2400" dirty="0">
                  <a:sym typeface="Symbol" panose="05050102010706020507" pitchFamily="18" charset="2"/>
                </a:rPr>
                <a:t>is</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t>
              </a:r>
              <a:r>
                <a:rPr lang="en-US" altLang="en-US" sz="2400" dirty="0">
                  <a:solidFill>
                    <a:srgbClr val="FFC000"/>
                  </a:solidFill>
                  <a:sym typeface="Symbol" panose="05050102010706020507" pitchFamily="18" charset="2"/>
                </a:rPr>
                <a:t> </a:t>
              </a:r>
              <a:endParaRPr lang="en-US" altLang="en-US" sz="2400" dirty="0">
                <a:solidFill>
                  <a:srgbClr val="FFC000"/>
                </a:solidFill>
              </a:endParaRPr>
            </a:p>
          </p:txBody>
        </p:sp>
        <p:cxnSp>
          <p:nvCxnSpPr>
            <p:cNvPr id="24" name="Straight Arrow Connector 23">
              <a:extLst>
                <a:ext uri="{FF2B5EF4-FFF2-40B4-BE49-F238E27FC236}">
                  <a16:creationId xmlns:a16="http://schemas.microsoft.com/office/drawing/2014/main" id="{31B2C990-A8B4-749E-EE76-6ED914C1C8A9}"/>
                </a:ext>
              </a:extLst>
            </p:cNvPr>
            <p:cNvCxnSpPr>
              <a:cxnSpLocks/>
            </p:cNvCxnSpPr>
            <p:nvPr/>
          </p:nvCxnSpPr>
          <p:spPr bwMode="auto">
            <a:xfrm flipV="1">
              <a:off x="3763228" y="3920086"/>
              <a:ext cx="1260600" cy="956714"/>
            </a:xfrm>
            <a:prstGeom prst="straightConnector1">
              <a:avLst/>
            </a:prstGeom>
            <a:noFill/>
            <a:ln w="38100" cap="flat" cmpd="sng" algn="ctr">
              <a:solidFill>
                <a:schemeClr val="tx2"/>
              </a:solidFill>
              <a:prstDash val="solid"/>
              <a:round/>
              <a:headEnd type="none" w="med" len="med"/>
              <a:tailEnd type="triangle"/>
            </a:ln>
            <a:effectLst/>
          </p:spPr>
        </p:cxnSp>
        <p:cxnSp>
          <p:nvCxnSpPr>
            <p:cNvPr id="27" name="Straight Arrow Connector 26">
              <a:extLst>
                <a:ext uri="{FF2B5EF4-FFF2-40B4-BE49-F238E27FC236}">
                  <a16:creationId xmlns:a16="http://schemas.microsoft.com/office/drawing/2014/main" id="{7B315C87-6203-12AD-5603-F0785A94484A}"/>
                </a:ext>
              </a:extLst>
            </p:cNvPr>
            <p:cNvCxnSpPr>
              <a:cxnSpLocks/>
            </p:cNvCxnSpPr>
            <p:nvPr/>
          </p:nvCxnSpPr>
          <p:spPr bwMode="auto">
            <a:xfrm flipH="1" flipV="1">
              <a:off x="3265539" y="3954181"/>
              <a:ext cx="497689" cy="922619"/>
            </a:xfrm>
            <a:prstGeom prst="straightConnector1">
              <a:avLst/>
            </a:prstGeom>
            <a:noFill/>
            <a:ln w="38100" cap="flat" cmpd="sng" algn="ctr">
              <a:solidFill>
                <a:schemeClr val="tx2"/>
              </a:solidFill>
              <a:prstDash val="solid"/>
              <a:round/>
              <a:headEnd type="none" w="med" len="med"/>
              <a:tailEnd type="triangle"/>
            </a:ln>
            <a:effectLst/>
          </p:spPr>
        </p:cxnSp>
      </p:grpSp>
    </p:spTree>
    <p:extLst>
      <p:ext uri="{BB962C8B-B14F-4D97-AF65-F5344CB8AC3E}">
        <p14:creationId xmlns:p14="http://schemas.microsoft.com/office/powerpoint/2010/main" val="1331324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a:extLst>
              <a:ext uri="{FF2B5EF4-FFF2-40B4-BE49-F238E27FC236}">
                <a16:creationId xmlns:a16="http://schemas.microsoft.com/office/drawing/2014/main" id="{E6E24342-5F86-4E6C-A54F-75D9AC6A6598}"/>
              </a:ext>
            </a:extLst>
          </p:cNvPr>
          <p:cNvSpPr txBox="1"/>
          <p:nvPr/>
        </p:nvSpPr>
        <p:spPr>
          <a:xfrm>
            <a:off x="152400" y="228600"/>
            <a:ext cx="8460547" cy="1323439"/>
          </a:xfrm>
          <a:prstGeom prst="rect">
            <a:avLst/>
          </a:prstGeom>
          <a:noFill/>
        </p:spPr>
        <p:txBody>
          <a:bodyPr wrap="square" rtlCol="0">
            <a:spAutoFit/>
          </a:bodyPr>
          <a:lstStyle/>
          <a:p>
            <a:pPr algn="l"/>
            <a:r>
              <a:rPr lang="en-US" altLang="en-US" sz="2000" dirty="0">
                <a:sym typeface="Symbol" panose="05050102010706020507" pitchFamily="18" charset="2"/>
              </a:rPr>
              <a:t>The goal is to prove </a:t>
            </a:r>
            <a:br>
              <a:rPr lang="en-US" altLang="en-US" sz="2000" dirty="0">
                <a:sym typeface="Symbol" panose="05050102010706020507" pitchFamily="18" charset="2"/>
              </a:rPr>
            </a:br>
            <a:r>
              <a:rPr lang="en-US" altLang="en-US" sz="2000" dirty="0">
                <a:sym typeface="Symbol" panose="05050102010706020507" pitchFamily="18" charset="2"/>
              </a:rPr>
              <a:t>   </a:t>
            </a:r>
            <a:r>
              <a:rPr lang="en-US" sz="2000" dirty="0">
                <a:solidFill>
                  <a:schemeClr val="tx2"/>
                </a:solidFill>
                <a:sym typeface="Symbol" panose="05050102010706020507" pitchFamily="18" charset="2"/>
              </a:rPr>
              <a:t>   </a:t>
            </a:r>
            <a:r>
              <a:rPr lang="en-US" sz="2000" dirty="0">
                <a:solidFill>
                  <a:schemeClr val="tx2"/>
                </a:solidFill>
              </a:rPr>
              <a:t>Distributive: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p>
          <a:p>
            <a:pPr algn="l"/>
            <a:r>
              <a:rPr lang="en-CA"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p>
          <a:p>
            <a:pPr algn="l"/>
            <a:r>
              <a:rPr lang="en-CA" sz="2000" dirty="0"/>
              <a:t>      </a:t>
            </a:r>
            <a:endParaRPr lang="en-CA" sz="2000" dirty="0">
              <a:solidFill>
                <a:srgbClr val="FFC000"/>
              </a:solidFill>
            </a:endParaRPr>
          </a:p>
        </p:txBody>
      </p:sp>
      <p:grpSp>
        <p:nvGrpSpPr>
          <p:cNvPr id="21" name="Group 20">
            <a:extLst>
              <a:ext uri="{FF2B5EF4-FFF2-40B4-BE49-F238E27FC236}">
                <a16:creationId xmlns:a16="http://schemas.microsoft.com/office/drawing/2014/main" id="{F531F8D7-E3EC-4CD6-9F9C-575BB79C98D7}"/>
              </a:ext>
            </a:extLst>
          </p:cNvPr>
          <p:cNvGrpSpPr/>
          <p:nvPr/>
        </p:nvGrpSpPr>
        <p:grpSpPr>
          <a:xfrm>
            <a:off x="762000" y="1238310"/>
            <a:ext cx="4610100" cy="1352490"/>
            <a:chOff x="762000" y="1619310"/>
            <a:chExt cx="4610100" cy="1352490"/>
          </a:xfrm>
        </p:grpSpPr>
        <p:grpSp>
          <p:nvGrpSpPr>
            <p:cNvPr id="2" name="Group 1">
              <a:extLst>
                <a:ext uri="{FF2B5EF4-FFF2-40B4-BE49-F238E27FC236}">
                  <a16:creationId xmlns:a16="http://schemas.microsoft.com/office/drawing/2014/main" id="{2353DC1B-3587-4686-9905-5FE9857505BD}"/>
                </a:ext>
              </a:extLst>
            </p:cNvPr>
            <p:cNvGrpSpPr/>
            <p:nvPr/>
          </p:nvGrpSpPr>
          <p:grpSpPr>
            <a:xfrm>
              <a:off x="762000" y="1966164"/>
              <a:ext cx="1219200" cy="1003093"/>
              <a:chOff x="1400517" y="3873065"/>
              <a:chExt cx="2104683" cy="1766267"/>
            </a:xfrm>
          </p:grpSpPr>
          <p:sp>
            <p:nvSpPr>
              <p:cNvPr id="6" name="Rectangle 5">
                <a:extLst>
                  <a:ext uri="{FF2B5EF4-FFF2-40B4-BE49-F238E27FC236}">
                    <a16:creationId xmlns:a16="http://schemas.microsoft.com/office/drawing/2014/main" id="{92E1D5E9-7637-4556-8226-AC402FC85E50}"/>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 name="Oval 6">
                <a:extLst>
                  <a:ext uri="{FF2B5EF4-FFF2-40B4-BE49-F238E27FC236}">
                    <a16:creationId xmlns:a16="http://schemas.microsoft.com/office/drawing/2014/main" id="{FA3C2DA3-D8FE-41BA-B45D-AFA68D5837AC}"/>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8" name="Rectangle 7">
                <a:extLst>
                  <a:ext uri="{FF2B5EF4-FFF2-40B4-BE49-F238E27FC236}">
                    <a16:creationId xmlns:a16="http://schemas.microsoft.com/office/drawing/2014/main" id="{BFD84B19-0FFE-4946-B48A-A91B7A6A73C6}"/>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0" name="Oval 9">
                <a:extLst>
                  <a:ext uri="{FF2B5EF4-FFF2-40B4-BE49-F238E27FC236}">
                    <a16:creationId xmlns:a16="http://schemas.microsoft.com/office/drawing/2014/main" id="{C65FEAFE-922A-4F66-A0BA-3E14D7B5D682}"/>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E44E18C2-B65A-4B4C-BEBB-DAC43CE3532A}"/>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 name="Oval 13">
                <a:extLst>
                  <a:ext uri="{FF2B5EF4-FFF2-40B4-BE49-F238E27FC236}">
                    <a16:creationId xmlns:a16="http://schemas.microsoft.com/office/drawing/2014/main" id="{2E6B251C-EADF-474E-B228-9DF8480896B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00AF8D05-B506-43C6-B97F-2F66AADCC6E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7" name="Oval 16">
                <a:extLst>
                  <a:ext uri="{FF2B5EF4-FFF2-40B4-BE49-F238E27FC236}">
                    <a16:creationId xmlns:a16="http://schemas.microsoft.com/office/drawing/2014/main" id="{F15816BB-74AA-43A4-9B51-5652423AFF71}"/>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62" name="Group 61">
              <a:extLst>
                <a:ext uri="{FF2B5EF4-FFF2-40B4-BE49-F238E27FC236}">
                  <a16:creationId xmlns:a16="http://schemas.microsoft.com/office/drawing/2014/main" id="{3814C93E-40D0-4929-9130-C82D3D2202D0}"/>
                </a:ext>
              </a:extLst>
            </p:cNvPr>
            <p:cNvGrpSpPr/>
            <p:nvPr/>
          </p:nvGrpSpPr>
          <p:grpSpPr>
            <a:xfrm>
              <a:off x="2349500" y="1968500"/>
              <a:ext cx="1219200" cy="1003093"/>
              <a:chOff x="1400517" y="3873065"/>
              <a:chExt cx="2104683" cy="1766267"/>
            </a:xfrm>
          </p:grpSpPr>
          <p:sp>
            <p:nvSpPr>
              <p:cNvPr id="63" name="Rectangle 62">
                <a:extLst>
                  <a:ext uri="{FF2B5EF4-FFF2-40B4-BE49-F238E27FC236}">
                    <a16:creationId xmlns:a16="http://schemas.microsoft.com/office/drawing/2014/main" id="{9D35F8E0-5C57-45F9-BA80-6D105453B9B3}"/>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64" name="Oval 63">
                <a:extLst>
                  <a:ext uri="{FF2B5EF4-FFF2-40B4-BE49-F238E27FC236}">
                    <a16:creationId xmlns:a16="http://schemas.microsoft.com/office/drawing/2014/main" id="{B044904E-9BD8-4B7C-9677-DB2B84475F1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5" name="Rectangle 64">
                <a:extLst>
                  <a:ext uri="{FF2B5EF4-FFF2-40B4-BE49-F238E27FC236}">
                    <a16:creationId xmlns:a16="http://schemas.microsoft.com/office/drawing/2014/main" id="{8E6A82CE-2ED7-42A2-AB0A-51B0ACED34C3}"/>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6" name="Oval 65">
                <a:extLst>
                  <a:ext uri="{FF2B5EF4-FFF2-40B4-BE49-F238E27FC236}">
                    <a16:creationId xmlns:a16="http://schemas.microsoft.com/office/drawing/2014/main" id="{432EE0F2-A1FC-406E-AD9A-FF36C50312A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7" name="Rectangle 66">
                <a:extLst>
                  <a:ext uri="{FF2B5EF4-FFF2-40B4-BE49-F238E27FC236}">
                    <a16:creationId xmlns:a16="http://schemas.microsoft.com/office/drawing/2014/main" id="{0F1DE038-3838-483F-B272-DC7E2A9A30D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68" name="Oval 67">
                <a:extLst>
                  <a:ext uri="{FF2B5EF4-FFF2-40B4-BE49-F238E27FC236}">
                    <a16:creationId xmlns:a16="http://schemas.microsoft.com/office/drawing/2014/main" id="{332B3EE2-D17C-480A-9232-0E954ABDE275}"/>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69" name="Rectangle 68">
                <a:extLst>
                  <a:ext uri="{FF2B5EF4-FFF2-40B4-BE49-F238E27FC236}">
                    <a16:creationId xmlns:a16="http://schemas.microsoft.com/office/drawing/2014/main" id="{5969A265-44BA-4F27-A913-A142744FBEF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0" name="Oval 69">
                <a:extLst>
                  <a:ext uri="{FF2B5EF4-FFF2-40B4-BE49-F238E27FC236}">
                    <a16:creationId xmlns:a16="http://schemas.microsoft.com/office/drawing/2014/main" id="{5CEACFF3-6085-4852-A43A-DDAB2C00BFE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71" name="Group 70">
              <a:extLst>
                <a:ext uri="{FF2B5EF4-FFF2-40B4-BE49-F238E27FC236}">
                  <a16:creationId xmlns:a16="http://schemas.microsoft.com/office/drawing/2014/main" id="{159929BD-BE60-4A0F-A0DA-E53F41352BBF}"/>
                </a:ext>
              </a:extLst>
            </p:cNvPr>
            <p:cNvGrpSpPr/>
            <p:nvPr/>
          </p:nvGrpSpPr>
          <p:grpSpPr>
            <a:xfrm>
              <a:off x="4152900" y="1968707"/>
              <a:ext cx="1219200" cy="1003093"/>
              <a:chOff x="1400517" y="3873065"/>
              <a:chExt cx="2104683" cy="1766267"/>
            </a:xfrm>
          </p:grpSpPr>
          <p:sp>
            <p:nvSpPr>
              <p:cNvPr id="72" name="Rectangle 71">
                <a:extLst>
                  <a:ext uri="{FF2B5EF4-FFF2-40B4-BE49-F238E27FC236}">
                    <a16:creationId xmlns:a16="http://schemas.microsoft.com/office/drawing/2014/main" id="{B1F271D5-E1AF-4453-892B-02DFC7D633F4}"/>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F67CB3FB-9E32-4264-B151-194252EAD73A}"/>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7EE48414-611A-4F15-848F-BA2FB217C224}"/>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5" name="Oval 74">
                <a:extLst>
                  <a:ext uri="{FF2B5EF4-FFF2-40B4-BE49-F238E27FC236}">
                    <a16:creationId xmlns:a16="http://schemas.microsoft.com/office/drawing/2014/main" id="{F596C87F-14C4-44F1-B39F-B1AC60E8634D}"/>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6" name="Rectangle 75">
                <a:extLst>
                  <a:ext uri="{FF2B5EF4-FFF2-40B4-BE49-F238E27FC236}">
                    <a16:creationId xmlns:a16="http://schemas.microsoft.com/office/drawing/2014/main" id="{6D9285BB-56DB-4624-9531-64FC97209C9F}"/>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7" name="Oval 76">
                <a:extLst>
                  <a:ext uri="{FF2B5EF4-FFF2-40B4-BE49-F238E27FC236}">
                    <a16:creationId xmlns:a16="http://schemas.microsoft.com/office/drawing/2014/main" id="{90D63D35-F637-4AA7-9E0D-AE7948B75B4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8" name="Rectangle 77">
                <a:extLst>
                  <a:ext uri="{FF2B5EF4-FFF2-40B4-BE49-F238E27FC236}">
                    <a16:creationId xmlns:a16="http://schemas.microsoft.com/office/drawing/2014/main" id="{F81415DC-C92F-4AF5-8CCD-C5810C7F8703}"/>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9" name="Oval 78">
                <a:extLst>
                  <a:ext uri="{FF2B5EF4-FFF2-40B4-BE49-F238E27FC236}">
                    <a16:creationId xmlns:a16="http://schemas.microsoft.com/office/drawing/2014/main" id="{BF70632A-6EAA-4D63-B9F2-3BFA7F3D9714}"/>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3" name="Rectangle 12">
              <a:extLst>
                <a:ext uri="{FF2B5EF4-FFF2-40B4-BE49-F238E27FC236}">
                  <a16:creationId xmlns:a16="http://schemas.microsoft.com/office/drawing/2014/main" id="{8CC91DA9-50AA-4876-A74C-4279262EB467}"/>
                </a:ext>
              </a:extLst>
            </p:cNvPr>
            <p:cNvSpPr/>
            <p:nvPr/>
          </p:nvSpPr>
          <p:spPr>
            <a:xfrm>
              <a:off x="1972459" y="2184539"/>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0" name="Rectangle 79">
              <a:extLst>
                <a:ext uri="{FF2B5EF4-FFF2-40B4-BE49-F238E27FC236}">
                  <a16:creationId xmlns:a16="http://schemas.microsoft.com/office/drawing/2014/main" id="{52AF8DF5-50C4-48F0-841D-54AE98B015A3}"/>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3" name="TextBox 82">
              <a:extLst>
                <a:ext uri="{FF2B5EF4-FFF2-40B4-BE49-F238E27FC236}">
                  <a16:creationId xmlns:a16="http://schemas.microsoft.com/office/drawing/2014/main" id="{1CE337C3-EACF-4999-B2CA-3D1A2673D4B3}"/>
                </a:ext>
              </a:extLst>
            </p:cNvPr>
            <p:cNvSpPr txBox="1"/>
            <p:nvPr/>
          </p:nvSpPr>
          <p:spPr>
            <a:xfrm>
              <a:off x="1219201" y="1619310"/>
              <a:ext cx="385462"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endParaRPr lang="en-CA" sz="2000" dirty="0">
                <a:solidFill>
                  <a:srgbClr val="FFC000"/>
                </a:solidFill>
              </a:endParaRPr>
            </a:p>
          </p:txBody>
        </p:sp>
        <p:sp>
          <p:nvSpPr>
            <p:cNvPr id="84" name="TextBox 83">
              <a:extLst>
                <a:ext uri="{FF2B5EF4-FFF2-40B4-BE49-F238E27FC236}">
                  <a16:creationId xmlns:a16="http://schemas.microsoft.com/office/drawing/2014/main" id="{44C8B7CA-798E-4926-8EC4-85A913235B31}"/>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85" name="TextBox 84">
              <a:extLst>
                <a:ext uri="{FF2B5EF4-FFF2-40B4-BE49-F238E27FC236}">
                  <a16:creationId xmlns:a16="http://schemas.microsoft.com/office/drawing/2014/main" id="{95682FCB-E8BE-495B-A238-FFB8E8730B32}"/>
                </a:ext>
              </a:extLst>
            </p:cNvPr>
            <p:cNvSpPr txBox="1"/>
            <p:nvPr/>
          </p:nvSpPr>
          <p:spPr>
            <a:xfrm>
              <a:off x="4209029" y="1619310"/>
              <a:ext cx="1099571"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a:t>
              </a:r>
            </a:p>
          </p:txBody>
        </p:sp>
      </p:grpSp>
      <p:grpSp>
        <p:nvGrpSpPr>
          <p:cNvPr id="20" name="Group 19">
            <a:extLst>
              <a:ext uri="{FF2B5EF4-FFF2-40B4-BE49-F238E27FC236}">
                <a16:creationId xmlns:a16="http://schemas.microsoft.com/office/drawing/2014/main" id="{2BDCEB42-21FF-4A4B-A5EB-4B9568D9030A}"/>
              </a:ext>
            </a:extLst>
          </p:cNvPr>
          <p:cNvGrpSpPr/>
          <p:nvPr/>
        </p:nvGrpSpPr>
        <p:grpSpPr>
          <a:xfrm>
            <a:off x="5626101" y="2410122"/>
            <a:ext cx="2273301" cy="714078"/>
            <a:chOff x="5626101" y="2791122"/>
            <a:chExt cx="2273301" cy="714078"/>
          </a:xfrm>
        </p:grpSpPr>
        <p:sp>
          <p:nvSpPr>
            <p:cNvPr id="118" name="TextBox 117">
              <a:extLst>
                <a:ext uri="{FF2B5EF4-FFF2-40B4-BE49-F238E27FC236}">
                  <a16:creationId xmlns:a16="http://schemas.microsoft.com/office/drawing/2014/main" id="{93629130-7213-46B6-AF1C-4C6D52C2B189}"/>
                </a:ext>
              </a:extLst>
            </p:cNvPr>
            <p:cNvSpPr txBox="1"/>
            <p:nvPr/>
          </p:nvSpPr>
          <p:spPr>
            <a:xfrm>
              <a:off x="5920806" y="2895600"/>
              <a:ext cx="1978596" cy="400110"/>
            </a:xfrm>
            <a:prstGeom prst="rect">
              <a:avLst/>
            </a:prstGeom>
            <a:noFill/>
          </p:spPr>
          <p:txBody>
            <a:bodyPr wrap="square" rtlCol="0">
              <a:spAutoFit/>
            </a:bodyPr>
            <a:lstStyle/>
            <a:p>
              <a:pPr algn="l"/>
              <a:r>
                <a:rPr lang="en-CA" sz="2000" dirty="0">
                  <a:solidFill>
                    <a:srgbClr val="FF00FF"/>
                  </a:solidFill>
                </a:rPr>
                <a:t>Compare areas.</a:t>
              </a:r>
            </a:p>
          </p:txBody>
        </p:sp>
        <p:sp>
          <p:nvSpPr>
            <p:cNvPr id="15" name="Freeform: Shape 14">
              <a:extLst>
                <a:ext uri="{FF2B5EF4-FFF2-40B4-BE49-F238E27FC236}">
                  <a16:creationId xmlns:a16="http://schemas.microsoft.com/office/drawing/2014/main" id="{E91BF538-605C-40B0-9A9C-B868467DC3D8}"/>
                </a:ext>
              </a:extLst>
            </p:cNvPr>
            <p:cNvSpPr/>
            <p:nvPr/>
          </p:nvSpPr>
          <p:spPr>
            <a:xfrm>
              <a:off x="5626101" y="2791122"/>
              <a:ext cx="330200" cy="714078"/>
            </a:xfrm>
            <a:custGeom>
              <a:avLst/>
              <a:gdLst>
                <a:gd name="connsiteX0" fmla="*/ 0 w 584393"/>
                <a:gd name="connsiteY0" fmla="*/ 0 h 1206500"/>
                <a:gd name="connsiteX1" fmla="*/ 584200 w 584393"/>
                <a:gd name="connsiteY1" fmla="*/ 596900 h 1206500"/>
                <a:gd name="connsiteX2" fmla="*/ 50800 w 584393"/>
                <a:gd name="connsiteY2" fmla="*/ 1206500 h 1206500"/>
              </a:gdLst>
              <a:ahLst/>
              <a:cxnLst>
                <a:cxn ang="0">
                  <a:pos x="connsiteX0" y="connsiteY0"/>
                </a:cxn>
                <a:cxn ang="0">
                  <a:pos x="connsiteX1" y="connsiteY1"/>
                </a:cxn>
                <a:cxn ang="0">
                  <a:pos x="connsiteX2" y="connsiteY2"/>
                </a:cxn>
              </a:cxnLst>
              <a:rect l="l" t="t" r="r" b="b"/>
              <a:pathLst>
                <a:path w="584393" h="1206500">
                  <a:moveTo>
                    <a:pt x="0" y="0"/>
                  </a:moveTo>
                  <a:cubicBezTo>
                    <a:pt x="287866" y="197908"/>
                    <a:pt x="575733" y="395817"/>
                    <a:pt x="584200" y="596900"/>
                  </a:cubicBezTo>
                  <a:cubicBezTo>
                    <a:pt x="592667" y="797983"/>
                    <a:pt x="321733" y="1002241"/>
                    <a:pt x="50800" y="1206500"/>
                  </a:cubicBezTo>
                </a:path>
              </a:pathLst>
            </a:custGeom>
            <a:noFill/>
            <a:ln w="53975">
              <a:solidFill>
                <a:srgbClr val="FF00FF"/>
              </a:solidFill>
              <a:headEnd type="stealth"/>
              <a:tailEnd type="stealth"/>
            </a:ln>
          </p:spPr>
          <p:txBody>
            <a:bodyPr rtlCol="0" anchor="ctr"/>
            <a:lstStyle/>
            <a:p>
              <a:pPr algn="ctr"/>
              <a:endParaRPr lang="en-US"/>
            </a:p>
          </p:txBody>
        </p:sp>
      </p:grpSp>
      <p:grpSp>
        <p:nvGrpSpPr>
          <p:cNvPr id="119" name="Group 118">
            <a:extLst>
              <a:ext uri="{FF2B5EF4-FFF2-40B4-BE49-F238E27FC236}">
                <a16:creationId xmlns:a16="http://schemas.microsoft.com/office/drawing/2014/main" id="{D5329D96-F84E-4575-8A28-50FE770E88A3}"/>
              </a:ext>
            </a:extLst>
          </p:cNvPr>
          <p:cNvGrpSpPr/>
          <p:nvPr/>
        </p:nvGrpSpPr>
        <p:grpSpPr>
          <a:xfrm>
            <a:off x="762000" y="2648010"/>
            <a:ext cx="4909571" cy="1352490"/>
            <a:chOff x="762000" y="1619310"/>
            <a:chExt cx="4909571" cy="1352490"/>
          </a:xfrm>
        </p:grpSpPr>
        <p:grpSp>
          <p:nvGrpSpPr>
            <p:cNvPr id="120" name="Group 119">
              <a:extLst>
                <a:ext uri="{FF2B5EF4-FFF2-40B4-BE49-F238E27FC236}">
                  <a16:creationId xmlns:a16="http://schemas.microsoft.com/office/drawing/2014/main" id="{28F93D7D-6FE3-4931-A836-637E087ACC90}"/>
                </a:ext>
              </a:extLst>
            </p:cNvPr>
            <p:cNvGrpSpPr/>
            <p:nvPr/>
          </p:nvGrpSpPr>
          <p:grpSpPr>
            <a:xfrm>
              <a:off x="762000" y="1966164"/>
              <a:ext cx="1219200" cy="1003093"/>
              <a:chOff x="1400517" y="3873065"/>
              <a:chExt cx="2104683" cy="1766267"/>
            </a:xfrm>
          </p:grpSpPr>
          <p:sp>
            <p:nvSpPr>
              <p:cNvPr id="144" name="Rectangle 143">
                <a:extLst>
                  <a:ext uri="{FF2B5EF4-FFF2-40B4-BE49-F238E27FC236}">
                    <a16:creationId xmlns:a16="http://schemas.microsoft.com/office/drawing/2014/main" id="{DA2A3E3C-67F1-4F33-BC42-4B432E66526F}"/>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45" name="Oval 144">
                <a:extLst>
                  <a:ext uri="{FF2B5EF4-FFF2-40B4-BE49-F238E27FC236}">
                    <a16:creationId xmlns:a16="http://schemas.microsoft.com/office/drawing/2014/main" id="{89504C10-021A-4ACA-8AAB-B84EB47AF933}"/>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6" name="Rectangle 145">
                <a:extLst>
                  <a:ext uri="{FF2B5EF4-FFF2-40B4-BE49-F238E27FC236}">
                    <a16:creationId xmlns:a16="http://schemas.microsoft.com/office/drawing/2014/main" id="{10485A1A-883F-4A8A-88E0-5F9304390DD8}"/>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47" name="Oval 146">
                <a:extLst>
                  <a:ext uri="{FF2B5EF4-FFF2-40B4-BE49-F238E27FC236}">
                    <a16:creationId xmlns:a16="http://schemas.microsoft.com/office/drawing/2014/main" id="{6EF68F42-C8ED-464E-9934-CC71F7435E5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8" name="Rectangle 147">
                <a:extLst>
                  <a:ext uri="{FF2B5EF4-FFF2-40B4-BE49-F238E27FC236}">
                    <a16:creationId xmlns:a16="http://schemas.microsoft.com/office/drawing/2014/main" id="{D5BB1118-57F4-45F8-9FA1-7E59238BA1E7}"/>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9" name="Oval 148">
                <a:extLst>
                  <a:ext uri="{FF2B5EF4-FFF2-40B4-BE49-F238E27FC236}">
                    <a16:creationId xmlns:a16="http://schemas.microsoft.com/office/drawing/2014/main" id="{8353E5E4-D0EE-4329-8B6F-2B2CCD438EFF}"/>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50" name="Rectangle 149">
                <a:extLst>
                  <a:ext uri="{FF2B5EF4-FFF2-40B4-BE49-F238E27FC236}">
                    <a16:creationId xmlns:a16="http://schemas.microsoft.com/office/drawing/2014/main" id="{D92B1771-C28A-4937-A567-A7C5FBCA279E}"/>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51" name="Oval 150">
                <a:extLst>
                  <a:ext uri="{FF2B5EF4-FFF2-40B4-BE49-F238E27FC236}">
                    <a16:creationId xmlns:a16="http://schemas.microsoft.com/office/drawing/2014/main" id="{08DF05EF-7F98-41F8-B9BA-7E78D027558F}"/>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1" name="Group 120">
              <a:extLst>
                <a:ext uri="{FF2B5EF4-FFF2-40B4-BE49-F238E27FC236}">
                  <a16:creationId xmlns:a16="http://schemas.microsoft.com/office/drawing/2014/main" id="{E55388C4-3410-47DF-93F2-3485895588C8}"/>
                </a:ext>
              </a:extLst>
            </p:cNvPr>
            <p:cNvGrpSpPr/>
            <p:nvPr/>
          </p:nvGrpSpPr>
          <p:grpSpPr>
            <a:xfrm>
              <a:off x="2349500" y="1968500"/>
              <a:ext cx="1219200" cy="1003093"/>
              <a:chOff x="1400517" y="3873065"/>
              <a:chExt cx="2104683" cy="1766267"/>
            </a:xfrm>
          </p:grpSpPr>
          <p:sp>
            <p:nvSpPr>
              <p:cNvPr id="136" name="Rectangle 135">
                <a:extLst>
                  <a:ext uri="{FF2B5EF4-FFF2-40B4-BE49-F238E27FC236}">
                    <a16:creationId xmlns:a16="http://schemas.microsoft.com/office/drawing/2014/main" id="{47524B23-B7C7-4A5B-BA03-4ED28C274A7A}"/>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37" name="Oval 136">
                <a:extLst>
                  <a:ext uri="{FF2B5EF4-FFF2-40B4-BE49-F238E27FC236}">
                    <a16:creationId xmlns:a16="http://schemas.microsoft.com/office/drawing/2014/main" id="{B6EC23D3-3873-4C0D-B762-6C0E1384B18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8" name="Rectangle 137">
                <a:extLst>
                  <a:ext uri="{FF2B5EF4-FFF2-40B4-BE49-F238E27FC236}">
                    <a16:creationId xmlns:a16="http://schemas.microsoft.com/office/drawing/2014/main" id="{AEEEAB39-10D3-442A-92C8-DE38BD904C2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9" name="Oval 138">
                <a:extLst>
                  <a:ext uri="{FF2B5EF4-FFF2-40B4-BE49-F238E27FC236}">
                    <a16:creationId xmlns:a16="http://schemas.microsoft.com/office/drawing/2014/main" id="{56552CDF-7231-411D-A58D-B122640CC938}"/>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0" name="Rectangle 139">
                <a:extLst>
                  <a:ext uri="{FF2B5EF4-FFF2-40B4-BE49-F238E27FC236}">
                    <a16:creationId xmlns:a16="http://schemas.microsoft.com/office/drawing/2014/main" id="{4903FDD7-5BF5-47F5-BE44-48965F645522}"/>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1" name="Oval 140">
                <a:extLst>
                  <a:ext uri="{FF2B5EF4-FFF2-40B4-BE49-F238E27FC236}">
                    <a16:creationId xmlns:a16="http://schemas.microsoft.com/office/drawing/2014/main" id="{8D38FBCD-E300-4EC6-B1E0-0FF4A3063204}"/>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42" name="Rectangle 141">
                <a:extLst>
                  <a:ext uri="{FF2B5EF4-FFF2-40B4-BE49-F238E27FC236}">
                    <a16:creationId xmlns:a16="http://schemas.microsoft.com/office/drawing/2014/main" id="{B5EFC706-2077-485C-B8E7-347A0272164D}"/>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43" name="Oval 142">
                <a:extLst>
                  <a:ext uri="{FF2B5EF4-FFF2-40B4-BE49-F238E27FC236}">
                    <a16:creationId xmlns:a16="http://schemas.microsoft.com/office/drawing/2014/main" id="{B92F3777-0831-4F4B-98D7-21014612D772}"/>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2" name="Group 121">
              <a:extLst>
                <a:ext uri="{FF2B5EF4-FFF2-40B4-BE49-F238E27FC236}">
                  <a16:creationId xmlns:a16="http://schemas.microsoft.com/office/drawing/2014/main" id="{DFCF862D-BBA6-456F-8079-7E2C7FF1A812}"/>
                </a:ext>
              </a:extLst>
            </p:cNvPr>
            <p:cNvGrpSpPr/>
            <p:nvPr/>
          </p:nvGrpSpPr>
          <p:grpSpPr>
            <a:xfrm>
              <a:off x="4152900" y="1968707"/>
              <a:ext cx="1219200" cy="1003093"/>
              <a:chOff x="1400517" y="3873065"/>
              <a:chExt cx="2104683" cy="1766267"/>
            </a:xfrm>
          </p:grpSpPr>
          <p:sp>
            <p:nvSpPr>
              <p:cNvPr id="128" name="Rectangle 127">
                <a:extLst>
                  <a:ext uri="{FF2B5EF4-FFF2-40B4-BE49-F238E27FC236}">
                    <a16:creationId xmlns:a16="http://schemas.microsoft.com/office/drawing/2014/main" id="{C6CAFB6C-D113-450F-AF9E-30E4769A9C88}"/>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29" name="Oval 128">
                <a:extLst>
                  <a:ext uri="{FF2B5EF4-FFF2-40B4-BE49-F238E27FC236}">
                    <a16:creationId xmlns:a16="http://schemas.microsoft.com/office/drawing/2014/main" id="{D866DFDB-5A2A-4225-A449-69F974E862D2}"/>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0" name="Rectangle 129">
                <a:extLst>
                  <a:ext uri="{FF2B5EF4-FFF2-40B4-BE49-F238E27FC236}">
                    <a16:creationId xmlns:a16="http://schemas.microsoft.com/office/drawing/2014/main" id="{35E75EC9-7B07-4461-B97C-52B320B8BCA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1" name="Oval 130">
                <a:extLst>
                  <a:ext uri="{FF2B5EF4-FFF2-40B4-BE49-F238E27FC236}">
                    <a16:creationId xmlns:a16="http://schemas.microsoft.com/office/drawing/2014/main" id="{0CBF325A-C5CC-45CC-AED5-97E2C222853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2" name="Rectangle 131">
                <a:extLst>
                  <a:ext uri="{FF2B5EF4-FFF2-40B4-BE49-F238E27FC236}">
                    <a16:creationId xmlns:a16="http://schemas.microsoft.com/office/drawing/2014/main" id="{896C9D6A-6117-4286-A7B6-BE541F2415FB}"/>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33" name="Oval 132">
                <a:extLst>
                  <a:ext uri="{FF2B5EF4-FFF2-40B4-BE49-F238E27FC236}">
                    <a16:creationId xmlns:a16="http://schemas.microsoft.com/office/drawing/2014/main" id="{6337656D-4ACC-406C-AC13-8790EF622D09}"/>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34" name="Rectangle 133">
                <a:extLst>
                  <a:ext uri="{FF2B5EF4-FFF2-40B4-BE49-F238E27FC236}">
                    <a16:creationId xmlns:a16="http://schemas.microsoft.com/office/drawing/2014/main" id="{726C2C57-EADD-4AFF-900C-C02B86165431}"/>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35" name="Oval 134">
                <a:extLst>
                  <a:ext uri="{FF2B5EF4-FFF2-40B4-BE49-F238E27FC236}">
                    <a16:creationId xmlns:a16="http://schemas.microsoft.com/office/drawing/2014/main" id="{BB680017-DCB5-4C4E-8FC8-C60E7475FB6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23" name="Rectangle 122">
              <a:extLst>
                <a:ext uri="{FF2B5EF4-FFF2-40B4-BE49-F238E27FC236}">
                  <a16:creationId xmlns:a16="http://schemas.microsoft.com/office/drawing/2014/main" id="{36D08556-73CE-4DBB-8FDA-00E6395EEA70}"/>
                </a:ext>
              </a:extLst>
            </p:cNvPr>
            <p:cNvSpPr/>
            <p:nvPr/>
          </p:nvSpPr>
          <p:spPr>
            <a:xfrm>
              <a:off x="1972458" y="2184539"/>
              <a:ext cx="401072" cy="523220"/>
            </a:xfrm>
            <a:prstGeom prst="rect">
              <a:avLst/>
            </a:prstGeom>
          </p:spPr>
          <p:txBody>
            <a:bodyPr wrap="none">
              <a:spAutoFit/>
            </a:bodyPr>
            <a:lstStyle/>
            <a:p>
              <a:r>
                <a:rPr lang="el-GR" altLang="en-US" sz="2800" dirty="0">
                  <a:solidFill>
                    <a:srgbClr val="FFC000"/>
                  </a:solidFill>
                  <a:cs typeface="Times New Roman" panose="02020603050405020304" pitchFamily="18" charset="0"/>
                  <a:sym typeface="Symbol" panose="05050102010706020507" pitchFamily="18" charset="2"/>
                </a:rPr>
                <a:t></a:t>
              </a:r>
              <a:endParaRPr lang="en-US" sz="2800" dirty="0"/>
            </a:p>
          </p:txBody>
        </p:sp>
        <p:sp>
          <p:nvSpPr>
            <p:cNvPr id="124" name="Rectangle 123">
              <a:extLst>
                <a:ext uri="{FF2B5EF4-FFF2-40B4-BE49-F238E27FC236}">
                  <a16:creationId xmlns:a16="http://schemas.microsoft.com/office/drawing/2014/main" id="{3B63DB5B-D891-4FDE-83BD-ABB2F49EE96F}"/>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25" name="TextBox 124">
              <a:extLst>
                <a:ext uri="{FF2B5EF4-FFF2-40B4-BE49-F238E27FC236}">
                  <a16:creationId xmlns:a16="http://schemas.microsoft.com/office/drawing/2014/main" id="{45C1D001-8A33-4B44-A5B6-262180C6DCF6}"/>
                </a:ext>
              </a:extLst>
            </p:cNvPr>
            <p:cNvSpPr txBox="1"/>
            <p:nvPr/>
          </p:nvSpPr>
          <p:spPr>
            <a:xfrm>
              <a:off x="1028700" y="1619310"/>
              <a:ext cx="1319933"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endParaRPr lang="en-CA" sz="2000" dirty="0">
                <a:solidFill>
                  <a:srgbClr val="FFC000"/>
                </a:solidFill>
              </a:endParaRPr>
            </a:p>
          </p:txBody>
        </p:sp>
        <p:sp>
          <p:nvSpPr>
            <p:cNvPr id="126" name="TextBox 125">
              <a:extLst>
                <a:ext uri="{FF2B5EF4-FFF2-40B4-BE49-F238E27FC236}">
                  <a16:creationId xmlns:a16="http://schemas.microsoft.com/office/drawing/2014/main" id="{B237C7EB-7166-4FB1-BA4B-E7DFF0CC2248}"/>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127" name="TextBox 126">
              <a:extLst>
                <a:ext uri="{FF2B5EF4-FFF2-40B4-BE49-F238E27FC236}">
                  <a16:creationId xmlns:a16="http://schemas.microsoft.com/office/drawing/2014/main" id="{0D5C5746-EAA8-421C-84F9-15D9FB9B15E6}"/>
                </a:ext>
              </a:extLst>
            </p:cNvPr>
            <p:cNvSpPr txBox="1"/>
            <p:nvPr/>
          </p:nvSpPr>
          <p:spPr>
            <a:xfrm>
              <a:off x="4064000" y="1619310"/>
              <a:ext cx="1607571"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grpSp>
      <p:sp>
        <p:nvSpPr>
          <p:cNvPr id="221" name="Freeform: Shape 220">
            <a:extLst>
              <a:ext uri="{FF2B5EF4-FFF2-40B4-BE49-F238E27FC236}">
                <a16:creationId xmlns:a16="http://schemas.microsoft.com/office/drawing/2014/main" id="{37C02E94-496F-4B63-8D8A-795B78BDCA34}"/>
              </a:ext>
            </a:extLst>
          </p:cNvPr>
          <p:cNvSpPr>
            <a:spLocks noChangeAspect="1"/>
          </p:cNvSpPr>
          <p:nvPr/>
        </p:nvSpPr>
        <p:spPr>
          <a:xfrm>
            <a:off x="4569619" y="1978818"/>
            <a:ext cx="467109" cy="228600"/>
          </a:xfrm>
          <a:custGeom>
            <a:avLst/>
            <a:gdLst>
              <a:gd name="connsiteX0" fmla="*/ 439 w 843441"/>
              <a:gd name="connsiteY0" fmla="*/ 389373 h 418863"/>
              <a:gd name="connsiteX1" fmla="*/ 175064 w 843441"/>
              <a:gd name="connsiteY1" fmla="*/ 75048 h 418863"/>
              <a:gd name="connsiteX2" fmla="*/ 403664 w 843441"/>
              <a:gd name="connsiteY2" fmla="*/ 2023 h 418863"/>
              <a:gd name="connsiteX3" fmla="*/ 717989 w 843441"/>
              <a:gd name="connsiteY3" fmla="*/ 125848 h 418863"/>
              <a:gd name="connsiteX4" fmla="*/ 838639 w 843441"/>
              <a:gd name="connsiteY4" fmla="*/ 379848 h 418863"/>
              <a:gd name="connsiteX5" fmla="*/ 571939 w 843441"/>
              <a:gd name="connsiteY5" fmla="*/ 402073 h 418863"/>
              <a:gd name="connsiteX6" fmla="*/ 384614 w 843441"/>
              <a:gd name="connsiteY6" fmla="*/ 284598 h 418863"/>
              <a:gd name="connsiteX7" fmla="*/ 225864 w 843441"/>
              <a:gd name="connsiteY7" fmla="*/ 392548 h 418863"/>
              <a:gd name="connsiteX8" fmla="*/ 439 w 843441"/>
              <a:gd name="connsiteY8" fmla="*/ 389373 h 41886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2358"/>
              <a:gd name="connsiteX1" fmla="*/ 175075 w 843452"/>
              <a:gd name="connsiteY1" fmla="*/ 74868 h 412358"/>
              <a:gd name="connsiteX2" fmla="*/ 403675 w 843452"/>
              <a:gd name="connsiteY2" fmla="*/ 1843 h 412358"/>
              <a:gd name="connsiteX3" fmla="*/ 718000 w 843452"/>
              <a:gd name="connsiteY3" fmla="*/ 125668 h 412358"/>
              <a:gd name="connsiteX4" fmla="*/ 838650 w 843452"/>
              <a:gd name="connsiteY4" fmla="*/ 379668 h 412358"/>
              <a:gd name="connsiteX5" fmla="*/ 571950 w 843452"/>
              <a:gd name="connsiteY5" fmla="*/ 401893 h 412358"/>
              <a:gd name="connsiteX6" fmla="*/ 384625 w 843452"/>
              <a:gd name="connsiteY6" fmla="*/ 284418 h 412358"/>
              <a:gd name="connsiteX7" fmla="*/ 225875 w 843452"/>
              <a:gd name="connsiteY7" fmla="*/ 392368 h 412358"/>
              <a:gd name="connsiteX8" fmla="*/ 450 w 843452"/>
              <a:gd name="connsiteY8" fmla="*/ 389193 h 412358"/>
              <a:gd name="connsiteX0" fmla="*/ 450 w 838714"/>
              <a:gd name="connsiteY0" fmla="*/ 389193 h 412358"/>
              <a:gd name="connsiteX1" fmla="*/ 175075 w 838714"/>
              <a:gd name="connsiteY1" fmla="*/ 74868 h 412358"/>
              <a:gd name="connsiteX2" fmla="*/ 403675 w 838714"/>
              <a:gd name="connsiteY2" fmla="*/ 1843 h 412358"/>
              <a:gd name="connsiteX3" fmla="*/ 718000 w 838714"/>
              <a:gd name="connsiteY3" fmla="*/ 125668 h 412358"/>
              <a:gd name="connsiteX4" fmla="*/ 838650 w 838714"/>
              <a:gd name="connsiteY4" fmla="*/ 379668 h 412358"/>
              <a:gd name="connsiteX5" fmla="*/ 571950 w 838714"/>
              <a:gd name="connsiteY5" fmla="*/ 401893 h 412358"/>
              <a:gd name="connsiteX6" fmla="*/ 384625 w 838714"/>
              <a:gd name="connsiteY6" fmla="*/ 284418 h 412358"/>
              <a:gd name="connsiteX7" fmla="*/ 225875 w 838714"/>
              <a:gd name="connsiteY7" fmla="*/ 392368 h 412358"/>
              <a:gd name="connsiteX8" fmla="*/ 450 w 838714"/>
              <a:gd name="connsiteY8" fmla="*/ 389193 h 412358"/>
              <a:gd name="connsiteX0" fmla="*/ 450 w 838714"/>
              <a:gd name="connsiteY0" fmla="*/ 387546 h 410711"/>
              <a:gd name="connsiteX1" fmla="*/ 175075 w 838714"/>
              <a:gd name="connsiteY1" fmla="*/ 73221 h 410711"/>
              <a:gd name="connsiteX2" fmla="*/ 403675 w 838714"/>
              <a:gd name="connsiteY2" fmla="*/ 196 h 410711"/>
              <a:gd name="connsiteX3" fmla="*/ 718000 w 838714"/>
              <a:gd name="connsiteY3" fmla="*/ 124021 h 410711"/>
              <a:gd name="connsiteX4" fmla="*/ 838650 w 838714"/>
              <a:gd name="connsiteY4" fmla="*/ 378021 h 410711"/>
              <a:gd name="connsiteX5" fmla="*/ 571950 w 838714"/>
              <a:gd name="connsiteY5" fmla="*/ 400246 h 410711"/>
              <a:gd name="connsiteX6" fmla="*/ 384625 w 838714"/>
              <a:gd name="connsiteY6" fmla="*/ 282771 h 410711"/>
              <a:gd name="connsiteX7" fmla="*/ 225875 w 838714"/>
              <a:gd name="connsiteY7" fmla="*/ 390721 h 410711"/>
              <a:gd name="connsiteX8" fmla="*/ 450 w 838714"/>
              <a:gd name="connsiteY8" fmla="*/ 387546 h 410711"/>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2"/>
              <a:gd name="connsiteY0" fmla="*/ 387956 h 411121"/>
              <a:gd name="connsiteX1" fmla="*/ 156110 w 838792"/>
              <a:gd name="connsiteY1" fmla="*/ 92681 h 411121"/>
              <a:gd name="connsiteX2" fmla="*/ 403760 w 838792"/>
              <a:gd name="connsiteY2" fmla="*/ 606 h 411121"/>
              <a:gd name="connsiteX3" fmla="*/ 711735 w 838792"/>
              <a:gd name="connsiteY3" fmla="*/ 127606 h 411121"/>
              <a:gd name="connsiteX4" fmla="*/ 838735 w 838792"/>
              <a:gd name="connsiteY4" fmla="*/ 378431 h 411121"/>
              <a:gd name="connsiteX5" fmla="*/ 572035 w 838792"/>
              <a:gd name="connsiteY5" fmla="*/ 400656 h 411121"/>
              <a:gd name="connsiteX6" fmla="*/ 384710 w 838792"/>
              <a:gd name="connsiteY6" fmla="*/ 283181 h 411121"/>
              <a:gd name="connsiteX7" fmla="*/ 225960 w 838792"/>
              <a:gd name="connsiteY7" fmla="*/ 391131 h 411121"/>
              <a:gd name="connsiteX8" fmla="*/ 535 w 838792"/>
              <a:gd name="connsiteY8" fmla="*/ 387956 h 411121"/>
              <a:gd name="connsiteX0" fmla="*/ 535 w 838799"/>
              <a:gd name="connsiteY0" fmla="*/ 387956 h 411121"/>
              <a:gd name="connsiteX1" fmla="*/ 156110 w 838799"/>
              <a:gd name="connsiteY1" fmla="*/ 92681 h 411121"/>
              <a:gd name="connsiteX2" fmla="*/ 403760 w 838799"/>
              <a:gd name="connsiteY2" fmla="*/ 606 h 411121"/>
              <a:gd name="connsiteX3" fmla="*/ 711735 w 838799"/>
              <a:gd name="connsiteY3" fmla="*/ 127606 h 411121"/>
              <a:gd name="connsiteX4" fmla="*/ 838735 w 838799"/>
              <a:gd name="connsiteY4" fmla="*/ 378431 h 411121"/>
              <a:gd name="connsiteX5" fmla="*/ 572035 w 838799"/>
              <a:gd name="connsiteY5" fmla="*/ 400656 h 411121"/>
              <a:gd name="connsiteX6" fmla="*/ 384710 w 838799"/>
              <a:gd name="connsiteY6" fmla="*/ 283181 h 411121"/>
              <a:gd name="connsiteX7" fmla="*/ 225960 w 838799"/>
              <a:gd name="connsiteY7" fmla="*/ 391131 h 411121"/>
              <a:gd name="connsiteX8" fmla="*/ 535 w 838799"/>
              <a:gd name="connsiteY8" fmla="*/ 387956 h 411121"/>
              <a:gd name="connsiteX0" fmla="*/ 535 w 838782"/>
              <a:gd name="connsiteY0" fmla="*/ 387447 h 410612"/>
              <a:gd name="connsiteX1" fmla="*/ 156110 w 838782"/>
              <a:gd name="connsiteY1" fmla="*/ 92172 h 410612"/>
              <a:gd name="connsiteX2" fmla="*/ 403760 w 838782"/>
              <a:gd name="connsiteY2" fmla="*/ 97 h 410612"/>
              <a:gd name="connsiteX3" fmla="*/ 692685 w 838782"/>
              <a:gd name="connsiteY3" fmla="*/ 104872 h 410612"/>
              <a:gd name="connsiteX4" fmla="*/ 838735 w 838782"/>
              <a:gd name="connsiteY4" fmla="*/ 377922 h 410612"/>
              <a:gd name="connsiteX5" fmla="*/ 572035 w 838782"/>
              <a:gd name="connsiteY5" fmla="*/ 400147 h 410612"/>
              <a:gd name="connsiteX6" fmla="*/ 384710 w 838782"/>
              <a:gd name="connsiteY6" fmla="*/ 282672 h 410612"/>
              <a:gd name="connsiteX7" fmla="*/ 225960 w 838782"/>
              <a:gd name="connsiteY7" fmla="*/ 390622 h 410612"/>
              <a:gd name="connsiteX8" fmla="*/ 535 w 838782"/>
              <a:gd name="connsiteY8" fmla="*/ 387447 h 410612"/>
              <a:gd name="connsiteX0" fmla="*/ 612 w 838859"/>
              <a:gd name="connsiteY0" fmla="*/ 387367 h 410532"/>
              <a:gd name="connsiteX1" fmla="*/ 143487 w 838859"/>
              <a:gd name="connsiteY1" fmla="*/ 111142 h 410532"/>
              <a:gd name="connsiteX2" fmla="*/ 403837 w 838859"/>
              <a:gd name="connsiteY2" fmla="*/ 17 h 410532"/>
              <a:gd name="connsiteX3" fmla="*/ 692762 w 838859"/>
              <a:gd name="connsiteY3" fmla="*/ 104792 h 410532"/>
              <a:gd name="connsiteX4" fmla="*/ 838812 w 838859"/>
              <a:gd name="connsiteY4" fmla="*/ 377842 h 410532"/>
              <a:gd name="connsiteX5" fmla="*/ 572112 w 838859"/>
              <a:gd name="connsiteY5" fmla="*/ 400067 h 410532"/>
              <a:gd name="connsiteX6" fmla="*/ 384787 w 838859"/>
              <a:gd name="connsiteY6" fmla="*/ 282592 h 410532"/>
              <a:gd name="connsiteX7" fmla="*/ 226037 w 838859"/>
              <a:gd name="connsiteY7" fmla="*/ 390542 h 410532"/>
              <a:gd name="connsiteX8" fmla="*/ 612 w 838859"/>
              <a:gd name="connsiteY8" fmla="*/ 387367 h 4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859" h="410532">
                <a:moveTo>
                  <a:pt x="612" y="387367"/>
                </a:moveTo>
                <a:cubicBezTo>
                  <a:pt x="-7855" y="334450"/>
                  <a:pt x="73108" y="172525"/>
                  <a:pt x="143487" y="111142"/>
                </a:cubicBezTo>
                <a:cubicBezTo>
                  <a:pt x="213866" y="49759"/>
                  <a:pt x="312291" y="1075"/>
                  <a:pt x="403837" y="17"/>
                </a:cubicBezTo>
                <a:cubicBezTo>
                  <a:pt x="495383" y="-1041"/>
                  <a:pt x="613916" y="48171"/>
                  <a:pt x="692762" y="104792"/>
                </a:cubicBezTo>
                <a:cubicBezTo>
                  <a:pt x="771608" y="161413"/>
                  <a:pt x="840929" y="319104"/>
                  <a:pt x="838812" y="377842"/>
                </a:cubicBezTo>
                <a:cubicBezTo>
                  <a:pt x="770020" y="417530"/>
                  <a:pt x="647783" y="415942"/>
                  <a:pt x="572112" y="400067"/>
                </a:cubicBezTo>
                <a:cubicBezTo>
                  <a:pt x="496441" y="384192"/>
                  <a:pt x="429766" y="322279"/>
                  <a:pt x="384787" y="282592"/>
                </a:cubicBezTo>
                <a:cubicBezTo>
                  <a:pt x="339808" y="328630"/>
                  <a:pt x="290066" y="371492"/>
                  <a:pt x="226037" y="390542"/>
                </a:cubicBezTo>
                <a:cubicBezTo>
                  <a:pt x="162008" y="409592"/>
                  <a:pt x="66229" y="414884"/>
                  <a:pt x="612" y="387367"/>
                </a:cubicBezTo>
                <a:close/>
              </a:path>
            </a:pathLst>
          </a:custGeom>
          <a:solidFill>
            <a:srgbClr val="FF00FF"/>
          </a:solidFill>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223" name="Freeform: Shape 21">
            <a:extLst>
              <a:ext uri="{FF2B5EF4-FFF2-40B4-BE49-F238E27FC236}">
                <a16:creationId xmlns:a16="http://schemas.microsoft.com/office/drawing/2014/main" id="{281C068B-82BD-47E1-8D1E-2691A381DB9E}"/>
              </a:ext>
            </a:extLst>
          </p:cNvPr>
          <p:cNvSpPr>
            <a:spLocks noChangeAspect="1"/>
          </p:cNvSpPr>
          <p:nvPr/>
        </p:nvSpPr>
        <p:spPr bwMode="auto">
          <a:xfrm rot="3081771">
            <a:off x="1248715" y="3322131"/>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4" name="Oval 223">
            <a:extLst>
              <a:ext uri="{FF2B5EF4-FFF2-40B4-BE49-F238E27FC236}">
                <a16:creationId xmlns:a16="http://schemas.microsoft.com/office/drawing/2014/main" id="{8D5D46E6-404F-43D8-9BD7-2F3D825E72B4}"/>
              </a:ext>
            </a:extLst>
          </p:cNvPr>
          <p:cNvSpPr>
            <a:spLocks noChangeAspect="1"/>
          </p:cNvSpPr>
          <p:nvPr/>
        </p:nvSpPr>
        <p:spPr>
          <a:xfrm>
            <a:off x="1178525" y="19792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22" name="Group 21">
            <a:extLst>
              <a:ext uri="{FF2B5EF4-FFF2-40B4-BE49-F238E27FC236}">
                <a16:creationId xmlns:a16="http://schemas.microsoft.com/office/drawing/2014/main" id="{3B20D390-519D-4DB6-8E4C-63044E1B58C5}"/>
              </a:ext>
            </a:extLst>
          </p:cNvPr>
          <p:cNvGrpSpPr/>
          <p:nvPr/>
        </p:nvGrpSpPr>
        <p:grpSpPr>
          <a:xfrm>
            <a:off x="2578700" y="1724025"/>
            <a:ext cx="793150" cy="478225"/>
            <a:chOff x="2578700" y="2105025"/>
            <a:chExt cx="793150" cy="478225"/>
          </a:xfrm>
        </p:grpSpPr>
        <p:sp>
          <p:nvSpPr>
            <p:cNvPr id="226" name="Oval 225">
              <a:extLst>
                <a:ext uri="{FF2B5EF4-FFF2-40B4-BE49-F238E27FC236}">
                  <a16:creationId xmlns:a16="http://schemas.microsoft.com/office/drawing/2014/main" id="{DADE7792-A2AF-4142-AF4E-6516E23A9C37}"/>
                </a:ext>
              </a:extLst>
            </p:cNvPr>
            <p:cNvSpPr>
              <a:spLocks noChangeAspect="1"/>
            </p:cNvSpPr>
            <p:nvPr/>
          </p:nvSpPr>
          <p:spPr>
            <a:xfrm>
              <a:off x="2578700" y="21050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227" name="Oval 226">
              <a:extLst>
                <a:ext uri="{FF2B5EF4-FFF2-40B4-BE49-F238E27FC236}">
                  <a16:creationId xmlns:a16="http://schemas.microsoft.com/office/drawing/2014/main" id="{66E37CCC-0056-4F79-8103-D0AC56480F26}"/>
                </a:ext>
              </a:extLst>
            </p:cNvPr>
            <p:cNvSpPr>
              <a:spLocks noChangeAspect="1"/>
            </p:cNvSpPr>
            <p:nvPr/>
          </p:nvSpPr>
          <p:spPr>
            <a:xfrm>
              <a:off x="2912075" y="21050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sp>
        <p:nvSpPr>
          <p:cNvPr id="228" name="Freeform: Shape 21">
            <a:extLst>
              <a:ext uri="{FF2B5EF4-FFF2-40B4-BE49-F238E27FC236}">
                <a16:creationId xmlns:a16="http://schemas.microsoft.com/office/drawing/2014/main" id="{9A733DC7-C7AD-4087-B2ED-8B650AA0356B}"/>
              </a:ext>
            </a:extLst>
          </p:cNvPr>
          <p:cNvSpPr>
            <a:spLocks noChangeAspect="1"/>
          </p:cNvSpPr>
          <p:nvPr/>
        </p:nvSpPr>
        <p:spPr bwMode="auto">
          <a:xfrm rot="17617076" flipV="1">
            <a:off x="2993244" y="3304242"/>
            <a:ext cx="159589" cy="401231"/>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9" name="Freeform: Shape 228">
            <a:extLst>
              <a:ext uri="{FF2B5EF4-FFF2-40B4-BE49-F238E27FC236}">
                <a16:creationId xmlns:a16="http://schemas.microsoft.com/office/drawing/2014/main" id="{E95D9034-E46C-4C9C-A9F9-BFB90CA6C834}"/>
              </a:ext>
            </a:extLst>
          </p:cNvPr>
          <p:cNvSpPr>
            <a:spLocks noChangeAspect="1"/>
          </p:cNvSpPr>
          <p:nvPr/>
        </p:nvSpPr>
        <p:spPr>
          <a:xfrm>
            <a:off x="4572000" y="3390900"/>
            <a:ext cx="467109" cy="228600"/>
          </a:xfrm>
          <a:custGeom>
            <a:avLst/>
            <a:gdLst>
              <a:gd name="connsiteX0" fmla="*/ 439 w 843441"/>
              <a:gd name="connsiteY0" fmla="*/ 389373 h 418863"/>
              <a:gd name="connsiteX1" fmla="*/ 175064 w 843441"/>
              <a:gd name="connsiteY1" fmla="*/ 75048 h 418863"/>
              <a:gd name="connsiteX2" fmla="*/ 403664 w 843441"/>
              <a:gd name="connsiteY2" fmla="*/ 2023 h 418863"/>
              <a:gd name="connsiteX3" fmla="*/ 717989 w 843441"/>
              <a:gd name="connsiteY3" fmla="*/ 125848 h 418863"/>
              <a:gd name="connsiteX4" fmla="*/ 838639 w 843441"/>
              <a:gd name="connsiteY4" fmla="*/ 379848 h 418863"/>
              <a:gd name="connsiteX5" fmla="*/ 571939 w 843441"/>
              <a:gd name="connsiteY5" fmla="*/ 402073 h 418863"/>
              <a:gd name="connsiteX6" fmla="*/ 384614 w 843441"/>
              <a:gd name="connsiteY6" fmla="*/ 284598 h 418863"/>
              <a:gd name="connsiteX7" fmla="*/ 225864 w 843441"/>
              <a:gd name="connsiteY7" fmla="*/ 392548 h 418863"/>
              <a:gd name="connsiteX8" fmla="*/ 439 w 843441"/>
              <a:gd name="connsiteY8" fmla="*/ 389373 h 41886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2358"/>
              <a:gd name="connsiteX1" fmla="*/ 175075 w 843452"/>
              <a:gd name="connsiteY1" fmla="*/ 74868 h 412358"/>
              <a:gd name="connsiteX2" fmla="*/ 403675 w 843452"/>
              <a:gd name="connsiteY2" fmla="*/ 1843 h 412358"/>
              <a:gd name="connsiteX3" fmla="*/ 718000 w 843452"/>
              <a:gd name="connsiteY3" fmla="*/ 125668 h 412358"/>
              <a:gd name="connsiteX4" fmla="*/ 838650 w 843452"/>
              <a:gd name="connsiteY4" fmla="*/ 379668 h 412358"/>
              <a:gd name="connsiteX5" fmla="*/ 571950 w 843452"/>
              <a:gd name="connsiteY5" fmla="*/ 401893 h 412358"/>
              <a:gd name="connsiteX6" fmla="*/ 384625 w 843452"/>
              <a:gd name="connsiteY6" fmla="*/ 284418 h 412358"/>
              <a:gd name="connsiteX7" fmla="*/ 225875 w 843452"/>
              <a:gd name="connsiteY7" fmla="*/ 392368 h 412358"/>
              <a:gd name="connsiteX8" fmla="*/ 450 w 843452"/>
              <a:gd name="connsiteY8" fmla="*/ 389193 h 412358"/>
              <a:gd name="connsiteX0" fmla="*/ 450 w 838714"/>
              <a:gd name="connsiteY0" fmla="*/ 389193 h 412358"/>
              <a:gd name="connsiteX1" fmla="*/ 175075 w 838714"/>
              <a:gd name="connsiteY1" fmla="*/ 74868 h 412358"/>
              <a:gd name="connsiteX2" fmla="*/ 403675 w 838714"/>
              <a:gd name="connsiteY2" fmla="*/ 1843 h 412358"/>
              <a:gd name="connsiteX3" fmla="*/ 718000 w 838714"/>
              <a:gd name="connsiteY3" fmla="*/ 125668 h 412358"/>
              <a:gd name="connsiteX4" fmla="*/ 838650 w 838714"/>
              <a:gd name="connsiteY4" fmla="*/ 379668 h 412358"/>
              <a:gd name="connsiteX5" fmla="*/ 571950 w 838714"/>
              <a:gd name="connsiteY5" fmla="*/ 401893 h 412358"/>
              <a:gd name="connsiteX6" fmla="*/ 384625 w 838714"/>
              <a:gd name="connsiteY6" fmla="*/ 284418 h 412358"/>
              <a:gd name="connsiteX7" fmla="*/ 225875 w 838714"/>
              <a:gd name="connsiteY7" fmla="*/ 392368 h 412358"/>
              <a:gd name="connsiteX8" fmla="*/ 450 w 838714"/>
              <a:gd name="connsiteY8" fmla="*/ 389193 h 412358"/>
              <a:gd name="connsiteX0" fmla="*/ 450 w 838714"/>
              <a:gd name="connsiteY0" fmla="*/ 387546 h 410711"/>
              <a:gd name="connsiteX1" fmla="*/ 175075 w 838714"/>
              <a:gd name="connsiteY1" fmla="*/ 73221 h 410711"/>
              <a:gd name="connsiteX2" fmla="*/ 403675 w 838714"/>
              <a:gd name="connsiteY2" fmla="*/ 196 h 410711"/>
              <a:gd name="connsiteX3" fmla="*/ 718000 w 838714"/>
              <a:gd name="connsiteY3" fmla="*/ 124021 h 410711"/>
              <a:gd name="connsiteX4" fmla="*/ 838650 w 838714"/>
              <a:gd name="connsiteY4" fmla="*/ 378021 h 410711"/>
              <a:gd name="connsiteX5" fmla="*/ 571950 w 838714"/>
              <a:gd name="connsiteY5" fmla="*/ 400246 h 410711"/>
              <a:gd name="connsiteX6" fmla="*/ 384625 w 838714"/>
              <a:gd name="connsiteY6" fmla="*/ 282771 h 410711"/>
              <a:gd name="connsiteX7" fmla="*/ 225875 w 838714"/>
              <a:gd name="connsiteY7" fmla="*/ 390721 h 410711"/>
              <a:gd name="connsiteX8" fmla="*/ 450 w 838714"/>
              <a:gd name="connsiteY8" fmla="*/ 387546 h 410711"/>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2"/>
              <a:gd name="connsiteY0" fmla="*/ 387956 h 411121"/>
              <a:gd name="connsiteX1" fmla="*/ 156110 w 838792"/>
              <a:gd name="connsiteY1" fmla="*/ 92681 h 411121"/>
              <a:gd name="connsiteX2" fmla="*/ 403760 w 838792"/>
              <a:gd name="connsiteY2" fmla="*/ 606 h 411121"/>
              <a:gd name="connsiteX3" fmla="*/ 711735 w 838792"/>
              <a:gd name="connsiteY3" fmla="*/ 127606 h 411121"/>
              <a:gd name="connsiteX4" fmla="*/ 838735 w 838792"/>
              <a:gd name="connsiteY4" fmla="*/ 378431 h 411121"/>
              <a:gd name="connsiteX5" fmla="*/ 572035 w 838792"/>
              <a:gd name="connsiteY5" fmla="*/ 400656 h 411121"/>
              <a:gd name="connsiteX6" fmla="*/ 384710 w 838792"/>
              <a:gd name="connsiteY6" fmla="*/ 283181 h 411121"/>
              <a:gd name="connsiteX7" fmla="*/ 225960 w 838792"/>
              <a:gd name="connsiteY7" fmla="*/ 391131 h 411121"/>
              <a:gd name="connsiteX8" fmla="*/ 535 w 838792"/>
              <a:gd name="connsiteY8" fmla="*/ 387956 h 411121"/>
              <a:gd name="connsiteX0" fmla="*/ 535 w 838799"/>
              <a:gd name="connsiteY0" fmla="*/ 387956 h 411121"/>
              <a:gd name="connsiteX1" fmla="*/ 156110 w 838799"/>
              <a:gd name="connsiteY1" fmla="*/ 92681 h 411121"/>
              <a:gd name="connsiteX2" fmla="*/ 403760 w 838799"/>
              <a:gd name="connsiteY2" fmla="*/ 606 h 411121"/>
              <a:gd name="connsiteX3" fmla="*/ 711735 w 838799"/>
              <a:gd name="connsiteY3" fmla="*/ 127606 h 411121"/>
              <a:gd name="connsiteX4" fmla="*/ 838735 w 838799"/>
              <a:gd name="connsiteY4" fmla="*/ 378431 h 411121"/>
              <a:gd name="connsiteX5" fmla="*/ 572035 w 838799"/>
              <a:gd name="connsiteY5" fmla="*/ 400656 h 411121"/>
              <a:gd name="connsiteX6" fmla="*/ 384710 w 838799"/>
              <a:gd name="connsiteY6" fmla="*/ 283181 h 411121"/>
              <a:gd name="connsiteX7" fmla="*/ 225960 w 838799"/>
              <a:gd name="connsiteY7" fmla="*/ 391131 h 411121"/>
              <a:gd name="connsiteX8" fmla="*/ 535 w 838799"/>
              <a:gd name="connsiteY8" fmla="*/ 387956 h 411121"/>
              <a:gd name="connsiteX0" fmla="*/ 535 w 838782"/>
              <a:gd name="connsiteY0" fmla="*/ 387447 h 410612"/>
              <a:gd name="connsiteX1" fmla="*/ 156110 w 838782"/>
              <a:gd name="connsiteY1" fmla="*/ 92172 h 410612"/>
              <a:gd name="connsiteX2" fmla="*/ 403760 w 838782"/>
              <a:gd name="connsiteY2" fmla="*/ 97 h 410612"/>
              <a:gd name="connsiteX3" fmla="*/ 692685 w 838782"/>
              <a:gd name="connsiteY3" fmla="*/ 104872 h 410612"/>
              <a:gd name="connsiteX4" fmla="*/ 838735 w 838782"/>
              <a:gd name="connsiteY4" fmla="*/ 377922 h 410612"/>
              <a:gd name="connsiteX5" fmla="*/ 572035 w 838782"/>
              <a:gd name="connsiteY5" fmla="*/ 400147 h 410612"/>
              <a:gd name="connsiteX6" fmla="*/ 384710 w 838782"/>
              <a:gd name="connsiteY6" fmla="*/ 282672 h 410612"/>
              <a:gd name="connsiteX7" fmla="*/ 225960 w 838782"/>
              <a:gd name="connsiteY7" fmla="*/ 390622 h 410612"/>
              <a:gd name="connsiteX8" fmla="*/ 535 w 838782"/>
              <a:gd name="connsiteY8" fmla="*/ 387447 h 410612"/>
              <a:gd name="connsiteX0" fmla="*/ 612 w 838859"/>
              <a:gd name="connsiteY0" fmla="*/ 387367 h 410532"/>
              <a:gd name="connsiteX1" fmla="*/ 143487 w 838859"/>
              <a:gd name="connsiteY1" fmla="*/ 111142 h 410532"/>
              <a:gd name="connsiteX2" fmla="*/ 403837 w 838859"/>
              <a:gd name="connsiteY2" fmla="*/ 17 h 410532"/>
              <a:gd name="connsiteX3" fmla="*/ 692762 w 838859"/>
              <a:gd name="connsiteY3" fmla="*/ 104792 h 410532"/>
              <a:gd name="connsiteX4" fmla="*/ 838812 w 838859"/>
              <a:gd name="connsiteY4" fmla="*/ 377842 h 410532"/>
              <a:gd name="connsiteX5" fmla="*/ 572112 w 838859"/>
              <a:gd name="connsiteY5" fmla="*/ 400067 h 410532"/>
              <a:gd name="connsiteX6" fmla="*/ 384787 w 838859"/>
              <a:gd name="connsiteY6" fmla="*/ 282592 h 410532"/>
              <a:gd name="connsiteX7" fmla="*/ 226037 w 838859"/>
              <a:gd name="connsiteY7" fmla="*/ 390542 h 410532"/>
              <a:gd name="connsiteX8" fmla="*/ 612 w 838859"/>
              <a:gd name="connsiteY8" fmla="*/ 387367 h 4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859" h="410532">
                <a:moveTo>
                  <a:pt x="612" y="387367"/>
                </a:moveTo>
                <a:cubicBezTo>
                  <a:pt x="-7855" y="334450"/>
                  <a:pt x="73108" y="172525"/>
                  <a:pt x="143487" y="111142"/>
                </a:cubicBezTo>
                <a:cubicBezTo>
                  <a:pt x="213866" y="49759"/>
                  <a:pt x="312291" y="1075"/>
                  <a:pt x="403837" y="17"/>
                </a:cubicBezTo>
                <a:cubicBezTo>
                  <a:pt x="495383" y="-1041"/>
                  <a:pt x="613916" y="48171"/>
                  <a:pt x="692762" y="104792"/>
                </a:cubicBezTo>
                <a:cubicBezTo>
                  <a:pt x="771608" y="161413"/>
                  <a:pt x="840929" y="319104"/>
                  <a:pt x="838812" y="377842"/>
                </a:cubicBezTo>
                <a:cubicBezTo>
                  <a:pt x="770020" y="417530"/>
                  <a:pt x="647783" y="415942"/>
                  <a:pt x="572112" y="400067"/>
                </a:cubicBezTo>
                <a:cubicBezTo>
                  <a:pt x="496441" y="384192"/>
                  <a:pt x="429766" y="322279"/>
                  <a:pt x="384787" y="282592"/>
                </a:cubicBezTo>
                <a:cubicBezTo>
                  <a:pt x="339808" y="328630"/>
                  <a:pt x="290066" y="371492"/>
                  <a:pt x="226037" y="390542"/>
                </a:cubicBezTo>
                <a:cubicBezTo>
                  <a:pt x="162008" y="409592"/>
                  <a:pt x="66229" y="414884"/>
                  <a:pt x="612" y="387367"/>
                </a:cubicBezTo>
                <a:close/>
              </a:path>
            </a:pathLst>
          </a:custGeom>
          <a:solidFill>
            <a:srgbClr val="FF00FF"/>
          </a:solidFill>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230" name="TextBox 229">
            <a:extLst>
              <a:ext uri="{FF2B5EF4-FFF2-40B4-BE49-F238E27FC236}">
                <a16:creationId xmlns:a16="http://schemas.microsoft.com/office/drawing/2014/main" id="{C5E237F7-58A9-4237-8D12-663D4BF843BB}"/>
              </a:ext>
            </a:extLst>
          </p:cNvPr>
          <p:cNvSpPr txBox="1"/>
          <p:nvPr/>
        </p:nvSpPr>
        <p:spPr>
          <a:xfrm>
            <a:off x="6270056" y="2832554"/>
            <a:ext cx="829738" cy="400110"/>
          </a:xfrm>
          <a:prstGeom prst="rect">
            <a:avLst/>
          </a:prstGeom>
          <a:noFill/>
        </p:spPr>
        <p:txBody>
          <a:bodyPr wrap="square" rtlCol="0">
            <a:spAutoFit/>
          </a:bodyPr>
          <a:lstStyle/>
          <a:p>
            <a:pPr algn="l"/>
            <a:r>
              <a:rPr lang="en-CA" sz="2000" dirty="0">
                <a:solidFill>
                  <a:srgbClr val="FF00FF"/>
                </a:solidFill>
              </a:rPr>
              <a:t>Same</a:t>
            </a:r>
          </a:p>
        </p:txBody>
      </p:sp>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3" name="Group 2">
            <a:extLst>
              <a:ext uri="{FF2B5EF4-FFF2-40B4-BE49-F238E27FC236}">
                <a16:creationId xmlns:a16="http://schemas.microsoft.com/office/drawing/2014/main" id="{95D8CECF-9F25-F3FA-0BB3-691E78AB156D}"/>
              </a:ext>
            </a:extLst>
          </p:cNvPr>
          <p:cNvGrpSpPr/>
          <p:nvPr/>
        </p:nvGrpSpPr>
        <p:grpSpPr>
          <a:xfrm>
            <a:off x="711198" y="4095810"/>
            <a:ext cx="4610100" cy="1352490"/>
            <a:chOff x="762000" y="1619310"/>
            <a:chExt cx="4610100" cy="1352490"/>
          </a:xfrm>
        </p:grpSpPr>
        <p:grpSp>
          <p:nvGrpSpPr>
            <p:cNvPr id="4" name="Group 3">
              <a:extLst>
                <a:ext uri="{FF2B5EF4-FFF2-40B4-BE49-F238E27FC236}">
                  <a16:creationId xmlns:a16="http://schemas.microsoft.com/office/drawing/2014/main" id="{89EE1FB1-FBAC-289E-4E55-5DE81AE0CF64}"/>
                </a:ext>
              </a:extLst>
            </p:cNvPr>
            <p:cNvGrpSpPr/>
            <p:nvPr/>
          </p:nvGrpSpPr>
          <p:grpSpPr>
            <a:xfrm>
              <a:off x="762000" y="1966164"/>
              <a:ext cx="1219200" cy="1003093"/>
              <a:chOff x="1400517" y="3873065"/>
              <a:chExt cx="2104683" cy="1766267"/>
            </a:xfrm>
          </p:grpSpPr>
          <p:sp>
            <p:nvSpPr>
              <p:cNvPr id="41" name="Rectangle 40">
                <a:extLst>
                  <a:ext uri="{FF2B5EF4-FFF2-40B4-BE49-F238E27FC236}">
                    <a16:creationId xmlns:a16="http://schemas.microsoft.com/office/drawing/2014/main" id="{02C15BCF-68CF-ADEA-D14C-EA6703E506EC}"/>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42" name="Oval 41">
                <a:extLst>
                  <a:ext uri="{FF2B5EF4-FFF2-40B4-BE49-F238E27FC236}">
                    <a16:creationId xmlns:a16="http://schemas.microsoft.com/office/drawing/2014/main" id="{43E5D338-AC47-ACE9-70D6-EC259CD9706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43" name="Rectangle 42">
                <a:extLst>
                  <a:ext uri="{FF2B5EF4-FFF2-40B4-BE49-F238E27FC236}">
                    <a16:creationId xmlns:a16="http://schemas.microsoft.com/office/drawing/2014/main" id="{92A02930-A0B6-C1E7-E9ED-5D073DFD6841}"/>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4" name="Oval 43">
                <a:extLst>
                  <a:ext uri="{FF2B5EF4-FFF2-40B4-BE49-F238E27FC236}">
                    <a16:creationId xmlns:a16="http://schemas.microsoft.com/office/drawing/2014/main" id="{41487D3C-EDAD-7B40-40EC-A2F5FA6066AD}"/>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45" name="Rectangle 44">
                <a:extLst>
                  <a:ext uri="{FF2B5EF4-FFF2-40B4-BE49-F238E27FC236}">
                    <a16:creationId xmlns:a16="http://schemas.microsoft.com/office/drawing/2014/main" id="{DAD79EE2-5D3B-EC27-86B9-0487277443DA}"/>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6" name="Oval 45">
                <a:extLst>
                  <a:ext uri="{FF2B5EF4-FFF2-40B4-BE49-F238E27FC236}">
                    <a16:creationId xmlns:a16="http://schemas.microsoft.com/office/drawing/2014/main" id="{3DDFE7D5-4480-589C-9F59-8A40ECB8982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7" name="Rectangle 46">
                <a:extLst>
                  <a:ext uri="{FF2B5EF4-FFF2-40B4-BE49-F238E27FC236}">
                    <a16:creationId xmlns:a16="http://schemas.microsoft.com/office/drawing/2014/main" id="{7D8DDA4F-01F4-1809-F6B0-EA34E6E9E6C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48" name="Oval 47">
                <a:extLst>
                  <a:ext uri="{FF2B5EF4-FFF2-40B4-BE49-F238E27FC236}">
                    <a16:creationId xmlns:a16="http://schemas.microsoft.com/office/drawing/2014/main" id="{BB0F6FF8-00E3-3AD2-D1AB-9F6D083706CF}"/>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5" name="Group 4">
              <a:extLst>
                <a:ext uri="{FF2B5EF4-FFF2-40B4-BE49-F238E27FC236}">
                  <a16:creationId xmlns:a16="http://schemas.microsoft.com/office/drawing/2014/main" id="{7F347861-999D-A62F-A9C8-464CDC941F0D}"/>
                </a:ext>
              </a:extLst>
            </p:cNvPr>
            <p:cNvGrpSpPr/>
            <p:nvPr/>
          </p:nvGrpSpPr>
          <p:grpSpPr>
            <a:xfrm>
              <a:off x="2349500" y="1968500"/>
              <a:ext cx="1219200" cy="1003093"/>
              <a:chOff x="1400517" y="3873065"/>
              <a:chExt cx="2104683" cy="1766267"/>
            </a:xfrm>
          </p:grpSpPr>
          <p:sp>
            <p:nvSpPr>
              <p:cNvPr id="33" name="Rectangle 32">
                <a:extLst>
                  <a:ext uri="{FF2B5EF4-FFF2-40B4-BE49-F238E27FC236}">
                    <a16:creationId xmlns:a16="http://schemas.microsoft.com/office/drawing/2014/main" id="{F099C8DE-E558-5C9E-F7BD-880E8CDFBBB9}"/>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D6E0D609-2EEA-C597-1EA3-DB0C6C0FEAE2}"/>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35" name="Rectangle 34">
                <a:extLst>
                  <a:ext uri="{FF2B5EF4-FFF2-40B4-BE49-F238E27FC236}">
                    <a16:creationId xmlns:a16="http://schemas.microsoft.com/office/drawing/2014/main" id="{8CB2B8C8-CC2A-6BD8-1EC3-2FD0BBEB399E}"/>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36" name="Oval 35">
                <a:extLst>
                  <a:ext uri="{FF2B5EF4-FFF2-40B4-BE49-F238E27FC236}">
                    <a16:creationId xmlns:a16="http://schemas.microsoft.com/office/drawing/2014/main" id="{242E5B78-CD3E-A39E-AD5E-BDB6BE459E4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304F031B-619A-A380-3FA1-6B91B0048AF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8" name="Oval 37">
                <a:extLst>
                  <a:ext uri="{FF2B5EF4-FFF2-40B4-BE49-F238E27FC236}">
                    <a16:creationId xmlns:a16="http://schemas.microsoft.com/office/drawing/2014/main" id="{F13D040C-53DB-0764-6E27-531919BD4188}"/>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F9AE44E4-E068-081D-7E1C-C721E649E3DE}"/>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40" name="Oval 39">
                <a:extLst>
                  <a:ext uri="{FF2B5EF4-FFF2-40B4-BE49-F238E27FC236}">
                    <a16:creationId xmlns:a16="http://schemas.microsoft.com/office/drawing/2014/main" id="{8104474A-A201-EB54-B33F-C8778B4537C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9" name="Group 8">
              <a:extLst>
                <a:ext uri="{FF2B5EF4-FFF2-40B4-BE49-F238E27FC236}">
                  <a16:creationId xmlns:a16="http://schemas.microsoft.com/office/drawing/2014/main" id="{8C0A4C6A-5770-8878-BDD7-32D07C42E993}"/>
                </a:ext>
              </a:extLst>
            </p:cNvPr>
            <p:cNvGrpSpPr/>
            <p:nvPr/>
          </p:nvGrpSpPr>
          <p:grpSpPr>
            <a:xfrm>
              <a:off x="4152900" y="1968707"/>
              <a:ext cx="1219200" cy="1003093"/>
              <a:chOff x="1400517" y="3873065"/>
              <a:chExt cx="2104683" cy="1766267"/>
            </a:xfrm>
          </p:grpSpPr>
          <p:sp>
            <p:nvSpPr>
              <p:cNvPr id="25" name="Rectangle 24">
                <a:extLst>
                  <a:ext uri="{FF2B5EF4-FFF2-40B4-BE49-F238E27FC236}">
                    <a16:creationId xmlns:a16="http://schemas.microsoft.com/office/drawing/2014/main" id="{23FFF9CF-9AFF-B39A-8B16-D34EC0AD9BE2}"/>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C489B2BD-92BA-8AF9-B4CF-E17D71BF5C9A}"/>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27" name="Rectangle 26">
                <a:extLst>
                  <a:ext uri="{FF2B5EF4-FFF2-40B4-BE49-F238E27FC236}">
                    <a16:creationId xmlns:a16="http://schemas.microsoft.com/office/drawing/2014/main" id="{A0C7E405-9EC5-7FFD-6052-8AF7DA169FC7}"/>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8" name="Oval 27">
                <a:extLst>
                  <a:ext uri="{FF2B5EF4-FFF2-40B4-BE49-F238E27FC236}">
                    <a16:creationId xmlns:a16="http://schemas.microsoft.com/office/drawing/2014/main" id="{05D3F77F-99AC-B519-9B71-FE7E4BFCF6CB}"/>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29" name="Rectangle 28">
                <a:extLst>
                  <a:ext uri="{FF2B5EF4-FFF2-40B4-BE49-F238E27FC236}">
                    <a16:creationId xmlns:a16="http://schemas.microsoft.com/office/drawing/2014/main" id="{2F87806D-46C9-FBC3-1797-231DB00D475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0" name="Oval 29">
                <a:extLst>
                  <a:ext uri="{FF2B5EF4-FFF2-40B4-BE49-F238E27FC236}">
                    <a16:creationId xmlns:a16="http://schemas.microsoft.com/office/drawing/2014/main" id="{57A9FD32-A979-90E5-E06B-3A488B4F2741}"/>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8596EE42-BF3B-1396-0D55-D3516C8EDA58}"/>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32" name="Oval 31">
                <a:extLst>
                  <a:ext uri="{FF2B5EF4-FFF2-40B4-BE49-F238E27FC236}">
                    <a16:creationId xmlns:a16="http://schemas.microsoft.com/office/drawing/2014/main" id="{0F4B6F61-C3F5-09D3-34E5-5F420FBB2DC7}"/>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1" name="Rectangle 10">
              <a:extLst>
                <a:ext uri="{FF2B5EF4-FFF2-40B4-BE49-F238E27FC236}">
                  <a16:creationId xmlns:a16="http://schemas.microsoft.com/office/drawing/2014/main" id="{6C0CDE76-6823-5C73-5806-242914147C27}"/>
                </a:ext>
              </a:extLst>
            </p:cNvPr>
            <p:cNvSpPr/>
            <p:nvPr/>
          </p:nvSpPr>
          <p:spPr>
            <a:xfrm>
              <a:off x="1972458" y="2184539"/>
              <a:ext cx="401072" cy="523220"/>
            </a:xfrm>
            <a:prstGeom prst="rect">
              <a:avLst/>
            </a:prstGeom>
          </p:spPr>
          <p:txBody>
            <a:bodyPr wrap="none">
              <a:spAutoFit/>
            </a:bodyPr>
            <a:lstStyle/>
            <a:p>
              <a:r>
                <a:rPr lang="el-GR" altLang="en-US" sz="2800" dirty="0">
                  <a:solidFill>
                    <a:srgbClr val="FFC000"/>
                  </a:solidFill>
                  <a:cs typeface="Times New Roman" panose="02020603050405020304" pitchFamily="18" charset="0"/>
                  <a:sym typeface="Symbol" panose="05050102010706020507" pitchFamily="18" charset="2"/>
                </a:rPr>
                <a:t></a:t>
              </a:r>
              <a:endParaRPr lang="en-US" sz="2800" dirty="0"/>
            </a:p>
          </p:txBody>
        </p:sp>
        <p:sp>
          <p:nvSpPr>
            <p:cNvPr id="18" name="Rectangle 17">
              <a:extLst>
                <a:ext uri="{FF2B5EF4-FFF2-40B4-BE49-F238E27FC236}">
                  <a16:creationId xmlns:a16="http://schemas.microsoft.com/office/drawing/2014/main" id="{C20663AF-D0E5-E97F-6AAC-EB512E7A2699}"/>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9" name="TextBox 18">
              <a:extLst>
                <a:ext uri="{FF2B5EF4-FFF2-40B4-BE49-F238E27FC236}">
                  <a16:creationId xmlns:a16="http://schemas.microsoft.com/office/drawing/2014/main" id="{C7E4CB64-0676-CFF7-8DE8-D329A6617856}"/>
                </a:ext>
              </a:extLst>
            </p:cNvPr>
            <p:cNvSpPr txBox="1"/>
            <p:nvPr/>
          </p:nvSpPr>
          <p:spPr>
            <a:xfrm>
              <a:off x="1227438" y="1619310"/>
              <a:ext cx="385462"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endParaRPr lang="en-CA" sz="2000" dirty="0">
                <a:solidFill>
                  <a:srgbClr val="FFC000"/>
                </a:solidFill>
              </a:endParaRPr>
            </a:p>
          </p:txBody>
        </p:sp>
        <p:sp>
          <p:nvSpPr>
            <p:cNvPr id="23" name="TextBox 22">
              <a:extLst>
                <a:ext uri="{FF2B5EF4-FFF2-40B4-BE49-F238E27FC236}">
                  <a16:creationId xmlns:a16="http://schemas.microsoft.com/office/drawing/2014/main" id="{8B27AA8B-663A-D0E3-EAE3-0C62F11E969C}"/>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24" name="TextBox 23">
              <a:extLst>
                <a:ext uri="{FF2B5EF4-FFF2-40B4-BE49-F238E27FC236}">
                  <a16:creationId xmlns:a16="http://schemas.microsoft.com/office/drawing/2014/main" id="{DE619460-D31F-56D3-56EE-A84E8EB7CCAB}"/>
                </a:ext>
              </a:extLst>
            </p:cNvPr>
            <p:cNvSpPr txBox="1"/>
            <p:nvPr/>
          </p:nvSpPr>
          <p:spPr>
            <a:xfrm>
              <a:off x="4209029" y="1619310"/>
              <a:ext cx="1099571"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grpSp>
      <p:grpSp>
        <p:nvGrpSpPr>
          <p:cNvPr id="49" name="Group 48">
            <a:extLst>
              <a:ext uri="{FF2B5EF4-FFF2-40B4-BE49-F238E27FC236}">
                <a16:creationId xmlns:a16="http://schemas.microsoft.com/office/drawing/2014/main" id="{DF5398EF-2013-A267-BBAD-D6AAC5C77884}"/>
              </a:ext>
            </a:extLst>
          </p:cNvPr>
          <p:cNvGrpSpPr/>
          <p:nvPr/>
        </p:nvGrpSpPr>
        <p:grpSpPr>
          <a:xfrm>
            <a:off x="5575299" y="5267622"/>
            <a:ext cx="2273301" cy="714078"/>
            <a:chOff x="5626101" y="2791122"/>
            <a:chExt cx="2273301" cy="714078"/>
          </a:xfrm>
        </p:grpSpPr>
        <p:sp>
          <p:nvSpPr>
            <p:cNvPr id="50" name="TextBox 49">
              <a:extLst>
                <a:ext uri="{FF2B5EF4-FFF2-40B4-BE49-F238E27FC236}">
                  <a16:creationId xmlns:a16="http://schemas.microsoft.com/office/drawing/2014/main" id="{102B6E66-5577-35EF-895D-59EFBD05F0CB}"/>
                </a:ext>
              </a:extLst>
            </p:cNvPr>
            <p:cNvSpPr txBox="1"/>
            <p:nvPr/>
          </p:nvSpPr>
          <p:spPr>
            <a:xfrm>
              <a:off x="5920806" y="2895600"/>
              <a:ext cx="1978596" cy="400110"/>
            </a:xfrm>
            <a:prstGeom prst="rect">
              <a:avLst/>
            </a:prstGeom>
            <a:noFill/>
          </p:spPr>
          <p:txBody>
            <a:bodyPr wrap="square" rtlCol="0">
              <a:spAutoFit/>
            </a:bodyPr>
            <a:lstStyle/>
            <a:p>
              <a:pPr algn="l"/>
              <a:r>
                <a:rPr lang="en-CA" sz="2000" dirty="0">
                  <a:solidFill>
                    <a:srgbClr val="FF00FF"/>
                  </a:solidFill>
                </a:rPr>
                <a:t>Compare areas.</a:t>
              </a:r>
            </a:p>
          </p:txBody>
        </p:sp>
        <p:sp>
          <p:nvSpPr>
            <p:cNvPr id="51" name="Freeform: Shape 50">
              <a:extLst>
                <a:ext uri="{FF2B5EF4-FFF2-40B4-BE49-F238E27FC236}">
                  <a16:creationId xmlns:a16="http://schemas.microsoft.com/office/drawing/2014/main" id="{03FE7133-69D8-E27B-9A70-0EAD2BFC668B}"/>
                </a:ext>
              </a:extLst>
            </p:cNvPr>
            <p:cNvSpPr/>
            <p:nvPr/>
          </p:nvSpPr>
          <p:spPr>
            <a:xfrm>
              <a:off x="5626101" y="2791122"/>
              <a:ext cx="330200" cy="714078"/>
            </a:xfrm>
            <a:custGeom>
              <a:avLst/>
              <a:gdLst>
                <a:gd name="connsiteX0" fmla="*/ 0 w 584393"/>
                <a:gd name="connsiteY0" fmla="*/ 0 h 1206500"/>
                <a:gd name="connsiteX1" fmla="*/ 584200 w 584393"/>
                <a:gd name="connsiteY1" fmla="*/ 596900 h 1206500"/>
                <a:gd name="connsiteX2" fmla="*/ 50800 w 584393"/>
                <a:gd name="connsiteY2" fmla="*/ 1206500 h 1206500"/>
              </a:gdLst>
              <a:ahLst/>
              <a:cxnLst>
                <a:cxn ang="0">
                  <a:pos x="connsiteX0" y="connsiteY0"/>
                </a:cxn>
                <a:cxn ang="0">
                  <a:pos x="connsiteX1" y="connsiteY1"/>
                </a:cxn>
                <a:cxn ang="0">
                  <a:pos x="connsiteX2" y="connsiteY2"/>
                </a:cxn>
              </a:cxnLst>
              <a:rect l="l" t="t" r="r" b="b"/>
              <a:pathLst>
                <a:path w="584393" h="1206500">
                  <a:moveTo>
                    <a:pt x="0" y="0"/>
                  </a:moveTo>
                  <a:cubicBezTo>
                    <a:pt x="287866" y="197908"/>
                    <a:pt x="575733" y="395817"/>
                    <a:pt x="584200" y="596900"/>
                  </a:cubicBezTo>
                  <a:cubicBezTo>
                    <a:pt x="592667" y="797983"/>
                    <a:pt x="321733" y="1002241"/>
                    <a:pt x="50800" y="1206500"/>
                  </a:cubicBezTo>
                </a:path>
              </a:pathLst>
            </a:custGeom>
            <a:noFill/>
            <a:ln w="53975">
              <a:solidFill>
                <a:srgbClr val="FF00FF"/>
              </a:solidFill>
              <a:headEnd type="stealth"/>
              <a:tailEnd type="stealth"/>
            </a:ln>
          </p:spPr>
          <p:txBody>
            <a:bodyPr rtlCol="0" anchor="ctr"/>
            <a:lstStyle/>
            <a:p>
              <a:pPr algn="ctr"/>
              <a:endParaRPr lang="en-US"/>
            </a:p>
          </p:txBody>
        </p:sp>
      </p:grpSp>
      <p:grpSp>
        <p:nvGrpSpPr>
          <p:cNvPr id="52" name="Group 51">
            <a:extLst>
              <a:ext uri="{FF2B5EF4-FFF2-40B4-BE49-F238E27FC236}">
                <a16:creationId xmlns:a16="http://schemas.microsoft.com/office/drawing/2014/main" id="{CD3BFB1D-AAF9-EBC8-C451-0A751E10C9F2}"/>
              </a:ext>
            </a:extLst>
          </p:cNvPr>
          <p:cNvGrpSpPr/>
          <p:nvPr/>
        </p:nvGrpSpPr>
        <p:grpSpPr>
          <a:xfrm>
            <a:off x="711198" y="5505510"/>
            <a:ext cx="4909571" cy="1352490"/>
            <a:chOff x="762000" y="1619310"/>
            <a:chExt cx="4909571" cy="1352490"/>
          </a:xfrm>
        </p:grpSpPr>
        <p:grpSp>
          <p:nvGrpSpPr>
            <p:cNvPr id="53" name="Group 52">
              <a:extLst>
                <a:ext uri="{FF2B5EF4-FFF2-40B4-BE49-F238E27FC236}">
                  <a16:creationId xmlns:a16="http://schemas.microsoft.com/office/drawing/2014/main" id="{4542DBBB-F56E-1D48-6A6F-38EEDB25AA27}"/>
                </a:ext>
              </a:extLst>
            </p:cNvPr>
            <p:cNvGrpSpPr/>
            <p:nvPr/>
          </p:nvGrpSpPr>
          <p:grpSpPr>
            <a:xfrm>
              <a:off x="762000" y="1966164"/>
              <a:ext cx="1219200" cy="1003093"/>
              <a:chOff x="1400517" y="3873065"/>
              <a:chExt cx="2104683" cy="1766267"/>
            </a:xfrm>
          </p:grpSpPr>
          <p:sp>
            <p:nvSpPr>
              <p:cNvPr id="102" name="Rectangle 101">
                <a:extLst>
                  <a:ext uri="{FF2B5EF4-FFF2-40B4-BE49-F238E27FC236}">
                    <a16:creationId xmlns:a16="http://schemas.microsoft.com/office/drawing/2014/main" id="{3A8BBE23-01CD-33BD-8E46-113DD5F7727D}"/>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03" name="Oval 102">
                <a:extLst>
                  <a:ext uri="{FF2B5EF4-FFF2-40B4-BE49-F238E27FC236}">
                    <a16:creationId xmlns:a16="http://schemas.microsoft.com/office/drawing/2014/main" id="{BB9AE1E6-C193-1C94-0DAD-3C79E999E1C9}"/>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04" name="Rectangle 103">
                <a:extLst>
                  <a:ext uri="{FF2B5EF4-FFF2-40B4-BE49-F238E27FC236}">
                    <a16:creationId xmlns:a16="http://schemas.microsoft.com/office/drawing/2014/main" id="{4DE6E6ED-CF29-BC9C-2BBF-F71D8F972A04}"/>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05" name="Oval 104">
                <a:extLst>
                  <a:ext uri="{FF2B5EF4-FFF2-40B4-BE49-F238E27FC236}">
                    <a16:creationId xmlns:a16="http://schemas.microsoft.com/office/drawing/2014/main" id="{BD36C4CC-8831-25E9-9BBA-CBDF865030E4}"/>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06" name="Rectangle 105">
                <a:extLst>
                  <a:ext uri="{FF2B5EF4-FFF2-40B4-BE49-F238E27FC236}">
                    <a16:creationId xmlns:a16="http://schemas.microsoft.com/office/drawing/2014/main" id="{CD10FD10-7AF3-57EA-57E2-50B9B62AD6D8}"/>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07" name="Oval 106">
                <a:extLst>
                  <a:ext uri="{FF2B5EF4-FFF2-40B4-BE49-F238E27FC236}">
                    <a16:creationId xmlns:a16="http://schemas.microsoft.com/office/drawing/2014/main" id="{C4A265A3-6745-D9B2-0414-9CB8FAA8AE39}"/>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8" name="Rectangle 107">
                <a:extLst>
                  <a:ext uri="{FF2B5EF4-FFF2-40B4-BE49-F238E27FC236}">
                    <a16:creationId xmlns:a16="http://schemas.microsoft.com/office/drawing/2014/main" id="{EB294C57-8AE6-4982-7EEF-1E5C9DEE4FC5}"/>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09" name="Oval 108">
                <a:extLst>
                  <a:ext uri="{FF2B5EF4-FFF2-40B4-BE49-F238E27FC236}">
                    <a16:creationId xmlns:a16="http://schemas.microsoft.com/office/drawing/2014/main" id="{C5ABD0D9-9986-ADB2-23A7-E3B5B527B4B4}"/>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54" name="Group 53">
              <a:extLst>
                <a:ext uri="{FF2B5EF4-FFF2-40B4-BE49-F238E27FC236}">
                  <a16:creationId xmlns:a16="http://schemas.microsoft.com/office/drawing/2014/main" id="{14F57CF2-9158-5737-324B-BDE031394879}"/>
                </a:ext>
              </a:extLst>
            </p:cNvPr>
            <p:cNvGrpSpPr/>
            <p:nvPr/>
          </p:nvGrpSpPr>
          <p:grpSpPr>
            <a:xfrm>
              <a:off x="2349500" y="1968500"/>
              <a:ext cx="1219200" cy="1003093"/>
              <a:chOff x="1400517" y="3873065"/>
              <a:chExt cx="2104683" cy="1766267"/>
            </a:xfrm>
          </p:grpSpPr>
          <p:sp>
            <p:nvSpPr>
              <p:cNvPr id="94" name="Rectangle 93">
                <a:extLst>
                  <a:ext uri="{FF2B5EF4-FFF2-40B4-BE49-F238E27FC236}">
                    <a16:creationId xmlns:a16="http://schemas.microsoft.com/office/drawing/2014/main" id="{54ECBB6F-CE63-0D19-ACAD-A9BED23A0F5D}"/>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95" name="Oval 94">
                <a:extLst>
                  <a:ext uri="{FF2B5EF4-FFF2-40B4-BE49-F238E27FC236}">
                    <a16:creationId xmlns:a16="http://schemas.microsoft.com/office/drawing/2014/main" id="{BE1F049C-5092-D263-33FB-777F82826FD1}"/>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96" name="Rectangle 95">
                <a:extLst>
                  <a:ext uri="{FF2B5EF4-FFF2-40B4-BE49-F238E27FC236}">
                    <a16:creationId xmlns:a16="http://schemas.microsoft.com/office/drawing/2014/main" id="{DBF89A30-F286-0E51-0359-712F1550A781}"/>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97" name="Oval 96">
                <a:extLst>
                  <a:ext uri="{FF2B5EF4-FFF2-40B4-BE49-F238E27FC236}">
                    <a16:creationId xmlns:a16="http://schemas.microsoft.com/office/drawing/2014/main" id="{6EC57AEF-1D99-CBEF-20A3-F656A8859A97}"/>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98" name="Rectangle 97">
                <a:extLst>
                  <a:ext uri="{FF2B5EF4-FFF2-40B4-BE49-F238E27FC236}">
                    <a16:creationId xmlns:a16="http://schemas.microsoft.com/office/drawing/2014/main" id="{0E8F1F97-F1FF-D23A-4FD8-1FC7AC55FEA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99" name="Oval 98">
                <a:extLst>
                  <a:ext uri="{FF2B5EF4-FFF2-40B4-BE49-F238E27FC236}">
                    <a16:creationId xmlns:a16="http://schemas.microsoft.com/office/drawing/2014/main" id="{F9E487B3-DBA5-3859-8FE4-A455AD8803FE}"/>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0" name="Rectangle 99">
                <a:extLst>
                  <a:ext uri="{FF2B5EF4-FFF2-40B4-BE49-F238E27FC236}">
                    <a16:creationId xmlns:a16="http://schemas.microsoft.com/office/drawing/2014/main" id="{0B5F99CC-D034-8C46-D4C3-B284BC913A1A}"/>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01" name="Oval 100">
                <a:extLst>
                  <a:ext uri="{FF2B5EF4-FFF2-40B4-BE49-F238E27FC236}">
                    <a16:creationId xmlns:a16="http://schemas.microsoft.com/office/drawing/2014/main" id="{2B751382-CB68-5B1F-C94A-B416C4064838}"/>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55" name="Group 54">
              <a:extLst>
                <a:ext uri="{FF2B5EF4-FFF2-40B4-BE49-F238E27FC236}">
                  <a16:creationId xmlns:a16="http://schemas.microsoft.com/office/drawing/2014/main" id="{D206199D-FBBF-875B-38E0-76D5005B150F}"/>
                </a:ext>
              </a:extLst>
            </p:cNvPr>
            <p:cNvGrpSpPr/>
            <p:nvPr/>
          </p:nvGrpSpPr>
          <p:grpSpPr>
            <a:xfrm>
              <a:off x="4152900" y="1968707"/>
              <a:ext cx="1219200" cy="1003093"/>
              <a:chOff x="1400517" y="3873065"/>
              <a:chExt cx="2104683" cy="1766267"/>
            </a:xfrm>
          </p:grpSpPr>
          <p:sp>
            <p:nvSpPr>
              <p:cNvPr id="61" name="Rectangle 60">
                <a:extLst>
                  <a:ext uri="{FF2B5EF4-FFF2-40B4-BE49-F238E27FC236}">
                    <a16:creationId xmlns:a16="http://schemas.microsoft.com/office/drawing/2014/main" id="{A668FF52-92A4-429C-7D97-99FC412AECC6}"/>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82" name="Oval 81">
                <a:extLst>
                  <a:ext uri="{FF2B5EF4-FFF2-40B4-BE49-F238E27FC236}">
                    <a16:creationId xmlns:a16="http://schemas.microsoft.com/office/drawing/2014/main" id="{217F5299-EE3F-4C74-6421-89E0BC16AE01}"/>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87" name="Rectangle 86">
                <a:extLst>
                  <a:ext uri="{FF2B5EF4-FFF2-40B4-BE49-F238E27FC236}">
                    <a16:creationId xmlns:a16="http://schemas.microsoft.com/office/drawing/2014/main" id="{939B2676-6217-E64A-2943-CFABED5C6475}"/>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89" name="Oval 88">
                <a:extLst>
                  <a:ext uri="{FF2B5EF4-FFF2-40B4-BE49-F238E27FC236}">
                    <a16:creationId xmlns:a16="http://schemas.microsoft.com/office/drawing/2014/main" id="{97CF1737-FC3F-C6CE-5A73-DCD4F0CA029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90" name="Rectangle 89">
                <a:extLst>
                  <a:ext uri="{FF2B5EF4-FFF2-40B4-BE49-F238E27FC236}">
                    <a16:creationId xmlns:a16="http://schemas.microsoft.com/office/drawing/2014/main" id="{12967B1F-1A17-4416-98CE-5BBDBA4FF1E0}"/>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91" name="Oval 90">
                <a:extLst>
                  <a:ext uri="{FF2B5EF4-FFF2-40B4-BE49-F238E27FC236}">
                    <a16:creationId xmlns:a16="http://schemas.microsoft.com/office/drawing/2014/main" id="{2FFDFEDE-B9E0-B7ED-56C8-3C87CB5D208C}"/>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92" name="Rectangle 91">
                <a:extLst>
                  <a:ext uri="{FF2B5EF4-FFF2-40B4-BE49-F238E27FC236}">
                    <a16:creationId xmlns:a16="http://schemas.microsoft.com/office/drawing/2014/main" id="{6CBF5218-2F36-7775-A441-33DE818FE7DC}"/>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93" name="Oval 92">
                <a:extLst>
                  <a:ext uri="{FF2B5EF4-FFF2-40B4-BE49-F238E27FC236}">
                    <a16:creationId xmlns:a16="http://schemas.microsoft.com/office/drawing/2014/main" id="{E5E483BA-F4BB-D694-3C14-534A8C392FA6}"/>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56" name="Rectangle 55">
              <a:extLst>
                <a:ext uri="{FF2B5EF4-FFF2-40B4-BE49-F238E27FC236}">
                  <a16:creationId xmlns:a16="http://schemas.microsoft.com/office/drawing/2014/main" id="{2C79DA99-541A-D390-D323-03733B11782B}"/>
                </a:ext>
              </a:extLst>
            </p:cNvPr>
            <p:cNvSpPr/>
            <p:nvPr/>
          </p:nvSpPr>
          <p:spPr>
            <a:xfrm>
              <a:off x="1972459" y="2184539"/>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57" name="Rectangle 56">
              <a:extLst>
                <a:ext uri="{FF2B5EF4-FFF2-40B4-BE49-F238E27FC236}">
                  <a16:creationId xmlns:a16="http://schemas.microsoft.com/office/drawing/2014/main" id="{97D6D8B5-5942-6236-3B9D-FB74A1EB9ADA}"/>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58" name="TextBox 57">
              <a:extLst>
                <a:ext uri="{FF2B5EF4-FFF2-40B4-BE49-F238E27FC236}">
                  <a16:creationId xmlns:a16="http://schemas.microsoft.com/office/drawing/2014/main" id="{CDB29BC2-10D6-1BE3-A38C-0B3CE41B73BE}"/>
                </a:ext>
              </a:extLst>
            </p:cNvPr>
            <p:cNvSpPr txBox="1"/>
            <p:nvPr/>
          </p:nvSpPr>
          <p:spPr>
            <a:xfrm>
              <a:off x="1028700" y="1619310"/>
              <a:ext cx="1319933"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CA" sz="2000" dirty="0">
                  <a:solidFill>
                    <a:srgbClr val="FFC000"/>
                  </a:solidFill>
                </a:rPr>
                <a:t>)</a:t>
              </a:r>
            </a:p>
          </p:txBody>
        </p:sp>
        <p:sp>
          <p:nvSpPr>
            <p:cNvPr id="59" name="TextBox 58">
              <a:extLst>
                <a:ext uri="{FF2B5EF4-FFF2-40B4-BE49-F238E27FC236}">
                  <a16:creationId xmlns:a16="http://schemas.microsoft.com/office/drawing/2014/main" id="{805745DD-EF45-95E8-9852-E0038B3D9E0C}"/>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a:t>
              </a:r>
            </a:p>
          </p:txBody>
        </p:sp>
        <p:sp>
          <p:nvSpPr>
            <p:cNvPr id="60" name="TextBox 59">
              <a:extLst>
                <a:ext uri="{FF2B5EF4-FFF2-40B4-BE49-F238E27FC236}">
                  <a16:creationId xmlns:a16="http://schemas.microsoft.com/office/drawing/2014/main" id="{685730A7-14DC-91BA-4CDB-3454169E8DCE}"/>
                </a:ext>
              </a:extLst>
            </p:cNvPr>
            <p:cNvSpPr txBox="1"/>
            <p:nvPr/>
          </p:nvSpPr>
          <p:spPr>
            <a:xfrm>
              <a:off x="4064000" y="1619310"/>
              <a:ext cx="1607571"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a:t>
              </a:r>
            </a:p>
          </p:txBody>
        </p:sp>
      </p:grpSp>
      <p:sp>
        <p:nvSpPr>
          <p:cNvPr id="110" name="Oval 109">
            <a:extLst>
              <a:ext uri="{FF2B5EF4-FFF2-40B4-BE49-F238E27FC236}">
                <a16:creationId xmlns:a16="http://schemas.microsoft.com/office/drawing/2014/main" id="{F1C0518D-4C64-091D-7C97-5B89AD3D62F2}"/>
              </a:ext>
            </a:extLst>
          </p:cNvPr>
          <p:cNvSpPr>
            <a:spLocks noChangeAspect="1"/>
          </p:cNvSpPr>
          <p:nvPr/>
        </p:nvSpPr>
        <p:spPr>
          <a:xfrm>
            <a:off x="1127723" y="48367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11" name="Freeform: Shape 21">
            <a:extLst>
              <a:ext uri="{FF2B5EF4-FFF2-40B4-BE49-F238E27FC236}">
                <a16:creationId xmlns:a16="http://schemas.microsoft.com/office/drawing/2014/main" id="{FA6B14C5-80B4-329F-3086-FE9CEC9C9EA7}"/>
              </a:ext>
            </a:extLst>
          </p:cNvPr>
          <p:cNvSpPr>
            <a:spLocks noChangeAspect="1"/>
          </p:cNvSpPr>
          <p:nvPr/>
        </p:nvSpPr>
        <p:spPr bwMode="auto">
          <a:xfrm>
            <a:off x="2853306" y="4642719"/>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nvGrpSpPr>
          <p:cNvPr id="112" name="Group 111">
            <a:extLst>
              <a:ext uri="{FF2B5EF4-FFF2-40B4-BE49-F238E27FC236}">
                <a16:creationId xmlns:a16="http://schemas.microsoft.com/office/drawing/2014/main" id="{6A8CE7AB-4720-753A-3067-C6E987DCEC29}"/>
              </a:ext>
            </a:extLst>
          </p:cNvPr>
          <p:cNvGrpSpPr/>
          <p:nvPr/>
        </p:nvGrpSpPr>
        <p:grpSpPr>
          <a:xfrm>
            <a:off x="4524893" y="4648200"/>
            <a:ext cx="459775" cy="672081"/>
            <a:chOff x="4575695" y="2171700"/>
            <a:chExt cx="459775" cy="672081"/>
          </a:xfrm>
        </p:grpSpPr>
        <p:sp>
          <p:nvSpPr>
            <p:cNvPr id="113" name="Oval 112">
              <a:extLst>
                <a:ext uri="{FF2B5EF4-FFF2-40B4-BE49-F238E27FC236}">
                  <a16:creationId xmlns:a16="http://schemas.microsoft.com/office/drawing/2014/main" id="{A672578D-5118-9108-00DA-926EFCF1714D}"/>
                </a:ext>
              </a:extLst>
            </p:cNvPr>
            <p:cNvSpPr>
              <a:spLocks noChangeAspect="1"/>
            </p:cNvSpPr>
            <p:nvPr/>
          </p:nvSpPr>
          <p:spPr>
            <a:xfrm>
              <a:off x="4575695" y="2365556"/>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14" name="Freeform: Shape 21">
              <a:extLst>
                <a:ext uri="{FF2B5EF4-FFF2-40B4-BE49-F238E27FC236}">
                  <a16:creationId xmlns:a16="http://schemas.microsoft.com/office/drawing/2014/main" id="{70AEEBBD-55FA-59FB-E5ED-45E6F5083DD5}"/>
                </a:ext>
              </a:extLst>
            </p:cNvPr>
            <p:cNvSpPr>
              <a:spLocks noChangeAspect="1"/>
            </p:cNvSpPr>
            <p:nvPr/>
          </p:nvSpPr>
          <p:spPr bwMode="auto">
            <a:xfrm>
              <a:off x="4710202" y="2171700"/>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grpSp>
        <p:nvGrpSpPr>
          <p:cNvPr id="115" name="Group 114">
            <a:extLst>
              <a:ext uri="{FF2B5EF4-FFF2-40B4-BE49-F238E27FC236}">
                <a16:creationId xmlns:a16="http://schemas.microsoft.com/office/drawing/2014/main" id="{AB8056BD-649C-38BE-3B1F-7FB9790BBF27}"/>
              </a:ext>
            </a:extLst>
          </p:cNvPr>
          <p:cNvGrpSpPr/>
          <p:nvPr/>
        </p:nvGrpSpPr>
        <p:grpSpPr>
          <a:xfrm>
            <a:off x="939798" y="5987047"/>
            <a:ext cx="650275" cy="747128"/>
            <a:chOff x="990600" y="3510547"/>
            <a:chExt cx="650275" cy="747128"/>
          </a:xfrm>
        </p:grpSpPr>
        <p:sp>
          <p:nvSpPr>
            <p:cNvPr id="116" name="Oval 115">
              <a:extLst>
                <a:ext uri="{FF2B5EF4-FFF2-40B4-BE49-F238E27FC236}">
                  <a16:creationId xmlns:a16="http://schemas.microsoft.com/office/drawing/2014/main" id="{8F90C735-A25D-E935-4290-B7527166762B}"/>
                </a:ext>
              </a:extLst>
            </p:cNvPr>
            <p:cNvSpPr>
              <a:spLocks noChangeAspect="1"/>
            </p:cNvSpPr>
            <p:nvPr/>
          </p:nvSpPr>
          <p:spPr>
            <a:xfrm>
              <a:off x="1181100" y="3779450"/>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17" name="Oval 116">
              <a:extLst>
                <a:ext uri="{FF2B5EF4-FFF2-40B4-BE49-F238E27FC236}">
                  <a16:creationId xmlns:a16="http://schemas.microsoft.com/office/drawing/2014/main" id="{6D566BF5-8002-388A-77C2-9C4C62D03B9C}"/>
                </a:ext>
              </a:extLst>
            </p:cNvPr>
            <p:cNvSpPr>
              <a:spLocks noChangeAspect="1"/>
            </p:cNvSpPr>
            <p:nvPr/>
          </p:nvSpPr>
          <p:spPr>
            <a:xfrm>
              <a:off x="990600" y="3510547"/>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grpSp>
        <p:nvGrpSpPr>
          <p:cNvPr id="152" name="Group 151">
            <a:extLst>
              <a:ext uri="{FF2B5EF4-FFF2-40B4-BE49-F238E27FC236}">
                <a16:creationId xmlns:a16="http://schemas.microsoft.com/office/drawing/2014/main" id="{D333B073-B25D-C8F3-FD18-776631BEF16B}"/>
              </a:ext>
            </a:extLst>
          </p:cNvPr>
          <p:cNvGrpSpPr/>
          <p:nvPr/>
        </p:nvGrpSpPr>
        <p:grpSpPr>
          <a:xfrm>
            <a:off x="2707676" y="6000750"/>
            <a:ext cx="613372" cy="737603"/>
            <a:chOff x="1181100" y="3520072"/>
            <a:chExt cx="613372" cy="737603"/>
          </a:xfrm>
        </p:grpSpPr>
        <p:sp>
          <p:nvSpPr>
            <p:cNvPr id="153" name="Oval 152">
              <a:extLst>
                <a:ext uri="{FF2B5EF4-FFF2-40B4-BE49-F238E27FC236}">
                  <a16:creationId xmlns:a16="http://schemas.microsoft.com/office/drawing/2014/main" id="{D62302FA-FB76-43AC-B491-FD95F21799AD}"/>
                </a:ext>
              </a:extLst>
            </p:cNvPr>
            <p:cNvSpPr>
              <a:spLocks noChangeAspect="1"/>
            </p:cNvSpPr>
            <p:nvPr/>
          </p:nvSpPr>
          <p:spPr>
            <a:xfrm>
              <a:off x="1181100" y="3779450"/>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54" name="Oval 153">
              <a:extLst>
                <a:ext uri="{FF2B5EF4-FFF2-40B4-BE49-F238E27FC236}">
                  <a16:creationId xmlns:a16="http://schemas.microsoft.com/office/drawing/2014/main" id="{8ACA2BEC-9C9A-C0BA-A99E-1E01DB0848B1}"/>
                </a:ext>
              </a:extLst>
            </p:cNvPr>
            <p:cNvSpPr>
              <a:spLocks noChangeAspect="1"/>
            </p:cNvSpPr>
            <p:nvPr/>
          </p:nvSpPr>
          <p:spPr>
            <a:xfrm>
              <a:off x="1334697" y="3520072"/>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grpSp>
        <p:nvGrpSpPr>
          <p:cNvPr id="155" name="Group 154">
            <a:extLst>
              <a:ext uri="{FF2B5EF4-FFF2-40B4-BE49-F238E27FC236}">
                <a16:creationId xmlns:a16="http://schemas.microsoft.com/office/drawing/2014/main" id="{6239803D-245C-1838-A0BE-945608FD4257}"/>
              </a:ext>
            </a:extLst>
          </p:cNvPr>
          <p:cNvGrpSpPr/>
          <p:nvPr/>
        </p:nvGrpSpPr>
        <p:grpSpPr>
          <a:xfrm>
            <a:off x="4521198" y="6062094"/>
            <a:ext cx="459775" cy="672081"/>
            <a:chOff x="4575695" y="2171700"/>
            <a:chExt cx="459775" cy="672081"/>
          </a:xfrm>
        </p:grpSpPr>
        <p:sp>
          <p:nvSpPr>
            <p:cNvPr id="156" name="Oval 155">
              <a:extLst>
                <a:ext uri="{FF2B5EF4-FFF2-40B4-BE49-F238E27FC236}">
                  <a16:creationId xmlns:a16="http://schemas.microsoft.com/office/drawing/2014/main" id="{175A681F-45A4-49CD-7A6B-E4FCB6700F50}"/>
                </a:ext>
              </a:extLst>
            </p:cNvPr>
            <p:cNvSpPr>
              <a:spLocks noChangeAspect="1"/>
            </p:cNvSpPr>
            <p:nvPr/>
          </p:nvSpPr>
          <p:spPr>
            <a:xfrm>
              <a:off x="4575695" y="2365556"/>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57" name="Freeform: Shape 21">
              <a:extLst>
                <a:ext uri="{FF2B5EF4-FFF2-40B4-BE49-F238E27FC236}">
                  <a16:creationId xmlns:a16="http://schemas.microsoft.com/office/drawing/2014/main" id="{BBC8D704-45D9-B371-E700-C34DAB2C0194}"/>
                </a:ext>
              </a:extLst>
            </p:cNvPr>
            <p:cNvSpPr>
              <a:spLocks noChangeAspect="1"/>
            </p:cNvSpPr>
            <p:nvPr/>
          </p:nvSpPr>
          <p:spPr bwMode="auto">
            <a:xfrm>
              <a:off x="4710202" y="2171700"/>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sp>
        <p:nvSpPr>
          <p:cNvPr id="158" name="TextBox 157">
            <a:extLst>
              <a:ext uri="{FF2B5EF4-FFF2-40B4-BE49-F238E27FC236}">
                <a16:creationId xmlns:a16="http://schemas.microsoft.com/office/drawing/2014/main" id="{123748C9-6A30-CA43-A206-A2D7D61E3C6D}"/>
              </a:ext>
            </a:extLst>
          </p:cNvPr>
          <p:cNvSpPr txBox="1"/>
          <p:nvPr/>
        </p:nvSpPr>
        <p:spPr>
          <a:xfrm>
            <a:off x="6219254" y="5690054"/>
            <a:ext cx="829738" cy="400110"/>
          </a:xfrm>
          <a:prstGeom prst="rect">
            <a:avLst/>
          </a:prstGeom>
          <a:noFill/>
        </p:spPr>
        <p:txBody>
          <a:bodyPr wrap="square" rtlCol="0">
            <a:spAutoFit/>
          </a:bodyPr>
          <a:lstStyle/>
          <a:p>
            <a:pPr algn="l"/>
            <a:r>
              <a:rPr lang="en-CA" sz="2000" dirty="0">
                <a:solidFill>
                  <a:srgbClr val="FF00FF"/>
                </a:solidFill>
              </a:rPr>
              <a:t>Same</a:t>
            </a:r>
          </a:p>
        </p:txBody>
      </p:sp>
    </p:spTree>
    <p:extLst>
      <p:ext uri="{BB962C8B-B14F-4D97-AF65-F5344CB8AC3E}">
        <p14:creationId xmlns:p14="http://schemas.microsoft.com/office/powerpoint/2010/main" val="3564787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 calcmode="lin" valueType="num">
                                      <p:cBhvr additive="base">
                                        <p:cTn id="7"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8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1">
                                            <p:txEl>
                                              <p:pRg st="1" end="1"/>
                                            </p:txEl>
                                          </p:spTgt>
                                        </p:tgtEl>
                                        <p:attrNameLst>
                                          <p:attrName>style.visibility</p:attrName>
                                        </p:attrNameLst>
                                      </p:cBhvr>
                                      <p:to>
                                        <p:strVal val="visible"/>
                                      </p:to>
                                    </p:set>
                                    <p:anim calcmode="lin" valueType="num">
                                      <p:cBhvr additive="base">
                                        <p:cTn id="11" dur="500" fill="hold"/>
                                        <p:tgtEl>
                                          <p:spTgt spid="81">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81">
                                            <p:txEl>
                                              <p:pRg st="1" end="1"/>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 calcmode="lin" valueType="num">
                                      <p:cBhvr additive="base">
                                        <p:cTn id="15" dur="500" fill="hold"/>
                                        <p:tgtEl>
                                          <p:spTgt spid="81">
                                            <p:txEl>
                                              <p:pRg st="2" end="2"/>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81">
                                            <p:txEl>
                                              <p:pRg st="2" end="2"/>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24"/>
                                        </p:tgtEl>
                                        <p:attrNameLst>
                                          <p:attrName>style.visibility</p:attrName>
                                        </p:attrNameLst>
                                      </p:cBhvr>
                                      <p:to>
                                        <p:strVal val="visible"/>
                                      </p:to>
                                    </p:set>
                                    <p:anim calcmode="lin" valueType="num">
                                      <p:cBhvr additive="base">
                                        <p:cTn id="23" dur="500" fill="hold"/>
                                        <p:tgtEl>
                                          <p:spTgt spid="224"/>
                                        </p:tgtEl>
                                        <p:attrNameLst>
                                          <p:attrName>ppt_x</p:attrName>
                                        </p:attrNameLst>
                                      </p:cBhvr>
                                      <p:tavLst>
                                        <p:tav tm="0">
                                          <p:val>
                                            <p:strVal val="#ppt_x"/>
                                          </p:val>
                                        </p:tav>
                                        <p:tav tm="100000">
                                          <p:val>
                                            <p:strVal val="#ppt_x"/>
                                          </p:val>
                                        </p:tav>
                                      </p:tavLst>
                                    </p:anim>
                                    <p:anim calcmode="lin" valueType="num">
                                      <p:cBhvr additive="base">
                                        <p:cTn id="24" dur="500" fill="hold"/>
                                        <p:tgtEl>
                                          <p:spTgt spid="22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ppt_x"/>
                                          </p:val>
                                        </p:tav>
                                        <p:tav tm="100000">
                                          <p:val>
                                            <p:strVal val="#ppt_x"/>
                                          </p:val>
                                        </p:tav>
                                      </p:tavLst>
                                    </p:anim>
                                    <p:anim calcmode="lin" valueType="num">
                                      <p:cBhvr additive="base">
                                        <p:cTn id="28" dur="500" fill="hold"/>
                                        <p:tgtEl>
                                          <p:spTgt spid="2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500" fill="hold"/>
                                        <p:tgtEl>
                                          <p:spTgt spid="221"/>
                                        </p:tgtEl>
                                        <p:attrNameLst>
                                          <p:attrName>ppt_x</p:attrName>
                                        </p:attrNameLst>
                                      </p:cBhvr>
                                      <p:tavLst>
                                        <p:tav tm="0">
                                          <p:val>
                                            <p:strVal val="#ppt_x"/>
                                          </p:val>
                                        </p:tav>
                                        <p:tav tm="100000">
                                          <p:val>
                                            <p:strVal val="#ppt_x"/>
                                          </p:val>
                                        </p:tav>
                                      </p:tavLst>
                                    </p:anim>
                                    <p:anim calcmode="lin" valueType="num">
                                      <p:cBhvr additive="base">
                                        <p:cTn id="32" dur="500" fill="hold"/>
                                        <p:tgtEl>
                                          <p:spTgt spid="22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19"/>
                                        </p:tgtEl>
                                        <p:attrNameLst>
                                          <p:attrName>style.visibility</p:attrName>
                                        </p:attrNameLst>
                                      </p:cBhvr>
                                      <p:to>
                                        <p:strVal val="visible"/>
                                      </p:to>
                                    </p:set>
                                    <p:anim calcmode="lin" valueType="num">
                                      <p:cBhvr additive="base">
                                        <p:cTn id="35" dur="500" fill="hold"/>
                                        <p:tgtEl>
                                          <p:spTgt spid="119"/>
                                        </p:tgtEl>
                                        <p:attrNameLst>
                                          <p:attrName>ppt_x</p:attrName>
                                        </p:attrNameLst>
                                      </p:cBhvr>
                                      <p:tavLst>
                                        <p:tav tm="0">
                                          <p:val>
                                            <p:strVal val="#ppt_x"/>
                                          </p:val>
                                        </p:tav>
                                        <p:tav tm="100000">
                                          <p:val>
                                            <p:strVal val="#ppt_x"/>
                                          </p:val>
                                        </p:tav>
                                      </p:tavLst>
                                    </p:anim>
                                    <p:anim calcmode="lin" valueType="num">
                                      <p:cBhvr additive="base">
                                        <p:cTn id="36" dur="500" fill="hold"/>
                                        <p:tgtEl>
                                          <p:spTgt spid="11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23"/>
                                        </p:tgtEl>
                                        <p:attrNameLst>
                                          <p:attrName>style.visibility</p:attrName>
                                        </p:attrNameLst>
                                      </p:cBhvr>
                                      <p:to>
                                        <p:strVal val="visible"/>
                                      </p:to>
                                    </p:set>
                                    <p:anim calcmode="lin" valueType="num">
                                      <p:cBhvr additive="base">
                                        <p:cTn id="39" dur="500" fill="hold"/>
                                        <p:tgtEl>
                                          <p:spTgt spid="223"/>
                                        </p:tgtEl>
                                        <p:attrNameLst>
                                          <p:attrName>ppt_x</p:attrName>
                                        </p:attrNameLst>
                                      </p:cBhvr>
                                      <p:tavLst>
                                        <p:tav tm="0">
                                          <p:val>
                                            <p:strVal val="#ppt_x"/>
                                          </p:val>
                                        </p:tav>
                                        <p:tav tm="100000">
                                          <p:val>
                                            <p:strVal val="#ppt_x"/>
                                          </p:val>
                                        </p:tav>
                                      </p:tavLst>
                                    </p:anim>
                                    <p:anim calcmode="lin" valueType="num">
                                      <p:cBhvr additive="base">
                                        <p:cTn id="40" dur="500" fill="hold"/>
                                        <p:tgtEl>
                                          <p:spTgt spid="22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28"/>
                                        </p:tgtEl>
                                        <p:attrNameLst>
                                          <p:attrName>style.visibility</p:attrName>
                                        </p:attrNameLst>
                                      </p:cBhvr>
                                      <p:to>
                                        <p:strVal val="visible"/>
                                      </p:to>
                                    </p:set>
                                    <p:anim calcmode="lin" valueType="num">
                                      <p:cBhvr additive="base">
                                        <p:cTn id="43" dur="500" fill="hold"/>
                                        <p:tgtEl>
                                          <p:spTgt spid="228"/>
                                        </p:tgtEl>
                                        <p:attrNameLst>
                                          <p:attrName>ppt_x</p:attrName>
                                        </p:attrNameLst>
                                      </p:cBhvr>
                                      <p:tavLst>
                                        <p:tav tm="0">
                                          <p:val>
                                            <p:strVal val="#ppt_x"/>
                                          </p:val>
                                        </p:tav>
                                        <p:tav tm="100000">
                                          <p:val>
                                            <p:strVal val="#ppt_x"/>
                                          </p:val>
                                        </p:tav>
                                      </p:tavLst>
                                    </p:anim>
                                    <p:anim calcmode="lin" valueType="num">
                                      <p:cBhvr additive="base">
                                        <p:cTn id="44" dur="500" fill="hold"/>
                                        <p:tgtEl>
                                          <p:spTgt spid="22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29"/>
                                        </p:tgtEl>
                                        <p:attrNameLst>
                                          <p:attrName>style.visibility</p:attrName>
                                        </p:attrNameLst>
                                      </p:cBhvr>
                                      <p:to>
                                        <p:strVal val="visible"/>
                                      </p:to>
                                    </p:set>
                                    <p:anim calcmode="lin" valueType="num">
                                      <p:cBhvr additive="base">
                                        <p:cTn id="47" dur="500" fill="hold"/>
                                        <p:tgtEl>
                                          <p:spTgt spid="229"/>
                                        </p:tgtEl>
                                        <p:attrNameLst>
                                          <p:attrName>ppt_x</p:attrName>
                                        </p:attrNameLst>
                                      </p:cBhvr>
                                      <p:tavLst>
                                        <p:tav tm="0">
                                          <p:val>
                                            <p:strVal val="#ppt_x"/>
                                          </p:val>
                                        </p:tav>
                                        <p:tav tm="100000">
                                          <p:val>
                                            <p:strVal val="#ppt_x"/>
                                          </p:val>
                                        </p:tav>
                                      </p:tavLst>
                                    </p:anim>
                                    <p:anim calcmode="lin" valueType="num">
                                      <p:cBhvr additive="base">
                                        <p:cTn id="48" dur="500" fill="hold"/>
                                        <p:tgtEl>
                                          <p:spTgt spid="229"/>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500" fill="hold"/>
                                        <p:tgtEl>
                                          <p:spTgt spid="20"/>
                                        </p:tgtEl>
                                        <p:attrNameLst>
                                          <p:attrName>ppt_x</p:attrName>
                                        </p:attrNameLst>
                                      </p:cBhvr>
                                      <p:tavLst>
                                        <p:tav tm="0">
                                          <p:val>
                                            <p:strVal val="#ppt_x"/>
                                          </p:val>
                                        </p:tav>
                                        <p:tav tm="100000">
                                          <p:val>
                                            <p:strVal val="#ppt_x"/>
                                          </p:val>
                                        </p:tav>
                                      </p:tavLst>
                                    </p:anim>
                                    <p:anim calcmode="lin" valueType="num">
                                      <p:cBhvr additive="base">
                                        <p:cTn id="52" dur="500" fill="hold"/>
                                        <p:tgtEl>
                                          <p:spTgt spid="2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30"/>
                                        </p:tgtEl>
                                        <p:attrNameLst>
                                          <p:attrName>style.visibility</p:attrName>
                                        </p:attrNameLst>
                                      </p:cBhvr>
                                      <p:to>
                                        <p:strVal val="visible"/>
                                      </p:to>
                                    </p:set>
                                    <p:anim calcmode="lin" valueType="num">
                                      <p:cBhvr additive="base">
                                        <p:cTn id="55" dur="500" fill="hold"/>
                                        <p:tgtEl>
                                          <p:spTgt spid="230"/>
                                        </p:tgtEl>
                                        <p:attrNameLst>
                                          <p:attrName>ppt_x</p:attrName>
                                        </p:attrNameLst>
                                      </p:cBhvr>
                                      <p:tavLst>
                                        <p:tav tm="0">
                                          <p:val>
                                            <p:strVal val="#ppt_x"/>
                                          </p:val>
                                        </p:tav>
                                        <p:tav tm="100000">
                                          <p:val>
                                            <p:strVal val="#ppt_x"/>
                                          </p:val>
                                        </p:tav>
                                      </p:tavLst>
                                    </p:anim>
                                    <p:anim calcmode="lin" valueType="num">
                                      <p:cBhvr additive="base">
                                        <p:cTn id="56" dur="500" fill="hold"/>
                                        <p:tgtEl>
                                          <p:spTgt spid="23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additive="base">
                                        <p:cTn id="59" dur="500" fill="hold"/>
                                        <p:tgtEl>
                                          <p:spTgt spid="3"/>
                                        </p:tgtEl>
                                        <p:attrNameLst>
                                          <p:attrName>ppt_x</p:attrName>
                                        </p:attrNameLst>
                                      </p:cBhvr>
                                      <p:tavLst>
                                        <p:tav tm="0">
                                          <p:val>
                                            <p:strVal val="#ppt_x"/>
                                          </p:val>
                                        </p:tav>
                                        <p:tav tm="100000">
                                          <p:val>
                                            <p:strVal val="#ppt_x"/>
                                          </p:val>
                                        </p:tav>
                                      </p:tavLst>
                                    </p:anim>
                                    <p:anim calcmode="lin" valueType="num">
                                      <p:cBhvr additive="base">
                                        <p:cTn id="60" dur="500" fill="hold"/>
                                        <p:tgtEl>
                                          <p:spTgt spid="3"/>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10"/>
                                        </p:tgtEl>
                                        <p:attrNameLst>
                                          <p:attrName>style.visibility</p:attrName>
                                        </p:attrNameLst>
                                      </p:cBhvr>
                                      <p:to>
                                        <p:strVal val="visible"/>
                                      </p:to>
                                    </p:set>
                                    <p:anim calcmode="lin" valueType="num">
                                      <p:cBhvr additive="base">
                                        <p:cTn id="63" dur="500" fill="hold"/>
                                        <p:tgtEl>
                                          <p:spTgt spid="110"/>
                                        </p:tgtEl>
                                        <p:attrNameLst>
                                          <p:attrName>ppt_x</p:attrName>
                                        </p:attrNameLst>
                                      </p:cBhvr>
                                      <p:tavLst>
                                        <p:tav tm="0">
                                          <p:val>
                                            <p:strVal val="#ppt_x"/>
                                          </p:val>
                                        </p:tav>
                                        <p:tav tm="100000">
                                          <p:val>
                                            <p:strVal val="#ppt_x"/>
                                          </p:val>
                                        </p:tav>
                                      </p:tavLst>
                                    </p:anim>
                                    <p:anim calcmode="lin" valueType="num">
                                      <p:cBhvr additive="base">
                                        <p:cTn id="64" dur="500" fill="hold"/>
                                        <p:tgtEl>
                                          <p:spTgt spid="110"/>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11"/>
                                        </p:tgtEl>
                                        <p:attrNameLst>
                                          <p:attrName>style.visibility</p:attrName>
                                        </p:attrNameLst>
                                      </p:cBhvr>
                                      <p:to>
                                        <p:strVal val="visible"/>
                                      </p:to>
                                    </p:set>
                                    <p:anim calcmode="lin" valueType="num">
                                      <p:cBhvr additive="base">
                                        <p:cTn id="67" dur="500" fill="hold"/>
                                        <p:tgtEl>
                                          <p:spTgt spid="111"/>
                                        </p:tgtEl>
                                        <p:attrNameLst>
                                          <p:attrName>ppt_x</p:attrName>
                                        </p:attrNameLst>
                                      </p:cBhvr>
                                      <p:tavLst>
                                        <p:tav tm="0">
                                          <p:val>
                                            <p:strVal val="#ppt_x"/>
                                          </p:val>
                                        </p:tav>
                                        <p:tav tm="100000">
                                          <p:val>
                                            <p:strVal val="#ppt_x"/>
                                          </p:val>
                                        </p:tav>
                                      </p:tavLst>
                                    </p:anim>
                                    <p:anim calcmode="lin" valueType="num">
                                      <p:cBhvr additive="base">
                                        <p:cTn id="68" dur="500" fill="hold"/>
                                        <p:tgtEl>
                                          <p:spTgt spid="111"/>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112"/>
                                        </p:tgtEl>
                                        <p:attrNameLst>
                                          <p:attrName>style.visibility</p:attrName>
                                        </p:attrNameLst>
                                      </p:cBhvr>
                                      <p:to>
                                        <p:strVal val="visible"/>
                                      </p:to>
                                    </p:set>
                                    <p:anim calcmode="lin" valueType="num">
                                      <p:cBhvr additive="base">
                                        <p:cTn id="71" dur="500" fill="hold"/>
                                        <p:tgtEl>
                                          <p:spTgt spid="112"/>
                                        </p:tgtEl>
                                        <p:attrNameLst>
                                          <p:attrName>ppt_x</p:attrName>
                                        </p:attrNameLst>
                                      </p:cBhvr>
                                      <p:tavLst>
                                        <p:tav tm="0">
                                          <p:val>
                                            <p:strVal val="#ppt_x"/>
                                          </p:val>
                                        </p:tav>
                                        <p:tav tm="100000">
                                          <p:val>
                                            <p:strVal val="#ppt_x"/>
                                          </p:val>
                                        </p:tav>
                                      </p:tavLst>
                                    </p:anim>
                                    <p:anim calcmode="lin" valueType="num">
                                      <p:cBhvr additive="base">
                                        <p:cTn id="72" dur="500" fill="hold"/>
                                        <p:tgtEl>
                                          <p:spTgt spid="112"/>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52"/>
                                        </p:tgtEl>
                                        <p:attrNameLst>
                                          <p:attrName>style.visibility</p:attrName>
                                        </p:attrNameLst>
                                      </p:cBhvr>
                                      <p:to>
                                        <p:strVal val="visible"/>
                                      </p:to>
                                    </p:set>
                                    <p:anim calcmode="lin" valueType="num">
                                      <p:cBhvr additive="base">
                                        <p:cTn id="75" dur="500" fill="hold"/>
                                        <p:tgtEl>
                                          <p:spTgt spid="52"/>
                                        </p:tgtEl>
                                        <p:attrNameLst>
                                          <p:attrName>ppt_x</p:attrName>
                                        </p:attrNameLst>
                                      </p:cBhvr>
                                      <p:tavLst>
                                        <p:tav tm="0">
                                          <p:val>
                                            <p:strVal val="#ppt_x"/>
                                          </p:val>
                                        </p:tav>
                                        <p:tav tm="100000">
                                          <p:val>
                                            <p:strVal val="#ppt_x"/>
                                          </p:val>
                                        </p:tav>
                                      </p:tavLst>
                                    </p:anim>
                                    <p:anim calcmode="lin" valueType="num">
                                      <p:cBhvr additive="base">
                                        <p:cTn id="76" dur="500" fill="hold"/>
                                        <p:tgtEl>
                                          <p:spTgt spid="52"/>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115"/>
                                        </p:tgtEl>
                                        <p:attrNameLst>
                                          <p:attrName>style.visibility</p:attrName>
                                        </p:attrNameLst>
                                      </p:cBhvr>
                                      <p:to>
                                        <p:strVal val="visible"/>
                                      </p:to>
                                    </p:set>
                                    <p:anim calcmode="lin" valueType="num">
                                      <p:cBhvr additive="base">
                                        <p:cTn id="79" dur="500" fill="hold"/>
                                        <p:tgtEl>
                                          <p:spTgt spid="115"/>
                                        </p:tgtEl>
                                        <p:attrNameLst>
                                          <p:attrName>ppt_x</p:attrName>
                                        </p:attrNameLst>
                                      </p:cBhvr>
                                      <p:tavLst>
                                        <p:tav tm="0">
                                          <p:val>
                                            <p:strVal val="#ppt_x"/>
                                          </p:val>
                                        </p:tav>
                                        <p:tav tm="100000">
                                          <p:val>
                                            <p:strVal val="#ppt_x"/>
                                          </p:val>
                                        </p:tav>
                                      </p:tavLst>
                                    </p:anim>
                                    <p:anim calcmode="lin" valueType="num">
                                      <p:cBhvr additive="base">
                                        <p:cTn id="80" dur="500" fill="hold"/>
                                        <p:tgtEl>
                                          <p:spTgt spid="115"/>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152"/>
                                        </p:tgtEl>
                                        <p:attrNameLst>
                                          <p:attrName>style.visibility</p:attrName>
                                        </p:attrNameLst>
                                      </p:cBhvr>
                                      <p:to>
                                        <p:strVal val="visible"/>
                                      </p:to>
                                    </p:set>
                                    <p:anim calcmode="lin" valueType="num">
                                      <p:cBhvr additive="base">
                                        <p:cTn id="83" dur="500" fill="hold"/>
                                        <p:tgtEl>
                                          <p:spTgt spid="152"/>
                                        </p:tgtEl>
                                        <p:attrNameLst>
                                          <p:attrName>ppt_x</p:attrName>
                                        </p:attrNameLst>
                                      </p:cBhvr>
                                      <p:tavLst>
                                        <p:tav tm="0">
                                          <p:val>
                                            <p:strVal val="#ppt_x"/>
                                          </p:val>
                                        </p:tav>
                                        <p:tav tm="100000">
                                          <p:val>
                                            <p:strVal val="#ppt_x"/>
                                          </p:val>
                                        </p:tav>
                                      </p:tavLst>
                                    </p:anim>
                                    <p:anim calcmode="lin" valueType="num">
                                      <p:cBhvr additive="base">
                                        <p:cTn id="84" dur="500" fill="hold"/>
                                        <p:tgtEl>
                                          <p:spTgt spid="152"/>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55"/>
                                        </p:tgtEl>
                                        <p:attrNameLst>
                                          <p:attrName>style.visibility</p:attrName>
                                        </p:attrNameLst>
                                      </p:cBhvr>
                                      <p:to>
                                        <p:strVal val="visible"/>
                                      </p:to>
                                    </p:set>
                                    <p:anim calcmode="lin" valueType="num">
                                      <p:cBhvr additive="base">
                                        <p:cTn id="87" dur="500" fill="hold"/>
                                        <p:tgtEl>
                                          <p:spTgt spid="155"/>
                                        </p:tgtEl>
                                        <p:attrNameLst>
                                          <p:attrName>ppt_x</p:attrName>
                                        </p:attrNameLst>
                                      </p:cBhvr>
                                      <p:tavLst>
                                        <p:tav tm="0">
                                          <p:val>
                                            <p:strVal val="#ppt_x"/>
                                          </p:val>
                                        </p:tav>
                                        <p:tav tm="100000">
                                          <p:val>
                                            <p:strVal val="#ppt_x"/>
                                          </p:val>
                                        </p:tav>
                                      </p:tavLst>
                                    </p:anim>
                                    <p:anim calcmode="lin" valueType="num">
                                      <p:cBhvr additive="base">
                                        <p:cTn id="88" dur="500" fill="hold"/>
                                        <p:tgtEl>
                                          <p:spTgt spid="155"/>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49"/>
                                        </p:tgtEl>
                                        <p:attrNameLst>
                                          <p:attrName>style.visibility</p:attrName>
                                        </p:attrNameLst>
                                      </p:cBhvr>
                                      <p:to>
                                        <p:strVal val="visible"/>
                                      </p:to>
                                    </p:set>
                                    <p:anim calcmode="lin" valueType="num">
                                      <p:cBhvr additive="base">
                                        <p:cTn id="91" dur="500" fill="hold"/>
                                        <p:tgtEl>
                                          <p:spTgt spid="49"/>
                                        </p:tgtEl>
                                        <p:attrNameLst>
                                          <p:attrName>ppt_x</p:attrName>
                                        </p:attrNameLst>
                                      </p:cBhvr>
                                      <p:tavLst>
                                        <p:tav tm="0">
                                          <p:val>
                                            <p:strVal val="#ppt_x"/>
                                          </p:val>
                                        </p:tav>
                                        <p:tav tm="100000">
                                          <p:val>
                                            <p:strVal val="#ppt_x"/>
                                          </p:val>
                                        </p:tav>
                                      </p:tavLst>
                                    </p:anim>
                                    <p:anim calcmode="lin" valueType="num">
                                      <p:cBhvr additive="base">
                                        <p:cTn id="92" dur="500" fill="hold"/>
                                        <p:tgtEl>
                                          <p:spTgt spid="49"/>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158"/>
                                        </p:tgtEl>
                                        <p:attrNameLst>
                                          <p:attrName>style.visibility</p:attrName>
                                        </p:attrNameLst>
                                      </p:cBhvr>
                                      <p:to>
                                        <p:strVal val="visible"/>
                                      </p:to>
                                    </p:set>
                                    <p:anim calcmode="lin" valueType="num">
                                      <p:cBhvr additive="base">
                                        <p:cTn id="95" dur="500" fill="hold"/>
                                        <p:tgtEl>
                                          <p:spTgt spid="158"/>
                                        </p:tgtEl>
                                        <p:attrNameLst>
                                          <p:attrName>ppt_x</p:attrName>
                                        </p:attrNameLst>
                                      </p:cBhvr>
                                      <p:tavLst>
                                        <p:tav tm="0">
                                          <p:val>
                                            <p:strVal val="#ppt_x"/>
                                          </p:val>
                                        </p:tav>
                                        <p:tav tm="100000">
                                          <p:val>
                                            <p:strVal val="#ppt_x"/>
                                          </p:val>
                                        </p:tav>
                                      </p:tavLst>
                                    </p:anim>
                                    <p:anim calcmode="lin" valueType="num">
                                      <p:cBhvr additive="base">
                                        <p:cTn id="96" dur="500" fill="hold"/>
                                        <p:tgtEl>
                                          <p:spTgt spid="1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3" grpId="0" animBg="1"/>
      <p:bldP spid="224" grpId="0" animBg="1"/>
      <p:bldP spid="228" grpId="0" animBg="1"/>
      <p:bldP spid="229" grpId="0" animBg="1"/>
      <p:bldP spid="230" grpId="0"/>
      <p:bldP spid="110" grpId="0" animBg="1"/>
      <p:bldP spid="111" grpId="0" animBg="1"/>
      <p:bldP spid="158"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a:extLst>
              <a:ext uri="{FF2B5EF4-FFF2-40B4-BE49-F238E27FC236}">
                <a16:creationId xmlns:a16="http://schemas.microsoft.com/office/drawing/2014/main" id="{E6E24342-5F86-4E6C-A54F-75D9AC6A6598}"/>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39220"/>
              <a:gd name="adj2" fmla="val -41880"/>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were making up a new system of numbers.</a:t>
            </a:r>
          </a:p>
          <a:p>
            <a:pPr marL="342900" indent="-342900" algn="l" eaLnBrk="1" hangingPunct="1">
              <a:defRPr/>
            </a:pPr>
            <a:r>
              <a:rPr lang="en-US" altLang="en-US" sz="2400" dirty="0">
                <a:cs typeface="Arial" pitchFamily="34" charset="0"/>
              </a:rPr>
              <a:t>We will have </a:t>
            </a:r>
            <a:r>
              <a:rPr lang="en-US" altLang="en-US" sz="2400" dirty="0" err="1">
                <a:cs typeface="Arial" pitchFamily="34" charset="0"/>
              </a:rPr>
              <a:t>have</a:t>
            </a:r>
            <a:r>
              <a:rPr lang="en-US" altLang="en-US" sz="2400" dirty="0">
                <a:cs typeface="Arial" pitchFamily="34" charset="0"/>
              </a:rPr>
              <a:t> a number </a:t>
            </a:r>
            <a:r>
              <a:rPr lang="en-US" altLang="en-US" sz="2400" dirty="0">
                <a:solidFill>
                  <a:srgbClr val="FFC000"/>
                </a:solidFill>
                <a:cs typeface="Arial" pitchFamily="34" charset="0"/>
              </a:rPr>
              <a:t>1</a:t>
            </a:r>
            <a:r>
              <a:rPr lang="en-US" altLang="en-US" sz="2400" dirty="0">
                <a:cs typeface="Arial" pitchFamily="34" charset="0"/>
              </a:rPr>
              <a:t> and operations </a:t>
            </a:r>
            <a:r>
              <a:rPr lang="en-US" altLang="en-US" sz="2400" dirty="0">
                <a:solidFill>
                  <a:srgbClr val="FFC000"/>
                </a:solidFill>
                <a:sym typeface="Symbol" panose="05050102010706020507" pitchFamily="18" charset="2"/>
              </a:rPr>
              <a:t>+</a:t>
            </a:r>
            <a:r>
              <a:rPr lang="en-US" altLang="en-US" sz="2400" dirty="0">
                <a:cs typeface="Arial" pitchFamily="34" charset="0"/>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Arial" pitchFamily="34" charset="0"/>
              </a:rPr>
              <a:t>,</a:t>
            </a:r>
          </a:p>
          <a:p>
            <a:pPr algn="l" eaLnBrk="1" hangingPunct="1">
              <a:buNone/>
              <a:defRPr/>
            </a:pPr>
            <a:r>
              <a:rPr lang="en-US" altLang="en-US" sz="2400" dirty="0">
                <a:cs typeface="Arial" pitchFamily="34" charset="0"/>
              </a:rPr>
              <a:t>         but these may have non-standard properties.</a:t>
            </a:r>
          </a:p>
          <a:p>
            <a:pPr marL="342900" indent="-342900" algn="l" eaLnBrk="1" hangingPunct="1">
              <a:defRPr/>
            </a:pPr>
            <a:r>
              <a:rPr lang="en-US" altLang="en-US" sz="2400" dirty="0">
                <a:cs typeface="Arial" pitchFamily="34" charset="0"/>
              </a:rPr>
              <a:t>Let's keep </a:t>
            </a:r>
          </a:p>
          <a:p>
            <a:pPr marL="1085850" lvl="1" indent="-342900" algn="l" eaLnBrk="1" hangingPunct="1">
              <a:defRPr/>
            </a:pPr>
            <a:r>
              <a:rPr lang="en-US" altLang="en-US" sz="2000" dirty="0">
                <a:solidFill>
                  <a:schemeClr val="tx2"/>
                </a:solidFill>
              </a:rPr>
              <a:t>Identity:</a:t>
            </a:r>
            <a:r>
              <a:rPr lang="en-US" altLang="en-US" sz="2000" dirty="0"/>
              <a:t>        </a:t>
            </a:r>
            <a:r>
              <a:rPr lang="en-US" altLang="en-US" sz="2000" dirty="0">
                <a:solidFill>
                  <a:srgbClr val="FFC000"/>
                </a:solidFill>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p>
          <a:p>
            <a:pPr marL="1085850" lvl="1" indent="-342900" algn="l" eaLnBrk="1" hangingPunct="1">
              <a:defRPr/>
            </a:pPr>
            <a:r>
              <a:rPr lang="en-US" altLang="en-US" sz="2000" dirty="0">
                <a:solidFill>
                  <a:srgbClr val="FFFF00"/>
                </a:solidFill>
              </a:rPr>
              <a:t>Distributive: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n-US" altLang="en-US" sz="2000" dirty="0" err="1">
                <a:solidFill>
                  <a:srgbClr val="FFC000"/>
                </a:solidFill>
                <a:sym typeface="Symbol" panose="05050102010706020507" pitchFamily="18" charset="2"/>
              </a:rPr>
              <a:t>y+z</a:t>
            </a:r>
            <a:r>
              <a:rPr lang="en-US" altLang="en-US" sz="2000" dirty="0">
                <a:solidFill>
                  <a:srgbClr val="FFC000"/>
                </a:solidFill>
              </a:rPr>
              <a:t>) =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y)+(x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z</a:t>
            </a:r>
            <a:r>
              <a:rPr lang="en-US" altLang="en-US" sz="2000" dirty="0">
                <a:solidFill>
                  <a:srgbClr val="FFC000"/>
                </a:solidFill>
              </a:rPr>
              <a:t>)</a:t>
            </a:r>
          </a:p>
          <a:p>
            <a:pPr marL="1085850" lvl="1" indent="-342900" algn="l" eaLnBrk="1" hangingPunct="1">
              <a:defRPr/>
            </a:pPr>
            <a:r>
              <a:rPr lang="en-US" altLang="en-US" sz="2000" dirty="0">
                <a:solidFill>
                  <a:schemeClr val="tx2"/>
                </a:solidFill>
              </a:rPr>
              <a:t>Associative: </a:t>
            </a:r>
            <a:r>
              <a:rPr lang="en-US" altLang="en-US" sz="2000" dirty="0"/>
              <a:t> </a:t>
            </a:r>
            <a:r>
              <a:rPr lang="en-US" altLang="en-US" sz="2000" dirty="0">
                <a:solidFill>
                  <a:srgbClr val="FFC000"/>
                </a:solidFill>
              </a:rPr>
              <a:t>x+(</a:t>
            </a:r>
            <a:r>
              <a:rPr lang="en-US" altLang="en-US" sz="2000" dirty="0" err="1">
                <a:solidFill>
                  <a:srgbClr val="FFC000"/>
                </a:solidFill>
              </a:rPr>
              <a:t>y+z</a:t>
            </a:r>
            <a:r>
              <a:rPr lang="en-US" altLang="en-US" sz="2000" dirty="0">
                <a:solidFill>
                  <a:srgbClr val="FFC000"/>
                </a:solidFill>
              </a:rPr>
              <a:t>) = (x+y)+z   </a:t>
            </a:r>
          </a:p>
          <a:p>
            <a:pPr marL="342900" indent="-342900" algn="l" eaLnBrk="1" hangingPunct="1">
              <a:defRPr/>
            </a:pPr>
            <a:r>
              <a:rPr lang="en-US" altLang="en-US" sz="2400" dirty="0">
                <a:cs typeface="Arial" pitchFamily="34" charset="0"/>
              </a:rPr>
              <a:t>Define "</a:t>
            </a:r>
            <a:r>
              <a:rPr lang="en-US" altLang="en-US" sz="2400" dirty="0">
                <a:solidFill>
                  <a:srgbClr val="FFC000"/>
                </a:solidFill>
                <a:cs typeface="Arial" pitchFamily="34" charset="0"/>
              </a:rPr>
              <a:t>2</a:t>
            </a:r>
            <a:r>
              <a:rPr lang="en-US" altLang="en-US" sz="2400" dirty="0">
                <a:cs typeface="Arial" pitchFamily="34" charset="0"/>
              </a:rPr>
              <a:t>" to be </a:t>
            </a:r>
            <a:r>
              <a:rPr lang="en-US" altLang="en-US" sz="2400" dirty="0">
                <a:solidFill>
                  <a:srgbClr val="FFC000"/>
                </a:solidFill>
                <a:cs typeface="Arial" pitchFamily="34" charset="0"/>
              </a:rPr>
              <a:t>1+1</a:t>
            </a:r>
            <a:r>
              <a:rPr lang="en-US" altLang="en-US" sz="2400" dirty="0">
                <a:cs typeface="Arial" pitchFamily="34" charset="0"/>
              </a:rPr>
              <a:t>, "</a:t>
            </a:r>
            <a:r>
              <a:rPr lang="en-US" altLang="en-US" sz="2400" dirty="0">
                <a:solidFill>
                  <a:srgbClr val="FFC000"/>
                </a:solidFill>
                <a:cs typeface="Arial" pitchFamily="34" charset="0"/>
              </a:rPr>
              <a:t>3</a:t>
            </a:r>
            <a:r>
              <a:rPr lang="en-US" altLang="en-US" sz="2400" dirty="0">
                <a:cs typeface="Arial" pitchFamily="34" charset="0"/>
              </a:rPr>
              <a:t>" to be </a:t>
            </a:r>
            <a:r>
              <a:rPr lang="en-US" altLang="en-US" sz="2400" dirty="0">
                <a:solidFill>
                  <a:srgbClr val="FFC000"/>
                </a:solidFill>
                <a:cs typeface="Arial" pitchFamily="34" charset="0"/>
              </a:rPr>
              <a:t>1+1+1</a:t>
            </a:r>
            <a:r>
              <a:rPr lang="en-US" altLang="en-US" sz="2400" dirty="0">
                <a:cs typeface="Arial" pitchFamily="34" charset="0"/>
              </a:rPr>
              <a:t>, "</a:t>
            </a:r>
            <a:r>
              <a:rPr lang="en-US" altLang="en-US" sz="2400" dirty="0">
                <a:solidFill>
                  <a:srgbClr val="FFC000"/>
                </a:solidFill>
                <a:cs typeface="Arial" pitchFamily="34" charset="0"/>
              </a:rPr>
              <a:t>4</a:t>
            </a:r>
            <a:r>
              <a:rPr lang="en-US" altLang="en-US" sz="2400" dirty="0">
                <a:cs typeface="Arial" pitchFamily="34" charset="0"/>
              </a:rPr>
              <a:t>" to be </a:t>
            </a:r>
            <a:r>
              <a:rPr lang="en-US" altLang="en-US" sz="2400" dirty="0">
                <a:solidFill>
                  <a:srgbClr val="FFC000"/>
                </a:solidFill>
                <a:cs typeface="Arial" pitchFamily="34" charset="0"/>
              </a:rPr>
              <a:t>1+1+1+1</a:t>
            </a:r>
            <a:r>
              <a:rPr lang="en-US" altLang="en-US" sz="2400" dirty="0">
                <a:cs typeface="Arial" pitchFamily="34" charset="0"/>
              </a:rPr>
              <a:t>, …</a:t>
            </a:r>
          </a:p>
          <a:p>
            <a:pPr marL="342900" indent="-342900" algn="l" eaLnBrk="1" hangingPunct="1">
              <a:defRPr/>
            </a:pPr>
            <a:r>
              <a:rPr lang="en-US" altLang="en-US" sz="2400" dirty="0">
                <a:cs typeface="Arial" pitchFamily="34" charset="0"/>
              </a:rPr>
              <a:t>Can I define </a:t>
            </a:r>
            <a:r>
              <a:rPr lang="en-US" altLang="en-US" sz="2400" dirty="0">
                <a:solidFill>
                  <a:srgbClr val="FFC000"/>
                </a:solidFill>
                <a:sym typeface="Symbol" panose="05050102010706020507" pitchFamily="18" charset="2"/>
              </a:rPr>
              <a:t>2</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3 </a:t>
            </a:r>
            <a:r>
              <a:rPr lang="en-US" altLang="en-US" sz="2400" dirty="0">
                <a:cs typeface="Arial" pitchFamily="34" charset="0"/>
              </a:rPr>
              <a:t>to be what I want?</a:t>
            </a:r>
          </a:p>
          <a:p>
            <a:pPr algn="l" eaLnBrk="1" hangingPunct="1">
              <a:buNone/>
              <a:defRPr/>
            </a:pPr>
            <a:r>
              <a:rPr lang="en-US" altLang="en-US" sz="2400" dirty="0">
                <a:cs typeface="Arial" pitchFamily="34" charset="0"/>
              </a:rPr>
              <a:t>    </a:t>
            </a:r>
            <a:r>
              <a:rPr lang="en-US" altLang="en-US" sz="2000" dirty="0">
                <a:cs typeface="Arial" pitchFamily="34" charset="0"/>
              </a:rPr>
              <a:t>   </a:t>
            </a:r>
            <a:r>
              <a:rPr lang="en-US" altLang="en-US" sz="2000" dirty="0">
                <a:solidFill>
                  <a:srgbClr val="FFC000"/>
                </a:solidFill>
                <a:sym typeface="Symbol" panose="05050102010706020507" pitchFamily="18" charset="2"/>
              </a:rPr>
              <a:t>2</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(1+1)</a:t>
            </a:r>
            <a:r>
              <a:rPr lang="en-CA" altLang="en-US" sz="2000" dirty="0">
                <a:solidFill>
                  <a:srgbClr val="FFC000"/>
                </a:solidFill>
                <a:cs typeface="Times New Roman" panose="02020603050405020304" pitchFamily="18" charset="0"/>
                <a:sym typeface="Symbol" panose="05050102010706020507" pitchFamily="18" charset="2"/>
              </a:rPr>
              <a:t>+(1+1+1)</a:t>
            </a:r>
            <a:endParaRPr lang="en-US" altLang="en-US" sz="2000" dirty="0">
              <a:solidFill>
                <a:srgbClr val="FFC000"/>
              </a:solidFill>
              <a:sym typeface="Symbol" panose="05050102010706020507" pitchFamily="18" charset="2"/>
            </a:endParaRPr>
          </a:p>
          <a:p>
            <a:pPr algn="l" eaLnBrk="1" hangingPunct="1">
              <a:buNone/>
              <a:defRPr/>
            </a:pPr>
            <a:r>
              <a:rPr lang="en-US" altLang="en-US" sz="2000" dirty="0">
                <a:solidFill>
                  <a:srgbClr val="FFC000"/>
                </a:solidFill>
                <a:sym typeface="Symbol" panose="05050102010706020507" pitchFamily="18" charset="2"/>
              </a:rPr>
              <a:t>               = 1+1</a:t>
            </a:r>
            <a:r>
              <a:rPr lang="en-CA" altLang="en-US" sz="2000" dirty="0">
                <a:solidFill>
                  <a:srgbClr val="FFC000"/>
                </a:solidFill>
                <a:cs typeface="Times New Roman" panose="02020603050405020304" pitchFamily="18" charset="0"/>
                <a:sym typeface="Symbol" panose="05050102010706020507" pitchFamily="18" charset="2"/>
              </a:rPr>
              <a:t>+1+1+1  </a:t>
            </a:r>
            <a:r>
              <a:rPr lang="en-US" altLang="en-US" sz="2000" dirty="0">
                <a:solidFill>
                  <a:srgbClr val="FFC000"/>
                </a:solidFill>
                <a:sym typeface="Symbol" panose="05050102010706020507" pitchFamily="18" charset="2"/>
              </a:rPr>
              <a:t>           </a:t>
            </a:r>
            <a:r>
              <a:rPr lang="en-US" altLang="en-US" sz="2000" dirty="0">
                <a:solidFill>
                  <a:srgbClr val="FFFF00"/>
                </a:solidFill>
                <a:sym typeface="Symbol" panose="05050102010706020507" pitchFamily="18" charset="2"/>
              </a:rPr>
              <a:t>(associative) </a:t>
            </a:r>
          </a:p>
          <a:p>
            <a:pPr algn="l" eaLnBrk="1" hangingPunct="1">
              <a:buNone/>
              <a:defRPr/>
            </a:pPr>
            <a:r>
              <a:rPr lang="en-US" altLang="en-US" sz="2000" dirty="0">
                <a:solidFill>
                  <a:srgbClr val="FFC000"/>
                </a:solidFill>
                <a:sym typeface="Symbol" panose="05050102010706020507" pitchFamily="18" charset="2"/>
              </a:rPr>
              <a:t>               =  5</a:t>
            </a:r>
            <a:endParaRPr lang="en-US" altLang="en-US" sz="2000" dirty="0">
              <a:cs typeface="Arial" pitchFamily="34" charset="0"/>
            </a:endParaRPr>
          </a:p>
        </p:txBody>
      </p:sp>
      <p:sp>
        <p:nvSpPr>
          <p:cNvPr id="2" name="TextBox 1">
            <a:extLst>
              <a:ext uri="{FF2B5EF4-FFF2-40B4-BE49-F238E27FC236}">
                <a16:creationId xmlns:a16="http://schemas.microsoft.com/office/drawing/2014/main" id="{2442997A-ADB0-0A64-5B3B-AC80FE57AB62}"/>
              </a:ext>
            </a:extLst>
          </p:cNvPr>
          <p:cNvSpPr txBox="1"/>
          <p:nvPr/>
        </p:nvSpPr>
        <p:spPr>
          <a:xfrm>
            <a:off x="2843646" y="5638800"/>
            <a:ext cx="6300354" cy="461665"/>
          </a:xfrm>
          <a:prstGeom prst="rect">
            <a:avLst/>
          </a:prstGeom>
          <a:noFill/>
        </p:spPr>
        <p:txBody>
          <a:bodyPr wrap="square">
            <a:spAutoFit/>
          </a:bodyPr>
          <a:lstStyle/>
          <a:p>
            <a:pPr algn="l"/>
            <a:r>
              <a:rPr lang="en-US" altLang="en-US" sz="2400" dirty="0">
                <a:cs typeface="Arial" pitchFamily="34" charset="0"/>
              </a:rPr>
              <a:t>This fixes integer addition to be standard!!!</a:t>
            </a:r>
            <a:endParaRPr lang="en-GB" sz="2400" dirty="0"/>
          </a:p>
        </p:txBody>
      </p:sp>
    </p:spTree>
    <p:extLst>
      <p:ext uri="{BB962C8B-B14F-4D97-AF65-F5344CB8AC3E}">
        <p14:creationId xmlns:p14="http://schemas.microsoft.com/office/powerpoint/2010/main" val="1619859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8"/>
                                        </p:tgtEl>
                                        <p:attrNameLst>
                                          <p:attrName>style.visibility</p:attrName>
                                        </p:attrNameLst>
                                      </p:cBhvr>
                                      <p:to>
                                        <p:strVal val="visible"/>
                                      </p:to>
                                    </p:set>
                                    <p:anim calcmode="lin" valueType="num">
                                      <p:cBhvr additive="base">
                                        <p:cTn id="7" dur="500" fill="hold"/>
                                        <p:tgtEl>
                                          <p:spTgt spid="248"/>
                                        </p:tgtEl>
                                        <p:attrNameLst>
                                          <p:attrName>ppt_x</p:attrName>
                                        </p:attrNameLst>
                                      </p:cBhvr>
                                      <p:tavLst>
                                        <p:tav tm="0">
                                          <p:val>
                                            <p:strVal val="#ppt_x"/>
                                          </p:val>
                                        </p:tav>
                                        <p:tav tm="100000">
                                          <p:val>
                                            <p:strVal val="#ppt_x"/>
                                          </p:val>
                                        </p:tav>
                                      </p:tavLst>
                                    </p:anim>
                                    <p:anim calcmode="lin" valueType="num">
                                      <p:cBhvr additive="base">
                                        <p:cTn id="8" dur="500" fill="hold"/>
                                        <p:tgtEl>
                                          <p:spTgt spid="24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25"/>
                                        </p:tgtEl>
                                        <p:attrNameLst>
                                          <p:attrName>style.visibility</p:attrName>
                                        </p:attrNameLst>
                                      </p:cBhvr>
                                      <p:to>
                                        <p:strVal val="visible"/>
                                      </p:to>
                                    </p:set>
                                    <p:anim calcmode="lin" valueType="num">
                                      <p:cBhvr additive="base">
                                        <p:cTn id="11" dur="500" fill="hold"/>
                                        <p:tgtEl>
                                          <p:spTgt spid="225"/>
                                        </p:tgtEl>
                                        <p:attrNameLst>
                                          <p:attrName>ppt_x</p:attrName>
                                        </p:attrNameLst>
                                      </p:cBhvr>
                                      <p:tavLst>
                                        <p:tav tm="0">
                                          <p:val>
                                            <p:strVal val="#ppt_x"/>
                                          </p:val>
                                        </p:tav>
                                        <p:tav tm="100000">
                                          <p:val>
                                            <p:strVal val="#ppt_x"/>
                                          </p:val>
                                        </p:tav>
                                      </p:tavLst>
                                    </p:anim>
                                    <p:anim calcmode="lin" valueType="num">
                                      <p:cBhvr additive="base">
                                        <p:cTn id="12" dur="500" fill="hold"/>
                                        <p:tgtEl>
                                          <p:spTgt spid="22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48">
                                            <p:txEl>
                                              <p:pRg st="0" end="0"/>
                                            </p:txEl>
                                          </p:spTgt>
                                        </p:tgtEl>
                                        <p:attrNameLst>
                                          <p:attrName>style.visibility</p:attrName>
                                        </p:attrNameLst>
                                      </p:cBhvr>
                                      <p:to>
                                        <p:strVal val="visible"/>
                                      </p:to>
                                    </p:set>
                                    <p:anim calcmode="lin" valueType="num">
                                      <p:cBhvr additive="base">
                                        <p:cTn id="15" dur="500" fill="hold"/>
                                        <p:tgtEl>
                                          <p:spTgt spid="248">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48">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48">
                                            <p:txEl>
                                              <p:pRg st="1" end="1"/>
                                            </p:txEl>
                                          </p:spTgt>
                                        </p:tgtEl>
                                        <p:attrNameLst>
                                          <p:attrName>style.visibility</p:attrName>
                                        </p:attrNameLst>
                                      </p:cBhvr>
                                      <p:to>
                                        <p:strVal val="visible"/>
                                      </p:to>
                                    </p:set>
                                    <p:anim calcmode="lin" valueType="num">
                                      <p:cBhvr additive="base">
                                        <p:cTn id="19" dur="500" fill="hold"/>
                                        <p:tgtEl>
                                          <p:spTgt spid="248">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8">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48">
                                            <p:txEl>
                                              <p:pRg st="2" end="2"/>
                                            </p:txEl>
                                          </p:spTgt>
                                        </p:tgtEl>
                                        <p:attrNameLst>
                                          <p:attrName>style.visibility</p:attrName>
                                        </p:attrNameLst>
                                      </p:cBhvr>
                                      <p:to>
                                        <p:strVal val="visible"/>
                                      </p:to>
                                    </p:set>
                                    <p:anim calcmode="lin" valueType="num">
                                      <p:cBhvr additive="base">
                                        <p:cTn id="23" dur="500" fill="hold"/>
                                        <p:tgtEl>
                                          <p:spTgt spid="248">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48">
                                            <p:txEl>
                                              <p:pRg st="3" end="3"/>
                                            </p:txEl>
                                          </p:spTgt>
                                        </p:tgtEl>
                                        <p:attrNameLst>
                                          <p:attrName>style.visibility</p:attrName>
                                        </p:attrNameLst>
                                      </p:cBhvr>
                                      <p:to>
                                        <p:strVal val="visible"/>
                                      </p:to>
                                    </p:set>
                                    <p:anim calcmode="lin" valueType="num">
                                      <p:cBhvr additive="base">
                                        <p:cTn id="29" dur="500" fill="hold"/>
                                        <p:tgtEl>
                                          <p:spTgt spid="248">
                                            <p:txEl>
                                              <p:pRg st="3" end="3"/>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8">
                                            <p:txEl>
                                              <p:pRg st="3" end="3"/>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48">
                                            <p:txEl>
                                              <p:pRg st="4" end="4"/>
                                            </p:txEl>
                                          </p:spTgt>
                                        </p:tgtEl>
                                        <p:attrNameLst>
                                          <p:attrName>style.visibility</p:attrName>
                                        </p:attrNameLst>
                                      </p:cBhvr>
                                      <p:to>
                                        <p:strVal val="visible"/>
                                      </p:to>
                                    </p:set>
                                    <p:anim calcmode="lin" valueType="num">
                                      <p:cBhvr additive="base">
                                        <p:cTn id="33" dur="500" fill="hold"/>
                                        <p:tgtEl>
                                          <p:spTgt spid="248">
                                            <p:txEl>
                                              <p:pRg st="4" end="4"/>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48">
                                            <p:txEl>
                                              <p:pRg st="4" end="4"/>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248">
                                            <p:txEl>
                                              <p:pRg st="5" end="5"/>
                                            </p:txEl>
                                          </p:spTgt>
                                        </p:tgtEl>
                                        <p:attrNameLst>
                                          <p:attrName>style.visibility</p:attrName>
                                        </p:attrNameLst>
                                      </p:cBhvr>
                                      <p:to>
                                        <p:strVal val="visible"/>
                                      </p:to>
                                    </p:set>
                                    <p:anim calcmode="lin" valueType="num">
                                      <p:cBhvr additive="base">
                                        <p:cTn id="37" dur="500" fill="hold"/>
                                        <p:tgtEl>
                                          <p:spTgt spid="248">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48">
                                            <p:txEl>
                                              <p:pRg st="5" end="5"/>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48">
                                            <p:txEl>
                                              <p:pRg st="6" end="6"/>
                                            </p:txEl>
                                          </p:spTgt>
                                        </p:tgtEl>
                                        <p:attrNameLst>
                                          <p:attrName>style.visibility</p:attrName>
                                        </p:attrNameLst>
                                      </p:cBhvr>
                                      <p:to>
                                        <p:strVal val="visible"/>
                                      </p:to>
                                    </p:set>
                                    <p:anim calcmode="lin" valueType="num">
                                      <p:cBhvr additive="base">
                                        <p:cTn id="41" dur="500" fill="hold"/>
                                        <p:tgtEl>
                                          <p:spTgt spid="248">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48">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248">
                                            <p:txEl>
                                              <p:pRg st="7" end="7"/>
                                            </p:txEl>
                                          </p:spTgt>
                                        </p:tgtEl>
                                        <p:attrNameLst>
                                          <p:attrName>style.visibility</p:attrName>
                                        </p:attrNameLst>
                                      </p:cBhvr>
                                      <p:to>
                                        <p:strVal val="visible"/>
                                      </p:to>
                                    </p:set>
                                    <p:anim calcmode="lin" valueType="num">
                                      <p:cBhvr additive="base">
                                        <p:cTn id="47" dur="500" fill="hold"/>
                                        <p:tgtEl>
                                          <p:spTgt spid="248">
                                            <p:txEl>
                                              <p:pRg st="7" end="7"/>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48">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48">
                                            <p:txEl>
                                              <p:pRg st="8" end="8"/>
                                            </p:txEl>
                                          </p:spTgt>
                                        </p:tgtEl>
                                        <p:attrNameLst>
                                          <p:attrName>style.visibility</p:attrName>
                                        </p:attrNameLst>
                                      </p:cBhvr>
                                      <p:to>
                                        <p:strVal val="visible"/>
                                      </p:to>
                                    </p:set>
                                    <p:anim calcmode="lin" valueType="num">
                                      <p:cBhvr additive="base">
                                        <p:cTn id="53" dur="500" fill="hold"/>
                                        <p:tgtEl>
                                          <p:spTgt spid="248">
                                            <p:txEl>
                                              <p:pRg st="8" end="8"/>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248">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248">
                                            <p:txEl>
                                              <p:pRg st="9" end="9"/>
                                            </p:txEl>
                                          </p:spTgt>
                                        </p:tgtEl>
                                        <p:attrNameLst>
                                          <p:attrName>style.visibility</p:attrName>
                                        </p:attrNameLst>
                                      </p:cBhvr>
                                      <p:to>
                                        <p:strVal val="visible"/>
                                      </p:to>
                                    </p:set>
                                    <p:anim calcmode="lin" valueType="num">
                                      <p:cBhvr additive="base">
                                        <p:cTn id="59" dur="500" fill="hold"/>
                                        <p:tgtEl>
                                          <p:spTgt spid="248">
                                            <p:txEl>
                                              <p:pRg st="9" end="9"/>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48">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248">
                                            <p:txEl>
                                              <p:pRg st="10" end="10"/>
                                            </p:txEl>
                                          </p:spTgt>
                                        </p:tgtEl>
                                        <p:attrNameLst>
                                          <p:attrName>style.visibility</p:attrName>
                                        </p:attrNameLst>
                                      </p:cBhvr>
                                      <p:to>
                                        <p:strVal val="visible"/>
                                      </p:to>
                                    </p:set>
                                    <p:anim calcmode="lin" valueType="num">
                                      <p:cBhvr additive="base">
                                        <p:cTn id="65" dur="500" fill="hold"/>
                                        <p:tgtEl>
                                          <p:spTgt spid="248">
                                            <p:txEl>
                                              <p:pRg st="10" end="10"/>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248">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248">
                                            <p:txEl>
                                              <p:pRg st="11" end="11"/>
                                            </p:txEl>
                                          </p:spTgt>
                                        </p:tgtEl>
                                        <p:attrNameLst>
                                          <p:attrName>style.visibility</p:attrName>
                                        </p:attrNameLst>
                                      </p:cBhvr>
                                      <p:to>
                                        <p:strVal val="visible"/>
                                      </p:to>
                                    </p:set>
                                    <p:anim calcmode="lin" valueType="num">
                                      <p:cBhvr additive="base">
                                        <p:cTn id="71" dur="500" fill="hold"/>
                                        <p:tgtEl>
                                          <p:spTgt spid="248">
                                            <p:txEl>
                                              <p:pRg st="11" end="11"/>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248">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 grpId="0" animBg="1"/>
      <p:bldP spid="2" grpId="0"/>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39220"/>
              <a:gd name="adj2" fmla="val -41880"/>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were making up a new system of numbers.</a:t>
            </a:r>
          </a:p>
          <a:p>
            <a:pPr marL="342900" indent="-342900" algn="l" eaLnBrk="1" hangingPunct="1">
              <a:defRPr/>
            </a:pPr>
            <a:r>
              <a:rPr lang="en-US" altLang="en-US" sz="2400" dirty="0">
                <a:cs typeface="Arial" pitchFamily="34" charset="0"/>
              </a:rPr>
              <a:t>We will have </a:t>
            </a:r>
            <a:r>
              <a:rPr lang="en-US" altLang="en-US" sz="2400" dirty="0" err="1">
                <a:cs typeface="Arial" pitchFamily="34" charset="0"/>
              </a:rPr>
              <a:t>have</a:t>
            </a:r>
            <a:r>
              <a:rPr lang="en-US" altLang="en-US" sz="2400" dirty="0">
                <a:cs typeface="Arial" pitchFamily="34" charset="0"/>
              </a:rPr>
              <a:t> a number </a:t>
            </a:r>
            <a:r>
              <a:rPr lang="en-US" altLang="en-US" sz="2400" dirty="0">
                <a:solidFill>
                  <a:srgbClr val="FFC000"/>
                </a:solidFill>
                <a:cs typeface="Arial" pitchFamily="34" charset="0"/>
              </a:rPr>
              <a:t>1</a:t>
            </a:r>
            <a:r>
              <a:rPr lang="en-US" altLang="en-US" sz="2400" dirty="0">
                <a:cs typeface="Arial" pitchFamily="34" charset="0"/>
              </a:rPr>
              <a:t> and operations </a:t>
            </a:r>
            <a:r>
              <a:rPr lang="en-US" altLang="en-US" sz="2400" dirty="0">
                <a:solidFill>
                  <a:srgbClr val="FFC000"/>
                </a:solidFill>
                <a:sym typeface="Symbol" panose="05050102010706020507" pitchFamily="18" charset="2"/>
              </a:rPr>
              <a:t>+</a:t>
            </a:r>
            <a:r>
              <a:rPr lang="en-US" altLang="en-US" sz="2400" dirty="0">
                <a:cs typeface="Arial" pitchFamily="34" charset="0"/>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Arial" pitchFamily="34" charset="0"/>
              </a:rPr>
              <a:t>,</a:t>
            </a:r>
          </a:p>
          <a:p>
            <a:pPr algn="l" eaLnBrk="1" hangingPunct="1">
              <a:buNone/>
              <a:defRPr/>
            </a:pPr>
            <a:r>
              <a:rPr lang="en-US" altLang="en-US" sz="2400" dirty="0">
                <a:cs typeface="Arial" pitchFamily="34" charset="0"/>
              </a:rPr>
              <a:t>         but these may have non-standard properties.</a:t>
            </a:r>
          </a:p>
          <a:p>
            <a:pPr marL="342900" indent="-342900" algn="l" eaLnBrk="1" hangingPunct="1">
              <a:defRPr/>
            </a:pPr>
            <a:r>
              <a:rPr lang="en-US" altLang="en-US" sz="2400" dirty="0">
                <a:cs typeface="Arial" pitchFamily="34" charset="0"/>
              </a:rPr>
              <a:t>Let's keep </a:t>
            </a:r>
          </a:p>
          <a:p>
            <a:pPr marL="1085850" lvl="1" indent="-342900" algn="l" eaLnBrk="1" hangingPunct="1">
              <a:defRPr/>
            </a:pPr>
            <a:r>
              <a:rPr lang="en-US" altLang="en-US" sz="2000" dirty="0">
                <a:solidFill>
                  <a:schemeClr val="tx2"/>
                </a:solidFill>
              </a:rPr>
              <a:t>Identity:</a:t>
            </a:r>
            <a:r>
              <a:rPr lang="en-US" altLang="en-US" sz="2000" dirty="0"/>
              <a:t>        </a:t>
            </a:r>
            <a:r>
              <a:rPr lang="en-US" altLang="en-US" sz="2000" dirty="0">
                <a:solidFill>
                  <a:srgbClr val="FFC000"/>
                </a:solidFill>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p>
          <a:p>
            <a:pPr marL="1085850" lvl="1" indent="-342900" algn="l" eaLnBrk="1" hangingPunct="1">
              <a:defRPr/>
            </a:pPr>
            <a:r>
              <a:rPr lang="en-US" altLang="en-US" sz="2000" dirty="0">
                <a:solidFill>
                  <a:srgbClr val="FFFF00"/>
                </a:solidFill>
              </a:rPr>
              <a:t>Distributive: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n-US" altLang="en-US" sz="2000" dirty="0" err="1">
                <a:solidFill>
                  <a:srgbClr val="FFC000"/>
                </a:solidFill>
                <a:sym typeface="Symbol" panose="05050102010706020507" pitchFamily="18" charset="2"/>
              </a:rPr>
              <a:t>y+z</a:t>
            </a:r>
            <a:r>
              <a:rPr lang="en-US" altLang="en-US" sz="2000" dirty="0">
                <a:solidFill>
                  <a:srgbClr val="FFC000"/>
                </a:solidFill>
              </a:rPr>
              <a:t>) =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y)+(x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z</a:t>
            </a:r>
            <a:r>
              <a:rPr lang="en-US" altLang="en-US" sz="2000" dirty="0">
                <a:solidFill>
                  <a:srgbClr val="FFC000"/>
                </a:solidFill>
              </a:rPr>
              <a:t>)</a:t>
            </a:r>
          </a:p>
          <a:p>
            <a:pPr marL="1085850" lvl="1" indent="-342900" algn="l" eaLnBrk="1" hangingPunct="1">
              <a:defRPr/>
            </a:pPr>
            <a:r>
              <a:rPr lang="en-US" altLang="en-US" sz="2000" dirty="0">
                <a:solidFill>
                  <a:schemeClr val="tx2"/>
                </a:solidFill>
              </a:rPr>
              <a:t>Associative: </a:t>
            </a:r>
            <a:r>
              <a:rPr lang="en-US" altLang="en-US" sz="2000" dirty="0"/>
              <a:t> </a:t>
            </a:r>
            <a:r>
              <a:rPr lang="en-US" altLang="en-US" sz="2000" dirty="0">
                <a:solidFill>
                  <a:srgbClr val="FFC000"/>
                </a:solidFill>
              </a:rPr>
              <a:t>x+(</a:t>
            </a:r>
            <a:r>
              <a:rPr lang="en-US" altLang="en-US" sz="2000" dirty="0" err="1">
                <a:solidFill>
                  <a:srgbClr val="FFC000"/>
                </a:solidFill>
              </a:rPr>
              <a:t>y+z</a:t>
            </a:r>
            <a:r>
              <a:rPr lang="en-US" altLang="en-US" sz="2000" dirty="0">
                <a:solidFill>
                  <a:srgbClr val="FFC000"/>
                </a:solidFill>
              </a:rPr>
              <a:t>) = (x+y)+z   </a:t>
            </a:r>
          </a:p>
          <a:p>
            <a:pPr marL="342900" indent="-342900" algn="l" eaLnBrk="1" hangingPunct="1">
              <a:defRPr/>
            </a:pPr>
            <a:r>
              <a:rPr lang="en-US" altLang="en-US" sz="2400" dirty="0">
                <a:cs typeface="Arial" pitchFamily="34" charset="0"/>
              </a:rPr>
              <a:t>Define "</a:t>
            </a:r>
            <a:r>
              <a:rPr lang="en-US" altLang="en-US" sz="2400" dirty="0">
                <a:solidFill>
                  <a:srgbClr val="FFC000"/>
                </a:solidFill>
                <a:cs typeface="Arial" pitchFamily="34" charset="0"/>
              </a:rPr>
              <a:t>2</a:t>
            </a:r>
            <a:r>
              <a:rPr lang="en-US" altLang="en-US" sz="2400" dirty="0">
                <a:cs typeface="Arial" pitchFamily="34" charset="0"/>
              </a:rPr>
              <a:t>" to be </a:t>
            </a:r>
            <a:r>
              <a:rPr lang="en-US" altLang="en-US" sz="2400" dirty="0">
                <a:solidFill>
                  <a:srgbClr val="FFC000"/>
                </a:solidFill>
                <a:cs typeface="Arial" pitchFamily="34" charset="0"/>
              </a:rPr>
              <a:t>1+1</a:t>
            </a:r>
            <a:r>
              <a:rPr lang="en-US" altLang="en-US" sz="2400" dirty="0">
                <a:cs typeface="Arial" pitchFamily="34" charset="0"/>
              </a:rPr>
              <a:t>, "</a:t>
            </a:r>
            <a:r>
              <a:rPr lang="en-US" altLang="en-US" sz="2400" dirty="0">
                <a:solidFill>
                  <a:srgbClr val="FFC000"/>
                </a:solidFill>
                <a:cs typeface="Arial" pitchFamily="34" charset="0"/>
              </a:rPr>
              <a:t>3</a:t>
            </a:r>
            <a:r>
              <a:rPr lang="en-US" altLang="en-US" sz="2400" dirty="0">
                <a:cs typeface="Arial" pitchFamily="34" charset="0"/>
              </a:rPr>
              <a:t>" to be </a:t>
            </a:r>
            <a:r>
              <a:rPr lang="en-US" altLang="en-US" sz="2400" dirty="0">
                <a:solidFill>
                  <a:srgbClr val="FFC000"/>
                </a:solidFill>
                <a:cs typeface="Arial" pitchFamily="34" charset="0"/>
              </a:rPr>
              <a:t>1+1+1</a:t>
            </a:r>
            <a:r>
              <a:rPr lang="en-US" altLang="en-US" sz="2400" dirty="0">
                <a:cs typeface="Arial" pitchFamily="34" charset="0"/>
              </a:rPr>
              <a:t>, "</a:t>
            </a:r>
            <a:r>
              <a:rPr lang="en-US" altLang="en-US" sz="2400" dirty="0">
                <a:solidFill>
                  <a:srgbClr val="FFC000"/>
                </a:solidFill>
                <a:cs typeface="Arial" pitchFamily="34" charset="0"/>
              </a:rPr>
              <a:t>4</a:t>
            </a:r>
            <a:r>
              <a:rPr lang="en-US" altLang="en-US" sz="2400" dirty="0">
                <a:cs typeface="Arial" pitchFamily="34" charset="0"/>
              </a:rPr>
              <a:t>" to be </a:t>
            </a:r>
            <a:r>
              <a:rPr lang="en-US" altLang="en-US" sz="2400" dirty="0">
                <a:solidFill>
                  <a:srgbClr val="FFC000"/>
                </a:solidFill>
                <a:cs typeface="Arial" pitchFamily="34" charset="0"/>
              </a:rPr>
              <a:t>1+1+1+1</a:t>
            </a:r>
            <a:r>
              <a:rPr lang="en-US" altLang="en-US" sz="2400" dirty="0">
                <a:cs typeface="Arial" pitchFamily="34" charset="0"/>
              </a:rPr>
              <a:t>, …</a:t>
            </a:r>
          </a:p>
          <a:p>
            <a:pPr marL="342900" indent="-342900" algn="l" eaLnBrk="1" hangingPunct="1">
              <a:defRPr/>
            </a:pPr>
            <a:r>
              <a:rPr lang="en-US" altLang="en-US" sz="2400" dirty="0">
                <a:cs typeface="Arial" pitchFamily="34" charset="0"/>
              </a:rPr>
              <a:t>Can I define </a:t>
            </a:r>
            <a:r>
              <a:rPr lang="en-US" altLang="en-US" sz="2400" dirty="0">
                <a:solidFill>
                  <a:srgbClr val="FFC000"/>
                </a:solidFill>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3 </a:t>
            </a:r>
            <a:r>
              <a:rPr lang="en-US" altLang="en-US" sz="2400" dirty="0">
                <a:cs typeface="Arial" pitchFamily="34" charset="0"/>
              </a:rPr>
              <a:t>to be what I want?</a:t>
            </a:r>
          </a:p>
          <a:p>
            <a:pPr algn="l" eaLnBrk="1" hangingPunct="1">
              <a:buNone/>
              <a:defRPr/>
            </a:pPr>
            <a:r>
              <a:rPr lang="en-US" altLang="en-US" sz="2400" dirty="0">
                <a:cs typeface="Arial" pitchFamily="34" charset="0"/>
              </a:rPr>
              <a:t>    </a:t>
            </a:r>
            <a:r>
              <a:rPr lang="en-US" altLang="en-US" sz="2000" dirty="0">
                <a:cs typeface="Arial" pitchFamily="34" charset="0"/>
              </a:rPr>
              <a:t>   </a:t>
            </a:r>
            <a:r>
              <a:rPr lang="en-US" altLang="en-US" sz="2000" dirty="0">
                <a:solidFill>
                  <a:srgbClr val="FFC000"/>
                </a:solidFill>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a:t>
            </a:r>
          </a:p>
          <a:p>
            <a:pPr algn="l" eaLnBrk="1" hangingPunct="1">
              <a:buNone/>
              <a:defRPr/>
            </a:pPr>
            <a:r>
              <a:rPr lang="en-US" altLang="en-US" sz="2000" dirty="0">
                <a:solidFill>
                  <a:srgbClr val="FFC000"/>
                </a:solidFill>
                <a:sym typeface="Symbol" panose="05050102010706020507" pitchFamily="18" charset="2"/>
              </a:rPr>
              <a:t>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a:t>
            </a:r>
            <a:r>
              <a:rPr lang="en-US" altLang="en-US" sz="2000" dirty="0">
                <a:solidFill>
                  <a:srgbClr val="FFFF00"/>
                </a:solidFill>
                <a:sym typeface="Symbol" panose="05050102010706020507" pitchFamily="18" charset="2"/>
              </a:rPr>
              <a:t>(distribute) </a:t>
            </a:r>
          </a:p>
          <a:p>
            <a:pPr algn="l" eaLnBrk="1" hangingPunct="1">
              <a:buNone/>
              <a:defRPr/>
            </a:pPr>
            <a:r>
              <a:rPr lang="en-US" altLang="en-US" sz="2000" dirty="0">
                <a:solidFill>
                  <a:srgbClr val="FFC000"/>
                </a:solidFill>
                <a:sym typeface="Symbol" panose="05050102010706020507" pitchFamily="18" charset="2"/>
              </a:rPr>
              <a:t>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(1+1+1)]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(1+1+1)]  </a:t>
            </a:r>
            <a:endParaRPr lang="en-US" altLang="en-US" sz="2000" dirty="0">
              <a:cs typeface="Arial" pitchFamily="34" charset="0"/>
            </a:endParaRPr>
          </a:p>
          <a:p>
            <a:pPr algn="l" eaLnBrk="1" hangingPunct="1">
              <a:buNone/>
              <a:defRPr/>
            </a:pPr>
            <a:r>
              <a:rPr lang="en-US" altLang="en-US" sz="2000" dirty="0">
                <a:solidFill>
                  <a:srgbClr val="FFC000"/>
                </a:solidFill>
                <a:sym typeface="Symbol" panose="05050102010706020507" pitchFamily="18" charset="2"/>
              </a:rPr>
              <a:t>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a:t>
            </a:r>
            <a:r>
              <a:rPr lang="en-US" altLang="en-US" sz="2000" dirty="0">
                <a:solidFill>
                  <a:srgbClr val="FFFF00"/>
                </a:solidFill>
                <a:sym typeface="Symbol" panose="05050102010706020507" pitchFamily="18" charset="2"/>
              </a:rPr>
              <a:t>(distribute)</a:t>
            </a:r>
            <a:endParaRPr lang="en-US" altLang="en-US" sz="2000" dirty="0">
              <a:solidFill>
                <a:srgbClr val="FFFF00"/>
              </a:solidFill>
              <a:cs typeface="Arial" pitchFamily="34" charset="0"/>
            </a:endParaRPr>
          </a:p>
          <a:p>
            <a:pPr algn="l" eaLnBrk="1" hangingPunct="1">
              <a:buNone/>
              <a:defRPr/>
            </a:pPr>
            <a:r>
              <a:rPr lang="en-US" altLang="en-US" sz="2000" dirty="0">
                <a:solidFill>
                  <a:srgbClr val="FFC000"/>
                </a:solidFill>
                <a:sym typeface="Symbol" panose="05050102010706020507" pitchFamily="18" charset="2"/>
              </a:rPr>
              <a:t>               =      1   +    1   + </a:t>
            </a:r>
            <a:r>
              <a:rPr lang="en-US" altLang="en-US" sz="1600" dirty="0">
                <a:solidFill>
                  <a:srgbClr val="FFC000"/>
                </a:solidFill>
                <a:sym typeface="Symbol" panose="05050102010706020507" pitchFamily="18" charset="2"/>
              </a:rPr>
              <a:t>  </a:t>
            </a:r>
            <a:r>
              <a:rPr lang="en-US" altLang="en-US" sz="2000" dirty="0">
                <a:solidFill>
                  <a:srgbClr val="FFC000"/>
                </a:solidFill>
                <a:sym typeface="Symbol" panose="05050102010706020507" pitchFamily="18" charset="2"/>
              </a:rPr>
              <a:t> 1       +      1   +    1   +    1      </a:t>
            </a:r>
          </a:p>
          <a:p>
            <a:pPr algn="l" eaLnBrk="1" hangingPunct="1">
              <a:buNone/>
              <a:defRPr/>
            </a:pPr>
            <a:r>
              <a:rPr lang="en-US" altLang="en-US" sz="2000" dirty="0">
                <a:solidFill>
                  <a:srgbClr val="FFC000"/>
                </a:solidFill>
                <a:cs typeface="Arial" pitchFamily="34" charset="0"/>
                <a:sym typeface="Symbol" panose="05050102010706020507" pitchFamily="18" charset="2"/>
              </a:rPr>
              <a:t>               = 6</a:t>
            </a:r>
            <a:endParaRPr lang="en-US" altLang="en-US" sz="2000" dirty="0">
              <a:cs typeface="Arial" pitchFamily="34" charset="0"/>
            </a:endParaRPr>
          </a:p>
        </p:txBody>
      </p:sp>
      <p:sp>
        <p:nvSpPr>
          <p:cNvPr id="2" name="TextBox 1">
            <a:extLst>
              <a:ext uri="{FF2B5EF4-FFF2-40B4-BE49-F238E27FC236}">
                <a16:creationId xmlns:a16="http://schemas.microsoft.com/office/drawing/2014/main" id="{5B8E6074-AF46-5447-A679-EF01BF2E0A65}"/>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Tree>
    <p:extLst>
      <p:ext uri="{BB962C8B-B14F-4D97-AF65-F5344CB8AC3E}">
        <p14:creationId xmlns:p14="http://schemas.microsoft.com/office/powerpoint/2010/main" val="386321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48">
                                            <p:txEl>
                                              <p:pRg st="8" end="8"/>
                                            </p:txEl>
                                          </p:spTgt>
                                        </p:tgtEl>
                                        <p:attrNameLst>
                                          <p:attrName>style.visibility</p:attrName>
                                        </p:attrNameLst>
                                      </p:cBhvr>
                                      <p:to>
                                        <p:strVal val="visible"/>
                                      </p:to>
                                    </p:set>
                                    <p:anim calcmode="lin" valueType="num">
                                      <p:cBhvr additive="base">
                                        <p:cTn id="7" dur="500" fill="hold"/>
                                        <p:tgtEl>
                                          <p:spTgt spid="248">
                                            <p:txEl>
                                              <p:pRg st="8" end="8"/>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8">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48">
                                            <p:txEl>
                                              <p:pRg st="9" end="9"/>
                                            </p:txEl>
                                          </p:spTgt>
                                        </p:tgtEl>
                                        <p:attrNameLst>
                                          <p:attrName>style.visibility</p:attrName>
                                        </p:attrNameLst>
                                      </p:cBhvr>
                                      <p:to>
                                        <p:strVal val="visible"/>
                                      </p:to>
                                    </p:set>
                                    <p:anim calcmode="lin" valueType="num">
                                      <p:cBhvr additive="base">
                                        <p:cTn id="13" dur="500" fill="hold"/>
                                        <p:tgtEl>
                                          <p:spTgt spid="248">
                                            <p:txEl>
                                              <p:pRg st="9" end="9"/>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48">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48">
                                            <p:txEl>
                                              <p:pRg st="10" end="10"/>
                                            </p:txEl>
                                          </p:spTgt>
                                        </p:tgtEl>
                                        <p:attrNameLst>
                                          <p:attrName>style.visibility</p:attrName>
                                        </p:attrNameLst>
                                      </p:cBhvr>
                                      <p:to>
                                        <p:strVal val="visible"/>
                                      </p:to>
                                    </p:set>
                                    <p:anim calcmode="lin" valueType="num">
                                      <p:cBhvr additive="base">
                                        <p:cTn id="19" dur="500" fill="hold"/>
                                        <p:tgtEl>
                                          <p:spTgt spid="248">
                                            <p:txEl>
                                              <p:pRg st="10" end="1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8">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48">
                                            <p:txEl>
                                              <p:pRg st="11" end="11"/>
                                            </p:txEl>
                                          </p:spTgt>
                                        </p:tgtEl>
                                        <p:attrNameLst>
                                          <p:attrName>style.visibility</p:attrName>
                                        </p:attrNameLst>
                                      </p:cBhvr>
                                      <p:to>
                                        <p:strVal val="visible"/>
                                      </p:to>
                                    </p:set>
                                    <p:anim calcmode="lin" valueType="num">
                                      <p:cBhvr additive="base">
                                        <p:cTn id="25" dur="500" fill="hold"/>
                                        <p:tgtEl>
                                          <p:spTgt spid="248">
                                            <p:txEl>
                                              <p:pRg st="11" end="1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48">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48">
                                            <p:txEl>
                                              <p:pRg st="12" end="12"/>
                                            </p:txEl>
                                          </p:spTgt>
                                        </p:tgtEl>
                                        <p:attrNameLst>
                                          <p:attrName>style.visibility</p:attrName>
                                        </p:attrNameLst>
                                      </p:cBhvr>
                                      <p:to>
                                        <p:strVal val="visible"/>
                                      </p:to>
                                    </p:set>
                                    <p:anim calcmode="lin" valueType="num">
                                      <p:cBhvr additive="base">
                                        <p:cTn id="31" dur="500" fill="hold"/>
                                        <p:tgtEl>
                                          <p:spTgt spid="248">
                                            <p:txEl>
                                              <p:pRg st="12" end="1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48">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48">
                                            <p:txEl>
                                              <p:pRg st="13" end="13"/>
                                            </p:txEl>
                                          </p:spTgt>
                                        </p:tgtEl>
                                        <p:attrNameLst>
                                          <p:attrName>style.visibility</p:attrName>
                                        </p:attrNameLst>
                                      </p:cBhvr>
                                      <p:to>
                                        <p:strVal val="visible"/>
                                      </p:to>
                                    </p:set>
                                    <p:anim calcmode="lin" valueType="num">
                                      <p:cBhvr additive="base">
                                        <p:cTn id="37" dur="500" fill="hold"/>
                                        <p:tgtEl>
                                          <p:spTgt spid="248">
                                            <p:txEl>
                                              <p:pRg st="13" end="1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48">
                                            <p:txEl>
                                              <p:pRg st="13" end="1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48">
                                            <p:txEl>
                                              <p:pRg st="14" end="14"/>
                                            </p:txEl>
                                          </p:spTgt>
                                        </p:tgtEl>
                                        <p:attrNameLst>
                                          <p:attrName>style.visibility</p:attrName>
                                        </p:attrNameLst>
                                      </p:cBhvr>
                                      <p:to>
                                        <p:strVal val="visible"/>
                                      </p:to>
                                    </p:set>
                                    <p:anim calcmode="lin" valueType="num">
                                      <p:cBhvr additive="base">
                                        <p:cTn id="43" dur="500" fill="hold"/>
                                        <p:tgtEl>
                                          <p:spTgt spid="248">
                                            <p:txEl>
                                              <p:pRg st="14" end="1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48">
                                            <p:txEl>
                                              <p:pRg st="14" end="1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39220"/>
              <a:gd name="adj2" fmla="val -41880"/>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were making up a new system of numbers.</a:t>
            </a:r>
          </a:p>
          <a:p>
            <a:pPr marL="342900" indent="-342900" algn="l" eaLnBrk="1" hangingPunct="1">
              <a:defRPr/>
            </a:pPr>
            <a:r>
              <a:rPr lang="en-US" altLang="en-US" sz="2400" dirty="0">
                <a:cs typeface="Arial" pitchFamily="34" charset="0"/>
              </a:rPr>
              <a:t>We will have </a:t>
            </a:r>
            <a:r>
              <a:rPr lang="en-US" altLang="en-US" sz="2400" dirty="0" err="1">
                <a:cs typeface="Arial" pitchFamily="34" charset="0"/>
              </a:rPr>
              <a:t>have</a:t>
            </a:r>
            <a:r>
              <a:rPr lang="en-US" altLang="en-US" sz="2400" dirty="0">
                <a:cs typeface="Arial" pitchFamily="34" charset="0"/>
              </a:rPr>
              <a:t> a number </a:t>
            </a:r>
            <a:r>
              <a:rPr lang="en-US" altLang="en-US" sz="2400" dirty="0">
                <a:solidFill>
                  <a:srgbClr val="FFC000"/>
                </a:solidFill>
                <a:cs typeface="Arial" pitchFamily="34" charset="0"/>
              </a:rPr>
              <a:t>1</a:t>
            </a:r>
            <a:r>
              <a:rPr lang="en-US" altLang="en-US" sz="2400" dirty="0">
                <a:cs typeface="Arial" pitchFamily="34" charset="0"/>
              </a:rPr>
              <a:t> and operations </a:t>
            </a:r>
            <a:r>
              <a:rPr lang="en-US" altLang="en-US" sz="2400" dirty="0">
                <a:solidFill>
                  <a:srgbClr val="FFC000"/>
                </a:solidFill>
                <a:sym typeface="Symbol" panose="05050102010706020507" pitchFamily="18" charset="2"/>
              </a:rPr>
              <a:t>+</a:t>
            </a:r>
            <a:r>
              <a:rPr lang="en-US" altLang="en-US" sz="2400" dirty="0">
                <a:cs typeface="Arial" pitchFamily="34" charset="0"/>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Arial" pitchFamily="34" charset="0"/>
              </a:rPr>
              <a:t>,</a:t>
            </a:r>
          </a:p>
          <a:p>
            <a:pPr algn="l" eaLnBrk="1" hangingPunct="1">
              <a:buNone/>
              <a:defRPr/>
            </a:pPr>
            <a:r>
              <a:rPr lang="en-US" altLang="en-US" sz="2400" dirty="0">
                <a:cs typeface="Arial" pitchFamily="34" charset="0"/>
              </a:rPr>
              <a:t>         but these may have non-standard properties.</a:t>
            </a:r>
          </a:p>
          <a:p>
            <a:pPr marL="342900" indent="-342900" algn="l" eaLnBrk="1" hangingPunct="1">
              <a:defRPr/>
            </a:pPr>
            <a:r>
              <a:rPr lang="en-US" altLang="en-US" sz="2400" dirty="0">
                <a:cs typeface="Arial" pitchFamily="34" charset="0"/>
              </a:rPr>
              <a:t>Let's keep </a:t>
            </a:r>
          </a:p>
          <a:p>
            <a:pPr marL="1085850" lvl="1" indent="-342900" algn="l" eaLnBrk="1" hangingPunct="1">
              <a:defRPr/>
            </a:pPr>
            <a:r>
              <a:rPr lang="en-US" altLang="en-US" sz="2000" dirty="0">
                <a:solidFill>
                  <a:schemeClr val="tx2"/>
                </a:solidFill>
              </a:rPr>
              <a:t>Identity:</a:t>
            </a:r>
            <a:r>
              <a:rPr lang="en-US" altLang="en-US" sz="2000" dirty="0"/>
              <a:t>        </a:t>
            </a:r>
            <a:r>
              <a:rPr lang="en-US" altLang="en-US" sz="2000" dirty="0">
                <a:solidFill>
                  <a:srgbClr val="FFC000"/>
                </a:solidFill>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p>
          <a:p>
            <a:pPr marL="1085850" lvl="1" indent="-342900" algn="l" eaLnBrk="1" hangingPunct="1">
              <a:defRPr/>
            </a:pPr>
            <a:r>
              <a:rPr lang="en-US" altLang="en-US" sz="2000" dirty="0">
                <a:solidFill>
                  <a:srgbClr val="FFFF00"/>
                </a:solidFill>
              </a:rPr>
              <a:t>Distributive: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n-US" altLang="en-US" sz="2000" dirty="0" err="1">
                <a:solidFill>
                  <a:srgbClr val="FFC000"/>
                </a:solidFill>
                <a:sym typeface="Symbol" panose="05050102010706020507" pitchFamily="18" charset="2"/>
              </a:rPr>
              <a:t>y+z</a:t>
            </a:r>
            <a:r>
              <a:rPr lang="en-US" altLang="en-US" sz="2000" dirty="0">
                <a:solidFill>
                  <a:srgbClr val="FFC000"/>
                </a:solidFill>
              </a:rPr>
              <a:t>) =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y)+(x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z</a:t>
            </a:r>
            <a:r>
              <a:rPr lang="en-US" altLang="en-US" sz="2000" dirty="0">
                <a:solidFill>
                  <a:srgbClr val="FFC000"/>
                </a:solidFill>
              </a:rPr>
              <a:t>)</a:t>
            </a:r>
          </a:p>
          <a:p>
            <a:pPr marL="1085850" lvl="1" indent="-342900" algn="l" eaLnBrk="1" hangingPunct="1">
              <a:defRPr/>
            </a:pPr>
            <a:r>
              <a:rPr lang="en-US" altLang="en-US" sz="2000" dirty="0">
                <a:solidFill>
                  <a:schemeClr val="tx2"/>
                </a:solidFill>
              </a:rPr>
              <a:t>Associative: </a:t>
            </a:r>
            <a:r>
              <a:rPr lang="en-US" altLang="en-US" sz="2000" dirty="0"/>
              <a:t> </a:t>
            </a:r>
            <a:r>
              <a:rPr lang="en-US" altLang="en-US" sz="2000" dirty="0">
                <a:solidFill>
                  <a:srgbClr val="FFC000"/>
                </a:solidFill>
              </a:rPr>
              <a:t>x+(</a:t>
            </a:r>
            <a:r>
              <a:rPr lang="en-US" altLang="en-US" sz="2000" dirty="0" err="1">
                <a:solidFill>
                  <a:srgbClr val="FFC000"/>
                </a:solidFill>
              </a:rPr>
              <a:t>y+z</a:t>
            </a:r>
            <a:r>
              <a:rPr lang="en-US" altLang="en-US" sz="2000" dirty="0">
                <a:solidFill>
                  <a:srgbClr val="FFC000"/>
                </a:solidFill>
              </a:rPr>
              <a:t>) = (x+y)+z   </a:t>
            </a:r>
          </a:p>
          <a:p>
            <a:pPr marL="342900" indent="-342900" algn="l" eaLnBrk="1" hangingPunct="1">
              <a:defRPr/>
            </a:pPr>
            <a:r>
              <a:rPr lang="en-US" altLang="en-US" sz="2400" dirty="0">
                <a:cs typeface="Arial" pitchFamily="34" charset="0"/>
              </a:rPr>
              <a:t>Define "</a:t>
            </a:r>
            <a:r>
              <a:rPr lang="en-US" altLang="en-US" sz="2400" dirty="0">
                <a:solidFill>
                  <a:srgbClr val="FFC000"/>
                </a:solidFill>
                <a:cs typeface="Arial" pitchFamily="34" charset="0"/>
              </a:rPr>
              <a:t>2</a:t>
            </a:r>
            <a:r>
              <a:rPr lang="en-US" altLang="en-US" sz="2400" dirty="0">
                <a:cs typeface="Arial" pitchFamily="34" charset="0"/>
              </a:rPr>
              <a:t>" to be </a:t>
            </a:r>
            <a:r>
              <a:rPr lang="en-US" altLang="en-US" sz="2400" dirty="0">
                <a:solidFill>
                  <a:srgbClr val="FFC000"/>
                </a:solidFill>
                <a:cs typeface="Arial" pitchFamily="34" charset="0"/>
              </a:rPr>
              <a:t>1+1</a:t>
            </a:r>
            <a:r>
              <a:rPr lang="en-US" altLang="en-US" sz="2400" dirty="0">
                <a:cs typeface="Arial" pitchFamily="34" charset="0"/>
              </a:rPr>
              <a:t>, "</a:t>
            </a:r>
            <a:r>
              <a:rPr lang="en-US" altLang="en-US" sz="2400" dirty="0">
                <a:solidFill>
                  <a:srgbClr val="FFC000"/>
                </a:solidFill>
                <a:cs typeface="Arial" pitchFamily="34" charset="0"/>
              </a:rPr>
              <a:t>3</a:t>
            </a:r>
            <a:r>
              <a:rPr lang="en-US" altLang="en-US" sz="2400" dirty="0">
                <a:cs typeface="Arial" pitchFamily="34" charset="0"/>
              </a:rPr>
              <a:t>" to be </a:t>
            </a:r>
            <a:r>
              <a:rPr lang="en-US" altLang="en-US" sz="2400" dirty="0">
                <a:solidFill>
                  <a:srgbClr val="FFC000"/>
                </a:solidFill>
                <a:cs typeface="Arial" pitchFamily="34" charset="0"/>
              </a:rPr>
              <a:t>1+1+1</a:t>
            </a:r>
            <a:r>
              <a:rPr lang="en-US" altLang="en-US" sz="2400" dirty="0">
                <a:cs typeface="Arial" pitchFamily="34" charset="0"/>
              </a:rPr>
              <a:t>, "</a:t>
            </a:r>
            <a:r>
              <a:rPr lang="en-US" altLang="en-US" sz="2400" dirty="0">
                <a:solidFill>
                  <a:srgbClr val="FFC000"/>
                </a:solidFill>
                <a:cs typeface="Arial" pitchFamily="34" charset="0"/>
              </a:rPr>
              <a:t>4</a:t>
            </a:r>
            <a:r>
              <a:rPr lang="en-US" altLang="en-US" sz="2400" dirty="0">
                <a:cs typeface="Arial" pitchFamily="34" charset="0"/>
              </a:rPr>
              <a:t>" to be </a:t>
            </a:r>
            <a:r>
              <a:rPr lang="en-US" altLang="en-US" sz="2400" dirty="0">
                <a:solidFill>
                  <a:srgbClr val="FFC000"/>
                </a:solidFill>
                <a:cs typeface="Arial" pitchFamily="34" charset="0"/>
              </a:rPr>
              <a:t>1+1+1+1</a:t>
            </a:r>
            <a:r>
              <a:rPr lang="en-US" altLang="en-US" sz="2400" dirty="0">
                <a:cs typeface="Arial" pitchFamily="34" charset="0"/>
              </a:rPr>
              <a:t>, …</a:t>
            </a:r>
          </a:p>
          <a:p>
            <a:pPr marL="342900" indent="-342900" algn="l" eaLnBrk="1" hangingPunct="1">
              <a:defRPr/>
            </a:pPr>
            <a:r>
              <a:rPr lang="en-US" altLang="en-US" sz="2400" dirty="0">
                <a:cs typeface="Arial" pitchFamily="34" charset="0"/>
              </a:rPr>
              <a:t>Can I define </a:t>
            </a:r>
            <a:r>
              <a:rPr lang="en-US" altLang="en-US" sz="2400" dirty="0">
                <a:solidFill>
                  <a:srgbClr val="FFC000"/>
                </a:solidFill>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3 </a:t>
            </a:r>
            <a:r>
              <a:rPr lang="en-US" altLang="en-US" sz="2400" dirty="0">
                <a:cs typeface="Arial" pitchFamily="34" charset="0"/>
              </a:rPr>
              <a:t>to be what I want?</a:t>
            </a:r>
          </a:p>
          <a:p>
            <a:pPr algn="l" eaLnBrk="1" hangingPunct="1">
              <a:buNone/>
              <a:defRPr/>
            </a:pPr>
            <a:r>
              <a:rPr lang="en-US" altLang="en-US" sz="2400" dirty="0">
                <a:cs typeface="Arial" pitchFamily="34" charset="0"/>
              </a:rPr>
              <a:t>    </a:t>
            </a:r>
            <a:r>
              <a:rPr lang="en-US" altLang="en-US" sz="2000" dirty="0">
                <a:cs typeface="Arial" pitchFamily="34" charset="0"/>
              </a:rPr>
              <a:t>   </a:t>
            </a:r>
            <a:r>
              <a:rPr lang="en-US" altLang="en-US" sz="2000" dirty="0">
                <a:solidFill>
                  <a:srgbClr val="FFC000"/>
                </a:solidFill>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a:t>
            </a: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r>
              <a:rPr lang="en-US" altLang="en-US" sz="2000" dirty="0">
                <a:solidFill>
                  <a:srgbClr val="FFC000"/>
                </a:solidFill>
                <a:cs typeface="Arial" pitchFamily="34" charset="0"/>
                <a:sym typeface="Symbol" panose="05050102010706020507" pitchFamily="18" charset="2"/>
              </a:rPr>
              <a:t>               = 6</a:t>
            </a:r>
            <a:endParaRPr lang="en-US" altLang="en-US" sz="2000" dirty="0">
              <a:cs typeface="Arial" pitchFamily="34" charset="0"/>
            </a:endParaRPr>
          </a:p>
        </p:txBody>
      </p:sp>
      <p:sp>
        <p:nvSpPr>
          <p:cNvPr id="3" name="TextBox 2">
            <a:extLst>
              <a:ext uri="{FF2B5EF4-FFF2-40B4-BE49-F238E27FC236}">
                <a16:creationId xmlns:a16="http://schemas.microsoft.com/office/drawing/2014/main" id="{00DF9763-B46C-55BD-F4DC-5FFC7692EF0E}"/>
              </a:ext>
            </a:extLst>
          </p:cNvPr>
          <p:cNvSpPr txBox="1"/>
          <p:nvPr/>
        </p:nvSpPr>
        <p:spPr>
          <a:xfrm>
            <a:off x="2843646" y="6396335"/>
            <a:ext cx="6300354" cy="461665"/>
          </a:xfrm>
          <a:prstGeom prst="rect">
            <a:avLst/>
          </a:prstGeom>
          <a:noFill/>
        </p:spPr>
        <p:txBody>
          <a:bodyPr wrap="square">
            <a:spAutoFit/>
          </a:bodyPr>
          <a:lstStyle/>
          <a:p>
            <a:pPr algn="l"/>
            <a:r>
              <a:rPr lang="en-US" altLang="en-US" sz="2400">
                <a:cs typeface="Arial" pitchFamily="34" charset="0"/>
              </a:rPr>
              <a:t>This fixes integer multiplication to be standard!!!</a:t>
            </a:r>
            <a:endParaRPr lang="en-GB" sz="2400"/>
          </a:p>
        </p:txBody>
      </p:sp>
      <p:grpSp>
        <p:nvGrpSpPr>
          <p:cNvPr id="9" name="Group 8">
            <a:extLst>
              <a:ext uri="{FF2B5EF4-FFF2-40B4-BE49-F238E27FC236}">
                <a16:creationId xmlns:a16="http://schemas.microsoft.com/office/drawing/2014/main" id="{B8BD9E10-DBA9-7FF7-5A20-9B8031BA220D}"/>
              </a:ext>
            </a:extLst>
          </p:cNvPr>
          <p:cNvGrpSpPr/>
          <p:nvPr/>
        </p:nvGrpSpPr>
        <p:grpSpPr>
          <a:xfrm>
            <a:off x="6096000" y="4577219"/>
            <a:ext cx="1143000" cy="1528171"/>
            <a:chOff x="6096000" y="4577219"/>
            <a:chExt cx="1143000" cy="1528171"/>
          </a:xfrm>
        </p:grpSpPr>
        <p:cxnSp>
          <p:nvCxnSpPr>
            <p:cNvPr id="6" name="Straight Connector 5">
              <a:extLst>
                <a:ext uri="{FF2B5EF4-FFF2-40B4-BE49-F238E27FC236}">
                  <a16:creationId xmlns:a16="http://schemas.microsoft.com/office/drawing/2014/main" id="{D9D6B4CD-D4FC-2CF0-478D-C37C5E55AE24}"/>
                </a:ext>
              </a:extLst>
            </p:cNvPr>
            <p:cNvCxnSpPr/>
            <p:nvPr/>
          </p:nvCxnSpPr>
          <p:spPr bwMode="auto">
            <a:xfrm>
              <a:off x="6096000" y="5675900"/>
              <a:ext cx="1143000" cy="0"/>
            </a:xfrm>
            <a:prstGeom prst="line">
              <a:avLst/>
            </a:prstGeom>
            <a:noFill/>
            <a:ln w="12700" cap="flat" cmpd="sng" algn="ctr">
              <a:solidFill>
                <a:schemeClr val="tx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B41FA90D-B03A-3B39-CD17-D56D3427CAEC}"/>
                </a:ext>
              </a:extLst>
            </p:cNvPr>
            <p:cNvCxnSpPr/>
            <p:nvPr/>
          </p:nvCxnSpPr>
          <p:spPr bwMode="auto">
            <a:xfrm>
              <a:off x="6096000" y="5135570"/>
              <a:ext cx="1143000" cy="0"/>
            </a:xfrm>
            <a:prstGeom prst="line">
              <a:avLst/>
            </a:prstGeom>
            <a:noFill/>
            <a:ln w="12700" cap="flat" cmpd="sng" algn="ctr">
              <a:solidFill>
                <a:schemeClr val="tx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888753B2-CBE7-EA51-EF5F-9AA5B5FA9542}"/>
                </a:ext>
              </a:extLst>
            </p:cNvPr>
            <p:cNvCxnSpPr>
              <a:cxnSpLocks/>
              <a:stCxn id="2" idx="0"/>
            </p:cNvCxnSpPr>
            <p:nvPr/>
          </p:nvCxnSpPr>
          <p:spPr bwMode="auto">
            <a:xfrm flipH="1">
              <a:off x="6670965" y="4577219"/>
              <a:ext cx="2739" cy="1528171"/>
            </a:xfrm>
            <a:prstGeom prst="line">
              <a:avLst/>
            </a:prstGeom>
            <a:noFill/>
            <a:ln w="12700" cap="flat" cmpd="sng" algn="ctr">
              <a:solidFill>
                <a:schemeClr val="tx1"/>
              </a:solidFill>
              <a:prstDash val="solid"/>
              <a:round/>
              <a:headEnd type="none" w="med" len="med"/>
              <a:tailEnd type="none" w="med" len="med"/>
            </a:ln>
            <a:effectLst/>
          </p:spPr>
        </p:cxnSp>
      </p:grpSp>
      <p:grpSp>
        <p:nvGrpSpPr>
          <p:cNvPr id="13" name="Group 12">
            <a:extLst>
              <a:ext uri="{FF2B5EF4-FFF2-40B4-BE49-F238E27FC236}">
                <a16:creationId xmlns:a16="http://schemas.microsoft.com/office/drawing/2014/main" id="{19A9C5BB-A168-A43F-1B95-6A09C1D4AF7E}"/>
              </a:ext>
            </a:extLst>
          </p:cNvPr>
          <p:cNvGrpSpPr/>
          <p:nvPr/>
        </p:nvGrpSpPr>
        <p:grpSpPr>
          <a:xfrm>
            <a:off x="5059932" y="4577219"/>
            <a:ext cx="2178922" cy="1975981"/>
            <a:chOff x="5059932" y="4577219"/>
            <a:chExt cx="2178922" cy="1975981"/>
          </a:xfrm>
        </p:grpSpPr>
        <p:sp>
          <p:nvSpPr>
            <p:cNvPr id="2" name="Rectangle 1">
              <a:extLst>
                <a:ext uri="{FF2B5EF4-FFF2-40B4-BE49-F238E27FC236}">
                  <a16:creationId xmlns:a16="http://schemas.microsoft.com/office/drawing/2014/main" id="{90D7C822-3D8E-24EB-3329-259A2904CA71}"/>
                </a:ext>
              </a:extLst>
            </p:cNvPr>
            <p:cNvSpPr/>
            <p:nvPr/>
          </p:nvSpPr>
          <p:spPr>
            <a:xfrm>
              <a:off x="6108554" y="4577219"/>
              <a:ext cx="1130300" cy="1554480"/>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11" name="Rectangle 10">
              <a:extLst>
                <a:ext uri="{FF2B5EF4-FFF2-40B4-BE49-F238E27FC236}">
                  <a16:creationId xmlns:a16="http://schemas.microsoft.com/office/drawing/2014/main" id="{07227175-1960-9374-B5D2-8C562868F51E}"/>
                </a:ext>
              </a:extLst>
            </p:cNvPr>
            <p:cNvSpPr/>
            <p:nvPr/>
          </p:nvSpPr>
          <p:spPr>
            <a:xfrm>
              <a:off x="6386945" y="6091535"/>
              <a:ext cx="665567" cy="461665"/>
            </a:xfrm>
            <a:prstGeom prst="rect">
              <a:avLst/>
            </a:prstGeom>
          </p:spPr>
          <p:txBody>
            <a:bodyPr wrap="none">
              <a:spAutoFit/>
            </a:bodyPr>
            <a:lstStyle/>
            <a:p>
              <a:pPr algn="l"/>
              <a:r>
                <a:rPr lang="en-US" altLang="en-US" sz="2400">
                  <a:solidFill>
                    <a:srgbClr val="FFC000"/>
                  </a:solidFill>
                  <a:sym typeface="Symbol" panose="05050102010706020507" pitchFamily="18" charset="2"/>
                </a:rPr>
                <a:t>1+1</a:t>
              </a:r>
              <a:endParaRPr lang="en-US" sz="2400" dirty="0"/>
            </a:p>
          </p:txBody>
        </p:sp>
        <p:sp>
          <p:nvSpPr>
            <p:cNvPr id="12" name="Rectangle 11">
              <a:extLst>
                <a:ext uri="{FF2B5EF4-FFF2-40B4-BE49-F238E27FC236}">
                  <a16:creationId xmlns:a16="http://schemas.microsoft.com/office/drawing/2014/main" id="{45E41C26-C294-6C84-C2B6-F5D055C2F75D}"/>
                </a:ext>
              </a:extLst>
            </p:cNvPr>
            <p:cNvSpPr/>
            <p:nvPr/>
          </p:nvSpPr>
          <p:spPr>
            <a:xfrm>
              <a:off x="5059932" y="5131554"/>
              <a:ext cx="992580" cy="461665"/>
            </a:xfrm>
            <a:prstGeom prst="rect">
              <a:avLst/>
            </a:prstGeom>
          </p:spPr>
          <p:txBody>
            <a:bodyPr wrap="none">
              <a:spAutoFit/>
            </a:bodyPr>
            <a:lstStyle/>
            <a:p>
              <a:pPr algn="ctr"/>
              <a:r>
                <a:rPr lang="en-US" sz="2400">
                  <a:solidFill>
                    <a:srgbClr val="FFC000"/>
                  </a:solidFill>
                  <a:sym typeface="Symbol" panose="05050102010706020507" pitchFamily="18" charset="2"/>
                </a:rPr>
                <a:t>1+1+1</a:t>
              </a:r>
              <a:endParaRPr lang="en-US" sz="2400" dirty="0"/>
            </a:p>
          </p:txBody>
        </p:sp>
      </p:grpSp>
      <p:sp>
        <p:nvSpPr>
          <p:cNvPr id="14" name="Rectangle 13">
            <a:extLst>
              <a:ext uri="{FF2B5EF4-FFF2-40B4-BE49-F238E27FC236}">
                <a16:creationId xmlns:a16="http://schemas.microsoft.com/office/drawing/2014/main" id="{8EF83407-82D5-A605-4C71-27CA39079632}"/>
              </a:ext>
            </a:extLst>
          </p:cNvPr>
          <p:cNvSpPr/>
          <p:nvPr/>
        </p:nvSpPr>
        <p:spPr>
          <a:xfrm>
            <a:off x="7315200" y="5181600"/>
            <a:ext cx="511680" cy="461665"/>
          </a:xfrm>
          <a:prstGeom prst="rect">
            <a:avLst/>
          </a:prstGeom>
        </p:spPr>
        <p:txBody>
          <a:bodyPr wrap="none">
            <a:spAutoFit/>
          </a:bodyPr>
          <a:lstStyle/>
          <a:p>
            <a:pPr algn="ctr"/>
            <a:r>
              <a:rPr lang="en-US" sz="2400">
                <a:solidFill>
                  <a:srgbClr val="FFC000"/>
                </a:solidFill>
                <a:sym typeface="Symbol" panose="05050102010706020507" pitchFamily="18" charset="2"/>
              </a:rPr>
              <a:t>=6</a:t>
            </a:r>
            <a:endParaRPr lang="en-US" sz="2400" dirty="0"/>
          </a:p>
        </p:txBody>
      </p:sp>
      <p:sp>
        <p:nvSpPr>
          <p:cNvPr id="4" name="TextBox 3">
            <a:extLst>
              <a:ext uri="{FF2B5EF4-FFF2-40B4-BE49-F238E27FC236}">
                <a16:creationId xmlns:a16="http://schemas.microsoft.com/office/drawing/2014/main" id="{0A35184E-E8B9-2BF9-386A-0DB821E859CA}"/>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Tree>
    <p:extLst>
      <p:ext uri="{BB962C8B-B14F-4D97-AF65-F5344CB8AC3E}">
        <p14:creationId xmlns:p14="http://schemas.microsoft.com/office/powerpoint/2010/main" val="1334561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500" fill="hold"/>
                                        <p:tgtEl>
                                          <p:spTgt spid="14"/>
                                        </p:tgtEl>
                                        <p:attrNameLst>
                                          <p:attrName>ppt_x</p:attrName>
                                        </p:attrNameLst>
                                      </p:cBhvr>
                                      <p:tavLst>
                                        <p:tav tm="0">
                                          <p:val>
                                            <p:strVal val="#ppt_x"/>
                                          </p:val>
                                        </p:tav>
                                        <p:tav tm="100000">
                                          <p:val>
                                            <p:strVal val="#ppt_x"/>
                                          </p:val>
                                        </p:tav>
                                      </p:tavLst>
                                    </p:anim>
                                    <p:anim calcmode="lin" valueType="num">
                                      <p:cBhvr additive="base">
                                        <p:cTn id="1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4"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43381"/>
              <a:gd name="adj2" fmla="val -45777"/>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have n Boolean</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(true/false) variables </a:t>
            </a:r>
            <a:r>
              <a:rPr lang="el-GR" sz="2400" dirty="0">
                <a:solidFill>
                  <a:srgbClr val="FFC000"/>
                </a:solidFill>
              </a:rPr>
              <a:t>α</a:t>
            </a:r>
            <a:r>
              <a:rPr lang="en-US" sz="2400" dirty="0">
                <a:solidFill>
                  <a:srgbClr val="FFC000"/>
                </a:solidFill>
              </a:rPr>
              <a:t>,</a:t>
            </a:r>
            <a:r>
              <a:rPr 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rPr>
              <a:t>β</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lvl="0" algn="l" eaLnBrk="1" hangingPunct="1">
              <a:buNone/>
              <a:defRPr/>
            </a:pPr>
            <a:r>
              <a:rPr lang="en-US" altLang="en-US" sz="2400" dirty="0">
                <a:cs typeface="Times New Roman" panose="02020603050405020304" pitchFamily="18" charset="0"/>
                <a:sym typeface="Symbol" panose="05050102010706020507" pitchFamily="18" charset="2"/>
              </a:rPr>
              <a:t>There are 2</a:t>
            </a:r>
            <a:r>
              <a:rPr lang="en-US" altLang="en-US" sz="2400" baseline="30000" dirty="0">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settings of them:</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a:t>
            </a:r>
          </a:p>
          <a:p>
            <a:pPr algn="l" eaLnBrk="1" hangingPunct="1">
              <a:buNone/>
              <a:defRPr/>
            </a:pPr>
            <a:r>
              <a:rPr lang="en-US" altLang="en-US" sz="2400" dirty="0">
                <a:cs typeface="Arial" pitchFamily="34" charset="0"/>
              </a:rPr>
              <a:t>   </a:t>
            </a:r>
            <a:r>
              <a:rPr lang="en-US" altLang="en-US" sz="2400" dirty="0">
                <a:solidFill>
                  <a:srgbClr val="FFC000"/>
                </a:solidFill>
                <a:cs typeface="Arial" pitchFamily="34" charset="0"/>
              </a:rPr>
              <a:t>(</a:t>
            </a:r>
            <a:r>
              <a:rPr lang="el-GR" sz="2000" dirty="0">
                <a:solidFill>
                  <a:srgbClr val="FFC000"/>
                </a:solidFill>
              </a:rPr>
              <a:t>α</a:t>
            </a:r>
            <a:r>
              <a:rPr lang="en-US" sz="2000" dirty="0">
                <a:solidFill>
                  <a:srgbClr val="FFC000"/>
                </a:solidFill>
              </a:rPr>
              <a:t>=T&amp;</a:t>
            </a:r>
            <a:r>
              <a:rPr lang="el-GR" sz="2000" dirty="0">
                <a:solidFill>
                  <a:srgbClr val="FFC000"/>
                </a:solidFill>
              </a:rPr>
              <a:t>β</a:t>
            </a:r>
            <a:r>
              <a:rPr lang="en-US" sz="2000" dirty="0">
                <a:solidFill>
                  <a:srgbClr val="FFC000"/>
                </a:solidFill>
              </a:rPr>
              <a:t>=T&amp;</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=T) or </a:t>
            </a:r>
            <a:r>
              <a:rPr lang="en-US" altLang="en-US" sz="2400" dirty="0">
                <a:solidFill>
                  <a:srgbClr val="FFC000"/>
                </a:solidFill>
                <a:cs typeface="Arial" pitchFamily="34" charset="0"/>
              </a:rPr>
              <a:t>(</a:t>
            </a:r>
            <a:r>
              <a:rPr lang="el-GR" sz="2000" dirty="0">
                <a:solidFill>
                  <a:srgbClr val="FFC000"/>
                </a:solidFill>
              </a:rPr>
              <a:t>α</a:t>
            </a:r>
            <a:r>
              <a:rPr lang="en-US" sz="2000" dirty="0">
                <a:solidFill>
                  <a:srgbClr val="FFC000"/>
                </a:solidFill>
              </a:rPr>
              <a:t>=T&amp;</a:t>
            </a:r>
            <a:r>
              <a:rPr lang="el-GR" sz="2000" dirty="0">
                <a:solidFill>
                  <a:srgbClr val="FFC000"/>
                </a:solidFill>
              </a:rPr>
              <a:t>β</a:t>
            </a:r>
            <a:r>
              <a:rPr lang="en-US" sz="2000" dirty="0">
                <a:solidFill>
                  <a:srgbClr val="FFC000"/>
                </a:solidFill>
              </a:rPr>
              <a:t>=T&amp;</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=F) or</a:t>
            </a:r>
            <a:r>
              <a:rPr lang="en-US" altLang="en-US" sz="2400" dirty="0">
                <a:solidFill>
                  <a:srgbClr val="FFC000"/>
                </a:solidFill>
                <a:cs typeface="Arial" pitchFamily="34" charset="0"/>
              </a:rPr>
              <a:t> (</a:t>
            </a:r>
            <a:r>
              <a:rPr lang="el-GR" sz="2000" dirty="0">
                <a:solidFill>
                  <a:srgbClr val="FFC000"/>
                </a:solidFill>
              </a:rPr>
              <a:t>α</a:t>
            </a:r>
            <a:r>
              <a:rPr lang="en-US" sz="2000" dirty="0">
                <a:solidFill>
                  <a:srgbClr val="FFC000"/>
                </a:solidFill>
              </a:rPr>
              <a:t>=T&amp;</a:t>
            </a:r>
            <a:r>
              <a:rPr lang="el-GR" sz="2000" dirty="0">
                <a:solidFill>
                  <a:srgbClr val="FFC000"/>
                </a:solidFill>
              </a:rPr>
              <a:t>β</a:t>
            </a:r>
            <a:r>
              <a:rPr lang="en-US" sz="2000" dirty="0">
                <a:solidFill>
                  <a:srgbClr val="FFC000"/>
                </a:solidFill>
              </a:rPr>
              <a:t>=F&amp;</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=T) or …..</a:t>
            </a:r>
          </a:p>
          <a:p>
            <a:pPr algn="l" eaLnBrk="1" hangingPunct="1">
              <a:buNone/>
              <a:defRPr/>
            </a:pPr>
            <a:r>
              <a:rPr lang="en-US" altLang="en-US" sz="2400" dirty="0">
                <a:solidFill>
                  <a:srgbClr val="FFFFFF"/>
                </a:solidFill>
                <a:cs typeface="Times New Roman" panose="02020603050405020304" pitchFamily="18" charset="0"/>
                <a:sym typeface="Symbol" panose="05050102010706020507" pitchFamily="18" charset="2"/>
              </a:rPr>
              <a:t>How do we prove the above statement?</a:t>
            </a:r>
          </a:p>
          <a:p>
            <a:pPr lvl="1" algn="l" eaLnBrk="1" hangingPunct="1">
              <a:buNone/>
              <a:defRPr/>
            </a:pPr>
            <a:r>
              <a:rPr lang="el-GR" sz="1600" dirty="0">
                <a:solidFill>
                  <a:srgbClr val="FFC000"/>
                </a:solidFill>
              </a:rPr>
              <a:t>α</a:t>
            </a:r>
            <a:r>
              <a:rPr lang="en-US" sz="1600" dirty="0">
                <a:solidFill>
                  <a:srgbClr val="FFC000"/>
                </a:solidFill>
              </a:rPr>
              <a:t>=T or</a:t>
            </a:r>
            <a:r>
              <a:rPr lang="el-GR" sz="1600" dirty="0">
                <a:solidFill>
                  <a:srgbClr val="FFC000"/>
                </a:solidFill>
              </a:rPr>
              <a:t> α</a:t>
            </a:r>
            <a:r>
              <a:rPr lang="en-US" sz="1600" dirty="0">
                <a:solidFill>
                  <a:srgbClr val="FFC000"/>
                </a:solidFill>
              </a:rPr>
              <a:t>=F                                                                                       </a:t>
            </a:r>
            <a:r>
              <a:rPr lang="en-US" sz="1600" dirty="0">
                <a:solidFill>
                  <a:schemeClr val="tx2"/>
                </a:solidFill>
              </a:rPr>
              <a:t>(Excluded Middle)</a:t>
            </a:r>
            <a:r>
              <a:rPr lang="en-CA" altLang="en-US" sz="1600" dirty="0">
                <a:solidFill>
                  <a:schemeClr val="tx2"/>
                </a:solidFill>
                <a:cs typeface="Times New Roman" panose="02020603050405020304" pitchFamily="18" charset="0"/>
                <a:sym typeface="Symbol" panose="05050102010706020507" pitchFamily="18" charset="2"/>
              </a:rPr>
              <a:t> </a:t>
            </a:r>
          </a:p>
          <a:p>
            <a:pPr lvl="1" algn="l" eaLnBrk="1" hangingPunct="1">
              <a:buNone/>
              <a:defRPr/>
            </a:pPr>
            <a:r>
              <a:rPr lang="en-CA"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US" sz="1600" dirty="0">
                <a:solidFill>
                  <a:srgbClr val="FFC000"/>
                </a:solidFill>
              </a:rPr>
              <a:t>=T or</a:t>
            </a:r>
            <a:r>
              <a:rPr lang="el-GR" sz="1600" dirty="0">
                <a:solidFill>
                  <a:srgbClr val="FFC000"/>
                </a:solidFill>
              </a:rPr>
              <a:t> α</a:t>
            </a:r>
            <a:r>
              <a:rPr lang="en-US" sz="1600" dirty="0">
                <a:solidFill>
                  <a:srgbClr val="FFC000"/>
                </a:solidFill>
              </a:rPr>
              <a:t>=F)</a:t>
            </a:r>
            <a:r>
              <a:rPr lang="en-CA" altLang="en-US" sz="1600" dirty="0">
                <a:solidFill>
                  <a:srgbClr val="FFC000"/>
                </a:solidFill>
                <a:cs typeface="Times New Roman" panose="02020603050405020304" pitchFamily="18" charset="0"/>
                <a:sym typeface="Symbol" panose="05050102010706020507" pitchFamily="18" charset="2"/>
              </a:rPr>
              <a:t>  and (</a:t>
            </a:r>
            <a:r>
              <a:rPr lang="el-GR" sz="1600" dirty="0">
                <a:solidFill>
                  <a:srgbClr val="FFC000"/>
                </a:solidFill>
              </a:rPr>
              <a:t>β </a:t>
            </a:r>
            <a:r>
              <a:rPr lang="en-US" sz="1600" dirty="0">
                <a:solidFill>
                  <a:srgbClr val="FFC000"/>
                </a:solidFill>
              </a:rPr>
              <a:t>=T or</a:t>
            </a:r>
            <a:r>
              <a:rPr lang="el-GR" sz="1600" dirty="0">
                <a:solidFill>
                  <a:srgbClr val="FFC000"/>
                </a:solidFill>
              </a:rPr>
              <a:t> β</a:t>
            </a:r>
            <a:r>
              <a:rPr lang="en-US" sz="1600" dirty="0">
                <a:solidFill>
                  <a:srgbClr val="FFC000"/>
                </a:solidFill>
              </a:rPr>
              <a:t>=F)</a:t>
            </a:r>
            <a:r>
              <a:rPr lang="en-CA" altLang="en-US" sz="1600" dirty="0">
                <a:solidFill>
                  <a:srgbClr val="FFC000"/>
                </a:solidFill>
                <a:cs typeface="Times New Roman" panose="02020603050405020304" pitchFamily="18" charset="0"/>
                <a:sym typeface="Symbol" panose="05050102010706020507" pitchFamily="18" charset="2"/>
              </a:rPr>
              <a:t> and (</a:t>
            </a:r>
            <a:r>
              <a:rPr lang="el-GR" altLang="en-US" sz="1600" dirty="0">
                <a:solidFill>
                  <a:srgbClr val="FFC000"/>
                </a:solidFill>
                <a:cs typeface="Times New Roman" panose="02020603050405020304" pitchFamily="18" charset="0"/>
                <a:sym typeface="Symbol" panose="05050102010706020507" pitchFamily="18" charset="2"/>
              </a:rPr>
              <a:t>γ</a:t>
            </a:r>
            <a:r>
              <a:rPr lang="en-US" sz="1600" dirty="0">
                <a:solidFill>
                  <a:srgbClr val="FFC000"/>
                </a:solidFill>
              </a:rPr>
              <a:t>=T or</a:t>
            </a:r>
            <a:r>
              <a:rPr lang="el-GR"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sz="1600" dirty="0">
                <a:solidFill>
                  <a:srgbClr val="FFC000"/>
                </a:solidFill>
              </a:rPr>
              <a:t>=F)</a:t>
            </a:r>
            <a:r>
              <a:rPr lang="en-CA" altLang="en-US" sz="1600" dirty="0">
                <a:solidFill>
                  <a:srgbClr val="FFFF00"/>
                </a:solidFill>
                <a:cs typeface="Times New Roman" panose="02020603050405020304" pitchFamily="18" charset="0"/>
                <a:sym typeface="Symbol" panose="05050102010706020507" pitchFamily="18" charset="2"/>
              </a:rPr>
              <a:t>                         (Eval/Build </a:t>
            </a:r>
            <a:r>
              <a:rPr lang="en-US" altLang="en-US" sz="1600" dirty="0">
                <a:solidFill>
                  <a:srgbClr val="FFFF00"/>
                </a:solidFill>
                <a:sym typeface="Symbol" panose="05050102010706020507" pitchFamily="18" charset="2"/>
              </a:rPr>
              <a:t>)</a:t>
            </a:r>
          </a:p>
          <a:p>
            <a:pPr lvl="1" algn="l" eaLnBrk="1" hangingPunct="1">
              <a:buNone/>
              <a:defRPr/>
            </a:pPr>
            <a:r>
              <a:rPr lang="en-US" altLang="en-US" sz="1800" dirty="0">
                <a:solidFill>
                  <a:srgbClr val="FFC000"/>
                </a:solidFill>
                <a:cs typeface="Arial" pitchFamily="34" charset="0"/>
              </a:rPr>
              <a:t>(</a:t>
            </a:r>
            <a:r>
              <a:rPr lang="el-GR" sz="1600" dirty="0">
                <a:solidFill>
                  <a:srgbClr val="FFC000"/>
                </a:solidFill>
              </a:rPr>
              <a:t>α</a:t>
            </a:r>
            <a:r>
              <a:rPr lang="en-US" sz="1600" dirty="0">
                <a:solidFill>
                  <a:srgbClr val="FFC000"/>
                </a:solidFill>
              </a:rPr>
              <a:t>=T&amp;</a:t>
            </a:r>
            <a:r>
              <a:rPr lang="el-GR" sz="1600" dirty="0">
                <a:solidFill>
                  <a:srgbClr val="FFC000"/>
                </a:solidFill>
              </a:rPr>
              <a:t>β</a:t>
            </a:r>
            <a:r>
              <a:rPr lang="en-US" sz="1600" dirty="0">
                <a:solidFill>
                  <a:srgbClr val="FFC000"/>
                </a:solidFill>
              </a:rPr>
              <a:t>=T&amp;</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=T) or </a:t>
            </a:r>
            <a:r>
              <a:rPr lang="en-US" altLang="en-US" sz="1800" dirty="0">
                <a:solidFill>
                  <a:srgbClr val="FFC000"/>
                </a:solidFill>
                <a:cs typeface="Arial" pitchFamily="34" charset="0"/>
              </a:rPr>
              <a:t>(</a:t>
            </a:r>
            <a:r>
              <a:rPr lang="el-GR" sz="1600" dirty="0">
                <a:solidFill>
                  <a:srgbClr val="FFC000"/>
                </a:solidFill>
              </a:rPr>
              <a:t>α</a:t>
            </a:r>
            <a:r>
              <a:rPr lang="en-US" sz="1600" dirty="0">
                <a:solidFill>
                  <a:srgbClr val="FFC000"/>
                </a:solidFill>
              </a:rPr>
              <a:t>=T&amp;</a:t>
            </a:r>
            <a:r>
              <a:rPr lang="el-GR" sz="1600" dirty="0">
                <a:solidFill>
                  <a:srgbClr val="FFC000"/>
                </a:solidFill>
              </a:rPr>
              <a:t>β</a:t>
            </a:r>
            <a:r>
              <a:rPr lang="en-US" sz="1600" dirty="0">
                <a:solidFill>
                  <a:srgbClr val="FFC000"/>
                </a:solidFill>
              </a:rPr>
              <a:t>=T&amp;</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=F) or</a:t>
            </a:r>
            <a:r>
              <a:rPr lang="en-US" altLang="en-US" sz="1800" dirty="0">
                <a:solidFill>
                  <a:srgbClr val="FFC000"/>
                </a:solidFill>
                <a:cs typeface="Arial" pitchFamily="34" charset="0"/>
              </a:rPr>
              <a:t> (</a:t>
            </a:r>
            <a:r>
              <a:rPr lang="el-GR" sz="1600" dirty="0">
                <a:solidFill>
                  <a:srgbClr val="FFC000"/>
                </a:solidFill>
              </a:rPr>
              <a:t>α</a:t>
            </a:r>
            <a:r>
              <a:rPr lang="en-US" sz="1600" dirty="0">
                <a:solidFill>
                  <a:srgbClr val="FFC000"/>
                </a:solidFill>
              </a:rPr>
              <a:t>=T&amp;</a:t>
            </a:r>
            <a:r>
              <a:rPr lang="el-GR" sz="1600" dirty="0">
                <a:solidFill>
                  <a:srgbClr val="FFC000"/>
                </a:solidFill>
              </a:rPr>
              <a:t>β</a:t>
            </a:r>
            <a:r>
              <a:rPr lang="en-US" sz="1600" dirty="0">
                <a:solidFill>
                  <a:srgbClr val="FFC000"/>
                </a:solidFill>
              </a:rPr>
              <a:t>=F&amp;</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=T)  or ,,,, </a:t>
            </a:r>
            <a:r>
              <a:rPr lang="en-US" altLang="en-US" sz="1600" dirty="0">
                <a:solidFill>
                  <a:srgbClr val="FFC000"/>
                </a:solidFill>
                <a:sym typeface="Symbol" panose="05050102010706020507" pitchFamily="18" charset="2"/>
              </a:rPr>
              <a:t>   </a:t>
            </a:r>
            <a:r>
              <a:rPr lang="en-US" altLang="en-US" sz="1600" dirty="0">
                <a:solidFill>
                  <a:srgbClr val="FFFF00"/>
                </a:solidFill>
                <a:sym typeface="Symbol" panose="05050102010706020507" pitchFamily="18" charset="2"/>
              </a:rPr>
              <a:t>(distribute) </a:t>
            </a:r>
          </a:p>
          <a:p>
            <a:pPr lvl="1" algn="l" eaLnBrk="1" hangingPunct="1">
              <a:buNone/>
              <a:defRPr/>
            </a:pPr>
            <a:endParaRPr lang="en-US" altLang="en-US" sz="1600" dirty="0">
              <a:solidFill>
                <a:srgbClr val="FFFF00"/>
              </a:solidFill>
              <a:cs typeface="Times New Roman" panose="02020603050405020304" pitchFamily="18" charset="0"/>
            </a:endParaRPr>
          </a:p>
          <a:p>
            <a:pPr lvl="1" algn="l" eaLnBrk="1" hangingPunct="1">
              <a:buNone/>
              <a:defRPr/>
            </a:pPr>
            <a:endParaRPr lang="en-US" sz="1600" dirty="0">
              <a:solidFill>
                <a:srgbClr val="FFC000"/>
              </a:solidFill>
            </a:endParaRPr>
          </a:p>
          <a:p>
            <a:pPr lvl="1" algn="l" eaLnBrk="1" hangingPunct="1">
              <a:buNone/>
              <a:defRPr/>
            </a:pPr>
            <a:endParaRPr lang="en-US" altLang="en-US" sz="1600" dirty="0">
              <a:solidFill>
                <a:srgbClr val="FFC000"/>
              </a:solidFill>
              <a:cs typeface="Times New Roman" panose="02020603050405020304" pitchFamily="18" charset="0"/>
              <a:sym typeface="Symbol" panose="05050102010706020507" pitchFamily="18" charset="2"/>
            </a:endParaRPr>
          </a:p>
          <a:p>
            <a:pPr lvl="0" algn="l" eaLnBrk="1" hangingPunct="1">
              <a:buNone/>
              <a:defRPr/>
            </a:pPr>
            <a:endParaRPr lang="en-US" altLang="en-US" sz="2000" dirty="0">
              <a:cs typeface="Arial" pitchFamily="34" charset="0"/>
            </a:endParaRPr>
          </a:p>
        </p:txBody>
      </p:sp>
      <p:sp>
        <p:nvSpPr>
          <p:cNvPr id="2" name="TextBox 1">
            <a:extLst>
              <a:ext uri="{FF2B5EF4-FFF2-40B4-BE49-F238E27FC236}">
                <a16:creationId xmlns:a16="http://schemas.microsoft.com/office/drawing/2014/main" id="{067F21B1-1082-FEE0-2BAE-2ADEE4D26409}"/>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Tree>
    <p:extLst>
      <p:ext uri="{BB962C8B-B14F-4D97-AF65-F5344CB8AC3E}">
        <p14:creationId xmlns:p14="http://schemas.microsoft.com/office/powerpoint/2010/main" val="3336218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48">
                                            <p:txEl>
                                              <p:pRg st="0" end="0"/>
                                            </p:txEl>
                                          </p:spTgt>
                                        </p:tgtEl>
                                        <p:attrNameLst>
                                          <p:attrName>style.visibility</p:attrName>
                                        </p:attrNameLst>
                                      </p:cBhvr>
                                      <p:to>
                                        <p:strVal val="visible"/>
                                      </p:to>
                                    </p:set>
                                    <p:anim calcmode="lin" valueType="num">
                                      <p:cBhvr additive="base">
                                        <p:cTn id="7" dur="500" fill="hold"/>
                                        <p:tgtEl>
                                          <p:spTgt spid="24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48">
                                            <p:txEl>
                                              <p:pRg st="1" end="1"/>
                                            </p:txEl>
                                          </p:spTgt>
                                        </p:tgtEl>
                                        <p:attrNameLst>
                                          <p:attrName>style.visibility</p:attrName>
                                        </p:attrNameLst>
                                      </p:cBhvr>
                                      <p:to>
                                        <p:strVal val="visible"/>
                                      </p:to>
                                    </p:set>
                                    <p:anim calcmode="lin" valueType="num">
                                      <p:cBhvr additive="base">
                                        <p:cTn id="13" dur="500" fill="hold"/>
                                        <p:tgtEl>
                                          <p:spTgt spid="248">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48">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48">
                                            <p:txEl>
                                              <p:pRg st="2" end="2"/>
                                            </p:txEl>
                                          </p:spTgt>
                                        </p:tgtEl>
                                        <p:attrNameLst>
                                          <p:attrName>style.visibility</p:attrName>
                                        </p:attrNameLst>
                                      </p:cBhvr>
                                      <p:to>
                                        <p:strVal val="visible"/>
                                      </p:to>
                                    </p:set>
                                    <p:anim calcmode="lin" valueType="num">
                                      <p:cBhvr additive="base">
                                        <p:cTn id="17" dur="500" fill="hold"/>
                                        <p:tgtEl>
                                          <p:spTgt spid="248">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4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48">
                                            <p:txEl>
                                              <p:pRg st="3" end="3"/>
                                            </p:txEl>
                                          </p:spTgt>
                                        </p:tgtEl>
                                        <p:attrNameLst>
                                          <p:attrName>style.visibility</p:attrName>
                                        </p:attrNameLst>
                                      </p:cBhvr>
                                      <p:to>
                                        <p:strVal val="visible"/>
                                      </p:to>
                                    </p:set>
                                    <p:anim calcmode="lin" valueType="num">
                                      <p:cBhvr additive="base">
                                        <p:cTn id="23" dur="500" fill="hold"/>
                                        <p:tgtEl>
                                          <p:spTgt spid="248">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48">
                                            <p:txEl>
                                              <p:pRg st="4" end="4"/>
                                            </p:txEl>
                                          </p:spTgt>
                                        </p:tgtEl>
                                        <p:attrNameLst>
                                          <p:attrName>style.visibility</p:attrName>
                                        </p:attrNameLst>
                                      </p:cBhvr>
                                      <p:to>
                                        <p:strVal val="visible"/>
                                      </p:to>
                                    </p:set>
                                    <p:anim calcmode="lin" valueType="num">
                                      <p:cBhvr additive="base">
                                        <p:cTn id="29" dur="500" fill="hold"/>
                                        <p:tgtEl>
                                          <p:spTgt spid="248">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8">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48">
                                            <p:txEl>
                                              <p:pRg st="5" end="5"/>
                                            </p:txEl>
                                          </p:spTgt>
                                        </p:tgtEl>
                                        <p:attrNameLst>
                                          <p:attrName>style.visibility</p:attrName>
                                        </p:attrNameLst>
                                      </p:cBhvr>
                                      <p:to>
                                        <p:strVal val="visible"/>
                                      </p:to>
                                    </p:set>
                                    <p:anim calcmode="lin" valueType="num">
                                      <p:cBhvr additive="base">
                                        <p:cTn id="35" dur="500" fill="hold"/>
                                        <p:tgtEl>
                                          <p:spTgt spid="248">
                                            <p:txEl>
                                              <p:pRg st="5" end="5"/>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48">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48">
                                            <p:txEl>
                                              <p:pRg st="6" end="6"/>
                                            </p:txEl>
                                          </p:spTgt>
                                        </p:tgtEl>
                                        <p:attrNameLst>
                                          <p:attrName>style.visibility</p:attrName>
                                        </p:attrNameLst>
                                      </p:cBhvr>
                                      <p:to>
                                        <p:strVal val="visible"/>
                                      </p:to>
                                    </p:set>
                                    <p:anim calcmode="lin" valueType="num">
                                      <p:cBhvr additive="base">
                                        <p:cTn id="41" dur="500" fill="hold"/>
                                        <p:tgtEl>
                                          <p:spTgt spid="248">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48">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139226" y="4678740"/>
            <a:ext cx="253947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400" b="0" i="0" u="none" strike="noStrike" kern="1200" cap="none" spc="0" normalizeH="0" noProof="0" dirty="0">
                <a:ln>
                  <a:noFill/>
                </a:ln>
                <a:solidFill>
                  <a:srgbClr val="66FF66"/>
                </a:solidFill>
                <a:effectLst/>
                <a:uLnTx/>
                <a:uFillTx/>
                <a:latin typeface="Times New Roman" pitchFamily="18" charset="0"/>
                <a:ea typeface="+mn-ea"/>
                <a:cs typeface="+mn-cs"/>
              </a:rPr>
              <a:t> </a:t>
            </a:r>
            <a:r>
              <a:rPr lang="en-US" altLang="en-US" sz="2400" dirty="0">
                <a:solidFill>
                  <a:srgbClr val="FF0000"/>
                </a:solidFill>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400" dirty="0">
                <a:solidFill>
                  <a:srgbClr val="FF0000"/>
                </a:solidFill>
                <a:sym typeface="Symbol" panose="05050102010706020507" pitchFamily="18" charset="2"/>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a:p>
            <a:pPr lvl="0" eaLnBrk="1" hangingPunct="1">
              <a:spcBef>
                <a:spcPct val="0"/>
              </a:spcBef>
              <a:buNone/>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358140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489204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2" name="Group 41">
            <a:extLst>
              <a:ext uri="{FF2B5EF4-FFF2-40B4-BE49-F238E27FC236}">
                <a16:creationId xmlns:a16="http://schemas.microsoft.com/office/drawing/2014/main" id="{725BE034-9B63-3073-2263-2F7D0C004346}"/>
              </a:ext>
            </a:extLst>
          </p:cNvPr>
          <p:cNvGrpSpPr/>
          <p:nvPr/>
        </p:nvGrpSpPr>
        <p:grpSpPr>
          <a:xfrm>
            <a:off x="3429000" y="5117342"/>
            <a:ext cx="2057400" cy="304800"/>
            <a:chOff x="3834534" y="3036728"/>
            <a:chExt cx="1534586" cy="401774"/>
          </a:xfrm>
        </p:grpSpPr>
        <p:sp>
          <p:nvSpPr>
            <p:cNvPr id="43" name="Oval 42">
              <a:extLst>
                <a:ext uri="{FF2B5EF4-FFF2-40B4-BE49-F238E27FC236}">
                  <a16:creationId xmlns:a16="http://schemas.microsoft.com/office/drawing/2014/main" id="{F3E9F616-F4B8-EC3E-D71E-F7872A5A184D}"/>
                </a:ext>
              </a:extLst>
            </p:cNvPr>
            <p:cNvSpPr/>
            <p:nvPr/>
          </p:nvSpPr>
          <p:spPr bwMode="auto">
            <a:xfrm>
              <a:off x="3834534" y="303672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4759520" y="303935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8" name="Oval 7">
            <a:extLst>
              <a:ext uri="{FF2B5EF4-FFF2-40B4-BE49-F238E27FC236}">
                <a16:creationId xmlns:a16="http://schemas.microsoft.com/office/drawing/2014/main" id="{5EA9CFC4-0918-9707-F0F2-F8899D83A077}"/>
              </a:ext>
            </a:extLst>
          </p:cNvPr>
          <p:cNvSpPr/>
          <p:nvPr/>
        </p:nvSpPr>
        <p:spPr bwMode="auto">
          <a:xfrm>
            <a:off x="3642360" y="5452622"/>
            <a:ext cx="1676400" cy="3810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45720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569976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568452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11" name="Oval 10">
            <a:extLst>
              <a:ext uri="{FF2B5EF4-FFF2-40B4-BE49-F238E27FC236}">
                <a16:creationId xmlns:a16="http://schemas.microsoft.com/office/drawing/2014/main" id="{6F5B8368-5E71-FDF7-78D7-0E69C858F9F8}"/>
              </a:ext>
            </a:extLst>
          </p:cNvPr>
          <p:cNvSpPr/>
          <p:nvPr/>
        </p:nvSpPr>
        <p:spPr bwMode="auto">
          <a:xfrm>
            <a:off x="2534158"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685800" y="4736342"/>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FF0000"/>
                </a:solidFill>
                <a:cs typeface="Times New Roman" panose="02020603050405020304" pitchFamily="18" charset="0"/>
              </a:rPr>
              <a:t>F</a:t>
            </a:r>
            <a:r>
              <a:rPr lang="en-US" altLang="en-US" sz="2400" dirty="0">
                <a:cs typeface="Times New Roman" panose="02020603050405020304" pitchFamily="18" charset="0"/>
                <a:sym typeface="Symbol" panose="05050102010706020507" pitchFamily="18" charset="2"/>
              </a:rPr>
              <a:t>.</a:t>
            </a:r>
          </a:p>
        </p:txBody>
      </p:sp>
      <p:sp>
        <p:nvSpPr>
          <p:cNvPr id="22" name="Oval 21">
            <a:extLst>
              <a:ext uri="{FF2B5EF4-FFF2-40B4-BE49-F238E27FC236}">
                <a16:creationId xmlns:a16="http://schemas.microsoft.com/office/drawing/2014/main" id="{5594E59F-AA49-0FA1-71D3-241697AA3EA2}"/>
              </a:ext>
            </a:extLst>
          </p:cNvPr>
          <p:cNvSpPr/>
          <p:nvPr/>
        </p:nvSpPr>
        <p:spPr bwMode="auto">
          <a:xfrm>
            <a:off x="4404360"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B48AA19E-0C60-79D3-624F-E65C423761D3}"/>
              </a:ext>
            </a:extLst>
          </p:cNvPr>
          <p:cNvSpPr/>
          <p:nvPr/>
        </p:nvSpPr>
        <p:spPr bwMode="auto">
          <a:xfrm>
            <a:off x="7578598" y="19354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ABE4137E-1445-F2A1-8E73-107EE0C2B49B}"/>
              </a:ext>
            </a:extLst>
          </p:cNvPr>
          <p:cNvSpPr txBox="1">
            <a:spLocks noChangeArrowheads="1"/>
          </p:cNvSpPr>
          <p:nvPr/>
        </p:nvSpPr>
        <p:spPr bwMode="auto">
          <a:xfrm>
            <a:off x="3230597" y="2761798"/>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5" name="Text Box 21">
            <a:extLst>
              <a:ext uri="{FF2B5EF4-FFF2-40B4-BE49-F238E27FC236}">
                <a16:creationId xmlns:a16="http://schemas.microsoft.com/office/drawing/2014/main" id="{8F05A6CD-2B02-45D1-21C0-BE43755A5B73}"/>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9" name="Text Box 21">
            <a:extLst>
              <a:ext uri="{FF2B5EF4-FFF2-40B4-BE49-F238E27FC236}">
                <a16:creationId xmlns:a16="http://schemas.microsoft.com/office/drawing/2014/main" id="{E748B9AF-4247-2733-B90D-A4283140DB61}"/>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10" name="Table 3">
            <a:extLst>
              <a:ext uri="{FF2B5EF4-FFF2-40B4-BE49-F238E27FC236}">
                <a16:creationId xmlns:a16="http://schemas.microsoft.com/office/drawing/2014/main" id="{1ADA3C86-5CCB-B603-1802-9F9043A92248}"/>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9" name="TextBox 18">
            <a:extLst>
              <a:ext uri="{FF2B5EF4-FFF2-40B4-BE49-F238E27FC236}">
                <a16:creationId xmlns:a16="http://schemas.microsoft.com/office/drawing/2014/main" id="{8F02F586-1FFC-E321-232F-179FC57E5CEB}"/>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20" name="TextBox 19">
            <a:extLst>
              <a:ext uri="{FF2B5EF4-FFF2-40B4-BE49-F238E27FC236}">
                <a16:creationId xmlns:a16="http://schemas.microsoft.com/office/drawing/2014/main" id="{DD16A20A-867E-4744-DC97-F4B27760D46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21" name="TextBox 20">
            <a:extLst>
              <a:ext uri="{FF2B5EF4-FFF2-40B4-BE49-F238E27FC236}">
                <a16:creationId xmlns:a16="http://schemas.microsoft.com/office/drawing/2014/main" id="{EF32203F-2832-3DCA-89F2-6A336F8575E9}"/>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24" name="TextBox 23">
            <a:extLst>
              <a:ext uri="{FF2B5EF4-FFF2-40B4-BE49-F238E27FC236}">
                <a16:creationId xmlns:a16="http://schemas.microsoft.com/office/drawing/2014/main" id="{CA0F7870-B6D3-63EF-6680-E572CC2C39EA}"/>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5" name="Rectangle 24">
            <a:extLst>
              <a:ext uri="{FF2B5EF4-FFF2-40B4-BE49-F238E27FC236}">
                <a16:creationId xmlns:a16="http://schemas.microsoft.com/office/drawing/2014/main" id="{31F509D9-B6A9-D0AE-A335-39E89F85FAAF}"/>
              </a:ext>
            </a:extLst>
          </p:cNvPr>
          <p:cNvSpPr/>
          <p:nvPr/>
        </p:nvSpPr>
        <p:spPr>
          <a:xfrm>
            <a:off x="6172200" y="4648200"/>
            <a:ext cx="2438400" cy="3810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6" name="Rectangle 25">
            <a:extLst>
              <a:ext uri="{FF2B5EF4-FFF2-40B4-BE49-F238E27FC236}">
                <a16:creationId xmlns:a16="http://schemas.microsoft.com/office/drawing/2014/main" id="{B72CE4E6-CF60-96F0-DCCC-29967E8E4146}"/>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132097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anim calcmode="lin" valueType="num">
                                      <p:cBhvr additive="base">
                                        <p:cTn id="15"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500" fill="hold"/>
                                        <p:tgtEl>
                                          <p:spTgt spid="18"/>
                                        </p:tgtEl>
                                        <p:attrNameLst>
                                          <p:attrName>ppt_x</p:attrName>
                                        </p:attrNameLst>
                                      </p:cBhvr>
                                      <p:tavLst>
                                        <p:tav tm="0">
                                          <p:val>
                                            <p:strVal val="#ppt_x"/>
                                          </p:val>
                                        </p:tav>
                                        <p:tav tm="100000">
                                          <p:val>
                                            <p:strVal val="#ppt_x"/>
                                          </p:val>
                                        </p:tav>
                                      </p:tavLst>
                                    </p:anim>
                                    <p:anim calcmode="lin" valueType="num">
                                      <p:cBhvr additive="base">
                                        <p:cTn id="30" dur="500" fill="hold"/>
                                        <p:tgtEl>
                                          <p:spTgt spid="18"/>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70"/>
                                        </p:tgtEl>
                                        <p:attrNameLst>
                                          <p:attrName>style.visibility</p:attrName>
                                        </p:attrNameLst>
                                      </p:cBhvr>
                                      <p:to>
                                        <p:strVal val="visible"/>
                                      </p:to>
                                    </p:set>
                                    <p:anim calcmode="lin" valueType="num">
                                      <p:cBhvr additive="base">
                                        <p:cTn id="33" dur="500" fill="hold"/>
                                        <p:tgtEl>
                                          <p:spTgt spid="70"/>
                                        </p:tgtEl>
                                        <p:attrNameLst>
                                          <p:attrName>ppt_x</p:attrName>
                                        </p:attrNameLst>
                                      </p:cBhvr>
                                      <p:tavLst>
                                        <p:tav tm="0">
                                          <p:val>
                                            <p:strVal val="#ppt_x"/>
                                          </p:val>
                                        </p:tav>
                                        <p:tav tm="100000">
                                          <p:val>
                                            <p:strVal val="#ppt_x"/>
                                          </p:val>
                                        </p:tav>
                                      </p:tavLst>
                                    </p:anim>
                                    <p:anim calcmode="lin" valueType="num">
                                      <p:cBhvr additive="base">
                                        <p:cTn id="34" dur="500" fill="hold"/>
                                        <p:tgtEl>
                                          <p:spTgt spid="70"/>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
                                            <p:txEl>
                                              <p:pRg st="1" end="1"/>
                                            </p:txEl>
                                          </p:spTgt>
                                        </p:tgtEl>
                                        <p:attrNameLst>
                                          <p:attrName>style.visibility</p:attrName>
                                        </p:attrNameLst>
                                      </p:cBhvr>
                                      <p:to>
                                        <p:strVal val="visible"/>
                                      </p:to>
                                    </p:set>
                                    <p:anim calcmode="lin" valueType="num">
                                      <p:cBhvr additive="base">
                                        <p:cTn id="3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 fill="hold"/>
                                        <p:tgtEl>
                                          <p:spTgt spid="42"/>
                                        </p:tgtEl>
                                        <p:attrNameLst>
                                          <p:attrName>ppt_x</p:attrName>
                                        </p:attrNameLst>
                                      </p:cBhvr>
                                      <p:tavLst>
                                        <p:tav tm="0">
                                          <p:val>
                                            <p:strVal val="#ppt_x"/>
                                          </p:val>
                                        </p:tav>
                                        <p:tav tm="100000">
                                          <p:val>
                                            <p:strVal val="#ppt_x"/>
                                          </p:val>
                                        </p:tav>
                                      </p:tavLst>
                                    </p:anim>
                                    <p:anim calcmode="lin" valueType="num">
                                      <p:cBhvr additive="base">
                                        <p:cTn id="44" dur="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500" fill="hold"/>
                                        <p:tgtEl>
                                          <p:spTgt spid="22"/>
                                        </p:tgtEl>
                                        <p:attrNameLst>
                                          <p:attrName>ppt_x</p:attrName>
                                        </p:attrNameLst>
                                      </p:cBhvr>
                                      <p:tavLst>
                                        <p:tav tm="0">
                                          <p:val>
                                            <p:strVal val="#ppt_x"/>
                                          </p:val>
                                        </p:tav>
                                        <p:tav tm="100000">
                                          <p:val>
                                            <p:strVal val="#ppt_x"/>
                                          </p:val>
                                        </p:tav>
                                      </p:tavLst>
                                    </p:anim>
                                    <p:anim calcmode="lin" valueType="num">
                                      <p:cBhvr additive="base">
                                        <p:cTn id="5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
                                            <p:txEl>
                                              <p:pRg st="2" end="2"/>
                                            </p:txEl>
                                          </p:spTgt>
                                        </p:tgtEl>
                                        <p:attrNameLst>
                                          <p:attrName>style.visibility</p:attrName>
                                        </p:attrNameLst>
                                      </p:cBhvr>
                                      <p:to>
                                        <p:strVal val="visible"/>
                                      </p:to>
                                    </p:set>
                                    <p:anim calcmode="lin" valueType="num">
                                      <p:cBhvr additive="base">
                                        <p:cTn id="5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500" fill="hold"/>
                                        <p:tgtEl>
                                          <p:spTgt spid="8"/>
                                        </p:tgtEl>
                                        <p:attrNameLst>
                                          <p:attrName>ppt_x</p:attrName>
                                        </p:attrNameLst>
                                      </p:cBhvr>
                                      <p:tavLst>
                                        <p:tav tm="0">
                                          <p:val>
                                            <p:strVal val="#ppt_x"/>
                                          </p:val>
                                        </p:tav>
                                        <p:tav tm="100000">
                                          <p:val>
                                            <p:strVal val="#ppt_x"/>
                                          </p:val>
                                        </p:tav>
                                      </p:tavLst>
                                    </p:anim>
                                    <p:anim calcmode="lin" valueType="num">
                                      <p:cBhvr additive="base">
                                        <p:cTn id="64" dur="5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500" fill="hold"/>
                                        <p:tgtEl>
                                          <p:spTgt spid="23"/>
                                        </p:tgtEl>
                                        <p:attrNameLst>
                                          <p:attrName>ppt_x</p:attrName>
                                        </p:attrNameLst>
                                      </p:cBhvr>
                                      <p:tavLst>
                                        <p:tav tm="0">
                                          <p:val>
                                            <p:strVal val="#ppt_x"/>
                                          </p:val>
                                        </p:tav>
                                        <p:tav tm="100000">
                                          <p:val>
                                            <p:strVal val="#ppt_x"/>
                                          </p:val>
                                        </p:tav>
                                      </p:tavLst>
                                    </p:anim>
                                    <p:anim calcmode="lin" valueType="num">
                                      <p:cBhvr additive="base">
                                        <p:cTn id="68" dur="500" fill="hold"/>
                                        <p:tgtEl>
                                          <p:spTgt spid="23"/>
                                        </p:tgtEl>
                                        <p:attrNameLst>
                                          <p:attrName>ppt_y</p:attrName>
                                        </p:attrNameLst>
                                      </p:cBhvr>
                                      <p:tavLst>
                                        <p:tav tm="0">
                                          <p:val>
                                            <p:strVal val="1+#ppt_h/2"/>
                                          </p:val>
                                        </p:tav>
                                        <p:tav tm="100000">
                                          <p:val>
                                            <p:strVal val="#ppt_y"/>
                                          </p:val>
                                        </p:tav>
                                      </p:tavLst>
                                    </p:anim>
                                  </p:childTnLst>
                                </p:cTn>
                              </p:par>
                              <p:par>
                                <p:cTn id="69" presetID="1" presetClass="exit" presetSubtype="0" fill="hold" nodeType="withEffect">
                                  <p:stCondLst>
                                    <p:cond delay="0"/>
                                  </p:stCondLst>
                                  <p:childTnLst>
                                    <p:set>
                                      <p:cBhvr>
                                        <p:cTn id="70" dur="1" fill="hold">
                                          <p:stCondLst>
                                            <p:cond delay="0"/>
                                          </p:stCondLst>
                                        </p:cTn>
                                        <p:tgtEl>
                                          <p:spTgt spid="42"/>
                                        </p:tgtEl>
                                        <p:attrNameLst>
                                          <p:attrName>style.visibility</p:attrName>
                                        </p:attrNameLst>
                                      </p:cBhvr>
                                      <p:to>
                                        <p:strVal val="hidden"/>
                                      </p:to>
                                    </p:set>
                                  </p:childTnLst>
                                </p:cTn>
                              </p:par>
                              <p:par>
                                <p:cTn id="71" presetID="1" presetClass="exit" presetSubtype="0" fill="hold" grpId="1" nodeType="withEffect">
                                  <p:stCondLst>
                                    <p:cond delay="0"/>
                                  </p:stCondLst>
                                  <p:childTnLst>
                                    <p:set>
                                      <p:cBhvr>
                                        <p:cTn id="72" dur="1" fill="hold">
                                          <p:stCondLst>
                                            <p:cond delay="0"/>
                                          </p:stCondLst>
                                        </p:cTn>
                                        <p:tgtEl>
                                          <p:spTgt spid="11"/>
                                        </p:tgtEl>
                                        <p:attrNameLst>
                                          <p:attrName>style.visibility</p:attrName>
                                        </p:attrNameLst>
                                      </p:cBhvr>
                                      <p:to>
                                        <p:strVal val="hidden"/>
                                      </p:to>
                                    </p:set>
                                  </p:childTnLst>
                                </p:cTn>
                              </p:par>
                              <p:par>
                                <p:cTn id="73" presetID="1" presetClass="exit" presetSubtype="0" fill="hold" grpId="1" nodeType="withEffect">
                                  <p:stCondLst>
                                    <p:cond delay="0"/>
                                  </p:stCondLst>
                                  <p:childTnLst>
                                    <p:set>
                                      <p:cBhvr>
                                        <p:cTn id="74" dur="1" fill="hold">
                                          <p:stCondLst>
                                            <p:cond delay="0"/>
                                          </p:stCondLst>
                                        </p:cTn>
                                        <p:tgtEl>
                                          <p:spTgt spid="22"/>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
                                            <p:txEl>
                                              <p:pRg st="3" end="3"/>
                                            </p:txEl>
                                          </p:spTgt>
                                        </p:tgtEl>
                                        <p:attrNameLst>
                                          <p:attrName>style.visibility</p:attrName>
                                        </p:attrNameLst>
                                      </p:cBhvr>
                                      <p:to>
                                        <p:strVal val="visible"/>
                                      </p:to>
                                    </p:set>
                                    <p:anim calcmode="lin" valueType="num">
                                      <p:cBhvr additive="base">
                                        <p:cTn id="79"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7"/>
                                        </p:tgtEl>
                                        <p:attrNameLst>
                                          <p:attrName>style.visibility</p:attrName>
                                        </p:attrNameLst>
                                      </p:cBhvr>
                                      <p:to>
                                        <p:strVal val="visible"/>
                                      </p:to>
                                    </p:set>
                                    <p:anim calcmode="lin" valueType="num">
                                      <p:cBhvr additive="base">
                                        <p:cTn id="85" dur="500" fill="hold"/>
                                        <p:tgtEl>
                                          <p:spTgt spid="7"/>
                                        </p:tgtEl>
                                        <p:attrNameLst>
                                          <p:attrName>ppt_x</p:attrName>
                                        </p:attrNameLst>
                                      </p:cBhvr>
                                      <p:tavLst>
                                        <p:tav tm="0">
                                          <p:val>
                                            <p:strVal val="#ppt_x"/>
                                          </p:val>
                                        </p:tav>
                                        <p:tav tm="100000">
                                          <p:val>
                                            <p:strVal val="#ppt_x"/>
                                          </p:val>
                                        </p:tav>
                                      </p:tavLst>
                                    </p:anim>
                                    <p:anim calcmode="lin" valueType="num">
                                      <p:cBhvr additive="base">
                                        <p:cTn id="86" dur="500" fill="hold"/>
                                        <p:tgtEl>
                                          <p:spTgt spid="7"/>
                                        </p:tgtEl>
                                        <p:attrNameLst>
                                          <p:attrName>ppt_y</p:attrName>
                                        </p:attrNameLst>
                                      </p:cBhvr>
                                      <p:tavLst>
                                        <p:tav tm="0">
                                          <p:val>
                                            <p:strVal val="1+#ppt_h/2"/>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8"/>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2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animBg="1"/>
      <p:bldP spid="8" grpId="1" animBg="1"/>
      <p:bldP spid="70" grpId="0" animBg="1"/>
      <p:bldP spid="7" grpId="0"/>
      <p:bldP spid="11" grpId="0" animBg="1"/>
      <p:bldP spid="11" grpId="1" animBg="1"/>
      <p:bldP spid="18" grpId="0" animBg="1"/>
      <p:bldP spid="22" grpId="0" animBg="1"/>
      <p:bldP spid="22" grpId="1" animBg="1"/>
      <p:bldP spid="23" grpId="0" animBg="1"/>
      <p:bldP spid="23" grpId="1" animBg="1"/>
      <p:bldP spid="25"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15ED3AC-69F8-EB7B-4F0D-2EC9A9A5E6DC}"/>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F8BE9866-1EFE-D5A4-2CBE-21B93F5A64D0}"/>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0ED7567D-AB53-DCCE-16E6-4CEBC20A2D38}"/>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AAD5994-135F-4FDC-CFCA-D5B6572A5366}"/>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850CF263-7315-408E-1DA0-2EFDA3E3828B}"/>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F95969C5-1454-CAA9-9B5E-4BC71FD9F392}"/>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6D11FC85-2770-0C99-D956-6CFD3FD96302}"/>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94DFEC5C-86F3-D805-C573-DECA4D239E90}"/>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2ADF3153-5093-D603-6023-C2444F693E87}"/>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979E23F7-5702-119D-554D-00E0D4FBB1B3}"/>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A3583D1F-69FB-7D90-E3BC-170162C7F6BC}"/>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83FB6EC0-77D3-B6C1-00B0-952197AD82B6}"/>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3375E963-6ECC-1316-9A24-F6D916E4E341}"/>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787E682C-B71C-1D88-DF46-B53B963A8853}"/>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7398BFE1-B43A-A54F-A58D-1299F28148AC}"/>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A1C2BB1F-7544-FD9D-B82D-310A7B6D2ED8}"/>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2E86E923-7EE1-14E0-D1F6-0928A1EC0352}"/>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E273D730-CEB4-4A53-C134-6B173E91F465}"/>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E1571EF6-AA3D-71AE-7730-D4F24B0DD938}"/>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71923025-CB37-3110-9517-AE8485D607C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2AC3BD49-525E-4788-E645-46A2C362C8C6}"/>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23476E66-8D1A-58DC-A007-E25C0B410C6F}"/>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8AB7D96F-49A3-02D7-EE51-80F8642209E6}"/>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6AFA585C-E9B6-EEAA-50E0-9C7725051B7D}"/>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EADDF30C-71F1-1390-E23A-80F919A1B610}"/>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E22DCC15-9E37-1E4F-9462-EBB0AC978CE9}"/>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5ACD692A-8F81-B978-E5BC-5C07092BD1F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BD1E447C-D450-4262-CA18-3D256FA8A92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CF17341B-F262-139B-2414-D1CCED1A67BE}"/>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3991934-C853-97C9-CE6C-CFBA870B00F5}"/>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AFAF8876-D852-6DD8-EBEC-925B7D9A1624}"/>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B7513AF3-EE47-2AB5-5A49-EA24A589DA0F}"/>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69A605DC-C9ED-9F84-E97E-D73158E08ADE}"/>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07E4D02A-7ECD-DC57-D95E-ADF957A9A71E}"/>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336F2152-C3B2-4075-4F71-F4A772C5E9AF}"/>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6C9E6287-A87A-BE7F-2DB8-C7B6971EB94E}"/>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843319D-B150-2428-E59E-8E8528FECC1E}"/>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6BFF40D4-0D5A-929D-67AD-8F86FAF23A27}"/>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0104CA27-41EB-0527-50E4-15FC99E6DA71}"/>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96187ACC-3702-1624-C805-1092D48E3B86}"/>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1DE51484-7843-3622-D036-BD12E2CBD4EB}"/>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7CEF9C8B-957A-B982-EF26-4202177EA244}"/>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5F61C33E-83A7-3AC1-4B2C-0C304275D4C6}"/>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EB358687-89A2-B8F7-43A8-08C7D5E94F3B}"/>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538A07C-86A3-D403-FB7F-A3484131992C}"/>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27850C72-822C-AFEA-F990-1761352AC176}"/>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1A98A980-4646-425A-FA07-6D07CDB9444C}"/>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B73644B0-9634-4E04-328B-3B497140711A}"/>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B79C3F36-2B73-8ED0-7600-5223CD84F14F}"/>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F1B3910F-7EE2-DD02-0EFC-FF54F3820A7D}"/>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5FC82565-28E7-E1CA-4964-6F8063948A60}"/>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040CABA1-2108-2D6F-CDD9-5B064670BB74}"/>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E7A4AEC0-8A21-2E22-A5D4-85A9CB718515}"/>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9B7BE7E7-AA05-AA70-8802-4F945004E10E}"/>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13B45082-A786-4015-383E-F3976B4D4F8B}"/>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78D27672-DFF5-0991-F54A-DD2AD0197356}"/>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92546474-6E45-D068-2F81-43BD58E814AA}"/>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A382AB0F-EA60-3E52-C756-D9FCF2DFFA14}"/>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F63E6955-8FC4-E464-864C-B11025F15BA4}"/>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D6157FFA-CFBE-07A1-AA4B-64CAFF30586C}"/>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E2D5FAF1-9C26-1C5E-8A46-9B0533330C64}"/>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C900486E-8375-665F-94EB-F85E3BB10C76}"/>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2484FA4D-8148-F251-A1C2-1E5998284724}"/>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63B5BA8C-21CB-D7A5-90B8-E66731D9D621}"/>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6FDC5118-AF50-0DAF-89A9-3BA5BBEF75A8}"/>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273C8039-07E9-FD57-1393-8A56DFC646A0}"/>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E677013E-64F3-5BB3-215C-63339912D8EF}"/>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75F35969-FCDA-5B22-C227-128D068282F3}"/>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F35AC7F0-5B57-8A3C-2F40-1660A3074CBD}"/>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10114BEE-61B2-4CC6-6191-3A534633AE68}"/>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D3B94F10-C6C5-C99B-8B6D-A283A01F42F0}"/>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420E0BD6-7497-D2BF-7258-4C354FE29C22}"/>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8EE1FCC-D038-6E66-E694-7719C62B58A1}"/>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957D219B-E745-3BBF-9F9D-ABA526AC47C2}"/>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76796C94-2534-4137-E431-E238B048FC60}"/>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E797BB5B-8641-75BE-5F2A-A96C3C899796}"/>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FEF16924-203A-2514-D55E-4B354CF7738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8EE5947B-294A-C90A-C6E7-9BDC88A747F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5E3D5ABE-EC2F-4686-F879-A5A0483A861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8166E1F1-D43D-AB9D-C314-57E7A4F1DEE2}"/>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18A51884-E0E3-DDAB-B84A-9999BADBC6BC}"/>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F4844175-333A-43A9-0F5A-3FFAF39BC041}"/>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E179FC1E-BDEC-2D97-76A6-66E5693F5DEC}"/>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CC2E586E-3F65-C6FB-458D-417BAB9D54DC}"/>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0BADE5F8-E56D-9972-D87E-B0DE192CEFC2}"/>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72F2DAA6-38F1-3824-7CE9-290DCF082459}"/>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2EC4C66E-90DA-D709-E308-A496D109FA9C}"/>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1D710FF7-BE21-FF08-1E68-9C6272D1EE62}"/>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775629D0-7B2E-C9D8-5FB5-112FDBD9066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1448719B-C69C-F9D7-3631-47807BEDF182}"/>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D8B5E213-231F-9799-F80C-61E67BF7ABC9}"/>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C032707E-3F22-7497-5D23-E4AD402B9452}"/>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63D8D01F-5EAB-F4EA-0C90-25575BFB4517}"/>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68285125-C4C8-60AD-7674-89C54EB733F4}"/>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92C4FC5F-9C3B-98D8-BD6A-CA623DFF217D}"/>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D485BED0-F316-C751-2ABE-B9BE67C08A13}"/>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C8D30F75-4AD1-1F61-EA45-A05A68E7588B}"/>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E21E3DE0-3004-F5FB-00E4-AA4225D4CEC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4669E874-F878-587D-31D0-DF6A52333B2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45F32AAE-D6AA-13EB-6C6B-2713A4F256DD}"/>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997D72F5-EFBD-9ABE-251F-1BBD9ED24F72}"/>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8A8BCE50-DF9E-A715-F58F-9F2BF0587C28}"/>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3D2C9943-80BD-6065-6033-E9091CF83D8D}"/>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E7BA016E-9DD6-D390-784E-140580623B9D}"/>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8C6A248D-EE61-82AF-B797-3EC20FD9F709}"/>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E571533E-71D3-A8E7-ABB1-AD1EB283F8E5}"/>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68A8E053-5EFD-74A4-AC84-633852B34FF3}"/>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8D75955B-F3FE-52B4-3110-362F6337C5CD}"/>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33B8AD78-3732-9A8F-A409-90C8BF825206}"/>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7C707E36-36D5-D503-1FDC-C44CBF8D1E75}"/>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6FA592BE-A9A6-451B-89DD-6DB6DD5CD422}"/>
              </a:ext>
            </a:extLst>
          </p:cNvPr>
          <p:cNvGrpSpPr/>
          <p:nvPr/>
        </p:nvGrpSpPr>
        <p:grpSpPr>
          <a:xfrm>
            <a:off x="7239084" y="3618980"/>
            <a:ext cx="1970401" cy="1014538"/>
            <a:chOff x="7239084" y="3618980"/>
            <a:chExt cx="1970401" cy="1014538"/>
          </a:xfrm>
        </p:grpSpPr>
        <p:sp>
          <p:nvSpPr>
            <p:cNvPr id="76" name="Rectangle 75">
              <a:extLst>
                <a:ext uri="{FF2B5EF4-FFF2-40B4-BE49-F238E27FC236}">
                  <a16:creationId xmlns:a16="http://schemas.microsoft.com/office/drawing/2014/main" id="{F61E2725-109C-AA0F-A578-B7CA3419990A}"/>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7" name="Group 76">
              <a:extLst>
                <a:ext uri="{FF2B5EF4-FFF2-40B4-BE49-F238E27FC236}">
                  <a16:creationId xmlns:a16="http://schemas.microsoft.com/office/drawing/2014/main" id="{3756D621-7FCF-7D38-E753-7C66F954DD3F}"/>
                </a:ext>
              </a:extLst>
            </p:cNvPr>
            <p:cNvGrpSpPr/>
            <p:nvPr/>
          </p:nvGrpSpPr>
          <p:grpSpPr>
            <a:xfrm>
              <a:off x="7239084" y="3618980"/>
              <a:ext cx="1970401" cy="803447"/>
              <a:chOff x="7239084" y="3618980"/>
              <a:chExt cx="1970401" cy="803447"/>
            </a:xfrm>
          </p:grpSpPr>
          <p:sp>
            <p:nvSpPr>
              <p:cNvPr id="78" name="Rectangle 77">
                <a:extLst>
                  <a:ext uri="{FF2B5EF4-FFF2-40B4-BE49-F238E27FC236}">
                    <a16:creationId xmlns:a16="http://schemas.microsoft.com/office/drawing/2014/main" id="{37F8DA02-D14F-0CC6-A300-1908B09C6044}"/>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Rectangle 78">
                <a:extLst>
                  <a:ext uri="{FF2B5EF4-FFF2-40B4-BE49-F238E27FC236}">
                    <a16:creationId xmlns:a16="http://schemas.microsoft.com/office/drawing/2014/main" id="{EA14CB94-B5D1-3707-279A-B7579700B669}"/>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80" name="Straight Connector 79">
                <a:extLst>
                  <a:ext uri="{FF2B5EF4-FFF2-40B4-BE49-F238E27FC236}">
                    <a16:creationId xmlns:a16="http://schemas.microsoft.com/office/drawing/2014/main" id="{090DCB5C-DF27-BA99-F06F-0D84BB13DB7F}"/>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39631735-F283-9B27-D8C1-21429A768981}"/>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pic>
        <p:nvPicPr>
          <p:cNvPr id="38" name="Picture 5" descr="j0116172">
            <a:extLst>
              <a:ext uri="{FF2B5EF4-FFF2-40B4-BE49-F238E27FC236}">
                <a16:creationId xmlns:a16="http://schemas.microsoft.com/office/drawing/2014/main" id="{6375334D-19D3-F9EB-2FA0-A62C4C98142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65929" y="477785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AutoShape 35">
            <a:extLst>
              <a:ext uri="{FF2B5EF4-FFF2-40B4-BE49-F238E27FC236}">
                <a16:creationId xmlns:a16="http://schemas.microsoft.com/office/drawing/2014/main" id="{03702354-21ED-70A4-E0D9-EEE8F579F001}"/>
              </a:ext>
            </a:extLst>
          </p:cNvPr>
          <p:cNvSpPr>
            <a:spLocks noChangeArrowheads="1"/>
          </p:cNvSpPr>
          <p:nvPr/>
        </p:nvSpPr>
        <p:spPr bwMode="auto">
          <a:xfrm>
            <a:off x="1523890" y="4191000"/>
            <a:ext cx="5715110" cy="1305818"/>
          </a:xfrm>
          <a:prstGeom prst="wedgeRoundRectCallout">
            <a:avLst>
              <a:gd name="adj1" fmla="val -54830"/>
              <a:gd name="adj2" fmla="val 18926"/>
              <a:gd name="adj3" fmla="val 16667"/>
            </a:avLst>
          </a:prstGeom>
          <a:solidFill>
            <a:schemeClr val="bg2"/>
          </a:solid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class (and the tests), we will focus only on Hilbert Proofs </a:t>
            </a:r>
          </a:p>
          <a:p>
            <a:pPr algn="ctr" eaLnBrk="1" hangingPunct="1">
              <a:spcBef>
                <a:spcPct val="0"/>
              </a:spcBef>
              <a:buNone/>
            </a:pPr>
            <a:r>
              <a:rPr lang="en-US" altLang="en-US" sz="2400" dirty="0"/>
              <a:t>because the others tend to be too long.</a:t>
            </a:r>
            <a:endParaRPr lang="en-CA" altLang="en-US" sz="2400" i="0" dirty="0"/>
          </a:p>
        </p:txBody>
      </p:sp>
    </p:spTree>
    <p:extLst>
      <p:ext uri="{BB962C8B-B14F-4D97-AF65-F5344CB8AC3E}">
        <p14:creationId xmlns:p14="http://schemas.microsoft.com/office/powerpoint/2010/main" val="3478218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ppt_x"/>
                                          </p:val>
                                        </p:tav>
                                        <p:tav tm="100000">
                                          <p:val>
                                            <p:strVal val="#ppt_x"/>
                                          </p:val>
                                        </p:tav>
                                      </p:tavLst>
                                    </p:anim>
                                    <p:anim calcmode="lin" valueType="num">
                                      <p:cBhvr additive="base">
                                        <p:cTn id="36" dur="5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ppt_x"/>
                                          </p:val>
                                        </p:tav>
                                        <p:tav tm="100000">
                                          <p:val>
                                            <p:strVal val="#ppt_x"/>
                                          </p:val>
                                        </p:tav>
                                      </p:tavLst>
                                    </p:anim>
                                    <p:anim calcmode="lin" valueType="num">
                                      <p:cBhvr additive="base">
                                        <p:cTn id="40" dur="500" fill="hold"/>
                                        <p:tgtEl>
                                          <p:spTgt spid="1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ppt_x"/>
                                          </p:val>
                                        </p:tav>
                                        <p:tav tm="100000">
                                          <p:val>
                                            <p:strVal val="#ppt_x"/>
                                          </p:val>
                                        </p:tav>
                                      </p:tavLst>
                                    </p:anim>
                                    <p:anim calcmode="lin" valueType="num">
                                      <p:cBhvr additive="base">
                                        <p:cTn id="44" dur="5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500" fill="hold"/>
                                        <p:tgtEl>
                                          <p:spTgt spid="45"/>
                                        </p:tgtEl>
                                        <p:attrNameLst>
                                          <p:attrName>ppt_x</p:attrName>
                                        </p:attrNameLst>
                                      </p:cBhvr>
                                      <p:tavLst>
                                        <p:tav tm="0">
                                          <p:val>
                                            <p:strVal val="#ppt_x"/>
                                          </p:val>
                                        </p:tav>
                                        <p:tav tm="100000">
                                          <p:val>
                                            <p:strVal val="#ppt_x"/>
                                          </p:val>
                                        </p:tav>
                                      </p:tavLst>
                                    </p:anim>
                                    <p:anim calcmode="lin" valueType="num">
                                      <p:cBhvr additive="base">
                                        <p:cTn id="56" dur="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25"/>
                                        </p:tgtEl>
                                        <p:attrNameLst>
                                          <p:attrName>style.visibility</p:attrName>
                                        </p:attrNameLst>
                                      </p:cBhvr>
                                      <p:to>
                                        <p:strVal val="visible"/>
                                      </p:to>
                                    </p:set>
                                    <p:anim calcmode="lin" valueType="num">
                                      <p:cBhvr additive="base">
                                        <p:cTn id="63" dur="500" fill="hold"/>
                                        <p:tgtEl>
                                          <p:spTgt spid="125"/>
                                        </p:tgtEl>
                                        <p:attrNameLst>
                                          <p:attrName>ppt_x</p:attrName>
                                        </p:attrNameLst>
                                      </p:cBhvr>
                                      <p:tavLst>
                                        <p:tav tm="0">
                                          <p:val>
                                            <p:strVal val="#ppt_x"/>
                                          </p:val>
                                        </p:tav>
                                        <p:tav tm="100000">
                                          <p:val>
                                            <p:strVal val="#ppt_x"/>
                                          </p:val>
                                        </p:tav>
                                      </p:tavLst>
                                    </p:anim>
                                    <p:anim calcmode="lin" valueType="num">
                                      <p:cBhvr additive="base">
                                        <p:cTn id="64" dur="500" fill="hold"/>
                                        <p:tgtEl>
                                          <p:spTgt spid="12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28"/>
                                        </p:tgtEl>
                                        <p:attrNameLst>
                                          <p:attrName>style.visibility</p:attrName>
                                        </p:attrNameLst>
                                      </p:cBhvr>
                                      <p:to>
                                        <p:strVal val="visible"/>
                                      </p:to>
                                    </p:set>
                                    <p:anim calcmode="lin" valueType="num">
                                      <p:cBhvr additive="base">
                                        <p:cTn id="67" dur="500" fill="hold"/>
                                        <p:tgtEl>
                                          <p:spTgt spid="128"/>
                                        </p:tgtEl>
                                        <p:attrNameLst>
                                          <p:attrName>ppt_x</p:attrName>
                                        </p:attrNameLst>
                                      </p:cBhvr>
                                      <p:tavLst>
                                        <p:tav tm="0">
                                          <p:val>
                                            <p:strVal val="#ppt_x"/>
                                          </p:val>
                                        </p:tav>
                                        <p:tav tm="100000">
                                          <p:val>
                                            <p:strVal val="#ppt_x"/>
                                          </p:val>
                                        </p:tav>
                                      </p:tavLst>
                                    </p:anim>
                                    <p:anim calcmode="lin" valueType="num">
                                      <p:cBhvr additive="base">
                                        <p:cTn id="68" dur="500" fill="hold"/>
                                        <p:tgtEl>
                                          <p:spTgt spid="12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500" fill="hold"/>
                                        <p:tgtEl>
                                          <p:spTgt spid="4"/>
                                        </p:tgtEl>
                                        <p:attrNameLst>
                                          <p:attrName>ppt_x</p:attrName>
                                        </p:attrNameLst>
                                      </p:cBhvr>
                                      <p:tavLst>
                                        <p:tav tm="0">
                                          <p:val>
                                            <p:strVal val="#ppt_x"/>
                                          </p:val>
                                        </p:tav>
                                        <p:tav tm="100000">
                                          <p:val>
                                            <p:strVal val="#ppt_x"/>
                                          </p:val>
                                        </p:tav>
                                      </p:tavLst>
                                    </p:anim>
                                    <p:anim calcmode="lin" valueType="num">
                                      <p:cBhvr additive="base">
                                        <p:cTn id="72" dur="500" fill="hold"/>
                                        <p:tgtEl>
                                          <p:spTgt spid="4"/>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8"/>
                                        </p:tgtEl>
                                        <p:attrNameLst>
                                          <p:attrName>style.visibility</p:attrName>
                                        </p:attrNameLst>
                                      </p:cBhvr>
                                      <p:to>
                                        <p:strVal val="visible"/>
                                      </p:to>
                                    </p:set>
                                    <p:anim calcmode="lin" valueType="num">
                                      <p:cBhvr additive="base">
                                        <p:cTn id="75" dur="500" fill="hold"/>
                                        <p:tgtEl>
                                          <p:spTgt spid="8"/>
                                        </p:tgtEl>
                                        <p:attrNameLst>
                                          <p:attrName>ppt_x</p:attrName>
                                        </p:attrNameLst>
                                      </p:cBhvr>
                                      <p:tavLst>
                                        <p:tav tm="0">
                                          <p:val>
                                            <p:strVal val="#ppt_x"/>
                                          </p:val>
                                        </p:tav>
                                        <p:tav tm="100000">
                                          <p:val>
                                            <p:strVal val="#ppt_x"/>
                                          </p:val>
                                        </p:tav>
                                      </p:tavLst>
                                    </p:anim>
                                    <p:anim calcmode="lin" valueType="num">
                                      <p:cBhvr additive="base">
                                        <p:cTn id="76" dur="500" fill="hold"/>
                                        <p:tgtEl>
                                          <p:spTgt spid="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ppt_x"/>
                                          </p:val>
                                        </p:tav>
                                        <p:tav tm="100000">
                                          <p:val>
                                            <p:strVal val="#ppt_x"/>
                                          </p:val>
                                        </p:tav>
                                      </p:tavLst>
                                    </p:anim>
                                    <p:anim calcmode="lin" valueType="num">
                                      <p:cBhvr additive="base">
                                        <p:cTn id="80" dur="500" fill="hold"/>
                                        <p:tgtEl>
                                          <p:spTgt spid="30"/>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ppt_x"/>
                                          </p:val>
                                        </p:tav>
                                        <p:tav tm="100000">
                                          <p:val>
                                            <p:strVal val="#ppt_x"/>
                                          </p:val>
                                        </p:tav>
                                      </p:tavLst>
                                    </p:anim>
                                    <p:anim calcmode="lin" valueType="num">
                                      <p:cBhvr additive="base">
                                        <p:cTn id="84" dur="500" fill="hold"/>
                                        <p:tgtEl>
                                          <p:spTgt spid="40"/>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500" fill="hold"/>
                                        <p:tgtEl>
                                          <p:spTgt spid="41"/>
                                        </p:tgtEl>
                                        <p:attrNameLst>
                                          <p:attrName>ppt_x</p:attrName>
                                        </p:attrNameLst>
                                      </p:cBhvr>
                                      <p:tavLst>
                                        <p:tav tm="0">
                                          <p:val>
                                            <p:strVal val="#ppt_x"/>
                                          </p:val>
                                        </p:tav>
                                        <p:tav tm="100000">
                                          <p:val>
                                            <p:strVal val="#ppt_x"/>
                                          </p:val>
                                        </p:tav>
                                      </p:tavLst>
                                    </p:anim>
                                    <p:anim calcmode="lin" valueType="num">
                                      <p:cBhvr additive="base">
                                        <p:cTn id="88" dur="500" fill="hold"/>
                                        <p:tgtEl>
                                          <p:spTgt spid="41"/>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500" fill="hold"/>
                                        <p:tgtEl>
                                          <p:spTgt spid="75"/>
                                        </p:tgtEl>
                                        <p:attrNameLst>
                                          <p:attrName>ppt_x</p:attrName>
                                        </p:attrNameLst>
                                      </p:cBhvr>
                                      <p:tavLst>
                                        <p:tav tm="0">
                                          <p:val>
                                            <p:strVal val="#ppt_x"/>
                                          </p:val>
                                        </p:tav>
                                        <p:tav tm="100000">
                                          <p:val>
                                            <p:strVal val="#ppt_x"/>
                                          </p:val>
                                        </p:tav>
                                      </p:tavLst>
                                    </p:anim>
                                    <p:anim calcmode="lin" valueType="num">
                                      <p:cBhvr additive="base">
                                        <p:cTn id="9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5" grpId="0"/>
      <p:bldP spid="128"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4BF40F-7122-EAA9-090E-11CC18C18CB0}"/>
            </a:ext>
          </a:extLst>
        </p:cNvPr>
        <p:cNvGrpSpPr/>
        <p:nvPr/>
      </p:nvGrpSpPr>
      <p:grpSpPr>
        <a:xfrm>
          <a:off x="0" y="0"/>
          <a:ext cx="0" cy="0"/>
          <a:chOff x="0" y="0"/>
          <a:chExt cx="0" cy="0"/>
        </a:xfrm>
      </p:grpSpPr>
      <p:sp>
        <p:nvSpPr>
          <p:cNvPr id="125" name="Text Box 21">
            <a:extLst>
              <a:ext uri="{FF2B5EF4-FFF2-40B4-BE49-F238E27FC236}">
                <a16:creationId xmlns:a16="http://schemas.microsoft.com/office/drawing/2014/main" id="{ED35B82C-B195-EC85-5313-1435EEF4278B}"/>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sz="1600" dirty="0">
              <a:solidFill>
                <a:srgbClr val="FFFF00"/>
              </a:solidFill>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pic>
        <p:nvPicPr>
          <p:cNvPr id="2" name="Picture 5" descr="j0116172">
            <a:extLst>
              <a:ext uri="{FF2B5EF4-FFF2-40B4-BE49-F238E27FC236}">
                <a16:creationId xmlns:a16="http://schemas.microsoft.com/office/drawing/2014/main" id="{772BA20A-03EB-52AB-A127-6D76A8FA752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65929" y="477785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35">
            <a:extLst>
              <a:ext uri="{FF2B5EF4-FFF2-40B4-BE49-F238E27FC236}">
                <a16:creationId xmlns:a16="http://schemas.microsoft.com/office/drawing/2014/main" id="{500D5923-6ADD-DC47-B43D-EF45CDF76457}"/>
              </a:ext>
            </a:extLst>
          </p:cNvPr>
          <p:cNvSpPr>
            <a:spLocks noChangeArrowheads="1"/>
          </p:cNvSpPr>
          <p:nvPr/>
        </p:nvSpPr>
        <p:spPr bwMode="auto">
          <a:xfrm>
            <a:off x="1523890" y="4191000"/>
            <a:ext cx="5715110" cy="1305818"/>
          </a:xfrm>
          <a:prstGeom prst="wedgeRoundRectCallout">
            <a:avLst>
              <a:gd name="adj1" fmla="val -54830"/>
              <a:gd name="adj2" fmla="val 1892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class (and the tests), we will focus only on Hilbert Proofs </a:t>
            </a:r>
          </a:p>
          <a:p>
            <a:pPr algn="ctr" eaLnBrk="1" hangingPunct="1">
              <a:spcBef>
                <a:spcPct val="0"/>
              </a:spcBef>
              <a:buNone/>
            </a:pPr>
            <a:r>
              <a:rPr lang="en-US" altLang="en-US" sz="2400" dirty="0"/>
              <a:t>because the others tend to be too long.</a:t>
            </a:r>
            <a:endParaRPr lang="en-CA" altLang="en-US" sz="2400" i="0" dirty="0"/>
          </a:p>
        </p:txBody>
      </p:sp>
      <p:sp>
        <p:nvSpPr>
          <p:cNvPr id="31" name="AutoShape 35">
            <a:extLst>
              <a:ext uri="{FF2B5EF4-FFF2-40B4-BE49-F238E27FC236}">
                <a16:creationId xmlns:a16="http://schemas.microsoft.com/office/drawing/2014/main" id="{52E6D765-2D52-057E-5679-62828B34ABBB}"/>
              </a:ext>
            </a:extLst>
          </p:cNvPr>
          <p:cNvSpPr>
            <a:spLocks noChangeArrowheads="1"/>
          </p:cNvSpPr>
          <p:nvPr/>
        </p:nvSpPr>
        <p:spPr bwMode="auto">
          <a:xfrm>
            <a:off x="1524000" y="5562600"/>
            <a:ext cx="6248400" cy="830997"/>
          </a:xfrm>
          <a:prstGeom prst="wedgeRoundRectCallout">
            <a:avLst>
              <a:gd name="adj1" fmla="val -52773"/>
              <a:gd name="adj2" fmla="val -45524"/>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particular, the distributive law makes strings grow exponentially long. So we might ban it.</a:t>
            </a:r>
            <a:endParaRPr lang="en-CA" altLang="en-US" sz="2400" i="0" dirty="0"/>
          </a:p>
        </p:txBody>
      </p:sp>
      <p:cxnSp>
        <p:nvCxnSpPr>
          <p:cNvPr id="37" name="Straight Connector 36">
            <a:extLst>
              <a:ext uri="{FF2B5EF4-FFF2-40B4-BE49-F238E27FC236}">
                <a16:creationId xmlns:a16="http://schemas.microsoft.com/office/drawing/2014/main" id="{04854156-9291-205E-6D91-82B668DAEDE1}"/>
              </a:ext>
            </a:extLst>
          </p:cNvPr>
          <p:cNvCxnSpPr>
            <a:cxnSpLocks/>
          </p:cNvCxnSpPr>
          <p:nvPr/>
        </p:nvCxnSpPr>
        <p:spPr bwMode="auto">
          <a:xfrm>
            <a:off x="152400" y="6655526"/>
            <a:ext cx="5486400" cy="0"/>
          </a:xfrm>
          <a:prstGeom prst="line">
            <a:avLst/>
          </a:prstGeom>
          <a:noFill/>
          <a:ln w="25400" cap="flat" cmpd="sng" algn="ctr">
            <a:solidFill>
              <a:srgbClr val="FF00FF"/>
            </a:solidFill>
            <a:prstDash val="solid"/>
            <a:round/>
            <a:headEnd type="none" w="med" len="med"/>
            <a:tailEnd type="none" w="med" len="med"/>
          </a:ln>
          <a:effectLst/>
        </p:spPr>
      </p:cxnSp>
    </p:spTree>
    <p:extLst>
      <p:ext uri="{BB962C8B-B14F-4D97-AF65-F5344CB8AC3E}">
        <p14:creationId xmlns:p14="http://schemas.microsoft.com/office/powerpoint/2010/main" val="14893291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35">
            <a:extLst>
              <a:ext uri="{FF2B5EF4-FFF2-40B4-BE49-F238E27FC236}">
                <a16:creationId xmlns:a16="http://schemas.microsoft.com/office/drawing/2014/main" id="{E39F55AC-CB97-4541-9FCC-35D28F2832CE}"/>
              </a:ext>
            </a:extLst>
          </p:cNvPr>
          <p:cNvSpPr>
            <a:spLocks noChangeArrowheads="1"/>
          </p:cNvSpPr>
          <p:nvPr/>
        </p:nvSpPr>
        <p:spPr bwMode="auto">
          <a:xfrm>
            <a:off x="533400" y="533400"/>
            <a:ext cx="6781800" cy="1371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Generality</a:t>
            </a:r>
            <a:r>
              <a:rPr lang="en-US" altLang="en-US" sz="2400" dirty="0">
                <a:sym typeface="Symbol" panose="05050102010706020507" pitchFamily="18" charset="2"/>
              </a:rPr>
              <a:t> means that something is true in General,</a:t>
            </a:r>
            <a:br>
              <a:rPr lang="en-US" altLang="en-US" sz="2400" dirty="0">
                <a:sym typeface="Symbol" panose="05050102010706020507" pitchFamily="18" charset="2"/>
              </a:rPr>
            </a:br>
            <a:r>
              <a:rPr lang="en-US" altLang="en-US" sz="2400" dirty="0">
                <a:sym typeface="Symbol" panose="05050102010706020507" pitchFamily="18" charset="2"/>
              </a:rPr>
              <a:t>i.e. in all situations.  </a:t>
            </a:r>
            <a:r>
              <a:rPr lang="en-US" altLang="en-US" sz="2400" dirty="0">
                <a:cs typeface="Times New Roman" panose="02020603050405020304" pitchFamily="18" charset="0"/>
                <a:sym typeface="Symbol" panose="05050102010706020507" pitchFamily="18" charset="2"/>
              </a:rPr>
              <a:t>i.e. a Tautology.</a:t>
            </a:r>
          </a:p>
          <a:p>
            <a:pPr eaLnBrk="1" hangingPunct="1">
              <a:spcBef>
                <a:spcPct val="0"/>
              </a:spcBef>
              <a:buNone/>
            </a:pPr>
            <a:r>
              <a:rPr lang="en-US" altLang="en-US" sz="2400" dirty="0">
                <a:sym typeface="Symbol" panose="05050102010706020507" pitchFamily="18" charset="2"/>
              </a:rPr>
              <a:t>In proof by cases: You must prove ALL of the cases.</a:t>
            </a:r>
          </a:p>
          <a:p>
            <a:pPr eaLnBrk="1" hangingPunct="1">
              <a:spcBef>
                <a:spcPct val="0"/>
              </a:spcBef>
              <a:buNone/>
            </a:pPr>
            <a:endParaRPr lang="en-CA" altLang="en-US" sz="2400" dirty="0">
              <a:cs typeface="Times New Roman" panose="02020603050405020304" pitchFamily="18" charset="0"/>
            </a:endParaRPr>
          </a:p>
        </p:txBody>
      </p:sp>
      <p:sp>
        <p:nvSpPr>
          <p:cNvPr id="15" name="Rectangle 2">
            <a:extLst>
              <a:ext uri="{FF2B5EF4-FFF2-40B4-BE49-F238E27FC236}">
                <a16:creationId xmlns:a16="http://schemas.microsoft.com/office/drawing/2014/main" id="{53B1FFFA-2D22-42DF-860A-49B218D8A50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Without</a:t>
            </a:r>
            <a:r>
              <a:rPr lang="fr-FR" altLang="en-US" sz="3200" kern="0" dirty="0">
                <a:solidFill>
                  <a:srgbClr val="FFFF00"/>
                </a:solidFill>
                <a:latin typeface="Times New Roman"/>
              </a:rPr>
              <a:t> </a:t>
            </a:r>
            <a:r>
              <a:rPr lang="fr-FR" altLang="en-US" sz="3200" kern="0" dirty="0" err="1">
                <a:solidFill>
                  <a:srgbClr val="FFFF00"/>
                </a:solidFill>
                <a:latin typeface="Times New Roman"/>
              </a:rPr>
              <a:t>Loss</a:t>
            </a:r>
            <a:r>
              <a:rPr lang="fr-FR" altLang="en-US" sz="3200" kern="0" dirty="0">
                <a:solidFill>
                  <a:srgbClr val="FFFF00"/>
                </a:solidFill>
                <a:latin typeface="Times New Roman"/>
              </a:rPr>
              <a:t> of </a:t>
            </a:r>
            <a:r>
              <a:rPr lang="fr-FR" altLang="en-US" sz="3200" kern="0" dirty="0" err="1">
                <a:solidFill>
                  <a:srgbClr val="FFFF00"/>
                </a:solidFill>
                <a:latin typeface="Times New Roman"/>
              </a:rPr>
              <a:t>Generality</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 name="AutoShape 35">
            <a:extLst>
              <a:ext uri="{FF2B5EF4-FFF2-40B4-BE49-F238E27FC236}">
                <a16:creationId xmlns:a16="http://schemas.microsoft.com/office/drawing/2014/main" id="{D946A758-F821-EFA7-266C-84A9643704EF}"/>
              </a:ext>
            </a:extLst>
          </p:cNvPr>
          <p:cNvSpPr>
            <a:spLocks noChangeArrowheads="1"/>
          </p:cNvSpPr>
          <p:nvPr/>
        </p:nvSpPr>
        <p:spPr bwMode="auto">
          <a:xfrm>
            <a:off x="521854" y="1981200"/>
            <a:ext cx="7555346" cy="1718714"/>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But if two of the cases are the same except that something symmetric has been switched, then you can say:</a:t>
            </a:r>
          </a:p>
          <a:p>
            <a:pPr eaLnBrk="1" hangingPunct="1">
              <a:spcBef>
                <a:spcPct val="0"/>
              </a:spcBef>
              <a:buNone/>
            </a:pPr>
            <a:r>
              <a:rPr lang="en-US" altLang="en-US" sz="2400" dirty="0">
                <a:sym typeface="Symbol" panose="05050102010706020507" pitchFamily="18" charset="2"/>
              </a:rPr>
              <a:t>“</a:t>
            </a:r>
            <a:r>
              <a:rPr lang="fr-FR" altLang="en-US" sz="2400" kern="0" dirty="0" err="1">
                <a:solidFill>
                  <a:srgbClr val="FFFF00"/>
                </a:solidFill>
                <a:latin typeface="Times New Roman"/>
                <a:sym typeface="Symbol" panose="05050102010706020507" pitchFamily="18" charset="2"/>
              </a:rPr>
              <a:t>With</a:t>
            </a:r>
            <a:r>
              <a:rPr lang="fr-FR" altLang="en-US" sz="2400" kern="0" dirty="0" err="1">
                <a:solidFill>
                  <a:srgbClr val="FFFF00"/>
                </a:solidFill>
                <a:latin typeface="Times New Roman"/>
              </a:rPr>
              <a:t>out</a:t>
            </a:r>
            <a:r>
              <a:rPr lang="fr-FR" altLang="en-US" sz="2400" kern="0" dirty="0">
                <a:solidFill>
                  <a:srgbClr val="FFFF00"/>
                </a:solidFill>
                <a:latin typeface="Times New Roman"/>
              </a:rPr>
              <a:t> </a:t>
            </a:r>
            <a:r>
              <a:rPr lang="fr-FR" altLang="en-US" sz="2400" kern="0" dirty="0" err="1">
                <a:solidFill>
                  <a:srgbClr val="FFFF00"/>
                </a:solidFill>
                <a:latin typeface="Times New Roman"/>
              </a:rPr>
              <a:t>Loss</a:t>
            </a:r>
            <a:r>
              <a:rPr lang="fr-FR" altLang="en-US" sz="2400" kern="0" dirty="0">
                <a:solidFill>
                  <a:srgbClr val="FFFF00"/>
                </a:solidFill>
                <a:latin typeface="Times New Roman"/>
              </a:rPr>
              <a:t> of </a:t>
            </a:r>
            <a:r>
              <a:rPr lang="fr-FR" altLang="en-US" sz="2400" kern="0" dirty="0" err="1">
                <a:solidFill>
                  <a:srgbClr val="FFFF00"/>
                </a:solidFill>
                <a:latin typeface="Times New Roman"/>
              </a:rPr>
              <a:t>Generality</a:t>
            </a:r>
            <a:r>
              <a:rPr lang="en-US" altLang="en-US" sz="2400" dirty="0">
                <a:sym typeface="Symbol" panose="05050102010706020507" pitchFamily="18" charset="2"/>
              </a:rPr>
              <a:t>”</a:t>
            </a:r>
            <a:endParaRPr lang="en-CA" altLang="en-US" sz="2400" kern="0" baseline="-25000" dirty="0">
              <a:solidFill>
                <a:srgbClr val="FFFF00"/>
              </a:solidFill>
              <a:latin typeface="Times New Roman"/>
            </a:endParaRPr>
          </a:p>
          <a:p>
            <a:pPr eaLnBrk="1" hangingPunct="1">
              <a:spcBef>
                <a:spcPct val="0"/>
              </a:spcBef>
              <a:buNone/>
            </a:pPr>
            <a:r>
              <a:rPr lang="en-US" altLang="en-US" sz="2400" dirty="0">
                <a:sym typeface="Symbol" panose="05050102010706020507" pitchFamily="18" charset="2"/>
              </a:rPr>
              <a:t>we will consider the first case and ignore the second.”</a:t>
            </a:r>
          </a:p>
        </p:txBody>
      </p:sp>
      <p:sp>
        <p:nvSpPr>
          <p:cNvPr id="5" name="AutoShape 35">
            <a:extLst>
              <a:ext uri="{FF2B5EF4-FFF2-40B4-BE49-F238E27FC236}">
                <a16:creationId xmlns:a16="http://schemas.microsoft.com/office/drawing/2014/main" id="{C50C7148-E84F-94BE-7751-0B16E9CD0FDB}"/>
              </a:ext>
            </a:extLst>
          </p:cNvPr>
          <p:cNvSpPr>
            <a:spLocks noChangeArrowheads="1"/>
          </p:cNvSpPr>
          <p:nvPr/>
        </p:nvSpPr>
        <p:spPr bwMode="auto">
          <a:xfrm>
            <a:off x="533400" y="3810000"/>
            <a:ext cx="7924800" cy="22860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s-ES" sz="2400" dirty="0" err="1"/>
              <a:t>Prove</a:t>
            </a:r>
            <a:r>
              <a:rPr lang="es-ES" sz="2400" dirty="0"/>
              <a:t>: min(x, y) = (x + y − |x − y|)∕2</a:t>
            </a:r>
          </a:p>
          <a:p>
            <a:pPr eaLnBrk="1" hangingPunct="1">
              <a:spcBef>
                <a:spcPct val="0"/>
              </a:spcBef>
              <a:buNone/>
            </a:pPr>
            <a:r>
              <a:rPr lang="es-ES" altLang="en-US" sz="2400" dirty="0">
                <a:sym typeface="Symbol" panose="05050102010706020507" pitchFamily="18" charset="2"/>
              </a:rPr>
              <a:t>  Here x and y are </a:t>
            </a:r>
            <a:r>
              <a:rPr lang="es-ES" altLang="en-US" sz="2400" dirty="0" err="1">
                <a:sym typeface="Symbol" panose="05050102010706020507" pitchFamily="18" charset="2"/>
              </a:rPr>
              <a:t>symmetric</a:t>
            </a:r>
            <a:r>
              <a:rPr lang="es-ES" altLang="en-US" sz="2400" dirty="0">
                <a:sym typeface="Symbol" panose="05050102010706020507" pitchFamily="18" charset="2"/>
              </a:rPr>
              <a:t>, so </a:t>
            </a:r>
            <a:r>
              <a:rPr lang="es-ES" altLang="en-US" sz="2400" dirty="0" err="1">
                <a:sym typeface="Symbol" panose="05050102010706020507" pitchFamily="18" charset="2"/>
              </a:rPr>
              <a:t>we</a:t>
            </a:r>
            <a:r>
              <a:rPr lang="es-ES" altLang="en-US" sz="2400" dirty="0">
                <a:sym typeface="Symbol" panose="05050102010706020507" pitchFamily="18" charset="2"/>
              </a:rPr>
              <a:t> can </a:t>
            </a:r>
            <a:r>
              <a:rPr lang="es-ES" altLang="en-US" sz="2400" dirty="0" err="1">
                <a:sym typeface="Symbol" panose="05050102010706020507" pitchFamily="18" charset="2"/>
              </a:rPr>
              <a:t>say</a:t>
            </a:r>
            <a:r>
              <a:rPr lang="es-ES" altLang="en-US" sz="2400" dirty="0">
                <a:sym typeface="Symbol" panose="05050102010706020507" pitchFamily="18" charset="2"/>
              </a:rPr>
              <a:t> </a:t>
            </a:r>
          </a:p>
          <a:p>
            <a:pPr eaLnBrk="1" hangingPunct="1">
              <a:spcBef>
                <a:spcPct val="0"/>
              </a:spcBef>
              <a:buNone/>
            </a:pPr>
            <a:r>
              <a:rPr lang="fr-FR" altLang="en-US" sz="2400" kern="0" dirty="0" err="1">
                <a:solidFill>
                  <a:srgbClr val="FFFF00"/>
                </a:solidFill>
                <a:latin typeface="Times New Roman"/>
              </a:rPr>
              <a:t>Without</a:t>
            </a:r>
            <a:r>
              <a:rPr lang="fr-FR" altLang="en-US" sz="2400" kern="0" dirty="0">
                <a:solidFill>
                  <a:srgbClr val="FFFF00"/>
                </a:solidFill>
                <a:latin typeface="Times New Roman"/>
              </a:rPr>
              <a:t> </a:t>
            </a:r>
            <a:r>
              <a:rPr lang="fr-FR" altLang="en-US" sz="2400" kern="0" dirty="0" err="1">
                <a:solidFill>
                  <a:srgbClr val="FFFF00"/>
                </a:solidFill>
                <a:latin typeface="Times New Roman"/>
              </a:rPr>
              <a:t>Loss</a:t>
            </a:r>
            <a:r>
              <a:rPr lang="fr-FR" altLang="en-US" sz="2400" kern="0" dirty="0">
                <a:solidFill>
                  <a:srgbClr val="FFFF00"/>
                </a:solidFill>
                <a:latin typeface="Times New Roman"/>
              </a:rPr>
              <a:t> of </a:t>
            </a:r>
            <a:r>
              <a:rPr lang="fr-FR" altLang="en-US" sz="2400" kern="0" dirty="0" err="1">
                <a:solidFill>
                  <a:srgbClr val="FFFF00"/>
                </a:solidFill>
                <a:latin typeface="Times New Roman"/>
              </a:rPr>
              <a:t>Generality</a:t>
            </a:r>
            <a:r>
              <a:rPr lang="fr-FR" altLang="en-US" sz="2400" kern="0" dirty="0">
                <a:solidFill>
                  <a:srgbClr val="FFFF00"/>
                </a:solidFill>
                <a:latin typeface="Times New Roman"/>
              </a:rPr>
              <a:t> </a:t>
            </a:r>
            <a:r>
              <a:rPr lang="en-US" altLang="en-US" sz="2400" dirty="0">
                <a:sym typeface="Symbol" panose="05050102010706020507" pitchFamily="18" charset="2"/>
              </a:rPr>
              <a:t>assume </a:t>
            </a:r>
            <a:r>
              <a:rPr lang="es-ES" sz="2400" dirty="0"/>
              <a:t>x − y </a:t>
            </a:r>
            <a:r>
              <a:rPr lang="el-GR" altLang="en-US" sz="2400" dirty="0">
                <a:latin typeface="Times New Roman"/>
                <a:cs typeface="Times New Roman" panose="02020603050405020304" pitchFamily="18" charset="0"/>
                <a:sym typeface="Symbol" panose="05050102010706020507" pitchFamily="18" charset="2"/>
              </a:rPr>
              <a:t>≥</a:t>
            </a:r>
            <a:r>
              <a:rPr lang="en-CA" altLang="en-US" sz="2400" dirty="0">
                <a:latin typeface="Times New Roman"/>
                <a:cs typeface="Times New Roman" panose="02020603050405020304" pitchFamily="18" charset="0"/>
                <a:sym typeface="Symbol" panose="05050102010706020507" pitchFamily="18" charset="2"/>
              </a:rPr>
              <a:t> 0, then </a:t>
            </a:r>
          </a:p>
          <a:p>
            <a:pPr eaLnBrk="1" hangingPunct="1">
              <a:spcBef>
                <a:spcPct val="0"/>
              </a:spcBef>
              <a:buNone/>
            </a:pPr>
            <a:r>
              <a:rPr lang="en-CA" sz="2400" dirty="0">
                <a:latin typeface="Times New Roman"/>
                <a:cs typeface="Times New Roman" panose="02020603050405020304" pitchFamily="18" charset="0"/>
                <a:sym typeface="Symbol" panose="05050102010706020507" pitchFamily="18" charset="2"/>
              </a:rPr>
              <a:t>  </a:t>
            </a:r>
            <a:r>
              <a:rPr lang="es-ES" sz="2400" dirty="0"/>
              <a:t>(x + y − |x − y|)∕2 = (x + y − x + y|)∕2  = (2y)∕2 = y </a:t>
            </a:r>
          </a:p>
          <a:p>
            <a:pPr eaLnBrk="1" hangingPunct="1">
              <a:spcBef>
                <a:spcPct val="0"/>
              </a:spcBef>
              <a:buNone/>
            </a:pPr>
            <a:r>
              <a:rPr lang="es-ES" sz="2400" dirty="0"/>
              <a:t>     = min(x, y)</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2056811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ppt_x"/>
                                          </p:val>
                                        </p:tav>
                                        <p:tav tm="100000">
                                          <p:val>
                                            <p:strVal val="#ppt_x"/>
                                          </p:val>
                                        </p:tav>
                                      </p:tavLst>
                                    </p:anim>
                                    <p:anim calcmode="lin" valueType="num">
                                      <p:cBhvr additive="base">
                                        <p:cTn id="12"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15" grpId="0"/>
      <p:bldP spid="4" grpId="0" animBg="1"/>
      <p:bldP spid="5" grpId="0" animBg="1"/>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sz="2000" dirty="0">
                    <a:solidFill>
                      <a:srgbClr val="FFFFFF"/>
                    </a:solidFill>
                    <a:cs typeface="Times New Roman" panose="02020603050405020304" pitchFamily="18" charset="0"/>
                    <a:sym typeface="Symbol" panose="05050102010706020507" pitchFamily="18" charset="2"/>
                  </a:rPr>
                  <a:t>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 </a:t>
                </a:r>
                <a:r>
                  <a:rPr lang="en-US" sz="2000" dirty="0">
                    <a:solidFill>
                      <a:srgbClr val="FFFFFF"/>
                    </a:solidFill>
                    <a:cs typeface="Times New Roman" panose="02020603050405020304" pitchFamily="18" charset="0"/>
                    <a:sym typeface="Symbol" panose="05050102010706020507" pitchFamily="18" charset="2"/>
                  </a:rPr>
                  <a:t>iff </a:t>
                </a:r>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CA" altLang="en-US" sz="2000" dirty="0">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295400" y="819024"/>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323850" y="38100"/>
            <a:ext cx="8736425" cy="5853121"/>
            <a:chOff x="266700" y="149039"/>
            <a:chExt cx="8736425" cy="5853121"/>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accent2"/>
                        </a:solidFill>
                      </a:rPr>
                      <a:t>Proof Techniques/Lemmas</a:t>
                    </a:r>
                    <a:endParaRPr lang="en-US" sz="2000" b="1" dirty="0">
                      <a:solidFill>
                        <a:schemeClr val="accent2"/>
                      </a:solidFill>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238250" y="3044639"/>
              <a:ext cx="7696200" cy="4771"/>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sym typeface="Symbol" panose="05050102010706020507" pitchFamily="18" charset="2"/>
              </a:rPr>
              <a:t>Double Negation:  </a:t>
            </a:r>
            <a:r>
              <a:rPr lang="el-GR" altLang="en-US" sz="1600" dirty="0">
                <a:solidFill>
                  <a:srgbClr val="FF00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  </a:t>
            </a:r>
            <a:r>
              <a:rPr lang="en-US" altLang="en-US" sz="1600" dirty="0">
                <a:cs typeface="Times New Roman" panose="02020603050405020304" pitchFamily="18" charset="0"/>
              </a:rPr>
              <a:t>iff</a:t>
            </a:r>
            <a:r>
              <a:rPr lang="en-US" altLang="en-US" sz="1600" dirty="0">
                <a:solidFill>
                  <a:srgbClr val="FFC000"/>
                </a:solidFill>
                <a:cs typeface="Times New Roman" panose="02020603050405020304" pitchFamily="18" charset="0"/>
              </a:rPr>
              <a:t> α </a:t>
            </a:r>
            <a:endParaRPr lang="en-US" altLang="en-US" sz="1600" dirty="0">
              <a:solidFill>
                <a:schemeClr val="tx2"/>
              </a:solidFill>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Commutative: </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CA" sz="1600" dirty="0">
                <a:solidFill>
                  <a:srgbClr val="FFC000"/>
                </a:solidFill>
              </a:rPr>
              <a:t> </a:t>
            </a:r>
            <a:r>
              <a:rPr lang="en-US" altLang="en-US" sz="1600" dirty="0">
                <a:solidFill>
                  <a:srgbClr val="FFFFFF"/>
                </a:solidFill>
                <a:cs typeface="Times New Roman" panose="02020603050405020304" pitchFamily="18" charset="0"/>
                <a:sym typeface="Symbol" panose="05050102010706020507" pitchFamily="18" charset="2"/>
              </a:rPr>
              <a:t>and </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n-US" altLang="en-US" sz="1600" dirty="0">
                <a:solidFill>
                  <a:srgbClr val="FFC000"/>
                </a:solidFill>
                <a:sym typeface="Symbol" panose="05050102010706020507" pitchFamily="18" charset="2"/>
              </a:rPr>
              <a:t></a:t>
            </a:r>
            <a:r>
              <a:rPr lang="el-GR" sz="1600" dirty="0">
                <a:solidFill>
                  <a:srgbClr val="FFC000"/>
                </a:solidFill>
              </a:rPr>
              <a:t>α</a:t>
            </a:r>
            <a:r>
              <a:rPr lang="en-CA" sz="1600" dirty="0">
                <a:solidFill>
                  <a:srgbClr val="FFC000"/>
                </a:solidFill>
              </a:rPr>
              <a:t> </a:t>
            </a:r>
            <a:endParaRPr lang="en-US" altLang="en-US" sz="1600" dirty="0">
              <a:solidFill>
                <a:schemeClr val="tx2"/>
              </a:solidFill>
              <a:cs typeface="Times New Roman" panose="02020603050405020304" pitchFamily="18" charset="0"/>
            </a:endParaRPr>
          </a:p>
          <a:p>
            <a:pPr eaLnBrk="1" hangingPunct="1">
              <a:spcBef>
                <a:spcPct val="0"/>
              </a:spcBef>
              <a:buNone/>
            </a:pPr>
            <a:r>
              <a:rPr lang="en-US" sz="1600" dirty="0">
                <a:solidFill>
                  <a:schemeClr val="tx2"/>
                </a:solidFill>
              </a:rPr>
              <a:t>Distributive:</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and</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 </a:t>
            </a:r>
            <a:r>
              <a:rPr lang="en-CA"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β</a:t>
            </a:r>
            <a:r>
              <a:rPr lang="en-CA" sz="1600" dirty="0">
                <a:solidFill>
                  <a:srgbClr val="FFC000"/>
                </a:solidFill>
              </a:rPr>
              <a:t>)  </a:t>
            </a:r>
            <a:endParaRPr lang="en-US" altLang="en-US" sz="1600" dirty="0">
              <a:solidFill>
                <a:schemeClr val="tx2"/>
              </a:solidFill>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By Contradiction:  </a:t>
            </a:r>
            <a:r>
              <a:rPr lang="en-CA" altLang="en-US" sz="1600" dirty="0">
                <a:solidFill>
                  <a:srgbClr val="FFFFFF"/>
                </a:solidFill>
                <a:cs typeface="Times New Roman" panose="02020603050405020304" pitchFamily="18" charset="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&amp;</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CA" altLang="en-US" sz="1600" dirty="0">
                <a:cs typeface="Times New Roman" panose="02020603050405020304" pitchFamily="18" charset="0"/>
                <a:sym typeface="Symbol" panose="05050102010706020507" pitchFamily="18" charset="2"/>
              </a:rPr>
              <a:t>.</a:t>
            </a:r>
            <a:endParaRPr lang="en-US" altLang="en-US" sz="16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1600" dirty="0">
                <a:solidFill>
                  <a:schemeClr val="tx2"/>
                </a:solidFill>
              </a:rPr>
              <a:t>Inconsistent: </a:t>
            </a:r>
            <a:r>
              <a:rPr lang="en-US" altLang="en-US" sz="1600" dirty="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1600" dirty="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a:t>
            </a:r>
            <a:r>
              <a:rPr lang="en-US" altLang="en-US" sz="1600" dirty="0"/>
              <a:t> conclude </a:t>
            </a:r>
            <a:r>
              <a:rPr lang="en-US" altLang="en-US" sz="1600" dirty="0">
                <a:solidFill>
                  <a:srgbClr val="FFC000"/>
                </a:solidFill>
                <a:sym typeface="Symbol" panose="05050102010706020507" pitchFamily="18" charset="2"/>
              </a:rPr>
              <a:t>anything</a:t>
            </a:r>
            <a:r>
              <a:rPr lang="en-CA" altLang="en-US" sz="16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2" name="Group 1">
            <a:extLst>
              <a:ext uri="{FF2B5EF4-FFF2-40B4-BE49-F238E27FC236}">
                <a16:creationId xmlns:a16="http://schemas.microsoft.com/office/drawing/2014/main" id="{EC01C1C4-B6AB-E408-91A6-EACA485C6AA6}"/>
              </a:ext>
            </a:extLst>
          </p:cNvPr>
          <p:cNvGrpSpPr/>
          <p:nvPr/>
        </p:nvGrpSpPr>
        <p:grpSpPr>
          <a:xfrm>
            <a:off x="5020839" y="1495941"/>
            <a:ext cx="2374801" cy="774679"/>
            <a:chOff x="9505044" y="2501921"/>
            <a:chExt cx="3853542" cy="774679"/>
          </a:xfrm>
        </p:grpSpPr>
        <p:sp>
          <p:nvSpPr>
            <p:cNvPr id="6" name="Rectangle 5">
              <a:extLst>
                <a:ext uri="{FF2B5EF4-FFF2-40B4-BE49-F238E27FC236}">
                  <a16:creationId xmlns:a16="http://schemas.microsoft.com/office/drawing/2014/main" id="{07C39620-29AC-A8B9-3266-074A837DF0E9}"/>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8" name="Rectangle 7">
              <a:extLst>
                <a:ext uri="{FF2B5EF4-FFF2-40B4-BE49-F238E27FC236}">
                  <a16:creationId xmlns:a16="http://schemas.microsoft.com/office/drawing/2014/main" id="{52344EF2-28FC-0DD6-5E35-11971CD8E54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 name="Straight Connector 8">
              <a:extLst>
                <a:ext uri="{FF2B5EF4-FFF2-40B4-BE49-F238E27FC236}">
                  <a16:creationId xmlns:a16="http://schemas.microsoft.com/office/drawing/2014/main" id="{9A2928A4-E61E-D2B9-C61C-1F397A95433D}"/>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6" name="Rectangle 15">
              <a:extLst>
                <a:ext uri="{FF2B5EF4-FFF2-40B4-BE49-F238E27FC236}">
                  <a16:creationId xmlns:a16="http://schemas.microsoft.com/office/drawing/2014/main" id="{FDEC6B03-EA13-E092-2EB0-C3A825E33DD1}"/>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28A07999-F22E-675A-FCAA-80AB2D0AC042}"/>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29" name="Group 28">
            <a:extLst>
              <a:ext uri="{FF2B5EF4-FFF2-40B4-BE49-F238E27FC236}">
                <a16:creationId xmlns:a16="http://schemas.microsoft.com/office/drawing/2014/main" id="{C94A1B85-0FB9-656C-FF16-BFB0D46F5CB6}"/>
              </a:ext>
            </a:extLst>
          </p:cNvPr>
          <p:cNvGrpSpPr/>
          <p:nvPr/>
        </p:nvGrpSpPr>
        <p:grpSpPr>
          <a:xfrm>
            <a:off x="5056232" y="3626948"/>
            <a:ext cx="3935368" cy="1007862"/>
            <a:chOff x="9505044" y="4057609"/>
            <a:chExt cx="6531640" cy="1007862"/>
          </a:xfrm>
        </p:grpSpPr>
        <p:cxnSp>
          <p:nvCxnSpPr>
            <p:cNvPr id="30" name="Straight Connector 29">
              <a:extLst>
                <a:ext uri="{FF2B5EF4-FFF2-40B4-BE49-F238E27FC236}">
                  <a16:creationId xmlns:a16="http://schemas.microsoft.com/office/drawing/2014/main" id="{BA89FA70-4153-C062-FE15-5E3B96B9F0A2}"/>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32" name="Rectangle 31">
              <a:extLst>
                <a:ext uri="{FF2B5EF4-FFF2-40B4-BE49-F238E27FC236}">
                  <a16:creationId xmlns:a16="http://schemas.microsoft.com/office/drawing/2014/main" id="{ADA971DB-5BE8-31B6-43E3-202C5FFA2277}"/>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B223EFC9-79F5-FA58-A310-79B0ABB7205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5E3F4329-ACCA-E0DF-345C-9DA9C0F98B5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604571F9-A371-1C9E-264E-037622028A4C}"/>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D8E5AC8-FA0C-CD87-06EA-022D7D62FE87}"/>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3DACC51-8320-133E-453B-CBF930E9EE2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8A09EE69-C830-08B2-4610-7B0D4EB29BD5}"/>
              </a:ext>
            </a:extLst>
          </p:cNvPr>
          <p:cNvGrpSpPr/>
          <p:nvPr/>
        </p:nvGrpSpPr>
        <p:grpSpPr>
          <a:xfrm>
            <a:off x="4999068" y="784720"/>
            <a:ext cx="2374813" cy="774679"/>
            <a:chOff x="9505044" y="3187721"/>
            <a:chExt cx="3853542" cy="774679"/>
          </a:xfrm>
        </p:grpSpPr>
        <p:sp>
          <p:nvSpPr>
            <p:cNvPr id="39" name="Rectangle 38">
              <a:extLst>
                <a:ext uri="{FF2B5EF4-FFF2-40B4-BE49-F238E27FC236}">
                  <a16:creationId xmlns:a16="http://schemas.microsoft.com/office/drawing/2014/main" id="{E250897F-6B6D-16A4-73BA-8342DEEC6BC0}"/>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0" name="Rectangle 39">
              <a:extLst>
                <a:ext uri="{FF2B5EF4-FFF2-40B4-BE49-F238E27FC236}">
                  <a16:creationId xmlns:a16="http://schemas.microsoft.com/office/drawing/2014/main" id="{BF87EC87-A372-15FA-95CD-84A0AA8F06D0}"/>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1" name="Rectangle 40">
              <a:extLst>
                <a:ext uri="{FF2B5EF4-FFF2-40B4-BE49-F238E27FC236}">
                  <a16:creationId xmlns:a16="http://schemas.microsoft.com/office/drawing/2014/main" id="{F009D24F-FEF2-CC89-6087-7F714E5A8C15}"/>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2" name="Straight Connector 41">
              <a:extLst>
                <a:ext uri="{FF2B5EF4-FFF2-40B4-BE49-F238E27FC236}">
                  <a16:creationId xmlns:a16="http://schemas.microsoft.com/office/drawing/2014/main" id="{C00205D3-74B5-8F41-BFC6-17FC86A95C07}"/>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5402EED-2CDF-B0CC-4E97-DAF315959D87}"/>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B791C53C-B53C-079B-3576-A4DB4BD35C5B}"/>
              </a:ext>
            </a:extLst>
          </p:cNvPr>
          <p:cNvGrpSpPr/>
          <p:nvPr/>
        </p:nvGrpSpPr>
        <p:grpSpPr>
          <a:xfrm>
            <a:off x="7279996" y="796120"/>
            <a:ext cx="1935850" cy="655147"/>
            <a:chOff x="7382692" y="796120"/>
            <a:chExt cx="1935850" cy="655147"/>
          </a:xfrm>
        </p:grpSpPr>
        <p:sp>
          <p:nvSpPr>
            <p:cNvPr id="46" name="Rectangle 45">
              <a:extLst>
                <a:ext uri="{FF2B5EF4-FFF2-40B4-BE49-F238E27FC236}">
                  <a16:creationId xmlns:a16="http://schemas.microsoft.com/office/drawing/2014/main" id="{CC62A938-DE11-8166-6705-DF9B0A8D5ABE}"/>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1" name="Rectangle 50">
              <a:extLst>
                <a:ext uri="{FF2B5EF4-FFF2-40B4-BE49-F238E27FC236}">
                  <a16:creationId xmlns:a16="http://schemas.microsoft.com/office/drawing/2014/main" id="{D73F7D38-4076-34EE-B083-D2B3FDC5434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ECADF85-CE25-7331-AC9C-6EEEA5625F2A}"/>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3" name="Straight Connector 52">
              <a:extLst>
                <a:ext uri="{FF2B5EF4-FFF2-40B4-BE49-F238E27FC236}">
                  <a16:creationId xmlns:a16="http://schemas.microsoft.com/office/drawing/2014/main" id="{0A606212-93C8-D990-46D4-4E15F71CD983}"/>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147EF84B-1359-2716-2973-79CDD715F178}"/>
              </a:ext>
            </a:extLst>
          </p:cNvPr>
          <p:cNvGrpSpPr/>
          <p:nvPr/>
        </p:nvGrpSpPr>
        <p:grpSpPr>
          <a:xfrm>
            <a:off x="7284350" y="1528354"/>
            <a:ext cx="1935850" cy="655147"/>
            <a:chOff x="7382692" y="796120"/>
            <a:chExt cx="1935850" cy="655147"/>
          </a:xfrm>
        </p:grpSpPr>
        <p:sp>
          <p:nvSpPr>
            <p:cNvPr id="58" name="Rectangle 57">
              <a:extLst>
                <a:ext uri="{FF2B5EF4-FFF2-40B4-BE49-F238E27FC236}">
                  <a16:creationId xmlns:a16="http://schemas.microsoft.com/office/drawing/2014/main" id="{4337A929-E769-988A-06D9-F0901C1C38DB}"/>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3" name="Rectangle 62">
              <a:extLst>
                <a:ext uri="{FF2B5EF4-FFF2-40B4-BE49-F238E27FC236}">
                  <a16:creationId xmlns:a16="http://schemas.microsoft.com/office/drawing/2014/main" id="{428FEC69-3CFA-7FC8-02B9-1CC2D75CDC62}"/>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2" name="Rectangle 71">
              <a:extLst>
                <a:ext uri="{FF2B5EF4-FFF2-40B4-BE49-F238E27FC236}">
                  <a16:creationId xmlns:a16="http://schemas.microsoft.com/office/drawing/2014/main" id="{C786FE79-5E2C-69B0-793E-92DBEEB9815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3" name="Straight Connector 72">
              <a:extLst>
                <a:ext uri="{FF2B5EF4-FFF2-40B4-BE49-F238E27FC236}">
                  <a16:creationId xmlns:a16="http://schemas.microsoft.com/office/drawing/2014/main" id="{FD9CA133-8D50-35F2-A15B-8F57E6E5F9B8}"/>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D462A65F-0049-35E4-98E3-5095F54553A2}"/>
              </a:ext>
            </a:extLst>
          </p:cNvPr>
          <p:cNvGrpSpPr/>
          <p:nvPr/>
        </p:nvGrpSpPr>
        <p:grpSpPr>
          <a:xfrm>
            <a:off x="7239084" y="3618980"/>
            <a:ext cx="1970401" cy="1014538"/>
            <a:chOff x="7239084" y="3618980"/>
            <a:chExt cx="1970401" cy="1014538"/>
          </a:xfrm>
        </p:grpSpPr>
        <p:sp>
          <p:nvSpPr>
            <p:cNvPr id="75" name="Rectangle 74">
              <a:extLst>
                <a:ext uri="{FF2B5EF4-FFF2-40B4-BE49-F238E27FC236}">
                  <a16:creationId xmlns:a16="http://schemas.microsoft.com/office/drawing/2014/main" id="{968DF3DD-D692-AC4C-6121-978078FE979E}"/>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6" name="Group 75">
              <a:extLst>
                <a:ext uri="{FF2B5EF4-FFF2-40B4-BE49-F238E27FC236}">
                  <a16:creationId xmlns:a16="http://schemas.microsoft.com/office/drawing/2014/main" id="{E7394FC6-CDF2-FC9A-9262-359DBA023954}"/>
                </a:ext>
              </a:extLst>
            </p:cNvPr>
            <p:cNvGrpSpPr/>
            <p:nvPr/>
          </p:nvGrpSpPr>
          <p:grpSpPr>
            <a:xfrm>
              <a:off x="7239084" y="3618980"/>
              <a:ext cx="1970401" cy="803447"/>
              <a:chOff x="7239084" y="3618980"/>
              <a:chExt cx="1970401" cy="803447"/>
            </a:xfrm>
          </p:grpSpPr>
          <p:sp>
            <p:nvSpPr>
              <p:cNvPr id="77" name="Rectangle 76">
                <a:extLst>
                  <a:ext uri="{FF2B5EF4-FFF2-40B4-BE49-F238E27FC236}">
                    <a16:creationId xmlns:a16="http://schemas.microsoft.com/office/drawing/2014/main" id="{0DE5D5D2-DEA6-38E1-5581-FC5139596B77}"/>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Rectangle 77">
                <a:extLst>
                  <a:ext uri="{FF2B5EF4-FFF2-40B4-BE49-F238E27FC236}">
                    <a16:creationId xmlns:a16="http://schemas.microsoft.com/office/drawing/2014/main" id="{A2F25D1E-ED3F-8D96-5249-D4C71E3067CA}"/>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9" name="Straight Connector 78">
                <a:extLst>
                  <a:ext uri="{FF2B5EF4-FFF2-40B4-BE49-F238E27FC236}">
                    <a16:creationId xmlns:a16="http://schemas.microsoft.com/office/drawing/2014/main" id="{319DD191-44B0-5FF6-53A6-B012C65F77D4}"/>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3A006F5-4BF7-4A6F-FE2C-CF7612183E23}"/>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19" name="Straight Connector 118">
            <a:extLst>
              <a:ext uri="{FF2B5EF4-FFF2-40B4-BE49-F238E27FC236}">
                <a16:creationId xmlns:a16="http://schemas.microsoft.com/office/drawing/2014/main" id="{D1571BE6-3712-48DD-8C96-08E2C8FC4903}"/>
              </a:ext>
            </a:extLst>
          </p:cNvPr>
          <p:cNvCxnSpPr>
            <a:cxnSpLocks/>
          </p:cNvCxnSpPr>
          <p:nvPr/>
        </p:nvCxnSpPr>
        <p:spPr bwMode="auto">
          <a:xfrm>
            <a:off x="152400" y="6655526"/>
            <a:ext cx="5486400" cy="0"/>
          </a:xfrm>
          <a:prstGeom prst="line">
            <a:avLst/>
          </a:prstGeom>
          <a:noFill/>
          <a:ln w="25400" cap="flat" cmpd="sng" algn="ctr">
            <a:solidFill>
              <a:srgbClr val="FF00FF"/>
            </a:solidFill>
            <a:prstDash val="solid"/>
            <a:round/>
            <a:headEnd type="none" w="med" len="med"/>
            <a:tailEnd type="none" w="med" len="med"/>
          </a:ln>
          <a:effectLst/>
        </p:spPr>
      </p:cxnSp>
      <p:cxnSp>
        <p:nvCxnSpPr>
          <p:cNvPr id="120" name="Straight Connector 119">
            <a:extLst>
              <a:ext uri="{FF2B5EF4-FFF2-40B4-BE49-F238E27FC236}">
                <a16:creationId xmlns:a16="http://schemas.microsoft.com/office/drawing/2014/main" id="{413DC9C9-B16D-4962-8445-FC45B974BBBD}"/>
              </a:ext>
            </a:extLst>
          </p:cNvPr>
          <p:cNvCxnSpPr>
            <a:cxnSpLocks/>
          </p:cNvCxnSpPr>
          <p:nvPr/>
        </p:nvCxnSpPr>
        <p:spPr bwMode="auto">
          <a:xfrm>
            <a:off x="3962983" y="6172200"/>
            <a:ext cx="4266617" cy="0"/>
          </a:xfrm>
          <a:prstGeom prst="line">
            <a:avLst/>
          </a:prstGeom>
          <a:noFill/>
          <a:ln w="25400" cap="flat" cmpd="sng" algn="ctr">
            <a:solidFill>
              <a:srgbClr val="FF00FF"/>
            </a:solidFill>
            <a:prstDash val="solid"/>
            <a:round/>
            <a:headEnd type="none" w="med" len="med"/>
            <a:tailEnd type="none" w="med" len="med"/>
          </a:ln>
          <a:effectLst/>
        </p:spPr>
      </p:cxnSp>
      <p:cxnSp>
        <p:nvCxnSpPr>
          <p:cNvPr id="122" name="Straight Connector 121">
            <a:extLst>
              <a:ext uri="{FF2B5EF4-FFF2-40B4-BE49-F238E27FC236}">
                <a16:creationId xmlns:a16="http://schemas.microsoft.com/office/drawing/2014/main" id="{C20C5324-87FE-4634-8CD4-31BCE4CE6E38}"/>
              </a:ext>
            </a:extLst>
          </p:cNvPr>
          <p:cNvCxnSpPr>
            <a:cxnSpLocks/>
          </p:cNvCxnSpPr>
          <p:nvPr/>
        </p:nvCxnSpPr>
        <p:spPr bwMode="auto">
          <a:xfrm>
            <a:off x="3898542" y="6429775"/>
            <a:ext cx="4180341" cy="2622"/>
          </a:xfrm>
          <a:prstGeom prst="line">
            <a:avLst/>
          </a:prstGeom>
          <a:noFill/>
          <a:ln w="25400" cap="flat" cmpd="sng" algn="ctr">
            <a:solidFill>
              <a:srgbClr val="FF00FF"/>
            </a:solidFill>
            <a:prstDash val="solid"/>
            <a:round/>
            <a:headEnd type="none" w="med" len="med"/>
            <a:tailEnd type="none" w="med" len="med"/>
          </a:ln>
          <a:effectLst/>
        </p:spPr>
      </p:cxnSp>
    </p:spTree>
    <p:extLst>
      <p:ext uri="{BB962C8B-B14F-4D97-AF65-F5344CB8AC3E}">
        <p14:creationId xmlns:p14="http://schemas.microsoft.com/office/powerpoint/2010/main" val="178858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ppt_x"/>
                                          </p:val>
                                        </p:tav>
                                        <p:tav tm="100000">
                                          <p:val>
                                            <p:strVal val="#ppt_x"/>
                                          </p:val>
                                        </p:tav>
                                      </p:tavLst>
                                    </p:anim>
                                    <p:anim calcmode="lin" valueType="num">
                                      <p:cBhvr additive="base">
                                        <p:cTn id="1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4"/>
                                        </p:tgtEl>
                                        <p:attrNameLst>
                                          <p:attrName>style.visibility</p:attrName>
                                        </p:attrNameLst>
                                      </p:cBhvr>
                                      <p:to>
                                        <p:strVal val="visible"/>
                                      </p:to>
                                    </p:set>
                                    <p:anim calcmode="lin" valueType="num">
                                      <p:cBhvr additive="base">
                                        <p:cTn id="29" dur="500" fill="hold"/>
                                        <p:tgtEl>
                                          <p:spTgt spid="44"/>
                                        </p:tgtEl>
                                        <p:attrNameLst>
                                          <p:attrName>ppt_x</p:attrName>
                                        </p:attrNameLst>
                                      </p:cBhvr>
                                      <p:tavLst>
                                        <p:tav tm="0">
                                          <p:val>
                                            <p:strVal val="#ppt_x"/>
                                          </p:val>
                                        </p:tav>
                                        <p:tav tm="100000">
                                          <p:val>
                                            <p:strVal val="#ppt_x"/>
                                          </p:val>
                                        </p:tav>
                                      </p:tavLst>
                                    </p:anim>
                                    <p:anim calcmode="lin" valueType="num">
                                      <p:cBhvr additive="base">
                                        <p:cTn id="3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500" fill="hold"/>
                                        <p:tgtEl>
                                          <p:spTgt spid="22"/>
                                        </p:tgtEl>
                                        <p:attrNameLst>
                                          <p:attrName>ppt_x</p:attrName>
                                        </p:attrNameLst>
                                      </p:cBhvr>
                                      <p:tavLst>
                                        <p:tav tm="0">
                                          <p:val>
                                            <p:strVal val="#ppt_x"/>
                                          </p:val>
                                        </p:tav>
                                        <p:tav tm="100000">
                                          <p:val>
                                            <p:strVal val="#ppt_x"/>
                                          </p:val>
                                        </p:tav>
                                      </p:tavLst>
                                    </p:anim>
                                    <p:anim calcmode="lin" valueType="num">
                                      <p:cBhvr additive="base">
                                        <p:cTn id="3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ppt_x"/>
                                          </p:val>
                                        </p:tav>
                                        <p:tav tm="100000">
                                          <p:val>
                                            <p:strVal val="#ppt_x"/>
                                          </p:val>
                                        </p:tav>
                                      </p:tavLst>
                                    </p:anim>
                                    <p:anim calcmode="lin" valueType="num">
                                      <p:cBhvr additive="base">
                                        <p:cTn id="4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500" fill="hold"/>
                                        <p:tgtEl>
                                          <p:spTgt spid="55"/>
                                        </p:tgtEl>
                                        <p:attrNameLst>
                                          <p:attrName>ppt_x</p:attrName>
                                        </p:attrNameLst>
                                      </p:cBhvr>
                                      <p:tavLst>
                                        <p:tav tm="0">
                                          <p:val>
                                            <p:strVal val="#ppt_x"/>
                                          </p:val>
                                        </p:tav>
                                        <p:tav tm="100000">
                                          <p:val>
                                            <p:strVal val="#ppt_x"/>
                                          </p:val>
                                        </p:tav>
                                      </p:tavLst>
                                    </p:anim>
                                    <p:anim calcmode="lin" valueType="num">
                                      <p:cBhvr additive="base">
                                        <p:cTn id="48" dur="500" fill="hold"/>
                                        <p:tgtEl>
                                          <p:spTgt spid="55"/>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1"/>
                                        </p:tgtEl>
                                        <p:attrNameLst>
                                          <p:attrName>style.visibility</p:attrName>
                                        </p:attrNameLst>
                                      </p:cBhvr>
                                      <p:to>
                                        <p:strVal val="visible"/>
                                      </p:to>
                                    </p:set>
                                    <p:anim calcmode="lin" valueType="num">
                                      <p:cBhvr additive="base">
                                        <p:cTn id="53" dur="500" fill="hold"/>
                                        <p:tgtEl>
                                          <p:spTgt spid="21"/>
                                        </p:tgtEl>
                                        <p:attrNameLst>
                                          <p:attrName>ppt_x</p:attrName>
                                        </p:attrNameLst>
                                      </p:cBhvr>
                                      <p:tavLst>
                                        <p:tav tm="0">
                                          <p:val>
                                            <p:strVal val="#ppt_x"/>
                                          </p:val>
                                        </p:tav>
                                        <p:tav tm="100000">
                                          <p:val>
                                            <p:strVal val="#ppt_x"/>
                                          </p:val>
                                        </p:tav>
                                      </p:tavLst>
                                    </p:anim>
                                    <p:anim calcmode="lin" valueType="num">
                                      <p:cBhvr additive="base">
                                        <p:cTn id="54" dur="500" fill="hold"/>
                                        <p:tgtEl>
                                          <p:spTgt spid="21"/>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500" fill="hold"/>
                                        <p:tgtEl>
                                          <p:spTgt spid="19"/>
                                        </p:tgtEl>
                                        <p:attrNameLst>
                                          <p:attrName>ppt_x</p:attrName>
                                        </p:attrNameLst>
                                      </p:cBhvr>
                                      <p:tavLst>
                                        <p:tav tm="0">
                                          <p:val>
                                            <p:strVal val="#ppt_x"/>
                                          </p:val>
                                        </p:tav>
                                        <p:tav tm="100000">
                                          <p:val>
                                            <p:strVal val="#ppt_x"/>
                                          </p:val>
                                        </p:tav>
                                      </p:tavLst>
                                    </p:anim>
                                    <p:anim calcmode="lin" valueType="num">
                                      <p:cBhvr additive="base">
                                        <p:cTn id="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11"/>
                                        </p:tgtEl>
                                        <p:attrNameLst>
                                          <p:attrName>style.visibility</p:attrName>
                                        </p:attrNameLst>
                                      </p:cBhvr>
                                      <p:to>
                                        <p:strVal val="visible"/>
                                      </p:to>
                                    </p:set>
                                    <p:anim calcmode="lin" valueType="num">
                                      <p:cBhvr additive="base">
                                        <p:cTn id="63" dur="500" fill="hold"/>
                                        <p:tgtEl>
                                          <p:spTgt spid="11"/>
                                        </p:tgtEl>
                                        <p:attrNameLst>
                                          <p:attrName>ppt_x</p:attrName>
                                        </p:attrNameLst>
                                      </p:cBhvr>
                                      <p:tavLst>
                                        <p:tav tm="0">
                                          <p:val>
                                            <p:strVal val="#ppt_x"/>
                                          </p:val>
                                        </p:tav>
                                        <p:tav tm="100000">
                                          <p:val>
                                            <p:strVal val="#ppt_x"/>
                                          </p:val>
                                        </p:tav>
                                      </p:tavLst>
                                    </p:anim>
                                    <p:anim calcmode="lin" valueType="num">
                                      <p:cBhvr additive="base">
                                        <p:cTn id="6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20"/>
                                        </p:tgtEl>
                                        <p:attrNameLst>
                                          <p:attrName>style.visibility</p:attrName>
                                        </p:attrNameLst>
                                      </p:cBhvr>
                                      <p:to>
                                        <p:strVal val="visible"/>
                                      </p:to>
                                    </p:set>
                                    <p:anim calcmode="lin" valueType="num">
                                      <p:cBhvr additive="base">
                                        <p:cTn id="69" dur="500" fill="hold"/>
                                        <p:tgtEl>
                                          <p:spTgt spid="20"/>
                                        </p:tgtEl>
                                        <p:attrNameLst>
                                          <p:attrName>ppt_x</p:attrName>
                                        </p:attrNameLst>
                                      </p:cBhvr>
                                      <p:tavLst>
                                        <p:tav tm="0">
                                          <p:val>
                                            <p:strVal val="#ppt_x"/>
                                          </p:val>
                                        </p:tav>
                                        <p:tav tm="100000">
                                          <p:val>
                                            <p:strVal val="#ppt_x"/>
                                          </p:val>
                                        </p:tav>
                                      </p:tavLst>
                                    </p:anim>
                                    <p:anim calcmode="lin" valueType="num">
                                      <p:cBhvr additive="base">
                                        <p:cTn id="7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additive="base">
                                        <p:cTn id="75" dur="500" fill="hold"/>
                                        <p:tgtEl>
                                          <p:spTgt spid="10"/>
                                        </p:tgtEl>
                                        <p:attrNameLst>
                                          <p:attrName>ppt_x</p:attrName>
                                        </p:attrNameLst>
                                      </p:cBhvr>
                                      <p:tavLst>
                                        <p:tav tm="0">
                                          <p:val>
                                            <p:strVal val="#ppt_x"/>
                                          </p:val>
                                        </p:tav>
                                        <p:tav tm="100000">
                                          <p:val>
                                            <p:strVal val="#ppt_x"/>
                                          </p:val>
                                        </p:tav>
                                      </p:tavLst>
                                    </p:anim>
                                    <p:anim calcmode="lin" valueType="num">
                                      <p:cBhvr additive="base">
                                        <p:cTn id="7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29"/>
                                        </p:tgtEl>
                                        <p:attrNameLst>
                                          <p:attrName>style.visibility</p:attrName>
                                        </p:attrNameLst>
                                      </p:cBhvr>
                                      <p:to>
                                        <p:strVal val="visible"/>
                                      </p:to>
                                    </p:set>
                                    <p:anim calcmode="lin" valueType="num">
                                      <p:cBhvr additive="base">
                                        <p:cTn id="81" dur="500" fill="hold"/>
                                        <p:tgtEl>
                                          <p:spTgt spid="29"/>
                                        </p:tgtEl>
                                        <p:attrNameLst>
                                          <p:attrName>ppt_x</p:attrName>
                                        </p:attrNameLst>
                                      </p:cBhvr>
                                      <p:tavLst>
                                        <p:tav tm="0">
                                          <p:val>
                                            <p:strVal val="#ppt_x"/>
                                          </p:val>
                                        </p:tav>
                                        <p:tav tm="100000">
                                          <p:val>
                                            <p:strVal val="#ppt_x"/>
                                          </p:val>
                                        </p:tav>
                                      </p:tavLst>
                                    </p:anim>
                                    <p:anim calcmode="lin" valueType="num">
                                      <p:cBhvr additive="base">
                                        <p:cTn id="8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500" fill="hold"/>
                                        <p:tgtEl>
                                          <p:spTgt spid="74"/>
                                        </p:tgtEl>
                                        <p:attrNameLst>
                                          <p:attrName>ppt_x</p:attrName>
                                        </p:attrNameLst>
                                      </p:cBhvr>
                                      <p:tavLst>
                                        <p:tav tm="0">
                                          <p:val>
                                            <p:strVal val="#ppt_x"/>
                                          </p:val>
                                        </p:tav>
                                        <p:tav tm="100000">
                                          <p:val>
                                            <p:strVal val="#ppt_x"/>
                                          </p:val>
                                        </p:tav>
                                      </p:tavLst>
                                    </p:anim>
                                    <p:anim calcmode="lin" valueType="num">
                                      <p:cBhvr additive="base">
                                        <p:cTn id="88"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18"/>
                                        </p:tgtEl>
                                        <p:attrNameLst>
                                          <p:attrName>style.visibility</p:attrName>
                                        </p:attrNameLst>
                                      </p:cBhvr>
                                      <p:to>
                                        <p:strVal val="visible"/>
                                      </p:to>
                                    </p:set>
                                    <p:anim calcmode="lin" valueType="num">
                                      <p:cBhvr additive="base">
                                        <p:cTn id="93" dur="500" fill="hold"/>
                                        <p:tgtEl>
                                          <p:spTgt spid="18"/>
                                        </p:tgtEl>
                                        <p:attrNameLst>
                                          <p:attrName>ppt_x</p:attrName>
                                        </p:attrNameLst>
                                      </p:cBhvr>
                                      <p:tavLst>
                                        <p:tav tm="0">
                                          <p:val>
                                            <p:strVal val="#ppt_x"/>
                                          </p:val>
                                        </p:tav>
                                        <p:tav tm="100000">
                                          <p:val>
                                            <p:strVal val="#ppt_x"/>
                                          </p:val>
                                        </p:tav>
                                      </p:tavLst>
                                    </p:anim>
                                    <p:anim calcmode="lin" valueType="num">
                                      <p:cBhvr additive="base">
                                        <p:cTn id="9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13"/>
                                        </p:tgtEl>
                                        <p:attrNameLst>
                                          <p:attrName>style.visibility</p:attrName>
                                        </p:attrNameLst>
                                      </p:cBhvr>
                                      <p:to>
                                        <p:strVal val="visible"/>
                                      </p:to>
                                    </p:set>
                                    <p:anim calcmode="lin" valueType="num">
                                      <p:cBhvr additive="base">
                                        <p:cTn id="99" dur="500" fill="hold"/>
                                        <p:tgtEl>
                                          <p:spTgt spid="13"/>
                                        </p:tgtEl>
                                        <p:attrNameLst>
                                          <p:attrName>ppt_x</p:attrName>
                                        </p:attrNameLst>
                                      </p:cBhvr>
                                      <p:tavLst>
                                        <p:tav tm="0">
                                          <p:val>
                                            <p:strVal val="#ppt_x"/>
                                          </p:val>
                                        </p:tav>
                                        <p:tav tm="100000">
                                          <p:val>
                                            <p:strVal val="#ppt_x"/>
                                          </p:val>
                                        </p:tav>
                                      </p:tavLst>
                                    </p:anim>
                                    <p:anim calcmode="lin" valueType="num">
                                      <p:cBhvr additive="base">
                                        <p:cTn id="100"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additive="base">
                                        <p:cTn id="105" dur="500" fill="hold"/>
                                        <p:tgtEl>
                                          <p:spTgt spid="17"/>
                                        </p:tgtEl>
                                        <p:attrNameLst>
                                          <p:attrName>ppt_x</p:attrName>
                                        </p:attrNameLst>
                                      </p:cBhvr>
                                      <p:tavLst>
                                        <p:tav tm="0">
                                          <p:val>
                                            <p:strVal val="#ppt_x"/>
                                          </p:val>
                                        </p:tav>
                                        <p:tav tm="100000">
                                          <p:val>
                                            <p:strVal val="#ppt_x"/>
                                          </p:val>
                                        </p:tav>
                                      </p:tavLst>
                                    </p:anim>
                                    <p:anim calcmode="lin" valueType="num">
                                      <p:cBhvr additive="base">
                                        <p:cTn id="10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
                                        </p:tgtEl>
                                        <p:attrNameLst>
                                          <p:attrName>style.visibility</p:attrName>
                                        </p:attrNameLst>
                                      </p:cBhvr>
                                      <p:to>
                                        <p:strVal val="visible"/>
                                      </p:to>
                                    </p:set>
                                    <p:anim calcmode="lin" valueType="num">
                                      <p:cBhvr additive="base">
                                        <p:cTn id="111" dur="500" fill="hold"/>
                                        <p:tgtEl>
                                          <p:spTgt spid="4"/>
                                        </p:tgtEl>
                                        <p:attrNameLst>
                                          <p:attrName>ppt_x</p:attrName>
                                        </p:attrNameLst>
                                      </p:cBhvr>
                                      <p:tavLst>
                                        <p:tav tm="0">
                                          <p:val>
                                            <p:strVal val="#ppt_x"/>
                                          </p:val>
                                        </p:tav>
                                        <p:tav tm="100000">
                                          <p:val>
                                            <p:strVal val="#ppt_x"/>
                                          </p:val>
                                        </p:tav>
                                      </p:tavLst>
                                    </p:anim>
                                    <p:anim calcmode="lin" valueType="num">
                                      <p:cBhvr additive="base">
                                        <p:cTn id="11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nodeType="clickEffect">
                                  <p:stCondLst>
                                    <p:cond delay="0"/>
                                  </p:stCondLst>
                                  <p:childTnLst>
                                    <p:set>
                                      <p:cBhvr>
                                        <p:cTn id="116" dur="1" fill="hold">
                                          <p:stCondLst>
                                            <p:cond delay="0"/>
                                          </p:stCondLst>
                                        </p:cTn>
                                        <p:tgtEl>
                                          <p:spTgt spid="125">
                                            <p:txEl>
                                              <p:pRg st="0" end="0"/>
                                            </p:txEl>
                                          </p:spTgt>
                                        </p:tgtEl>
                                        <p:attrNameLst>
                                          <p:attrName>style.visibility</p:attrName>
                                        </p:attrNameLst>
                                      </p:cBhvr>
                                      <p:to>
                                        <p:strVal val="visible"/>
                                      </p:to>
                                    </p:set>
                                    <p:anim calcmode="lin" valueType="num">
                                      <p:cBhvr additive="base">
                                        <p:cTn id="117" dur="500" fill="hold"/>
                                        <p:tgtEl>
                                          <p:spTgt spid="125">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12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4" fill="hold" nodeType="clickEffect">
                                  <p:stCondLst>
                                    <p:cond delay="0"/>
                                  </p:stCondLst>
                                  <p:childTnLst>
                                    <p:set>
                                      <p:cBhvr>
                                        <p:cTn id="122" dur="1" fill="hold">
                                          <p:stCondLst>
                                            <p:cond delay="0"/>
                                          </p:stCondLst>
                                        </p:cTn>
                                        <p:tgtEl>
                                          <p:spTgt spid="125">
                                            <p:txEl>
                                              <p:pRg st="1" end="1"/>
                                            </p:txEl>
                                          </p:spTgt>
                                        </p:tgtEl>
                                        <p:attrNameLst>
                                          <p:attrName>style.visibility</p:attrName>
                                        </p:attrNameLst>
                                      </p:cBhvr>
                                      <p:to>
                                        <p:strVal val="visible"/>
                                      </p:to>
                                    </p:set>
                                    <p:anim calcmode="lin" valueType="num">
                                      <p:cBhvr additive="base">
                                        <p:cTn id="123" dur="500" fill="hold"/>
                                        <p:tgtEl>
                                          <p:spTgt spid="125">
                                            <p:txEl>
                                              <p:pRg st="1" end="1"/>
                                            </p:txEl>
                                          </p:spTgt>
                                        </p:tgtEl>
                                        <p:attrNameLst>
                                          <p:attrName>ppt_x</p:attrName>
                                        </p:attrNameLst>
                                      </p:cBhvr>
                                      <p:tavLst>
                                        <p:tav tm="0">
                                          <p:val>
                                            <p:strVal val="#ppt_x"/>
                                          </p:val>
                                        </p:tav>
                                        <p:tav tm="100000">
                                          <p:val>
                                            <p:strVal val="#ppt_x"/>
                                          </p:val>
                                        </p:tav>
                                      </p:tavLst>
                                    </p:anim>
                                    <p:anim calcmode="lin" valueType="num">
                                      <p:cBhvr additive="base">
                                        <p:cTn id="124" dur="500" fill="hold"/>
                                        <p:tgtEl>
                                          <p:spTgt spid="12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nodeType="clickEffect">
                                  <p:stCondLst>
                                    <p:cond delay="0"/>
                                  </p:stCondLst>
                                  <p:childTnLst>
                                    <p:set>
                                      <p:cBhvr>
                                        <p:cTn id="128" dur="1" fill="hold">
                                          <p:stCondLst>
                                            <p:cond delay="0"/>
                                          </p:stCondLst>
                                        </p:cTn>
                                        <p:tgtEl>
                                          <p:spTgt spid="125">
                                            <p:txEl>
                                              <p:pRg st="2" end="2"/>
                                            </p:txEl>
                                          </p:spTgt>
                                        </p:tgtEl>
                                        <p:attrNameLst>
                                          <p:attrName>style.visibility</p:attrName>
                                        </p:attrNameLst>
                                      </p:cBhvr>
                                      <p:to>
                                        <p:strVal val="visible"/>
                                      </p:to>
                                    </p:set>
                                    <p:anim calcmode="lin" valueType="num">
                                      <p:cBhvr additive="base">
                                        <p:cTn id="129" dur="500" fill="hold"/>
                                        <p:tgtEl>
                                          <p:spTgt spid="125">
                                            <p:txEl>
                                              <p:pRg st="2" end="2"/>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12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4" fill="hold" nodeType="clickEffect">
                                  <p:stCondLst>
                                    <p:cond delay="0"/>
                                  </p:stCondLst>
                                  <p:childTnLst>
                                    <p:set>
                                      <p:cBhvr>
                                        <p:cTn id="134" dur="1" fill="hold">
                                          <p:stCondLst>
                                            <p:cond delay="0"/>
                                          </p:stCondLst>
                                        </p:cTn>
                                        <p:tgtEl>
                                          <p:spTgt spid="119"/>
                                        </p:tgtEl>
                                        <p:attrNameLst>
                                          <p:attrName>style.visibility</p:attrName>
                                        </p:attrNameLst>
                                      </p:cBhvr>
                                      <p:to>
                                        <p:strVal val="visible"/>
                                      </p:to>
                                    </p:set>
                                    <p:anim calcmode="lin" valueType="num">
                                      <p:cBhvr additive="base">
                                        <p:cTn id="135" dur="500" fill="hold"/>
                                        <p:tgtEl>
                                          <p:spTgt spid="119"/>
                                        </p:tgtEl>
                                        <p:attrNameLst>
                                          <p:attrName>ppt_x</p:attrName>
                                        </p:attrNameLst>
                                      </p:cBhvr>
                                      <p:tavLst>
                                        <p:tav tm="0">
                                          <p:val>
                                            <p:strVal val="#ppt_x"/>
                                          </p:val>
                                        </p:tav>
                                        <p:tav tm="100000">
                                          <p:val>
                                            <p:strVal val="#ppt_x"/>
                                          </p:val>
                                        </p:tav>
                                      </p:tavLst>
                                    </p:anim>
                                    <p:anim calcmode="lin" valueType="num">
                                      <p:cBhvr additive="base">
                                        <p:cTn id="136" dur="500" fill="hold"/>
                                        <p:tgtEl>
                                          <p:spTgt spid="119"/>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nodeType="clickEffect">
                                  <p:stCondLst>
                                    <p:cond delay="0"/>
                                  </p:stCondLst>
                                  <p:childTnLst>
                                    <p:set>
                                      <p:cBhvr>
                                        <p:cTn id="140" dur="1" fill="hold">
                                          <p:stCondLst>
                                            <p:cond delay="0"/>
                                          </p:stCondLst>
                                        </p:cTn>
                                        <p:tgtEl>
                                          <p:spTgt spid="128">
                                            <p:txEl>
                                              <p:pRg st="0" end="0"/>
                                            </p:txEl>
                                          </p:spTgt>
                                        </p:tgtEl>
                                        <p:attrNameLst>
                                          <p:attrName>style.visibility</p:attrName>
                                        </p:attrNameLst>
                                      </p:cBhvr>
                                      <p:to>
                                        <p:strVal val="visible"/>
                                      </p:to>
                                    </p:set>
                                    <p:anim calcmode="lin" valueType="num">
                                      <p:cBhvr additive="base">
                                        <p:cTn id="141" dur="500" fill="hold"/>
                                        <p:tgtEl>
                                          <p:spTgt spid="128">
                                            <p:txEl>
                                              <p:pRg st="0" end="0"/>
                                            </p:txEl>
                                          </p:spTgt>
                                        </p:tgtEl>
                                        <p:attrNameLst>
                                          <p:attrName>ppt_x</p:attrName>
                                        </p:attrNameLst>
                                      </p:cBhvr>
                                      <p:tavLst>
                                        <p:tav tm="0">
                                          <p:val>
                                            <p:strVal val="#ppt_x"/>
                                          </p:val>
                                        </p:tav>
                                        <p:tav tm="100000">
                                          <p:val>
                                            <p:strVal val="#ppt_x"/>
                                          </p:val>
                                        </p:tav>
                                      </p:tavLst>
                                    </p:anim>
                                    <p:anim calcmode="lin" valueType="num">
                                      <p:cBhvr additive="base">
                                        <p:cTn id="142" dur="500" fill="hold"/>
                                        <p:tgtEl>
                                          <p:spTgt spid="12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nodeType="clickEffect">
                                  <p:stCondLst>
                                    <p:cond delay="0"/>
                                  </p:stCondLst>
                                  <p:childTnLst>
                                    <p:set>
                                      <p:cBhvr>
                                        <p:cTn id="146" dur="1" fill="hold">
                                          <p:stCondLst>
                                            <p:cond delay="0"/>
                                          </p:stCondLst>
                                        </p:cTn>
                                        <p:tgtEl>
                                          <p:spTgt spid="128">
                                            <p:txEl>
                                              <p:pRg st="1" end="1"/>
                                            </p:txEl>
                                          </p:spTgt>
                                        </p:tgtEl>
                                        <p:attrNameLst>
                                          <p:attrName>style.visibility</p:attrName>
                                        </p:attrNameLst>
                                      </p:cBhvr>
                                      <p:to>
                                        <p:strVal val="visible"/>
                                      </p:to>
                                    </p:set>
                                    <p:anim calcmode="lin" valueType="num">
                                      <p:cBhvr additive="base">
                                        <p:cTn id="147" dur="500" fill="hold"/>
                                        <p:tgtEl>
                                          <p:spTgt spid="128">
                                            <p:txEl>
                                              <p:pRg st="1" end="1"/>
                                            </p:txEl>
                                          </p:spTgt>
                                        </p:tgtEl>
                                        <p:attrNameLst>
                                          <p:attrName>ppt_x</p:attrName>
                                        </p:attrNameLst>
                                      </p:cBhvr>
                                      <p:tavLst>
                                        <p:tav tm="0">
                                          <p:val>
                                            <p:strVal val="#ppt_x"/>
                                          </p:val>
                                        </p:tav>
                                        <p:tav tm="100000">
                                          <p:val>
                                            <p:strVal val="#ppt_x"/>
                                          </p:val>
                                        </p:tav>
                                      </p:tavLst>
                                    </p:anim>
                                    <p:anim calcmode="lin" valueType="num">
                                      <p:cBhvr additive="base">
                                        <p:cTn id="148" dur="500" fill="hold"/>
                                        <p:tgtEl>
                                          <p:spTgt spid="12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4" fill="hold" nodeType="clickEffect">
                                  <p:stCondLst>
                                    <p:cond delay="0"/>
                                  </p:stCondLst>
                                  <p:childTnLst>
                                    <p:set>
                                      <p:cBhvr>
                                        <p:cTn id="152" dur="1" fill="hold">
                                          <p:stCondLst>
                                            <p:cond delay="0"/>
                                          </p:stCondLst>
                                        </p:cTn>
                                        <p:tgtEl>
                                          <p:spTgt spid="120"/>
                                        </p:tgtEl>
                                        <p:attrNameLst>
                                          <p:attrName>style.visibility</p:attrName>
                                        </p:attrNameLst>
                                      </p:cBhvr>
                                      <p:to>
                                        <p:strVal val="visible"/>
                                      </p:to>
                                    </p:set>
                                    <p:anim calcmode="lin" valueType="num">
                                      <p:cBhvr additive="base">
                                        <p:cTn id="153" dur="500" fill="hold"/>
                                        <p:tgtEl>
                                          <p:spTgt spid="120"/>
                                        </p:tgtEl>
                                        <p:attrNameLst>
                                          <p:attrName>ppt_x</p:attrName>
                                        </p:attrNameLst>
                                      </p:cBhvr>
                                      <p:tavLst>
                                        <p:tav tm="0">
                                          <p:val>
                                            <p:strVal val="#ppt_x"/>
                                          </p:val>
                                        </p:tav>
                                        <p:tav tm="100000">
                                          <p:val>
                                            <p:strVal val="#ppt_x"/>
                                          </p:val>
                                        </p:tav>
                                      </p:tavLst>
                                    </p:anim>
                                    <p:anim calcmode="lin" valueType="num">
                                      <p:cBhvr additive="base">
                                        <p:cTn id="154" dur="500" fill="hold"/>
                                        <p:tgtEl>
                                          <p:spTgt spid="120"/>
                                        </p:tgtEl>
                                        <p:attrNameLst>
                                          <p:attrName>ppt_y</p:attrName>
                                        </p:attrNameLst>
                                      </p:cBhvr>
                                      <p:tavLst>
                                        <p:tav tm="0">
                                          <p:val>
                                            <p:strVal val="1+#ppt_h/2"/>
                                          </p:val>
                                        </p:tav>
                                        <p:tav tm="100000">
                                          <p:val>
                                            <p:strVal val="#ppt_y"/>
                                          </p:val>
                                        </p:tav>
                                      </p:tavLst>
                                    </p:anim>
                                  </p:childTnLst>
                                </p:cTn>
                              </p:par>
                              <p:par>
                                <p:cTn id="155" presetID="2" presetClass="entr" presetSubtype="4" fill="hold" nodeType="withEffect">
                                  <p:stCondLst>
                                    <p:cond delay="0"/>
                                  </p:stCondLst>
                                  <p:childTnLst>
                                    <p:set>
                                      <p:cBhvr>
                                        <p:cTn id="156" dur="1" fill="hold">
                                          <p:stCondLst>
                                            <p:cond delay="0"/>
                                          </p:stCondLst>
                                        </p:cTn>
                                        <p:tgtEl>
                                          <p:spTgt spid="122"/>
                                        </p:tgtEl>
                                        <p:attrNameLst>
                                          <p:attrName>style.visibility</p:attrName>
                                        </p:attrNameLst>
                                      </p:cBhvr>
                                      <p:to>
                                        <p:strVal val="visible"/>
                                      </p:to>
                                    </p:set>
                                    <p:anim calcmode="lin" valueType="num">
                                      <p:cBhvr additive="base">
                                        <p:cTn id="157" dur="500" fill="hold"/>
                                        <p:tgtEl>
                                          <p:spTgt spid="122"/>
                                        </p:tgtEl>
                                        <p:attrNameLst>
                                          <p:attrName>ppt_x</p:attrName>
                                        </p:attrNameLst>
                                      </p:cBhvr>
                                      <p:tavLst>
                                        <p:tav tm="0">
                                          <p:val>
                                            <p:strVal val="#ppt_x"/>
                                          </p:val>
                                        </p:tav>
                                        <p:tav tm="100000">
                                          <p:val>
                                            <p:strVal val="#ppt_x"/>
                                          </p:val>
                                        </p:tav>
                                      </p:tavLst>
                                    </p:anim>
                                    <p:anim calcmode="lin" valueType="num">
                                      <p:cBhvr additive="base">
                                        <p:cTn id="158" dur="500" fill="hold"/>
                                        <p:tgtEl>
                                          <p:spTgt spid="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0FB4422-E15B-9E01-CEFC-91A276A43048}"/>
              </a:ext>
            </a:extLst>
          </p:cNvPr>
          <p:cNvPicPr>
            <a:picLocks noChangeAspect="1"/>
          </p:cNvPicPr>
          <p:nvPr/>
        </p:nvPicPr>
        <p:blipFill>
          <a:blip r:embed="rId2"/>
          <a:stretch>
            <a:fillRect/>
          </a:stretch>
        </p:blipFill>
        <p:spPr>
          <a:xfrm>
            <a:off x="304800" y="76200"/>
            <a:ext cx="7696200" cy="6821839"/>
          </a:xfrm>
          <a:prstGeom prst="rect">
            <a:avLst/>
          </a:prstGeom>
        </p:spPr>
      </p:pic>
    </p:spTree>
    <p:extLst>
      <p:ext uri="{BB962C8B-B14F-4D97-AF65-F5344CB8AC3E}">
        <p14:creationId xmlns:p14="http://schemas.microsoft.com/office/powerpoint/2010/main" val="2589420034"/>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FF637A7-55AF-E78C-9686-5D0275EC43E1}"/>
              </a:ext>
            </a:extLst>
          </p:cNvPr>
          <p:cNvPicPr>
            <a:picLocks noChangeAspect="1"/>
          </p:cNvPicPr>
          <p:nvPr/>
        </p:nvPicPr>
        <p:blipFill>
          <a:blip r:embed="rId2"/>
          <a:stretch>
            <a:fillRect/>
          </a:stretch>
        </p:blipFill>
        <p:spPr>
          <a:xfrm>
            <a:off x="-76200" y="161991"/>
            <a:ext cx="9448800" cy="6541478"/>
          </a:xfrm>
          <a:prstGeom prst="rect">
            <a:avLst/>
          </a:prstGeom>
        </p:spPr>
      </p:pic>
    </p:spTree>
    <p:extLst>
      <p:ext uri="{BB962C8B-B14F-4D97-AF65-F5344CB8AC3E}">
        <p14:creationId xmlns:p14="http://schemas.microsoft.com/office/powerpoint/2010/main" val="2542845342"/>
      </p:ext>
    </p:extLst>
  </p:cSld>
  <p:clrMapOvr>
    <a:masterClrMapping/>
  </p:clrMapOvr>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7B49F1-95AE-DED1-F633-5DCD2FDA8965}"/>
              </a:ext>
            </a:extLst>
          </p:cNvPr>
          <p:cNvPicPr>
            <a:picLocks noChangeAspect="1"/>
          </p:cNvPicPr>
          <p:nvPr/>
        </p:nvPicPr>
        <p:blipFill>
          <a:blip r:embed="rId2"/>
          <a:stretch>
            <a:fillRect/>
          </a:stretch>
        </p:blipFill>
        <p:spPr>
          <a:xfrm>
            <a:off x="0" y="228600"/>
            <a:ext cx="9224348" cy="5943600"/>
          </a:xfrm>
          <a:prstGeom prst="rect">
            <a:avLst/>
          </a:prstGeom>
        </p:spPr>
      </p:pic>
    </p:spTree>
    <p:extLst>
      <p:ext uri="{BB962C8B-B14F-4D97-AF65-F5344CB8AC3E}">
        <p14:creationId xmlns:p14="http://schemas.microsoft.com/office/powerpoint/2010/main" val="3382382727"/>
      </p:ext>
    </p:extLst>
  </p:cSld>
  <p:clrMapOvr>
    <a:masterClrMapping/>
  </p:clrMapOvr>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1476986-72E3-699E-64BA-9C80BF9C48E2}"/>
              </a:ext>
            </a:extLst>
          </p:cNvPr>
          <p:cNvPicPr>
            <a:picLocks noChangeAspect="1"/>
          </p:cNvPicPr>
          <p:nvPr/>
        </p:nvPicPr>
        <p:blipFill>
          <a:blip r:embed="rId2"/>
          <a:stretch>
            <a:fillRect/>
          </a:stretch>
        </p:blipFill>
        <p:spPr>
          <a:xfrm>
            <a:off x="-64243" y="228600"/>
            <a:ext cx="9269259" cy="5029200"/>
          </a:xfrm>
          <a:prstGeom prst="rect">
            <a:avLst/>
          </a:prstGeom>
        </p:spPr>
      </p:pic>
    </p:spTree>
    <p:extLst>
      <p:ext uri="{BB962C8B-B14F-4D97-AF65-F5344CB8AC3E}">
        <p14:creationId xmlns:p14="http://schemas.microsoft.com/office/powerpoint/2010/main" val="4233354188"/>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6413E6C-75BF-BE6E-7638-4069AF4592E0}"/>
              </a:ext>
            </a:extLst>
          </p:cNvPr>
          <p:cNvPicPr>
            <a:picLocks noChangeAspect="1"/>
          </p:cNvPicPr>
          <p:nvPr/>
        </p:nvPicPr>
        <p:blipFill>
          <a:blip r:embed="rId2"/>
          <a:stretch>
            <a:fillRect/>
          </a:stretch>
        </p:blipFill>
        <p:spPr>
          <a:xfrm>
            <a:off x="0" y="1143000"/>
            <a:ext cx="9144000" cy="4494404"/>
          </a:xfrm>
          <a:prstGeom prst="rect">
            <a:avLst/>
          </a:prstGeom>
        </p:spPr>
      </p:pic>
    </p:spTree>
    <p:extLst>
      <p:ext uri="{BB962C8B-B14F-4D97-AF65-F5344CB8AC3E}">
        <p14:creationId xmlns:p14="http://schemas.microsoft.com/office/powerpoint/2010/main" val="125017468"/>
      </p:ext>
    </p:extLst>
  </p:cSld>
  <p:clrMapOvr>
    <a:masterClrMapping/>
  </p:clrMapOvr>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A2BB86C-3847-AA83-43FD-8F5D70149395}"/>
              </a:ext>
            </a:extLst>
          </p:cNvPr>
          <p:cNvPicPr>
            <a:picLocks noChangeAspect="1"/>
          </p:cNvPicPr>
          <p:nvPr/>
        </p:nvPicPr>
        <p:blipFill>
          <a:blip r:embed="rId2"/>
          <a:stretch>
            <a:fillRect/>
          </a:stretch>
        </p:blipFill>
        <p:spPr>
          <a:xfrm>
            <a:off x="0" y="1708490"/>
            <a:ext cx="9144000" cy="3441019"/>
          </a:xfrm>
          <a:prstGeom prst="rect">
            <a:avLst/>
          </a:prstGeom>
        </p:spPr>
      </p:pic>
    </p:spTree>
    <p:extLst>
      <p:ext uri="{BB962C8B-B14F-4D97-AF65-F5344CB8AC3E}">
        <p14:creationId xmlns:p14="http://schemas.microsoft.com/office/powerpoint/2010/main" val="279571278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 20">
            <a:extLst>
              <a:ext uri="{FF2B5EF4-FFF2-40B4-BE49-F238E27FC236}">
                <a16:creationId xmlns:a16="http://schemas.microsoft.com/office/drawing/2014/main" id="{5C4D309C-5309-0008-0144-B89C3759D466}"/>
              </a:ext>
            </a:extLst>
          </p:cNvPr>
          <p:cNvGrpSpPr/>
          <p:nvPr/>
        </p:nvGrpSpPr>
        <p:grpSpPr>
          <a:xfrm>
            <a:off x="3276600" y="838200"/>
            <a:ext cx="2329947" cy="1107919"/>
            <a:chOff x="3276600" y="838200"/>
            <a:chExt cx="2329947" cy="1107919"/>
          </a:xfrm>
        </p:grpSpPr>
        <p:grpSp>
          <p:nvGrpSpPr>
            <p:cNvPr id="2" name="Group 29">
              <a:extLst>
                <a:ext uri="{FF2B5EF4-FFF2-40B4-BE49-F238E27FC236}">
                  <a16:creationId xmlns:a16="http://schemas.microsoft.com/office/drawing/2014/main" id="{FC4EC97C-9EBC-B73A-4628-6602BF3C286D}"/>
                </a:ext>
              </a:extLst>
            </p:cNvPr>
            <p:cNvGrpSpPr>
              <a:grpSpLocks/>
            </p:cNvGrpSpPr>
            <p:nvPr/>
          </p:nvGrpSpPr>
          <p:grpSpPr bwMode="auto">
            <a:xfrm>
              <a:off x="4783173" y="1150233"/>
              <a:ext cx="823374" cy="795886"/>
              <a:chOff x="2065" y="1551"/>
              <a:chExt cx="1628" cy="1988"/>
            </a:xfrm>
          </p:grpSpPr>
          <p:sp>
            <p:nvSpPr>
              <p:cNvPr id="3" name="Freeform 30">
                <a:extLst>
                  <a:ext uri="{FF2B5EF4-FFF2-40B4-BE49-F238E27FC236}">
                    <a16:creationId xmlns:a16="http://schemas.microsoft.com/office/drawing/2014/main" id="{E2C46789-3B4F-486F-54A4-6AA0AE3B9EE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 name="Freeform 31">
                <a:extLst>
                  <a:ext uri="{FF2B5EF4-FFF2-40B4-BE49-F238E27FC236}">
                    <a16:creationId xmlns:a16="http://schemas.microsoft.com/office/drawing/2014/main" id="{C11833B4-49E8-7207-FDF8-E9CD010062D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 name="Freeform 32">
                <a:extLst>
                  <a:ext uri="{FF2B5EF4-FFF2-40B4-BE49-F238E27FC236}">
                    <a16:creationId xmlns:a16="http://schemas.microsoft.com/office/drawing/2014/main" id="{CB3A8A74-726E-8FF5-9746-6406A6DC9BF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 name="Freeform 33">
                <a:extLst>
                  <a:ext uri="{FF2B5EF4-FFF2-40B4-BE49-F238E27FC236}">
                    <a16:creationId xmlns:a16="http://schemas.microsoft.com/office/drawing/2014/main" id="{85FD8A4C-9DC8-F853-0052-AB7BB271074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 name="Freeform 34">
                <a:extLst>
                  <a:ext uri="{FF2B5EF4-FFF2-40B4-BE49-F238E27FC236}">
                    <a16:creationId xmlns:a16="http://schemas.microsoft.com/office/drawing/2014/main" id="{19DED159-48FF-FDD0-B3CB-9BACA616E79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8" name="Freeform 35">
                <a:extLst>
                  <a:ext uri="{FF2B5EF4-FFF2-40B4-BE49-F238E27FC236}">
                    <a16:creationId xmlns:a16="http://schemas.microsoft.com/office/drawing/2014/main" id="{705B9652-1BB0-84C0-79EC-60E15CE3C35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9" name="Freeform 36">
                <a:extLst>
                  <a:ext uri="{FF2B5EF4-FFF2-40B4-BE49-F238E27FC236}">
                    <a16:creationId xmlns:a16="http://schemas.microsoft.com/office/drawing/2014/main" id="{34179EDF-B21C-D377-3A40-AA9D783F199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0" name="Freeform 37">
                <a:extLst>
                  <a:ext uri="{FF2B5EF4-FFF2-40B4-BE49-F238E27FC236}">
                    <a16:creationId xmlns:a16="http://schemas.microsoft.com/office/drawing/2014/main" id="{741DDC3E-3AD1-6D85-883D-7EA971BBAA5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1" name="Freeform 38">
                <a:extLst>
                  <a:ext uri="{FF2B5EF4-FFF2-40B4-BE49-F238E27FC236}">
                    <a16:creationId xmlns:a16="http://schemas.microsoft.com/office/drawing/2014/main" id="{B7A86988-0BD6-E854-B9B4-C1D6CE9B0D1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2" name="Freeform 39">
                <a:extLst>
                  <a:ext uri="{FF2B5EF4-FFF2-40B4-BE49-F238E27FC236}">
                    <a16:creationId xmlns:a16="http://schemas.microsoft.com/office/drawing/2014/main" id="{001E2DB9-BD98-EB66-46E0-9A2E261EEC0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3" name="Freeform 40">
                <a:extLst>
                  <a:ext uri="{FF2B5EF4-FFF2-40B4-BE49-F238E27FC236}">
                    <a16:creationId xmlns:a16="http://schemas.microsoft.com/office/drawing/2014/main" id="{493CA9B7-8E45-9D62-10B4-E4A730C797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4" name="Freeform 41">
                <a:extLst>
                  <a:ext uri="{FF2B5EF4-FFF2-40B4-BE49-F238E27FC236}">
                    <a16:creationId xmlns:a16="http://schemas.microsoft.com/office/drawing/2014/main" id="{DAAC93DE-8BEB-AC51-2029-0884475B89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5" name="Freeform 42">
                <a:extLst>
                  <a:ext uri="{FF2B5EF4-FFF2-40B4-BE49-F238E27FC236}">
                    <a16:creationId xmlns:a16="http://schemas.microsoft.com/office/drawing/2014/main" id="{BF23A7C3-9F7D-C11D-ECA2-6A4B018F10F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6" name="Freeform 43">
                <a:extLst>
                  <a:ext uri="{FF2B5EF4-FFF2-40B4-BE49-F238E27FC236}">
                    <a16:creationId xmlns:a16="http://schemas.microsoft.com/office/drawing/2014/main" id="{BDA8EAD2-CACA-A07A-0727-5BAAB0847DC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44">
                <a:extLst>
                  <a:ext uri="{FF2B5EF4-FFF2-40B4-BE49-F238E27FC236}">
                    <a16:creationId xmlns:a16="http://schemas.microsoft.com/office/drawing/2014/main" id="{0E655D7A-DF95-2AC4-6114-34BE5BBA55C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45">
                <a:extLst>
                  <a:ext uri="{FF2B5EF4-FFF2-40B4-BE49-F238E27FC236}">
                    <a16:creationId xmlns:a16="http://schemas.microsoft.com/office/drawing/2014/main" id="{682D3B05-4233-70AC-49CE-4659F50C048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46">
                <a:extLst>
                  <a:ext uri="{FF2B5EF4-FFF2-40B4-BE49-F238E27FC236}">
                    <a16:creationId xmlns:a16="http://schemas.microsoft.com/office/drawing/2014/main" id="{D4DEC683-0AA9-C404-5261-D51C4EAA501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20" name="AutoShape 35">
              <a:extLst>
                <a:ext uri="{FF2B5EF4-FFF2-40B4-BE49-F238E27FC236}">
                  <a16:creationId xmlns:a16="http://schemas.microsoft.com/office/drawing/2014/main" id="{A0931B4B-9B93-906D-F5AE-2A7E7FDD4BDB}"/>
                </a:ext>
              </a:extLst>
            </p:cNvPr>
            <p:cNvSpPr>
              <a:spLocks noChangeArrowheads="1"/>
            </p:cNvSpPr>
            <p:nvPr/>
          </p:nvSpPr>
          <p:spPr bwMode="auto">
            <a:xfrm>
              <a:off x="3276600" y="838200"/>
              <a:ext cx="1735173" cy="624067"/>
            </a:xfrm>
            <a:prstGeom prst="wedgeRoundRectCallout">
              <a:avLst>
                <a:gd name="adj1" fmla="val 55822"/>
                <a:gd name="adj2" fmla="val 2580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err="1"/>
                <a:t>Aaaaah</a:t>
              </a:r>
              <a:endParaRPr lang="en-CA" altLang="en-US" sz="2400" i="0" dirty="0"/>
            </a:p>
          </p:txBody>
        </p:sp>
      </p:grpSp>
      <p:pic>
        <p:nvPicPr>
          <p:cNvPr id="22" name="Picture 5" descr="j0116172">
            <a:extLst>
              <a:ext uri="{FF2B5EF4-FFF2-40B4-BE49-F238E27FC236}">
                <a16:creationId xmlns:a16="http://schemas.microsoft.com/office/drawing/2014/main" id="{E4648261-D64F-27F4-4782-21962B6A2CC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762000" y="406715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AutoShape 35">
            <a:extLst>
              <a:ext uri="{FF2B5EF4-FFF2-40B4-BE49-F238E27FC236}">
                <a16:creationId xmlns:a16="http://schemas.microsoft.com/office/drawing/2014/main" id="{75906170-E5F5-1D12-A7C4-5F636A27BDEA}"/>
              </a:ext>
            </a:extLst>
          </p:cNvPr>
          <p:cNvSpPr>
            <a:spLocks noChangeArrowheads="1"/>
          </p:cNvSpPr>
          <p:nvPr/>
        </p:nvSpPr>
        <p:spPr bwMode="auto">
          <a:xfrm>
            <a:off x="101957" y="1928105"/>
            <a:ext cx="9042043" cy="1500895"/>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This section of slides teaches “and,” “or,” “not,” “implies,”  and proofs</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It does it in many different ways.</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Really the key is to understand the next page.</a:t>
            </a:r>
          </a:p>
        </p:txBody>
      </p:sp>
    </p:spTree>
    <p:extLst>
      <p:ext uri="{BB962C8B-B14F-4D97-AF65-F5344CB8AC3E}">
        <p14:creationId xmlns:p14="http://schemas.microsoft.com/office/powerpoint/2010/main" val="2006979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3">
                                            <p:bg/>
                                          </p:spTgt>
                                        </p:tgtEl>
                                        <p:attrNameLst>
                                          <p:attrName>style.visibility</p:attrName>
                                        </p:attrNameLst>
                                      </p:cBhvr>
                                      <p:to>
                                        <p:strVal val="visible"/>
                                      </p:to>
                                    </p:set>
                                    <p:anim calcmode="lin" valueType="num">
                                      <p:cBhvr additive="base">
                                        <p:cTn id="13" dur="500" fill="hold"/>
                                        <p:tgtEl>
                                          <p:spTgt spid="23">
                                            <p:bg/>
                                          </p:spTgt>
                                        </p:tgtEl>
                                        <p:attrNameLst>
                                          <p:attrName>ppt_x</p:attrName>
                                        </p:attrNameLst>
                                      </p:cBhvr>
                                      <p:tavLst>
                                        <p:tav tm="0">
                                          <p:val>
                                            <p:strVal val="#ppt_x"/>
                                          </p:val>
                                        </p:tav>
                                        <p:tav tm="100000">
                                          <p:val>
                                            <p:strVal val="#ppt_x"/>
                                          </p:val>
                                        </p:tav>
                                      </p:tavLst>
                                    </p:anim>
                                    <p:anim calcmode="lin" valueType="num">
                                      <p:cBhvr additive="base">
                                        <p:cTn id="14" dur="500" fill="hold"/>
                                        <p:tgtEl>
                                          <p:spTgt spid="23">
                                            <p:bg/>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fill="hold"/>
                                        <p:tgtEl>
                                          <p:spTgt spid="22"/>
                                        </p:tgtEl>
                                        <p:attrNameLst>
                                          <p:attrName>ppt_x</p:attrName>
                                        </p:attrNameLst>
                                      </p:cBhvr>
                                      <p:tavLst>
                                        <p:tav tm="0">
                                          <p:val>
                                            <p:strVal val="#ppt_x"/>
                                          </p:val>
                                        </p:tav>
                                        <p:tav tm="100000">
                                          <p:val>
                                            <p:strVal val="#ppt_x"/>
                                          </p:val>
                                        </p:tav>
                                      </p:tavLst>
                                    </p:anim>
                                    <p:anim calcmode="lin" valueType="num">
                                      <p:cBhvr additive="base">
                                        <p:cTn id="18" dur="500" fill="hold"/>
                                        <p:tgtEl>
                                          <p:spTgt spid="22"/>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3">
                                            <p:txEl>
                                              <p:pRg st="0" end="0"/>
                                            </p:txEl>
                                          </p:spTgt>
                                        </p:tgtEl>
                                        <p:attrNameLst>
                                          <p:attrName>style.visibility</p:attrName>
                                        </p:attrNameLst>
                                      </p:cBhvr>
                                      <p:to>
                                        <p:strVal val="visible"/>
                                      </p:to>
                                    </p:set>
                                    <p:anim calcmode="lin" valueType="num">
                                      <p:cBhvr additive="base">
                                        <p:cTn id="2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2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23">
                                            <p:txEl>
                                              <p:pRg st="1" end="1"/>
                                            </p:txEl>
                                          </p:spTgt>
                                        </p:tgtEl>
                                        <p:attrNameLst>
                                          <p:attrName>style.visibility</p:attrName>
                                        </p:attrNameLst>
                                      </p:cBhvr>
                                      <p:to>
                                        <p:strVal val="visible"/>
                                      </p:to>
                                    </p:set>
                                    <p:anim calcmode="lin" valueType="num">
                                      <p:cBhvr additive="base">
                                        <p:cTn id="27"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2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3">
                                            <p:txEl>
                                              <p:pRg st="2" end="2"/>
                                            </p:txEl>
                                          </p:spTgt>
                                        </p:tgtEl>
                                        <p:attrNameLst>
                                          <p:attrName>style.visibility</p:attrName>
                                        </p:attrNameLst>
                                      </p:cBhvr>
                                      <p:to>
                                        <p:strVal val="visible"/>
                                      </p:to>
                                    </p:set>
                                    <p:anim calcmode="lin" valueType="num">
                                      <p:cBhvr additive="base">
                                        <p:cTn id="33" dur="500" fill="hold"/>
                                        <p:tgtEl>
                                          <p:spTgt spid="23">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3">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uiExpand="1" build="allAtOnce"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9" name="TextBox 8">
            <a:extLst>
              <a:ext uri="{FF2B5EF4-FFF2-40B4-BE49-F238E27FC236}">
                <a16:creationId xmlns:a16="http://schemas.microsoft.com/office/drawing/2014/main" id="{CD355510-07E8-43E5-D978-46344C3321A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10" name="TextBox 9">
            <a:extLst>
              <a:ext uri="{FF2B5EF4-FFF2-40B4-BE49-F238E27FC236}">
                <a16:creationId xmlns:a16="http://schemas.microsoft.com/office/drawing/2014/main" id="{D395D695-A8EE-F274-7EA5-C6C7F01DF58E}"/>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21" name="TextBox 20">
            <a:extLst>
              <a:ext uri="{FF2B5EF4-FFF2-40B4-BE49-F238E27FC236}">
                <a16:creationId xmlns:a16="http://schemas.microsoft.com/office/drawing/2014/main" id="{A5323A66-CF2B-4128-BFA9-3D8CD7EB67CC}"/>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 name="AutoShape 35">
            <a:extLst>
              <a:ext uri="{FF2B5EF4-FFF2-40B4-BE49-F238E27FC236}">
                <a16:creationId xmlns:a16="http://schemas.microsoft.com/office/drawing/2014/main" id="{C6BCBE06-CAEB-CF12-4188-1E6FD6F607D8}"/>
              </a:ext>
            </a:extLst>
          </p:cNvPr>
          <p:cNvSpPr>
            <a:spLocks noChangeArrowheads="1"/>
          </p:cNvSpPr>
          <p:nvPr/>
        </p:nvSpPr>
        <p:spPr bwMode="auto">
          <a:xfrm>
            <a:off x="3048000" y="5090160"/>
            <a:ext cx="2895600" cy="1676400"/>
          </a:xfrm>
          <a:prstGeom prst="wedgeRoundRectCallout">
            <a:avLst>
              <a:gd name="adj1" fmla="val -56924"/>
              <a:gd name="adj2" fmla="val -14912"/>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Knowing that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both are true,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implies that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at least one is true.</a:t>
            </a:r>
          </a:p>
        </p:txBody>
      </p:sp>
      <p:sp>
        <p:nvSpPr>
          <p:cNvPr id="5" name="Text Box 21">
            <a:extLst>
              <a:ext uri="{FF2B5EF4-FFF2-40B4-BE49-F238E27FC236}">
                <a16:creationId xmlns:a16="http://schemas.microsoft.com/office/drawing/2014/main" id="{C032F8F7-303F-6BBF-83BD-DB391DC09640}"/>
              </a:ext>
            </a:extLst>
          </p:cNvPr>
          <p:cNvSpPr txBox="1">
            <a:spLocks noChangeArrowheads="1"/>
          </p:cNvSpPr>
          <p:nvPr/>
        </p:nvSpPr>
        <p:spPr bwMode="auto">
          <a:xfrm>
            <a:off x="3230597" y="4678740"/>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8" name="Text Box 21">
            <a:extLst>
              <a:ext uri="{FF2B5EF4-FFF2-40B4-BE49-F238E27FC236}">
                <a16:creationId xmlns:a16="http://schemas.microsoft.com/office/drawing/2014/main" id="{2202C898-BFD0-27E2-8DA4-A37DD9153C3F}"/>
              </a:ext>
            </a:extLst>
          </p:cNvPr>
          <p:cNvSpPr txBox="1">
            <a:spLocks noChangeArrowheads="1"/>
          </p:cNvSpPr>
          <p:nvPr/>
        </p:nvSpPr>
        <p:spPr bwMode="auto">
          <a:xfrm>
            <a:off x="358140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1" name="Text Box 21">
            <a:extLst>
              <a:ext uri="{FF2B5EF4-FFF2-40B4-BE49-F238E27FC236}">
                <a16:creationId xmlns:a16="http://schemas.microsoft.com/office/drawing/2014/main" id="{F47F829E-710A-0560-98BA-4E5C667282DD}"/>
              </a:ext>
            </a:extLst>
          </p:cNvPr>
          <p:cNvSpPr txBox="1">
            <a:spLocks noChangeArrowheads="1"/>
          </p:cNvSpPr>
          <p:nvPr/>
        </p:nvSpPr>
        <p:spPr bwMode="auto">
          <a:xfrm>
            <a:off x="489204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23" name="Table 3">
            <a:extLst>
              <a:ext uri="{FF2B5EF4-FFF2-40B4-BE49-F238E27FC236}">
                <a16:creationId xmlns:a16="http://schemas.microsoft.com/office/drawing/2014/main" id="{11C24B16-59B9-3D18-ECEF-EC11A253296A}"/>
              </a:ext>
            </a:extLst>
          </p:cNvPr>
          <p:cNvGraphicFramePr>
            <a:graphicFrameLocks noGrp="1"/>
          </p:cNvGraphicFramePr>
          <p:nvPr/>
        </p:nvGraphicFramePr>
        <p:xfrm>
          <a:off x="6248400" y="45720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25" name="TextBox 24">
            <a:extLst>
              <a:ext uri="{FF2B5EF4-FFF2-40B4-BE49-F238E27FC236}">
                <a16:creationId xmlns:a16="http://schemas.microsoft.com/office/drawing/2014/main" id="{47587407-3593-4415-C120-A930894568A3}"/>
              </a:ext>
            </a:extLst>
          </p:cNvPr>
          <p:cNvSpPr txBox="1"/>
          <p:nvPr/>
        </p:nvSpPr>
        <p:spPr>
          <a:xfrm>
            <a:off x="7391400" y="568452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6" name="Rectangle 25">
            <a:extLst>
              <a:ext uri="{FF2B5EF4-FFF2-40B4-BE49-F238E27FC236}">
                <a16:creationId xmlns:a16="http://schemas.microsoft.com/office/drawing/2014/main" id="{EC8F3EDB-4FD7-1DA6-C3D5-3F2B017625ED}"/>
              </a:ext>
            </a:extLst>
          </p:cNvPr>
          <p:cNvSpPr/>
          <p:nvPr/>
        </p:nvSpPr>
        <p:spPr>
          <a:xfrm>
            <a:off x="6172200" y="4648200"/>
            <a:ext cx="2438400" cy="3810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7" name="TextBox 26">
            <a:extLst>
              <a:ext uri="{FF2B5EF4-FFF2-40B4-BE49-F238E27FC236}">
                <a16:creationId xmlns:a16="http://schemas.microsoft.com/office/drawing/2014/main" id="{9F668475-2A4F-D785-8CED-96E08ACF9595}"/>
              </a:ext>
            </a:extLst>
          </p:cNvPr>
          <p:cNvSpPr txBox="1"/>
          <p:nvPr/>
        </p:nvSpPr>
        <p:spPr>
          <a:xfrm>
            <a:off x="7376160" y="536448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8" name="TextBox 27">
            <a:extLst>
              <a:ext uri="{FF2B5EF4-FFF2-40B4-BE49-F238E27FC236}">
                <a16:creationId xmlns:a16="http://schemas.microsoft.com/office/drawing/2014/main" id="{AC535A05-920A-6FC9-1813-1CC85EA711B6}"/>
              </a:ext>
            </a:extLst>
          </p:cNvPr>
          <p:cNvSpPr txBox="1"/>
          <p:nvPr/>
        </p:nvSpPr>
        <p:spPr>
          <a:xfrm>
            <a:off x="7391400" y="5986046"/>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9" name="TextBox 28">
            <a:extLst>
              <a:ext uri="{FF2B5EF4-FFF2-40B4-BE49-F238E27FC236}">
                <a16:creationId xmlns:a16="http://schemas.microsoft.com/office/drawing/2014/main" id="{5B6B81DE-952E-BD3F-AC69-7D722D8DA221}"/>
              </a:ext>
            </a:extLst>
          </p:cNvPr>
          <p:cNvSpPr txBox="1"/>
          <p:nvPr/>
        </p:nvSpPr>
        <p:spPr>
          <a:xfrm>
            <a:off x="7406640" y="635508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15" name="AutoShape 35">
            <a:extLst>
              <a:ext uri="{FF2B5EF4-FFF2-40B4-BE49-F238E27FC236}">
                <a16:creationId xmlns:a16="http://schemas.microsoft.com/office/drawing/2014/main" id="{EAB756EF-743F-1182-5B7D-3FC1D6312557}"/>
              </a:ext>
            </a:extLst>
          </p:cNvPr>
          <p:cNvSpPr>
            <a:spLocks noChangeArrowheads="1"/>
          </p:cNvSpPr>
          <p:nvPr/>
        </p:nvSpPr>
        <p:spPr bwMode="auto">
          <a:xfrm>
            <a:off x="6217920" y="5486400"/>
            <a:ext cx="2895600" cy="1295400"/>
          </a:xfrm>
          <a:prstGeom prst="wedgeRoundRectCallout">
            <a:avLst>
              <a:gd name="adj1" fmla="val -54194"/>
              <a:gd name="adj2" fmla="val 18885"/>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is a </a:t>
            </a:r>
            <a:r>
              <a:rPr lang="en-CA" altLang="en-US" sz="2400" dirty="0">
                <a:solidFill>
                  <a:schemeClr val="tx2"/>
                </a:solidFill>
                <a:sym typeface="Symbol" panose="05050102010706020507" pitchFamily="18" charset="2"/>
              </a:rPr>
              <a:t>Tautology</a:t>
            </a:r>
            <a:r>
              <a:rPr lang="en-CA" altLang="en-US" sz="2400" dirty="0">
                <a:solidFill>
                  <a:schemeClr val="tx2"/>
                </a:solidFill>
              </a:rPr>
              <a:t>/Valid</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(ie always true)</a:t>
            </a:r>
          </a:p>
        </p:txBody>
      </p:sp>
      <p:sp>
        <p:nvSpPr>
          <p:cNvPr id="18" name="Rectangle 17">
            <a:extLst>
              <a:ext uri="{FF2B5EF4-FFF2-40B4-BE49-F238E27FC236}">
                <a16:creationId xmlns:a16="http://schemas.microsoft.com/office/drawing/2014/main" id="{D21D4FE5-5686-730C-8637-70BB9AC17348}"/>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1662133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8"/>
                                        </p:tgtEl>
                                        <p:attrNameLst>
                                          <p:attrName>style.visibility</p:attrName>
                                        </p:attrNameLst>
                                      </p:cBhvr>
                                      <p:to>
                                        <p:strVal val="visible"/>
                                      </p:to>
                                    </p:set>
                                    <p:anim calcmode="lin" valueType="num">
                                      <p:cBhvr additive="base">
                                        <p:cTn id="11" dur="500" fill="hold"/>
                                        <p:tgtEl>
                                          <p:spTgt spid="28"/>
                                        </p:tgtEl>
                                        <p:attrNameLst>
                                          <p:attrName>ppt_x</p:attrName>
                                        </p:attrNameLst>
                                      </p:cBhvr>
                                      <p:tavLst>
                                        <p:tav tm="0">
                                          <p:val>
                                            <p:strVal val="#ppt_x"/>
                                          </p:val>
                                        </p:tav>
                                        <p:tav tm="100000">
                                          <p:val>
                                            <p:strVal val="#ppt_x"/>
                                          </p:val>
                                        </p:tav>
                                      </p:tavLst>
                                    </p:anim>
                                    <p:anim calcmode="lin" valueType="num">
                                      <p:cBhvr additive="base">
                                        <p:cTn id="12" dur="500" fill="hold"/>
                                        <p:tgtEl>
                                          <p:spTgt spid="2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500" fill="hold"/>
                                        <p:tgtEl>
                                          <p:spTgt spid="29"/>
                                        </p:tgtEl>
                                        <p:attrNameLst>
                                          <p:attrName>ppt_x</p:attrName>
                                        </p:attrNameLst>
                                      </p:cBhvr>
                                      <p:tavLst>
                                        <p:tav tm="0">
                                          <p:val>
                                            <p:strVal val="#ppt_x"/>
                                          </p:val>
                                        </p:tav>
                                        <p:tav tm="100000">
                                          <p:val>
                                            <p:strVal val="#ppt_x"/>
                                          </p:val>
                                        </p:tav>
                                      </p:tavLst>
                                    </p:anim>
                                    <p:anim calcmode="lin" valueType="num">
                                      <p:cBhvr additive="base">
                                        <p:cTn id="16"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ppt_x"/>
                                          </p:val>
                                        </p:tav>
                                        <p:tav tm="100000">
                                          <p:val>
                                            <p:strVal val="#ppt_x"/>
                                          </p:val>
                                        </p:tav>
                                      </p:tavLst>
                                    </p:anim>
                                    <p:anim calcmode="lin" valueType="num">
                                      <p:cBhvr additive="base">
                                        <p:cTn id="2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7" grpId="0"/>
      <p:bldP spid="28" grpId="0"/>
      <p:bldP spid="29" grpId="0"/>
      <p:bldP spid="15"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“dolphins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“dolphins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4098" name="Picture 2" descr="Why are dolphins mammals? - Quora"/>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D2D0E7A6-C11D-B28C-F8EA-43CE82C79B60}"/>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 name="AutoShape 35">
            <a:extLst>
              <a:ext uri="{FF2B5EF4-FFF2-40B4-BE49-F238E27FC236}">
                <a16:creationId xmlns:a16="http://schemas.microsoft.com/office/drawing/2014/main" id="{658006AE-11DB-8412-0E46-DE5F47966718}"/>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4" name="Picture 2" descr="Dining Like Darwin: When Scientists Swallow Their Subjects : The ...">
            <a:extLst>
              <a:ext uri="{FF2B5EF4-FFF2-40B4-BE49-F238E27FC236}">
                <a16:creationId xmlns:a16="http://schemas.microsoft.com/office/drawing/2014/main" id="{AEA1F552-B699-88FD-CFB0-C9514F79ECE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Watch Animal-X | Prime Video">
            <a:extLst>
              <a:ext uri="{FF2B5EF4-FFF2-40B4-BE49-F238E27FC236}">
                <a16:creationId xmlns:a16="http://schemas.microsoft.com/office/drawing/2014/main" id="{F7A2AF4F-5A67-960C-29DB-1FEE15CF305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
        <p:nvSpPr>
          <p:cNvPr id="6" name="AutoShape 8">
            <a:extLst>
              <a:ext uri="{FF2B5EF4-FFF2-40B4-BE49-F238E27FC236}">
                <a16:creationId xmlns:a16="http://schemas.microsoft.com/office/drawing/2014/main" id="{C5277544-D24C-9E84-3F64-2AC5DD04B076}"/>
              </a:ext>
            </a:extLst>
          </p:cNvPr>
          <p:cNvSpPr>
            <a:spLocks noChangeArrowheads="1"/>
          </p:cNvSpPr>
          <p:nvPr/>
        </p:nvSpPr>
        <p:spPr bwMode="auto">
          <a:xfrm>
            <a:off x="304800" y="4800600"/>
            <a:ext cx="8966557" cy="2514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lang="en-US" altLang="en-US" sz="2000" dirty="0">
                <a:solidFill>
                  <a:srgbClr val="FFFF00"/>
                </a:solidFill>
                <a:cs typeface="Times New Roman" panose="02020603050405020304" pitchFamily="18" charset="0"/>
              </a:rPr>
              <a:t>P</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roof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457200" lvl="0" indent="-457200" eaLnBrk="1" hangingPunct="1">
              <a:spcBef>
                <a:spcPct val="0"/>
              </a:spcBef>
              <a:buFont typeface="+mj-lt"/>
              <a:buAutoNum type="arabicPeriod"/>
              <a:defRPr/>
            </a:pPr>
            <a:r>
              <a:rPr lang="en-CA" altLang="en-US" sz="2000" dirty="0">
                <a:solidFill>
                  <a:srgbClr val="FFFFFF"/>
                </a:solidFill>
              </a:rPr>
              <a:t>“dolphins nurse young”</a:t>
            </a:r>
            <a:r>
              <a:rPr lang="el-GR" altLang="en-US" sz="2000" dirty="0">
                <a:solidFill>
                  <a:srgbClr val="FFFFFF"/>
                </a:solidFill>
                <a:cs typeface="Times New Roman" panose="02020603050405020304" pitchFamily="18" charset="0"/>
                <a:sym typeface="Symbol" panose="05050102010706020507" pitchFamily="18" charset="2"/>
              </a:rPr>
              <a:t> </a:t>
            </a:r>
            <a:r>
              <a:rPr lang="en-CA" altLang="en-US" sz="2000" dirty="0">
                <a:solidFill>
                  <a:srgbClr val="FFFFFF"/>
                </a:solidFill>
              </a:rPr>
              <a:t> “dolphins are mammals”</a:t>
            </a:r>
          </a:p>
          <a:p>
            <a:pPr marL="457200" lvl="0" indent="-457200" eaLnBrk="1" hangingPunct="1">
              <a:spcBef>
                <a:spcPct val="0"/>
              </a:spcBef>
              <a:buFont typeface="+mj-lt"/>
              <a:buAutoNum type="arabicPeriod"/>
              <a:defRPr/>
            </a:pPr>
            <a:r>
              <a:rPr lang="en-CA" altLang="en-US" sz="2000" dirty="0">
                <a:solidFill>
                  <a:srgbClr val="FFFFFF"/>
                </a:solidFill>
              </a:rPr>
              <a:t>“dolphins are mammals”</a:t>
            </a:r>
            <a:r>
              <a:rPr lang="el-GR" altLang="en-US" sz="2000" dirty="0">
                <a:solidFill>
                  <a:srgbClr val="FFFFFF"/>
                </a:solidFill>
                <a:cs typeface="Times New Roman" panose="02020603050405020304" pitchFamily="18" charset="0"/>
                <a:sym typeface="Symbol" panose="05050102010706020507" pitchFamily="18" charset="2"/>
              </a:rPr>
              <a:t> </a:t>
            </a:r>
            <a:r>
              <a:rPr lang="en-CA" altLang="en-US" sz="2000" dirty="0">
                <a:solidFill>
                  <a:srgbClr val="FFFFFF"/>
                </a:solidFill>
              </a:rPr>
              <a:t> “dolphins are warm blooded”</a:t>
            </a:r>
          </a:p>
          <a:p>
            <a:pPr marL="457200" lvl="0" indent="-457200" eaLnBrk="1" hangingPunct="1">
              <a:spcBef>
                <a:spcPct val="0"/>
              </a:spcBef>
              <a:buFont typeface="+mj-lt"/>
              <a:buAutoNum type="arabicPeriod"/>
              <a:defRPr/>
            </a:pPr>
            <a:r>
              <a:rPr lang="el-GR" altLang="en-US" sz="2000" dirty="0">
                <a:solidFill>
                  <a:srgbClr val="FFFFFF"/>
                </a:solidFill>
                <a:cs typeface="Times New Roman" panose="02020603050405020304" pitchFamily="18" charset="0"/>
                <a:sym typeface="Symbol" panose="05050102010706020507" pitchFamily="18" charset="2"/>
              </a:rPr>
              <a:t> </a:t>
            </a:r>
            <a:r>
              <a:rPr lang="en-CA" altLang="en-US" sz="2000" dirty="0">
                <a:solidFill>
                  <a:srgbClr val="FFFFFF"/>
                </a:solidFill>
              </a:rPr>
              <a:t>“dolphins nurse young”</a:t>
            </a:r>
          </a:p>
          <a:p>
            <a:pPr marL="457200" indent="-457200" eaLnBrk="1" hangingPunct="1">
              <a:spcBef>
                <a:spcPct val="0"/>
              </a:spcBef>
              <a:buFont typeface="+mj-lt"/>
              <a:buAutoNum type="arabicPeriod"/>
              <a:defRPr/>
            </a:pPr>
            <a:r>
              <a:rPr lang="en-CA" altLang="en-US" sz="2000" dirty="0">
                <a:solidFill>
                  <a:srgbClr val="FFFFFF"/>
                </a:solidFill>
              </a:rPr>
              <a:t>“dolphins are mammals”</a:t>
            </a:r>
            <a:r>
              <a:rPr lang="el-GR" altLang="en-US" sz="2000" dirty="0">
                <a:solidFill>
                  <a:srgbClr val="FFFFFF"/>
                </a:solidFill>
                <a:cs typeface="Times New Roman" panose="02020603050405020304" pitchFamily="18" charset="0"/>
                <a:sym typeface="Symbol" panose="05050102010706020507" pitchFamily="18" charset="2"/>
              </a:rPr>
              <a:t> </a:t>
            </a:r>
            <a:endParaRPr lang="en-US" altLang="en-US" sz="2000" dirty="0">
              <a:solidFill>
                <a:srgbClr val="FFFFFF"/>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defRPr/>
            </a:pPr>
            <a:r>
              <a:rPr lang="en-CA" altLang="en-US" sz="2000" dirty="0">
                <a:solidFill>
                  <a:srgbClr val="FFFFFF"/>
                </a:solidFill>
              </a:rPr>
              <a:t>“dolphins are warm blooded”</a:t>
            </a:r>
          </a:p>
          <a:p>
            <a:pPr marL="457200" lvl="0" indent="-457200" eaLnBrk="1" hangingPunct="1">
              <a:spcBef>
                <a:spcPct val="0"/>
              </a:spcBef>
              <a:buFont typeface="+mj-lt"/>
              <a:buAutoNum type="arabicPeriod"/>
              <a:defRPr/>
            </a:pPr>
            <a:endParaRPr lang="en-CA" altLang="en-US" sz="2000" dirty="0">
              <a:solidFill>
                <a:srgbClr val="FFFFFF"/>
              </a:solidFill>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Rectangle 7">
            <a:extLst>
              <a:ext uri="{FF2B5EF4-FFF2-40B4-BE49-F238E27FC236}">
                <a16:creationId xmlns:a16="http://schemas.microsoft.com/office/drawing/2014/main" id="{96D6F9B9-5EF0-655C-223C-085A5C1B95EF}"/>
              </a:ext>
            </a:extLst>
          </p:cNvPr>
          <p:cNvSpPr/>
          <p:nvPr/>
        </p:nvSpPr>
        <p:spPr>
          <a:xfrm>
            <a:off x="6766316" y="5049748"/>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Axioms</a:t>
            </a:r>
          </a:p>
          <a:p>
            <a:pPr marL="0" marR="0" lvl="0" indent="0" algn="l" defTabSz="914400" rtl="0" eaLnBrk="1" fontAlgn="base" latinLnBrk="0" hangingPunct="1">
              <a:lnSpc>
                <a:spcPct val="100000"/>
              </a:lnSpc>
              <a:spcBef>
                <a:spcPct val="0"/>
              </a:spcBef>
              <a:spcAft>
                <a:spcPct val="0"/>
              </a:spcAft>
              <a:buClrTx/>
              <a:buSzTx/>
              <a:buFontTx/>
              <a:buNone/>
              <a:tabLst/>
              <a:defRPr/>
            </a:pPr>
            <a:endParaRPr lang="en-CA" sz="2000" dirty="0">
              <a:solidFill>
                <a:srgbClr val="FFFFFF"/>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1&amp;3</a:t>
            </a:r>
          </a:p>
          <a:p>
            <a:pPr algn="l">
              <a:defRPr/>
            </a:pPr>
            <a:r>
              <a:rPr lang="en-CA" sz="2000" dirty="0">
                <a:solidFill>
                  <a:srgbClr val="FFFFFF"/>
                </a:solidFill>
              </a:rPr>
              <a:t>Modus Ponens: 2&amp;4</a:t>
            </a:r>
          </a:p>
        </p:txBody>
      </p:sp>
    </p:spTree>
    <p:extLst>
      <p:ext uri="{BB962C8B-B14F-4D97-AF65-F5344CB8AC3E}">
        <p14:creationId xmlns:p14="http://schemas.microsoft.com/office/powerpoint/2010/main" val="846969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098"/>
                                        </p:tgtEl>
                                        <p:attrNameLst>
                                          <p:attrName>style.visibility</p:attrName>
                                        </p:attrNameLst>
                                      </p:cBhvr>
                                      <p:to>
                                        <p:strVal val="visible"/>
                                      </p:to>
                                    </p:set>
                                    <p:anim calcmode="lin" valueType="num">
                                      <p:cBhvr additive="base">
                                        <p:cTn id="13" dur="500" fill="hold"/>
                                        <p:tgtEl>
                                          <p:spTgt spid="4098"/>
                                        </p:tgtEl>
                                        <p:attrNameLst>
                                          <p:attrName>ppt_x</p:attrName>
                                        </p:attrNameLst>
                                      </p:cBhvr>
                                      <p:tavLst>
                                        <p:tav tm="0">
                                          <p:val>
                                            <p:strVal val="0-#ppt_w/2"/>
                                          </p:val>
                                        </p:tav>
                                        <p:tav tm="100000">
                                          <p:val>
                                            <p:strVal val="#ppt_x"/>
                                          </p:val>
                                        </p:tav>
                                      </p:tavLst>
                                    </p:anim>
                                    <p:anim calcmode="lin" valueType="num">
                                      <p:cBhvr additive="base">
                                        <p:cTn id="14" dur="500" fill="hold"/>
                                        <p:tgtEl>
                                          <p:spTgt spid="4098"/>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102"/>
                                        </p:tgtEl>
                                        <p:attrNameLst>
                                          <p:attrName>style.visibility</p:attrName>
                                        </p:attrNameLst>
                                      </p:cBhvr>
                                      <p:to>
                                        <p:strVal val="visible"/>
                                      </p:to>
                                    </p:set>
                                    <p:anim calcmode="lin" valueType="num">
                                      <p:cBhvr additive="base">
                                        <p:cTn id="17" dur="500" fill="hold"/>
                                        <p:tgtEl>
                                          <p:spTgt spid="4102"/>
                                        </p:tgtEl>
                                        <p:attrNameLst>
                                          <p:attrName>ppt_x</p:attrName>
                                        </p:attrNameLst>
                                      </p:cBhvr>
                                      <p:tavLst>
                                        <p:tav tm="0">
                                          <p:val>
                                            <p:strVal val="0-#ppt_w/2"/>
                                          </p:val>
                                        </p:tav>
                                        <p:tav tm="100000">
                                          <p:val>
                                            <p:strVal val="#ppt_x"/>
                                          </p:val>
                                        </p:tav>
                                      </p:tavLst>
                                    </p:anim>
                                    <p:anim calcmode="lin" valueType="num">
                                      <p:cBhvr additive="base">
                                        <p:cTn id="18" dur="500" fill="hold"/>
                                        <p:tgtEl>
                                          <p:spTgt spid="410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500" fill="hold"/>
                                        <p:tgtEl>
                                          <p:spTgt spid="29"/>
                                        </p:tgtEl>
                                        <p:attrNameLst>
                                          <p:attrName>ppt_x</p:attrName>
                                        </p:attrNameLst>
                                      </p:cBhvr>
                                      <p:tavLst>
                                        <p:tav tm="0">
                                          <p:val>
                                            <p:strVal val="0-#ppt_w/2"/>
                                          </p:val>
                                        </p:tav>
                                        <p:tav tm="100000">
                                          <p:val>
                                            <p:strVal val="#ppt_x"/>
                                          </p:val>
                                        </p:tav>
                                      </p:tavLst>
                                    </p:anim>
                                    <p:anim calcmode="lin" valueType="num">
                                      <p:cBhvr additive="base">
                                        <p:cTn id="22" dur="500" fill="hold"/>
                                        <p:tgtEl>
                                          <p:spTgt spid="2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 calcmode="lin" valueType="num">
                                      <p:cBhvr additive="base">
                                        <p:cTn id="25"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9">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9">
                                            <p:txEl>
                                              <p:pRg st="1" end="1"/>
                                            </p:txEl>
                                          </p:spTgt>
                                        </p:tgtEl>
                                        <p:attrNameLst>
                                          <p:attrName>style.visibility</p:attrName>
                                        </p:attrNameLst>
                                      </p:cBhvr>
                                      <p:to>
                                        <p:strVal val="visible"/>
                                      </p:to>
                                    </p:set>
                                    <p:anim calcmode="lin" valueType="num">
                                      <p:cBhvr additive="base">
                                        <p:cTn id="2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9">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9">
                                            <p:txEl>
                                              <p:pRg st="2" end="2"/>
                                            </p:txEl>
                                          </p:spTgt>
                                        </p:tgtEl>
                                        <p:attrNameLst>
                                          <p:attrName>style.visibility</p:attrName>
                                        </p:attrNameLst>
                                      </p:cBhvr>
                                      <p:to>
                                        <p:strVal val="visible"/>
                                      </p:to>
                                    </p:set>
                                    <p:anim calcmode="lin" valueType="num">
                                      <p:cBhvr additive="base">
                                        <p:cTn id="33"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9">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29">
                                            <p:txEl>
                                              <p:pRg st="3" end="3"/>
                                            </p:txEl>
                                          </p:spTgt>
                                        </p:tgtEl>
                                        <p:attrNameLst>
                                          <p:attrName>style.visibility</p:attrName>
                                        </p:attrNameLst>
                                      </p:cBhvr>
                                      <p:to>
                                        <p:strVal val="visible"/>
                                      </p:to>
                                    </p:set>
                                    <p:anim calcmode="lin" valueType="num">
                                      <p:cBhvr additive="base">
                                        <p:cTn id="37" dur="500" fill="hold"/>
                                        <p:tgtEl>
                                          <p:spTgt spid="29">
                                            <p:txEl>
                                              <p:pRg st="3" end="3"/>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0-#ppt_w/2"/>
                                          </p:val>
                                        </p:tav>
                                        <p:tav tm="100000">
                                          <p:val>
                                            <p:strVal val="#ppt_x"/>
                                          </p:val>
                                        </p:tav>
                                      </p:tavLst>
                                    </p:anim>
                                    <p:anim calcmode="lin" valueType="num">
                                      <p:cBhvr additive="base">
                                        <p:cTn id="44" dur="500" fill="hold"/>
                                        <p:tgtEl>
                                          <p:spTgt spid="6"/>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additive="base">
                                        <p:cTn id="47" dur="500" fill="hold"/>
                                        <p:tgtEl>
                                          <p:spTgt spid="8"/>
                                        </p:tgtEl>
                                        <p:attrNameLst>
                                          <p:attrName>ppt_x</p:attrName>
                                        </p:attrNameLst>
                                      </p:cBhvr>
                                      <p:tavLst>
                                        <p:tav tm="0">
                                          <p:val>
                                            <p:strVal val="0-#ppt_w/2"/>
                                          </p:val>
                                        </p:tav>
                                        <p:tav tm="100000">
                                          <p:val>
                                            <p:strVal val="#ppt_x"/>
                                          </p:val>
                                        </p:tav>
                                      </p:tavLst>
                                    </p:anim>
                                    <p:anim calcmode="lin" valueType="num">
                                      <p:cBhvr additive="base">
                                        <p:cTn id="4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3"/>
                                        </p:tgtEl>
                                        <p:attrNameLst>
                                          <p:attrName>style.visibility</p:attrName>
                                        </p:attrNameLst>
                                      </p:cBhvr>
                                      <p:to>
                                        <p:strVal val="visible"/>
                                      </p:to>
                                    </p:set>
                                    <p:anim calcmode="lin" valueType="num">
                                      <p:cBhvr additive="base">
                                        <p:cTn id="53" dur="500" fill="hold"/>
                                        <p:tgtEl>
                                          <p:spTgt spid="3"/>
                                        </p:tgtEl>
                                        <p:attrNameLst>
                                          <p:attrName>ppt_x</p:attrName>
                                        </p:attrNameLst>
                                      </p:cBhvr>
                                      <p:tavLst>
                                        <p:tav tm="0">
                                          <p:val>
                                            <p:strVal val="0-#ppt_w/2"/>
                                          </p:val>
                                        </p:tav>
                                        <p:tav tm="100000">
                                          <p:val>
                                            <p:strVal val="#ppt_x"/>
                                          </p:val>
                                        </p:tav>
                                      </p:tavLst>
                                    </p:anim>
                                    <p:anim calcmode="lin" valueType="num">
                                      <p:cBhvr additive="base">
                                        <p:cTn id="54" dur="500" fill="hold"/>
                                        <p:tgtEl>
                                          <p:spTgt spid="3"/>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
                                            <p:txEl>
                                              <p:pRg st="0" end="0"/>
                                            </p:txEl>
                                          </p:spTgt>
                                        </p:tgtEl>
                                        <p:attrNameLst>
                                          <p:attrName>style.visibility</p:attrName>
                                        </p:attrNameLst>
                                      </p:cBhvr>
                                      <p:to>
                                        <p:strVal val="visible"/>
                                      </p:to>
                                    </p:set>
                                    <p:anim calcmode="lin" valueType="num">
                                      <p:cBhvr additive="base">
                                        <p:cTn id="5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4"/>
                                        </p:tgtEl>
                                        <p:attrNameLst>
                                          <p:attrName>style.visibility</p:attrName>
                                        </p:attrNameLst>
                                      </p:cBhvr>
                                      <p:to>
                                        <p:strVal val="visible"/>
                                      </p:to>
                                    </p:set>
                                    <p:anim calcmode="lin" valueType="num">
                                      <p:cBhvr additive="base">
                                        <p:cTn id="61" dur="500" fill="hold"/>
                                        <p:tgtEl>
                                          <p:spTgt spid="4"/>
                                        </p:tgtEl>
                                        <p:attrNameLst>
                                          <p:attrName>ppt_x</p:attrName>
                                        </p:attrNameLst>
                                      </p:cBhvr>
                                      <p:tavLst>
                                        <p:tav tm="0">
                                          <p:val>
                                            <p:strVal val="0-#ppt_w/2"/>
                                          </p:val>
                                        </p:tav>
                                        <p:tav tm="100000">
                                          <p:val>
                                            <p:strVal val="#ppt_x"/>
                                          </p:val>
                                        </p:tav>
                                      </p:tavLst>
                                    </p:anim>
                                    <p:anim calcmode="lin" valueType="num">
                                      <p:cBhvr additive="base">
                                        <p:cTn id="6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0-#ppt_w/2"/>
                                          </p:val>
                                        </p:tav>
                                        <p:tav tm="100000">
                                          <p:val>
                                            <p:strVal val="#ppt_x"/>
                                          </p:val>
                                        </p:tav>
                                      </p:tavLst>
                                    </p:anim>
                                    <p:anim calcmode="lin" valueType="num">
                                      <p:cBhvr additive="base">
                                        <p:cTn id="6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 grpId="0"/>
      <p:bldP spid="3" grpId="0" animBg="1"/>
      <p:bldP spid="6" grpId="0" animBg="1"/>
      <p:bldP spid="8" grpId="0"/>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endParaRPr kumimoji="0" lang="en-CA"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2286001" y="2804161"/>
            <a:ext cx="4241800" cy="459012"/>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Any objects x can be plugged in.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8" name="AutoShape 35">
            <a:extLst>
              <a:ext uri="{FF2B5EF4-FFF2-40B4-BE49-F238E27FC236}">
                <a16:creationId xmlns:a16="http://schemas.microsoft.com/office/drawing/2014/main" id="{9CB57D92-393A-4B5D-8AFC-1163F8D06D91}"/>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1" name="Picture 2" descr="Dining Like Darwin: When Scientists Swallow Their Subjects : The ...">
            <a:extLst>
              <a:ext uri="{FF2B5EF4-FFF2-40B4-BE49-F238E27FC236}">
                <a16:creationId xmlns:a16="http://schemas.microsoft.com/office/drawing/2014/main" id="{7ACC279B-5163-4CA8-9CD3-C07B677493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sp>
        <p:nvSpPr>
          <p:cNvPr id="32" name="AutoShape 35">
            <a:extLst>
              <a:ext uri="{FF2B5EF4-FFF2-40B4-BE49-F238E27FC236}">
                <a16:creationId xmlns:a16="http://schemas.microsoft.com/office/drawing/2014/main" id="{5F728E70-A30F-47EB-88F4-939D4D77098C}"/>
              </a:ext>
            </a:extLst>
          </p:cNvPr>
          <p:cNvSpPr>
            <a:spLocks noChangeArrowheads="1"/>
          </p:cNvSpPr>
          <p:nvPr/>
        </p:nvSpPr>
        <p:spPr bwMode="auto">
          <a:xfrm>
            <a:off x="152400" y="4724400"/>
            <a:ext cx="8839200" cy="2057400"/>
          </a:xfrm>
          <a:prstGeom prst="wedgeRoundRectCallout">
            <a:avLst>
              <a:gd name="adj1" fmla="val -48438"/>
              <a:gd name="adj2" fmla="val -515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axiom schema</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a formula in the metalanguage of an axiomatic system, in which one or more schematic variables appear. These variables, which are metalinguistic constructs, stand for any term or </a:t>
            </a:r>
            <a:r>
              <a:rPr kumimoji="0" 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subformula</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of the system, which may or may not be required to satisfy certain conditions.</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2">
            <a:extLst>
              <a:ext uri="{FF2B5EF4-FFF2-40B4-BE49-F238E27FC236}">
                <a16:creationId xmlns:a16="http://schemas.microsoft.com/office/drawing/2014/main" id="{E2A54926-5D7C-4D13-B09E-E506698B4A97}"/>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 name="Picture 2" descr="Watch Animal-X | Prime Video">
            <a:extLst>
              <a:ext uri="{FF2B5EF4-FFF2-40B4-BE49-F238E27FC236}">
                <a16:creationId xmlns:a16="http://schemas.microsoft.com/office/drawing/2014/main" id="{8CA513CF-95F6-6AE0-2143-765ED2D8E6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5529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1" end="1"/>
                                            </p:txEl>
                                          </p:spTgt>
                                        </p:tgtEl>
                                        <p:attrNameLst>
                                          <p:attrName>style.visibility</p:attrName>
                                        </p:attrNameLst>
                                      </p:cBhvr>
                                      <p:to>
                                        <p:strVal val="visible"/>
                                      </p:to>
                                    </p:set>
                                    <p:anim calcmode="lin" valueType="num">
                                      <p:cBhvr additive="base">
                                        <p:cTn id="7"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0-#ppt_w/2"/>
                                          </p:val>
                                        </p:tav>
                                        <p:tav tm="100000">
                                          <p:val>
                                            <p:strVal val="#ppt_x"/>
                                          </p:val>
                                        </p:tav>
                                      </p:tavLst>
                                    </p:anim>
                                    <p:anim calcmode="lin" valueType="num">
                                      <p:cBhvr additive="base">
                                        <p:cTn id="12" dur="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9">
                                            <p:txEl>
                                              <p:pRg st="2" end="2"/>
                                            </p:txEl>
                                          </p:spTgt>
                                        </p:tgtEl>
                                        <p:attrNameLst>
                                          <p:attrName>style.visibility</p:attrName>
                                        </p:attrNameLst>
                                      </p:cBhvr>
                                      <p:to>
                                        <p:strVal val="visible"/>
                                      </p:to>
                                    </p:set>
                                    <p:anim calcmode="lin" valueType="num">
                                      <p:cBhvr additive="base">
                                        <p:cTn id="15"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2"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endParaRPr kumimoji="0" lang="en-CA"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2286001" y="2804161"/>
            <a:ext cx="4241800" cy="459012"/>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Any objects x can be plugged in.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8" name="AutoShape 35">
            <a:extLst>
              <a:ext uri="{FF2B5EF4-FFF2-40B4-BE49-F238E27FC236}">
                <a16:creationId xmlns:a16="http://schemas.microsoft.com/office/drawing/2014/main" id="{9CB57D92-393A-4B5D-8AFC-1163F8D06D91}"/>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1" name="Picture 2" descr="Dining Like Darwin: When Scientists Swallow Their Subjects : The ...">
            <a:extLst>
              <a:ext uri="{FF2B5EF4-FFF2-40B4-BE49-F238E27FC236}">
                <a16:creationId xmlns:a16="http://schemas.microsoft.com/office/drawing/2014/main" id="{7ACC279B-5163-4CA8-9CD3-C07B677493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2">
            <a:extLst>
              <a:ext uri="{FF2B5EF4-FFF2-40B4-BE49-F238E27FC236}">
                <a16:creationId xmlns:a16="http://schemas.microsoft.com/office/drawing/2014/main" id="{E2A54926-5D7C-4D13-B09E-E506698B4A97}"/>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 name="Picture 2" descr="Watch Animal-X | Prime Video">
            <a:extLst>
              <a:ext uri="{FF2B5EF4-FFF2-40B4-BE49-F238E27FC236}">
                <a16:creationId xmlns:a16="http://schemas.microsoft.com/office/drawing/2014/main" id="{8CA513CF-95F6-6AE0-2143-765ED2D8E6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
        <p:nvSpPr>
          <p:cNvPr id="2" name="AutoShape 8">
            <a:extLst>
              <a:ext uri="{FF2B5EF4-FFF2-40B4-BE49-F238E27FC236}">
                <a16:creationId xmlns:a16="http://schemas.microsoft.com/office/drawing/2014/main" id="{2E21FDF5-81A8-4EF1-36D2-1FB4A584A1AE}"/>
              </a:ext>
            </a:extLst>
          </p:cNvPr>
          <p:cNvSpPr>
            <a:spLocks noChangeArrowheads="1"/>
          </p:cNvSpPr>
          <p:nvPr/>
        </p:nvSpPr>
        <p:spPr bwMode="auto">
          <a:xfrm>
            <a:off x="304800" y="4800600"/>
            <a:ext cx="8966557" cy="2514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Meta-proof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4">
            <a:extLst>
              <a:ext uri="{FF2B5EF4-FFF2-40B4-BE49-F238E27FC236}">
                <a16:creationId xmlns:a16="http://schemas.microsoft.com/office/drawing/2014/main" id="{4A700038-F233-DE47-F4D3-C215851473E0}"/>
              </a:ext>
            </a:extLst>
          </p:cNvPr>
          <p:cNvSpPr/>
          <p:nvPr/>
        </p:nvSpPr>
        <p:spPr>
          <a:xfrm>
            <a:off x="6629400" y="505691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576838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 calcmode="lin" valueType="num">
                                      <p:cBhvr additive="base">
                                        <p:cTn id="7"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anim calcmode="lin" valueType="num">
                                      <p:cBhvr additive="base">
                                        <p:cTn id="11"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 calcmode="lin" valueType="num">
                                      <p:cBhvr additive="base">
                                        <p:cTn id="15"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3" end="3"/>
                                            </p:txEl>
                                          </p:spTgt>
                                        </p:tgtEl>
                                        <p:attrNameLst>
                                          <p:attrName>style.visibility</p:attrName>
                                        </p:attrNameLst>
                                      </p:cBhvr>
                                      <p:to>
                                        <p:strVal val="visible"/>
                                      </p:to>
                                    </p:set>
                                    <p:anim calcmode="lin" valueType="num">
                                      <p:cBhvr additive="base">
                                        <p:cTn id="19"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 calcmode="lin" valueType="num">
                                      <p:cBhvr additive="base">
                                        <p:cTn id="23"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
                                            <p:txEl>
                                              <p:pRg st="1" end="1"/>
                                            </p:txEl>
                                          </p:spTgt>
                                        </p:tgtEl>
                                        <p:attrNameLst>
                                          <p:attrName>style.visibility</p:attrName>
                                        </p:attrNameLst>
                                      </p:cBhvr>
                                      <p:to>
                                        <p:strVal val="visible"/>
                                      </p:to>
                                    </p:set>
                                    <p:anim calcmode="lin" valueType="num">
                                      <p:cBhvr additive="base">
                                        <p:cTn id="27" dur="500" fill="hold"/>
                                        <p:tgtEl>
                                          <p:spTgt spid="5">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
                                            <p:txEl>
                                              <p:pRg st="2" end="2"/>
                                            </p:txEl>
                                          </p:spTgt>
                                        </p:tgtEl>
                                        <p:attrNameLst>
                                          <p:attrName>style.visibility</p:attrName>
                                        </p:attrNameLst>
                                      </p:cBhvr>
                                      <p:to>
                                        <p:strVal val="visible"/>
                                      </p:to>
                                    </p:set>
                                    <p:anim calcmode="lin" valueType="num">
                                      <p:cBhvr additive="base">
                                        <p:cTn id="31" dur="500" fill="hold"/>
                                        <p:tgtEl>
                                          <p:spTgt spid="5">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“x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“x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814157" cy="19812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“humans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“humans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3&amp;4</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7170" name="Picture 2" descr="15 Things Everyone Tells You About Breastfeeding That Just Aren't ..."/>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9800" y="162995"/>
            <a:ext cx="2994109" cy="15719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3034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70"/>
                                        </p:tgtEl>
                                        <p:attrNameLst>
                                          <p:attrName>style.visibility</p:attrName>
                                        </p:attrNameLst>
                                      </p:cBhvr>
                                      <p:to>
                                        <p:strVal val="visible"/>
                                      </p:to>
                                    </p:set>
                                    <p:anim calcmode="lin" valueType="num">
                                      <p:cBhvr additive="base">
                                        <p:cTn id="7" dur="500" fill="hold"/>
                                        <p:tgtEl>
                                          <p:spTgt spid="7170"/>
                                        </p:tgtEl>
                                        <p:attrNameLst>
                                          <p:attrName>ppt_x</p:attrName>
                                        </p:attrNameLst>
                                      </p:cBhvr>
                                      <p:tavLst>
                                        <p:tav tm="0">
                                          <p:val>
                                            <p:strVal val="0-#ppt_w/2"/>
                                          </p:val>
                                        </p:tav>
                                        <p:tav tm="100000">
                                          <p:val>
                                            <p:strVal val="#ppt_x"/>
                                          </p:val>
                                        </p:tav>
                                      </p:tavLst>
                                    </p:anim>
                                    <p:anim calcmode="lin" valueType="num">
                                      <p:cBhvr additive="base">
                                        <p:cTn id="8" dur="500" fill="hold"/>
                                        <p:tgtEl>
                                          <p:spTgt spid="717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xEl>
                                              <p:pRg st="4" end="4"/>
                                            </p:txEl>
                                          </p:spTgt>
                                        </p:tgtEl>
                                        <p:attrNameLst>
                                          <p:attrName>style.visibility</p:attrName>
                                        </p:attrNameLst>
                                      </p:cBhvr>
                                      <p:to>
                                        <p:strVal val="visible"/>
                                      </p:to>
                                    </p:set>
                                    <p:anim calcmode="lin" valueType="num">
                                      <p:cBhvr additive="base">
                                        <p:cTn id="11" dur="500" fill="hold"/>
                                        <p:tgtEl>
                                          <p:spTgt spid="29">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9">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1">
                                            <p:bg/>
                                          </p:spTgt>
                                        </p:tgtEl>
                                        <p:attrNameLst>
                                          <p:attrName>style.visibility</p:attrName>
                                        </p:attrNameLst>
                                      </p:cBhvr>
                                      <p:to>
                                        <p:strVal val="visible"/>
                                      </p:to>
                                    </p:set>
                                    <p:anim calcmode="lin" valueType="num">
                                      <p:cBhvr additive="base">
                                        <p:cTn id="15" dur="500" fill="hold"/>
                                        <p:tgtEl>
                                          <p:spTgt spid="31">
                                            <p:bg/>
                                          </p:spTgt>
                                        </p:tgtEl>
                                        <p:attrNameLst>
                                          <p:attrName>ppt_x</p:attrName>
                                        </p:attrNameLst>
                                      </p:cBhvr>
                                      <p:tavLst>
                                        <p:tav tm="0">
                                          <p:val>
                                            <p:strVal val="0-#ppt_w/2"/>
                                          </p:val>
                                        </p:tav>
                                        <p:tav tm="100000">
                                          <p:val>
                                            <p:strVal val="#ppt_x"/>
                                          </p:val>
                                        </p:tav>
                                      </p:tavLst>
                                    </p:anim>
                                    <p:anim calcmode="lin" valueType="num">
                                      <p:cBhvr additive="base">
                                        <p:cTn id="16" dur="500" fill="hold"/>
                                        <p:tgtEl>
                                          <p:spTgt spid="31">
                                            <p:bg/>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0" end="0"/>
                                            </p:txEl>
                                          </p:spTgt>
                                        </p:tgtEl>
                                        <p:attrNameLst>
                                          <p:attrName>style.visibility</p:attrName>
                                        </p:attrNameLst>
                                      </p:cBhvr>
                                      <p:to>
                                        <p:strVal val="visible"/>
                                      </p:to>
                                    </p:set>
                                    <p:anim calcmode="lin" valueType="num">
                                      <p:cBhvr additive="base">
                                        <p:cTn id="19"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1">
                                            <p:txEl>
                                              <p:pRg st="1" end="1"/>
                                            </p:txEl>
                                          </p:spTgt>
                                        </p:tgtEl>
                                        <p:attrNameLst>
                                          <p:attrName>style.visibility</p:attrName>
                                        </p:attrNameLst>
                                      </p:cBhvr>
                                      <p:to>
                                        <p:strVal val="visible"/>
                                      </p:to>
                                    </p:set>
                                    <p:anim calcmode="lin" valueType="num">
                                      <p:cBhvr additive="base">
                                        <p:cTn id="2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1">
                                            <p:txEl>
                                              <p:pRg st="2" end="2"/>
                                            </p:txEl>
                                          </p:spTgt>
                                        </p:tgtEl>
                                        <p:attrNameLst>
                                          <p:attrName>style.visibility</p:attrName>
                                        </p:attrNameLst>
                                      </p:cBhvr>
                                      <p:to>
                                        <p:strVal val="visible"/>
                                      </p:to>
                                    </p:set>
                                    <p:anim calcmode="lin" valueType="num">
                                      <p:cBhvr additive="base">
                                        <p:cTn id="31"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2" end="2"/>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2">
                                            <p:txEl>
                                              <p:pRg st="1" end="1"/>
                                            </p:txEl>
                                          </p:spTgt>
                                        </p:tgtEl>
                                        <p:attrNameLst>
                                          <p:attrName>style.visibility</p:attrName>
                                        </p:attrNameLst>
                                      </p:cBhvr>
                                      <p:to>
                                        <p:strVal val="visible"/>
                                      </p:to>
                                    </p:set>
                                    <p:anim calcmode="lin" valueType="num">
                                      <p:cBhvr additive="base">
                                        <p:cTn id="35"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1">
                                            <p:txEl>
                                              <p:pRg st="3" end="3"/>
                                            </p:txEl>
                                          </p:spTgt>
                                        </p:tgtEl>
                                        <p:attrNameLst>
                                          <p:attrName>style.visibility</p:attrName>
                                        </p:attrNameLst>
                                      </p:cBhvr>
                                      <p:to>
                                        <p:strVal val="visible"/>
                                      </p:to>
                                    </p:set>
                                    <p:anim calcmode="lin" valueType="num">
                                      <p:cBhvr additive="base">
                                        <p:cTn id="39"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1">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2">
                                            <p:txEl>
                                              <p:pRg st="2" end="2"/>
                                            </p:txEl>
                                          </p:spTgt>
                                        </p:tgtEl>
                                        <p:attrNameLst>
                                          <p:attrName>style.visibility</p:attrName>
                                        </p:attrNameLst>
                                      </p:cBhvr>
                                      <p:to>
                                        <p:strVal val="visible"/>
                                      </p:to>
                                    </p:set>
                                    <p:anim calcmode="lin" valueType="num">
                                      <p:cBhvr additive="base">
                                        <p:cTn id="4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2" end="2"/>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1">
                                            <p:txEl>
                                              <p:pRg st="4" end="4"/>
                                            </p:txEl>
                                          </p:spTgt>
                                        </p:tgtEl>
                                        <p:attrNameLst>
                                          <p:attrName>style.visibility</p:attrName>
                                        </p:attrNameLst>
                                      </p:cBhvr>
                                      <p:to>
                                        <p:strVal val="visible"/>
                                      </p:to>
                                    </p:set>
                                    <p:anim calcmode="lin" valueType="num">
                                      <p:cBhvr additive="base">
                                        <p:cTn id="47"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1">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2">
                                            <p:txEl>
                                              <p:pRg st="3" end="3"/>
                                            </p:txEl>
                                          </p:spTgt>
                                        </p:tgtEl>
                                        <p:attrNameLst>
                                          <p:attrName>style.visibility</p:attrName>
                                        </p:attrNameLst>
                                      </p:cBhvr>
                                      <p:to>
                                        <p:strVal val="visible"/>
                                      </p:to>
                                    </p:set>
                                    <p:anim calcmode="lin" valueType="num">
                                      <p:cBhvr additive="base">
                                        <p:cTn id="5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2">
                                            <p:txEl>
                                              <p:pRg st="3" end="3"/>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1">
                                            <p:txEl>
                                              <p:pRg st="5" end="5"/>
                                            </p:txEl>
                                          </p:spTgt>
                                        </p:tgtEl>
                                        <p:attrNameLst>
                                          <p:attrName>style.visibility</p:attrName>
                                        </p:attrNameLst>
                                      </p:cBhvr>
                                      <p:to>
                                        <p:strVal val="visible"/>
                                      </p:to>
                                    </p:set>
                                    <p:anim calcmode="lin" valueType="num">
                                      <p:cBhvr additive="base">
                                        <p:cTn id="55"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1">
                                            <p:txEl>
                                              <p:pRg st="5" end="5"/>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2">
                                            <p:txEl>
                                              <p:pRg st="4" end="4"/>
                                            </p:txEl>
                                          </p:spTgt>
                                        </p:tgtEl>
                                        <p:attrNameLst>
                                          <p:attrName>style.visibility</p:attrName>
                                        </p:attrNameLst>
                                      </p:cBhvr>
                                      <p:to>
                                        <p:strVal val="visible"/>
                                      </p:to>
                                    </p:set>
                                    <p:anim calcmode="lin" valueType="num">
                                      <p:cBhvr additive="base">
                                        <p:cTn id="5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allAtOnce"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352800" y="4419600"/>
            <a:ext cx="1981200" cy="564633"/>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Yes, they are!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8194"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05000" y="3706545"/>
            <a:ext cx="44195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But these are not true for lizards!</a:t>
            </a:r>
          </a:p>
        </p:txBody>
      </p:sp>
      <p:graphicFrame>
        <p:nvGraphicFramePr>
          <p:cNvPr id="27" name="Table 26">
            <a:extLst>
              <a:ext uri="{FF2B5EF4-FFF2-40B4-BE49-F238E27FC236}">
                <a16:creationId xmlns:a16="http://schemas.microsoft.com/office/drawing/2014/main" id="{C381F15E-8CB8-42E6-96C1-C63E1B22369C}"/>
              </a:ext>
            </a:extLst>
          </p:cNvPr>
          <p:cNvGraphicFramePr>
            <a:graphicFrameLocks noGrp="1"/>
          </p:cNvGraphicFramePr>
          <p:nvPr/>
        </p:nvGraphicFramePr>
        <p:xfrm>
          <a:off x="1752600" y="4465320"/>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32" name="Rectangle 31">
            <a:extLst>
              <a:ext uri="{FF2B5EF4-FFF2-40B4-BE49-F238E27FC236}">
                <a16:creationId xmlns:a16="http://schemas.microsoft.com/office/drawing/2014/main" id="{2EC0738A-336D-4089-952F-8D924BDA2EE2}"/>
              </a:ext>
            </a:extLst>
          </p:cNvPr>
          <p:cNvSpPr/>
          <p:nvPr/>
        </p:nvSpPr>
        <p:spPr>
          <a:xfrm>
            <a:off x="2559701" y="4421922"/>
            <a:ext cx="649537"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18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t>
            </a:r>
            <a:r>
              <a:rPr kumimoji="0" lang="el-GR"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C317FB8-104D-4A0C-A7E0-5C9B6B028D0C}"/>
              </a:ext>
            </a:extLst>
          </p:cNvPr>
          <p:cNvSpPr/>
          <p:nvPr/>
        </p:nvSpPr>
        <p:spPr>
          <a:xfrm>
            <a:off x="2712406" y="4829592"/>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A350066C-4255-4E15-AC0C-77BF15D1DFE3}"/>
              </a:ext>
            </a:extLst>
          </p:cNvPr>
          <p:cNvSpPr/>
          <p:nvPr/>
        </p:nvSpPr>
        <p:spPr>
          <a:xfrm>
            <a:off x="2713938" y="516517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endParaRPr kumimoji="0" lang="en-US" altLang="en-US" sz="16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endParaRPr>
          </a:p>
        </p:txBody>
      </p:sp>
      <p:sp>
        <p:nvSpPr>
          <p:cNvPr id="35" name="Rectangle 34">
            <a:extLst>
              <a:ext uri="{FF2B5EF4-FFF2-40B4-BE49-F238E27FC236}">
                <a16:creationId xmlns:a16="http://schemas.microsoft.com/office/drawing/2014/main" id="{7F43BA60-EB30-4805-ADB1-9FA26B90AC6E}"/>
              </a:ext>
            </a:extLst>
          </p:cNvPr>
          <p:cNvSpPr/>
          <p:nvPr/>
        </p:nvSpPr>
        <p:spPr>
          <a:xfrm>
            <a:off x="2713938" y="548902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
        <p:nvSpPr>
          <p:cNvPr id="36" name="Rectangle 35">
            <a:extLst>
              <a:ext uri="{FF2B5EF4-FFF2-40B4-BE49-F238E27FC236}">
                <a16:creationId xmlns:a16="http://schemas.microsoft.com/office/drawing/2014/main" id="{6634C6F9-B966-4346-9D0F-1183D0F96928}"/>
              </a:ext>
            </a:extLst>
          </p:cNvPr>
          <p:cNvSpPr/>
          <p:nvPr/>
        </p:nvSpPr>
        <p:spPr>
          <a:xfrm>
            <a:off x="2715470" y="583192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3629628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194"/>
                                        </p:tgtEl>
                                        <p:attrNameLst>
                                          <p:attrName>style.visibility</p:attrName>
                                        </p:attrNameLst>
                                      </p:cBhvr>
                                      <p:to>
                                        <p:strVal val="visible"/>
                                      </p:to>
                                    </p:set>
                                    <p:anim calcmode="lin" valueType="num">
                                      <p:cBhvr additive="base">
                                        <p:cTn id="7" dur="500" fill="hold"/>
                                        <p:tgtEl>
                                          <p:spTgt spid="8194"/>
                                        </p:tgtEl>
                                        <p:attrNameLst>
                                          <p:attrName>ppt_x</p:attrName>
                                        </p:attrNameLst>
                                      </p:cBhvr>
                                      <p:tavLst>
                                        <p:tav tm="0">
                                          <p:val>
                                            <p:strVal val="0-#ppt_w/2"/>
                                          </p:val>
                                        </p:tav>
                                        <p:tav tm="100000">
                                          <p:val>
                                            <p:strVal val="#ppt_x"/>
                                          </p:val>
                                        </p:tav>
                                      </p:tavLst>
                                    </p:anim>
                                    <p:anim calcmode="lin" valueType="num">
                                      <p:cBhvr additive="base">
                                        <p:cTn id="8" dur="500" fill="hold"/>
                                        <p:tgtEl>
                                          <p:spTgt spid="819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fill="hold"/>
                                        <p:tgtEl>
                                          <p:spTgt spid="27"/>
                                        </p:tgtEl>
                                        <p:attrNameLst>
                                          <p:attrName>ppt_x</p:attrName>
                                        </p:attrNameLst>
                                      </p:cBhvr>
                                      <p:tavLst>
                                        <p:tav tm="0">
                                          <p:val>
                                            <p:strVal val="0-#ppt_w/2"/>
                                          </p:val>
                                        </p:tav>
                                        <p:tav tm="100000">
                                          <p:val>
                                            <p:strVal val="#ppt_x"/>
                                          </p:val>
                                        </p:tav>
                                      </p:tavLst>
                                    </p:anim>
                                    <p:anim calcmode="lin" valueType="num">
                                      <p:cBhvr additive="base">
                                        <p:cTn id="18" dur="500" fill="hold"/>
                                        <p:tgtEl>
                                          <p:spTgt spid="27"/>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fill="hold"/>
                                        <p:tgtEl>
                                          <p:spTgt spid="33"/>
                                        </p:tgtEl>
                                        <p:attrNameLst>
                                          <p:attrName>ppt_x</p:attrName>
                                        </p:attrNameLst>
                                      </p:cBhvr>
                                      <p:tavLst>
                                        <p:tav tm="0">
                                          <p:val>
                                            <p:strVal val="0-#ppt_w/2"/>
                                          </p:val>
                                        </p:tav>
                                        <p:tav tm="100000">
                                          <p:val>
                                            <p:strVal val="#ppt_x"/>
                                          </p:val>
                                        </p:tav>
                                      </p:tavLst>
                                    </p:anim>
                                    <p:anim calcmode="lin" valueType="num">
                                      <p:cBhvr additive="base">
                                        <p:cTn id="26" dur="500" fill="hold"/>
                                        <p:tgtEl>
                                          <p:spTgt spid="33"/>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additive="base">
                                        <p:cTn id="29" dur="500" fill="hold"/>
                                        <p:tgtEl>
                                          <p:spTgt spid="34"/>
                                        </p:tgtEl>
                                        <p:attrNameLst>
                                          <p:attrName>ppt_x</p:attrName>
                                        </p:attrNameLst>
                                      </p:cBhvr>
                                      <p:tavLst>
                                        <p:tav tm="0">
                                          <p:val>
                                            <p:strVal val="0-#ppt_w/2"/>
                                          </p:val>
                                        </p:tav>
                                        <p:tav tm="100000">
                                          <p:val>
                                            <p:strVal val="#ppt_x"/>
                                          </p:val>
                                        </p:tav>
                                      </p:tavLst>
                                    </p:anim>
                                    <p:anim calcmode="lin" valueType="num">
                                      <p:cBhvr additive="base">
                                        <p:cTn id="30" dur="500" fill="hold"/>
                                        <p:tgtEl>
                                          <p:spTgt spid="3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5"/>
                                        </p:tgtEl>
                                        <p:attrNameLst>
                                          <p:attrName>style.visibility</p:attrName>
                                        </p:attrNameLst>
                                      </p:cBhvr>
                                      <p:to>
                                        <p:strVal val="visible"/>
                                      </p:to>
                                    </p:set>
                                    <p:anim calcmode="lin" valueType="num">
                                      <p:cBhvr additive="base">
                                        <p:cTn id="33" dur="500" fill="hold"/>
                                        <p:tgtEl>
                                          <p:spTgt spid="35"/>
                                        </p:tgtEl>
                                        <p:attrNameLst>
                                          <p:attrName>ppt_x</p:attrName>
                                        </p:attrNameLst>
                                      </p:cBhvr>
                                      <p:tavLst>
                                        <p:tav tm="0">
                                          <p:val>
                                            <p:strVal val="0-#ppt_w/2"/>
                                          </p:val>
                                        </p:tav>
                                        <p:tav tm="100000">
                                          <p:val>
                                            <p:strVal val="#ppt_x"/>
                                          </p:val>
                                        </p:tav>
                                      </p:tavLst>
                                    </p:anim>
                                    <p:anim calcmode="lin" valueType="num">
                                      <p:cBhvr additive="base">
                                        <p:cTn id="34" dur="500" fill="hold"/>
                                        <p:tgtEl>
                                          <p:spTgt spid="35"/>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500" fill="hold"/>
                                        <p:tgtEl>
                                          <p:spTgt spid="36"/>
                                        </p:tgtEl>
                                        <p:attrNameLst>
                                          <p:attrName>ppt_x</p:attrName>
                                        </p:attrNameLst>
                                      </p:cBhvr>
                                      <p:tavLst>
                                        <p:tav tm="0">
                                          <p:val>
                                            <p:strVal val="0-#ppt_w/2"/>
                                          </p:val>
                                        </p:tav>
                                        <p:tav tm="100000">
                                          <p:val>
                                            <p:strVal val="#ppt_x"/>
                                          </p:val>
                                        </p:tav>
                                      </p:tavLst>
                                    </p:anim>
                                    <p:anim calcmode="lin" valueType="num">
                                      <p:cBhvr additive="base">
                                        <p:cTn id="38" dur="500" fill="hold"/>
                                        <p:tgtEl>
                                          <p:spTgt spid="36"/>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28"/>
                                        </p:tgtEl>
                                        <p:attrNameLst>
                                          <p:attrName>style.visibility</p:attrName>
                                        </p:attrNameLst>
                                      </p:cBhvr>
                                      <p:to>
                                        <p:strVal val="visible"/>
                                      </p:to>
                                    </p:set>
                                    <p:anim calcmode="lin" valueType="num">
                                      <p:cBhvr additive="base">
                                        <p:cTn id="41" dur="500" fill="hold"/>
                                        <p:tgtEl>
                                          <p:spTgt spid="28"/>
                                        </p:tgtEl>
                                        <p:attrNameLst>
                                          <p:attrName>ppt_x</p:attrName>
                                        </p:attrNameLst>
                                      </p:cBhvr>
                                      <p:tavLst>
                                        <p:tav tm="0">
                                          <p:val>
                                            <p:strVal val="0-#ppt_w/2"/>
                                          </p:val>
                                        </p:tav>
                                        <p:tav tm="100000">
                                          <p:val>
                                            <p:strVal val="#ppt_x"/>
                                          </p:val>
                                        </p:tav>
                                      </p:tavLst>
                                    </p:anim>
                                    <p:anim calcmode="lin" valueType="num">
                                      <p:cBhvr additive="base">
                                        <p:cTn id="42"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0" grpId="0" animBg="1"/>
      <p:bldP spid="32" grpId="0"/>
      <p:bldP spid="33" grpId="0"/>
      <p:bldP spid="34" grpId="0"/>
      <p:bldP spid="35" grpId="0"/>
      <p:bldP spid="36" grpId="0"/>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814157" cy="19812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Contra Positive: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And so on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0542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5" end="5"/>
                                            </p:txEl>
                                          </p:spTgt>
                                        </p:tgtEl>
                                        <p:attrNameLst>
                                          <p:attrName>style.visibility</p:attrName>
                                        </p:attrNameLst>
                                      </p:cBhvr>
                                      <p:to>
                                        <p:strVal val="visible"/>
                                      </p:to>
                                    </p:set>
                                    <p:anim calcmode="lin" valueType="num">
                                      <p:cBhvr additive="base">
                                        <p:cTn id="7"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1">
                                            <p:bg/>
                                          </p:spTgt>
                                        </p:tgtEl>
                                        <p:attrNameLst>
                                          <p:attrName>style.visibility</p:attrName>
                                        </p:attrNameLst>
                                      </p:cBhvr>
                                      <p:to>
                                        <p:strVal val="visible"/>
                                      </p:to>
                                    </p:set>
                                    <p:anim calcmode="lin" valueType="num">
                                      <p:cBhvr additive="base">
                                        <p:cTn id="11" dur="500" fill="hold"/>
                                        <p:tgtEl>
                                          <p:spTgt spid="31">
                                            <p:bg/>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bg/>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 calcmode="lin" valueType="num">
                                      <p:cBhvr additive="base">
                                        <p:cTn id="15"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1">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1" end="1"/>
                                            </p:txEl>
                                          </p:spTgt>
                                        </p:tgtEl>
                                        <p:attrNameLst>
                                          <p:attrName>style.visibility</p:attrName>
                                        </p:attrNameLst>
                                      </p:cBhvr>
                                      <p:to>
                                        <p:strVal val="visible"/>
                                      </p:to>
                                    </p:set>
                                    <p:anim calcmode="lin" valueType="num">
                                      <p:cBhvr additive="base">
                                        <p:cTn id="19"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2">
                                            <p:txEl>
                                              <p:pRg st="0" end="0"/>
                                            </p:txEl>
                                          </p:spTgt>
                                        </p:tgtEl>
                                        <p:attrNameLst>
                                          <p:attrName>style.visibility</p:attrName>
                                        </p:attrNameLst>
                                      </p:cBhvr>
                                      <p:to>
                                        <p:strVal val="visible"/>
                                      </p:to>
                                    </p:set>
                                    <p:anim calcmode="lin" valueType="num">
                                      <p:cBhvr additive="base">
                                        <p:cTn id="2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1">
                                            <p:txEl>
                                              <p:pRg st="2" end="2"/>
                                            </p:txEl>
                                          </p:spTgt>
                                        </p:tgtEl>
                                        <p:attrNameLst>
                                          <p:attrName>style.visibility</p:attrName>
                                        </p:attrNameLst>
                                      </p:cBhvr>
                                      <p:to>
                                        <p:strVal val="visible"/>
                                      </p:to>
                                    </p:set>
                                    <p:anim calcmode="lin" valueType="num">
                                      <p:cBhvr additive="base">
                                        <p:cTn id="27"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2">
                                            <p:txEl>
                                              <p:pRg st="1" end="1"/>
                                            </p:txEl>
                                          </p:spTgt>
                                        </p:tgtEl>
                                        <p:attrNameLst>
                                          <p:attrName>style.visibility</p:attrName>
                                        </p:attrNameLst>
                                      </p:cBhvr>
                                      <p:to>
                                        <p:strVal val="visible"/>
                                      </p:to>
                                    </p:set>
                                    <p:anim calcmode="lin" valueType="num">
                                      <p:cBhvr additive="base">
                                        <p:cTn id="3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1">
                                            <p:txEl>
                                              <p:pRg st="3" end="3"/>
                                            </p:txEl>
                                          </p:spTgt>
                                        </p:tgtEl>
                                        <p:attrNameLst>
                                          <p:attrName>style.visibility</p:attrName>
                                        </p:attrNameLst>
                                      </p:cBhvr>
                                      <p:to>
                                        <p:strVal val="visible"/>
                                      </p:to>
                                    </p:set>
                                    <p:anim calcmode="lin" valueType="num">
                                      <p:cBhvr additive="base">
                                        <p:cTn id="3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1">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2">
                                            <p:txEl>
                                              <p:pRg st="2" end="2"/>
                                            </p:txEl>
                                          </p:spTgt>
                                        </p:tgtEl>
                                        <p:attrNameLst>
                                          <p:attrName>style.visibility</p:attrName>
                                        </p:attrNameLst>
                                      </p:cBhvr>
                                      <p:to>
                                        <p:strVal val="visible"/>
                                      </p:to>
                                    </p:set>
                                    <p:anim calcmode="lin" valueType="num">
                                      <p:cBhvr additive="base">
                                        <p:cTn id="3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2">
                                            <p:txEl>
                                              <p:pRg st="2" end="2"/>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1">
                                            <p:txEl>
                                              <p:pRg st="4" end="4"/>
                                            </p:txEl>
                                          </p:spTgt>
                                        </p:tgtEl>
                                        <p:attrNameLst>
                                          <p:attrName>style.visibility</p:attrName>
                                        </p:attrNameLst>
                                      </p:cBhvr>
                                      <p:to>
                                        <p:strVal val="visible"/>
                                      </p:to>
                                    </p:set>
                                    <p:anim calcmode="lin" valueType="num">
                                      <p:cBhvr additive="base">
                                        <p:cTn id="43"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1">
                                            <p:txEl>
                                              <p:pRg st="4" end="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2">
                                            <p:txEl>
                                              <p:pRg st="3" end="3"/>
                                            </p:txEl>
                                          </p:spTgt>
                                        </p:tgtEl>
                                        <p:attrNameLst>
                                          <p:attrName>style.visibility</p:attrName>
                                        </p:attrNameLst>
                                      </p:cBhvr>
                                      <p:to>
                                        <p:strVal val="visible"/>
                                      </p:to>
                                    </p:set>
                                    <p:anim calcmode="lin" valueType="num">
                                      <p:cBhvr additive="base">
                                        <p:cTn id="4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2">
                                            <p:txEl>
                                              <p:pRg st="3" end="3"/>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1">
                                            <p:txEl>
                                              <p:pRg st="5" end="5"/>
                                            </p:txEl>
                                          </p:spTgt>
                                        </p:tgtEl>
                                        <p:attrNameLst>
                                          <p:attrName>style.visibility</p:attrName>
                                        </p:attrNameLst>
                                      </p:cBhvr>
                                      <p:to>
                                        <p:strVal val="visible"/>
                                      </p:to>
                                    </p:set>
                                    <p:anim calcmode="lin" valueType="num">
                                      <p:cBhvr additive="base">
                                        <p:cTn id="5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1">
                                            <p:txEl>
                                              <p:pRg st="5" end="5"/>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2">
                                            <p:txEl>
                                              <p:pRg st="4" end="4"/>
                                            </p:txEl>
                                          </p:spTgt>
                                        </p:tgtEl>
                                        <p:attrNameLst>
                                          <p:attrName>style.visibility</p:attrName>
                                        </p:attrNameLst>
                                      </p:cBhvr>
                                      <p:to>
                                        <p:strVal val="visible"/>
                                      </p:to>
                                    </p:set>
                                    <p:anim calcmode="lin" valueType="num">
                                      <p:cBhvr additive="base">
                                        <p:cTn id="5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allAtOnce" animBg="1"/>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Oops we are stuck!</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70788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73DA4FA8-1374-81B6-9C38-BEDA730A4602}"/>
              </a:ext>
            </a:extLst>
          </p:cNvPr>
          <p:cNvGrpSpPr/>
          <p:nvPr/>
        </p:nvGrpSpPr>
        <p:grpSpPr>
          <a:xfrm>
            <a:off x="4038600" y="2895600"/>
            <a:ext cx="5499279" cy="1387425"/>
            <a:chOff x="4038600" y="2895600"/>
            <a:chExt cx="5499279" cy="1387425"/>
          </a:xfrm>
        </p:grpSpPr>
        <p:sp>
          <p:nvSpPr>
            <p:cNvPr id="5" name="Rectangle 4">
              <a:extLst>
                <a:ext uri="{FF2B5EF4-FFF2-40B4-BE49-F238E27FC236}">
                  <a16:creationId xmlns:a16="http://schemas.microsoft.com/office/drawing/2014/main" id="{D7E41F5D-4D75-6768-7A64-A06ECF4E53C8}"/>
                </a:ext>
              </a:extLst>
            </p:cNvPr>
            <p:cNvSpPr/>
            <p:nvPr/>
          </p:nvSpPr>
          <p:spPr bwMode="auto">
            <a:xfrm>
              <a:off x="4914900" y="2895600"/>
              <a:ext cx="3697450" cy="682498"/>
            </a:xfrm>
            <a:prstGeom prst="rect">
              <a:avLst/>
            </a:prstGeom>
            <a:solidFill>
              <a:srgbClr val="000066"/>
            </a:solidFill>
            <a:ln w="12700">
              <a:noFill/>
              <a:miter lim="800000"/>
              <a:headEnd/>
              <a:tailEnd/>
            </a:ln>
          </p:spPr>
          <p:txBody>
            <a:bodyPr lIns="0" tIns="0" rIns="0" bIns="0" rtlCol="0" anchor="ctr"/>
            <a:lstStyle/>
            <a:p>
              <a:pPr algn="ctr" eaLnBrk="1" hangingPunct="1">
                <a:spcBef>
                  <a:spcPct val="0"/>
                </a:spcBef>
                <a:buNone/>
              </a:pPr>
              <a:endParaRPr lang="en-CA" sz="2400" dirty="0"/>
            </a:p>
          </p:txBody>
        </p:sp>
        <p:sp>
          <p:nvSpPr>
            <p:cNvPr id="3" name="TextBox 2">
              <a:extLst>
                <a:ext uri="{FF2B5EF4-FFF2-40B4-BE49-F238E27FC236}">
                  <a16:creationId xmlns:a16="http://schemas.microsoft.com/office/drawing/2014/main" id="{02821DC5-F4BA-1DF4-77E0-D857FF9EEBE8}"/>
                </a:ext>
              </a:extLst>
            </p:cNvPr>
            <p:cNvSpPr txBox="1"/>
            <p:nvPr/>
          </p:nvSpPr>
          <p:spPr>
            <a:xfrm>
              <a:off x="4038600" y="2959586"/>
              <a:ext cx="4741522" cy="1323439"/>
            </a:xfrm>
            <a:prstGeom prst="rect">
              <a:avLst/>
            </a:prstGeom>
            <a:noFill/>
          </p:spPr>
          <p:txBody>
            <a:bodyPr wrap="square">
              <a:spAutoFit/>
            </a:bodyPr>
            <a:lstStyle/>
            <a:p>
              <a:pPr lvl="2" algn="l" eaLnBrk="1" hangingPunct="1">
                <a:spcBef>
                  <a:spcPct val="0"/>
                </a:spcBef>
                <a:buNone/>
                <a:defRPr/>
              </a:pPr>
              <a:r>
                <a:rPr lang="en-US" altLang="en-US" sz="2000" dirty="0">
                  <a:solidFill>
                    <a:srgbClr val="66FF66"/>
                  </a:solidFill>
                  <a:cs typeface="Times New Roman" panose="02020603050405020304" pitchFamily="18" charset="0"/>
                  <a:sym typeface="Symbol" panose="05050102010706020507" pitchFamily="18" charset="2"/>
                </a:rPr>
                <a:t>hound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dog</a:t>
              </a:r>
            </a:p>
            <a:p>
              <a:pPr lvl="2" algn="l" eaLnBrk="1" hangingPunct="1">
                <a:spcBef>
                  <a:spcPct val="0"/>
                </a:spcBef>
                <a:buNone/>
                <a:defRPr/>
              </a:pPr>
              <a:r>
                <a:rPr lang="el-GR" altLang="en-US" sz="2000" dirty="0">
                  <a:solidFill>
                    <a:srgbClr val="66FF66"/>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sym typeface="Symbol" panose="05050102010706020507" pitchFamily="18" charset="2"/>
                </a:rPr>
                <a:t>dog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hound</a:t>
              </a:r>
              <a:endParaRPr kumimoji="0" lang="en-CA" altLang="en-US" sz="2000" b="0" i="0" u="none" strike="noStrike" kern="1200" cap="none" spc="0" normalizeH="0" baseline="0" noProof="0" dirty="0">
                <a:ln>
                  <a:noFill/>
                </a:ln>
                <a:solidFill>
                  <a:srgbClr val="66FF66"/>
                </a:solidFill>
                <a:effectLst/>
                <a:uLnTx/>
                <a:uFillTx/>
              </a:endParaRPr>
            </a:p>
            <a:p>
              <a:pPr lvl="2" algn="l" eaLnBrk="1" hangingPunct="1">
                <a:spcBef>
                  <a:spcPct val="0"/>
                </a:spcBef>
                <a:buNone/>
                <a:defRPr/>
              </a:pPr>
              <a:r>
                <a:rPr lang="en-US" altLang="en-US" sz="2000" dirty="0">
                  <a:solidFill>
                    <a:srgbClr val="FF0000"/>
                  </a:solidFill>
                  <a:cs typeface="Times New Roman" panose="02020603050405020304" pitchFamily="18" charset="0"/>
                  <a:sym typeface="Symbol" panose="05050102010706020507" pitchFamily="18" charset="2"/>
                </a:rPr>
                <a:t>dog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hound</a:t>
              </a:r>
              <a:endParaRPr lang="en-CA" altLang="en-US" sz="2000" dirty="0">
                <a:solidFill>
                  <a:srgbClr val="FF0000"/>
                </a:solidFill>
              </a:endParaRPr>
            </a:p>
            <a:p>
              <a:pPr lvl="2" algn="l" eaLnBrk="1" hangingPunct="1">
                <a:spcBef>
                  <a:spcPct val="0"/>
                </a:spcBef>
                <a:buNone/>
                <a:defRPr/>
              </a:pPr>
              <a:r>
                <a:rPr lang="el-GR" altLang="en-US" sz="2000" dirty="0">
                  <a:solidFill>
                    <a:srgbClr val="FF0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hound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dog</a:t>
              </a:r>
            </a:p>
          </p:txBody>
        </p:sp>
        <p:sp>
          <p:nvSpPr>
            <p:cNvPr id="4" name="Rectangle 3">
              <a:extLst>
                <a:ext uri="{FF2B5EF4-FFF2-40B4-BE49-F238E27FC236}">
                  <a16:creationId xmlns:a16="http://schemas.microsoft.com/office/drawing/2014/main" id="{B638DC06-DF3B-8E63-2416-58B51C2975D7}"/>
                </a:ext>
              </a:extLst>
            </p:cNvPr>
            <p:cNvSpPr/>
            <p:nvPr/>
          </p:nvSpPr>
          <p:spPr>
            <a:xfrm>
              <a:off x="7073721" y="295926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Contra </a:t>
              </a:r>
              <a:r>
                <a:rPr kumimoji="0" lang="en-CA" sz="2000" b="0" i="0" u="none" strike="noStrike" kern="1200" cap="none" spc="0" normalizeH="0" baseline="0" noProof="0" dirty="0">
                  <a:ln>
                    <a:noFill/>
                  </a:ln>
                  <a:solidFill>
                    <a:srgbClr val="66FF66"/>
                  </a:solidFill>
                  <a:effectLst/>
                  <a:uLnTx/>
                  <a:uFillTx/>
                </a:rPr>
                <a:t>Positive</a:t>
              </a:r>
              <a:endParaRPr lang="en-CA" sz="2000" dirty="0">
                <a:solidFill>
                  <a:srgbClr val="66FF66"/>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Converse</a:t>
              </a:r>
            </a:p>
          </p:txBody>
        </p:sp>
      </p:grpSp>
    </p:spTree>
    <p:extLst>
      <p:ext uri="{BB962C8B-B14F-4D97-AF65-F5344CB8AC3E}">
        <p14:creationId xmlns:p14="http://schemas.microsoft.com/office/powerpoint/2010/main" val="4039725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5" end="5"/>
                                            </p:txEl>
                                          </p:spTgt>
                                        </p:tgtEl>
                                        <p:attrNameLst>
                                          <p:attrName>style.visibility</p:attrName>
                                        </p:attrNameLst>
                                      </p:cBhvr>
                                      <p:to>
                                        <p:strVal val="visible"/>
                                      </p:to>
                                    </p:set>
                                    <p:anim calcmode="lin" valueType="num">
                                      <p:cBhvr additive="base">
                                        <p:cTn id="7"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0" end="0"/>
                                            </p:txEl>
                                          </p:spTgt>
                                        </p:tgtEl>
                                        <p:attrNameLst>
                                          <p:attrName>style.visibility</p:attrName>
                                        </p:attrNameLst>
                                      </p:cBhvr>
                                      <p:to>
                                        <p:strVal val="visible"/>
                                      </p:to>
                                    </p:set>
                                    <p:anim calcmode="lin" valueType="num">
                                      <p:cBhvr additive="base">
                                        <p:cTn id="1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2">
                                            <p:txEl>
                                              <p:pRg st="1" end="1"/>
                                            </p:txEl>
                                          </p:spTgt>
                                        </p:tgtEl>
                                        <p:attrNameLst>
                                          <p:attrName>style.visibility</p:attrName>
                                        </p:attrNameLst>
                                      </p:cBhvr>
                                      <p:to>
                                        <p:strVal val="visible"/>
                                      </p:to>
                                    </p:set>
                                    <p:anim calcmode="lin" valueType="num">
                                      <p:cBhvr additive="base">
                                        <p:cTn id="2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xEl>
                                              <p:pRg st="3" end="3"/>
                                            </p:txEl>
                                          </p:spTgt>
                                        </p:tgtEl>
                                        <p:attrNameLst>
                                          <p:attrName>style.visibility</p:attrName>
                                        </p:attrNameLst>
                                      </p:cBhvr>
                                      <p:to>
                                        <p:strVal val="visible"/>
                                      </p:to>
                                    </p:set>
                                    <p:anim calcmode="lin" valueType="num">
                                      <p:cBhvr additive="base">
                                        <p:cTn id="29"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ppt_x"/>
                                          </p:val>
                                        </p:tav>
                                        <p:tav tm="100000">
                                          <p:val>
                                            <p:strVal val="#ppt_x"/>
                                          </p:val>
                                        </p:tav>
                                      </p:tavLst>
                                    </p:anim>
                                    <p:anim calcmode="lin" valueType="num">
                                      <p:cBhvr additive="base">
                                        <p:cTn id="3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Oops we are stuck!</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93899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Contra Positive: 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1&amp;5</a:t>
            </a: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08555EDF-BE49-40F5-9DCB-5AB47CCC655A}"/>
              </a:ext>
            </a:extLst>
          </p:cNvPr>
          <p:cNvSpPr/>
          <p:nvPr/>
        </p:nvSpPr>
        <p:spPr>
          <a:xfrm>
            <a:off x="3889467" y="1675726"/>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iff</a:t>
            </a:r>
          </a:p>
        </p:txBody>
      </p:sp>
      <p:grpSp>
        <p:nvGrpSpPr>
          <p:cNvPr id="2" name="Group 1">
            <a:extLst>
              <a:ext uri="{FF2B5EF4-FFF2-40B4-BE49-F238E27FC236}">
                <a16:creationId xmlns:a16="http://schemas.microsoft.com/office/drawing/2014/main" id="{C644CF21-60FB-C300-F5D8-09DE982E4C0C}"/>
              </a:ext>
            </a:extLst>
          </p:cNvPr>
          <p:cNvGrpSpPr/>
          <p:nvPr/>
        </p:nvGrpSpPr>
        <p:grpSpPr>
          <a:xfrm>
            <a:off x="4038600" y="2895600"/>
            <a:ext cx="5499279" cy="1387425"/>
            <a:chOff x="4038600" y="2895600"/>
            <a:chExt cx="5499279" cy="1387425"/>
          </a:xfrm>
        </p:grpSpPr>
        <p:sp>
          <p:nvSpPr>
            <p:cNvPr id="3" name="Rectangle 2">
              <a:extLst>
                <a:ext uri="{FF2B5EF4-FFF2-40B4-BE49-F238E27FC236}">
                  <a16:creationId xmlns:a16="http://schemas.microsoft.com/office/drawing/2014/main" id="{662EF4BE-22B0-517B-DE9D-D695106E050F}"/>
                </a:ext>
              </a:extLst>
            </p:cNvPr>
            <p:cNvSpPr/>
            <p:nvPr/>
          </p:nvSpPr>
          <p:spPr bwMode="auto">
            <a:xfrm>
              <a:off x="4914900" y="2895600"/>
              <a:ext cx="3697450" cy="682498"/>
            </a:xfrm>
            <a:prstGeom prst="rect">
              <a:avLst/>
            </a:prstGeom>
            <a:solidFill>
              <a:srgbClr val="000066"/>
            </a:solidFill>
            <a:ln w="12700">
              <a:noFill/>
              <a:miter lim="800000"/>
              <a:headEnd/>
              <a:tailEnd/>
            </a:ln>
          </p:spPr>
          <p:txBody>
            <a:bodyPr lIns="0" tIns="0" rIns="0" bIns="0" rtlCol="0" anchor="ctr"/>
            <a:lstStyle/>
            <a:p>
              <a:pPr algn="ctr" eaLnBrk="1" hangingPunct="1">
                <a:spcBef>
                  <a:spcPct val="0"/>
                </a:spcBef>
                <a:buNone/>
              </a:pPr>
              <a:endParaRPr lang="en-CA" sz="2400" dirty="0"/>
            </a:p>
          </p:txBody>
        </p:sp>
        <p:sp>
          <p:nvSpPr>
            <p:cNvPr id="4" name="TextBox 3">
              <a:extLst>
                <a:ext uri="{FF2B5EF4-FFF2-40B4-BE49-F238E27FC236}">
                  <a16:creationId xmlns:a16="http://schemas.microsoft.com/office/drawing/2014/main" id="{40636F49-4F3D-DDAD-1AC5-6125791D1650}"/>
                </a:ext>
              </a:extLst>
            </p:cNvPr>
            <p:cNvSpPr txBox="1"/>
            <p:nvPr/>
          </p:nvSpPr>
          <p:spPr>
            <a:xfrm>
              <a:off x="4038600" y="2959586"/>
              <a:ext cx="4741522" cy="1323439"/>
            </a:xfrm>
            <a:prstGeom prst="rect">
              <a:avLst/>
            </a:prstGeom>
            <a:noFill/>
          </p:spPr>
          <p:txBody>
            <a:bodyPr wrap="square">
              <a:spAutoFit/>
            </a:bodyPr>
            <a:lstStyle/>
            <a:p>
              <a:pPr lvl="2" algn="l" eaLnBrk="1" hangingPunct="1">
                <a:spcBef>
                  <a:spcPct val="0"/>
                </a:spcBef>
                <a:buNone/>
                <a:defRPr/>
              </a:pPr>
              <a:r>
                <a:rPr lang="en-US" altLang="en-US" sz="2000" dirty="0">
                  <a:solidFill>
                    <a:srgbClr val="66FF66"/>
                  </a:solidFill>
                  <a:cs typeface="Times New Roman" panose="02020603050405020304" pitchFamily="18" charset="0"/>
                  <a:sym typeface="Symbol" panose="05050102010706020507" pitchFamily="18" charset="2"/>
                </a:rPr>
                <a:t>hound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dog</a:t>
              </a:r>
            </a:p>
            <a:p>
              <a:pPr lvl="2" algn="l" eaLnBrk="1" hangingPunct="1">
                <a:spcBef>
                  <a:spcPct val="0"/>
                </a:spcBef>
                <a:buNone/>
                <a:defRPr/>
              </a:pPr>
              <a:r>
                <a:rPr lang="el-GR" altLang="en-US" sz="2000" dirty="0">
                  <a:solidFill>
                    <a:srgbClr val="66FF66"/>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sym typeface="Symbol" panose="05050102010706020507" pitchFamily="18" charset="2"/>
                </a:rPr>
                <a:t>dog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hound</a:t>
              </a:r>
              <a:endParaRPr kumimoji="0" lang="en-CA" altLang="en-US" sz="2000" b="0" i="0" u="none" strike="noStrike" kern="1200" cap="none" spc="0" normalizeH="0" baseline="0" noProof="0" dirty="0">
                <a:ln>
                  <a:noFill/>
                </a:ln>
                <a:solidFill>
                  <a:srgbClr val="66FF66"/>
                </a:solidFill>
                <a:effectLst/>
                <a:uLnTx/>
                <a:uFillTx/>
              </a:endParaRPr>
            </a:p>
            <a:p>
              <a:pPr lvl="2" algn="l" eaLnBrk="1" hangingPunct="1">
                <a:spcBef>
                  <a:spcPct val="0"/>
                </a:spcBef>
                <a:buNone/>
                <a:defRPr/>
              </a:pPr>
              <a:r>
                <a:rPr lang="en-US" altLang="en-US" sz="2000" dirty="0">
                  <a:solidFill>
                    <a:srgbClr val="FF0000"/>
                  </a:solidFill>
                  <a:cs typeface="Times New Roman" panose="02020603050405020304" pitchFamily="18" charset="0"/>
                  <a:sym typeface="Symbol" panose="05050102010706020507" pitchFamily="18" charset="2"/>
                </a:rPr>
                <a:t>dog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hound</a:t>
              </a:r>
              <a:endParaRPr lang="en-CA" altLang="en-US" sz="2000" dirty="0">
                <a:solidFill>
                  <a:srgbClr val="FF0000"/>
                </a:solidFill>
              </a:endParaRPr>
            </a:p>
            <a:p>
              <a:pPr lvl="2" algn="l" eaLnBrk="1" hangingPunct="1">
                <a:spcBef>
                  <a:spcPct val="0"/>
                </a:spcBef>
                <a:buNone/>
                <a:defRPr/>
              </a:pPr>
              <a:r>
                <a:rPr lang="el-GR" altLang="en-US" sz="2000" dirty="0">
                  <a:solidFill>
                    <a:srgbClr val="FF0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hound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dog</a:t>
              </a:r>
            </a:p>
          </p:txBody>
        </p:sp>
        <p:sp>
          <p:nvSpPr>
            <p:cNvPr id="5" name="Rectangle 4">
              <a:extLst>
                <a:ext uri="{FF2B5EF4-FFF2-40B4-BE49-F238E27FC236}">
                  <a16:creationId xmlns:a16="http://schemas.microsoft.com/office/drawing/2014/main" id="{4AADAC72-5C4B-3DAC-3D0D-53B3A1BA2FFD}"/>
                </a:ext>
              </a:extLst>
            </p:cNvPr>
            <p:cNvSpPr/>
            <p:nvPr/>
          </p:nvSpPr>
          <p:spPr>
            <a:xfrm>
              <a:off x="7073721" y="295926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Contra </a:t>
              </a:r>
              <a:r>
                <a:rPr kumimoji="0" lang="en-CA" sz="2000" b="0" i="0" u="none" strike="noStrike" kern="1200" cap="none" spc="0" normalizeH="0" baseline="0" noProof="0" dirty="0">
                  <a:ln>
                    <a:noFill/>
                  </a:ln>
                  <a:solidFill>
                    <a:srgbClr val="66FF66"/>
                  </a:solidFill>
                  <a:effectLst/>
                  <a:uLnTx/>
                  <a:uFillTx/>
                </a:rPr>
                <a:t>Positive</a:t>
              </a:r>
              <a:endParaRPr lang="en-CA" sz="2000" dirty="0">
                <a:solidFill>
                  <a:srgbClr val="66FF66"/>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Converse</a:t>
              </a:r>
            </a:p>
          </p:txBody>
        </p:sp>
      </p:grpSp>
    </p:spTree>
    <p:extLst>
      <p:ext uri="{BB962C8B-B14F-4D97-AF65-F5344CB8AC3E}">
        <p14:creationId xmlns:p14="http://schemas.microsoft.com/office/powerpoint/2010/main" val="3469713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xEl>
                                              <p:pRg st="0" end="0"/>
                                            </p:txEl>
                                          </p:spTgt>
                                        </p:tgtEl>
                                        <p:attrNameLst>
                                          <p:attrName>style.visibility</p:attrName>
                                        </p:attrNameLst>
                                      </p:cBhvr>
                                      <p:to>
                                        <p:strVal val="visible"/>
                                      </p:to>
                                    </p:set>
                                    <p:anim calcmode="lin" valueType="num">
                                      <p:cBhvr additive="base">
                                        <p:cTn id="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4" end="4"/>
                                            </p:txEl>
                                          </p:spTgt>
                                        </p:tgtEl>
                                        <p:attrNameLst>
                                          <p:attrName>style.visibility</p:attrName>
                                        </p:attrNameLst>
                                      </p:cBhvr>
                                      <p:to>
                                        <p:strVal val="visible"/>
                                      </p:to>
                                    </p:set>
                                    <p:anim calcmode="lin" valueType="num">
                                      <p:cBhvr additive="base">
                                        <p:cTn id="1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3" end="3"/>
                                            </p:txEl>
                                          </p:spTgt>
                                        </p:tgtEl>
                                        <p:attrNameLst>
                                          <p:attrName>style.visibility</p:attrName>
                                        </p:attrNameLst>
                                      </p:cBhvr>
                                      <p:to>
                                        <p:strVal val="visible"/>
                                      </p:to>
                                    </p:set>
                                    <p:anim calcmode="lin" valueType="num">
                                      <p:cBhvr additive="base">
                                        <p:cTn id="1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1">
                                            <p:txEl>
                                              <p:pRg st="5" end="5"/>
                                            </p:txEl>
                                          </p:spTgt>
                                        </p:tgtEl>
                                        <p:attrNameLst>
                                          <p:attrName>style.visibility</p:attrName>
                                        </p:attrNameLst>
                                      </p:cBhvr>
                                      <p:to>
                                        <p:strVal val="visible"/>
                                      </p:to>
                                    </p:set>
                                    <p:anim calcmode="lin" valueType="num">
                                      <p:cBhvr additive="base">
                                        <p:cTn id="2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1">
                                            <p:txEl>
                                              <p:pRg st="5" end="5"/>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4" end="4"/>
                                            </p:txEl>
                                          </p:spTgt>
                                        </p:tgtEl>
                                        <p:attrNameLst>
                                          <p:attrName>style.visibility</p:attrName>
                                        </p:attrNameLst>
                                      </p:cBhvr>
                                      <p:to>
                                        <p:strVal val="visible"/>
                                      </p:to>
                                    </p:set>
                                    <p:anim calcmode="lin" valueType="num">
                                      <p:cBhvr additive="base">
                                        <p:cTn id="2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4" end="4"/>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xEl>
                                              <p:pRg st="6" end="6"/>
                                            </p:txEl>
                                          </p:spTgt>
                                        </p:tgtEl>
                                        <p:attrNameLst>
                                          <p:attrName>style.visibility</p:attrName>
                                        </p:attrNameLst>
                                      </p:cBhvr>
                                      <p:to>
                                        <p:strVal val="visible"/>
                                      </p:to>
                                    </p:set>
                                    <p:anim calcmode="lin" valueType="num">
                                      <p:cBhvr additive="base">
                                        <p:cTn id="29" dur="500" fill="hold"/>
                                        <p:tgtEl>
                                          <p:spTgt spid="31">
                                            <p:txEl>
                                              <p:pRg st="6" end="6"/>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6" end="6"/>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2">
                                            <p:txEl>
                                              <p:pRg st="5" end="5"/>
                                            </p:txEl>
                                          </p:spTgt>
                                        </p:tgtEl>
                                        <p:attrNameLst>
                                          <p:attrName>style.visibility</p:attrName>
                                        </p:attrNameLst>
                                      </p:cBhvr>
                                      <p:to>
                                        <p:strVal val="visible"/>
                                      </p:to>
                                    </p:set>
                                    <p:anim calcmode="lin" valueType="num">
                                      <p:cBhvr additive="base">
                                        <p:cTn id="33"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858000" cy="2531700"/>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“birds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“birds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08555EDF-BE49-40F5-9DCB-5AB47CCC655A}"/>
              </a:ext>
            </a:extLst>
          </p:cNvPr>
          <p:cNvSpPr/>
          <p:nvPr/>
        </p:nvSpPr>
        <p:spPr>
          <a:xfrm>
            <a:off x="3889467" y="1675726"/>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iff</a:t>
            </a:r>
          </a:p>
        </p:txBody>
      </p:sp>
      <p:sp>
        <p:nvSpPr>
          <p:cNvPr id="28" name="Rectangle 27">
            <a:extLst>
              <a:ext uri="{FF2B5EF4-FFF2-40B4-BE49-F238E27FC236}">
                <a16:creationId xmlns:a16="http://schemas.microsoft.com/office/drawing/2014/main" id="{1C2EEC5B-F4C8-40D4-9077-14FAC40569B7}"/>
              </a:ext>
            </a:extLst>
          </p:cNvPr>
          <p:cNvSpPr/>
          <p:nvPr/>
        </p:nvSpPr>
        <p:spPr>
          <a:xfrm>
            <a:off x="3772989" y="2012164"/>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iff ??</a:t>
            </a:r>
          </a:p>
        </p:txBody>
      </p:sp>
      <p:cxnSp>
        <p:nvCxnSpPr>
          <p:cNvPr id="3" name="Straight Connector 2">
            <a:extLst>
              <a:ext uri="{FF2B5EF4-FFF2-40B4-BE49-F238E27FC236}">
                <a16:creationId xmlns:a16="http://schemas.microsoft.com/office/drawing/2014/main" id="{F163627F-5055-4AD5-9B49-4488272E8158}"/>
              </a:ext>
            </a:extLst>
          </p:cNvPr>
          <p:cNvCxnSpPr>
            <a:cxnSpLocks/>
          </p:cNvCxnSpPr>
          <p:nvPr/>
        </p:nvCxnSpPr>
        <p:spPr bwMode="auto">
          <a:xfrm>
            <a:off x="3772989" y="2228236"/>
            <a:ext cx="646611" cy="0"/>
          </a:xfrm>
          <a:prstGeom prst="line">
            <a:avLst/>
          </a:prstGeom>
          <a:noFill/>
          <a:ln w="38100" cap="flat" cmpd="sng" algn="ctr">
            <a:solidFill>
              <a:schemeClr val="hlink"/>
            </a:solidFill>
            <a:prstDash val="solid"/>
            <a:round/>
            <a:headEnd type="none" w="med" len="med"/>
            <a:tailEnd type="none" w="med" len="med"/>
          </a:ln>
          <a:effectLst/>
        </p:spPr>
      </p:cxnSp>
      <p:pic>
        <p:nvPicPr>
          <p:cNvPr id="4098" name="Picture 2" descr="How to Count a Billion Birds | Hakai Magazine">
            <a:extLst>
              <a:ext uri="{FF2B5EF4-FFF2-40B4-BE49-F238E27FC236}">
                <a16:creationId xmlns:a16="http://schemas.microsoft.com/office/drawing/2014/main" id="{0543C8B8-0CE6-44CA-A8FE-1BE8FF263E1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05068" y="2531698"/>
            <a:ext cx="2592550" cy="12454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251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 calcmode="lin" valueType="num">
                                      <p:cBhvr additive="base">
                                        <p:cTn id="7"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9">
                                            <p:txEl>
                                              <p:pRg st="5" end="5"/>
                                            </p:txEl>
                                          </p:spTgt>
                                        </p:tgtEl>
                                        <p:attrNameLst>
                                          <p:attrName>style.visibility</p:attrName>
                                        </p:attrNameLst>
                                      </p:cBhvr>
                                      <p:to>
                                        <p:strVal val="visible"/>
                                      </p:to>
                                    </p:set>
                                    <p:anim calcmode="lin" valueType="num">
                                      <p:cBhvr additive="base">
                                        <p:cTn id="13"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9">
                                            <p:txEl>
                                              <p:pRg st="5" end="5"/>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0-#ppt_w/2"/>
                                          </p:val>
                                        </p:tav>
                                        <p:tav tm="100000">
                                          <p:val>
                                            <p:strVal val="#ppt_x"/>
                                          </p:val>
                                        </p:tav>
                                      </p:tavLst>
                                    </p:anim>
                                    <p:anim calcmode="lin" valueType="num">
                                      <p:cBhvr additive="base">
                                        <p:cTn id="18" dur="500" fill="hold"/>
                                        <p:tgtEl>
                                          <p:spTgt spid="409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9">
                                            <p:txEl>
                                              <p:pRg st="6" end="6"/>
                                            </p:txEl>
                                          </p:spTgt>
                                        </p:tgtEl>
                                        <p:attrNameLst>
                                          <p:attrName>style.visibility</p:attrName>
                                        </p:attrNameLst>
                                      </p:cBhvr>
                                      <p:to>
                                        <p:strVal val="visible"/>
                                      </p:to>
                                    </p:set>
                                    <p:anim calcmode="lin" valueType="num">
                                      <p:cBhvr additive="base">
                                        <p:cTn id="21" dur="500" fill="hold"/>
                                        <p:tgtEl>
                                          <p:spTgt spid="29">
                                            <p:txEl>
                                              <p:pRg st="6" end="6"/>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9">
                                            <p:txEl>
                                              <p:pRg st="6" end="6"/>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864B9F37-5931-4B2D-A8C3-FB3F96056CA1}"/>
              </a:ext>
            </a:extLst>
          </p:cNvPr>
          <p:cNvSpPr/>
          <p:nvPr/>
        </p:nvSpPr>
        <p:spPr>
          <a:xfrm>
            <a:off x="3795899" y="1904949"/>
            <a:ext cx="3505200" cy="461665"/>
          </a:xfrm>
          <a:prstGeom prst="rect">
            <a:avLst/>
          </a:prstGeom>
        </p:spPr>
        <p:txBody>
          <a:bodyPr wrap="square">
            <a:spAutoFit/>
          </a:bodyPr>
          <a:lstStyle/>
          <a:p>
            <a:pPr algn="l"/>
            <a:r>
              <a:rPr lang="en-CA" altLang="en-US" sz="2400" dirty="0"/>
              <a:t>“a world without racism”</a:t>
            </a:r>
            <a:endParaRPr lang="en-US" sz="2400" dirty="0"/>
          </a:p>
        </p:txBody>
      </p:sp>
      <p:pic>
        <p:nvPicPr>
          <p:cNvPr id="39" name="Picture 2" descr="51 Important Race &amp; Racism Facts | FactRetriever.com">
            <a:extLst>
              <a:ext uri="{FF2B5EF4-FFF2-40B4-BE49-F238E27FC236}">
                <a16:creationId xmlns:a16="http://schemas.microsoft.com/office/drawing/2014/main" id="{37F9D66E-B426-4409-AD2C-6C02F1CC10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41136" y="2364792"/>
            <a:ext cx="4540876" cy="2498716"/>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 descr="Your real way to win a million dollars — Steemit">
            <a:extLst>
              <a:ext uri="{FF2B5EF4-FFF2-40B4-BE49-F238E27FC236}">
                <a16:creationId xmlns:a16="http://schemas.microsoft.com/office/drawing/2014/main" id="{A8079B7D-C8A4-404C-B925-C2A40706DD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804" y="2053878"/>
            <a:ext cx="3461042" cy="1944666"/>
          </a:xfrm>
          <a:prstGeom prst="rect">
            <a:avLst/>
          </a:prstGeom>
          <a:noFill/>
          <a:extLst>
            <a:ext uri="{909E8E84-426E-40DD-AFC4-6F175D3DCCD1}">
              <a14:hiddenFill xmlns:a14="http://schemas.microsoft.com/office/drawing/2010/main">
                <a:solidFill>
                  <a:srgbClr val="FFFFFF"/>
                </a:solidFill>
              </a14:hiddenFill>
            </a:ext>
          </a:extLst>
        </p:spPr>
      </p:pic>
      <p:cxnSp>
        <p:nvCxnSpPr>
          <p:cNvPr id="42" name="Straight Connector 41">
            <a:extLst>
              <a:ext uri="{FF2B5EF4-FFF2-40B4-BE49-F238E27FC236}">
                <a16:creationId xmlns:a16="http://schemas.microsoft.com/office/drawing/2014/main" id="{E00150DB-55EA-4E9C-8E70-0162FA873BE2}"/>
              </a:ext>
            </a:extLst>
          </p:cNvPr>
          <p:cNvCxnSpPr>
            <a:cxnSpLocks/>
          </p:cNvCxnSpPr>
          <p:nvPr/>
        </p:nvCxnSpPr>
        <p:spPr bwMode="auto">
          <a:xfrm flipV="1">
            <a:off x="2817585" y="1778248"/>
            <a:ext cx="3505200" cy="112792"/>
          </a:xfrm>
          <a:prstGeom prst="line">
            <a:avLst/>
          </a:prstGeom>
          <a:noFill/>
          <a:ln w="38100" cap="flat" cmpd="sng" algn="ctr">
            <a:solidFill>
              <a:schemeClr val="hlink"/>
            </a:solidFill>
            <a:prstDash val="solid"/>
            <a:round/>
            <a:headEnd type="none" w="med" len="med"/>
            <a:tailEnd type="none" w="med" len="med"/>
          </a:ln>
          <a:effectLst/>
        </p:spPr>
      </p:cxnSp>
      <p:sp>
        <p:nvSpPr>
          <p:cNvPr id="43" name="Rectangle 2">
            <a:extLst>
              <a:ext uri="{FF2B5EF4-FFF2-40B4-BE49-F238E27FC236}">
                <a16:creationId xmlns:a16="http://schemas.microsoft.com/office/drawing/2014/main" id="{CA2BC74E-DF6D-4F53-9CF0-3229C0E085B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3" name="Picture 72" descr="&lt;strong&gt;Clipart&lt;/strong&gt; - Beautiful Black &lt;strong&gt;Woman&lt;/strong&gt;">
            <a:extLst>
              <a:ext uri="{FF2B5EF4-FFF2-40B4-BE49-F238E27FC236}">
                <a16:creationId xmlns:a16="http://schemas.microsoft.com/office/drawing/2014/main" id="{BACF957B-2066-42DA-B511-0D4522B4778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81" name="AutoShape 8">
            <a:extLst>
              <a:ext uri="{FF2B5EF4-FFF2-40B4-BE49-F238E27FC236}">
                <a16:creationId xmlns:a16="http://schemas.microsoft.com/office/drawing/2014/main" id="{825A1181-D0DA-4801-AE72-B494635824B8}"/>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CA" altLang="en-US" sz="2400" dirty="0"/>
          </a:p>
          <a:p>
            <a:pPr algn="ctr" eaLnBrk="1" hangingPunct="1">
              <a:spcBef>
                <a:spcPct val="0"/>
              </a:spcBef>
              <a:buNone/>
            </a:pPr>
            <a:r>
              <a:rPr lang="en-CA" altLang="en-US" sz="2400" dirty="0"/>
              <a:t>I will prove</a:t>
            </a:r>
            <a:br>
              <a:rPr lang="en-CA" altLang="en-US" sz="2400" dirty="0"/>
            </a:br>
            <a:r>
              <a:rPr lang="en-CA" altLang="en-US" sz="2400" dirty="0"/>
              <a:t>“I will get a million dollars”</a:t>
            </a:r>
          </a:p>
        </p:txBody>
      </p:sp>
    </p:spTree>
    <p:extLst>
      <p:ext uri="{BB962C8B-B14F-4D97-AF65-F5344CB8AC3E}">
        <p14:creationId xmlns:p14="http://schemas.microsoft.com/office/powerpoint/2010/main" val="3101746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1"/>
                                        </p:tgtEl>
                                        <p:attrNameLst>
                                          <p:attrName>style.visibility</p:attrName>
                                        </p:attrNameLst>
                                      </p:cBhvr>
                                      <p:to>
                                        <p:strVal val="visible"/>
                                      </p:to>
                                    </p:set>
                                    <p:anim calcmode="lin" valueType="num">
                                      <p:cBhvr additive="base">
                                        <p:cTn id="13" dur="500" fill="hold"/>
                                        <p:tgtEl>
                                          <p:spTgt spid="81"/>
                                        </p:tgtEl>
                                        <p:attrNameLst>
                                          <p:attrName>ppt_x</p:attrName>
                                        </p:attrNameLst>
                                      </p:cBhvr>
                                      <p:tavLst>
                                        <p:tav tm="0">
                                          <p:val>
                                            <p:strVal val="0-#ppt_w/2"/>
                                          </p:val>
                                        </p:tav>
                                        <p:tav tm="100000">
                                          <p:val>
                                            <p:strVal val="#ppt_x"/>
                                          </p:val>
                                        </p:tav>
                                      </p:tavLst>
                                    </p:anim>
                                    <p:anim calcmode="lin" valueType="num">
                                      <p:cBhvr additive="base">
                                        <p:cTn id="14" dur="500" fill="hold"/>
                                        <p:tgtEl>
                                          <p:spTgt spid="8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additive="base">
                                        <p:cTn id="17" dur="500" fill="hold"/>
                                        <p:tgtEl>
                                          <p:spTgt spid="73"/>
                                        </p:tgtEl>
                                        <p:attrNameLst>
                                          <p:attrName>ppt_x</p:attrName>
                                        </p:attrNameLst>
                                      </p:cBhvr>
                                      <p:tavLst>
                                        <p:tav tm="0">
                                          <p:val>
                                            <p:strVal val="0-#ppt_w/2"/>
                                          </p:val>
                                        </p:tav>
                                        <p:tav tm="100000">
                                          <p:val>
                                            <p:strVal val="#ppt_x"/>
                                          </p:val>
                                        </p:tav>
                                      </p:tavLst>
                                    </p:anim>
                                    <p:anim calcmode="lin" valueType="num">
                                      <p:cBhvr additive="base">
                                        <p:cTn id="18" dur="500" fill="hold"/>
                                        <p:tgtEl>
                                          <p:spTgt spid="73"/>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1"/>
                                        </p:tgtEl>
                                        <p:attrNameLst>
                                          <p:attrName>style.visibility</p:attrName>
                                        </p:attrNameLst>
                                      </p:cBhvr>
                                      <p:to>
                                        <p:strVal val="visible"/>
                                      </p:to>
                                    </p:set>
                                    <p:anim calcmode="lin" valueType="num">
                                      <p:cBhvr additive="base">
                                        <p:cTn id="21" dur="500" fill="hold"/>
                                        <p:tgtEl>
                                          <p:spTgt spid="41"/>
                                        </p:tgtEl>
                                        <p:attrNameLst>
                                          <p:attrName>ppt_x</p:attrName>
                                        </p:attrNameLst>
                                      </p:cBhvr>
                                      <p:tavLst>
                                        <p:tav tm="0">
                                          <p:val>
                                            <p:strVal val="0-#ppt_w/2"/>
                                          </p:val>
                                        </p:tav>
                                        <p:tav tm="100000">
                                          <p:val>
                                            <p:strVal val="#ppt_x"/>
                                          </p:val>
                                        </p:tav>
                                      </p:tavLst>
                                    </p:anim>
                                    <p:anim calcmode="lin" valueType="num">
                                      <p:cBhvr additive="base">
                                        <p:cTn id="2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500" fill="hold"/>
                                        <p:tgtEl>
                                          <p:spTgt spid="38"/>
                                        </p:tgtEl>
                                        <p:attrNameLst>
                                          <p:attrName>ppt_x</p:attrName>
                                        </p:attrNameLst>
                                      </p:cBhvr>
                                      <p:tavLst>
                                        <p:tav tm="0">
                                          <p:val>
                                            <p:strVal val="0-#ppt_w/2"/>
                                          </p:val>
                                        </p:tav>
                                        <p:tav tm="100000">
                                          <p:val>
                                            <p:strVal val="#ppt_x"/>
                                          </p:val>
                                        </p:tav>
                                      </p:tavLst>
                                    </p:anim>
                                    <p:anim calcmode="lin" valueType="num">
                                      <p:cBhvr additive="base">
                                        <p:cTn id="32" dur="500" fill="hold"/>
                                        <p:tgtEl>
                                          <p:spTgt spid="38"/>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9"/>
                                        </p:tgtEl>
                                        <p:attrNameLst>
                                          <p:attrName>style.visibility</p:attrName>
                                        </p:attrNameLst>
                                      </p:cBhvr>
                                      <p:to>
                                        <p:strVal val="visible"/>
                                      </p:to>
                                    </p:set>
                                    <p:anim calcmode="lin" valueType="num">
                                      <p:cBhvr additive="base">
                                        <p:cTn id="35" dur="500" fill="hold"/>
                                        <p:tgtEl>
                                          <p:spTgt spid="39"/>
                                        </p:tgtEl>
                                        <p:attrNameLst>
                                          <p:attrName>ppt_x</p:attrName>
                                        </p:attrNameLst>
                                      </p:cBhvr>
                                      <p:tavLst>
                                        <p:tav tm="0">
                                          <p:val>
                                            <p:strVal val="0-#ppt_w/2"/>
                                          </p:val>
                                        </p:tav>
                                        <p:tav tm="100000">
                                          <p:val>
                                            <p:strVal val="#ppt_x"/>
                                          </p:val>
                                        </p:tav>
                                      </p:tavLst>
                                    </p:anim>
                                    <p:anim calcmode="lin" valueType="num">
                                      <p:cBhvr additive="base">
                                        <p:cTn id="36" dur="500" fill="hold"/>
                                        <p:tgtEl>
                                          <p:spTgt spid="39"/>
                                        </p:tgtEl>
                                        <p:attrNameLst>
                                          <p:attrName>ppt_y</p:attrName>
                                        </p:attrNameLst>
                                      </p:cBhvr>
                                      <p:tavLst>
                                        <p:tav tm="0">
                                          <p:val>
                                            <p:strVal val="#ppt_y"/>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3" grpId="0"/>
      <p:bldP spid="81"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P and Q </a:t>
            </a:r>
            <a:r>
              <a:rPr kumimoji="0" lang="en-US" altLang="en-US" sz="2400" b="0" i="0" u="none" strike="noStrike" kern="1200" cap="none" spc="0" normalizeH="0" baseline="0" noProof="0" dirty="0">
                <a:ln>
                  <a:noFill/>
                </a:ln>
                <a:solidFill>
                  <a:srgbClr val="FFFFFF"/>
                </a:solidFill>
                <a:effectLst/>
                <a:uLnTx/>
                <a:uFillTx/>
              </a:rPr>
              <a:t>are both true.</a:t>
            </a:r>
          </a:p>
          <a:p>
            <a:pPr marL="1200150" marR="0" lvl="1"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rPr>
              <a:t>It is raining and I am wet</a:t>
            </a:r>
          </a:p>
        </p:txBody>
      </p:sp>
      <p:pic>
        <p:nvPicPr>
          <p:cNvPr id="4098" name="Picture 2" descr="Some People Feel The Rain, Others Just Get Wet | Metris Leadership">
            <a:extLst>
              <a:ext uri="{FF2B5EF4-FFF2-40B4-BE49-F238E27FC236}">
                <a16:creationId xmlns:a16="http://schemas.microsoft.com/office/drawing/2014/main" id="{BA4DB498-89A4-4D2F-9B6B-FAC4468CA9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4279696"/>
            <a:ext cx="3663950" cy="243858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2">
            <a:extLst>
              <a:ext uri="{FF2B5EF4-FFF2-40B4-BE49-F238E27FC236}">
                <a16:creationId xmlns:a16="http://schemas.microsoft.com/office/drawing/2014/main" id="{3F4E0F3A-A92B-419A-8831-72BB6CE24C34}"/>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6" name="Table 3">
            <a:extLst>
              <a:ext uri="{FF2B5EF4-FFF2-40B4-BE49-F238E27FC236}">
                <a16:creationId xmlns:a16="http://schemas.microsoft.com/office/drawing/2014/main" id="{4432A407-50AE-4E16-A253-5C513C6F6E5B}"/>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671B64F9-3F98-4D5F-81C8-901363F3AC03}"/>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9" name="Rectangle 18">
            <a:extLst>
              <a:ext uri="{FF2B5EF4-FFF2-40B4-BE49-F238E27FC236}">
                <a16:creationId xmlns:a16="http://schemas.microsoft.com/office/drawing/2014/main" id="{EB581E87-12FD-4348-80AC-305F298C24EC}"/>
              </a:ext>
            </a:extLst>
          </p:cNvPr>
          <p:cNvSpPr/>
          <p:nvPr/>
        </p:nvSpPr>
        <p:spPr>
          <a:xfrm>
            <a:off x="298505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20" name="AutoShape 35">
            <a:extLst>
              <a:ext uri="{FF2B5EF4-FFF2-40B4-BE49-F238E27FC236}">
                <a16:creationId xmlns:a16="http://schemas.microsoft.com/office/drawing/2014/main" id="{44B890DD-075C-440A-9DAF-CD04A8FFC8BF}"/>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1" name="Oval 20">
            <a:extLst>
              <a:ext uri="{FF2B5EF4-FFF2-40B4-BE49-F238E27FC236}">
                <a16:creationId xmlns:a16="http://schemas.microsoft.com/office/drawing/2014/main" id="{E7CCDDC4-41A1-497D-A372-D54A9F776767}"/>
              </a:ext>
            </a:extLst>
          </p:cNvPr>
          <p:cNvSpPr/>
          <p:nvPr/>
        </p:nvSpPr>
        <p:spPr>
          <a:xfrm>
            <a:off x="3090774" y="1528360"/>
            <a:ext cx="430989"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2" name="Oval 21">
            <a:extLst>
              <a:ext uri="{FF2B5EF4-FFF2-40B4-BE49-F238E27FC236}">
                <a16:creationId xmlns:a16="http://schemas.microsoft.com/office/drawing/2014/main" id="{1A6681C3-299F-4FD3-BB2D-80791DFB7DAA}"/>
              </a:ext>
            </a:extLst>
          </p:cNvPr>
          <p:cNvSpPr/>
          <p:nvPr/>
        </p:nvSpPr>
        <p:spPr>
          <a:xfrm>
            <a:off x="2362200" y="1524000"/>
            <a:ext cx="622852"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3" name="Rectangle 12"/>
          <p:cNvSpPr/>
          <p:nvPr/>
        </p:nvSpPr>
        <p:spPr>
          <a:xfrm>
            <a:off x="1040316"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4" name="Rectangle 13"/>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8" name="Picture 17">
            <a:extLst>
              <a:ext uri="{FF2B5EF4-FFF2-40B4-BE49-F238E27FC236}">
                <a16:creationId xmlns:a16="http://schemas.microsoft.com/office/drawing/2014/main" id="{C7C89A3C-B0DF-4BE3-9D78-CA66AF04B896}"/>
              </a:ext>
            </a:extLst>
          </p:cNvPr>
          <p:cNvPicPr>
            <a:picLocks noChangeAspect="1"/>
          </p:cNvPicPr>
          <p:nvPr/>
        </p:nvPicPr>
        <p:blipFill>
          <a:blip r:embed="rId4"/>
          <a:stretch>
            <a:fillRect/>
          </a:stretch>
        </p:blipFill>
        <p:spPr>
          <a:xfrm>
            <a:off x="228600" y="1139170"/>
            <a:ext cx="1973988" cy="847725"/>
          </a:xfrm>
          <a:prstGeom prst="rect">
            <a:avLst/>
          </a:prstGeom>
          <a:ln>
            <a:solidFill>
              <a:schemeClr val="bg2"/>
            </a:solidFill>
          </a:ln>
        </p:spPr>
      </p:pic>
    </p:spTree>
    <p:extLst>
      <p:ext uri="{BB962C8B-B14F-4D97-AF65-F5344CB8AC3E}">
        <p14:creationId xmlns:p14="http://schemas.microsoft.com/office/powerpoint/2010/main" val="4025862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0-#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098"/>
                                        </p:tgtEl>
                                        <p:attrNameLst>
                                          <p:attrName>style.visibility</p:attrName>
                                        </p:attrNameLst>
                                      </p:cBhvr>
                                      <p:to>
                                        <p:strVal val="visible"/>
                                      </p:to>
                                    </p:set>
                                    <p:anim calcmode="lin" valueType="num">
                                      <p:cBhvr additive="base">
                                        <p:cTn id="11" dur="500" fill="hold"/>
                                        <p:tgtEl>
                                          <p:spTgt spid="4098"/>
                                        </p:tgtEl>
                                        <p:attrNameLst>
                                          <p:attrName>ppt_x</p:attrName>
                                        </p:attrNameLst>
                                      </p:cBhvr>
                                      <p:tavLst>
                                        <p:tav tm="0">
                                          <p:val>
                                            <p:strVal val="0-#ppt_w/2"/>
                                          </p:val>
                                        </p:tav>
                                        <p:tav tm="100000">
                                          <p:val>
                                            <p:strVal val="#ppt_x"/>
                                          </p:val>
                                        </p:tav>
                                      </p:tavLst>
                                    </p:anim>
                                    <p:anim calcmode="lin" valueType="num">
                                      <p:cBhvr additive="base">
                                        <p:cTn id="12"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2" end="2"/>
                                            </p:txEl>
                                          </p:spTgt>
                                        </p:tgtEl>
                                        <p:attrNameLst>
                                          <p:attrName>style.visibility</p:attrName>
                                        </p:attrNameLst>
                                      </p:cBhvr>
                                      <p:to>
                                        <p:strVal val="visible"/>
                                      </p:to>
                                    </p:set>
                                    <p:anim calcmode="lin" valueType="num">
                                      <p:cBhvr additive="base">
                                        <p:cTn id="1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 calcmode="lin" valueType="num">
                                      <p:cBhvr additive="base">
                                        <p:cTn id="23"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6">
                                            <p:txEl>
                                              <p:pRg st="0" end="0"/>
                                            </p:txEl>
                                          </p:spTgt>
                                        </p:tgtEl>
                                        <p:attrNameLst>
                                          <p:attrName>style.visibility</p:attrName>
                                        </p:attrNameLst>
                                      </p:cBhvr>
                                      <p:to>
                                        <p:strVal val="visible"/>
                                      </p:to>
                                    </p:set>
                                    <p:anim calcmode="lin" valueType="num">
                                      <p:cBhvr additive="base">
                                        <p:cTn id="29"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0-#ppt_w/2"/>
                                          </p:val>
                                        </p:tav>
                                        <p:tav tm="100000">
                                          <p:val>
                                            <p:strVal val="#ppt_x"/>
                                          </p:val>
                                        </p:tav>
                                      </p:tavLst>
                                    </p:anim>
                                    <p:anim calcmode="lin" valueType="num">
                                      <p:cBhvr additive="base">
                                        <p:cTn id="40" dur="500" fill="hold"/>
                                        <p:tgtEl>
                                          <p:spTgt spid="13"/>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500" fill="hold"/>
                                        <p:tgtEl>
                                          <p:spTgt spid="14"/>
                                        </p:tgtEl>
                                        <p:attrNameLst>
                                          <p:attrName>ppt_x</p:attrName>
                                        </p:attrNameLst>
                                      </p:cBhvr>
                                      <p:tavLst>
                                        <p:tav tm="0">
                                          <p:val>
                                            <p:strVal val="0-#ppt_w/2"/>
                                          </p:val>
                                        </p:tav>
                                        <p:tav tm="100000">
                                          <p:val>
                                            <p:strVal val="#ppt_x"/>
                                          </p:val>
                                        </p:tav>
                                      </p:tavLst>
                                    </p:anim>
                                    <p:anim calcmode="lin" valueType="num">
                                      <p:cBhvr additive="base">
                                        <p:cTn id="4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additive="base">
                                        <p:cTn id="55" dur="500" fill="hold"/>
                                        <p:tgtEl>
                                          <p:spTgt spid="20"/>
                                        </p:tgtEl>
                                        <p:attrNameLst>
                                          <p:attrName>ppt_x</p:attrName>
                                        </p:attrNameLst>
                                      </p:cBhvr>
                                      <p:tavLst>
                                        <p:tav tm="0">
                                          <p:val>
                                            <p:strVal val="0-#ppt_w/2"/>
                                          </p:val>
                                        </p:tav>
                                        <p:tav tm="100000">
                                          <p:val>
                                            <p:strVal val="#ppt_x"/>
                                          </p:val>
                                        </p:tav>
                                      </p:tavLst>
                                    </p:anim>
                                    <p:anim calcmode="lin" valueType="num">
                                      <p:cBhvr additive="base">
                                        <p:cTn id="56" dur="500" fill="hold"/>
                                        <p:tgtEl>
                                          <p:spTgt spid="20"/>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17"/>
                                        </p:tgtEl>
                                        <p:attrNameLst>
                                          <p:attrName>style.visibility</p:attrName>
                                        </p:attrNameLst>
                                      </p:cBhvr>
                                      <p:to>
                                        <p:strVal val="visible"/>
                                      </p:to>
                                    </p:set>
                                    <p:anim calcmode="lin" valueType="num">
                                      <p:cBhvr additive="base">
                                        <p:cTn id="59" dur="500" fill="hold"/>
                                        <p:tgtEl>
                                          <p:spTgt spid="17"/>
                                        </p:tgtEl>
                                        <p:attrNameLst>
                                          <p:attrName>ppt_x</p:attrName>
                                        </p:attrNameLst>
                                      </p:cBhvr>
                                      <p:tavLst>
                                        <p:tav tm="0">
                                          <p:val>
                                            <p:strVal val="0-#ppt_w/2"/>
                                          </p:val>
                                        </p:tav>
                                        <p:tav tm="100000">
                                          <p:val>
                                            <p:strVal val="#ppt_x"/>
                                          </p:val>
                                        </p:tav>
                                      </p:tavLst>
                                    </p:anim>
                                    <p:anim calcmode="lin" valueType="num">
                                      <p:cBhvr additive="base">
                                        <p:cTn id="60"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0-#ppt_w/2"/>
                                          </p:val>
                                        </p:tav>
                                        <p:tav tm="100000">
                                          <p:val>
                                            <p:strVal val="#ppt_x"/>
                                          </p:val>
                                        </p:tav>
                                      </p:tavLst>
                                    </p:anim>
                                    <p:anim calcmode="lin" valueType="num">
                                      <p:cBhvr additive="base">
                                        <p:cTn id="6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500" fill="hold"/>
                                        <p:tgtEl>
                                          <p:spTgt spid="21"/>
                                        </p:tgtEl>
                                        <p:attrNameLst>
                                          <p:attrName>ppt_x</p:attrName>
                                        </p:attrNameLst>
                                      </p:cBhvr>
                                      <p:tavLst>
                                        <p:tav tm="0">
                                          <p:val>
                                            <p:strVal val="0-#ppt_w/2"/>
                                          </p:val>
                                        </p:tav>
                                        <p:tav tm="100000">
                                          <p:val>
                                            <p:strVal val="#ppt_x"/>
                                          </p:val>
                                        </p:tav>
                                      </p:tavLst>
                                    </p:anim>
                                    <p:anim calcmode="lin" valueType="num">
                                      <p:cBhvr additive="base">
                                        <p:cTn id="72" dur="500" fill="hold"/>
                                        <p:tgtEl>
                                          <p:spTgt spid="21"/>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2"/>
                                        </p:tgtEl>
                                        <p:attrNameLst>
                                          <p:attrName>style.visibility</p:attrName>
                                        </p:attrNameLst>
                                      </p:cBhvr>
                                      <p:to>
                                        <p:strVal val="visible"/>
                                      </p:to>
                                    </p:set>
                                    <p:anim calcmode="lin" valueType="num">
                                      <p:cBhvr additive="base">
                                        <p:cTn id="75" dur="500" fill="hold"/>
                                        <p:tgtEl>
                                          <p:spTgt spid="22"/>
                                        </p:tgtEl>
                                        <p:attrNameLst>
                                          <p:attrName>ppt_x</p:attrName>
                                        </p:attrNameLst>
                                      </p:cBhvr>
                                      <p:tavLst>
                                        <p:tav tm="0">
                                          <p:val>
                                            <p:strVal val="0-#ppt_w/2"/>
                                          </p:val>
                                        </p:tav>
                                        <p:tav tm="100000">
                                          <p:val>
                                            <p:strVal val="#ppt_x"/>
                                          </p:val>
                                        </p:tav>
                                      </p:tavLst>
                                    </p:anim>
                                    <p:anim calcmode="lin" valueType="num">
                                      <p:cBhvr additive="base">
                                        <p:cTn id="76"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9" grpId="0" animBg="1"/>
      <p:bldP spid="20" grpId="0" animBg="1"/>
      <p:bldP spid="21" grpId="0" animBg="1"/>
      <p:bldP spid="22" grpId="0" animBg="1"/>
      <p:bldP spid="13" grpId="0"/>
      <p:bldP spid="14" grpId="0"/>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grpSp>
        <p:nvGrpSpPr>
          <p:cNvPr id="8" name="Group 7">
            <a:extLst>
              <a:ext uri="{FF2B5EF4-FFF2-40B4-BE49-F238E27FC236}">
                <a16:creationId xmlns:a16="http://schemas.microsoft.com/office/drawing/2014/main" id="{E06B4C43-ACE5-4DF2-A7D3-C73935C17A20}"/>
              </a:ext>
            </a:extLst>
          </p:cNvPr>
          <p:cNvGrpSpPr/>
          <p:nvPr/>
        </p:nvGrpSpPr>
        <p:grpSpPr>
          <a:xfrm>
            <a:off x="443962" y="886881"/>
            <a:ext cx="4368003" cy="1288503"/>
            <a:chOff x="443962" y="886881"/>
            <a:chExt cx="4368003" cy="1288503"/>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Rectangle 10">
              <a:extLst>
                <a:ext uri="{FF2B5EF4-FFF2-40B4-BE49-F238E27FC236}">
                  <a16:creationId xmlns:a16="http://schemas.microsoft.com/office/drawing/2014/main" id="{06ED3C64-6734-4DDE-86FB-70745F0FC8DE}"/>
                </a:ext>
              </a:extLst>
            </p:cNvPr>
            <p:cNvSpPr/>
            <p:nvPr/>
          </p:nvSpPr>
          <p:spPr>
            <a:xfrm>
              <a:off x="443962" y="1775274"/>
              <a:ext cx="1308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fail</a:t>
              </a:r>
              <a:r>
                <a:rPr lang="en-US" altLang="en-US" sz="2000" dirty="0"/>
                <a:t>”</a:t>
              </a:r>
              <a:endParaRPr lang="en-US" altLang="en-US" sz="2000" dirty="0">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1774065" y="1754456"/>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“My mom is unhappy”</a:t>
              </a:r>
            </a:p>
          </p:txBody>
        </p:sp>
      </p:grpSp>
      <p:pic>
        <p:nvPicPr>
          <p:cNvPr id="55" name="Picture 54" descr="&lt;strong&gt;Clipart&lt;/strong&gt; - Beautiful Black &lt;strong&gt;Woman&lt;/strong&gt;">
            <a:extLst>
              <a:ext uri="{FF2B5EF4-FFF2-40B4-BE49-F238E27FC236}">
                <a16:creationId xmlns:a16="http://schemas.microsoft.com/office/drawing/2014/main" id="{F587F94A-67C2-4935-983A-08D7404BE8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2199219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“My mom is unhappy”</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“My mom is unhappy”] 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89226" y="4724959"/>
            <a:ext cx="6668673" cy="52977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In this line 2, what is the most important connector?</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47" name="AutoShape 38"/>
          <p:cNvSpPr>
            <a:spLocks noChangeArrowheads="1"/>
          </p:cNvSpPr>
          <p:nvPr/>
        </p:nvSpPr>
        <p:spPr bwMode="auto">
          <a:xfrm>
            <a:off x="1447800" y="5429956"/>
            <a:ext cx="6248400" cy="564494"/>
          </a:xfrm>
          <a:prstGeom prst="wedgeRoundRectCallout">
            <a:avLst>
              <a:gd name="adj1" fmla="val 51802"/>
              <a:gd name="adj2" fmla="val -3949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Root of parse tree ie the last one that is applied.</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47800" y="6140967"/>
            <a:ext cx="6211473" cy="564633"/>
          </a:xfrm>
          <a:prstGeom prst="wedgeRoundRectCallout">
            <a:avLst>
              <a:gd name="adj1" fmla="val -51735"/>
              <a:gd name="adj2" fmla="val -4895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What is the </a:t>
            </a:r>
            <a:r>
              <a:rPr kumimoji="0" lang="en-CA" sz="2400" b="0" i="0" u="none" strike="noStrike" kern="1200" cap="none" spc="0" normalizeH="0" baseline="0" noProof="0" dirty="0">
                <a:ln>
                  <a:noFill/>
                </a:ln>
                <a:solidFill>
                  <a:srgbClr val="00E7E7">
                    <a:lumMod val="60000"/>
                    <a:lumOff val="40000"/>
                  </a:srgbClr>
                </a:solidFill>
                <a:effectLst/>
                <a:uLnTx/>
                <a:uFillTx/>
                <a:latin typeface="Times New Roman" pitchFamily="18" charset="0"/>
                <a:ea typeface="+mn-ea"/>
                <a:cs typeface="+mn-cs"/>
              </a:rPr>
              <a:t>Left</a:t>
            </a: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kumimoji="0" lang="en-CA" sz="2400" b="0" i="0" u="none" strike="noStrike" kern="1200" cap="none" spc="0" normalizeH="0" baseline="0" noProof="0" dirty="0">
                <a:ln>
                  <a:noFill/>
                </a:ln>
                <a:solidFill>
                  <a:srgbClr val="66FF66"/>
                </a:solidFill>
                <a:effectLst/>
                <a:uLnTx/>
                <a:uFillTx/>
                <a:latin typeface="Times New Roman" pitchFamily="18" charset="0"/>
                <a:ea typeface="+mn-ea"/>
                <a:cs typeface="+mn-cs"/>
              </a:rPr>
              <a:t>Right-</a:t>
            </a:r>
            <a:r>
              <a:rPr kumimoji="0" lang="en-CA" sz="2400" b="0" i="0" u="none" strike="noStrike" kern="1200" cap="none" spc="0" normalizeH="0" baseline="0" noProof="0" dirty="0" err="1">
                <a:ln>
                  <a:noFill/>
                </a:ln>
                <a:solidFill>
                  <a:srgbClr val="66FF66"/>
                </a:solidFill>
                <a:effectLst/>
                <a:uLnTx/>
                <a:uFillTx/>
                <a:latin typeface="Times New Roman" pitchFamily="18" charset="0"/>
                <a:ea typeface="+mn-ea"/>
                <a:cs typeface="+mn-cs"/>
              </a:rPr>
              <a:t>HandSide</a:t>
            </a:r>
            <a:r>
              <a:rPr kumimoji="0" lang="en-CA" sz="2400" b="0" i="0" u="none" strike="noStrike" kern="1200" cap="none" spc="0" normalizeH="0" baseline="0" noProof="0" dirty="0">
                <a:ln>
                  <a:noFill/>
                </a:ln>
                <a:solidFill>
                  <a:srgbClr val="00B050"/>
                </a:solidFill>
                <a:effectLst/>
                <a:uLnTx/>
                <a:uFillTx/>
                <a:latin typeface="Times New Roman" pitchFamily="18" charset="0"/>
                <a:ea typeface="+mn-ea"/>
                <a:cs typeface="+mn-cs"/>
              </a:rPr>
              <a:t> </a:t>
            </a: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of this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AutoShape 38"/>
          <p:cNvSpPr>
            <a:spLocks noChangeArrowheads="1"/>
          </p:cNvSpPr>
          <p:nvPr/>
        </p:nvSpPr>
        <p:spPr bwMode="auto">
          <a:xfrm>
            <a:off x="3200400" y="4109156"/>
            <a:ext cx="35052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What does this mean???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63" name="Picture 5" descr="j0116172">
            <a:extLst>
              <a:ext uri="{FF2B5EF4-FFF2-40B4-BE49-F238E27FC236}">
                <a16:creationId xmlns:a16="http://schemas.microsoft.com/office/drawing/2014/main" id="{3F7270D5-2826-42F3-A4B9-9AF0980BFD0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63" descr="&lt;strong&gt;Clipart&lt;/strong&gt; - Beautiful Black &lt;strong&gt;Woman&lt;/strong&gt;">
            <a:extLst>
              <a:ext uri="{FF2B5EF4-FFF2-40B4-BE49-F238E27FC236}">
                <a16:creationId xmlns:a16="http://schemas.microsoft.com/office/drawing/2014/main" id="{2463029C-FFF0-48DA-BFB3-6875F159777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grpSp>
        <p:nvGrpSpPr>
          <p:cNvPr id="3" name="Group 2">
            <a:extLst>
              <a:ext uri="{FF2B5EF4-FFF2-40B4-BE49-F238E27FC236}">
                <a16:creationId xmlns:a16="http://schemas.microsoft.com/office/drawing/2014/main" id="{EF3316B8-930E-482E-8BC6-98ABDCDDA3A2}"/>
              </a:ext>
            </a:extLst>
          </p:cNvPr>
          <p:cNvGrpSpPr/>
          <p:nvPr/>
        </p:nvGrpSpPr>
        <p:grpSpPr>
          <a:xfrm>
            <a:off x="860286" y="2331337"/>
            <a:ext cx="5036742" cy="1552631"/>
            <a:chOff x="860286" y="2331337"/>
            <a:chExt cx="5036742" cy="1552631"/>
          </a:xfrm>
        </p:grpSpPr>
        <p:sp>
          <p:nvSpPr>
            <p:cNvPr id="60" name="Text Box 3">
              <a:extLst>
                <a:ext uri="{FF2B5EF4-FFF2-40B4-BE49-F238E27FC236}">
                  <a16:creationId xmlns:a16="http://schemas.microsoft.com/office/drawing/2014/main" id="{5CF7DC8A-2847-464F-9DF7-ED3204AE2179}"/>
                </a:ext>
              </a:extLst>
            </p:cNvPr>
            <p:cNvSpPr txBox="1">
              <a:spLocks noChangeArrowheads="1"/>
            </p:cNvSpPr>
            <p:nvPr/>
          </p:nvSpPr>
          <p:spPr bwMode="auto">
            <a:xfrm>
              <a:off x="2868713" y="2331337"/>
              <a:ext cx="370112" cy="26052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Comic Sans MS" pitchFamily="66"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itchFamily="18" charset="2"/>
              </a:endParaRPr>
            </a:p>
          </p:txBody>
        </p:sp>
        <p:grpSp>
          <p:nvGrpSpPr>
            <p:cNvPr id="61" name="Group 60">
              <a:extLst>
                <a:ext uri="{FF2B5EF4-FFF2-40B4-BE49-F238E27FC236}">
                  <a16:creationId xmlns:a16="http://schemas.microsoft.com/office/drawing/2014/main" id="{ABB517A9-DEDE-4814-AC31-D52B942E7F67}"/>
                </a:ext>
              </a:extLst>
            </p:cNvPr>
            <p:cNvGrpSpPr/>
            <p:nvPr/>
          </p:nvGrpSpPr>
          <p:grpSpPr>
            <a:xfrm>
              <a:off x="1989394" y="2721148"/>
              <a:ext cx="2275196" cy="343469"/>
              <a:chOff x="6865658" y="1377507"/>
              <a:chExt cx="1433793" cy="640560"/>
            </a:xfrm>
          </p:grpSpPr>
          <p:sp>
            <p:nvSpPr>
              <p:cNvPr id="74" name="Line 26">
                <a:extLst>
                  <a:ext uri="{FF2B5EF4-FFF2-40B4-BE49-F238E27FC236}">
                    <a16:creationId xmlns:a16="http://schemas.microsoft.com/office/drawing/2014/main" id="{C237AA2A-D66D-4815-9D44-15A6BC7C81E4}"/>
                  </a:ext>
                </a:extLst>
              </p:cNvPr>
              <p:cNvSpPr>
                <a:spLocks noChangeShapeType="1"/>
              </p:cNvSpPr>
              <p:nvPr/>
            </p:nvSpPr>
            <p:spPr bwMode="auto">
              <a:xfrm flipH="1">
                <a:off x="6865658" y="13775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Line 28">
                <a:extLst>
                  <a:ext uri="{FF2B5EF4-FFF2-40B4-BE49-F238E27FC236}">
                    <a16:creationId xmlns:a16="http://schemas.microsoft.com/office/drawing/2014/main" id="{B1C8C803-E6F0-4679-8420-0BB7A7947714}"/>
                  </a:ext>
                </a:extLst>
              </p:cNvPr>
              <p:cNvSpPr>
                <a:spLocks noChangeShapeType="1"/>
              </p:cNvSpPr>
              <p:nvPr/>
            </p:nvSpPr>
            <p:spPr bwMode="auto">
              <a:xfrm>
                <a:off x="7551738" y="13775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2" name="Text Box 44">
              <a:extLst>
                <a:ext uri="{FF2B5EF4-FFF2-40B4-BE49-F238E27FC236}">
                  <a16:creationId xmlns:a16="http://schemas.microsoft.com/office/drawing/2014/main" id="{FFC8C90D-CE67-4DE2-BD96-0D6FA68DBE2B}"/>
                </a:ext>
              </a:extLst>
            </p:cNvPr>
            <p:cNvSpPr txBox="1">
              <a:spLocks noChangeArrowheads="1"/>
            </p:cNvSpPr>
            <p:nvPr/>
          </p:nvSpPr>
          <p:spPr bwMode="auto">
            <a:xfrm>
              <a:off x="2346626" y="2920870"/>
              <a:ext cx="1747859" cy="260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rPr>
                <a:t>Parse Tree</a:t>
              </a:r>
            </a:p>
          </p:txBody>
        </p:sp>
        <p:grpSp>
          <p:nvGrpSpPr>
            <p:cNvPr id="65" name="Group 64">
              <a:extLst>
                <a:ext uri="{FF2B5EF4-FFF2-40B4-BE49-F238E27FC236}">
                  <a16:creationId xmlns:a16="http://schemas.microsoft.com/office/drawing/2014/main" id="{2D3B79A6-103B-43F2-BF31-310976E5D9F0}"/>
                </a:ext>
              </a:extLst>
            </p:cNvPr>
            <p:cNvGrpSpPr/>
            <p:nvPr/>
          </p:nvGrpSpPr>
          <p:grpSpPr>
            <a:xfrm>
              <a:off x="1377024" y="3199549"/>
              <a:ext cx="1139734" cy="536253"/>
              <a:chOff x="6865658" y="1377502"/>
              <a:chExt cx="1878830" cy="1648893"/>
            </a:xfrm>
          </p:grpSpPr>
          <p:sp>
            <p:nvSpPr>
              <p:cNvPr id="72" name="Line 26">
                <a:extLst>
                  <a:ext uri="{FF2B5EF4-FFF2-40B4-BE49-F238E27FC236}">
                    <a16:creationId xmlns:a16="http://schemas.microsoft.com/office/drawing/2014/main" id="{03980FC1-DD29-4FB5-9839-420DB5E21DEC}"/>
                  </a:ext>
                </a:extLst>
              </p:cNvPr>
              <p:cNvSpPr>
                <a:spLocks noChangeShapeType="1"/>
              </p:cNvSpPr>
              <p:nvPr/>
            </p:nvSpPr>
            <p:spPr bwMode="auto">
              <a:xfrm flipH="1">
                <a:off x="6865658" y="13775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3" name="Line 28">
                <a:extLst>
                  <a:ext uri="{FF2B5EF4-FFF2-40B4-BE49-F238E27FC236}">
                    <a16:creationId xmlns:a16="http://schemas.microsoft.com/office/drawing/2014/main" id="{0F4D01C0-7B2E-4229-BA76-30D1B0E2D85B}"/>
                  </a:ext>
                </a:extLst>
              </p:cNvPr>
              <p:cNvSpPr>
                <a:spLocks noChangeShapeType="1"/>
              </p:cNvSpPr>
              <p:nvPr/>
            </p:nvSpPr>
            <p:spPr bwMode="auto">
              <a:xfrm>
                <a:off x="7551738" y="1377502"/>
                <a:ext cx="1192750" cy="164889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6" name="Text Box 3">
              <a:extLst>
                <a:ext uri="{FF2B5EF4-FFF2-40B4-BE49-F238E27FC236}">
                  <a16:creationId xmlns:a16="http://schemas.microsoft.com/office/drawing/2014/main" id="{94B9DC21-5046-45CC-9C74-070D0A05785E}"/>
                </a:ext>
              </a:extLst>
            </p:cNvPr>
            <p:cNvSpPr txBox="1">
              <a:spLocks noChangeArrowheads="1"/>
            </p:cNvSpPr>
            <p:nvPr/>
          </p:nvSpPr>
          <p:spPr bwMode="auto">
            <a:xfrm>
              <a:off x="1581271" y="2859811"/>
              <a:ext cx="370112" cy="26052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Comic Sans MS" pitchFamily="66"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itchFamily="18" charset="2"/>
              </a:endParaRPr>
            </a:p>
          </p:txBody>
        </p:sp>
        <p:sp>
          <p:nvSpPr>
            <p:cNvPr id="67" name="TextBox 66">
              <a:extLst>
                <a:ext uri="{FF2B5EF4-FFF2-40B4-BE49-F238E27FC236}">
                  <a16:creationId xmlns:a16="http://schemas.microsoft.com/office/drawing/2014/main" id="{D5767423-F314-484F-9F1E-7ECF51DC505A}"/>
                </a:ext>
              </a:extLst>
            </p:cNvPr>
            <p:cNvSpPr txBox="1"/>
            <p:nvPr/>
          </p:nvSpPr>
          <p:spPr>
            <a:xfrm>
              <a:off x="860286" y="3296049"/>
              <a:ext cx="1139734" cy="260521"/>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68" name="TextBox 67">
              <a:extLst>
                <a:ext uri="{FF2B5EF4-FFF2-40B4-BE49-F238E27FC236}">
                  <a16:creationId xmlns:a16="http://schemas.microsoft.com/office/drawing/2014/main" id="{29074EA4-7701-4D77-B711-74C34C14E8FC}"/>
                </a:ext>
              </a:extLst>
            </p:cNvPr>
            <p:cNvSpPr txBox="1"/>
            <p:nvPr/>
          </p:nvSpPr>
          <p:spPr>
            <a:xfrm>
              <a:off x="1114195" y="3623447"/>
              <a:ext cx="3120934" cy="260521"/>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“My mom is unhappy”</a:t>
              </a:r>
            </a:p>
          </p:txBody>
        </p:sp>
        <p:sp>
          <p:nvSpPr>
            <p:cNvPr id="69" name="TextBox 68">
              <a:extLst>
                <a:ext uri="{FF2B5EF4-FFF2-40B4-BE49-F238E27FC236}">
                  <a16:creationId xmlns:a16="http://schemas.microsoft.com/office/drawing/2014/main" id="{58D95576-9B6C-466E-A551-459CEE60D65F}"/>
                </a:ext>
              </a:extLst>
            </p:cNvPr>
            <p:cNvSpPr txBox="1"/>
            <p:nvPr/>
          </p:nvSpPr>
          <p:spPr>
            <a:xfrm>
              <a:off x="4700020" y="3409416"/>
              <a:ext cx="1197008" cy="260521"/>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p>
          </p:txBody>
        </p:sp>
        <p:sp>
          <p:nvSpPr>
            <p:cNvPr id="70" name="Text Box 3">
              <a:extLst>
                <a:ext uri="{FF2B5EF4-FFF2-40B4-BE49-F238E27FC236}">
                  <a16:creationId xmlns:a16="http://schemas.microsoft.com/office/drawing/2014/main" id="{D696BB33-FFE5-4A04-80C8-240E7E8A0FC4}"/>
                </a:ext>
              </a:extLst>
            </p:cNvPr>
            <p:cNvSpPr txBox="1">
              <a:spLocks noChangeArrowheads="1"/>
            </p:cNvSpPr>
            <p:nvPr/>
          </p:nvSpPr>
          <p:spPr bwMode="auto">
            <a:xfrm>
              <a:off x="4174415" y="2869586"/>
              <a:ext cx="74134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Comic Sans MS" pitchFamily="66"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itchFamily="18" charset="2"/>
              </a:endParaRPr>
            </a:p>
          </p:txBody>
        </p:sp>
        <p:sp>
          <p:nvSpPr>
            <p:cNvPr id="71" name="Line 28">
              <a:extLst>
                <a:ext uri="{FF2B5EF4-FFF2-40B4-BE49-F238E27FC236}">
                  <a16:creationId xmlns:a16="http://schemas.microsoft.com/office/drawing/2014/main" id="{102FC3CA-D03A-46B3-B6B5-A4B427F56224}"/>
                </a:ext>
              </a:extLst>
            </p:cNvPr>
            <p:cNvSpPr>
              <a:spLocks noChangeShapeType="1"/>
            </p:cNvSpPr>
            <p:nvPr/>
          </p:nvSpPr>
          <p:spPr bwMode="auto">
            <a:xfrm>
              <a:off x="4567495" y="3258840"/>
              <a:ext cx="453577" cy="20832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76" name="Rectangle 75">
            <a:extLst>
              <a:ext uri="{FF2B5EF4-FFF2-40B4-BE49-F238E27FC236}">
                <a16:creationId xmlns:a16="http://schemas.microsoft.com/office/drawing/2014/main" id="{76D01EA8-C7CA-49AC-A7D4-8548BA7B1ACD}"/>
              </a:ext>
            </a:extLst>
          </p:cNvPr>
          <p:cNvSpPr/>
          <p:nvPr/>
        </p:nvSpPr>
        <p:spPr>
          <a:xfrm>
            <a:off x="2946340" y="2369560"/>
            <a:ext cx="299886" cy="396000"/>
          </a:xfrm>
          <a:prstGeom prst="rect">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8" name="Oval 77">
            <a:extLst>
              <a:ext uri="{FF2B5EF4-FFF2-40B4-BE49-F238E27FC236}">
                <a16:creationId xmlns:a16="http://schemas.microsoft.com/office/drawing/2014/main" id="{7A51C518-ED43-496F-A0EE-2063ECFCC6B6}"/>
              </a:ext>
            </a:extLst>
          </p:cNvPr>
          <p:cNvSpPr/>
          <p:nvPr/>
        </p:nvSpPr>
        <p:spPr>
          <a:xfrm>
            <a:off x="990600" y="2951849"/>
            <a:ext cx="2562752" cy="1476342"/>
          </a:xfrm>
          <a:prstGeom prst="ellipse">
            <a:avLst/>
          </a:prstGeom>
          <a:ln w="12700">
            <a:solidFill>
              <a:schemeClr val="accent2"/>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DF1BB57B-C072-4E36-8887-4E99C20DB179}"/>
              </a:ext>
            </a:extLst>
          </p:cNvPr>
          <p:cNvSpPr/>
          <p:nvPr/>
        </p:nvSpPr>
        <p:spPr>
          <a:xfrm>
            <a:off x="3846762" y="2884839"/>
            <a:ext cx="2173037" cy="1136399"/>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2741651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3" end="3"/>
                                            </p:txEl>
                                          </p:spTgt>
                                        </p:tgtEl>
                                        <p:attrNameLst>
                                          <p:attrName>style.visibility</p:attrName>
                                        </p:attrNameLst>
                                      </p:cBhvr>
                                      <p:to>
                                        <p:strVal val="visible"/>
                                      </p:to>
                                    </p:set>
                                    <p:anim calcmode="lin" valueType="num">
                                      <p:cBhvr additive="base">
                                        <p:cTn id="7"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 calcmode="lin" valueType="num">
                                      <p:cBhvr additive="base">
                                        <p:cTn id="1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
                                            <p:txEl>
                                              <p:pRg st="4" end="4"/>
                                            </p:txEl>
                                          </p:spTgt>
                                        </p:tgtEl>
                                        <p:attrNameLst>
                                          <p:attrName>style.visibility</p:attrName>
                                        </p:attrNameLst>
                                      </p:cBhvr>
                                      <p:to>
                                        <p:strVal val="visible"/>
                                      </p:to>
                                    </p:set>
                                    <p:anim calcmode="lin" valueType="num">
                                      <p:cBhvr additive="base">
                                        <p:cTn id="19"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50"/>
                                        </p:tgtEl>
                                        <p:attrNameLst>
                                          <p:attrName>style.visibility</p:attrName>
                                        </p:attrNameLst>
                                      </p:cBhvr>
                                      <p:to>
                                        <p:strVal val="visible"/>
                                      </p:to>
                                    </p:set>
                                    <p:anim calcmode="lin" valueType="num">
                                      <p:cBhvr additive="base">
                                        <p:cTn id="25" dur="500" fill="hold"/>
                                        <p:tgtEl>
                                          <p:spTgt spid="50"/>
                                        </p:tgtEl>
                                        <p:attrNameLst>
                                          <p:attrName>ppt_x</p:attrName>
                                        </p:attrNameLst>
                                      </p:cBhvr>
                                      <p:tavLst>
                                        <p:tav tm="0">
                                          <p:val>
                                            <p:strVal val="1+#ppt_w/2"/>
                                          </p:val>
                                        </p:tav>
                                        <p:tav tm="100000">
                                          <p:val>
                                            <p:strVal val="#ppt_x"/>
                                          </p:val>
                                        </p:tav>
                                      </p:tavLst>
                                    </p:anim>
                                    <p:anim calcmode="lin" valueType="num">
                                      <p:cBhvr additive="base">
                                        <p:cTn id="26" dur="500" fill="hold"/>
                                        <p:tgtEl>
                                          <p:spTgt spid="50"/>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1+#ppt_w/2"/>
                                          </p:val>
                                        </p:tav>
                                        <p:tav tm="100000">
                                          <p:val>
                                            <p:strVal val="#ppt_x"/>
                                          </p:val>
                                        </p:tav>
                                      </p:tavLst>
                                    </p:anim>
                                    <p:anim calcmode="lin" valueType="num">
                                      <p:cBhvr additive="base">
                                        <p:cTn id="30"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0-#ppt_w/2"/>
                                          </p:val>
                                        </p:tav>
                                        <p:tav tm="100000">
                                          <p:val>
                                            <p:strVal val="#ppt_x"/>
                                          </p:val>
                                        </p:tav>
                                      </p:tavLst>
                                    </p:anim>
                                    <p:anim calcmode="lin" valueType="num">
                                      <p:cBhvr additive="base">
                                        <p:cTn id="36" dur="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0">
                                            <p:txEl>
                                              <p:pRg st="0" end="0"/>
                                            </p:txEl>
                                          </p:spTgt>
                                        </p:tgtEl>
                                        <p:attrNameLst>
                                          <p:attrName>style.visibility</p:attrName>
                                        </p:attrNameLst>
                                      </p:cBhvr>
                                      <p:to>
                                        <p:strVal val="visible"/>
                                      </p:to>
                                    </p:set>
                                    <p:anim calcmode="lin" valueType="num">
                                      <p:cBhvr additive="base">
                                        <p:cTn id="39"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0">
                                            <p:txEl>
                                              <p:pRg st="0" end="0"/>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500" fill="hold"/>
                                        <p:tgtEl>
                                          <p:spTgt spid="63"/>
                                        </p:tgtEl>
                                        <p:attrNameLst>
                                          <p:attrName>ppt_x</p:attrName>
                                        </p:attrNameLst>
                                      </p:cBhvr>
                                      <p:tavLst>
                                        <p:tav tm="0">
                                          <p:val>
                                            <p:strVal val="0-#ppt_w/2"/>
                                          </p:val>
                                        </p:tav>
                                        <p:tav tm="100000">
                                          <p:val>
                                            <p:strVal val="#ppt_x"/>
                                          </p:val>
                                        </p:tav>
                                      </p:tavLst>
                                    </p:anim>
                                    <p:anim calcmode="lin" valueType="num">
                                      <p:cBhvr additive="base">
                                        <p:cTn id="44"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1+#ppt_w/2"/>
                                          </p:val>
                                        </p:tav>
                                        <p:tav tm="100000">
                                          <p:val>
                                            <p:strVal val="#ppt_x"/>
                                          </p:val>
                                        </p:tav>
                                      </p:tavLst>
                                    </p:anim>
                                    <p:anim calcmode="lin" valueType="num">
                                      <p:cBhvr additive="base">
                                        <p:cTn id="5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500" fill="hold"/>
                                        <p:tgtEl>
                                          <p:spTgt spid="47"/>
                                        </p:tgtEl>
                                        <p:attrNameLst>
                                          <p:attrName>ppt_x</p:attrName>
                                        </p:attrNameLst>
                                      </p:cBhvr>
                                      <p:tavLst>
                                        <p:tav tm="0">
                                          <p:val>
                                            <p:strVal val="1+#ppt_w/2"/>
                                          </p:val>
                                        </p:tav>
                                        <p:tav tm="100000">
                                          <p:val>
                                            <p:strVal val="#ppt_x"/>
                                          </p:val>
                                        </p:tav>
                                      </p:tavLst>
                                    </p:anim>
                                    <p:anim calcmode="lin" valueType="num">
                                      <p:cBhvr additive="base">
                                        <p:cTn id="56" dur="500" fill="hold"/>
                                        <p:tgtEl>
                                          <p:spTgt spid="47"/>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76"/>
                                        </p:tgtEl>
                                        <p:attrNameLst>
                                          <p:attrName>style.visibility</p:attrName>
                                        </p:attrNameLst>
                                      </p:cBhvr>
                                      <p:to>
                                        <p:strVal val="visible"/>
                                      </p:to>
                                    </p:set>
                                    <p:anim calcmode="lin" valueType="num">
                                      <p:cBhvr additive="base">
                                        <p:cTn id="59" dur="500" fill="hold"/>
                                        <p:tgtEl>
                                          <p:spTgt spid="76"/>
                                        </p:tgtEl>
                                        <p:attrNameLst>
                                          <p:attrName>ppt_x</p:attrName>
                                        </p:attrNameLst>
                                      </p:cBhvr>
                                      <p:tavLst>
                                        <p:tav tm="0">
                                          <p:val>
                                            <p:strVal val="1+#ppt_w/2"/>
                                          </p:val>
                                        </p:tav>
                                        <p:tav tm="100000">
                                          <p:val>
                                            <p:strVal val="#ppt_x"/>
                                          </p:val>
                                        </p:tav>
                                      </p:tavLst>
                                    </p:anim>
                                    <p:anim calcmode="lin" valueType="num">
                                      <p:cBhvr additive="base">
                                        <p:cTn id="60" dur="500" fill="hold"/>
                                        <p:tgtEl>
                                          <p:spTgt spid="7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500" fill="hold"/>
                                        <p:tgtEl>
                                          <p:spTgt spid="6"/>
                                        </p:tgtEl>
                                        <p:attrNameLst>
                                          <p:attrName>ppt_x</p:attrName>
                                        </p:attrNameLst>
                                      </p:cBhvr>
                                      <p:tavLst>
                                        <p:tav tm="0">
                                          <p:val>
                                            <p:strVal val="1+#ppt_w/2"/>
                                          </p:val>
                                        </p:tav>
                                        <p:tav tm="100000">
                                          <p:val>
                                            <p:strVal val="#ppt_x"/>
                                          </p:val>
                                        </p:tav>
                                      </p:tavLst>
                                    </p:anim>
                                    <p:anim calcmode="lin" valueType="num">
                                      <p:cBhvr additive="base">
                                        <p:cTn id="6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anim calcmode="lin" valueType="num">
                                      <p:cBhvr additive="base">
                                        <p:cTn id="69" dur="500" fill="hold"/>
                                        <p:tgtEl>
                                          <p:spTgt spid="48"/>
                                        </p:tgtEl>
                                        <p:attrNameLst>
                                          <p:attrName>ppt_x</p:attrName>
                                        </p:attrNameLst>
                                      </p:cBhvr>
                                      <p:tavLst>
                                        <p:tav tm="0">
                                          <p:val>
                                            <p:strVal val="0-#ppt_w/2"/>
                                          </p:val>
                                        </p:tav>
                                        <p:tav tm="100000">
                                          <p:val>
                                            <p:strVal val="#ppt_x"/>
                                          </p:val>
                                        </p:tav>
                                      </p:tavLst>
                                    </p:anim>
                                    <p:anim calcmode="lin" valueType="num">
                                      <p:cBhvr additive="base">
                                        <p:cTn id="70" dur="500" fill="hold"/>
                                        <p:tgtEl>
                                          <p:spTgt spid="48"/>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48">
                                            <p:txEl>
                                              <p:pRg st="0" end="0"/>
                                            </p:txEl>
                                          </p:spTgt>
                                        </p:tgtEl>
                                        <p:attrNameLst>
                                          <p:attrName>style.visibility</p:attrName>
                                        </p:attrNameLst>
                                      </p:cBhvr>
                                      <p:to>
                                        <p:strVal val="visible"/>
                                      </p:to>
                                    </p:set>
                                    <p:anim calcmode="lin" valueType="num">
                                      <p:cBhvr additive="base">
                                        <p:cTn id="73"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1+#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78"/>
                                        </p:tgtEl>
                                        <p:attrNameLst>
                                          <p:attrName>style.visibility</p:attrName>
                                        </p:attrNameLst>
                                      </p:cBhvr>
                                      <p:to>
                                        <p:strVal val="visible"/>
                                      </p:to>
                                    </p:set>
                                    <p:anim calcmode="lin" valueType="num">
                                      <p:cBhvr additive="base">
                                        <p:cTn id="83" dur="500" fill="hold"/>
                                        <p:tgtEl>
                                          <p:spTgt spid="78"/>
                                        </p:tgtEl>
                                        <p:attrNameLst>
                                          <p:attrName>ppt_x</p:attrName>
                                        </p:attrNameLst>
                                      </p:cBhvr>
                                      <p:tavLst>
                                        <p:tav tm="0">
                                          <p:val>
                                            <p:strVal val="1+#ppt_w/2"/>
                                          </p:val>
                                        </p:tav>
                                        <p:tav tm="100000">
                                          <p:val>
                                            <p:strVal val="#ppt_x"/>
                                          </p:val>
                                        </p:tav>
                                      </p:tavLst>
                                    </p:anim>
                                    <p:anim calcmode="lin" valueType="num">
                                      <p:cBhvr additive="base">
                                        <p:cTn id="84"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 calcmode="lin" valueType="num">
                                      <p:cBhvr additive="base">
                                        <p:cTn id="89" dur="500" fill="hold"/>
                                        <p:tgtEl>
                                          <p:spTgt spid="30"/>
                                        </p:tgtEl>
                                        <p:attrNameLst>
                                          <p:attrName>ppt_x</p:attrName>
                                        </p:attrNameLst>
                                      </p:cBhvr>
                                      <p:tavLst>
                                        <p:tav tm="0">
                                          <p:val>
                                            <p:strVal val="1+#ppt_w/2"/>
                                          </p:val>
                                        </p:tav>
                                        <p:tav tm="100000">
                                          <p:val>
                                            <p:strVal val="#ppt_x"/>
                                          </p:val>
                                        </p:tav>
                                      </p:tavLst>
                                    </p:anim>
                                    <p:anim calcmode="lin" valueType="num">
                                      <p:cBhvr additive="base">
                                        <p:cTn id="90" dur="500" fill="hold"/>
                                        <p:tgtEl>
                                          <p:spTgt spid="30"/>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79"/>
                                        </p:tgtEl>
                                        <p:attrNameLst>
                                          <p:attrName>style.visibility</p:attrName>
                                        </p:attrNameLst>
                                      </p:cBhvr>
                                      <p:to>
                                        <p:strVal val="visible"/>
                                      </p:to>
                                    </p:set>
                                    <p:anim calcmode="lin" valueType="num">
                                      <p:cBhvr additive="base">
                                        <p:cTn id="93" dur="500" fill="hold"/>
                                        <p:tgtEl>
                                          <p:spTgt spid="79"/>
                                        </p:tgtEl>
                                        <p:attrNameLst>
                                          <p:attrName>ppt_x</p:attrName>
                                        </p:attrNameLst>
                                      </p:cBhvr>
                                      <p:tavLst>
                                        <p:tav tm="0">
                                          <p:val>
                                            <p:strVal val="1+#ppt_w/2"/>
                                          </p:val>
                                        </p:tav>
                                        <p:tav tm="100000">
                                          <p:val>
                                            <p:strVal val="#ppt_x"/>
                                          </p:val>
                                        </p:tav>
                                      </p:tavLst>
                                    </p:anim>
                                    <p:anim calcmode="lin" valueType="num">
                                      <p:cBhvr additive="base">
                                        <p:cTn id="94" dur="500" fill="hold"/>
                                        <p:tgtEl>
                                          <p:spTgt spid="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0" grpId="0" animBg="1"/>
      <p:bldP spid="39" grpId="0" animBg="1"/>
      <p:bldP spid="47" grpId="0" animBg="1"/>
      <p:bldP spid="48" grpId="0" animBg="1"/>
      <p:bldP spid="6" grpId="0" animBg="1"/>
      <p:bldP spid="50" grpId="0" animBg="1"/>
      <p:bldP spid="76" grpId="0" animBg="1"/>
      <p:bldP spid="78" grpId="0" animBg="1"/>
      <p:bldP spid="79"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631216"/>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4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95400" y="4724400"/>
            <a:ext cx="7230264" cy="564633"/>
          </a:xfrm>
          <a:prstGeom prst="wedgeRoundRectCallout">
            <a:avLst>
              <a:gd name="adj1" fmla="val -49705"/>
              <a:gd name="adj2" fmla="val 7000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The line says “If </a:t>
            </a:r>
            <a:r>
              <a:rPr lang="en-CA" sz="2400" dirty="0">
                <a:solidFill>
                  <a:schemeClr val="accent6">
                    <a:lumMod val="60000"/>
                    <a:lumOff val="40000"/>
                  </a:schemeClr>
                </a:solidFill>
              </a:rPr>
              <a:t>Left-Hand-Side</a:t>
            </a:r>
            <a:r>
              <a:rPr lang="en-CA" sz="2400" dirty="0"/>
              <a:t>, then </a:t>
            </a:r>
            <a:r>
              <a:rPr lang="en-CA" sz="2400" dirty="0">
                <a:solidFill>
                  <a:srgbClr val="66FF66"/>
                </a:solidFill>
              </a:rPr>
              <a:t>Right-</a:t>
            </a:r>
            <a:r>
              <a:rPr lang="en-CA" sz="2400" dirty="0" err="1">
                <a:solidFill>
                  <a:srgbClr val="66FF66"/>
                </a:solidFill>
              </a:rPr>
              <a:t>HandSide</a:t>
            </a:r>
            <a:r>
              <a:rPr lang="en-CA" sz="2400" dirty="0"/>
              <a:t>”.</a:t>
            </a:r>
            <a:endParaRPr lang="en-US" altLang="en-US" sz="2400" dirty="0">
              <a:cs typeface="Times New Roman" panose="02020603050405020304" pitchFamily="18" charset="0"/>
            </a:endParaRPr>
          </a:p>
        </p:txBody>
      </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109156"/>
            <a:ext cx="35052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49" name="AutoShape 38"/>
          <p:cNvSpPr>
            <a:spLocks noChangeArrowheads="1"/>
          </p:cNvSpPr>
          <p:nvPr/>
        </p:nvSpPr>
        <p:spPr bwMode="auto">
          <a:xfrm>
            <a:off x="1828800" y="5410200"/>
            <a:ext cx="5867400" cy="1371600"/>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Oh yes:</a:t>
            </a:r>
          </a:p>
          <a:p>
            <a:pPr>
              <a:buNone/>
            </a:pPr>
            <a:r>
              <a:rPr lang="en-CA" altLang="en-US" sz="2400" dirty="0">
                <a:cs typeface="Times New Roman" panose="02020603050405020304" pitchFamily="18" charset="0"/>
              </a:rPr>
              <a:t>  If my mother would be unhappy if I fail,</a:t>
            </a:r>
          </a:p>
          <a:p>
            <a:pPr>
              <a:buNone/>
            </a:pPr>
            <a:r>
              <a:rPr lang="en-CA" altLang="en-US" sz="2400" dirty="0">
                <a:cs typeface="Times New Roman" panose="02020603050405020304" pitchFamily="18" charset="0"/>
              </a:rPr>
              <a:t>  then I will be sure not to fail!</a:t>
            </a:r>
            <a:endParaRPr lang="en-US" altLang="en-US" sz="2400" dirty="0">
              <a:cs typeface="Times New Roman" panose="02020603050405020304" pitchFamily="18" charset="0"/>
            </a:endParaRPr>
          </a:p>
        </p:txBody>
      </p:sp>
      <p:pic>
        <p:nvPicPr>
          <p:cNvPr id="59" name="Picture 5" descr="j0116172">
            <a:extLst>
              <a:ext uri="{FF2B5EF4-FFF2-40B4-BE49-F238E27FC236}">
                <a16:creationId xmlns:a16="http://schemas.microsoft.com/office/drawing/2014/main" id="{8E8A04DC-2A20-40F1-980D-1F18DA3B477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59" descr="&lt;strong&gt;Clipart&lt;/strong&gt; - Beautiful Black &lt;strong&gt;Woman&lt;/strong&gt;">
            <a:extLst>
              <a:ext uri="{FF2B5EF4-FFF2-40B4-BE49-F238E27FC236}">
                <a16:creationId xmlns:a16="http://schemas.microsoft.com/office/drawing/2014/main" id="{5C55EC06-A650-438C-9FD9-4B131307441E}"/>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822658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0-#ppt_w/2"/>
                                          </p:val>
                                        </p:tav>
                                        <p:tav tm="100000">
                                          <p:val>
                                            <p:strVal val="#ppt_x"/>
                                          </p:val>
                                        </p:tav>
                                      </p:tavLst>
                                    </p:anim>
                                    <p:anim calcmode="lin" valueType="num">
                                      <p:cBhvr additive="base">
                                        <p:cTn id="8" dur="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0" end="0"/>
                                            </p:txEl>
                                          </p:spTgt>
                                        </p:tgtEl>
                                        <p:attrNameLst>
                                          <p:attrName>style.visibility</p:attrName>
                                        </p:attrNameLst>
                                      </p:cBhvr>
                                      <p:to>
                                        <p:strVal val="visible"/>
                                      </p:to>
                                    </p:set>
                                    <p:anim calcmode="lin" valueType="num">
                                      <p:cBhvr additive="base">
                                        <p:cTn id="11"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49"/>
                                        </p:tgtEl>
                                        <p:attrNameLst>
                                          <p:attrName>style.visibility</p:attrName>
                                        </p:attrNameLst>
                                      </p:cBhvr>
                                      <p:to>
                                        <p:strVal val="visible"/>
                                      </p:to>
                                    </p:set>
                                    <p:anim calcmode="lin" valueType="num">
                                      <p:cBhvr additive="base">
                                        <p:cTn id="17" dur="500" fill="hold"/>
                                        <p:tgtEl>
                                          <p:spTgt spid="49"/>
                                        </p:tgtEl>
                                        <p:attrNameLst>
                                          <p:attrName>ppt_x</p:attrName>
                                        </p:attrNameLst>
                                      </p:cBhvr>
                                      <p:tavLst>
                                        <p:tav tm="0">
                                          <p:val>
                                            <p:strVal val="1+#ppt_w/2"/>
                                          </p:val>
                                        </p:tav>
                                        <p:tav tm="100000">
                                          <p:val>
                                            <p:strVal val="#ppt_x"/>
                                          </p:val>
                                        </p:tav>
                                      </p:tavLst>
                                    </p:anim>
                                    <p:anim calcmode="lin" valueType="num">
                                      <p:cBhvr additive="base">
                                        <p:cTn id="18" dur="500" fill="hold"/>
                                        <p:tgtEl>
                                          <p:spTgt spid="49"/>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49">
                                            <p:txEl>
                                              <p:pRg st="0" end="0"/>
                                            </p:txEl>
                                          </p:spTgt>
                                        </p:tgtEl>
                                        <p:attrNameLst>
                                          <p:attrName>style.visibility</p:attrName>
                                        </p:attrNameLst>
                                      </p:cBhvr>
                                      <p:to>
                                        <p:strVal val="visible"/>
                                      </p:to>
                                    </p:set>
                                    <p:anim calcmode="lin" valueType="num">
                                      <p:cBhvr additive="base">
                                        <p:cTn id="21"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4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49">
                                            <p:txEl>
                                              <p:pRg st="1" end="1"/>
                                            </p:txEl>
                                          </p:spTgt>
                                        </p:tgtEl>
                                        <p:attrNameLst>
                                          <p:attrName>style.visibility</p:attrName>
                                        </p:attrNameLst>
                                      </p:cBhvr>
                                      <p:to>
                                        <p:strVal val="visible"/>
                                      </p:to>
                                    </p:set>
                                    <p:anim calcmode="lin" valueType="num">
                                      <p:cBhvr additive="base">
                                        <p:cTn id="27" dur="500" fill="hold"/>
                                        <p:tgtEl>
                                          <p:spTgt spid="49">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4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49">
                                            <p:txEl>
                                              <p:pRg st="2" end="2"/>
                                            </p:txEl>
                                          </p:spTgt>
                                        </p:tgtEl>
                                        <p:attrNameLst>
                                          <p:attrName>style.visibility</p:attrName>
                                        </p:attrNameLst>
                                      </p:cBhvr>
                                      <p:to>
                                        <p:strVal val="visible"/>
                                      </p:to>
                                    </p:set>
                                    <p:anim calcmode="lin" valueType="num">
                                      <p:cBhvr additive="base">
                                        <p:cTn id="33" dur="500" fill="hold"/>
                                        <p:tgtEl>
                                          <p:spTgt spid="49">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1">
                                            <p:txEl>
                                              <p:pRg st="4" end="4"/>
                                            </p:txEl>
                                          </p:spTgt>
                                        </p:tgtEl>
                                        <p:attrNameLst>
                                          <p:attrName>style.visibility</p:attrName>
                                        </p:attrNameLst>
                                      </p:cBhvr>
                                      <p:to>
                                        <p:strVal val="visible"/>
                                      </p:to>
                                    </p:set>
                                    <p:anim calcmode="lin" valueType="num">
                                      <p:cBhvr additive="base">
                                        <p:cTn id="39"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631216"/>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055532"/>
            <a:ext cx="28956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How do we use this?</a:t>
            </a:r>
            <a:endParaRPr lang="en-US" altLang="en-US" sz="2400" dirty="0">
              <a:cs typeface="Times New Roman" panose="02020603050405020304" pitchFamily="18" charset="0"/>
            </a:endParaRPr>
          </a:p>
        </p:txBody>
      </p:sp>
      <p:sp>
        <p:nvSpPr>
          <p:cNvPr id="47"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670776"/>
            <a:ext cx="6592473" cy="100636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is true and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then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must be true.</a:t>
            </a:r>
          </a:p>
        </p:txBody>
      </p:sp>
      <p:sp>
        <p:nvSpPr>
          <p:cNvPr id="51" name="Rectangle 50">
            <a:extLst>
              <a:ext uri="{FF2B5EF4-FFF2-40B4-BE49-F238E27FC236}">
                <a16:creationId xmlns:a16="http://schemas.microsoft.com/office/drawing/2014/main" id="{9B2F814E-EF4D-4F07-BA5A-614F629AF670}"/>
              </a:ext>
            </a:extLst>
          </p:cNvPr>
          <p:cNvSpPr/>
          <p:nvPr/>
        </p:nvSpPr>
        <p:spPr>
          <a:xfrm>
            <a:off x="2057400" y="2205335"/>
            <a:ext cx="346570" cy="461665"/>
          </a:xfrm>
          <a:prstGeom prst="rect">
            <a:avLst/>
          </a:prstGeom>
        </p:spPr>
        <p:txBody>
          <a:bodyPr wrap="none">
            <a:spAutoFit/>
          </a:bodyPr>
          <a:lstStyle/>
          <a:p>
            <a:r>
              <a:rPr lang="el-GR" altLang="en-US" sz="2400" dirty="0">
                <a:solidFill>
                  <a:schemeClr val="accent2"/>
                </a:solidFill>
                <a:cs typeface="Times New Roman" panose="02020603050405020304" pitchFamily="18" charset="0"/>
                <a:sym typeface="Symbol" panose="05050102010706020507" pitchFamily="18" charset="2"/>
              </a:rPr>
              <a:t>α</a:t>
            </a:r>
            <a:endParaRPr lang="en-US" sz="2400" dirty="0">
              <a:solidFill>
                <a:schemeClr val="accent2"/>
              </a:solidFill>
            </a:endParaRPr>
          </a:p>
        </p:txBody>
      </p:sp>
      <p:sp>
        <p:nvSpPr>
          <p:cNvPr id="52" name="Rectangle 51">
            <a:extLst>
              <a:ext uri="{FF2B5EF4-FFF2-40B4-BE49-F238E27FC236}">
                <a16:creationId xmlns:a16="http://schemas.microsoft.com/office/drawing/2014/main" id="{D6E0594F-24CE-4FF8-9CD7-EE3195D97DDA}"/>
              </a:ext>
            </a:extLst>
          </p:cNvPr>
          <p:cNvSpPr/>
          <p:nvPr/>
        </p:nvSpPr>
        <p:spPr>
          <a:xfrm>
            <a:off x="4953000" y="2209800"/>
            <a:ext cx="346570"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β</a:t>
            </a:r>
            <a:endParaRPr lang="en-US" sz="2400" dirty="0">
              <a:solidFill>
                <a:srgbClr val="66FF66"/>
              </a:solidFill>
            </a:endParaRPr>
          </a:p>
        </p:txBody>
      </p:sp>
      <p:sp>
        <p:nvSpPr>
          <p:cNvPr id="53" name="Oval 52">
            <a:extLst>
              <a:ext uri="{FF2B5EF4-FFF2-40B4-BE49-F238E27FC236}">
                <a16:creationId xmlns:a16="http://schemas.microsoft.com/office/drawing/2014/main" id="{D0F11E23-E199-4524-AFE1-DBBEE9D0B7DD}"/>
              </a:ext>
            </a:extLst>
          </p:cNvPr>
          <p:cNvSpPr/>
          <p:nvPr/>
        </p:nvSpPr>
        <p:spPr>
          <a:xfrm>
            <a:off x="610117" y="1703517"/>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54" name="AutoShape 38"/>
          <p:cNvSpPr>
            <a:spLocks noChangeArrowheads="1"/>
          </p:cNvSpPr>
          <p:nvPr/>
        </p:nvSpPr>
        <p:spPr bwMode="auto">
          <a:xfrm>
            <a:off x="2438400" y="5737576"/>
            <a:ext cx="48768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Look we already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55"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789527" y="6347176"/>
            <a:ext cx="5068473" cy="4572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Hence, we can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pic>
        <p:nvPicPr>
          <p:cNvPr id="64" name="Picture 5" descr="j0116172">
            <a:extLst>
              <a:ext uri="{FF2B5EF4-FFF2-40B4-BE49-F238E27FC236}">
                <a16:creationId xmlns:a16="http://schemas.microsoft.com/office/drawing/2014/main" id="{2E0B4C32-2B33-441F-BBF2-EB4262E38A9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64" descr="&lt;strong&gt;Clipart&lt;/strong&gt; - Beautiful Black &lt;strong&gt;Woman&lt;/strong&gt;">
            <a:extLst>
              <a:ext uri="{FF2B5EF4-FFF2-40B4-BE49-F238E27FC236}">
                <a16:creationId xmlns:a16="http://schemas.microsoft.com/office/drawing/2014/main" id="{A5B63FCD-5829-4666-8189-64A3ABDD4C95}"/>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004067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1+#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fill="hold"/>
                                        <p:tgtEl>
                                          <p:spTgt spid="47"/>
                                        </p:tgtEl>
                                        <p:attrNameLst>
                                          <p:attrName>ppt_x</p:attrName>
                                        </p:attrNameLst>
                                      </p:cBhvr>
                                      <p:tavLst>
                                        <p:tav tm="0">
                                          <p:val>
                                            <p:strVal val="0-#ppt_w/2"/>
                                          </p:val>
                                        </p:tav>
                                        <p:tav tm="100000">
                                          <p:val>
                                            <p:strVal val="#ppt_x"/>
                                          </p:val>
                                        </p:tav>
                                      </p:tavLst>
                                    </p:anim>
                                    <p:anim calcmode="lin" valueType="num">
                                      <p:cBhvr additive="base">
                                        <p:cTn id="14" dur="500" fill="hold"/>
                                        <p:tgtEl>
                                          <p:spTgt spid="47"/>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7">
                                            <p:txEl>
                                              <p:pRg st="0" end="0"/>
                                            </p:txEl>
                                          </p:spTgt>
                                        </p:tgtEl>
                                        <p:attrNameLst>
                                          <p:attrName>style.visibility</p:attrName>
                                        </p:attrNameLst>
                                      </p:cBhvr>
                                      <p:to>
                                        <p:strVal val="visible"/>
                                      </p:to>
                                    </p:set>
                                    <p:anim calcmode="lin" valueType="num">
                                      <p:cBhvr additive="base">
                                        <p:cTn id="17"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7">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7">
                                            <p:txEl>
                                              <p:pRg st="1" end="1"/>
                                            </p:txEl>
                                          </p:spTgt>
                                        </p:tgtEl>
                                        <p:attrNameLst>
                                          <p:attrName>style.visibility</p:attrName>
                                        </p:attrNameLst>
                                      </p:cBhvr>
                                      <p:to>
                                        <p:strVal val="visible"/>
                                      </p:to>
                                    </p:set>
                                    <p:anim calcmode="lin" valueType="num">
                                      <p:cBhvr additive="base">
                                        <p:cTn id="21" dur="500" fill="hold"/>
                                        <p:tgtEl>
                                          <p:spTgt spid="47">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500" fill="hold"/>
                                        <p:tgtEl>
                                          <p:spTgt spid="51"/>
                                        </p:tgtEl>
                                        <p:attrNameLst>
                                          <p:attrName>ppt_x</p:attrName>
                                        </p:attrNameLst>
                                      </p:cBhvr>
                                      <p:tavLst>
                                        <p:tav tm="0">
                                          <p:val>
                                            <p:strVal val="1+#ppt_w/2"/>
                                          </p:val>
                                        </p:tav>
                                        <p:tav tm="100000">
                                          <p:val>
                                            <p:strVal val="#ppt_x"/>
                                          </p:val>
                                        </p:tav>
                                      </p:tavLst>
                                    </p:anim>
                                    <p:anim calcmode="lin" valueType="num">
                                      <p:cBhvr additive="base">
                                        <p:cTn id="28" dur="500" fill="hold"/>
                                        <p:tgtEl>
                                          <p:spTgt spid="51"/>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1+#ppt_w/2"/>
                                          </p:val>
                                        </p:tav>
                                        <p:tav tm="100000">
                                          <p:val>
                                            <p:strVal val="#ppt_x"/>
                                          </p:val>
                                        </p:tav>
                                      </p:tavLst>
                                    </p:anim>
                                    <p:anim calcmode="lin" valueType="num">
                                      <p:cBhvr additive="base">
                                        <p:cTn id="3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500" fill="hold"/>
                                        <p:tgtEl>
                                          <p:spTgt spid="54"/>
                                        </p:tgtEl>
                                        <p:attrNameLst>
                                          <p:attrName>ppt_x</p:attrName>
                                        </p:attrNameLst>
                                      </p:cBhvr>
                                      <p:tavLst>
                                        <p:tav tm="0">
                                          <p:val>
                                            <p:strVal val="1+#ppt_w/2"/>
                                          </p:val>
                                        </p:tav>
                                        <p:tav tm="100000">
                                          <p:val>
                                            <p:strVal val="#ppt_x"/>
                                          </p:val>
                                        </p:tav>
                                      </p:tavLst>
                                    </p:anim>
                                    <p:anim calcmode="lin" valueType="num">
                                      <p:cBhvr additive="base">
                                        <p:cTn id="38" dur="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additive="base">
                                        <p:cTn id="41" dur="500" fill="hold"/>
                                        <p:tgtEl>
                                          <p:spTgt spid="53"/>
                                        </p:tgtEl>
                                        <p:attrNameLst>
                                          <p:attrName>ppt_x</p:attrName>
                                        </p:attrNameLst>
                                      </p:cBhvr>
                                      <p:tavLst>
                                        <p:tav tm="0">
                                          <p:val>
                                            <p:strVal val="1+#ppt_w/2"/>
                                          </p:val>
                                        </p:tav>
                                        <p:tav tm="100000">
                                          <p:val>
                                            <p:strVal val="#ppt_x"/>
                                          </p:val>
                                        </p:tav>
                                      </p:tavLst>
                                    </p:anim>
                                    <p:anim calcmode="lin" valueType="num">
                                      <p:cBhvr additive="base">
                                        <p:cTn id="4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500" fill="hold"/>
                                        <p:tgtEl>
                                          <p:spTgt spid="55"/>
                                        </p:tgtEl>
                                        <p:attrNameLst>
                                          <p:attrName>ppt_x</p:attrName>
                                        </p:attrNameLst>
                                      </p:cBhvr>
                                      <p:tavLst>
                                        <p:tav tm="0">
                                          <p:val>
                                            <p:strVal val="0-#ppt_w/2"/>
                                          </p:val>
                                        </p:tav>
                                        <p:tav tm="100000">
                                          <p:val>
                                            <p:strVal val="#ppt_x"/>
                                          </p:val>
                                        </p:tav>
                                      </p:tavLst>
                                    </p:anim>
                                    <p:anim calcmode="lin" valueType="num">
                                      <p:cBhvr additive="base">
                                        <p:cTn id="48" dur="500" fill="hold"/>
                                        <p:tgtEl>
                                          <p:spTgt spid="55"/>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55">
                                            <p:txEl>
                                              <p:pRg st="0" end="0"/>
                                            </p:txEl>
                                          </p:spTgt>
                                        </p:tgtEl>
                                        <p:attrNameLst>
                                          <p:attrName>style.visibility</p:attrName>
                                        </p:attrNameLst>
                                      </p:cBhvr>
                                      <p:to>
                                        <p:strVal val="visible"/>
                                      </p:to>
                                    </p:set>
                                    <p:anim calcmode="lin" valueType="num">
                                      <p:cBhvr additive="base">
                                        <p:cTn id="5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9">
                                            <p:txEl>
                                              <p:pRg st="5" end="5"/>
                                            </p:txEl>
                                          </p:spTgt>
                                        </p:tgtEl>
                                        <p:attrNameLst>
                                          <p:attrName>style.visibility</p:attrName>
                                        </p:attrNameLst>
                                      </p:cBhvr>
                                      <p:to>
                                        <p:strVal val="visible"/>
                                      </p:to>
                                    </p:set>
                                    <p:anim calcmode="lin" valueType="num">
                                      <p:cBhvr additive="base">
                                        <p:cTn id="57"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7" grpId="0" animBg="1"/>
      <p:bldP spid="51" grpId="0"/>
      <p:bldP spid="52" grpId="0"/>
      <p:bldP spid="53" grpId="0" animBg="1"/>
      <p:bldP spid="54" grpId="0" animBg="1"/>
      <p:bldP spid="55"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 </a:t>
            </a:r>
            <a:r>
              <a:rPr lang="en-US" altLang="en-US" sz="2000" dirty="0">
                <a:sym typeface="Symbol" panose="05050102010706020507" pitchFamily="18" charset="2"/>
              </a:rPr>
              <a:t> “I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 </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“I study” </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7202073" cy="1305818"/>
          </a:xfrm>
          <a:prstGeom prst="wedgeRoundRectCallout">
            <a:avLst>
              <a:gd name="adj1" fmla="val -52221"/>
              <a:gd name="adj2" fmla="val 2076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a:p>
            <a:pPr marL="457200" indent="-457200" eaLnBrk="1" hangingPunct="1">
              <a:spcBef>
                <a:spcPct val="0"/>
              </a:spcBef>
              <a:defRPr/>
            </a:pPr>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and</a:t>
            </a:r>
            <a:r>
              <a:rPr lang="en-US" altLang="en-US" sz="2400" dirty="0">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sym typeface="Symbol" panose="05050102010706020507" pitchFamily="18" charset="2"/>
              </a:rPr>
              <a:t>is not</a:t>
            </a:r>
            <a:r>
              <a:rPr lang="en-US" altLang="en-US" sz="2400" dirty="0">
                <a:cs typeface="Times New Roman" panose="02020603050405020304" pitchFamily="18" charset="0"/>
              </a:rPr>
              <a:t> true, then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can’t be.</a:t>
            </a:r>
          </a:p>
          <a:p>
            <a:pPr eaLnBrk="1" hangingPunct="1">
              <a:spcBef>
                <a:spcPct val="0"/>
              </a:spcBef>
              <a:buNone/>
              <a:defRPr/>
            </a:pPr>
            <a:r>
              <a:rPr lang="en-US" altLang="en-US" sz="2400" dirty="0">
                <a:cs typeface="Times New Roman" panose="02020603050405020304" pitchFamily="18" charset="0"/>
              </a:rPr>
              <a:t>      Otherwise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would be.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896256"/>
            <a:ext cx="5271654" cy="2554545"/>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a:p>
            <a:pPr algn="l"/>
            <a:r>
              <a:rPr lang="en-US" altLang="en-US" sz="2000" dirty="0"/>
              <a:t>Modus Ponens 2&amp;3</a:t>
            </a:r>
          </a:p>
          <a:p>
            <a:pPr algn="l"/>
            <a:r>
              <a:rPr lang="en-US" altLang="en-US" sz="2000" dirty="0"/>
              <a:t>Clear</a:t>
            </a:r>
          </a:p>
          <a:p>
            <a:pPr algn="l"/>
            <a:r>
              <a:rPr lang="en-US" altLang="en-US" sz="2000" dirty="0"/>
              <a:t>Contrapositive </a:t>
            </a:r>
          </a:p>
        </p:txBody>
      </p:sp>
      <p:grpSp>
        <p:nvGrpSpPr>
          <p:cNvPr id="7" name="Group 6">
            <a:extLst>
              <a:ext uri="{FF2B5EF4-FFF2-40B4-BE49-F238E27FC236}">
                <a16:creationId xmlns:a16="http://schemas.microsoft.com/office/drawing/2014/main" id="{BD5488F9-C101-4F81-850C-591221AE76C8}"/>
              </a:ext>
            </a:extLst>
          </p:cNvPr>
          <p:cNvGrpSpPr/>
          <p:nvPr/>
        </p:nvGrpSpPr>
        <p:grpSpPr>
          <a:xfrm>
            <a:off x="558090" y="2451465"/>
            <a:ext cx="2640538" cy="609235"/>
            <a:chOff x="697783" y="1815286"/>
            <a:chExt cx="2640538" cy="609235"/>
          </a:xfrm>
        </p:grpSpPr>
        <p:sp>
          <p:nvSpPr>
            <p:cNvPr id="30" name="Oval 29">
              <a:extLst>
                <a:ext uri="{FF2B5EF4-FFF2-40B4-BE49-F238E27FC236}">
                  <a16:creationId xmlns:a16="http://schemas.microsoft.com/office/drawing/2014/main" id="{C03C2829-9340-4CB3-83E0-09BB8FD3A5BD}"/>
                </a:ext>
              </a:extLst>
            </p:cNvPr>
            <p:cNvSpPr/>
            <p:nvPr/>
          </p:nvSpPr>
          <p:spPr>
            <a:xfrm>
              <a:off x="2173507" y="2029372"/>
              <a:ext cx="859320" cy="395149"/>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 name="Rectangle 2">
              <a:extLst>
                <a:ext uri="{FF2B5EF4-FFF2-40B4-BE49-F238E27FC236}">
                  <a16:creationId xmlns:a16="http://schemas.microsoft.com/office/drawing/2014/main" id="{9B2F814E-EF4D-4F07-BA5A-614F629AF670}"/>
                </a:ext>
              </a:extLst>
            </p:cNvPr>
            <p:cNvSpPr/>
            <p:nvPr/>
          </p:nvSpPr>
          <p:spPr>
            <a:xfrm>
              <a:off x="1868707" y="1815286"/>
              <a:ext cx="346570"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solidFill>
                  <a:srgbClr val="FFC000"/>
                </a:solidFill>
              </a:endParaRPr>
            </a:p>
          </p:txBody>
        </p:sp>
        <p:sp>
          <p:nvSpPr>
            <p:cNvPr id="32" name="Oval 31">
              <a:extLst>
                <a:ext uri="{FF2B5EF4-FFF2-40B4-BE49-F238E27FC236}">
                  <a16:creationId xmlns:a16="http://schemas.microsoft.com/office/drawing/2014/main" id="{801AB605-8592-4813-99B3-19749D3059B7}"/>
                </a:ext>
              </a:extLst>
            </p:cNvPr>
            <p:cNvSpPr/>
            <p:nvPr/>
          </p:nvSpPr>
          <p:spPr>
            <a:xfrm>
              <a:off x="697783" y="2043887"/>
              <a:ext cx="1246556" cy="35280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4" name="Rectangle 33">
              <a:extLst>
                <a:ext uri="{FF2B5EF4-FFF2-40B4-BE49-F238E27FC236}">
                  <a16:creationId xmlns:a16="http://schemas.microsoft.com/office/drawing/2014/main" id="{D6E0594F-24CE-4FF8-9CD7-EE3195D97DDA}"/>
                </a:ext>
              </a:extLst>
            </p:cNvPr>
            <p:cNvSpPr/>
            <p:nvPr/>
          </p:nvSpPr>
          <p:spPr>
            <a:xfrm>
              <a:off x="2991751" y="1876972"/>
              <a:ext cx="346570"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solidFill>
                  <a:srgbClr val="FFC000"/>
                </a:solidFill>
              </a:endParaRPr>
            </a:p>
          </p:txBody>
        </p:sp>
      </p:grpSp>
      <p:grpSp>
        <p:nvGrpSpPr>
          <p:cNvPr id="31" name="Group 30">
            <a:extLst>
              <a:ext uri="{FF2B5EF4-FFF2-40B4-BE49-F238E27FC236}">
                <a16:creationId xmlns:a16="http://schemas.microsoft.com/office/drawing/2014/main" id="{6FF4F08D-87BB-468C-B97F-27AF8FF6EDA4}"/>
              </a:ext>
            </a:extLst>
          </p:cNvPr>
          <p:cNvGrpSpPr/>
          <p:nvPr/>
        </p:nvGrpSpPr>
        <p:grpSpPr>
          <a:xfrm>
            <a:off x="571665" y="886881"/>
            <a:ext cx="2482104" cy="914400"/>
            <a:chOff x="571665" y="886881"/>
            <a:chExt cx="2482104" cy="914400"/>
          </a:xfrm>
        </p:grpSpPr>
        <p:pic>
          <p:nvPicPr>
            <p:cNvPr id="33" name="Picture 2" descr="Mom Angry Kids Images, Stock Photos &amp; Vectors | Shutterstock">
              <a:extLst>
                <a:ext uri="{FF2B5EF4-FFF2-40B4-BE49-F238E27FC236}">
                  <a16:creationId xmlns:a16="http://schemas.microsoft.com/office/drawing/2014/main" id="{44A45359-9F3F-4A26-B17E-7E6EBF249283}"/>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When Educational Failure is Not an Option - EduTrics">
              <a:extLst>
                <a:ext uri="{FF2B5EF4-FFF2-40B4-BE49-F238E27FC236}">
                  <a16:creationId xmlns:a16="http://schemas.microsoft.com/office/drawing/2014/main" id="{035550C5-71D2-4ABE-9DAA-4982CA133BBA}"/>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47" name="Picture 5" descr="j0116172">
            <a:extLst>
              <a:ext uri="{FF2B5EF4-FFF2-40B4-BE49-F238E27FC236}">
                <a16:creationId xmlns:a16="http://schemas.microsoft.com/office/drawing/2014/main" id="{5EF4CC8A-4E77-44F1-8161-933238CC835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7" descr="&lt;strong&gt;Clipart&lt;/strong&gt; - Beautiful Black &lt;strong&gt;Woman&lt;/strong&gt;">
            <a:extLst>
              <a:ext uri="{FF2B5EF4-FFF2-40B4-BE49-F238E27FC236}">
                <a16:creationId xmlns:a16="http://schemas.microsoft.com/office/drawing/2014/main" id="{18F34340-A80B-41C7-BE9F-E459C649F48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235695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6" end="6"/>
                                            </p:txEl>
                                          </p:spTgt>
                                        </p:tgtEl>
                                        <p:attrNameLst>
                                          <p:attrName>style.visibility</p:attrName>
                                        </p:attrNameLst>
                                      </p:cBhvr>
                                      <p:to>
                                        <p:strVal val="visible"/>
                                      </p:to>
                                    </p:set>
                                    <p:anim calcmode="lin" valueType="num">
                                      <p:cBhvr additive="base">
                                        <p:cTn id="7" dur="500" fill="hold"/>
                                        <p:tgtEl>
                                          <p:spTgt spid="9">
                                            <p:txEl>
                                              <p:pRg st="6" end="6"/>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xEl>
                                              <p:pRg st="6" end="6"/>
                                            </p:txEl>
                                          </p:spTgt>
                                        </p:tgtEl>
                                        <p:attrNameLst>
                                          <p:attrName>style.visibility</p:attrName>
                                        </p:attrNameLst>
                                      </p:cBhvr>
                                      <p:to>
                                        <p:strVal val="visible"/>
                                      </p:to>
                                    </p:set>
                                    <p:anim calcmode="lin" valueType="num">
                                      <p:cBhvr additive="base">
                                        <p:cTn id="13" dur="500" fill="hold"/>
                                        <p:tgtEl>
                                          <p:spTgt spid="11">
                                            <p:txEl>
                                              <p:pRg st="6" end="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0-#ppt_w/2"/>
                                          </p:val>
                                        </p:tav>
                                        <p:tav tm="100000">
                                          <p:val>
                                            <p:strVal val="#ppt_x"/>
                                          </p:val>
                                        </p:tav>
                                      </p:tavLst>
                                    </p:anim>
                                    <p:anim calcmode="lin" valueType="num">
                                      <p:cBhvr additive="base">
                                        <p:cTn id="20" dur="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0">
                                            <p:txEl>
                                              <p:pRg st="0" end="0"/>
                                            </p:txEl>
                                          </p:spTgt>
                                        </p:tgtEl>
                                        <p:attrNameLst>
                                          <p:attrName>style.visibility</p:attrName>
                                        </p:attrNameLst>
                                      </p:cBhvr>
                                      <p:to>
                                        <p:strVal val="visible"/>
                                      </p:to>
                                    </p:set>
                                    <p:anim calcmode="lin" valueType="num">
                                      <p:cBhvr additive="base">
                                        <p:cTn id="2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0">
                                            <p:txEl>
                                              <p:pRg st="1" end="1"/>
                                            </p:txEl>
                                          </p:spTgt>
                                        </p:tgtEl>
                                        <p:attrNameLst>
                                          <p:attrName>style.visibility</p:attrName>
                                        </p:attrNameLst>
                                      </p:cBhvr>
                                      <p:to>
                                        <p:strVal val="visible"/>
                                      </p:to>
                                    </p:set>
                                    <p:anim calcmode="lin" valueType="num">
                                      <p:cBhvr additive="base">
                                        <p:cTn id="27"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0">
                                            <p:txEl>
                                              <p:pRg st="2" end="2"/>
                                            </p:txEl>
                                          </p:spTgt>
                                        </p:tgtEl>
                                        <p:attrNameLst>
                                          <p:attrName>style.visibility</p:attrName>
                                        </p:attrNameLst>
                                      </p:cBhvr>
                                      <p:to>
                                        <p:strVal val="visible"/>
                                      </p:to>
                                    </p:set>
                                    <p:anim calcmode="lin" valueType="num">
                                      <p:cBhvr additive="base">
                                        <p:cTn id="31"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ppt_x"/>
                                          </p:val>
                                        </p:tav>
                                        <p:tav tm="100000">
                                          <p:val>
                                            <p:strVal val="#ppt_x"/>
                                          </p:val>
                                        </p:tav>
                                      </p:tavLst>
                                    </p:anim>
                                    <p:anim calcmode="lin" valueType="num">
                                      <p:cBhvr additive="base">
                                        <p:cTn id="3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7" end="7"/>
                                            </p:txEl>
                                          </p:spTgt>
                                        </p:tgtEl>
                                        <p:attrNameLst>
                                          <p:attrName>style.visibility</p:attrName>
                                        </p:attrNameLst>
                                      </p:cBhvr>
                                      <p:to>
                                        <p:strVal val="visible"/>
                                      </p:to>
                                    </p:set>
                                    <p:anim calcmode="lin" valueType="num">
                                      <p:cBhvr additive="base">
                                        <p:cTn id="43"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7" end="7"/>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1">
                                            <p:txEl>
                                              <p:pRg st="7" end="7"/>
                                            </p:txEl>
                                          </p:spTgt>
                                        </p:tgtEl>
                                        <p:attrNameLst>
                                          <p:attrName>style.visibility</p:attrName>
                                        </p:attrNameLst>
                                      </p:cBhvr>
                                      <p:to>
                                        <p:strVal val="visible"/>
                                      </p:to>
                                    </p:set>
                                    <p:anim calcmode="lin" valueType="num">
                                      <p:cBhvr additive="base">
                                        <p:cTn id="47"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1">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 </a:t>
            </a:r>
            <a:r>
              <a:rPr lang="en-US" altLang="en-US" sz="2000" dirty="0">
                <a:sym typeface="Symbol" panose="05050102010706020507" pitchFamily="18" charset="2"/>
              </a:rPr>
              <a:t> “I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 </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“I study” </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a:t>
            </a:r>
          </a:p>
          <a:p>
            <a:pPr marL="514350" indent="-514350" eaLnBrk="1" hangingPunct="1">
              <a:spcBef>
                <a:spcPct val="0"/>
              </a:spcBef>
              <a:buFont typeface="+mj-lt"/>
              <a:buAutoNum type="arabicPeriod"/>
            </a:pPr>
            <a:r>
              <a:rPr lang="en-US" altLang="en-US" sz="2000" dirty="0"/>
              <a:t>“I study”</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7202073" cy="1707632"/>
          </a:xfrm>
          <a:prstGeom prst="wedgeRoundRectCallout">
            <a:avLst>
              <a:gd name="adj1" fmla="val -52221"/>
              <a:gd name="adj2" fmla="val 2076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Double Negation: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t>
            </a:r>
          </a:p>
          <a:p>
            <a:pPr marL="342900" indent="-342900" eaLnBrk="1" hangingPunct="1">
              <a:spcBef>
                <a:spcPct val="0"/>
              </a:spcBef>
            </a:pPr>
            <a:r>
              <a:rPr lang="en-US" altLang="en-US" sz="2400" dirty="0">
                <a:cs typeface="Times New Roman" panose="02020603050405020304" pitchFamily="18" charset="0"/>
              </a:rPr>
              <a:t>In our logic, something is either true or false. </a:t>
            </a:r>
          </a:p>
          <a:p>
            <a:pPr eaLnBrk="1" hangingPunct="1">
              <a:spcBef>
                <a:spcPct val="0"/>
              </a:spcBef>
              <a:buNone/>
            </a:pPr>
            <a:r>
              <a:rPr lang="en-US" altLang="en-US" sz="2400" dirty="0">
                <a:cs typeface="Times New Roman" panose="02020603050405020304" pitchFamily="18" charset="0"/>
              </a:rPr>
              <a:t>     The middle is excluded.</a:t>
            </a:r>
          </a:p>
          <a:p>
            <a:pPr eaLnBrk="1" hangingPunct="1">
              <a:spcBef>
                <a:spcPct val="0"/>
              </a:spcBef>
              <a:buNone/>
            </a:pPr>
            <a:r>
              <a:rPr lang="en-US" altLang="en-US" sz="2400" dirty="0">
                <a:cs typeface="Times New Roman" panose="02020603050405020304" pitchFamily="18" charset="0"/>
              </a:rPr>
              <a:t>     If something is not (not true), then it must be true.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896256"/>
            <a:ext cx="5271654" cy="3170099"/>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a:p>
            <a:pPr algn="l"/>
            <a:r>
              <a:rPr lang="en-US" altLang="en-US" sz="2000" dirty="0"/>
              <a:t>Modus Ponens 2&amp;3</a:t>
            </a:r>
          </a:p>
          <a:p>
            <a:pPr algn="l"/>
            <a:r>
              <a:rPr lang="en-US" altLang="en-US" sz="2000" dirty="0"/>
              <a:t>Clear</a:t>
            </a:r>
          </a:p>
          <a:p>
            <a:pPr algn="l"/>
            <a:r>
              <a:rPr lang="en-US" altLang="en-US" sz="2000" dirty="0"/>
              <a:t>Contrapositive </a:t>
            </a:r>
          </a:p>
          <a:p>
            <a:pPr algn="l"/>
            <a:r>
              <a:rPr lang="en-US" altLang="en-US" sz="2000" dirty="0"/>
              <a:t>Modus Ponens 3&amp;5</a:t>
            </a:r>
          </a:p>
          <a:p>
            <a:pPr algn="l"/>
            <a:r>
              <a:rPr lang="en-US" altLang="en-US" sz="2000" dirty="0">
                <a:cs typeface="Times New Roman" panose="02020603050405020304" pitchFamily="18" charset="0"/>
                <a:sym typeface="Symbol" panose="05050102010706020507" pitchFamily="18" charset="2"/>
              </a:rPr>
              <a:t>Double Negation</a:t>
            </a:r>
            <a:endParaRPr lang="en-US" altLang="en-US" sz="2000" dirty="0"/>
          </a:p>
        </p:txBody>
      </p:sp>
      <p:grpSp>
        <p:nvGrpSpPr>
          <p:cNvPr id="30" name="Group 29">
            <a:extLst>
              <a:ext uri="{FF2B5EF4-FFF2-40B4-BE49-F238E27FC236}">
                <a16:creationId xmlns:a16="http://schemas.microsoft.com/office/drawing/2014/main" id="{29CC52FF-AFC0-4616-A309-FC8CC6AF9AEB}"/>
              </a:ext>
            </a:extLst>
          </p:cNvPr>
          <p:cNvGrpSpPr/>
          <p:nvPr/>
        </p:nvGrpSpPr>
        <p:grpSpPr>
          <a:xfrm>
            <a:off x="571665" y="886881"/>
            <a:ext cx="2482104" cy="914400"/>
            <a:chOff x="571665" y="886881"/>
            <a:chExt cx="2482104" cy="914400"/>
          </a:xfrm>
        </p:grpSpPr>
        <p:pic>
          <p:nvPicPr>
            <p:cNvPr id="31" name="Picture 2" descr="Mom Angry Kids Images, Stock Photos &amp; Vectors | Shutterstock">
              <a:extLst>
                <a:ext uri="{FF2B5EF4-FFF2-40B4-BE49-F238E27FC236}">
                  <a16:creationId xmlns:a16="http://schemas.microsoft.com/office/drawing/2014/main" id="{A164C786-ECF2-4DD3-913F-DC3CA1E76C0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When Educational Failure is Not an Option - EduTrics">
              <a:extLst>
                <a:ext uri="{FF2B5EF4-FFF2-40B4-BE49-F238E27FC236}">
                  <a16:creationId xmlns:a16="http://schemas.microsoft.com/office/drawing/2014/main" id="{A1966759-E01B-4D40-BB9F-20E6E16C5D7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3" name="Picture 6" descr="Study: After-School Programs Can Help Improve Flat or Declining ...">
            <a:extLst>
              <a:ext uri="{FF2B5EF4-FFF2-40B4-BE49-F238E27FC236}">
                <a16:creationId xmlns:a16="http://schemas.microsoft.com/office/drawing/2014/main" id="{5B7D08FD-B345-47A8-AE10-5DAF4CB5840A}"/>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3487987" y="3068670"/>
            <a:ext cx="1138138" cy="914400"/>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5" descr="j0116172">
            <a:extLst>
              <a:ext uri="{FF2B5EF4-FFF2-40B4-BE49-F238E27FC236}">
                <a16:creationId xmlns:a16="http://schemas.microsoft.com/office/drawing/2014/main" id="{9B0ED6A6-73E3-4A8A-9B8B-346CE97F2D1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7" descr="&lt;strong&gt;Clipart&lt;/strong&gt; - Beautiful Black &lt;strong&gt;Woman&lt;/strong&gt;">
            <a:extLst>
              <a:ext uri="{FF2B5EF4-FFF2-40B4-BE49-F238E27FC236}">
                <a16:creationId xmlns:a16="http://schemas.microsoft.com/office/drawing/2014/main" id="{9D03D828-272B-41DC-A429-8EB3A0F8DE9C}"/>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869022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8" end="8"/>
                                            </p:txEl>
                                          </p:spTgt>
                                        </p:tgtEl>
                                        <p:attrNameLst>
                                          <p:attrName>style.visibility</p:attrName>
                                        </p:attrNameLst>
                                      </p:cBhvr>
                                      <p:to>
                                        <p:strVal val="visible"/>
                                      </p:to>
                                    </p:set>
                                    <p:anim calcmode="lin" valueType="num">
                                      <p:cBhvr additive="base">
                                        <p:cTn id="7"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8" end="8"/>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
                                            <p:txEl>
                                              <p:pRg st="8" end="8"/>
                                            </p:txEl>
                                          </p:spTgt>
                                        </p:tgtEl>
                                        <p:attrNameLst>
                                          <p:attrName>style.visibility</p:attrName>
                                        </p:attrNameLst>
                                      </p:cBhvr>
                                      <p:to>
                                        <p:strVal val="visible"/>
                                      </p:to>
                                    </p:set>
                                    <p:anim calcmode="lin" valueType="num">
                                      <p:cBhvr additive="base">
                                        <p:cTn id="11" dur="500" fill="hold"/>
                                        <p:tgtEl>
                                          <p:spTgt spid="11">
                                            <p:txEl>
                                              <p:pRg st="8" end="8"/>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1">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0-#ppt_w/2"/>
                                          </p:val>
                                        </p:tav>
                                        <p:tav tm="100000">
                                          <p:val>
                                            <p:strVal val="#ppt_x"/>
                                          </p:val>
                                        </p:tav>
                                      </p:tavLst>
                                    </p:anim>
                                    <p:anim calcmode="lin" valueType="num">
                                      <p:cBhvr additive="base">
                                        <p:cTn id="18" dur="500" fill="hold"/>
                                        <p:tgtEl>
                                          <p:spTgt spid="10"/>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0">
                                            <p:txEl>
                                              <p:pRg st="0" end="0"/>
                                            </p:txEl>
                                          </p:spTgt>
                                        </p:tgtEl>
                                        <p:attrNameLst>
                                          <p:attrName>style.visibility</p:attrName>
                                        </p:attrNameLst>
                                      </p:cBhvr>
                                      <p:to>
                                        <p:strVal val="visible"/>
                                      </p:to>
                                    </p:set>
                                    <p:anim calcmode="lin" valueType="num">
                                      <p:cBhvr additive="base">
                                        <p:cTn id="2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0">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0">
                                            <p:txEl>
                                              <p:pRg st="1" end="1"/>
                                            </p:txEl>
                                          </p:spTgt>
                                        </p:tgtEl>
                                        <p:attrNameLst>
                                          <p:attrName>style.visibility</p:attrName>
                                        </p:attrNameLst>
                                      </p:cBhvr>
                                      <p:to>
                                        <p:strVal val="visible"/>
                                      </p:to>
                                    </p:set>
                                    <p:anim calcmode="lin" valueType="num">
                                      <p:cBhvr additive="base">
                                        <p:cTn id="25"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0">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0">
                                            <p:txEl>
                                              <p:pRg st="3" end="3"/>
                                            </p:txEl>
                                          </p:spTgt>
                                        </p:tgtEl>
                                        <p:attrNameLst>
                                          <p:attrName>style.visibility</p:attrName>
                                        </p:attrNameLst>
                                      </p:cBhvr>
                                      <p:to>
                                        <p:strVal val="visible"/>
                                      </p:to>
                                    </p:set>
                                    <p:anim calcmode="lin" valueType="num">
                                      <p:cBhvr additive="base">
                                        <p:cTn id="33"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
                                            <p:txEl>
                                              <p:pRg st="9" end="9"/>
                                            </p:txEl>
                                          </p:spTgt>
                                        </p:tgtEl>
                                        <p:attrNameLst>
                                          <p:attrName>style.visibility</p:attrName>
                                        </p:attrNameLst>
                                      </p:cBhvr>
                                      <p:to>
                                        <p:strVal val="visible"/>
                                      </p:to>
                                    </p:set>
                                    <p:anim calcmode="lin" valueType="num">
                                      <p:cBhvr additive="base">
                                        <p:cTn id="39" dur="500" fill="hold"/>
                                        <p:tgtEl>
                                          <p:spTgt spid="9">
                                            <p:txEl>
                                              <p:pRg st="9" end="9"/>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
                                            <p:txEl>
                                              <p:pRg st="9" end="9"/>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1">
                                            <p:txEl>
                                              <p:pRg st="9" end="9"/>
                                            </p:txEl>
                                          </p:spTgt>
                                        </p:tgtEl>
                                        <p:attrNameLst>
                                          <p:attrName>style.visibility</p:attrName>
                                        </p:attrNameLst>
                                      </p:cBhvr>
                                      <p:to>
                                        <p:strVal val="visible"/>
                                      </p:to>
                                    </p:set>
                                    <p:anim calcmode="lin" valueType="num">
                                      <p:cBhvr additive="base">
                                        <p:cTn id="43"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1">
                                            <p:txEl>
                                              <p:pRg st="9" end="9"/>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500" fill="hold"/>
                                        <p:tgtEl>
                                          <p:spTgt spid="33"/>
                                        </p:tgtEl>
                                        <p:attrNameLst>
                                          <p:attrName>ppt_x</p:attrName>
                                        </p:attrNameLst>
                                      </p:cBhvr>
                                      <p:tavLst>
                                        <p:tav tm="0">
                                          <p:val>
                                            <p:strVal val="0-#ppt_w/2"/>
                                          </p:val>
                                        </p:tav>
                                        <p:tav tm="100000">
                                          <p:val>
                                            <p:strVal val="#ppt_x"/>
                                          </p:val>
                                        </p:tav>
                                      </p:tavLst>
                                    </p:anim>
                                    <p:anim calcmode="lin" valueType="num">
                                      <p:cBhvr additive="base">
                                        <p:cTn id="48"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p>
          <a:p>
            <a:pPr marL="514350" indent="-514350" eaLnBrk="1" hangingPunct="1">
              <a:spcBef>
                <a:spcPct val="0"/>
              </a:spcBef>
              <a:buFont typeface="+mj-lt"/>
              <a:buAutoNum type="arabicPeriod"/>
            </a:pPr>
            <a:r>
              <a:rPr lang="en-US" altLang="en-US" sz="2000" dirty="0"/>
              <a:t>“I study”</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4839873" cy="564632"/>
          </a:xfrm>
          <a:prstGeom prst="wedgeRoundRectCallout">
            <a:avLst>
              <a:gd name="adj1" fmla="val -51921"/>
              <a:gd name="adj2" fmla="val 4646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Remember this. We will need it later.</a:t>
            </a:r>
            <a:endParaRPr lang="en-US" altLang="en-US" sz="2400" dirty="0">
              <a:cs typeface="Times New Roman" panose="02020603050405020304" pitchFamily="18" charset="0"/>
            </a:endParaRPr>
          </a:p>
        </p:txBody>
      </p:sp>
      <p:sp>
        <p:nvSpPr>
          <p:cNvPr id="35" name="Oval 34">
            <a:extLst>
              <a:ext uri="{FF2B5EF4-FFF2-40B4-BE49-F238E27FC236}">
                <a16:creationId xmlns:a16="http://schemas.microsoft.com/office/drawing/2014/main" id="{9376D5A4-17CD-4B30-BA89-76D273E2B5E9}"/>
              </a:ext>
            </a:extLst>
          </p:cNvPr>
          <p:cNvSpPr/>
          <p:nvPr/>
        </p:nvSpPr>
        <p:spPr>
          <a:xfrm>
            <a:off x="529062" y="3619500"/>
            <a:ext cx="1246556" cy="35280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33" name="Picture 6" descr="Study: After-School Programs Can Help Improve Flat or Declining ...">
            <a:extLst>
              <a:ext uri="{FF2B5EF4-FFF2-40B4-BE49-F238E27FC236}">
                <a16:creationId xmlns:a16="http://schemas.microsoft.com/office/drawing/2014/main" id="{D6A760E4-14D6-4163-8A57-6A54C467B83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4000" t="14432" r="25041"/>
          <a:stretch/>
        </p:blipFill>
        <p:spPr bwMode="auto">
          <a:xfrm>
            <a:off x="3487987" y="3068670"/>
            <a:ext cx="1138138" cy="914400"/>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5" descr="j0116172">
            <a:extLst>
              <a:ext uri="{FF2B5EF4-FFF2-40B4-BE49-F238E27FC236}">
                <a16:creationId xmlns:a16="http://schemas.microsoft.com/office/drawing/2014/main" id="{450A344D-A99A-4AD2-B13D-BE5D915900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44" descr="&lt;strong&gt;Clipart&lt;/strong&gt; - Beautiful Black &lt;strong&gt;Woman&lt;/strong&gt;">
            <a:extLst>
              <a:ext uri="{FF2B5EF4-FFF2-40B4-BE49-F238E27FC236}">
                <a16:creationId xmlns:a16="http://schemas.microsoft.com/office/drawing/2014/main" id="{3A132CED-5C8C-47EC-8E2B-2842286852F2}"/>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604653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5" grpId="0"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“I party”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party</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61039"/>
            <a:ext cx="6592473" cy="1305818"/>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 </a:t>
            </a:r>
            <a:r>
              <a:rPr lang="en-CA" altLang="en-US" sz="2400" dirty="0">
                <a:solidFill>
                  <a:srgbClr val="FFFFFF"/>
                </a:solidFill>
                <a:cs typeface="Times New Roman" panose="02020603050405020304" pitchFamily="18" charset="0"/>
              </a:rPr>
              <a:t> </a:t>
            </a:r>
          </a:p>
          <a:p>
            <a:pPr marL="342900" indent="-342900" eaLnBrk="1" hangingPunct="1">
              <a:spcBef>
                <a:spcPct val="0"/>
              </a:spcBef>
            </a:pPr>
            <a:r>
              <a:rPr lang="en-CA" altLang="en-US" sz="2400" dirty="0">
                <a:solidFill>
                  <a:srgbClr val="FFFFFF"/>
                </a:solidFill>
                <a:cs typeface="Times New Roman" panose="02020603050405020304" pitchFamily="18" charset="0"/>
              </a:rPr>
              <a:t>If I can travel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0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then I can travel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0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938992"/>
          </a:xfrm>
          <a:prstGeom prst="rect">
            <a:avLst/>
          </a:prstGeom>
        </p:spPr>
        <p:txBody>
          <a:bodyPr wrap="square">
            <a:spAutoFit/>
          </a:bodyPr>
          <a:lstStyle/>
          <a:p>
            <a:pPr algn="l"/>
            <a:endParaRPr lang="en-US" altLang="en-US" sz="2000" dirty="0"/>
          </a:p>
          <a:p>
            <a:pPr algn="l"/>
            <a:r>
              <a:rPr lang="en-US" altLang="en-US" sz="2000" dirty="0"/>
              <a:t>Clear</a:t>
            </a:r>
          </a:p>
          <a:p>
            <a:pPr algn="l"/>
            <a:endParaRPr lang="en-US" altLang="en-US" sz="2000" dirty="0"/>
          </a:p>
          <a:p>
            <a:pPr algn="l"/>
            <a:r>
              <a:rPr lang="en-US" altLang="en-US" sz="2000" dirty="0"/>
              <a:t>Clear</a:t>
            </a:r>
          </a:p>
          <a:p>
            <a:pPr algn="l"/>
            <a:r>
              <a:rPr lang="en-US" altLang="en-US" sz="2000" dirty="0"/>
              <a:t>Clear</a:t>
            </a:r>
          </a:p>
          <a:p>
            <a:pPr algn="l"/>
            <a:r>
              <a:rPr lang="en-CA" altLang="en-US" sz="2000" dirty="0">
                <a:cs typeface="Times New Roman" panose="02020603050405020304" pitchFamily="18" charset="0"/>
                <a:sym typeface="Symbol" panose="05050102010706020507" pitchFamily="18" charset="2"/>
              </a:rPr>
              <a:t>Transitivity</a:t>
            </a:r>
            <a:r>
              <a:rPr lang="en-US" altLang="en-US" sz="2000" dirty="0"/>
              <a:t> 2&amp;3 </a:t>
            </a:r>
          </a:p>
        </p:txBody>
      </p:sp>
      <p:grpSp>
        <p:nvGrpSpPr>
          <p:cNvPr id="2" name="Group 1">
            <a:extLst>
              <a:ext uri="{FF2B5EF4-FFF2-40B4-BE49-F238E27FC236}">
                <a16:creationId xmlns:a16="http://schemas.microsoft.com/office/drawing/2014/main" id="{EA460F38-E702-4A79-8739-FD7EA119A159}"/>
              </a:ext>
            </a:extLst>
          </p:cNvPr>
          <p:cNvGrpSpPr/>
          <p:nvPr/>
        </p:nvGrpSpPr>
        <p:grpSpPr>
          <a:xfrm>
            <a:off x="523619" y="1475600"/>
            <a:ext cx="2803423" cy="962800"/>
            <a:chOff x="523619" y="551544"/>
            <a:chExt cx="2803423" cy="962800"/>
          </a:xfrm>
        </p:grpSpPr>
        <p:sp>
          <p:nvSpPr>
            <p:cNvPr id="33" name="Oval 32">
              <a:extLst>
                <a:ext uri="{FF2B5EF4-FFF2-40B4-BE49-F238E27FC236}">
                  <a16:creationId xmlns:a16="http://schemas.microsoft.com/office/drawing/2014/main" id="{BCF2D2D1-EAAC-46D7-BC29-D16F0C4126A9}"/>
                </a:ext>
              </a:extLst>
            </p:cNvPr>
            <p:cNvSpPr/>
            <p:nvPr/>
          </p:nvSpPr>
          <p:spPr>
            <a:xfrm>
              <a:off x="523619" y="856830"/>
              <a:ext cx="1533781"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2" name="Oval 31">
              <a:extLst>
                <a:ext uri="{FF2B5EF4-FFF2-40B4-BE49-F238E27FC236}">
                  <a16:creationId xmlns:a16="http://schemas.microsoft.com/office/drawing/2014/main" id="{FA70DFD1-0DE1-46D6-B767-D0C9B408A569}"/>
                </a:ext>
              </a:extLst>
            </p:cNvPr>
            <p:cNvSpPr/>
            <p:nvPr/>
          </p:nvSpPr>
          <p:spPr>
            <a:xfrm>
              <a:off x="2276219" y="86722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BBBB196E-15E6-45C9-BF61-7C94E92CE4F8}"/>
                </a:ext>
              </a:extLst>
            </p:cNvPr>
            <p:cNvSpPr/>
            <p:nvPr/>
          </p:nvSpPr>
          <p:spPr>
            <a:xfrm>
              <a:off x="1901370" y="117565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6" name="Oval 35">
              <a:extLst>
                <a:ext uri="{FF2B5EF4-FFF2-40B4-BE49-F238E27FC236}">
                  <a16:creationId xmlns:a16="http://schemas.microsoft.com/office/drawing/2014/main" id="{6F09ED56-4498-43C8-83B1-ADC08EE5E64B}"/>
                </a:ext>
              </a:extLst>
            </p:cNvPr>
            <p:cNvSpPr/>
            <p:nvPr/>
          </p:nvSpPr>
          <p:spPr>
            <a:xfrm>
              <a:off x="598716" y="117202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7" name="Rectangle 36">
              <a:extLst>
                <a:ext uri="{FF2B5EF4-FFF2-40B4-BE49-F238E27FC236}">
                  <a16:creationId xmlns:a16="http://schemas.microsoft.com/office/drawing/2014/main" id="{63B146C8-2DFC-4648-A862-0DF7D7850CD6}"/>
                </a:ext>
              </a:extLst>
            </p:cNvPr>
            <p:cNvSpPr/>
            <p:nvPr/>
          </p:nvSpPr>
          <p:spPr>
            <a:xfrm>
              <a:off x="1756266" y="562428"/>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38" name="Rectangle 37">
              <a:extLst>
                <a:ext uri="{FF2B5EF4-FFF2-40B4-BE49-F238E27FC236}">
                  <a16:creationId xmlns:a16="http://schemas.microsoft.com/office/drawing/2014/main" id="{EE2F1BAB-E2F3-462D-927F-4AE8910AFC5F}"/>
                </a:ext>
              </a:extLst>
            </p:cNvPr>
            <p:cNvSpPr/>
            <p:nvPr/>
          </p:nvSpPr>
          <p:spPr>
            <a:xfrm>
              <a:off x="2991119" y="551544"/>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0" name="Rectangle 39">
              <a:extLst>
                <a:ext uri="{FF2B5EF4-FFF2-40B4-BE49-F238E27FC236}">
                  <a16:creationId xmlns:a16="http://schemas.microsoft.com/office/drawing/2014/main" id="{D45DFB45-0C14-4711-AF56-BC5155FA0400}"/>
                </a:ext>
              </a:extLst>
            </p:cNvPr>
            <p:cNvSpPr/>
            <p:nvPr/>
          </p:nvSpPr>
          <p:spPr>
            <a:xfrm>
              <a:off x="1543319" y="1015032"/>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1" name="Rectangle 40">
              <a:extLst>
                <a:ext uri="{FF2B5EF4-FFF2-40B4-BE49-F238E27FC236}">
                  <a16:creationId xmlns:a16="http://schemas.microsoft.com/office/drawing/2014/main" id="{25A573EB-0386-4AAB-90A6-8028CFA3B619}"/>
                </a:ext>
              </a:extLst>
            </p:cNvPr>
            <p:cNvSpPr/>
            <p:nvPr/>
          </p:nvSpPr>
          <p:spPr>
            <a:xfrm>
              <a:off x="2911630" y="107043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grpSp>
      <p:grpSp>
        <p:nvGrpSpPr>
          <p:cNvPr id="3" name="Group 2">
            <a:extLst>
              <a:ext uri="{FF2B5EF4-FFF2-40B4-BE49-F238E27FC236}">
                <a16:creationId xmlns:a16="http://schemas.microsoft.com/office/drawing/2014/main" id="{60C70BE6-0F94-41C0-B24D-A2006996331C}"/>
              </a:ext>
            </a:extLst>
          </p:cNvPr>
          <p:cNvGrpSpPr/>
          <p:nvPr/>
        </p:nvGrpSpPr>
        <p:grpSpPr>
          <a:xfrm>
            <a:off x="870346" y="267852"/>
            <a:ext cx="2390064" cy="914400"/>
            <a:chOff x="870346" y="37437"/>
            <a:chExt cx="2390064" cy="914400"/>
          </a:xfrm>
        </p:grpSpPr>
        <p:pic>
          <p:nvPicPr>
            <p:cNvPr id="6146" name="Picture 2" descr="Sick bear (With images) | Im sick, Sick, Bear">
              <a:extLst>
                <a:ext uri="{FF2B5EF4-FFF2-40B4-BE49-F238E27FC236}">
                  <a16:creationId xmlns:a16="http://schemas.microsoft.com/office/drawing/2014/main" id="{411CFF3C-F683-40E6-9E6A-BEE6C00A247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4" descr="When Educational Failure is Not an Option - EduTrics">
              <a:extLst>
                <a:ext uri="{FF2B5EF4-FFF2-40B4-BE49-F238E27FC236}">
                  <a16:creationId xmlns:a16="http://schemas.microsoft.com/office/drawing/2014/main" id="{E7C1726B-927D-43A2-871A-7A68098F1E5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6" name="Picture 5">
            <a:extLst>
              <a:ext uri="{FF2B5EF4-FFF2-40B4-BE49-F238E27FC236}">
                <a16:creationId xmlns:a16="http://schemas.microsoft.com/office/drawing/2014/main" id="{5644809F-473B-4BE1-90CA-1F144168E8CF}"/>
              </a:ext>
            </a:extLst>
          </p:cNvPr>
          <p:cNvPicPr>
            <a:picLocks noChangeAspect="1"/>
          </p:cNvPicPr>
          <p:nvPr/>
        </p:nvPicPr>
        <p:blipFill>
          <a:blip r:embed="rId5"/>
          <a:stretch>
            <a:fillRect/>
          </a:stretch>
        </p:blipFill>
        <p:spPr>
          <a:xfrm>
            <a:off x="3708819" y="1752600"/>
            <a:ext cx="1113288" cy="914400"/>
          </a:xfrm>
          <a:prstGeom prst="rect">
            <a:avLst/>
          </a:prstGeom>
        </p:spPr>
      </p:pic>
      <p:pic>
        <p:nvPicPr>
          <p:cNvPr id="61" name="Picture 5" descr="j0116172">
            <a:extLst>
              <a:ext uri="{FF2B5EF4-FFF2-40B4-BE49-F238E27FC236}">
                <a16:creationId xmlns:a16="http://schemas.microsoft.com/office/drawing/2014/main" id="{17E46C87-B840-4F94-9529-0C393ADC01F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61" descr="&lt;strong&gt;Clipart&lt;/strong&gt; - Beautiful Black &lt;strong&gt;Woman&lt;/strong&gt;">
            <a:extLst>
              <a:ext uri="{FF2B5EF4-FFF2-40B4-BE49-F238E27FC236}">
                <a16:creationId xmlns:a16="http://schemas.microsoft.com/office/drawing/2014/main" id="{9C2233CA-D4C1-4323-A455-55F0E1465284}"/>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1420418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9">
                                            <p:txEl>
                                              <p:pRg st="3" end="3"/>
                                            </p:txEl>
                                          </p:spTgt>
                                        </p:tgtEl>
                                        <p:attrNameLst>
                                          <p:attrName>style.visibility</p:attrName>
                                        </p:attrNameLst>
                                      </p:cBhvr>
                                      <p:to>
                                        <p:strVal val="visible"/>
                                      </p:to>
                                    </p:set>
                                    <p:anim calcmode="lin" valueType="num">
                                      <p:cBhvr additive="base">
                                        <p:cTn id="23"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9">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0-#ppt_w/2"/>
                                          </p:val>
                                        </p:tav>
                                        <p:tav tm="100000">
                                          <p:val>
                                            <p:strVal val="#ppt_x"/>
                                          </p:val>
                                        </p:tav>
                                      </p:tavLst>
                                    </p:anim>
                                    <p:anim calcmode="lin" valueType="num">
                                      <p:cBhvr additive="base">
                                        <p:cTn id="2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1">
                                            <p:txEl>
                                              <p:pRg st="3" end="3"/>
                                            </p:txEl>
                                          </p:spTgt>
                                        </p:tgtEl>
                                        <p:attrNameLst>
                                          <p:attrName>style.visibility</p:attrName>
                                        </p:attrNameLst>
                                      </p:cBhvr>
                                      <p:to>
                                        <p:strVal val="visible"/>
                                      </p:to>
                                    </p:set>
                                    <p:anim calcmode="lin" valueType="num">
                                      <p:cBhvr additive="base">
                                        <p:cTn id="3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
                                            <p:txEl>
                                              <p:pRg st="4" end="4"/>
                                            </p:txEl>
                                          </p:spTgt>
                                        </p:tgtEl>
                                        <p:attrNameLst>
                                          <p:attrName>style.visibility</p:attrName>
                                        </p:attrNameLst>
                                      </p:cBhvr>
                                      <p:to>
                                        <p:strVal val="visible"/>
                                      </p:to>
                                    </p:set>
                                    <p:anim calcmode="lin" valueType="num">
                                      <p:cBhvr additive="base">
                                        <p:cTn id="39"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1">
                                            <p:txEl>
                                              <p:pRg st="4" end="4"/>
                                            </p:txEl>
                                          </p:spTgt>
                                        </p:tgtEl>
                                        <p:attrNameLst>
                                          <p:attrName>style.visibility</p:attrName>
                                        </p:attrNameLst>
                                      </p:cBhvr>
                                      <p:to>
                                        <p:strVal val="visible"/>
                                      </p:to>
                                    </p:set>
                                    <p:anim calcmode="lin" valueType="num">
                                      <p:cBhvr additive="base">
                                        <p:cTn id="45" dur="500" fill="hold"/>
                                        <p:tgtEl>
                                          <p:spTgt spid="11">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0-#ppt_w/2"/>
                                          </p:val>
                                        </p:tav>
                                        <p:tav tm="100000">
                                          <p:val>
                                            <p:strVal val="#ppt_x"/>
                                          </p:val>
                                        </p:tav>
                                      </p:tavLst>
                                    </p:anim>
                                    <p:anim calcmode="lin" valueType="num">
                                      <p:cBhvr additive="base">
                                        <p:cTn id="52" dur="500" fill="hold"/>
                                        <p:tgtEl>
                                          <p:spTgt spid="10"/>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0">
                                            <p:txEl>
                                              <p:pRg st="0" end="0"/>
                                            </p:txEl>
                                          </p:spTgt>
                                        </p:tgtEl>
                                        <p:attrNameLst>
                                          <p:attrName>style.visibility</p:attrName>
                                        </p:attrNameLst>
                                      </p:cBhvr>
                                      <p:to>
                                        <p:strVal val="visible"/>
                                      </p:to>
                                    </p:set>
                                    <p:anim calcmode="lin" valueType="num">
                                      <p:cBhvr additive="base">
                                        <p:cTn id="55"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0">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10">
                                            <p:txEl>
                                              <p:pRg st="1" end="1"/>
                                            </p:txEl>
                                          </p:spTgt>
                                        </p:tgtEl>
                                        <p:attrNameLst>
                                          <p:attrName>style.visibility</p:attrName>
                                        </p:attrNameLst>
                                      </p:cBhvr>
                                      <p:to>
                                        <p:strVal val="visible"/>
                                      </p:to>
                                    </p:set>
                                    <p:anim calcmode="lin" valueType="num">
                                      <p:cBhvr additive="base">
                                        <p:cTn id="59"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10">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10">
                                            <p:txEl>
                                              <p:pRg st="2" end="2"/>
                                            </p:txEl>
                                          </p:spTgt>
                                        </p:tgtEl>
                                        <p:attrNameLst>
                                          <p:attrName>style.visibility</p:attrName>
                                        </p:attrNameLst>
                                      </p:cBhvr>
                                      <p:to>
                                        <p:strVal val="visible"/>
                                      </p:to>
                                    </p:set>
                                    <p:anim calcmode="lin" valueType="num">
                                      <p:cBhvr additive="base">
                                        <p:cTn id="63"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ppt_x"/>
                                          </p:val>
                                        </p:tav>
                                        <p:tav tm="100000">
                                          <p:val>
                                            <p:strVal val="#ppt_x"/>
                                          </p:val>
                                        </p:tav>
                                      </p:tavLst>
                                    </p:anim>
                                    <p:anim calcmode="lin" valueType="num">
                                      <p:cBhvr additive="base">
                                        <p:cTn id="7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9">
                                            <p:txEl>
                                              <p:pRg st="5" end="5"/>
                                            </p:txEl>
                                          </p:spTgt>
                                        </p:tgtEl>
                                        <p:attrNameLst>
                                          <p:attrName>style.visibility</p:attrName>
                                        </p:attrNameLst>
                                      </p:cBhvr>
                                      <p:to>
                                        <p:strVal val="visible"/>
                                      </p:to>
                                    </p:set>
                                    <p:anim calcmode="lin" valueType="num">
                                      <p:cBhvr additive="base">
                                        <p:cTn id="75"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9">
                                            <p:txEl>
                                              <p:pRg st="5" end="5"/>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11">
                                            <p:txEl>
                                              <p:pRg st="5" end="5"/>
                                            </p:txEl>
                                          </p:spTgt>
                                        </p:tgtEl>
                                        <p:attrNameLst>
                                          <p:attrName>style.visibility</p:attrName>
                                        </p:attrNameLst>
                                      </p:cBhvr>
                                      <p:to>
                                        <p:strVal val="visible"/>
                                      </p:to>
                                    </p:set>
                                    <p:anim calcmode="lin" valueType="num">
                                      <p:cBhvr additive="base">
                                        <p:cTn id="79" dur="500" fill="hold"/>
                                        <p:tgtEl>
                                          <p:spTgt spid="11">
                                            <p:txEl>
                                              <p:pRg st="5" end="5"/>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1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61038"/>
            <a:ext cx="7354473" cy="146356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rgbClr val="FFFF00"/>
                </a:solidFill>
              </a:rPr>
              <a:t>Excluded Middle</a:t>
            </a:r>
            <a:r>
              <a:rPr lang="en-US" altLang="en-US" sz="2400" dirty="0">
                <a:solidFill>
                  <a:srgbClr val="FFFF00"/>
                </a:solidFill>
                <a:cs typeface="Times New Roman" panose="02020603050405020304" pitchFamily="18" charset="0"/>
              </a:rPr>
              <a:t>: </a:t>
            </a:r>
            <a:r>
              <a:rPr lang="en-CA" altLang="en-US" sz="2400" dirty="0">
                <a:solidFill>
                  <a:srgbClr val="FFFF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ββ</a:t>
            </a:r>
            <a:r>
              <a:rPr lang="en-US" altLang="en-US" sz="2400" dirty="0">
                <a:solidFill>
                  <a:srgbClr val="FFFFFF"/>
                </a:solidFill>
                <a:cs typeface="Times New Roman" panose="02020603050405020304" pitchFamily="18" charset="0"/>
              </a:rPr>
              <a:t>.</a:t>
            </a:r>
            <a:endParaRPr lang="en-US" altLang="en-US" sz="2400" dirty="0">
              <a:solidFill>
                <a:srgbClr val="FF00FF"/>
              </a:solidFill>
              <a:cs typeface="Times New Roman" panose="02020603050405020304" pitchFamily="18" charset="0"/>
            </a:endParaRPr>
          </a:p>
          <a:p>
            <a:pPr marL="342900" indent="-342900"/>
            <a:r>
              <a:rPr lang="en-US" altLang="en-US" sz="2400" dirty="0">
                <a:sym typeface="Symbol" panose="05050102010706020507" pitchFamily="18" charset="2"/>
              </a:rPr>
              <a:t>In our logic, something can’t be neither true nor false.</a:t>
            </a:r>
          </a:p>
          <a:p>
            <a:pPr>
              <a:buNone/>
            </a:pPr>
            <a:r>
              <a:rPr lang="en-US" altLang="en-US" sz="2400" dirty="0">
                <a:sym typeface="Symbol" panose="05050102010706020507" pitchFamily="18" charset="2"/>
              </a:rPr>
              <a:t>     The universe must decide.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2554545"/>
          </a:xfrm>
          <a:prstGeom prst="rect">
            <a:avLst/>
          </a:prstGeom>
        </p:spPr>
        <p:txBody>
          <a:bodyPr wrap="square">
            <a:spAutoFit/>
          </a:bodyPr>
          <a:lstStyle/>
          <a:p>
            <a:pPr algn="l"/>
            <a:r>
              <a:rPr lang="en-US" altLang="en-US" sz="2000" dirty="0"/>
              <a:t> </a:t>
            </a:r>
          </a:p>
          <a:p>
            <a:pPr algn="l"/>
            <a:endParaRPr lang="en-US" altLang="en-US" sz="2000" dirty="0"/>
          </a:p>
          <a:p>
            <a:pPr algn="l"/>
            <a:r>
              <a:rPr lang="en-US" altLang="en-US" sz="2000" dirty="0"/>
              <a:t> </a:t>
            </a:r>
          </a:p>
          <a:p>
            <a:pPr algn="l"/>
            <a:r>
              <a:rPr lang="en-US" altLang="en-US" sz="2000" dirty="0"/>
              <a:t> </a:t>
            </a:r>
          </a:p>
          <a:p>
            <a:pPr algn="l"/>
            <a:r>
              <a:rPr lang="en-US" altLang="en-US" sz="2000" dirty="0">
                <a:cs typeface="Times New Roman" panose="02020603050405020304" pitchFamily="18" charset="0"/>
                <a:sym typeface="Symbol" panose="05050102010706020507" pitchFamily="18" charset="2"/>
              </a:rPr>
              <a:t> </a:t>
            </a:r>
            <a:endParaRPr lang="en-US" altLang="en-US" sz="2000" dirty="0"/>
          </a:p>
          <a:p>
            <a:pPr algn="l"/>
            <a:endParaRPr lang="en-US" altLang="en-US" sz="2000" dirty="0"/>
          </a:p>
          <a:p>
            <a:pPr algn="l"/>
            <a:endParaRPr lang="en-US" altLang="en-US" sz="2000" dirty="0"/>
          </a:p>
          <a:p>
            <a:pPr algn="l"/>
            <a:r>
              <a:rPr lang="en-US" altLang="en-US" sz="2000" dirty="0"/>
              <a:t>Excluded Middle</a:t>
            </a:r>
          </a:p>
        </p:txBody>
      </p:sp>
      <p:sp>
        <p:nvSpPr>
          <p:cNvPr id="3" name="Rectangle 2">
            <a:extLst>
              <a:ext uri="{FF2B5EF4-FFF2-40B4-BE49-F238E27FC236}">
                <a16:creationId xmlns:a16="http://schemas.microsoft.com/office/drawing/2014/main" id="{D46DA3E7-2298-4C7E-B317-F9ACD6CFCCC3}"/>
              </a:ext>
            </a:extLst>
          </p:cNvPr>
          <p:cNvSpPr/>
          <p:nvPr/>
        </p:nvSpPr>
        <p:spPr>
          <a:xfrm>
            <a:off x="135543" y="1828800"/>
            <a:ext cx="256420" cy="556372"/>
          </a:xfrm>
          <a:prstGeom prst="rect">
            <a:avLst/>
          </a:prstGeom>
          <a:solidFill>
            <a:srgbClr val="000066"/>
          </a:solidFill>
          <a:ln w="31750">
            <a:no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80B97D03-371B-4F9F-AE60-356325B31E0C}"/>
              </a:ext>
            </a:extLst>
          </p:cNvPr>
          <p:cNvSpPr/>
          <p:nvPr/>
        </p:nvSpPr>
        <p:spPr>
          <a:xfrm>
            <a:off x="1785602" y="2819400"/>
            <a:ext cx="377026"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2" name="Rectangle 41">
            <a:extLst>
              <a:ext uri="{FF2B5EF4-FFF2-40B4-BE49-F238E27FC236}">
                <a16:creationId xmlns:a16="http://schemas.microsoft.com/office/drawing/2014/main" id="{80D9ADF0-13BF-4D8E-B463-703B309D8882}"/>
              </a:ext>
            </a:extLst>
          </p:cNvPr>
          <p:cNvSpPr/>
          <p:nvPr/>
        </p:nvSpPr>
        <p:spPr>
          <a:xfrm>
            <a:off x="3813974" y="4826782"/>
            <a:ext cx="377026"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nvGrpSpPr>
          <p:cNvPr id="30" name="Group 29">
            <a:extLst>
              <a:ext uri="{FF2B5EF4-FFF2-40B4-BE49-F238E27FC236}">
                <a16:creationId xmlns:a16="http://schemas.microsoft.com/office/drawing/2014/main" id="{CB6A4D3C-C426-4486-98F7-1A1BB5937E17}"/>
              </a:ext>
            </a:extLst>
          </p:cNvPr>
          <p:cNvGrpSpPr/>
          <p:nvPr/>
        </p:nvGrpSpPr>
        <p:grpSpPr>
          <a:xfrm>
            <a:off x="870346" y="267852"/>
            <a:ext cx="2390064" cy="914400"/>
            <a:chOff x="870346" y="37437"/>
            <a:chExt cx="2390064" cy="914400"/>
          </a:xfrm>
        </p:grpSpPr>
        <p:pic>
          <p:nvPicPr>
            <p:cNvPr id="31" name="Picture 2" descr="Sick bear (With images) | Im sick, Sick, Bear">
              <a:extLst>
                <a:ext uri="{FF2B5EF4-FFF2-40B4-BE49-F238E27FC236}">
                  <a16:creationId xmlns:a16="http://schemas.microsoft.com/office/drawing/2014/main" id="{A66078E0-CF4C-4F06-B3A7-9664F8AB19F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When Educational Failure is Not an Option - EduTrics">
              <a:extLst>
                <a:ext uri="{FF2B5EF4-FFF2-40B4-BE49-F238E27FC236}">
                  <a16:creationId xmlns:a16="http://schemas.microsoft.com/office/drawing/2014/main" id="{4FB70CAA-3395-4C56-93EA-E0C57E0A7A6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3" name="Picture 32">
            <a:extLst>
              <a:ext uri="{FF2B5EF4-FFF2-40B4-BE49-F238E27FC236}">
                <a16:creationId xmlns:a16="http://schemas.microsoft.com/office/drawing/2014/main" id="{4D0BE5E1-6FCA-48F3-94CA-CFE57F53AF79}"/>
              </a:ext>
            </a:extLst>
          </p:cNvPr>
          <p:cNvPicPr>
            <a:picLocks noChangeAspect="1"/>
          </p:cNvPicPr>
          <p:nvPr/>
        </p:nvPicPr>
        <p:blipFill>
          <a:blip r:embed="rId5"/>
          <a:stretch>
            <a:fillRect/>
          </a:stretch>
        </p:blipFill>
        <p:spPr>
          <a:xfrm>
            <a:off x="3708819" y="1752600"/>
            <a:ext cx="1113288" cy="914400"/>
          </a:xfrm>
          <a:prstGeom prst="rect">
            <a:avLst/>
          </a:prstGeom>
        </p:spPr>
      </p:pic>
      <p:pic>
        <p:nvPicPr>
          <p:cNvPr id="46" name="Picture 5" descr="j0116172">
            <a:extLst>
              <a:ext uri="{FF2B5EF4-FFF2-40B4-BE49-F238E27FC236}">
                <a16:creationId xmlns:a16="http://schemas.microsoft.com/office/drawing/2014/main" id="{4853D200-4924-4875-9BC5-56AD8A21704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46" descr="&lt;strong&gt;Clipart&lt;/strong&gt; - Beautiful Black &lt;strong&gt;Woman&lt;/strong&gt;">
            <a:extLst>
              <a:ext uri="{FF2B5EF4-FFF2-40B4-BE49-F238E27FC236}">
                <a16:creationId xmlns:a16="http://schemas.microsoft.com/office/drawing/2014/main" id="{A0519078-6D17-4EB1-89A6-4EE3585A3D6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2425400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bg/>
                                          </p:spTgt>
                                        </p:tgtEl>
                                        <p:attrNameLst>
                                          <p:attrName>style.visibility</p:attrName>
                                        </p:attrNameLst>
                                      </p:cBhvr>
                                      <p:to>
                                        <p:strVal val="visible"/>
                                      </p:to>
                                    </p:set>
                                    <p:anim calcmode="lin" valueType="num">
                                      <p:cBhvr additive="base">
                                        <p:cTn id="7" dur="500" fill="hold"/>
                                        <p:tgtEl>
                                          <p:spTgt spid="10">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bg/>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0-#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10">
                                            <p:txEl>
                                              <p:pRg st="0" end="0"/>
                                            </p:txEl>
                                          </p:spTgt>
                                        </p:tgtEl>
                                        <p:attrNameLst>
                                          <p:attrName>style.visibility</p:attrName>
                                        </p:attrNameLst>
                                      </p:cBhvr>
                                      <p:to>
                                        <p:strVal val="visible"/>
                                      </p:to>
                                    </p:set>
                                    <p:anim calcmode="lin" valueType="num">
                                      <p:cBhvr additive="base">
                                        <p:cTn id="15"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
                                            <p:txEl>
                                              <p:pRg st="1" end="1"/>
                                            </p:txEl>
                                          </p:spTgt>
                                        </p:tgtEl>
                                        <p:attrNameLst>
                                          <p:attrName>style.visibility</p:attrName>
                                        </p:attrNameLst>
                                      </p:cBhvr>
                                      <p:to>
                                        <p:strVal val="visible"/>
                                      </p:to>
                                    </p:set>
                                    <p:anim calcmode="lin" valueType="num">
                                      <p:cBhvr additive="base">
                                        <p:cTn id="19"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0">
                                            <p:txEl>
                                              <p:pRg st="2" end="2"/>
                                            </p:txEl>
                                          </p:spTgt>
                                        </p:tgtEl>
                                        <p:attrNameLst>
                                          <p:attrName>style.visibility</p:attrName>
                                        </p:attrNameLst>
                                      </p:cBhvr>
                                      <p:to>
                                        <p:strVal val="visible"/>
                                      </p:to>
                                    </p:set>
                                    <p:anim calcmode="lin" valueType="num">
                                      <p:cBhvr additive="base">
                                        <p:cTn id="23"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9">
                                            <p:txEl>
                                              <p:pRg st="7" end="7"/>
                                            </p:txEl>
                                          </p:spTgt>
                                        </p:tgtEl>
                                        <p:attrNameLst>
                                          <p:attrName>style.visibility</p:attrName>
                                        </p:attrNameLst>
                                      </p:cBhvr>
                                      <p:to>
                                        <p:strVal val="visible"/>
                                      </p:to>
                                    </p:set>
                                    <p:anim calcmode="lin" valueType="num">
                                      <p:cBhvr additive="base">
                                        <p:cTn id="29"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9">
                                            <p:txEl>
                                              <p:pRg st="7" end="7"/>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1">
                                            <p:txEl>
                                              <p:pRg st="7" end="7"/>
                                            </p:txEl>
                                          </p:spTgt>
                                        </p:tgtEl>
                                        <p:attrNameLst>
                                          <p:attrName>style.visibility</p:attrName>
                                        </p:attrNameLst>
                                      </p:cBhvr>
                                      <p:to>
                                        <p:strVal val="visible"/>
                                      </p:to>
                                    </p:set>
                                    <p:anim calcmode="lin" valueType="num">
                                      <p:cBhvr additive="base">
                                        <p:cTn id="33"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1">
                                            <p:txEl>
                                              <p:pRg st="7" end="7"/>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 fill="hold"/>
                                        <p:tgtEl>
                                          <p:spTgt spid="39"/>
                                        </p:tgtEl>
                                        <p:attrNameLst>
                                          <p:attrName>ppt_x</p:attrName>
                                        </p:attrNameLst>
                                      </p:cBhvr>
                                      <p:tavLst>
                                        <p:tav tm="0">
                                          <p:val>
                                            <p:strVal val="0-#ppt_w/2"/>
                                          </p:val>
                                        </p:tav>
                                        <p:tav tm="100000">
                                          <p:val>
                                            <p:strVal val="#ppt_x"/>
                                          </p:val>
                                        </p:tav>
                                      </p:tavLst>
                                    </p:anim>
                                    <p:anim calcmode="lin" valueType="num">
                                      <p:cBhvr additive="base">
                                        <p:cTn id="38"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allAtOnce" animBg="1"/>
      <p:bldP spid="39" grpId="0"/>
      <p:bldP spid="42" grpId="0"/>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cs typeface="Times New Roman" panose="02020603050405020304" pitchFamily="18" charset="0"/>
                <a:sym typeface="Symbol" panose="05050102010706020507" pitchFamily="18" charset="2"/>
              </a:rPr>
              <a:t>  </a:t>
            </a:r>
            <a:r>
              <a:rPr lang="en-US" altLang="en-US" sz="2000" dirty="0"/>
              <a:t>“</a:t>
            </a:r>
            <a:r>
              <a:rPr lang="en-US" altLang="en-US" sz="2000" dirty="0">
                <a:sym typeface="Symbol" panose="05050102010706020507" pitchFamily="18" charset="2"/>
              </a:rPr>
              <a:t>I am sick</a:t>
            </a:r>
            <a:r>
              <a:rPr lang="en-US" altLang="en-US" sz="2000" dirty="0"/>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3170099"/>
          </a:xfrm>
          <a:prstGeom prst="rect">
            <a:avLst/>
          </a:prstGeom>
        </p:spPr>
        <p:txBody>
          <a:bodyPr wrap="square">
            <a:spAutoFit/>
          </a:bodyPr>
          <a:lstStyle/>
          <a:p>
            <a:pPr algn="l"/>
            <a:r>
              <a:rPr lang="en-US" altLang="en-US" sz="2000" dirty="0"/>
              <a:t> </a:t>
            </a:r>
          </a:p>
          <a:p>
            <a:pPr algn="l"/>
            <a:endParaRPr lang="en-US" altLang="en-US" sz="2000" dirty="0"/>
          </a:p>
          <a:p>
            <a:pPr algn="l"/>
            <a:r>
              <a:rPr lang="en-US" altLang="en-US" sz="2000" dirty="0"/>
              <a:t> </a:t>
            </a:r>
          </a:p>
          <a:p>
            <a:pPr algn="l"/>
            <a:r>
              <a:rPr lang="en-US" altLang="en-US" sz="2000" dirty="0"/>
              <a:t> </a:t>
            </a:r>
          </a:p>
          <a:p>
            <a:pPr algn="l"/>
            <a:r>
              <a:rPr lang="en-US" altLang="en-US" sz="2000" dirty="0">
                <a:cs typeface="Times New Roman" panose="02020603050405020304" pitchFamily="18" charset="0"/>
                <a:sym typeface="Symbol" panose="05050102010706020507" pitchFamily="18" charset="2"/>
              </a:rPr>
              <a:t> </a:t>
            </a:r>
            <a:endParaRPr lang="en-US" altLang="en-US" sz="2000" dirty="0"/>
          </a:p>
          <a:p>
            <a:pPr algn="l"/>
            <a:endParaRPr lang="en-US" altLang="en-US" sz="2000" dirty="0"/>
          </a:p>
          <a:p>
            <a:pPr algn="l"/>
            <a:r>
              <a:rPr lang="en-US" altLang="en-US" sz="2000" dirty="0"/>
              <a:t> </a:t>
            </a:r>
          </a:p>
          <a:p>
            <a:pPr algn="l"/>
            <a:endParaRPr lang="en-US" altLang="en-US" sz="2000" dirty="0"/>
          </a:p>
          <a:p>
            <a:pPr algn="l"/>
            <a:endParaRPr lang="en-US" altLang="en-US" sz="2000" dirty="0"/>
          </a:p>
          <a:p>
            <a:pPr algn="l"/>
            <a:r>
              <a:rPr lang="en-US" altLang="en-US" sz="2000" dirty="0"/>
              <a:t>By Cases 5,1,4</a:t>
            </a:r>
          </a:p>
        </p:txBody>
      </p:sp>
      <p:sp>
        <p:nvSpPr>
          <p:cNvPr id="3" name="Rectangle 2">
            <a:extLst>
              <a:ext uri="{FF2B5EF4-FFF2-40B4-BE49-F238E27FC236}">
                <a16:creationId xmlns:a16="http://schemas.microsoft.com/office/drawing/2014/main" id="{D46DA3E7-2298-4C7E-B317-F9ACD6CFCCC3}"/>
              </a:ext>
            </a:extLst>
          </p:cNvPr>
          <p:cNvSpPr/>
          <p:nvPr/>
        </p:nvSpPr>
        <p:spPr>
          <a:xfrm>
            <a:off x="152400" y="1805828"/>
            <a:ext cx="256420" cy="556372"/>
          </a:xfrm>
          <a:prstGeom prst="rect">
            <a:avLst/>
          </a:prstGeom>
          <a:solidFill>
            <a:srgbClr val="000066"/>
          </a:solidFill>
          <a:ln w="31750">
            <a:noFill/>
          </a:ln>
        </p:spPr>
        <p:txBody>
          <a:bodyPr wrap="square" rtlCol="0" anchor="ctr">
            <a:spAutoFit/>
          </a:bodyPr>
          <a:lstStyle/>
          <a:p>
            <a:pPr algn="ctr"/>
            <a:endParaRPr lang="en-US" sz="2800" i="0" dirty="0"/>
          </a:p>
        </p:txBody>
      </p:sp>
      <p:sp>
        <p:nvSpPr>
          <p:cNvPr id="30" name="AutoShape 35">
            <a:extLst>
              <a:ext uri="{FF2B5EF4-FFF2-40B4-BE49-F238E27FC236}">
                <a16:creationId xmlns:a16="http://schemas.microsoft.com/office/drawing/2014/main" id="{B3D76CFC-0950-4AA0-8037-0A42C0FA7E88}"/>
              </a:ext>
            </a:extLst>
          </p:cNvPr>
          <p:cNvSpPr>
            <a:spLocks noChangeArrowheads="1"/>
          </p:cNvSpPr>
          <p:nvPr/>
        </p:nvSpPr>
        <p:spPr bwMode="auto">
          <a:xfrm>
            <a:off x="1256128" y="4572000"/>
            <a:ext cx="6534994" cy="1996961"/>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Given: There are only two cases α</a:t>
            </a:r>
            <a:r>
              <a:rPr lang="en-US" altLang="en-US" sz="2400" dirty="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a:buNone/>
            </a:pPr>
            <a:endParaRPr lang="en-CA" altLang="en-US" sz="2400" dirty="0">
              <a:cs typeface="Times New Roman" panose="02020603050405020304" pitchFamily="18" charset="0"/>
              <a:sym typeface="Symbol" panose="05050102010706020507" pitchFamily="18" charset="2"/>
            </a:endParaRPr>
          </a:p>
          <a:p>
            <a:pPr>
              <a:buNone/>
            </a:pPr>
            <a:endParaRPr lang="en-CA" altLang="en-US" sz="2400" dirty="0">
              <a:cs typeface="Times New Roman" panose="02020603050405020304" pitchFamily="18" charset="0"/>
              <a:sym typeface="Symbol" panose="05050102010706020507" pitchFamily="18" charset="2"/>
            </a:endParaRPr>
          </a:p>
        </p:txBody>
      </p:sp>
      <p:grpSp>
        <p:nvGrpSpPr>
          <p:cNvPr id="2" name="Group 1">
            <a:extLst>
              <a:ext uri="{FF2B5EF4-FFF2-40B4-BE49-F238E27FC236}">
                <a16:creationId xmlns:a16="http://schemas.microsoft.com/office/drawing/2014/main" id="{AACE219B-464F-4FF9-9BA2-088ADE21F06A}"/>
              </a:ext>
            </a:extLst>
          </p:cNvPr>
          <p:cNvGrpSpPr/>
          <p:nvPr/>
        </p:nvGrpSpPr>
        <p:grpSpPr>
          <a:xfrm>
            <a:off x="607070" y="896260"/>
            <a:ext cx="3050530" cy="2456540"/>
            <a:chOff x="607070" y="590490"/>
            <a:chExt cx="3050530" cy="2456540"/>
          </a:xfrm>
        </p:grpSpPr>
        <p:sp>
          <p:nvSpPr>
            <p:cNvPr id="33" name="Oval 32">
              <a:extLst>
                <a:ext uri="{FF2B5EF4-FFF2-40B4-BE49-F238E27FC236}">
                  <a16:creationId xmlns:a16="http://schemas.microsoft.com/office/drawing/2014/main" id="{C0F549E7-171B-4F44-8EDD-9351162C0307}"/>
                </a:ext>
              </a:extLst>
            </p:cNvPr>
            <p:cNvSpPr/>
            <p:nvPr/>
          </p:nvSpPr>
          <p:spPr>
            <a:xfrm>
              <a:off x="607070" y="2714284"/>
              <a:ext cx="1256196" cy="29719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4" name="Oval 33">
              <a:extLst>
                <a:ext uri="{FF2B5EF4-FFF2-40B4-BE49-F238E27FC236}">
                  <a16:creationId xmlns:a16="http://schemas.microsoft.com/office/drawing/2014/main" id="{F2F7ACB3-AABD-4FCD-AF18-58C5B5449431}"/>
                </a:ext>
              </a:extLst>
            </p:cNvPr>
            <p:cNvSpPr/>
            <p:nvPr/>
          </p:nvSpPr>
          <p:spPr>
            <a:xfrm>
              <a:off x="2071914" y="2725056"/>
              <a:ext cx="1424606" cy="321974"/>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A6D544BA-CA54-4456-A28A-58157193F060}"/>
                </a:ext>
              </a:extLst>
            </p:cNvPr>
            <p:cNvSpPr/>
            <p:nvPr/>
          </p:nvSpPr>
          <p:spPr>
            <a:xfrm>
              <a:off x="2292268" y="2104149"/>
              <a:ext cx="1204252" cy="334251"/>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7" name="Rectangle 36">
              <a:extLst>
                <a:ext uri="{FF2B5EF4-FFF2-40B4-BE49-F238E27FC236}">
                  <a16:creationId xmlns:a16="http://schemas.microsoft.com/office/drawing/2014/main" id="{743BD188-5546-495F-8E73-65C1E7DC5E62}"/>
                </a:ext>
              </a:extLst>
            </p:cNvPr>
            <p:cNvSpPr/>
            <p:nvPr/>
          </p:nvSpPr>
          <p:spPr>
            <a:xfrm>
              <a:off x="1709454" y="2478312"/>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38" name="Rectangle 37">
              <a:extLst>
                <a:ext uri="{FF2B5EF4-FFF2-40B4-BE49-F238E27FC236}">
                  <a16:creationId xmlns:a16="http://schemas.microsoft.com/office/drawing/2014/main" id="{4085DFA1-8C5D-424F-9B7A-A618EC44FCA2}"/>
                </a:ext>
              </a:extLst>
            </p:cNvPr>
            <p:cNvSpPr/>
            <p:nvPr/>
          </p:nvSpPr>
          <p:spPr>
            <a:xfrm>
              <a:off x="3343091" y="2438400"/>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0" name="Rectangle 39">
              <a:extLst>
                <a:ext uri="{FF2B5EF4-FFF2-40B4-BE49-F238E27FC236}">
                  <a16:creationId xmlns:a16="http://schemas.microsoft.com/office/drawing/2014/main" id="{1AE0F0C1-5E97-4F47-B845-A09FE53C4C12}"/>
                </a:ext>
              </a:extLst>
            </p:cNvPr>
            <p:cNvSpPr/>
            <p:nvPr/>
          </p:nvSpPr>
          <p:spPr>
            <a:xfrm>
              <a:off x="3282921" y="180969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sp>
          <p:nvSpPr>
            <p:cNvPr id="41" name="Oval 40">
              <a:extLst>
                <a:ext uri="{FF2B5EF4-FFF2-40B4-BE49-F238E27FC236}">
                  <a16:creationId xmlns:a16="http://schemas.microsoft.com/office/drawing/2014/main" id="{30FD4E60-9A37-45BF-8E12-5E235A9A06A2}"/>
                </a:ext>
              </a:extLst>
            </p:cNvPr>
            <p:cNvSpPr/>
            <p:nvPr/>
          </p:nvSpPr>
          <p:spPr>
            <a:xfrm>
              <a:off x="657872" y="903860"/>
              <a:ext cx="1256196" cy="29719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2" name="Rectangle 41">
              <a:extLst>
                <a:ext uri="{FF2B5EF4-FFF2-40B4-BE49-F238E27FC236}">
                  <a16:creationId xmlns:a16="http://schemas.microsoft.com/office/drawing/2014/main" id="{186C3B74-8388-4409-90B6-AB4BA6EC738B}"/>
                </a:ext>
              </a:extLst>
            </p:cNvPr>
            <p:cNvSpPr/>
            <p:nvPr/>
          </p:nvSpPr>
          <p:spPr>
            <a:xfrm>
              <a:off x="1760256" y="667888"/>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43" name="Oval 42">
              <a:extLst>
                <a:ext uri="{FF2B5EF4-FFF2-40B4-BE49-F238E27FC236}">
                  <a16:creationId xmlns:a16="http://schemas.microsoft.com/office/drawing/2014/main" id="{53260D7D-3214-4C95-B219-920FF8B2B2B9}"/>
                </a:ext>
              </a:extLst>
            </p:cNvPr>
            <p:cNvSpPr/>
            <p:nvPr/>
          </p:nvSpPr>
          <p:spPr>
            <a:xfrm>
              <a:off x="2148114" y="884949"/>
              <a:ext cx="1204252" cy="334251"/>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4" name="Rectangle 43">
              <a:extLst>
                <a:ext uri="{FF2B5EF4-FFF2-40B4-BE49-F238E27FC236}">
                  <a16:creationId xmlns:a16="http://schemas.microsoft.com/office/drawing/2014/main" id="{2CA51F58-B503-4E73-A317-56FD2CB32879}"/>
                </a:ext>
              </a:extLst>
            </p:cNvPr>
            <p:cNvSpPr/>
            <p:nvPr/>
          </p:nvSpPr>
          <p:spPr>
            <a:xfrm>
              <a:off x="3138767" y="59049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sp>
          <p:nvSpPr>
            <p:cNvPr id="45" name="Oval 44">
              <a:extLst>
                <a:ext uri="{FF2B5EF4-FFF2-40B4-BE49-F238E27FC236}">
                  <a16:creationId xmlns:a16="http://schemas.microsoft.com/office/drawing/2014/main" id="{C6DC3F5A-683D-42F6-859F-033482D3B2EC}"/>
                </a:ext>
              </a:extLst>
            </p:cNvPr>
            <p:cNvSpPr/>
            <p:nvPr/>
          </p:nvSpPr>
          <p:spPr>
            <a:xfrm>
              <a:off x="609600" y="2111826"/>
              <a:ext cx="1424606" cy="321974"/>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6" name="Rectangle 45">
              <a:extLst>
                <a:ext uri="{FF2B5EF4-FFF2-40B4-BE49-F238E27FC236}">
                  <a16:creationId xmlns:a16="http://schemas.microsoft.com/office/drawing/2014/main" id="{DD2E6489-78F9-461C-A039-77E87E92B2E8}"/>
                </a:ext>
              </a:extLst>
            </p:cNvPr>
            <p:cNvSpPr/>
            <p:nvPr/>
          </p:nvSpPr>
          <p:spPr>
            <a:xfrm>
              <a:off x="1880777" y="1825170"/>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grpSp>
      <p:sp>
        <p:nvSpPr>
          <p:cNvPr id="47" name="Rectangle 46">
            <a:extLst>
              <a:ext uri="{FF2B5EF4-FFF2-40B4-BE49-F238E27FC236}">
                <a16:creationId xmlns:a16="http://schemas.microsoft.com/office/drawing/2014/main" id="{B634DF54-4192-486A-A852-448338EBB666}"/>
              </a:ext>
            </a:extLst>
          </p:cNvPr>
          <p:cNvSpPr/>
          <p:nvPr/>
        </p:nvSpPr>
        <p:spPr>
          <a:xfrm>
            <a:off x="1785602" y="2819400"/>
            <a:ext cx="377026"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4117ED91-D30A-4C8D-9A8A-E9DB01C410FF}"/>
              </a:ext>
            </a:extLst>
          </p:cNvPr>
          <p:cNvSpPr/>
          <p:nvPr/>
        </p:nvSpPr>
        <p:spPr>
          <a:xfrm>
            <a:off x="3541832" y="4542006"/>
            <a:ext cx="377026"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nvGrpSpPr>
          <p:cNvPr id="48" name="Group 47">
            <a:extLst>
              <a:ext uri="{FF2B5EF4-FFF2-40B4-BE49-F238E27FC236}">
                <a16:creationId xmlns:a16="http://schemas.microsoft.com/office/drawing/2014/main" id="{D9005815-5BA7-4474-8798-7C40D37E98FC}"/>
              </a:ext>
            </a:extLst>
          </p:cNvPr>
          <p:cNvGrpSpPr/>
          <p:nvPr/>
        </p:nvGrpSpPr>
        <p:grpSpPr>
          <a:xfrm>
            <a:off x="870346" y="267007"/>
            <a:ext cx="2390064" cy="914400"/>
            <a:chOff x="870346" y="37437"/>
            <a:chExt cx="2390064" cy="914400"/>
          </a:xfrm>
        </p:grpSpPr>
        <p:pic>
          <p:nvPicPr>
            <p:cNvPr id="50" name="Picture 2" descr="Sick bear (With images) | Im sick, Sick, Bear">
              <a:extLst>
                <a:ext uri="{FF2B5EF4-FFF2-40B4-BE49-F238E27FC236}">
                  <a16:creationId xmlns:a16="http://schemas.microsoft.com/office/drawing/2014/main" id="{F8EFEE33-BB28-41AC-B1A4-3AF3D580C2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4" descr="When Educational Failure is Not an Option - EduTrics">
              <a:extLst>
                <a:ext uri="{FF2B5EF4-FFF2-40B4-BE49-F238E27FC236}">
                  <a16:creationId xmlns:a16="http://schemas.microsoft.com/office/drawing/2014/main" id="{2A6696A6-055E-4EF3-A1BD-A24C2DE777F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52" name="Picture 51">
            <a:extLst>
              <a:ext uri="{FF2B5EF4-FFF2-40B4-BE49-F238E27FC236}">
                <a16:creationId xmlns:a16="http://schemas.microsoft.com/office/drawing/2014/main" id="{DBA04671-ADA0-45AE-8546-5B09EBED5EC6}"/>
              </a:ext>
            </a:extLst>
          </p:cNvPr>
          <p:cNvPicPr>
            <a:picLocks noChangeAspect="1"/>
          </p:cNvPicPr>
          <p:nvPr/>
        </p:nvPicPr>
        <p:blipFill>
          <a:blip r:embed="rId5"/>
          <a:stretch>
            <a:fillRect/>
          </a:stretch>
        </p:blipFill>
        <p:spPr>
          <a:xfrm>
            <a:off x="3708819" y="1751755"/>
            <a:ext cx="1113288" cy="914400"/>
          </a:xfrm>
          <a:prstGeom prst="rect">
            <a:avLst/>
          </a:prstGeom>
        </p:spPr>
      </p:pic>
      <p:pic>
        <p:nvPicPr>
          <p:cNvPr id="68" name="Picture 5" descr="j0116172">
            <a:extLst>
              <a:ext uri="{FF2B5EF4-FFF2-40B4-BE49-F238E27FC236}">
                <a16:creationId xmlns:a16="http://schemas.microsoft.com/office/drawing/2014/main" id="{03160ADC-90BB-4E47-B2D3-4F7D8EF2D73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68" descr="&lt;strong&gt;Clipart&lt;/strong&gt; - Beautiful Black &lt;strong&gt;Woman&lt;/strong&gt;">
            <a:extLst>
              <a:ext uri="{FF2B5EF4-FFF2-40B4-BE49-F238E27FC236}">
                <a16:creationId xmlns:a16="http://schemas.microsoft.com/office/drawing/2014/main" id="{487AFD5B-FA6D-4C73-9838-A4E55794F77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21298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500" fill="hold"/>
                                        <p:tgtEl>
                                          <p:spTgt spid="49"/>
                                        </p:tgtEl>
                                        <p:attrNameLst>
                                          <p:attrName>ppt_x</p:attrName>
                                        </p:attrNameLst>
                                      </p:cBhvr>
                                      <p:tavLst>
                                        <p:tav tm="0">
                                          <p:val>
                                            <p:strVal val="0-#ppt_w/2"/>
                                          </p:val>
                                        </p:tav>
                                        <p:tav tm="100000">
                                          <p:val>
                                            <p:strVal val="#ppt_x"/>
                                          </p:val>
                                        </p:tav>
                                      </p:tavLst>
                                    </p:anim>
                                    <p:anim calcmode="lin" valueType="num">
                                      <p:cBhvr additive="base">
                                        <p:cTn id="12" dur="5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0">
                                            <p:txEl>
                                              <p:pRg st="0" end="0"/>
                                            </p:txEl>
                                          </p:spTgt>
                                        </p:tgtEl>
                                        <p:attrNameLst>
                                          <p:attrName>style.visibility</p:attrName>
                                        </p:attrNameLst>
                                      </p:cBhvr>
                                      <p:to>
                                        <p:strVal val="visible"/>
                                      </p:to>
                                    </p:set>
                                    <p:anim calcmode="lin" valueType="num">
                                      <p:cBhvr additive="base">
                                        <p:cTn id="15"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0">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0">
                                            <p:txEl>
                                              <p:pRg st="1" end="1"/>
                                            </p:txEl>
                                          </p:spTgt>
                                        </p:tgtEl>
                                        <p:attrNameLst>
                                          <p:attrName>style.visibility</p:attrName>
                                        </p:attrNameLst>
                                      </p:cBhvr>
                                      <p:to>
                                        <p:strVal val="visible"/>
                                      </p:to>
                                    </p:set>
                                    <p:anim calcmode="lin" valueType="num">
                                      <p:cBhvr additive="base">
                                        <p:cTn id="19"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0">
                                            <p:txEl>
                                              <p:pRg st="2" end="2"/>
                                            </p:txEl>
                                          </p:spTgt>
                                        </p:tgtEl>
                                        <p:attrNameLst>
                                          <p:attrName>style.visibility</p:attrName>
                                        </p:attrNameLst>
                                      </p:cBhvr>
                                      <p:to>
                                        <p:strVal val="visible"/>
                                      </p:to>
                                    </p:set>
                                    <p:anim calcmode="lin" valueType="num">
                                      <p:cBhvr additive="base">
                                        <p:cTn id="23"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0">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0">
                                            <p:txEl>
                                              <p:pRg st="3" end="3"/>
                                            </p:txEl>
                                          </p:spTgt>
                                        </p:tgtEl>
                                        <p:attrNameLst>
                                          <p:attrName>style.visibility</p:attrName>
                                        </p:attrNameLst>
                                      </p:cBhvr>
                                      <p:to>
                                        <p:strVal val="visible"/>
                                      </p:to>
                                    </p:set>
                                    <p:anim calcmode="lin" valueType="num">
                                      <p:cBhvr additive="base">
                                        <p:cTn id="27"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0">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0">
                                            <p:txEl>
                                              <p:pRg st="4" end="4"/>
                                            </p:txEl>
                                          </p:spTgt>
                                        </p:tgtEl>
                                        <p:attrNameLst>
                                          <p:attrName>style.visibility</p:attrName>
                                        </p:attrNameLst>
                                      </p:cBhvr>
                                      <p:to>
                                        <p:strVal val="visible"/>
                                      </p:to>
                                    </p:set>
                                    <p:anim calcmode="lin" valueType="num">
                                      <p:cBhvr additive="base">
                                        <p:cTn id="31"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9" end="9"/>
                                            </p:txEl>
                                          </p:spTgt>
                                        </p:tgtEl>
                                        <p:attrNameLst>
                                          <p:attrName>style.visibility</p:attrName>
                                        </p:attrNameLst>
                                      </p:cBhvr>
                                      <p:to>
                                        <p:strVal val="visible"/>
                                      </p:to>
                                    </p:set>
                                    <p:anim calcmode="lin" valueType="num">
                                      <p:cBhvr additive="base">
                                        <p:cTn id="43" dur="500" fill="hold"/>
                                        <p:tgtEl>
                                          <p:spTgt spid="9">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9" end="9"/>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1">
                                            <p:txEl>
                                              <p:pRg st="9" end="9"/>
                                            </p:txEl>
                                          </p:spTgt>
                                        </p:tgtEl>
                                        <p:attrNameLst>
                                          <p:attrName>style.visibility</p:attrName>
                                        </p:attrNameLst>
                                      </p:cBhvr>
                                      <p:to>
                                        <p:strVal val="visible"/>
                                      </p:to>
                                    </p:set>
                                    <p:anim calcmode="lin" valueType="num">
                                      <p:cBhvr additive="base">
                                        <p:cTn id="47"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1">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49"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1200150" marR="0" lvl="1"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rPr>
              <a:t>It is raining and I am wet</a:t>
            </a:r>
            <a:r>
              <a:rPr kumimoji="0" lang="en-US" altLang="en-US" sz="2400" b="0" i="0" u="none" strike="noStrike" kern="1200" cap="none" spc="0" normalizeH="0" noProof="0" dirty="0">
                <a:ln>
                  <a:noFill/>
                </a:ln>
                <a:solidFill>
                  <a:srgbClr val="FFFFFF"/>
                </a:solidFill>
                <a:effectLst/>
                <a:uLnTx/>
                <a:uFillTx/>
              </a:rPr>
              <a:t> and I am outside</a:t>
            </a:r>
            <a:endParaRPr kumimoji="0" lang="en-US" altLang="en-US" sz="2400" b="0" i="0" u="none" strike="noStrike" kern="1200" cap="none" spc="0" normalizeH="0" baseline="0" noProof="0" dirty="0">
              <a:ln>
                <a:noFill/>
              </a:ln>
              <a:solidFill>
                <a:srgbClr val="FFFFFF"/>
              </a:solidFill>
              <a:effectLst/>
              <a:uLnTx/>
              <a:uFillTx/>
            </a:endParaRPr>
          </a:p>
          <a:p>
            <a:pPr marL="1200150" lvl="1" indent="-457200" eaLnBrk="1" hangingPunct="1">
              <a:spcBef>
                <a:spcPct val="0"/>
              </a:spcBef>
              <a:defRPr/>
            </a:pPr>
            <a:r>
              <a:rPr lang="en-US" altLang="en-US" sz="2400" dirty="0">
                <a:solidFill>
                  <a:srgbClr val="FFFFFF"/>
                </a:solidFill>
              </a:rPr>
              <a:t>We don’t add brackets </a:t>
            </a:r>
            <a:r>
              <a:rPr lang="en-US" altLang="en-US" sz="2400" dirty="0"/>
              <a:t>because ((</a:t>
            </a:r>
            <a:r>
              <a:rPr lang="en-US" altLang="en-US" sz="2400" dirty="0">
                <a:sym typeface="Symbol" panose="05050102010706020507" pitchFamily="18" charset="2"/>
              </a:rPr>
              <a:t>PQ)R) = </a:t>
            </a:r>
            <a:r>
              <a:rPr lang="en-US" altLang="en-US" sz="2400" dirty="0"/>
              <a:t>(</a:t>
            </a:r>
            <a:r>
              <a:rPr lang="en-US" altLang="en-US" sz="2400" dirty="0">
                <a:sym typeface="Symbol" panose="05050102010706020507" pitchFamily="18" charset="2"/>
              </a:rPr>
              <a:t>P(QR)) </a:t>
            </a:r>
            <a:endParaRPr kumimoji="0" lang="en-US" altLang="en-US" sz="2400" b="0" i="0" u="none" strike="noStrike" kern="1200" cap="none" spc="0" normalizeH="0" baseline="0" noProof="0" dirty="0">
              <a:ln>
                <a:noFill/>
              </a:ln>
              <a:effectLst/>
              <a:uLnTx/>
              <a:uFillTx/>
            </a:endParaRP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53" name="Rectangle 2"/>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2" name="Rectangle 11">
            <a:extLst>
              <a:ext uri="{FF2B5EF4-FFF2-40B4-BE49-F238E27FC236}">
                <a16:creationId xmlns:a16="http://schemas.microsoft.com/office/drawing/2014/main" id="{98A86636-0A4B-48FD-99C2-5832693B41D9}"/>
              </a:ext>
            </a:extLst>
          </p:cNvPr>
          <p:cNvSpPr/>
          <p:nvPr/>
        </p:nvSpPr>
        <p:spPr>
          <a:xfrm>
            <a:off x="298505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9" name="Oval 8">
            <a:extLst>
              <a:ext uri="{FF2B5EF4-FFF2-40B4-BE49-F238E27FC236}">
                <a16:creationId xmlns:a16="http://schemas.microsoft.com/office/drawing/2014/main" id="{22A456AC-3052-4440-8184-EF5E3D6BC229}"/>
              </a:ext>
            </a:extLst>
          </p:cNvPr>
          <p:cNvSpPr/>
          <p:nvPr/>
        </p:nvSpPr>
        <p:spPr>
          <a:xfrm>
            <a:off x="3090774" y="1528360"/>
            <a:ext cx="430989"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4" name="Oval 13">
            <a:extLst>
              <a:ext uri="{FF2B5EF4-FFF2-40B4-BE49-F238E27FC236}">
                <a16:creationId xmlns:a16="http://schemas.microsoft.com/office/drawing/2014/main" id="{5201EF46-961C-415D-B4AB-85945C32D297}"/>
              </a:ext>
            </a:extLst>
          </p:cNvPr>
          <p:cNvSpPr/>
          <p:nvPr/>
        </p:nvSpPr>
        <p:spPr>
          <a:xfrm>
            <a:off x="2362200" y="1524000"/>
            <a:ext cx="622852"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aphicFrame>
        <p:nvGraphicFramePr>
          <p:cNvPr id="17" name="Table 2">
            <a:extLst>
              <a:ext uri="{FF2B5EF4-FFF2-40B4-BE49-F238E27FC236}">
                <a16:creationId xmlns:a16="http://schemas.microsoft.com/office/drawing/2014/main" id="{B87578A2-C2FA-4BC7-8B08-B476176A87CF}"/>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3" name="Rectangle 12"/>
          <p:cNvSpPr/>
          <p:nvPr/>
        </p:nvSpPr>
        <p:spPr>
          <a:xfrm>
            <a:off x="1040316"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5" name="Rectangle 14"/>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08142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1" end="1"/>
                                            </p:txEl>
                                          </p:spTgt>
                                        </p:tgtEl>
                                        <p:attrNameLst>
                                          <p:attrName>style.visibility</p:attrName>
                                        </p:attrNameLst>
                                      </p:cBhvr>
                                      <p:to>
                                        <p:strVal val="visible"/>
                                      </p:to>
                                    </p:set>
                                    <p:anim calcmode="lin" valueType="num">
                                      <p:cBhvr additive="base">
                                        <p:cTn id="7"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6">
                                            <p:txEl>
                                              <p:pRg st="3" end="3"/>
                                            </p:txEl>
                                          </p:spTgt>
                                        </p:tgtEl>
                                        <p:attrNameLst>
                                          <p:attrName>style.visibility</p:attrName>
                                        </p:attrNameLst>
                                      </p:cBhvr>
                                      <p:to>
                                        <p:strVal val="visible"/>
                                      </p:to>
                                    </p:set>
                                    <p:anim calcmode="lin" valueType="num">
                                      <p:cBhvr additive="base">
                                        <p:cTn id="13"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eaLnBrk="1" hangingPunct="1">
              <a:spcBef>
                <a:spcPct val="0"/>
              </a:spcBef>
              <a:buNone/>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323439"/>
          </a:xfrm>
          <a:prstGeom prst="rect">
            <a:avLst/>
          </a:prstGeom>
        </p:spPr>
        <p:txBody>
          <a:bodyPr wrap="square">
            <a:spAutoFit/>
          </a:bodyPr>
          <a:lstStyle/>
          <a:p>
            <a:pPr algn="l"/>
            <a:endParaRPr lang="en-US" altLang="en-US" sz="2000" dirty="0"/>
          </a:p>
          <a:p>
            <a:pPr algn="l"/>
            <a:r>
              <a:rPr lang="en-US" altLang="en-US" sz="2000" dirty="0"/>
              <a:t>Proved on 1</a:t>
            </a:r>
            <a:r>
              <a:rPr lang="en-US" altLang="en-US" sz="2000" baseline="30000" dirty="0"/>
              <a:t>st</a:t>
            </a:r>
            <a:r>
              <a:rPr lang="en-US" altLang="en-US" sz="2000" dirty="0"/>
              <a:t> page</a:t>
            </a:r>
          </a:p>
          <a:p>
            <a:pPr algn="l"/>
            <a:r>
              <a:rPr lang="en-US" altLang="en-US" sz="2000" dirty="0"/>
              <a:t>Proved on 2</a:t>
            </a:r>
            <a:r>
              <a:rPr lang="en-US" altLang="en-US" sz="2000" baseline="30000" dirty="0"/>
              <a:t>nd</a:t>
            </a:r>
            <a:r>
              <a:rPr lang="en-US" altLang="en-US" sz="2000" dirty="0"/>
              <a:t> page</a:t>
            </a:r>
          </a:p>
          <a:p>
            <a:pPr algn="l"/>
            <a:r>
              <a:rPr lang="en-US" altLang="en-US" sz="2000" dirty="0">
                <a:sym typeface="Symbol" panose="05050102010706020507" pitchFamily="18" charset="2"/>
              </a:rPr>
              <a:t>Build/Evaluate</a:t>
            </a:r>
            <a:r>
              <a:rPr lang="en-US" altLang="en-US" sz="2000" dirty="0"/>
              <a:t> 1&amp;2</a:t>
            </a:r>
          </a:p>
        </p:txBody>
      </p:sp>
      <p:pic>
        <p:nvPicPr>
          <p:cNvPr id="34" name="Picture 33">
            <a:extLst>
              <a:ext uri="{FF2B5EF4-FFF2-40B4-BE49-F238E27FC236}">
                <a16:creationId xmlns:a16="http://schemas.microsoft.com/office/drawing/2014/main" id="{97F8594F-D31E-4F8A-AA29-B9AAD55AA536}"/>
              </a:ext>
            </a:extLst>
          </p:cNvPr>
          <p:cNvPicPr>
            <a:picLocks noChangeAspect="1"/>
          </p:cNvPicPr>
          <p:nvPr/>
        </p:nvPicPr>
        <p:blipFill>
          <a:blip r:embed="rId3"/>
          <a:stretch>
            <a:fillRect/>
          </a:stretch>
        </p:blipFill>
        <p:spPr>
          <a:xfrm>
            <a:off x="1954377" y="305667"/>
            <a:ext cx="1113288" cy="914400"/>
          </a:xfrm>
          <a:prstGeom prst="rect">
            <a:avLst/>
          </a:prstGeom>
        </p:spPr>
      </p:pic>
      <p:pic>
        <p:nvPicPr>
          <p:cNvPr id="35" name="Picture 6" descr="Study: After-School Programs Can Help Improve Flat or Declining ...">
            <a:extLst>
              <a:ext uri="{FF2B5EF4-FFF2-40B4-BE49-F238E27FC236}">
                <a16:creationId xmlns:a16="http://schemas.microsoft.com/office/drawing/2014/main" id="{7A6AB09A-96FD-4803-A421-BEF2691210D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4000" t="14432" r="25041"/>
          <a:stretch/>
        </p:blipFill>
        <p:spPr bwMode="auto">
          <a:xfrm>
            <a:off x="679538" y="305667"/>
            <a:ext cx="1138138" cy="914400"/>
          </a:xfrm>
          <a:prstGeom prst="rect">
            <a:avLst/>
          </a:prstGeom>
          <a:noFill/>
          <a:extLst>
            <a:ext uri="{909E8E84-426E-40DD-AFC4-6F175D3DCCD1}">
              <a14:hiddenFill xmlns:a14="http://schemas.microsoft.com/office/drawing/2010/main">
                <a:solidFill>
                  <a:srgbClr val="FFFFFF"/>
                </a:solidFill>
              </a14:hiddenFill>
            </a:ext>
          </a:extLst>
        </p:spPr>
      </p:pic>
      <p:sp>
        <p:nvSpPr>
          <p:cNvPr id="62" name="Rectangle 61">
            <a:extLst>
              <a:ext uri="{FF2B5EF4-FFF2-40B4-BE49-F238E27FC236}">
                <a16:creationId xmlns:a16="http://schemas.microsoft.com/office/drawing/2014/main" id="{D482BEB1-370B-44F3-9633-5A1836954414}"/>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30" name="AutoShape 35">
            <a:extLst>
              <a:ext uri="{FF2B5EF4-FFF2-40B4-BE49-F238E27FC236}">
                <a16:creationId xmlns:a16="http://schemas.microsoft.com/office/drawing/2014/main" id="{4A241968-C8BC-47CC-AC9E-D9C858AB597F}"/>
              </a:ext>
            </a:extLst>
          </p:cNvPr>
          <p:cNvSpPr>
            <a:spLocks noChangeArrowheads="1"/>
          </p:cNvSpPr>
          <p:nvPr/>
        </p:nvSpPr>
        <p:spPr bwMode="auto">
          <a:xfrm>
            <a:off x="1447800" y="4114799"/>
            <a:ext cx="7641771" cy="2743201"/>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Evaluating </a:t>
            </a:r>
          </a:p>
          <a:p>
            <a:pPr marL="342900" indent="-342900" eaLnBrk="1" hangingPunct="1">
              <a:spcBef>
                <a:spcPct val="0"/>
              </a:spcBef>
            </a:pPr>
            <a:r>
              <a:rPr lang="en-US" altLang="en-US" sz="2400" dirty="0">
                <a:cs typeface="Times New Roman" panose="02020603050405020304" pitchFamily="18" charset="0"/>
              </a:rPr>
              <a:t>From </a:t>
            </a:r>
            <a:r>
              <a:rPr lang="en-CA" altLang="en-US" sz="2400" dirty="0">
                <a:solidFill>
                  <a:srgbClr val="FFFFFF"/>
                </a:solidFill>
                <a:cs typeface="Times New Roman" panose="02020603050405020304" pitchFamily="18" charset="0"/>
                <a:sym typeface="Symbol" panose="05050102010706020507" pitchFamily="18" charset="2"/>
              </a:rPr>
              <a:t>both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31" name="Rectangle 30">
            <a:extLst>
              <a:ext uri="{FF2B5EF4-FFF2-40B4-BE49-F238E27FC236}">
                <a16:creationId xmlns:a16="http://schemas.microsoft.com/office/drawing/2014/main" id="{E39D0F52-706F-4754-96A6-40404F559C9A}"/>
              </a:ext>
            </a:extLst>
          </p:cNvPr>
          <p:cNvSpPr/>
          <p:nvPr/>
        </p:nvSpPr>
        <p:spPr>
          <a:xfrm>
            <a:off x="5698737" y="4505423"/>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sp>
        <p:nvSpPr>
          <p:cNvPr id="33" name="Rectangle 32">
            <a:extLst>
              <a:ext uri="{FF2B5EF4-FFF2-40B4-BE49-F238E27FC236}">
                <a16:creationId xmlns:a16="http://schemas.microsoft.com/office/drawing/2014/main" id="{4A0E609D-9D55-43B6-96B2-3A0B5854F1D6}"/>
              </a:ext>
            </a:extLst>
          </p:cNvPr>
          <p:cNvSpPr/>
          <p:nvPr/>
        </p:nvSpPr>
        <p:spPr>
          <a:xfrm>
            <a:off x="2909047" y="4262735"/>
            <a:ext cx="1507144"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rPr>
              <a:t>/Building: </a:t>
            </a:r>
            <a:endParaRPr lang="en-US" sz="2400" dirty="0"/>
          </a:p>
        </p:txBody>
      </p:sp>
      <p:pic>
        <p:nvPicPr>
          <p:cNvPr id="56" name="Picture 5" descr="j0116172">
            <a:extLst>
              <a:ext uri="{FF2B5EF4-FFF2-40B4-BE49-F238E27FC236}">
                <a16:creationId xmlns:a16="http://schemas.microsoft.com/office/drawing/2014/main" id="{AFFB1774-8B0D-48F4-88DB-204AF57FECD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56" descr="&lt;strong&gt;Clipart&lt;/strong&gt; - Beautiful Black &lt;strong&gt;Woman&lt;/strong&gt;">
            <a:extLst>
              <a:ext uri="{FF2B5EF4-FFF2-40B4-BE49-F238E27FC236}">
                <a16:creationId xmlns:a16="http://schemas.microsoft.com/office/drawing/2014/main" id="{4C1B4621-9A7A-4E28-BFF8-E2E32F77BFC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376207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
                                            <p:txEl>
                                              <p:pRg st="1" end="1"/>
                                            </p:txEl>
                                          </p:spTgt>
                                        </p:tgtEl>
                                        <p:attrNameLst>
                                          <p:attrName>style.visibility</p:attrName>
                                        </p:attrNameLst>
                                      </p:cBhvr>
                                      <p:to>
                                        <p:strVal val="visible"/>
                                      </p:to>
                                    </p:set>
                                    <p:anim calcmode="lin" valueType="num">
                                      <p:cBhvr additive="base">
                                        <p:cTn id="11"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
                                            <p:txEl>
                                              <p:pRg st="2" end="2"/>
                                            </p:txEl>
                                          </p:spTgt>
                                        </p:tgtEl>
                                        <p:attrNameLst>
                                          <p:attrName>style.visibility</p:attrName>
                                        </p:attrNameLst>
                                      </p:cBhvr>
                                      <p:to>
                                        <p:strVal val="visible"/>
                                      </p:to>
                                    </p:set>
                                    <p:anim calcmode="lin" valueType="num">
                                      <p:cBhvr additive="base">
                                        <p:cTn id="21" dur="500" fill="hold"/>
                                        <p:tgtEl>
                                          <p:spTgt spid="9">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
                                            <p:txEl>
                                              <p:pRg st="2" end="2"/>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0-#ppt_w/2"/>
                                          </p:val>
                                        </p:tav>
                                        <p:tav tm="100000">
                                          <p:val>
                                            <p:strVal val="#ppt_x"/>
                                          </p:val>
                                        </p:tav>
                                      </p:tavLst>
                                    </p:anim>
                                    <p:anim calcmode="lin" valueType="num">
                                      <p:cBhvr additive="base">
                                        <p:cTn id="26" dur="500" fill="hold"/>
                                        <p:tgtEl>
                                          <p:spTgt spid="3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1">
                                            <p:txEl>
                                              <p:pRg st="2" end="2"/>
                                            </p:txEl>
                                          </p:spTgt>
                                        </p:tgtEl>
                                        <p:attrNameLst>
                                          <p:attrName>style.visibility</p:attrName>
                                        </p:attrNameLst>
                                      </p:cBhvr>
                                      <p:to>
                                        <p:strVal val="visible"/>
                                      </p:to>
                                    </p:set>
                                    <p:anim calcmode="lin" valueType="num">
                                      <p:cBhvr additive="base">
                                        <p:cTn id="29" dur="500" fill="hold"/>
                                        <p:tgtEl>
                                          <p:spTgt spid="11">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
                                            <p:txEl>
                                              <p:pRg st="3" end="3"/>
                                            </p:txEl>
                                          </p:spTgt>
                                        </p:tgtEl>
                                        <p:attrNameLst>
                                          <p:attrName>style.visibility</p:attrName>
                                        </p:attrNameLst>
                                      </p:cBhvr>
                                      <p:to>
                                        <p:strVal val="visible"/>
                                      </p:to>
                                    </p:set>
                                    <p:anim calcmode="lin" valueType="num">
                                      <p:cBhvr additive="base">
                                        <p:cTn id="35"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9">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30">
                                            <p:bg/>
                                          </p:spTgt>
                                        </p:tgtEl>
                                        <p:attrNameLst>
                                          <p:attrName>style.visibility</p:attrName>
                                        </p:attrNameLst>
                                      </p:cBhvr>
                                      <p:to>
                                        <p:strVal val="visible"/>
                                      </p:to>
                                    </p:set>
                                    <p:anim calcmode="lin" valueType="num">
                                      <p:cBhvr additive="base">
                                        <p:cTn id="43" dur="500" fill="hold"/>
                                        <p:tgtEl>
                                          <p:spTgt spid="30">
                                            <p:bg/>
                                          </p:spTgt>
                                        </p:tgtEl>
                                        <p:attrNameLst>
                                          <p:attrName>ppt_x</p:attrName>
                                        </p:attrNameLst>
                                      </p:cBhvr>
                                      <p:tavLst>
                                        <p:tav tm="0">
                                          <p:val>
                                            <p:strVal val="0-#ppt_w/2"/>
                                          </p:val>
                                        </p:tav>
                                        <p:tav tm="100000">
                                          <p:val>
                                            <p:strVal val="#ppt_x"/>
                                          </p:val>
                                        </p:tav>
                                      </p:tavLst>
                                    </p:anim>
                                    <p:anim calcmode="lin" valueType="num">
                                      <p:cBhvr additive="base">
                                        <p:cTn id="44" dur="500" fill="hold"/>
                                        <p:tgtEl>
                                          <p:spTgt spid="30">
                                            <p:bg/>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0">
                                            <p:txEl>
                                              <p:pRg st="1" end="1"/>
                                            </p:txEl>
                                          </p:spTgt>
                                        </p:tgtEl>
                                        <p:attrNameLst>
                                          <p:attrName>style.visibility</p:attrName>
                                        </p:attrNameLst>
                                      </p:cBhvr>
                                      <p:to>
                                        <p:strVal val="visible"/>
                                      </p:to>
                                    </p:set>
                                    <p:anim calcmode="lin" valueType="num">
                                      <p:cBhvr additive="base">
                                        <p:cTn id="47"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0">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31"/>
                                        </p:tgtEl>
                                        <p:attrNameLst>
                                          <p:attrName>style.visibility</p:attrName>
                                        </p:attrNameLst>
                                      </p:cBhvr>
                                      <p:to>
                                        <p:strVal val="visible"/>
                                      </p:to>
                                    </p:set>
                                    <p:anim calcmode="lin" valueType="num">
                                      <p:cBhvr additive="base">
                                        <p:cTn id="51" dur="400" fill="hold"/>
                                        <p:tgtEl>
                                          <p:spTgt spid="31"/>
                                        </p:tgtEl>
                                        <p:attrNameLst>
                                          <p:attrName>ppt_x</p:attrName>
                                        </p:attrNameLst>
                                      </p:cBhvr>
                                      <p:tavLst>
                                        <p:tav tm="0">
                                          <p:val>
                                            <p:strVal val="0-#ppt_w/2"/>
                                          </p:val>
                                        </p:tav>
                                        <p:tav tm="100000">
                                          <p:val>
                                            <p:strVal val="#ppt_x"/>
                                          </p:val>
                                        </p:tav>
                                      </p:tavLst>
                                    </p:anim>
                                    <p:anim calcmode="lin" valueType="num">
                                      <p:cBhvr additive="base">
                                        <p:cTn id="52" dur="400" fill="hold"/>
                                        <p:tgtEl>
                                          <p:spTgt spid="31"/>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30">
                                            <p:txEl>
                                              <p:pRg st="0" end="0"/>
                                            </p:txEl>
                                          </p:spTgt>
                                        </p:tgtEl>
                                        <p:attrNameLst>
                                          <p:attrName>style.visibility</p:attrName>
                                        </p:attrNameLst>
                                      </p:cBhvr>
                                      <p:to>
                                        <p:strVal val="visible"/>
                                      </p:to>
                                    </p:set>
                                    <p:anim calcmode="lin" valueType="num">
                                      <p:cBhvr additive="base">
                                        <p:cTn id="55"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0">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0-#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11">
                                            <p:txEl>
                                              <p:pRg st="3" end="3"/>
                                            </p:txEl>
                                          </p:spTgt>
                                        </p:tgtEl>
                                        <p:attrNameLst>
                                          <p:attrName>style.visibility</p:attrName>
                                        </p:attrNameLst>
                                      </p:cBhvr>
                                      <p:to>
                                        <p:strVal val="visible"/>
                                      </p:to>
                                    </p:set>
                                    <p:anim calcmode="lin" valueType="num">
                                      <p:cBhvr additive="base">
                                        <p:cTn id="6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30" grpId="0" uiExpand="1" build="allAtOnce" animBg="1"/>
      <p:bldP spid="31" grpId="0"/>
      <p:bldP spid="33" grpId="0"/>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sp>
        <p:nvSpPr>
          <p:cNvPr id="48" name="AutoShape 35">
            <a:extLst>
              <a:ext uri="{FF2B5EF4-FFF2-40B4-BE49-F238E27FC236}">
                <a16:creationId xmlns:a16="http://schemas.microsoft.com/office/drawing/2014/main" id="{6B1C2E7E-56A1-43C4-AA8B-4B2774E0E1D7}"/>
              </a:ext>
            </a:extLst>
          </p:cNvPr>
          <p:cNvSpPr>
            <a:spLocks noChangeArrowheads="1"/>
          </p:cNvSpPr>
          <p:nvPr/>
        </p:nvSpPr>
        <p:spPr bwMode="auto">
          <a:xfrm>
            <a:off x="1256128" y="4572000"/>
            <a:ext cx="6440072" cy="1981200"/>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marL="342900" indent="-342900"/>
            <a:r>
              <a:rPr lang="en-CA" sz="2400" dirty="0">
                <a:cs typeface="Times New Roman" panose="02020603050405020304" pitchFamily="18" charset="0"/>
                <a:sym typeface="Symbol" panose="05050102010706020507" pitchFamily="18" charset="2"/>
              </a:rPr>
              <a:t>A funny twist of our logic is that </a:t>
            </a:r>
          </a:p>
          <a:p>
            <a:pPr>
              <a:buNone/>
            </a:pPr>
            <a:r>
              <a:rPr lang="en-CA" sz="2400" dirty="0">
                <a:cs typeface="Times New Roman" panose="02020603050405020304" pitchFamily="18" charset="0"/>
                <a:sym typeface="Symbol" panose="05050102010706020507" pitchFamily="18" charset="2"/>
              </a:rPr>
              <a:t>    once you have proved a contradiction, </a:t>
            </a:r>
          </a:p>
          <a:p>
            <a:pPr>
              <a:buNone/>
            </a:pPr>
            <a:r>
              <a:rPr lang="en-CA" sz="2400" dirty="0">
                <a:cs typeface="Times New Roman" panose="02020603050405020304" pitchFamily="18" charset="0"/>
                <a:sym typeface="Symbol" panose="05050102010706020507" pitchFamily="18" charset="2"/>
              </a:rPr>
              <a:t>    from it you can conclude anything you want.</a:t>
            </a:r>
            <a:endParaRPr lang="en-CA" sz="2400" dirty="0"/>
          </a:p>
        </p:txBody>
      </p:sp>
      <p:sp>
        <p:nvSpPr>
          <p:cNvPr id="51" name="Oval 50">
            <a:extLst>
              <a:ext uri="{FF2B5EF4-FFF2-40B4-BE49-F238E27FC236}">
                <a16:creationId xmlns:a16="http://schemas.microsoft.com/office/drawing/2014/main" id="{B3139A47-6836-4778-ACB6-D124BF857652}"/>
              </a:ext>
            </a:extLst>
          </p:cNvPr>
          <p:cNvSpPr/>
          <p:nvPr/>
        </p:nvSpPr>
        <p:spPr>
          <a:xfrm>
            <a:off x="531194" y="1735240"/>
            <a:ext cx="2720006" cy="550760"/>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53" name="Picture 2" descr="51 Important Race &amp; Racism Facts | FactRetriever.com">
            <a:extLst>
              <a:ext uri="{FF2B5EF4-FFF2-40B4-BE49-F238E27FC236}">
                <a16:creationId xmlns:a16="http://schemas.microsoft.com/office/drawing/2014/main" id="{33E5AE94-4AFE-4BFE-83CB-F944258BAF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6994" y="1303961"/>
            <a:ext cx="4540876" cy="2498716"/>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a:extLst>
              <a:ext uri="{FF2B5EF4-FFF2-40B4-BE49-F238E27FC236}">
                <a16:creationId xmlns:a16="http://schemas.microsoft.com/office/drawing/2014/main" id="{47A03301-2C50-4CAC-8E50-5393B1897C7D}"/>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pic>
        <p:nvPicPr>
          <p:cNvPr id="50" name="Picture 5" descr="j0116172">
            <a:extLst>
              <a:ext uri="{FF2B5EF4-FFF2-40B4-BE49-F238E27FC236}">
                <a16:creationId xmlns:a16="http://schemas.microsoft.com/office/drawing/2014/main" id="{B0712DFC-DA3C-4756-BEFC-F38D05941A7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A69EDB33-FD52-432B-9E25-30EAD85FA48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CA" altLang="en-US" sz="2000" dirty="0"/>
              <a:t>“a world without racism”</a:t>
            </a:r>
          </a:p>
          <a:p>
            <a:pPr marL="514350" indent="-514350" eaLnBrk="1" hangingPunct="1">
              <a:spcBef>
                <a:spcPct val="0"/>
              </a:spcBef>
              <a:buFont typeface="+mj-lt"/>
              <a:buAutoNum type="arabicPeriod"/>
            </a:pPr>
            <a:endParaRPr lang="en-CA" sz="2000" dirty="0"/>
          </a:p>
          <a:p>
            <a:pPr marL="514350" indent="-514350" eaLnBrk="1" hangingPunct="1">
              <a:spcBef>
                <a:spcPct val="0"/>
              </a:spcBef>
              <a:buFont typeface="+mj-lt"/>
              <a:buAutoNum type="arabicPeriod"/>
            </a:pPr>
            <a:r>
              <a:rPr lang="en-CA" sz="2000" dirty="0" err="1"/>
              <a:t>qed</a:t>
            </a:r>
            <a:r>
              <a:rPr lang="en-CA" sz="2000" dirty="0"/>
              <a:t> </a:t>
            </a:r>
          </a:p>
          <a:p>
            <a:pPr eaLnBrk="1" hangingPunct="1">
              <a:spcBef>
                <a:spcPct val="0"/>
              </a:spcBef>
              <a:buNone/>
            </a:pPr>
            <a:r>
              <a:rPr lang="en-CA" sz="2000" dirty="0"/>
              <a:t>   </a:t>
            </a:r>
            <a:r>
              <a:rPr lang="en-US" sz="2000" dirty="0"/>
              <a:t>Latin for </a:t>
            </a:r>
            <a:r>
              <a:rPr lang="en-US" sz="2000" dirty="0" err="1"/>
              <a:t>quod</a:t>
            </a:r>
            <a:r>
              <a:rPr lang="en-US" sz="2000" dirty="0"/>
              <a:t> "Which was to be demonstrated."</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Tree>
    <p:extLst>
      <p:ext uri="{BB962C8B-B14F-4D97-AF65-F5344CB8AC3E}">
        <p14:creationId xmlns:p14="http://schemas.microsoft.com/office/powerpoint/2010/main" val="1610939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0-#ppt_w/2"/>
                                          </p:val>
                                        </p:tav>
                                        <p:tav tm="100000">
                                          <p:val>
                                            <p:strVal val="#ppt_x"/>
                                          </p:val>
                                        </p:tav>
                                      </p:tavLst>
                                    </p:anim>
                                    <p:anim calcmode="lin" valueType="num">
                                      <p:cBhvr additive="base">
                                        <p:cTn id="8" dur="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0" end="0"/>
                                            </p:txEl>
                                          </p:spTgt>
                                        </p:tgtEl>
                                        <p:attrNameLst>
                                          <p:attrName>style.visibility</p:attrName>
                                        </p:attrNameLst>
                                      </p:cBhvr>
                                      <p:to>
                                        <p:strVal val="visible"/>
                                      </p:to>
                                    </p:set>
                                    <p:anim calcmode="lin" valueType="num">
                                      <p:cBhvr additive="base">
                                        <p:cTn id="11"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8">
                                            <p:txEl>
                                              <p:pRg st="1" end="1"/>
                                            </p:txEl>
                                          </p:spTgt>
                                        </p:tgtEl>
                                        <p:attrNameLst>
                                          <p:attrName>style.visibility</p:attrName>
                                        </p:attrNameLst>
                                      </p:cBhvr>
                                      <p:to>
                                        <p:strVal val="visible"/>
                                      </p:to>
                                    </p:set>
                                    <p:anim calcmode="lin" valueType="num">
                                      <p:cBhvr additive="base">
                                        <p:cTn id="15"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8">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8">
                                            <p:txEl>
                                              <p:pRg st="2" end="2"/>
                                            </p:txEl>
                                          </p:spTgt>
                                        </p:tgtEl>
                                        <p:attrNameLst>
                                          <p:attrName>style.visibility</p:attrName>
                                        </p:attrNameLst>
                                      </p:cBhvr>
                                      <p:to>
                                        <p:strVal val="visible"/>
                                      </p:to>
                                    </p:set>
                                    <p:anim calcmode="lin" valueType="num">
                                      <p:cBhvr additive="base">
                                        <p:cTn id="19" dur="500" fill="hold"/>
                                        <p:tgtEl>
                                          <p:spTgt spid="48">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8">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0-#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8">
                                            <p:txEl>
                                              <p:pRg st="3" end="3"/>
                                            </p:txEl>
                                          </p:spTgt>
                                        </p:tgtEl>
                                        <p:attrNameLst>
                                          <p:attrName>style.visibility</p:attrName>
                                        </p:attrNameLst>
                                      </p:cBhvr>
                                      <p:to>
                                        <p:strVal val="visible"/>
                                      </p:to>
                                    </p:set>
                                    <p:anim calcmode="lin" valueType="num">
                                      <p:cBhvr additive="base">
                                        <p:cTn id="27"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
                                            <p:txEl>
                                              <p:pRg st="5" end="5"/>
                                            </p:txEl>
                                          </p:spTgt>
                                        </p:tgtEl>
                                        <p:attrNameLst>
                                          <p:attrName>style.visibility</p:attrName>
                                        </p:attrNameLst>
                                      </p:cBhvr>
                                      <p:to>
                                        <p:strVal val="visible"/>
                                      </p:to>
                                    </p:set>
                                    <p:anim calcmode="lin" valueType="num">
                                      <p:cBhvr additive="base">
                                        <p:cTn id="33"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
                                            <p:txEl>
                                              <p:pRg st="5" end="5"/>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additive="base">
                                        <p:cTn id="37" dur="500" fill="hold"/>
                                        <p:tgtEl>
                                          <p:spTgt spid="53"/>
                                        </p:tgtEl>
                                        <p:attrNameLst>
                                          <p:attrName>ppt_x</p:attrName>
                                        </p:attrNameLst>
                                      </p:cBhvr>
                                      <p:tavLst>
                                        <p:tav tm="0">
                                          <p:val>
                                            <p:strVal val="0-#ppt_w/2"/>
                                          </p:val>
                                        </p:tav>
                                        <p:tav tm="100000">
                                          <p:val>
                                            <p:strVal val="#ppt_x"/>
                                          </p:val>
                                        </p:tav>
                                      </p:tavLst>
                                    </p:anim>
                                    <p:anim calcmode="lin" valueType="num">
                                      <p:cBhvr additive="base">
                                        <p:cTn id="3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7" end="7"/>
                                            </p:txEl>
                                          </p:spTgt>
                                        </p:tgtEl>
                                        <p:attrNameLst>
                                          <p:attrName>style.visibility</p:attrName>
                                        </p:attrNameLst>
                                      </p:cBhvr>
                                      <p:to>
                                        <p:strVal val="visible"/>
                                      </p:to>
                                    </p:set>
                                    <p:anim calcmode="lin" valueType="num">
                                      <p:cBhvr additive="base">
                                        <p:cTn id="43"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9">
                                            <p:txEl>
                                              <p:pRg st="8" end="8"/>
                                            </p:txEl>
                                          </p:spTgt>
                                        </p:tgtEl>
                                        <p:attrNameLst>
                                          <p:attrName>style.visibility</p:attrName>
                                        </p:attrNameLst>
                                      </p:cBhvr>
                                      <p:to>
                                        <p:strVal val="visible"/>
                                      </p:to>
                                    </p:set>
                                    <p:anim calcmode="lin" valueType="num">
                                      <p:cBhvr additive="base">
                                        <p:cTn id="49"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A2A95E5-2C6B-CD82-BE59-CF1C2DD6C6E4}"/>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33E739B5-2630-FF2F-09BB-E71BA3DCA7AD}"/>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FF10791B-C608-6172-7EEE-AE22F65D4BCC}"/>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sp>
        <p:nvSpPr>
          <p:cNvPr id="51" name="Oval 50">
            <a:extLst>
              <a:ext uri="{FF2B5EF4-FFF2-40B4-BE49-F238E27FC236}">
                <a16:creationId xmlns:a16="http://schemas.microsoft.com/office/drawing/2014/main" id="{6763F13E-8E76-D8AE-FE4D-FF491BC985A5}"/>
              </a:ext>
            </a:extLst>
          </p:cNvPr>
          <p:cNvSpPr/>
          <p:nvPr/>
        </p:nvSpPr>
        <p:spPr>
          <a:xfrm>
            <a:off x="531194" y="1735240"/>
            <a:ext cx="2720006" cy="550760"/>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53" name="Picture 2" descr="51 Important Race &amp; Racism Facts | FactRetriever.com">
            <a:extLst>
              <a:ext uri="{FF2B5EF4-FFF2-40B4-BE49-F238E27FC236}">
                <a16:creationId xmlns:a16="http://schemas.microsoft.com/office/drawing/2014/main" id="{83F9501C-E291-B432-83B5-89B81CF59B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6994" y="1303961"/>
            <a:ext cx="4540876" cy="2498716"/>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a:extLst>
              <a:ext uri="{FF2B5EF4-FFF2-40B4-BE49-F238E27FC236}">
                <a16:creationId xmlns:a16="http://schemas.microsoft.com/office/drawing/2014/main" id="{17A3AAE9-BB77-08EC-AC38-654044CFD5A5}"/>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pic>
        <p:nvPicPr>
          <p:cNvPr id="50" name="Picture 5" descr="j0116172">
            <a:extLst>
              <a:ext uri="{FF2B5EF4-FFF2-40B4-BE49-F238E27FC236}">
                <a16:creationId xmlns:a16="http://schemas.microsoft.com/office/drawing/2014/main" id="{5618CA74-17BC-C842-555D-0F519DC2028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6F5BB5CF-1335-4BA6-7A54-A6F5FCF7088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grpSp>
        <p:nvGrpSpPr>
          <p:cNvPr id="12" name="Group 29">
            <a:extLst>
              <a:ext uri="{FF2B5EF4-FFF2-40B4-BE49-F238E27FC236}">
                <a16:creationId xmlns:a16="http://schemas.microsoft.com/office/drawing/2014/main" id="{701B0101-B72B-3430-A607-D3695F4E6DEC}"/>
              </a:ext>
            </a:extLst>
          </p:cNvPr>
          <p:cNvGrpSpPr>
            <a:grpSpLocks/>
          </p:cNvGrpSpPr>
          <p:nvPr/>
        </p:nvGrpSpPr>
        <p:grpSpPr bwMode="auto">
          <a:xfrm>
            <a:off x="1653317" y="5498773"/>
            <a:ext cx="823374" cy="795886"/>
            <a:chOff x="2065" y="1551"/>
            <a:chExt cx="1628" cy="1988"/>
          </a:xfrm>
        </p:grpSpPr>
        <p:sp>
          <p:nvSpPr>
            <p:cNvPr id="13" name="Freeform 30">
              <a:extLst>
                <a:ext uri="{FF2B5EF4-FFF2-40B4-BE49-F238E27FC236}">
                  <a16:creationId xmlns:a16="http://schemas.microsoft.com/office/drawing/2014/main" id="{B439C0E6-DD85-9195-0812-25071B5A5F4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73B25748-8FBA-06DF-744F-D3C4F36160A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68771397-9491-127E-543F-FBBA140A1B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B145910F-33EA-E067-CB43-23737374C86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631021CB-BD8A-7220-1422-C4AA31DFAD7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6AD24C09-307F-C445-30B6-3E09F9DA745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3008202D-B20D-DEC9-776B-CB6CCE80D0A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58966491-804F-D029-40AC-A3C251E61D8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0AE529E9-D8DA-F580-F1E0-F784141B991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41ED9F92-7436-B10A-3620-35F6904719E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09454DC9-573F-B879-2055-2774866208B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33206A45-260D-CD6B-4DBD-659A1E8D875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62E37FB1-D539-562F-31F4-D0C64C5959A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21051B3C-B0C2-64F4-1142-B1F26535938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7EB2918D-4D0E-A02D-E2CF-7663E2AC5AD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A19BF12B-40AB-6040-C000-86CC753F436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9B9C9901-B0A9-7C02-CAE2-A32E302E70E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9" name="AutoShape 8">
            <a:extLst>
              <a:ext uri="{FF2B5EF4-FFF2-40B4-BE49-F238E27FC236}">
                <a16:creationId xmlns:a16="http://schemas.microsoft.com/office/drawing/2014/main" id="{3E18E8CF-864A-E28E-58C8-E1242BC90B9B}"/>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CA" altLang="en-US" sz="2000" dirty="0"/>
              <a:t>“a world without racism”</a:t>
            </a:r>
          </a:p>
          <a:p>
            <a:pPr marL="514350" indent="-514350" eaLnBrk="1" hangingPunct="1">
              <a:spcBef>
                <a:spcPct val="0"/>
              </a:spcBef>
              <a:buFont typeface="+mj-lt"/>
              <a:buAutoNum type="arabicPeriod"/>
            </a:pPr>
            <a:endParaRPr lang="en-CA" sz="2000" dirty="0"/>
          </a:p>
          <a:p>
            <a:pPr marL="514350" indent="-514350" eaLnBrk="1" hangingPunct="1">
              <a:spcBef>
                <a:spcPct val="0"/>
              </a:spcBef>
              <a:buFont typeface="+mj-lt"/>
              <a:buAutoNum type="arabicPeriod"/>
            </a:pPr>
            <a:r>
              <a:rPr lang="en-CA" sz="2000" dirty="0" err="1"/>
              <a:t>qed</a:t>
            </a:r>
            <a:r>
              <a:rPr lang="en-CA" sz="2000" dirty="0"/>
              <a:t> </a:t>
            </a:r>
          </a:p>
          <a:p>
            <a:pPr eaLnBrk="1" hangingPunct="1">
              <a:spcBef>
                <a:spcPct val="0"/>
              </a:spcBef>
              <a:buNone/>
            </a:pPr>
            <a:r>
              <a:rPr lang="en-CA" sz="2000" dirty="0"/>
              <a:t>   </a:t>
            </a:r>
            <a:r>
              <a:rPr lang="en-US" sz="2000" dirty="0"/>
              <a:t>Latin for </a:t>
            </a:r>
            <a:r>
              <a:rPr lang="en-US" sz="2000" dirty="0" err="1"/>
              <a:t>quod</a:t>
            </a:r>
            <a:r>
              <a:rPr lang="en-US" sz="2000" dirty="0"/>
              <a:t> "Which was to be demonstrated."</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1" name="AutoShape 250">
            <a:extLst>
              <a:ext uri="{FF2B5EF4-FFF2-40B4-BE49-F238E27FC236}">
                <a16:creationId xmlns:a16="http://schemas.microsoft.com/office/drawing/2014/main" id="{8874F2DE-D4DF-469E-1964-C69C86CD7A25}"/>
              </a:ext>
            </a:extLst>
          </p:cNvPr>
          <p:cNvSpPr>
            <a:spLocks noChangeArrowheads="1"/>
          </p:cNvSpPr>
          <p:nvPr/>
        </p:nvSpPr>
        <p:spPr bwMode="auto">
          <a:xfrm>
            <a:off x="2891001" y="4131621"/>
            <a:ext cx="4603297" cy="1730081"/>
          </a:xfrm>
          <a:prstGeom prst="wedgeRoundRectCallout">
            <a:avLst>
              <a:gd name="adj1" fmla="val -53828"/>
              <a:gd name="adj2" fmla="val 41093"/>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When your logic</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breaks,</a:t>
            </a:r>
            <a:b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b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everything </a:t>
            </a:r>
            <a:r>
              <a:rPr lang="en-US" altLang="en-US" sz="2400" dirty="0">
                <a:cs typeface="Arial" pitchFamily="34" charset="0"/>
              </a:rPr>
              <a:t>becomes true.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Their negations also become true.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Hence everything is also false.</a:t>
            </a:r>
          </a:p>
        </p:txBody>
      </p:sp>
      <p:sp>
        <p:nvSpPr>
          <p:cNvPr id="2" name="AutoShape 250">
            <a:extLst>
              <a:ext uri="{FF2B5EF4-FFF2-40B4-BE49-F238E27FC236}">
                <a16:creationId xmlns:a16="http://schemas.microsoft.com/office/drawing/2014/main" id="{BE3CD8CF-0BC0-F9CF-D2D2-42F20DE947B9}"/>
              </a:ext>
            </a:extLst>
          </p:cNvPr>
          <p:cNvSpPr>
            <a:spLocks noChangeArrowheads="1"/>
          </p:cNvSpPr>
          <p:nvPr/>
        </p:nvSpPr>
        <p:spPr bwMode="auto">
          <a:xfrm>
            <a:off x="2747135" y="5983191"/>
            <a:ext cx="4891027" cy="472407"/>
          </a:xfrm>
          <a:prstGeom prst="wedgeRoundRectCallout">
            <a:avLst>
              <a:gd name="adj1" fmla="val -52728"/>
              <a:gd name="adj2" fmla="val -49994"/>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Let’s look closer at how this happens.</a:t>
            </a:r>
          </a:p>
        </p:txBody>
      </p:sp>
      <p:pic>
        <p:nvPicPr>
          <p:cNvPr id="5122" name="Picture 2" descr="Broken Heart Wallpaper Images - Free Download on Freepik">
            <a:extLst>
              <a:ext uri="{FF2B5EF4-FFF2-40B4-BE49-F238E27FC236}">
                <a16:creationId xmlns:a16="http://schemas.microsoft.com/office/drawing/2014/main" id="{E8801D3F-D571-F100-9770-74490207E28B}"/>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31594" y="-36319"/>
            <a:ext cx="5962650" cy="397192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360581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ppt_x"/>
                                          </p:val>
                                        </p:tav>
                                        <p:tav tm="100000">
                                          <p:val>
                                            <p:strVal val="#ppt_x"/>
                                          </p:val>
                                        </p:tav>
                                      </p:tavLst>
                                    </p:anim>
                                    <p:anim calcmode="lin" valueType="num">
                                      <p:cBhvr additive="base">
                                        <p:cTn id="8" dur="500" fill="hold"/>
                                        <p:tgtEl>
                                          <p:spTgt spid="1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122"/>
                                        </p:tgtEl>
                                        <p:attrNameLst>
                                          <p:attrName>style.visibility</p:attrName>
                                        </p:attrNameLst>
                                      </p:cBhvr>
                                      <p:to>
                                        <p:strVal val="visible"/>
                                      </p:to>
                                    </p:set>
                                    <p:anim calcmode="lin" valueType="num">
                                      <p:cBhvr additive="base">
                                        <p:cTn id="15" dur="500" fill="hold"/>
                                        <p:tgtEl>
                                          <p:spTgt spid="5122"/>
                                        </p:tgtEl>
                                        <p:attrNameLst>
                                          <p:attrName>ppt_x</p:attrName>
                                        </p:attrNameLst>
                                      </p:cBhvr>
                                      <p:tavLst>
                                        <p:tav tm="0">
                                          <p:val>
                                            <p:strVal val="#ppt_x"/>
                                          </p:val>
                                        </p:tav>
                                        <p:tav tm="100000">
                                          <p:val>
                                            <p:strVal val="#ppt_x"/>
                                          </p:val>
                                        </p:tav>
                                      </p:tavLst>
                                    </p:anim>
                                    <p:anim calcmode="lin" valueType="num">
                                      <p:cBhvr additive="base">
                                        <p:cTn id="16" dur="500" fill="hold"/>
                                        <p:tgtEl>
                                          <p:spTgt spid="512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31">
                                            <p:txEl>
                                              <p:pRg st="0" end="0"/>
                                            </p:txEl>
                                          </p:spTgt>
                                        </p:tgtEl>
                                        <p:attrNameLst>
                                          <p:attrName>style.visibility</p:attrName>
                                        </p:attrNameLst>
                                      </p:cBhvr>
                                      <p:to>
                                        <p:strVal val="visible"/>
                                      </p:to>
                                    </p:set>
                                    <p:anim calcmode="lin" valueType="num">
                                      <p:cBhvr additive="base">
                                        <p:cTn id="19"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1">
                                            <p:txEl>
                                              <p:pRg st="1" end="1"/>
                                            </p:txEl>
                                          </p:spTgt>
                                        </p:tgtEl>
                                        <p:attrNameLst>
                                          <p:attrName>style.visibility</p:attrName>
                                        </p:attrNameLst>
                                      </p:cBhvr>
                                      <p:to>
                                        <p:strVal val="visible"/>
                                      </p:to>
                                    </p:set>
                                    <p:anim calcmode="lin" valueType="num">
                                      <p:cBhvr additive="base">
                                        <p:cTn id="25"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1">
                                            <p:txEl>
                                              <p:pRg st="2" end="2"/>
                                            </p:txEl>
                                          </p:spTgt>
                                        </p:tgtEl>
                                        <p:attrNameLst>
                                          <p:attrName>style.visibility</p:attrName>
                                        </p:attrNameLst>
                                      </p:cBhvr>
                                      <p:to>
                                        <p:strVal val="visible"/>
                                      </p:to>
                                    </p:set>
                                    <p:anim calcmode="lin" valueType="num">
                                      <p:cBhvr additive="base">
                                        <p:cTn id="31" dur="500" fill="hold"/>
                                        <p:tgtEl>
                                          <p:spTgt spid="31">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 grpId="0" animBg="1"/>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1"/>
            <a:ext cx="9038771" cy="2438400"/>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a:t>
            </a:r>
            <a:br>
              <a:rPr lang="en-US" altLang="en-US" sz="2000" dirty="0">
                <a:sym typeface="Symbol" panose="05050102010706020507" pitchFamily="18" charset="2"/>
              </a:rPr>
            </a:br>
            <a:r>
              <a:rPr lang="en-US" altLang="en-US" sz="2000" dirty="0">
                <a:sym typeface="Symbol" panose="05050102010706020507" pitchFamily="18" charset="2"/>
              </a:rPr>
              <a:t>       </a:t>
            </a:r>
            <a:r>
              <a:rPr lang="en-CA" altLang="en-US" sz="2000" dirty="0"/>
              <a:t>“a world without racism”</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CA" altLang="en-US" sz="2000" dirty="0"/>
              <a:t>“a world without racism”</a:t>
            </a:r>
          </a:p>
        </p:txBody>
      </p:sp>
      <p:pic>
        <p:nvPicPr>
          <p:cNvPr id="50" name="Picture 5" descr="j0116172">
            <a:extLst>
              <a:ext uri="{FF2B5EF4-FFF2-40B4-BE49-F238E27FC236}">
                <a16:creationId xmlns:a16="http://schemas.microsoft.com/office/drawing/2014/main" id="{B0712DFC-DA3C-4756-BEFC-F38D05941A7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A69EDB33-FD52-432B-9E25-30EAD85FA48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32" name="Rectangle 31">
            <a:extLst>
              <a:ext uri="{FF2B5EF4-FFF2-40B4-BE49-F238E27FC236}">
                <a16:creationId xmlns:a16="http://schemas.microsoft.com/office/drawing/2014/main" id="{C01DBD63-C3C7-4893-90FC-F584C1334675}"/>
              </a:ext>
            </a:extLst>
          </p:cNvPr>
          <p:cNvSpPr/>
          <p:nvPr/>
        </p:nvSpPr>
        <p:spPr>
          <a:xfrm>
            <a:off x="5410200" y="838200"/>
            <a:ext cx="5271654" cy="2246769"/>
          </a:xfrm>
          <a:prstGeom prst="rect">
            <a:avLst/>
          </a:prstGeom>
        </p:spPr>
        <p:txBody>
          <a:bodyPr wrap="square">
            <a:spAutoFit/>
          </a:bodyPr>
          <a:lstStyle/>
          <a:p>
            <a:pPr algn="l"/>
            <a:endParaRPr lang="en-US" altLang="en-US" sz="2000" dirty="0"/>
          </a:p>
          <a:p>
            <a:pPr algn="l"/>
            <a:r>
              <a:rPr lang="en-US" altLang="en-US" sz="2000" dirty="0"/>
              <a:t>Excluded Middle</a:t>
            </a:r>
          </a:p>
          <a:p>
            <a:pPr algn="l"/>
            <a:r>
              <a:rPr lang="en-US" altLang="en-US" sz="2000" dirty="0"/>
              <a:t>   Can’t be both true and false.</a:t>
            </a:r>
          </a:p>
          <a:p>
            <a:pPr algn="l"/>
            <a:r>
              <a:rPr lang="en-US" altLang="en-US" sz="2000" dirty="0"/>
              <a:t>Evaluate/Build</a:t>
            </a:r>
            <a:r>
              <a:rPr lang="en-US" altLang="en-US" sz="2000" dirty="0">
                <a:sym typeface="Symbol" panose="05050102010706020507" pitchFamily="18" charset="2"/>
              </a:rPr>
              <a:t> </a:t>
            </a:r>
            <a:r>
              <a:rPr lang="en-US" altLang="en-US" sz="2000" dirty="0"/>
              <a:t>: 1</a:t>
            </a:r>
            <a:br>
              <a:rPr lang="en-US" altLang="en-US" sz="2000" dirty="0"/>
            </a:br>
            <a:r>
              <a:rPr lang="en-US" altLang="en-US" sz="2000" dirty="0"/>
              <a:t>   From </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cs typeface="Times New Roman" panose="02020603050405020304" pitchFamily="18" charset="0"/>
                <a:sym typeface="Symbol" panose="05050102010706020507" pitchFamily="18" charset="2"/>
              </a:rPr>
              <a:t>, conclude</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anything</a:t>
            </a:r>
            <a:endParaRPr lang="en-US" altLang="en-US" sz="2000" dirty="0"/>
          </a:p>
          <a:p>
            <a:pPr algn="l"/>
            <a:r>
              <a:rPr lang="en-US" altLang="en-US" sz="2000" dirty="0"/>
              <a:t>Proved on previous page of proof</a:t>
            </a:r>
          </a:p>
          <a:p>
            <a:pPr algn="l"/>
            <a:r>
              <a:rPr lang="en-US" altLang="en-US" sz="2000" dirty="0"/>
              <a:t>Modus Ponens 2&amp;3</a:t>
            </a:r>
          </a:p>
        </p:txBody>
      </p:sp>
    </p:spTree>
    <p:extLst>
      <p:ext uri="{BB962C8B-B14F-4D97-AF65-F5344CB8AC3E}">
        <p14:creationId xmlns:p14="http://schemas.microsoft.com/office/powerpoint/2010/main" val="941249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1" end="1"/>
                                            </p:txEl>
                                          </p:spTgt>
                                        </p:tgtEl>
                                        <p:attrNameLst>
                                          <p:attrName>style.visibility</p:attrName>
                                        </p:attrNameLst>
                                      </p:cBhvr>
                                      <p:to>
                                        <p:strVal val="visible"/>
                                      </p:to>
                                    </p:set>
                                    <p:anim calcmode="lin" valueType="num">
                                      <p:cBhvr additive="base">
                                        <p:cTn id="1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2" end="2"/>
                                            </p:txEl>
                                          </p:spTgt>
                                        </p:tgtEl>
                                        <p:attrNameLst>
                                          <p:attrName>style.visibility</p:attrName>
                                        </p:attrNameLst>
                                      </p:cBhvr>
                                      <p:to>
                                        <p:strVal val="visible"/>
                                      </p:to>
                                    </p:set>
                                    <p:anim calcmode="lin" valueType="num">
                                      <p:cBhvr additive="base">
                                        <p:cTn id="1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
                                            <p:txEl>
                                              <p:pRg st="3" end="3"/>
                                            </p:txEl>
                                          </p:spTgt>
                                        </p:tgtEl>
                                        <p:attrNameLst>
                                          <p:attrName>style.visibility</p:attrName>
                                        </p:attrNameLst>
                                      </p:cBhvr>
                                      <p:to>
                                        <p:strVal val="visible"/>
                                      </p:to>
                                    </p:set>
                                    <p:anim calcmode="lin" valueType="num">
                                      <p:cBhvr additive="base">
                                        <p:cTn id="21"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
                                            <p:txEl>
                                              <p:pRg st="3" end="3"/>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3" end="3"/>
                                            </p:txEl>
                                          </p:spTgt>
                                        </p:tgtEl>
                                        <p:attrNameLst>
                                          <p:attrName>style.visibility</p:attrName>
                                        </p:attrNameLst>
                                      </p:cBhvr>
                                      <p:to>
                                        <p:strVal val="visible"/>
                                      </p:to>
                                    </p:set>
                                    <p:anim calcmode="lin" valueType="num">
                                      <p:cBhvr additive="base">
                                        <p:cTn id="2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
                                            <p:txEl>
                                              <p:pRg st="4" end="4"/>
                                            </p:txEl>
                                          </p:spTgt>
                                        </p:tgtEl>
                                        <p:attrNameLst>
                                          <p:attrName>style.visibility</p:attrName>
                                        </p:attrNameLst>
                                      </p:cBhvr>
                                      <p:to>
                                        <p:strVal val="visible"/>
                                      </p:to>
                                    </p:set>
                                    <p:anim calcmode="lin" valueType="num">
                                      <p:cBhvr additive="base">
                                        <p:cTn id="31"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9">
                                            <p:txEl>
                                              <p:pRg st="4" end="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2">
                                            <p:txEl>
                                              <p:pRg st="4" end="4"/>
                                            </p:txEl>
                                          </p:spTgt>
                                        </p:tgtEl>
                                        <p:attrNameLst>
                                          <p:attrName>style.visibility</p:attrName>
                                        </p:attrNameLst>
                                      </p:cBhvr>
                                      <p:to>
                                        <p:strVal val="visible"/>
                                      </p:to>
                                    </p:set>
                                    <p:anim calcmode="lin" valueType="num">
                                      <p:cBhvr additive="base">
                                        <p:cTn id="3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9">
                                            <p:txEl>
                                              <p:pRg st="5" end="5"/>
                                            </p:txEl>
                                          </p:spTgt>
                                        </p:tgtEl>
                                        <p:attrNameLst>
                                          <p:attrName>style.visibility</p:attrName>
                                        </p:attrNameLst>
                                      </p:cBhvr>
                                      <p:to>
                                        <p:strVal val="visible"/>
                                      </p:to>
                                    </p:set>
                                    <p:anim calcmode="lin" valueType="num">
                                      <p:cBhvr additive="base">
                                        <p:cTn id="41"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
                                            <p:txEl>
                                              <p:pRg st="5" end="5"/>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2">
                                            <p:txEl>
                                              <p:pRg st="5" end="5"/>
                                            </p:txEl>
                                          </p:spTgt>
                                        </p:tgtEl>
                                        <p:attrNameLst>
                                          <p:attrName>style.visibility</p:attrName>
                                        </p:attrNameLst>
                                      </p:cBhvr>
                                      <p:to>
                                        <p:strVal val="visible"/>
                                      </p:to>
                                    </p:set>
                                    <p:anim calcmode="lin" valueType="num">
                                      <p:cBhvr additive="base">
                                        <p:cTn id="45"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sp>
        <p:nvSpPr>
          <p:cNvPr id="53" name="AutoShape 35">
            <a:extLst>
              <a:ext uri="{FF2B5EF4-FFF2-40B4-BE49-F238E27FC236}">
                <a16:creationId xmlns:a16="http://schemas.microsoft.com/office/drawing/2014/main" id="{F036E5DC-6770-4AB3-BCAD-28D0FC8109E5}"/>
              </a:ext>
            </a:extLst>
          </p:cNvPr>
          <p:cNvSpPr>
            <a:spLocks noChangeArrowheads="1"/>
          </p:cNvSpPr>
          <p:nvPr/>
        </p:nvSpPr>
        <p:spPr bwMode="auto">
          <a:xfrm>
            <a:off x="1600200" y="2530089"/>
            <a:ext cx="6553200" cy="1732831"/>
          </a:xfrm>
          <a:prstGeom prst="wedgeRoundRectCallout">
            <a:avLst>
              <a:gd name="adj1" fmla="val -52066"/>
              <a:gd name="adj2" fmla="val 4386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algn="ctr" eaLnBrk="1" hangingPunct="1">
              <a:spcBef>
                <a:spcPct val="0"/>
              </a:spcBef>
              <a:buNone/>
            </a:pPr>
            <a:r>
              <a:rPr lang="en-US" sz="2400" dirty="0"/>
              <a:t>We choose to assume that they are true.</a:t>
            </a:r>
          </a:p>
          <a:p>
            <a:pPr algn="ctr" eaLnBrk="1" hangingPunct="1">
              <a:spcBef>
                <a:spcPct val="0"/>
              </a:spcBef>
              <a:buNone/>
            </a:pPr>
            <a:r>
              <a:rPr lang="en-US" sz="2400" dirty="0"/>
              <a:t>The axiom 0+x=x helps to define 0 and +.</a:t>
            </a:r>
          </a:p>
        </p:txBody>
      </p:sp>
      <p:grpSp>
        <p:nvGrpSpPr>
          <p:cNvPr id="14" name="Group 13">
            <a:extLst>
              <a:ext uri="{FF2B5EF4-FFF2-40B4-BE49-F238E27FC236}">
                <a16:creationId xmlns:a16="http://schemas.microsoft.com/office/drawing/2014/main" id="{E8CDED06-7A56-4F8D-BE3F-816CDF6724A8}"/>
              </a:ext>
            </a:extLst>
          </p:cNvPr>
          <p:cNvGrpSpPr/>
          <p:nvPr/>
        </p:nvGrpSpPr>
        <p:grpSpPr>
          <a:xfrm>
            <a:off x="77364" y="1518698"/>
            <a:ext cx="8858393" cy="914400"/>
            <a:chOff x="77364" y="1518698"/>
            <a:chExt cx="8858393" cy="914400"/>
          </a:xfrm>
        </p:grpSpPr>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2" name="Group 1">
              <a:extLst>
                <a:ext uri="{FF2B5EF4-FFF2-40B4-BE49-F238E27FC236}">
                  <a16:creationId xmlns:a16="http://schemas.microsoft.com/office/drawing/2014/main" id="{E7B3889F-D4F1-410B-97D8-B23B10B2E4DE}"/>
                </a:ext>
              </a:extLst>
            </p:cNvPr>
            <p:cNvGrpSpPr/>
            <p:nvPr/>
          </p:nvGrpSpPr>
          <p:grpSpPr>
            <a:xfrm>
              <a:off x="1203138" y="1839155"/>
              <a:ext cx="3749862" cy="541210"/>
              <a:chOff x="2057400" y="3048018"/>
              <a:chExt cx="6049332"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3222012" cy="914400"/>
                <a:chOff x="386769" y="886881"/>
                <a:chExt cx="3222012"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57" name="AutoShape 35">
              <a:extLst>
                <a:ext uri="{FF2B5EF4-FFF2-40B4-BE49-F238E27FC236}">
                  <a16:creationId xmlns:a16="http://schemas.microsoft.com/office/drawing/2014/main" id="{EB84F15C-6F13-433F-AC7D-E210F86D42C6}"/>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59" name="Group 58">
              <a:extLst>
                <a:ext uri="{FF2B5EF4-FFF2-40B4-BE49-F238E27FC236}">
                  <a16:creationId xmlns:a16="http://schemas.microsoft.com/office/drawing/2014/main" id="{F36A7E6A-EEFF-464A-AC06-BBF81731DB82}"/>
                </a:ext>
              </a:extLst>
            </p:cNvPr>
            <p:cNvGrpSpPr/>
            <p:nvPr/>
          </p:nvGrpSpPr>
          <p:grpSpPr>
            <a:xfrm>
              <a:off x="6697054" y="1845892"/>
              <a:ext cx="1650961" cy="532470"/>
              <a:chOff x="2375136" y="4560195"/>
              <a:chExt cx="2663355" cy="914400"/>
            </a:xfrm>
          </p:grpSpPr>
          <p:pic>
            <p:nvPicPr>
              <p:cNvPr id="60" name="Picture 2" descr="Sick bear (With images) | Im sick, Sick, Bear">
                <a:extLst>
                  <a:ext uri="{FF2B5EF4-FFF2-40B4-BE49-F238E27FC236}">
                    <a16:creationId xmlns:a16="http://schemas.microsoft.com/office/drawing/2014/main" id="{F6C32266-2EC3-4E21-B547-F82C313C0A7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61" name="Picture 60">
                <a:extLst>
                  <a:ext uri="{FF2B5EF4-FFF2-40B4-BE49-F238E27FC236}">
                    <a16:creationId xmlns:a16="http://schemas.microsoft.com/office/drawing/2014/main" id="{0DDBD502-1EBB-4F9C-9E8F-956F360334C8}"/>
                  </a:ext>
                </a:extLst>
              </p:cNvPr>
              <p:cNvPicPr>
                <a:picLocks noChangeAspect="1"/>
              </p:cNvPicPr>
              <p:nvPr/>
            </p:nvPicPr>
            <p:blipFill>
              <a:blip r:embed="rId8"/>
              <a:stretch>
                <a:fillRect/>
              </a:stretch>
            </p:blipFill>
            <p:spPr>
              <a:xfrm>
                <a:off x="3925203" y="4560195"/>
                <a:ext cx="1113288" cy="914400"/>
              </a:xfrm>
              <a:prstGeom prst="rect">
                <a:avLst/>
              </a:prstGeom>
            </p:spPr>
          </p:pic>
        </p:grpSp>
      </p:grpSp>
    </p:spTree>
    <p:extLst>
      <p:ext uri="{BB962C8B-B14F-4D97-AF65-F5344CB8AC3E}">
        <p14:creationId xmlns:p14="http://schemas.microsoft.com/office/powerpoint/2010/main" val="1932695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0-#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0-#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0">
                                            <p:txEl>
                                              <p:pRg st="0" end="0"/>
                                            </p:txEl>
                                          </p:spTgt>
                                        </p:tgtEl>
                                        <p:attrNameLst>
                                          <p:attrName>style.visibility</p:attrName>
                                        </p:attrNameLst>
                                      </p:cBhvr>
                                      <p:to>
                                        <p:strVal val="visible"/>
                                      </p:to>
                                    </p:set>
                                    <p:anim calcmode="lin" valueType="num">
                                      <p:cBhvr additive="base">
                                        <p:cTn id="15"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500" fill="hold"/>
                                        <p:tgtEl>
                                          <p:spTgt spid="51"/>
                                        </p:tgtEl>
                                        <p:attrNameLst>
                                          <p:attrName>ppt_x</p:attrName>
                                        </p:attrNameLst>
                                      </p:cBhvr>
                                      <p:tavLst>
                                        <p:tav tm="0">
                                          <p:val>
                                            <p:strVal val="#ppt_x"/>
                                          </p:val>
                                        </p:tav>
                                        <p:tav tm="100000">
                                          <p:val>
                                            <p:strVal val="#ppt_x"/>
                                          </p:val>
                                        </p:tav>
                                      </p:tavLst>
                                    </p:anim>
                                    <p:anim calcmode="lin" valueType="num">
                                      <p:cBhvr additive="base">
                                        <p:cTn id="22" dur="500" fill="hold"/>
                                        <p:tgtEl>
                                          <p:spTgt spid="5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51">
                                            <p:txEl>
                                              <p:pRg st="0" end="0"/>
                                            </p:txEl>
                                          </p:spTgt>
                                        </p:tgtEl>
                                        <p:attrNameLst>
                                          <p:attrName>style.visibility</p:attrName>
                                        </p:attrNameLst>
                                      </p:cBhvr>
                                      <p:to>
                                        <p:strVal val="visible"/>
                                      </p:to>
                                    </p:set>
                                    <p:anim calcmode="lin" valueType="num">
                                      <p:cBhvr additive="base">
                                        <p:cTn id="25"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1">
                                            <p:txEl>
                                              <p:pRg st="0" end="0"/>
                                            </p:txEl>
                                          </p:spTgt>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51">
                                            <p:txEl>
                                              <p:pRg st="1" end="1"/>
                                            </p:txEl>
                                          </p:spTgt>
                                        </p:tgtEl>
                                        <p:attrNameLst>
                                          <p:attrName>style.visibility</p:attrName>
                                        </p:attrNameLst>
                                      </p:cBhvr>
                                      <p:to>
                                        <p:strVal val="visible"/>
                                      </p:to>
                                    </p:set>
                                    <p:anim calcmode="lin" valueType="num">
                                      <p:cBhvr additive="base">
                                        <p:cTn id="29" dur="500" fill="hold"/>
                                        <p:tgtEl>
                                          <p:spTgt spid="51">
                                            <p:txEl>
                                              <p:pRg st="1" end="1"/>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5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500" fill="hold"/>
                                        <p:tgtEl>
                                          <p:spTgt spid="14"/>
                                        </p:tgtEl>
                                        <p:attrNameLst>
                                          <p:attrName>ppt_x</p:attrName>
                                        </p:attrNameLst>
                                      </p:cBhvr>
                                      <p:tavLst>
                                        <p:tav tm="0">
                                          <p:val>
                                            <p:strVal val="#ppt_x"/>
                                          </p:val>
                                        </p:tav>
                                        <p:tav tm="100000">
                                          <p:val>
                                            <p:strVal val="#ppt_x"/>
                                          </p:val>
                                        </p:tav>
                                      </p:tavLst>
                                    </p:anim>
                                    <p:anim calcmode="lin" valueType="num">
                                      <p:cBhvr additive="base">
                                        <p:cTn id="3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additive="base">
                                        <p:cTn id="41" dur="500" fill="hold"/>
                                        <p:tgtEl>
                                          <p:spTgt spid="53"/>
                                        </p:tgtEl>
                                        <p:attrNameLst>
                                          <p:attrName>ppt_x</p:attrName>
                                        </p:attrNameLst>
                                      </p:cBhvr>
                                      <p:tavLst>
                                        <p:tav tm="0">
                                          <p:val>
                                            <p:strVal val="#ppt_x"/>
                                          </p:val>
                                        </p:tav>
                                        <p:tav tm="100000">
                                          <p:val>
                                            <p:strVal val="#ppt_x"/>
                                          </p:val>
                                        </p:tav>
                                      </p:tavLst>
                                    </p:anim>
                                    <p:anim calcmode="lin" valueType="num">
                                      <p:cBhvr additive="base">
                                        <p:cTn id="42" dur="500" fill="hold"/>
                                        <p:tgtEl>
                                          <p:spTgt spid="53"/>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53">
                                            <p:txEl>
                                              <p:pRg st="0" end="0"/>
                                            </p:txEl>
                                          </p:spTgt>
                                        </p:tgtEl>
                                        <p:attrNameLst>
                                          <p:attrName>style.visibility</p:attrName>
                                        </p:attrNameLst>
                                      </p:cBhvr>
                                      <p:to>
                                        <p:strVal val="visible"/>
                                      </p:to>
                                    </p:set>
                                    <p:anim calcmode="lin" valueType="num">
                                      <p:cBhvr additive="base">
                                        <p:cTn id="45" dur="500" fill="hold"/>
                                        <p:tgtEl>
                                          <p:spTgt spid="5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5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53">
                                            <p:txEl>
                                              <p:pRg st="1" end="1"/>
                                            </p:txEl>
                                          </p:spTgt>
                                        </p:tgtEl>
                                        <p:attrNameLst>
                                          <p:attrName>style.visibility</p:attrName>
                                        </p:attrNameLst>
                                      </p:cBhvr>
                                      <p:to>
                                        <p:strVal val="visible"/>
                                      </p:to>
                                    </p:set>
                                    <p:anim calcmode="lin" valueType="num">
                                      <p:cBhvr additive="base">
                                        <p:cTn id="51" dur="500" fill="hold"/>
                                        <p:tgtEl>
                                          <p:spTgt spid="53">
                                            <p:txEl>
                                              <p:pRg st="1" end="1"/>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5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53">
                                            <p:txEl>
                                              <p:pRg st="2" end="2"/>
                                            </p:txEl>
                                          </p:spTgt>
                                        </p:tgtEl>
                                        <p:attrNameLst>
                                          <p:attrName>style.visibility</p:attrName>
                                        </p:attrNameLst>
                                      </p:cBhvr>
                                      <p:to>
                                        <p:strVal val="visible"/>
                                      </p:to>
                                    </p:set>
                                    <p:anim calcmode="lin" valueType="num">
                                      <p:cBhvr additive="base">
                                        <p:cTn id="57" dur="500" fill="hold"/>
                                        <p:tgtEl>
                                          <p:spTgt spid="53">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5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53">
                                            <p:txEl>
                                              <p:pRg st="3" end="3"/>
                                            </p:txEl>
                                          </p:spTgt>
                                        </p:tgtEl>
                                        <p:attrNameLst>
                                          <p:attrName>style.visibility</p:attrName>
                                        </p:attrNameLst>
                                      </p:cBhvr>
                                      <p:to>
                                        <p:strVal val="visible"/>
                                      </p:to>
                                    </p:set>
                                    <p:anim calcmode="lin" valueType="num">
                                      <p:cBhvr additive="base">
                                        <p:cTn id="63" dur="500" fill="hold"/>
                                        <p:tgtEl>
                                          <p:spTgt spid="53">
                                            <p:txEl>
                                              <p:pRg st="3" end="3"/>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53">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53" grpId="0" animBg="1"/>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pic>
        <p:nvPicPr>
          <p:cNvPr id="40" name="Picture 4" descr="Could Parallel Universes Be Physically Real?">
            <a:extLst>
              <a:ext uri="{FF2B5EF4-FFF2-40B4-BE49-F238E27FC236}">
                <a16:creationId xmlns:a16="http://schemas.microsoft.com/office/drawing/2014/main" id="{3EE22E57-6315-4A2A-9D81-2E77BD140C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98599" y="2644693"/>
            <a:ext cx="4415978" cy="2649587"/>
          </a:xfrm>
          <a:prstGeom prst="rect">
            <a:avLst/>
          </a:prstGeom>
          <a:noFill/>
          <a:extLst>
            <a:ext uri="{909E8E84-426E-40DD-AFC4-6F175D3DCCD1}">
              <a14:hiddenFill xmlns:a14="http://schemas.microsoft.com/office/drawing/2010/main">
                <a:solidFill>
                  <a:srgbClr val="FFFFFF"/>
                </a:solidFill>
              </a14:hiddenFill>
            </a:ext>
          </a:extLst>
        </p:spPr>
      </p:pic>
      <p:sp>
        <p:nvSpPr>
          <p:cNvPr id="63" name="AutoShape 35">
            <a:extLst>
              <a:ext uri="{FF2B5EF4-FFF2-40B4-BE49-F238E27FC236}">
                <a16:creationId xmlns:a16="http://schemas.microsoft.com/office/drawing/2014/main" id="{D9DD2A3F-1487-4776-8691-3034CDC0922A}"/>
              </a:ext>
            </a:extLst>
          </p:cNvPr>
          <p:cNvSpPr>
            <a:spLocks noChangeArrowheads="1"/>
          </p:cNvSpPr>
          <p:nvPr/>
        </p:nvSpPr>
        <p:spPr bwMode="auto">
          <a:xfrm>
            <a:off x="76200" y="2667000"/>
            <a:ext cx="4388483" cy="1641336"/>
          </a:xfrm>
          <a:prstGeom prst="wedgeRoundRectCallout">
            <a:avLst>
              <a:gd name="adj1" fmla="val -36904"/>
              <a:gd name="adj2" fmla="val 571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ym typeface="Symbol" panose="05050102010706020507" pitchFamily="18" charset="2"/>
              </a:rPr>
              <a:t>Knowing the </a:t>
            </a:r>
            <a:r>
              <a:rPr lang="en-US" altLang="en-US" sz="2400" dirty="0">
                <a:solidFill>
                  <a:srgbClr val="66FF66"/>
                </a:solidFill>
                <a:sym typeface="Symbol" panose="05050102010706020507" pitchFamily="18" charset="2"/>
              </a:rPr>
              <a:t>first</a:t>
            </a:r>
            <a:r>
              <a:rPr lang="en-US" altLang="en-US" sz="2400" dirty="0">
                <a:sym typeface="Symbol" panose="05050102010706020507" pitchFamily="18" charset="2"/>
              </a:rPr>
              <a:t> axiom,</a:t>
            </a:r>
            <a:br>
              <a:rPr lang="en-US" altLang="en-US" sz="2400" dirty="0">
                <a:sym typeface="Symbol" panose="05050102010706020507" pitchFamily="18" charset="2"/>
              </a:rPr>
            </a:br>
            <a:r>
              <a:rPr lang="en-US" altLang="en-US" sz="2400" dirty="0">
                <a:sym typeface="Symbol" panose="05050102010706020507" pitchFamily="18" charset="2"/>
              </a:rPr>
              <a:t>eliminates some universes.</a:t>
            </a:r>
          </a:p>
          <a:p>
            <a:pPr algn="ctr" eaLnBrk="1" hangingPunct="1">
              <a:spcBef>
                <a:spcPct val="0"/>
              </a:spcBef>
              <a:buNone/>
            </a:pPr>
            <a:r>
              <a:rPr lang="en-US" altLang="en-US" sz="2400" dirty="0">
                <a:sym typeface="Symbol" panose="05050102010706020507" pitchFamily="18" charset="2"/>
              </a:rPr>
              <a:t>We prove that in the remaining universes, </a:t>
            </a:r>
            <a:r>
              <a:rPr lang="en-US" altLang="en-US" sz="2400" dirty="0">
                <a:solidFill>
                  <a:srgbClr val="66FF66"/>
                </a:solidFill>
                <a:sym typeface="Symbol" panose="05050102010706020507" pitchFamily="18" charset="2"/>
              </a:rPr>
              <a:t>I study</a:t>
            </a:r>
            <a:r>
              <a:rPr lang="en-US" altLang="en-US" sz="2400" dirty="0">
                <a:sym typeface="Symbol" panose="05050102010706020507" pitchFamily="18" charset="2"/>
              </a:rPr>
              <a:t>.</a:t>
            </a:r>
          </a:p>
        </p:txBody>
      </p:sp>
      <p:grpSp>
        <p:nvGrpSpPr>
          <p:cNvPr id="172" name="Group 171">
            <a:extLst>
              <a:ext uri="{FF2B5EF4-FFF2-40B4-BE49-F238E27FC236}">
                <a16:creationId xmlns:a16="http://schemas.microsoft.com/office/drawing/2014/main" id="{7B9A890C-7E85-46C6-8756-6ABEA1597BF1}"/>
              </a:ext>
            </a:extLst>
          </p:cNvPr>
          <p:cNvGrpSpPr/>
          <p:nvPr/>
        </p:nvGrpSpPr>
        <p:grpSpPr>
          <a:xfrm>
            <a:off x="4952346" y="2715066"/>
            <a:ext cx="4118363" cy="2605987"/>
            <a:chOff x="4952346" y="2715066"/>
            <a:chExt cx="4118363" cy="2605987"/>
          </a:xfrm>
        </p:grpSpPr>
        <p:cxnSp>
          <p:nvCxnSpPr>
            <p:cNvPr id="65" name="Straight Connector 64">
              <a:extLst>
                <a:ext uri="{FF2B5EF4-FFF2-40B4-BE49-F238E27FC236}">
                  <a16:creationId xmlns:a16="http://schemas.microsoft.com/office/drawing/2014/main" id="{369715E8-E6CD-4527-9C71-C42C25730EBD}"/>
                </a:ext>
              </a:extLst>
            </p:cNvPr>
            <p:cNvCxnSpPr>
              <a:cxnSpLocks/>
            </p:cNvCxnSpPr>
            <p:nvPr/>
          </p:nvCxnSpPr>
          <p:spPr bwMode="auto">
            <a:xfrm>
              <a:off x="5335315" y="2715066"/>
              <a:ext cx="379685" cy="713934"/>
            </a:xfrm>
            <a:prstGeom prst="line">
              <a:avLst/>
            </a:prstGeom>
            <a:noFill/>
            <a:ln w="28575" cap="flat" cmpd="sng" algn="ctr">
              <a:solidFill>
                <a:srgbClr val="66FF66"/>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814460E3-ED3E-4487-8152-167C342F6CE4}"/>
                </a:ext>
              </a:extLst>
            </p:cNvPr>
            <p:cNvCxnSpPr>
              <a:cxnSpLocks/>
            </p:cNvCxnSpPr>
            <p:nvPr/>
          </p:nvCxnSpPr>
          <p:spPr bwMode="auto">
            <a:xfrm>
              <a:off x="6575134" y="2738896"/>
              <a:ext cx="152628" cy="333137"/>
            </a:xfrm>
            <a:prstGeom prst="line">
              <a:avLst/>
            </a:prstGeom>
            <a:noFill/>
            <a:ln w="28575" cap="flat" cmpd="sng" algn="ctr">
              <a:solidFill>
                <a:srgbClr val="66FF66"/>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0BCE6472-19F8-4D3B-80D1-9CBA6BCE2CF8}"/>
                </a:ext>
              </a:extLst>
            </p:cNvPr>
            <p:cNvCxnSpPr>
              <a:cxnSpLocks/>
            </p:cNvCxnSpPr>
            <p:nvPr/>
          </p:nvCxnSpPr>
          <p:spPr bwMode="auto">
            <a:xfrm>
              <a:off x="6899945" y="2768148"/>
              <a:ext cx="110455" cy="205326"/>
            </a:xfrm>
            <a:prstGeom prst="line">
              <a:avLst/>
            </a:prstGeom>
            <a:noFill/>
            <a:ln w="28575" cap="flat" cmpd="sng" algn="ctr">
              <a:solidFill>
                <a:srgbClr val="66FF66"/>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B171D7CA-753E-4B9A-A3B6-0F1ECB858BC2}"/>
                </a:ext>
              </a:extLst>
            </p:cNvPr>
            <p:cNvCxnSpPr>
              <a:cxnSpLocks/>
            </p:cNvCxnSpPr>
            <p:nvPr/>
          </p:nvCxnSpPr>
          <p:spPr bwMode="auto">
            <a:xfrm>
              <a:off x="7128545" y="2797400"/>
              <a:ext cx="76899" cy="108064"/>
            </a:xfrm>
            <a:prstGeom prst="line">
              <a:avLst/>
            </a:prstGeom>
            <a:noFill/>
            <a:ln w="28575" cap="flat" cmpd="sng" algn="ctr">
              <a:solidFill>
                <a:srgbClr val="66FF66"/>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56C59D14-52C9-403A-BB61-9520ADA6B294}"/>
                </a:ext>
              </a:extLst>
            </p:cNvPr>
            <p:cNvCxnSpPr>
              <a:cxnSpLocks/>
            </p:cNvCxnSpPr>
            <p:nvPr/>
          </p:nvCxnSpPr>
          <p:spPr bwMode="auto">
            <a:xfrm>
              <a:off x="7298422" y="2784707"/>
              <a:ext cx="76899" cy="108064"/>
            </a:xfrm>
            <a:prstGeom prst="line">
              <a:avLst/>
            </a:prstGeom>
            <a:noFill/>
            <a:ln w="28575" cap="flat" cmpd="sng" algn="ctr">
              <a:solidFill>
                <a:srgbClr val="66FF66"/>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10725B11-7A15-438F-A0A6-2420179C2D26}"/>
                </a:ext>
              </a:extLst>
            </p:cNvPr>
            <p:cNvCxnSpPr>
              <a:cxnSpLocks/>
            </p:cNvCxnSpPr>
            <p:nvPr/>
          </p:nvCxnSpPr>
          <p:spPr bwMode="auto">
            <a:xfrm>
              <a:off x="7399900" y="2782764"/>
              <a:ext cx="51033" cy="66287"/>
            </a:xfrm>
            <a:prstGeom prst="line">
              <a:avLst/>
            </a:prstGeom>
            <a:noFill/>
            <a:ln w="28575" cap="flat" cmpd="sng" algn="ctr">
              <a:solidFill>
                <a:srgbClr val="66FF66"/>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C05E5C5B-A6F5-44AC-B4AC-EE0AAD1F4230}"/>
                </a:ext>
              </a:extLst>
            </p:cNvPr>
            <p:cNvCxnSpPr>
              <a:cxnSpLocks/>
            </p:cNvCxnSpPr>
            <p:nvPr/>
          </p:nvCxnSpPr>
          <p:spPr bwMode="auto">
            <a:xfrm>
              <a:off x="7467600" y="2778440"/>
              <a:ext cx="40974" cy="60299"/>
            </a:xfrm>
            <a:prstGeom prst="line">
              <a:avLst/>
            </a:prstGeom>
            <a:noFill/>
            <a:ln w="28575" cap="flat" cmpd="sng" algn="ctr">
              <a:solidFill>
                <a:srgbClr val="66FF66"/>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B5E20432-E2F8-4D75-A76C-84184599BE3D}"/>
                </a:ext>
              </a:extLst>
            </p:cNvPr>
            <p:cNvCxnSpPr>
              <a:cxnSpLocks/>
            </p:cNvCxnSpPr>
            <p:nvPr/>
          </p:nvCxnSpPr>
          <p:spPr bwMode="auto">
            <a:xfrm>
              <a:off x="7535300" y="2774116"/>
              <a:ext cx="22950" cy="41791"/>
            </a:xfrm>
            <a:prstGeom prst="line">
              <a:avLst/>
            </a:prstGeom>
            <a:noFill/>
            <a:ln w="28575" cap="flat" cmpd="sng" algn="ctr">
              <a:solidFill>
                <a:srgbClr val="66FF66"/>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DE3D2265-714D-4024-8C75-891664880510}"/>
                </a:ext>
              </a:extLst>
            </p:cNvPr>
            <p:cNvCxnSpPr>
              <a:cxnSpLocks/>
            </p:cNvCxnSpPr>
            <p:nvPr/>
          </p:nvCxnSpPr>
          <p:spPr bwMode="auto">
            <a:xfrm>
              <a:off x="6426058" y="3270270"/>
              <a:ext cx="261001" cy="424607"/>
            </a:xfrm>
            <a:prstGeom prst="line">
              <a:avLst/>
            </a:prstGeom>
            <a:noFill/>
            <a:ln w="28575" cap="flat" cmpd="sng" algn="ctr">
              <a:solidFill>
                <a:srgbClr val="66FF66"/>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1BA2169F-D904-40E1-8A2D-C73590564E7B}"/>
                </a:ext>
              </a:extLst>
            </p:cNvPr>
            <p:cNvCxnSpPr>
              <a:cxnSpLocks/>
            </p:cNvCxnSpPr>
            <p:nvPr/>
          </p:nvCxnSpPr>
          <p:spPr bwMode="auto">
            <a:xfrm>
              <a:off x="6868400" y="3199092"/>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001327BD-ACF2-4DA6-AF0F-C0360322FFC2}"/>
                </a:ext>
              </a:extLst>
            </p:cNvPr>
            <p:cNvCxnSpPr>
              <a:cxnSpLocks/>
            </p:cNvCxnSpPr>
            <p:nvPr/>
          </p:nvCxnSpPr>
          <p:spPr bwMode="auto">
            <a:xfrm>
              <a:off x="7174028" y="3134716"/>
              <a:ext cx="109968" cy="160134"/>
            </a:xfrm>
            <a:prstGeom prst="line">
              <a:avLst/>
            </a:prstGeom>
            <a:noFill/>
            <a:ln w="28575" cap="flat" cmpd="sng" algn="ctr">
              <a:solidFill>
                <a:srgbClr val="66FF66"/>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BCD82F46-3BA7-4553-B820-0E15D1A048F9}"/>
                </a:ext>
              </a:extLst>
            </p:cNvPr>
            <p:cNvCxnSpPr>
              <a:cxnSpLocks/>
            </p:cNvCxnSpPr>
            <p:nvPr/>
          </p:nvCxnSpPr>
          <p:spPr bwMode="auto">
            <a:xfrm>
              <a:off x="7361620" y="3114211"/>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298C047E-B262-42C9-909A-F0A96714EE4F}"/>
                </a:ext>
              </a:extLst>
            </p:cNvPr>
            <p:cNvCxnSpPr>
              <a:cxnSpLocks/>
            </p:cNvCxnSpPr>
            <p:nvPr/>
          </p:nvCxnSpPr>
          <p:spPr bwMode="auto">
            <a:xfrm>
              <a:off x="7488087" y="3055970"/>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E0FF41F1-AEEB-4865-BFAB-B0D5515E6F9D}"/>
                </a:ext>
              </a:extLst>
            </p:cNvPr>
            <p:cNvCxnSpPr>
              <a:cxnSpLocks/>
            </p:cNvCxnSpPr>
            <p:nvPr/>
          </p:nvCxnSpPr>
          <p:spPr bwMode="auto">
            <a:xfrm>
              <a:off x="7681913" y="3019425"/>
              <a:ext cx="53096" cy="47934"/>
            </a:xfrm>
            <a:prstGeom prst="line">
              <a:avLst/>
            </a:prstGeom>
            <a:noFill/>
            <a:ln w="28575" cap="flat" cmpd="sng" algn="ctr">
              <a:solidFill>
                <a:srgbClr val="66FF66"/>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BDE1128D-7A42-4518-9A0D-28C3B310B9EB}"/>
                </a:ext>
              </a:extLst>
            </p:cNvPr>
            <p:cNvCxnSpPr>
              <a:cxnSpLocks/>
            </p:cNvCxnSpPr>
            <p:nvPr/>
          </p:nvCxnSpPr>
          <p:spPr bwMode="auto">
            <a:xfrm>
              <a:off x="7606654" y="3032456"/>
              <a:ext cx="40793" cy="47027"/>
            </a:xfrm>
            <a:prstGeom prst="line">
              <a:avLst/>
            </a:prstGeom>
            <a:noFill/>
            <a:ln w="28575" cap="flat" cmpd="sng" algn="ctr">
              <a:solidFill>
                <a:srgbClr val="66FF66"/>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1F33520E-082B-4C24-96E6-929E8C80E3CD}"/>
                </a:ext>
              </a:extLst>
            </p:cNvPr>
            <p:cNvCxnSpPr>
              <a:cxnSpLocks/>
            </p:cNvCxnSpPr>
            <p:nvPr/>
          </p:nvCxnSpPr>
          <p:spPr bwMode="auto">
            <a:xfrm>
              <a:off x="7768838" y="2999863"/>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60B1687E-B879-4248-B85E-877239FC4780}"/>
                </a:ext>
              </a:extLst>
            </p:cNvPr>
            <p:cNvCxnSpPr>
              <a:cxnSpLocks/>
            </p:cNvCxnSpPr>
            <p:nvPr/>
          </p:nvCxnSpPr>
          <p:spPr bwMode="auto">
            <a:xfrm>
              <a:off x="4952346" y="3665047"/>
              <a:ext cx="417709" cy="721212"/>
            </a:xfrm>
            <a:prstGeom prst="line">
              <a:avLst/>
            </a:prstGeom>
            <a:noFill/>
            <a:ln w="28575" cap="flat" cmpd="sng" algn="ctr">
              <a:solidFill>
                <a:srgbClr val="66FF66"/>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A9F50BCE-46BB-4429-9BCF-01F4FA8DB707}"/>
                </a:ext>
              </a:extLst>
            </p:cNvPr>
            <p:cNvCxnSpPr>
              <a:cxnSpLocks/>
            </p:cNvCxnSpPr>
            <p:nvPr/>
          </p:nvCxnSpPr>
          <p:spPr bwMode="auto">
            <a:xfrm>
              <a:off x="6397246" y="3979581"/>
              <a:ext cx="330516" cy="516219"/>
            </a:xfrm>
            <a:prstGeom prst="line">
              <a:avLst/>
            </a:prstGeom>
            <a:noFill/>
            <a:ln w="28575" cap="flat" cmpd="sng" algn="ctr">
              <a:solidFill>
                <a:srgbClr val="66FF66"/>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22EF4222-A15D-4379-BDDA-52AF829245CD}"/>
                </a:ext>
              </a:extLst>
            </p:cNvPr>
            <p:cNvCxnSpPr>
              <a:cxnSpLocks/>
            </p:cNvCxnSpPr>
            <p:nvPr/>
          </p:nvCxnSpPr>
          <p:spPr bwMode="auto">
            <a:xfrm>
              <a:off x="7472363" y="3373644"/>
              <a:ext cx="109968" cy="160134"/>
            </a:xfrm>
            <a:prstGeom prst="line">
              <a:avLst/>
            </a:prstGeom>
            <a:noFill/>
            <a:ln w="28575" cap="flat" cmpd="sng" algn="ctr">
              <a:solidFill>
                <a:srgbClr val="66FF66"/>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0AD7AC10-1AE9-46C9-8511-F1159909FB98}"/>
                </a:ext>
              </a:extLst>
            </p:cNvPr>
            <p:cNvCxnSpPr>
              <a:cxnSpLocks/>
            </p:cNvCxnSpPr>
            <p:nvPr/>
          </p:nvCxnSpPr>
          <p:spPr bwMode="auto">
            <a:xfrm>
              <a:off x="7631377" y="3310272"/>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3CD23DA8-6081-451B-AC46-642A956BB1AE}"/>
                </a:ext>
              </a:extLst>
            </p:cNvPr>
            <p:cNvCxnSpPr>
              <a:cxnSpLocks/>
            </p:cNvCxnSpPr>
            <p:nvPr/>
          </p:nvCxnSpPr>
          <p:spPr bwMode="auto">
            <a:xfrm>
              <a:off x="7743555" y="3228216"/>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7DD3519C-86D3-45A7-A7D7-9FF1AB913017}"/>
                </a:ext>
              </a:extLst>
            </p:cNvPr>
            <p:cNvCxnSpPr>
              <a:cxnSpLocks/>
            </p:cNvCxnSpPr>
            <p:nvPr/>
          </p:nvCxnSpPr>
          <p:spPr bwMode="auto">
            <a:xfrm>
              <a:off x="7904040" y="3172619"/>
              <a:ext cx="53096" cy="47934"/>
            </a:xfrm>
            <a:prstGeom prst="line">
              <a:avLst/>
            </a:prstGeom>
            <a:noFill/>
            <a:ln w="28575" cap="flat" cmpd="sng" algn="ctr">
              <a:solidFill>
                <a:srgbClr val="66FF66"/>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D57FCBBB-B274-48CB-9960-486C16FFD264}"/>
                </a:ext>
              </a:extLst>
            </p:cNvPr>
            <p:cNvCxnSpPr>
              <a:cxnSpLocks/>
            </p:cNvCxnSpPr>
            <p:nvPr/>
          </p:nvCxnSpPr>
          <p:spPr bwMode="auto">
            <a:xfrm>
              <a:off x="7990965" y="3153057"/>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3133B48A-A01D-4234-969B-BED904704B81}"/>
                </a:ext>
              </a:extLst>
            </p:cNvPr>
            <p:cNvCxnSpPr>
              <a:cxnSpLocks/>
            </p:cNvCxnSpPr>
            <p:nvPr/>
          </p:nvCxnSpPr>
          <p:spPr bwMode="auto">
            <a:xfrm>
              <a:off x="6882747" y="3667126"/>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127" name="Straight Connector 126">
              <a:extLst>
                <a:ext uri="{FF2B5EF4-FFF2-40B4-BE49-F238E27FC236}">
                  <a16:creationId xmlns:a16="http://schemas.microsoft.com/office/drawing/2014/main" id="{8174AC02-725E-4DFD-B8FE-88BF19682E60}"/>
                </a:ext>
              </a:extLst>
            </p:cNvPr>
            <p:cNvCxnSpPr>
              <a:cxnSpLocks/>
            </p:cNvCxnSpPr>
            <p:nvPr/>
          </p:nvCxnSpPr>
          <p:spPr bwMode="auto">
            <a:xfrm>
              <a:off x="7388491" y="3899147"/>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128" name="Straight Connector 127">
              <a:extLst>
                <a:ext uri="{FF2B5EF4-FFF2-40B4-BE49-F238E27FC236}">
                  <a16:creationId xmlns:a16="http://schemas.microsoft.com/office/drawing/2014/main" id="{44058F70-167C-4739-BB71-9393CBD71833}"/>
                </a:ext>
              </a:extLst>
            </p:cNvPr>
            <p:cNvCxnSpPr>
              <a:cxnSpLocks/>
            </p:cNvCxnSpPr>
            <p:nvPr/>
          </p:nvCxnSpPr>
          <p:spPr bwMode="auto">
            <a:xfrm>
              <a:off x="7628301" y="4414350"/>
              <a:ext cx="328835" cy="478671"/>
            </a:xfrm>
            <a:prstGeom prst="line">
              <a:avLst/>
            </a:prstGeom>
            <a:noFill/>
            <a:ln w="28575" cap="flat" cmpd="sng" algn="ctr">
              <a:solidFill>
                <a:srgbClr val="66FF66"/>
              </a:solidFill>
              <a:prstDash val="solid"/>
              <a:round/>
              <a:headEnd type="none" w="med" len="med"/>
              <a:tailEnd type="none" w="med" len="med"/>
            </a:ln>
            <a:effectLst/>
          </p:spPr>
        </p:cxnSp>
        <p:cxnSp>
          <p:nvCxnSpPr>
            <p:cNvPr id="129" name="Straight Connector 128">
              <a:extLst>
                <a:ext uri="{FF2B5EF4-FFF2-40B4-BE49-F238E27FC236}">
                  <a16:creationId xmlns:a16="http://schemas.microsoft.com/office/drawing/2014/main" id="{170D7A74-3C85-4064-B533-73CDDDD7D1B9}"/>
                </a:ext>
              </a:extLst>
            </p:cNvPr>
            <p:cNvCxnSpPr>
              <a:cxnSpLocks/>
            </p:cNvCxnSpPr>
            <p:nvPr/>
          </p:nvCxnSpPr>
          <p:spPr bwMode="auto">
            <a:xfrm>
              <a:off x="7459928" y="4953000"/>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131" name="Straight Connector 130">
              <a:extLst>
                <a:ext uri="{FF2B5EF4-FFF2-40B4-BE49-F238E27FC236}">
                  <a16:creationId xmlns:a16="http://schemas.microsoft.com/office/drawing/2014/main" id="{9BF02D3E-C7E0-4348-925D-2EE8F986FDEA}"/>
                </a:ext>
              </a:extLst>
            </p:cNvPr>
            <p:cNvCxnSpPr>
              <a:cxnSpLocks/>
            </p:cNvCxnSpPr>
            <p:nvPr/>
          </p:nvCxnSpPr>
          <p:spPr bwMode="auto">
            <a:xfrm>
              <a:off x="8226691" y="4937369"/>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132" name="Straight Connector 131">
              <a:extLst>
                <a:ext uri="{FF2B5EF4-FFF2-40B4-BE49-F238E27FC236}">
                  <a16:creationId xmlns:a16="http://schemas.microsoft.com/office/drawing/2014/main" id="{5BF3F854-26BE-442F-9305-EE1E370392A1}"/>
                </a:ext>
              </a:extLst>
            </p:cNvPr>
            <p:cNvCxnSpPr>
              <a:cxnSpLocks/>
            </p:cNvCxnSpPr>
            <p:nvPr/>
          </p:nvCxnSpPr>
          <p:spPr bwMode="auto">
            <a:xfrm>
              <a:off x="8834437" y="4856406"/>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135" name="Straight Connector 134">
              <a:extLst>
                <a:ext uri="{FF2B5EF4-FFF2-40B4-BE49-F238E27FC236}">
                  <a16:creationId xmlns:a16="http://schemas.microsoft.com/office/drawing/2014/main" id="{FFF98996-14AC-4D53-B888-C40BC01750BC}"/>
                </a:ext>
              </a:extLst>
            </p:cNvPr>
            <p:cNvCxnSpPr>
              <a:cxnSpLocks/>
            </p:cNvCxnSpPr>
            <p:nvPr/>
          </p:nvCxnSpPr>
          <p:spPr bwMode="auto">
            <a:xfrm>
              <a:off x="8790337" y="4246033"/>
              <a:ext cx="249261" cy="402167"/>
            </a:xfrm>
            <a:prstGeom prst="line">
              <a:avLst/>
            </a:prstGeom>
            <a:noFill/>
            <a:ln w="28575" cap="flat" cmpd="sng" algn="ctr">
              <a:solidFill>
                <a:srgbClr val="66FF66"/>
              </a:solidFill>
              <a:prstDash val="solid"/>
              <a:round/>
              <a:headEnd type="none" w="med" len="med"/>
              <a:tailEnd type="none" w="med" len="med"/>
            </a:ln>
            <a:effectLst/>
          </p:spPr>
        </p:cxnSp>
        <p:cxnSp>
          <p:nvCxnSpPr>
            <p:cNvPr id="136" name="Straight Connector 135">
              <a:extLst>
                <a:ext uri="{FF2B5EF4-FFF2-40B4-BE49-F238E27FC236}">
                  <a16:creationId xmlns:a16="http://schemas.microsoft.com/office/drawing/2014/main" id="{CC327895-D707-48CF-946C-EA8909AE7CEC}"/>
                </a:ext>
              </a:extLst>
            </p:cNvPr>
            <p:cNvCxnSpPr>
              <a:cxnSpLocks/>
            </p:cNvCxnSpPr>
            <p:nvPr/>
          </p:nvCxnSpPr>
          <p:spPr bwMode="auto">
            <a:xfrm>
              <a:off x="7616499" y="3664636"/>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137" name="Straight Connector 136">
              <a:extLst>
                <a:ext uri="{FF2B5EF4-FFF2-40B4-BE49-F238E27FC236}">
                  <a16:creationId xmlns:a16="http://schemas.microsoft.com/office/drawing/2014/main" id="{ADA1EF86-6275-46E7-8680-BA34CC91BB1E}"/>
                </a:ext>
              </a:extLst>
            </p:cNvPr>
            <p:cNvCxnSpPr>
              <a:cxnSpLocks/>
            </p:cNvCxnSpPr>
            <p:nvPr/>
          </p:nvCxnSpPr>
          <p:spPr bwMode="auto">
            <a:xfrm>
              <a:off x="7900132" y="4039978"/>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138" name="Straight Connector 137">
              <a:extLst>
                <a:ext uri="{FF2B5EF4-FFF2-40B4-BE49-F238E27FC236}">
                  <a16:creationId xmlns:a16="http://schemas.microsoft.com/office/drawing/2014/main" id="{ADB9523B-1819-436D-848D-CACE6CFCE8A7}"/>
                </a:ext>
              </a:extLst>
            </p:cNvPr>
            <p:cNvCxnSpPr>
              <a:cxnSpLocks/>
            </p:cNvCxnSpPr>
            <p:nvPr/>
          </p:nvCxnSpPr>
          <p:spPr bwMode="auto">
            <a:xfrm>
              <a:off x="8388062" y="4030833"/>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139" name="Straight Connector 138">
              <a:extLst>
                <a:ext uri="{FF2B5EF4-FFF2-40B4-BE49-F238E27FC236}">
                  <a16:creationId xmlns:a16="http://schemas.microsoft.com/office/drawing/2014/main" id="{1C5D2FC6-3F0B-47A8-8DDD-6916D89DF975}"/>
                </a:ext>
              </a:extLst>
            </p:cNvPr>
            <p:cNvCxnSpPr>
              <a:cxnSpLocks/>
            </p:cNvCxnSpPr>
            <p:nvPr/>
          </p:nvCxnSpPr>
          <p:spPr bwMode="auto">
            <a:xfrm>
              <a:off x="8800014" y="3882117"/>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140" name="Straight Connector 139">
              <a:extLst>
                <a:ext uri="{FF2B5EF4-FFF2-40B4-BE49-F238E27FC236}">
                  <a16:creationId xmlns:a16="http://schemas.microsoft.com/office/drawing/2014/main" id="{1288EA98-940F-4413-8711-5FED300C8ED0}"/>
                </a:ext>
              </a:extLst>
            </p:cNvPr>
            <p:cNvCxnSpPr>
              <a:cxnSpLocks/>
            </p:cNvCxnSpPr>
            <p:nvPr/>
          </p:nvCxnSpPr>
          <p:spPr bwMode="auto">
            <a:xfrm>
              <a:off x="7810339" y="3516572"/>
              <a:ext cx="109968" cy="160134"/>
            </a:xfrm>
            <a:prstGeom prst="line">
              <a:avLst/>
            </a:prstGeom>
            <a:noFill/>
            <a:ln w="28575" cap="flat" cmpd="sng" algn="ctr">
              <a:solidFill>
                <a:srgbClr val="66FF66"/>
              </a:solidFill>
              <a:prstDash val="solid"/>
              <a:round/>
              <a:headEnd type="none" w="med" len="med"/>
              <a:tailEnd type="none" w="med" len="med"/>
            </a:ln>
            <a:effectLst/>
          </p:spPr>
        </p:cxnSp>
        <p:cxnSp>
          <p:nvCxnSpPr>
            <p:cNvPr id="145" name="Straight Connector 144">
              <a:extLst>
                <a:ext uri="{FF2B5EF4-FFF2-40B4-BE49-F238E27FC236}">
                  <a16:creationId xmlns:a16="http://schemas.microsoft.com/office/drawing/2014/main" id="{43251F69-0A17-408D-BBCB-64DBB6313207}"/>
                </a:ext>
              </a:extLst>
            </p:cNvPr>
            <p:cNvCxnSpPr>
              <a:cxnSpLocks/>
            </p:cNvCxnSpPr>
            <p:nvPr/>
          </p:nvCxnSpPr>
          <p:spPr bwMode="auto">
            <a:xfrm>
              <a:off x="8166319" y="3596639"/>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46" name="Straight Connector 145">
              <a:extLst>
                <a:ext uri="{FF2B5EF4-FFF2-40B4-BE49-F238E27FC236}">
                  <a16:creationId xmlns:a16="http://schemas.microsoft.com/office/drawing/2014/main" id="{A5149772-A823-48F2-AC52-1711C1938FE3}"/>
                </a:ext>
              </a:extLst>
            </p:cNvPr>
            <p:cNvCxnSpPr>
              <a:cxnSpLocks/>
            </p:cNvCxnSpPr>
            <p:nvPr/>
          </p:nvCxnSpPr>
          <p:spPr bwMode="auto">
            <a:xfrm>
              <a:off x="8490845" y="3567569"/>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4AE62FB2-2918-4DEC-844B-F1D7EC2BB270}"/>
                </a:ext>
              </a:extLst>
            </p:cNvPr>
            <p:cNvCxnSpPr>
              <a:cxnSpLocks/>
            </p:cNvCxnSpPr>
            <p:nvPr/>
          </p:nvCxnSpPr>
          <p:spPr bwMode="auto">
            <a:xfrm>
              <a:off x="8779453" y="3459814"/>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48" name="Straight Connector 147">
              <a:extLst>
                <a:ext uri="{FF2B5EF4-FFF2-40B4-BE49-F238E27FC236}">
                  <a16:creationId xmlns:a16="http://schemas.microsoft.com/office/drawing/2014/main" id="{6657F1C4-C9F3-4DFD-B9C2-7491AA80B7C4}"/>
                </a:ext>
              </a:extLst>
            </p:cNvPr>
            <p:cNvCxnSpPr>
              <a:cxnSpLocks/>
            </p:cNvCxnSpPr>
            <p:nvPr/>
          </p:nvCxnSpPr>
          <p:spPr bwMode="auto">
            <a:xfrm>
              <a:off x="8032879" y="3381973"/>
              <a:ext cx="40793" cy="47027"/>
            </a:xfrm>
            <a:prstGeom prst="line">
              <a:avLst/>
            </a:prstGeom>
            <a:noFill/>
            <a:ln w="28575" cap="flat" cmpd="sng" algn="ctr">
              <a:solidFill>
                <a:srgbClr val="66FF66"/>
              </a:solidFill>
              <a:prstDash val="solid"/>
              <a:round/>
              <a:headEnd type="none" w="med" len="med"/>
              <a:tailEnd type="none" w="med" len="med"/>
            </a:ln>
            <a:effectLst/>
          </p:spPr>
        </p:cxnSp>
        <p:cxnSp>
          <p:nvCxnSpPr>
            <p:cNvPr id="149" name="Straight Connector 148">
              <a:extLst>
                <a:ext uri="{FF2B5EF4-FFF2-40B4-BE49-F238E27FC236}">
                  <a16:creationId xmlns:a16="http://schemas.microsoft.com/office/drawing/2014/main" id="{6042A909-B3C5-4AA8-A94C-2AD5B8AD745D}"/>
                </a:ext>
              </a:extLst>
            </p:cNvPr>
            <p:cNvCxnSpPr>
              <a:cxnSpLocks/>
            </p:cNvCxnSpPr>
            <p:nvPr/>
          </p:nvCxnSpPr>
          <p:spPr bwMode="auto">
            <a:xfrm>
              <a:off x="8257660" y="3506293"/>
              <a:ext cx="40793" cy="47027"/>
            </a:xfrm>
            <a:prstGeom prst="line">
              <a:avLst/>
            </a:prstGeom>
            <a:noFill/>
            <a:ln w="28575" cap="flat" cmpd="sng" algn="ctr">
              <a:solidFill>
                <a:srgbClr val="66FF66"/>
              </a:solidFill>
              <a:prstDash val="solid"/>
              <a:round/>
              <a:headEnd type="none" w="med" len="med"/>
              <a:tailEnd type="none" w="med" len="med"/>
            </a:ln>
            <a:effectLst/>
          </p:spPr>
        </p:cxnSp>
        <p:cxnSp>
          <p:nvCxnSpPr>
            <p:cNvPr id="152" name="Straight Connector 151">
              <a:extLst>
                <a:ext uri="{FF2B5EF4-FFF2-40B4-BE49-F238E27FC236}">
                  <a16:creationId xmlns:a16="http://schemas.microsoft.com/office/drawing/2014/main" id="{C2879860-2822-4D39-840A-BD77A5282C4A}"/>
                </a:ext>
              </a:extLst>
            </p:cNvPr>
            <p:cNvCxnSpPr>
              <a:cxnSpLocks/>
            </p:cNvCxnSpPr>
            <p:nvPr/>
          </p:nvCxnSpPr>
          <p:spPr bwMode="auto">
            <a:xfrm>
              <a:off x="8505696" y="3428999"/>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56" name="Straight Connector 155">
              <a:extLst>
                <a:ext uri="{FF2B5EF4-FFF2-40B4-BE49-F238E27FC236}">
                  <a16:creationId xmlns:a16="http://schemas.microsoft.com/office/drawing/2014/main" id="{E5012511-B372-4150-A6A8-A484C71DB937}"/>
                </a:ext>
              </a:extLst>
            </p:cNvPr>
            <p:cNvCxnSpPr>
              <a:cxnSpLocks/>
            </p:cNvCxnSpPr>
            <p:nvPr/>
          </p:nvCxnSpPr>
          <p:spPr bwMode="auto">
            <a:xfrm>
              <a:off x="8560591" y="3350419"/>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58" name="Straight Connector 157">
              <a:extLst>
                <a:ext uri="{FF2B5EF4-FFF2-40B4-BE49-F238E27FC236}">
                  <a16:creationId xmlns:a16="http://schemas.microsoft.com/office/drawing/2014/main" id="{5FAC8BE9-923F-4E17-8221-709ABD6A6882}"/>
                </a:ext>
              </a:extLst>
            </p:cNvPr>
            <p:cNvCxnSpPr>
              <a:cxnSpLocks/>
            </p:cNvCxnSpPr>
            <p:nvPr/>
          </p:nvCxnSpPr>
          <p:spPr bwMode="auto">
            <a:xfrm>
              <a:off x="8575846" y="3276600"/>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59" name="Straight Connector 158">
              <a:extLst>
                <a:ext uri="{FF2B5EF4-FFF2-40B4-BE49-F238E27FC236}">
                  <a16:creationId xmlns:a16="http://schemas.microsoft.com/office/drawing/2014/main" id="{CEDB2C5C-FCF4-4CED-91E2-4EDD6103F190}"/>
                </a:ext>
              </a:extLst>
            </p:cNvPr>
            <p:cNvCxnSpPr>
              <a:cxnSpLocks/>
            </p:cNvCxnSpPr>
            <p:nvPr/>
          </p:nvCxnSpPr>
          <p:spPr bwMode="auto">
            <a:xfrm>
              <a:off x="8586339" y="3239245"/>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0" name="Straight Connector 159">
              <a:extLst>
                <a:ext uri="{FF2B5EF4-FFF2-40B4-BE49-F238E27FC236}">
                  <a16:creationId xmlns:a16="http://schemas.microsoft.com/office/drawing/2014/main" id="{6BE28A00-3E3C-4D9C-A5FB-E45355BE8F08}"/>
                </a:ext>
              </a:extLst>
            </p:cNvPr>
            <p:cNvCxnSpPr>
              <a:cxnSpLocks/>
            </p:cNvCxnSpPr>
            <p:nvPr/>
          </p:nvCxnSpPr>
          <p:spPr bwMode="auto">
            <a:xfrm>
              <a:off x="8587308" y="3201890"/>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1" name="Straight Connector 160">
              <a:extLst>
                <a:ext uri="{FF2B5EF4-FFF2-40B4-BE49-F238E27FC236}">
                  <a16:creationId xmlns:a16="http://schemas.microsoft.com/office/drawing/2014/main" id="{14610C81-13B3-43ED-9C80-B5234B175383}"/>
                </a:ext>
              </a:extLst>
            </p:cNvPr>
            <p:cNvCxnSpPr>
              <a:cxnSpLocks/>
            </p:cNvCxnSpPr>
            <p:nvPr/>
          </p:nvCxnSpPr>
          <p:spPr bwMode="auto">
            <a:xfrm>
              <a:off x="8361532" y="3326601"/>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2" name="Straight Connector 161">
              <a:extLst>
                <a:ext uri="{FF2B5EF4-FFF2-40B4-BE49-F238E27FC236}">
                  <a16:creationId xmlns:a16="http://schemas.microsoft.com/office/drawing/2014/main" id="{3022A8CF-72E8-408C-9C6B-F9EF9756352B}"/>
                </a:ext>
              </a:extLst>
            </p:cNvPr>
            <p:cNvCxnSpPr>
              <a:cxnSpLocks/>
            </p:cNvCxnSpPr>
            <p:nvPr/>
          </p:nvCxnSpPr>
          <p:spPr bwMode="auto">
            <a:xfrm>
              <a:off x="8377238" y="3267817"/>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3" name="Straight Connector 162">
              <a:extLst>
                <a:ext uri="{FF2B5EF4-FFF2-40B4-BE49-F238E27FC236}">
                  <a16:creationId xmlns:a16="http://schemas.microsoft.com/office/drawing/2014/main" id="{49D5AF40-EFCD-4353-8490-C6253D543E88}"/>
                </a:ext>
              </a:extLst>
            </p:cNvPr>
            <p:cNvCxnSpPr>
              <a:cxnSpLocks/>
            </p:cNvCxnSpPr>
            <p:nvPr/>
          </p:nvCxnSpPr>
          <p:spPr bwMode="auto">
            <a:xfrm>
              <a:off x="8392944" y="3220938"/>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4" name="Straight Connector 163">
              <a:extLst>
                <a:ext uri="{FF2B5EF4-FFF2-40B4-BE49-F238E27FC236}">
                  <a16:creationId xmlns:a16="http://schemas.microsoft.com/office/drawing/2014/main" id="{77971E6B-C9A7-47C5-8DFA-23A4599B2329}"/>
                </a:ext>
              </a:extLst>
            </p:cNvPr>
            <p:cNvCxnSpPr>
              <a:cxnSpLocks/>
            </p:cNvCxnSpPr>
            <p:nvPr/>
          </p:nvCxnSpPr>
          <p:spPr bwMode="auto">
            <a:xfrm>
              <a:off x="8765381" y="3255912"/>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6" name="Straight Connector 165">
              <a:extLst>
                <a:ext uri="{FF2B5EF4-FFF2-40B4-BE49-F238E27FC236}">
                  <a16:creationId xmlns:a16="http://schemas.microsoft.com/office/drawing/2014/main" id="{D25EFF21-7E10-4A4C-B3C4-2A66F9603531}"/>
                </a:ext>
              </a:extLst>
            </p:cNvPr>
            <p:cNvCxnSpPr>
              <a:cxnSpLocks/>
            </p:cNvCxnSpPr>
            <p:nvPr/>
          </p:nvCxnSpPr>
          <p:spPr bwMode="auto">
            <a:xfrm>
              <a:off x="8765021" y="3337578"/>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845CD864-A876-413E-83EA-93AFF8084100}"/>
                </a:ext>
              </a:extLst>
            </p:cNvPr>
            <p:cNvCxnSpPr>
              <a:cxnSpLocks/>
            </p:cNvCxnSpPr>
            <p:nvPr/>
          </p:nvCxnSpPr>
          <p:spPr bwMode="auto">
            <a:xfrm>
              <a:off x="8113884" y="3293267"/>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68" name="Straight Connector 167">
              <a:extLst>
                <a:ext uri="{FF2B5EF4-FFF2-40B4-BE49-F238E27FC236}">
                  <a16:creationId xmlns:a16="http://schemas.microsoft.com/office/drawing/2014/main" id="{7A2F6BBF-EE7A-4AAF-9595-C2CE524FE0FA}"/>
                </a:ext>
              </a:extLst>
            </p:cNvPr>
            <p:cNvCxnSpPr>
              <a:cxnSpLocks/>
            </p:cNvCxnSpPr>
            <p:nvPr/>
          </p:nvCxnSpPr>
          <p:spPr bwMode="auto">
            <a:xfrm>
              <a:off x="8143876" y="3255171"/>
              <a:ext cx="22849" cy="32593"/>
            </a:xfrm>
            <a:prstGeom prst="line">
              <a:avLst/>
            </a:prstGeom>
            <a:noFill/>
            <a:ln w="28575" cap="flat" cmpd="sng" algn="ctr">
              <a:solidFill>
                <a:srgbClr val="66FF66"/>
              </a:solidFill>
              <a:prstDash val="solid"/>
              <a:round/>
              <a:headEnd type="none" w="med" len="med"/>
              <a:tailEnd type="none" w="med" len="med"/>
            </a:ln>
            <a:effectLst/>
          </p:spPr>
        </p:cxnSp>
      </p:grpSp>
      <p:grpSp>
        <p:nvGrpSpPr>
          <p:cNvPr id="173" name="Group 172">
            <a:extLst>
              <a:ext uri="{FF2B5EF4-FFF2-40B4-BE49-F238E27FC236}">
                <a16:creationId xmlns:a16="http://schemas.microsoft.com/office/drawing/2014/main" id="{784A3FC8-824F-41F8-942F-464AF7768664}"/>
              </a:ext>
            </a:extLst>
          </p:cNvPr>
          <p:cNvGrpSpPr/>
          <p:nvPr/>
        </p:nvGrpSpPr>
        <p:grpSpPr>
          <a:xfrm>
            <a:off x="77364" y="1518698"/>
            <a:ext cx="8858393" cy="914400"/>
            <a:chOff x="77364" y="1518698"/>
            <a:chExt cx="8858393" cy="914400"/>
          </a:xfrm>
        </p:grpSpPr>
        <p:sp>
          <p:nvSpPr>
            <p:cNvPr id="174" name="AutoShape 35">
              <a:extLst>
                <a:ext uri="{FF2B5EF4-FFF2-40B4-BE49-F238E27FC236}">
                  <a16:creationId xmlns:a16="http://schemas.microsoft.com/office/drawing/2014/main" id="{9895AD20-524E-4278-B8B5-C5796CA47D21}"/>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175" name="Group 174">
              <a:extLst>
                <a:ext uri="{FF2B5EF4-FFF2-40B4-BE49-F238E27FC236}">
                  <a16:creationId xmlns:a16="http://schemas.microsoft.com/office/drawing/2014/main" id="{AF8B99DF-F2FC-461A-81ED-AEE94B4A1C5D}"/>
                </a:ext>
              </a:extLst>
            </p:cNvPr>
            <p:cNvGrpSpPr/>
            <p:nvPr/>
          </p:nvGrpSpPr>
          <p:grpSpPr>
            <a:xfrm>
              <a:off x="1203138" y="1839155"/>
              <a:ext cx="3749862" cy="541210"/>
              <a:chOff x="2057400" y="3048018"/>
              <a:chExt cx="6049332" cy="929409"/>
            </a:xfrm>
          </p:grpSpPr>
          <p:grpSp>
            <p:nvGrpSpPr>
              <p:cNvPr id="180" name="Group 179">
                <a:extLst>
                  <a:ext uri="{FF2B5EF4-FFF2-40B4-BE49-F238E27FC236}">
                    <a16:creationId xmlns:a16="http://schemas.microsoft.com/office/drawing/2014/main" id="{2DA72E30-CCFB-499B-ACAD-6EBAE93A93B1}"/>
                  </a:ext>
                </a:extLst>
              </p:cNvPr>
              <p:cNvGrpSpPr/>
              <p:nvPr/>
            </p:nvGrpSpPr>
            <p:grpSpPr>
              <a:xfrm>
                <a:off x="2057400" y="3063027"/>
                <a:ext cx="3222012" cy="914400"/>
                <a:chOff x="386769" y="886881"/>
                <a:chExt cx="3222012" cy="914400"/>
              </a:xfrm>
            </p:grpSpPr>
            <p:pic>
              <p:nvPicPr>
                <p:cNvPr id="182" name="Picture 2" descr="Mom Angry Kids Images, Stock Photos &amp; Vectors | Shutterstock">
                  <a:extLst>
                    <a:ext uri="{FF2B5EF4-FFF2-40B4-BE49-F238E27FC236}">
                      <a16:creationId xmlns:a16="http://schemas.microsoft.com/office/drawing/2014/main" id="{E8C3DF19-BAD1-4367-A0AB-FB240033FE95}"/>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183" name="Picture 4" descr="When Educational Failure is Not an Option - EduTrics">
                  <a:extLst>
                    <a:ext uri="{FF2B5EF4-FFF2-40B4-BE49-F238E27FC236}">
                      <a16:creationId xmlns:a16="http://schemas.microsoft.com/office/drawing/2014/main" id="{FCA7082A-EFE5-4A9A-A3F2-D1A9FE629CBE}"/>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181" name="Picture 6" descr="Study: After-School Programs Can Help Improve Flat or Declining ...">
                <a:extLst>
                  <a:ext uri="{FF2B5EF4-FFF2-40B4-BE49-F238E27FC236}">
                    <a16:creationId xmlns:a16="http://schemas.microsoft.com/office/drawing/2014/main" id="{36370C8A-0386-44F2-BD4B-22DCF54DDEA5}"/>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76" name="AutoShape 35">
              <a:extLst>
                <a:ext uri="{FF2B5EF4-FFF2-40B4-BE49-F238E27FC236}">
                  <a16:creationId xmlns:a16="http://schemas.microsoft.com/office/drawing/2014/main" id="{766A7572-636A-4551-B5B9-038929776ABE}"/>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177" name="Group 176">
              <a:extLst>
                <a:ext uri="{FF2B5EF4-FFF2-40B4-BE49-F238E27FC236}">
                  <a16:creationId xmlns:a16="http://schemas.microsoft.com/office/drawing/2014/main" id="{0C1521F6-51C1-4BEE-B986-D579515EBB3E}"/>
                </a:ext>
              </a:extLst>
            </p:cNvPr>
            <p:cNvGrpSpPr/>
            <p:nvPr/>
          </p:nvGrpSpPr>
          <p:grpSpPr>
            <a:xfrm>
              <a:off x="6697054" y="1845892"/>
              <a:ext cx="1650961" cy="532470"/>
              <a:chOff x="2375136" y="4560195"/>
              <a:chExt cx="2663355" cy="914400"/>
            </a:xfrm>
          </p:grpSpPr>
          <p:pic>
            <p:nvPicPr>
              <p:cNvPr id="178" name="Picture 2" descr="Sick bear (With images) | Im sick, Sick, Bear">
                <a:extLst>
                  <a:ext uri="{FF2B5EF4-FFF2-40B4-BE49-F238E27FC236}">
                    <a16:creationId xmlns:a16="http://schemas.microsoft.com/office/drawing/2014/main" id="{AC3A1CBE-B365-4AF1-95C9-38C18999E5FA}"/>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179" name="Picture 178">
                <a:extLst>
                  <a:ext uri="{FF2B5EF4-FFF2-40B4-BE49-F238E27FC236}">
                    <a16:creationId xmlns:a16="http://schemas.microsoft.com/office/drawing/2014/main" id="{17205697-E03C-43D6-BEB6-8D73E6EF79F6}"/>
                  </a:ext>
                </a:extLst>
              </p:cNvPr>
              <p:cNvPicPr>
                <a:picLocks noChangeAspect="1"/>
              </p:cNvPicPr>
              <p:nvPr/>
            </p:nvPicPr>
            <p:blipFill>
              <a:blip r:embed="rId9"/>
              <a:stretch>
                <a:fillRect/>
              </a:stretch>
            </p:blipFill>
            <p:spPr>
              <a:xfrm>
                <a:off x="3925203" y="4560195"/>
                <a:ext cx="1113288" cy="914400"/>
              </a:xfrm>
              <a:prstGeom prst="rect">
                <a:avLst/>
              </a:prstGeom>
            </p:spPr>
          </p:pic>
        </p:grpSp>
      </p:grpSp>
    </p:spTree>
    <p:extLst>
      <p:ext uri="{BB962C8B-B14F-4D97-AF65-F5344CB8AC3E}">
        <p14:creationId xmlns:p14="http://schemas.microsoft.com/office/powerpoint/2010/main" val="3727250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3">
                                            <p:txEl>
                                              <p:pRg st="0" end="0"/>
                                            </p:txEl>
                                          </p:spTgt>
                                        </p:tgtEl>
                                        <p:attrNameLst>
                                          <p:attrName>style.visibility</p:attrName>
                                        </p:attrNameLst>
                                      </p:cBhvr>
                                      <p:to>
                                        <p:strVal val="visible"/>
                                      </p:to>
                                    </p:set>
                                    <p:anim calcmode="lin" valueType="num">
                                      <p:cBhvr additive="base">
                                        <p:cTn id="11" dur="500" fill="hold"/>
                                        <p:tgtEl>
                                          <p:spTgt spid="6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0"/>
                                        </p:tgtEl>
                                        <p:attrNameLst>
                                          <p:attrName>style.visibility</p:attrName>
                                        </p:attrNameLst>
                                      </p:cBhvr>
                                      <p:to>
                                        <p:strVal val="visible"/>
                                      </p:to>
                                    </p:set>
                                    <p:anim calcmode="lin" valueType="num">
                                      <p:cBhvr additive="base">
                                        <p:cTn id="17" dur="500" fill="hold"/>
                                        <p:tgtEl>
                                          <p:spTgt spid="40"/>
                                        </p:tgtEl>
                                        <p:attrNameLst>
                                          <p:attrName>ppt_x</p:attrName>
                                        </p:attrNameLst>
                                      </p:cBhvr>
                                      <p:tavLst>
                                        <p:tav tm="0">
                                          <p:val>
                                            <p:strVal val="#ppt_x"/>
                                          </p:val>
                                        </p:tav>
                                        <p:tav tm="100000">
                                          <p:val>
                                            <p:strVal val="#ppt_x"/>
                                          </p:val>
                                        </p:tav>
                                      </p:tavLst>
                                    </p:anim>
                                    <p:anim calcmode="lin" valueType="num">
                                      <p:cBhvr additive="base">
                                        <p:cTn id="18"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172"/>
                                        </p:tgtEl>
                                        <p:attrNameLst>
                                          <p:attrName>style.visibility</p:attrName>
                                        </p:attrNameLst>
                                      </p:cBhvr>
                                      <p:to>
                                        <p:strVal val="visible"/>
                                      </p:to>
                                    </p:set>
                                    <p:anim calcmode="lin" valueType="num">
                                      <p:cBhvr additive="base">
                                        <p:cTn id="23" dur="500" fill="hold"/>
                                        <p:tgtEl>
                                          <p:spTgt spid="172"/>
                                        </p:tgtEl>
                                        <p:attrNameLst>
                                          <p:attrName>ppt_x</p:attrName>
                                        </p:attrNameLst>
                                      </p:cBhvr>
                                      <p:tavLst>
                                        <p:tav tm="0">
                                          <p:val>
                                            <p:strVal val="#ppt_x"/>
                                          </p:val>
                                        </p:tav>
                                        <p:tav tm="100000">
                                          <p:val>
                                            <p:strVal val="#ppt_x"/>
                                          </p:val>
                                        </p:tav>
                                      </p:tavLst>
                                    </p:anim>
                                    <p:anim calcmode="lin" valueType="num">
                                      <p:cBhvr additive="base">
                                        <p:cTn id="24" dur="500" fill="hold"/>
                                        <p:tgtEl>
                                          <p:spTgt spid="172"/>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63">
                                            <p:txEl>
                                              <p:pRg st="1" end="1"/>
                                            </p:txEl>
                                          </p:spTgt>
                                        </p:tgtEl>
                                        <p:attrNameLst>
                                          <p:attrName>style.visibility</p:attrName>
                                        </p:attrNameLst>
                                      </p:cBhvr>
                                      <p:to>
                                        <p:strVal val="visible"/>
                                      </p:to>
                                    </p:set>
                                    <p:anim calcmode="lin" valueType="num">
                                      <p:cBhvr additive="base">
                                        <p:cTn id="29" dur="500" fill="hold"/>
                                        <p:tgtEl>
                                          <p:spTgt spid="63">
                                            <p:txEl>
                                              <p:pRg st="1" end="1"/>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6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pic>
        <p:nvPicPr>
          <p:cNvPr id="40" name="Picture 4" descr="Could Parallel Universes Be Physically Real?">
            <a:extLst>
              <a:ext uri="{FF2B5EF4-FFF2-40B4-BE49-F238E27FC236}">
                <a16:creationId xmlns:a16="http://schemas.microsoft.com/office/drawing/2014/main" id="{3EE22E57-6315-4A2A-9D81-2E77BD140C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98599" y="2644693"/>
            <a:ext cx="4415978" cy="2649587"/>
          </a:xfrm>
          <a:prstGeom prst="rect">
            <a:avLst/>
          </a:prstGeom>
          <a:noFill/>
          <a:extLst>
            <a:ext uri="{909E8E84-426E-40DD-AFC4-6F175D3DCCD1}">
              <a14:hiddenFill xmlns:a14="http://schemas.microsoft.com/office/drawing/2010/main">
                <a:solidFill>
                  <a:srgbClr val="FFFFFF"/>
                </a:solidFill>
              </a14:hiddenFill>
            </a:ext>
          </a:extLst>
        </p:spPr>
      </p:pic>
      <p:sp>
        <p:nvSpPr>
          <p:cNvPr id="63" name="AutoShape 35">
            <a:extLst>
              <a:ext uri="{FF2B5EF4-FFF2-40B4-BE49-F238E27FC236}">
                <a16:creationId xmlns:a16="http://schemas.microsoft.com/office/drawing/2014/main" id="{D9DD2A3F-1487-4776-8691-3034CDC0922A}"/>
              </a:ext>
            </a:extLst>
          </p:cNvPr>
          <p:cNvSpPr>
            <a:spLocks noChangeArrowheads="1"/>
          </p:cNvSpPr>
          <p:nvPr/>
        </p:nvSpPr>
        <p:spPr bwMode="auto">
          <a:xfrm>
            <a:off x="152400" y="2667000"/>
            <a:ext cx="4266874" cy="1641336"/>
          </a:xfrm>
          <a:prstGeom prst="wedgeRoundRectCallout">
            <a:avLst>
              <a:gd name="adj1" fmla="val -36904"/>
              <a:gd name="adj2" fmla="val 571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ym typeface="Symbol" panose="05050102010706020507" pitchFamily="18" charset="2"/>
              </a:rPr>
              <a:t>Knowing the </a:t>
            </a:r>
            <a:r>
              <a:rPr lang="en-US" altLang="en-US" sz="2400" dirty="0">
                <a:solidFill>
                  <a:schemeClr val="accent2"/>
                </a:solidFill>
                <a:sym typeface="Symbol" panose="05050102010706020507" pitchFamily="18" charset="2"/>
              </a:rPr>
              <a:t>second</a:t>
            </a:r>
            <a:r>
              <a:rPr lang="en-US" altLang="en-US" sz="2400" dirty="0">
                <a:sym typeface="Symbol" panose="05050102010706020507" pitchFamily="18" charset="2"/>
              </a:rPr>
              <a:t> axiom,</a:t>
            </a:r>
            <a:br>
              <a:rPr lang="en-US" altLang="en-US" sz="2400" dirty="0">
                <a:sym typeface="Symbol" panose="05050102010706020507" pitchFamily="18" charset="2"/>
              </a:rPr>
            </a:br>
            <a:r>
              <a:rPr lang="en-US" altLang="en-US" sz="2400" dirty="0">
                <a:sym typeface="Symbol" panose="05050102010706020507" pitchFamily="18" charset="2"/>
              </a:rPr>
              <a:t>eliminates some universes.</a:t>
            </a:r>
          </a:p>
          <a:p>
            <a:pPr algn="ctr" eaLnBrk="1" hangingPunct="1">
              <a:spcBef>
                <a:spcPct val="0"/>
              </a:spcBef>
              <a:buNone/>
            </a:pPr>
            <a:r>
              <a:rPr lang="en-US" altLang="en-US" sz="2400" dirty="0">
                <a:sym typeface="Symbol" panose="05050102010706020507" pitchFamily="18" charset="2"/>
              </a:rPr>
              <a:t>We prove that in the remaining universes, </a:t>
            </a:r>
            <a:r>
              <a:rPr lang="en-US" altLang="en-US" sz="2400" dirty="0">
                <a:solidFill>
                  <a:schemeClr val="accent2"/>
                </a:solidFill>
                <a:sym typeface="Symbol" panose="05050102010706020507" pitchFamily="18" charset="2"/>
              </a:rPr>
              <a:t>I don’t study</a:t>
            </a:r>
            <a:r>
              <a:rPr lang="en-US" altLang="en-US" sz="2400" dirty="0">
                <a:sym typeface="Symbol" panose="05050102010706020507" pitchFamily="18" charset="2"/>
              </a:rPr>
              <a:t>.</a:t>
            </a:r>
          </a:p>
        </p:txBody>
      </p:sp>
      <p:grpSp>
        <p:nvGrpSpPr>
          <p:cNvPr id="171" name="Group 170">
            <a:extLst>
              <a:ext uri="{FF2B5EF4-FFF2-40B4-BE49-F238E27FC236}">
                <a16:creationId xmlns:a16="http://schemas.microsoft.com/office/drawing/2014/main" id="{AD8EB554-3243-4552-8DE6-9A3072C1E72F}"/>
              </a:ext>
            </a:extLst>
          </p:cNvPr>
          <p:cNvGrpSpPr/>
          <p:nvPr/>
        </p:nvGrpSpPr>
        <p:grpSpPr>
          <a:xfrm>
            <a:off x="4509596" y="2701255"/>
            <a:ext cx="4379825" cy="2588155"/>
            <a:chOff x="4509596" y="2701255"/>
            <a:chExt cx="4379825" cy="2588155"/>
          </a:xfrm>
        </p:grpSpPr>
        <p:cxnSp>
          <p:nvCxnSpPr>
            <p:cNvPr id="64" name="Straight Connector 63">
              <a:extLst>
                <a:ext uri="{FF2B5EF4-FFF2-40B4-BE49-F238E27FC236}">
                  <a16:creationId xmlns:a16="http://schemas.microsoft.com/office/drawing/2014/main" id="{9B66236F-3883-41D6-B7F6-D07B95643687}"/>
                </a:ext>
              </a:extLst>
            </p:cNvPr>
            <p:cNvCxnSpPr>
              <a:cxnSpLocks/>
            </p:cNvCxnSpPr>
            <p:nvPr/>
          </p:nvCxnSpPr>
          <p:spPr bwMode="auto">
            <a:xfrm>
              <a:off x="5638800" y="4329612"/>
              <a:ext cx="457200" cy="759743"/>
            </a:xfrm>
            <a:prstGeom prst="line">
              <a:avLst/>
            </a:prstGeom>
            <a:noFill/>
            <a:ln w="28575" cap="flat" cmpd="sng" algn="ctr">
              <a:solidFill>
                <a:schemeClr val="accent2"/>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25BC367-79F9-4EF6-B114-272923326DBD}"/>
                </a:ext>
              </a:extLst>
            </p:cNvPr>
            <p:cNvCxnSpPr>
              <a:cxnSpLocks/>
            </p:cNvCxnSpPr>
            <p:nvPr/>
          </p:nvCxnSpPr>
          <p:spPr bwMode="auto">
            <a:xfrm>
              <a:off x="4509596" y="2885087"/>
              <a:ext cx="417709" cy="721212"/>
            </a:xfrm>
            <a:prstGeom prst="line">
              <a:avLst/>
            </a:prstGeom>
            <a:noFill/>
            <a:ln w="28575" cap="flat" cmpd="sng" algn="ctr">
              <a:solidFill>
                <a:schemeClr val="accent2"/>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347DC21-463A-4305-B69D-D67DA80A39EF}"/>
                </a:ext>
              </a:extLst>
            </p:cNvPr>
            <p:cNvCxnSpPr>
              <a:cxnSpLocks/>
            </p:cNvCxnSpPr>
            <p:nvPr/>
          </p:nvCxnSpPr>
          <p:spPr bwMode="auto">
            <a:xfrm>
              <a:off x="6062444" y="2701255"/>
              <a:ext cx="262156" cy="544438"/>
            </a:xfrm>
            <a:prstGeom prst="line">
              <a:avLst/>
            </a:prstGeom>
            <a:noFill/>
            <a:ln w="28575" cap="flat" cmpd="sng" algn="ctr">
              <a:solidFill>
                <a:schemeClr val="accent2"/>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E09BA011-7FE0-4AED-8D41-6AD31863C707}"/>
                </a:ext>
              </a:extLst>
            </p:cNvPr>
            <p:cNvCxnSpPr>
              <a:cxnSpLocks/>
            </p:cNvCxnSpPr>
            <p:nvPr/>
          </p:nvCxnSpPr>
          <p:spPr bwMode="auto">
            <a:xfrm>
              <a:off x="5797845" y="3375484"/>
              <a:ext cx="379685" cy="713934"/>
            </a:xfrm>
            <a:prstGeom prst="line">
              <a:avLst/>
            </a:prstGeom>
            <a:noFill/>
            <a:ln w="28575" cap="flat" cmpd="sng" algn="ctr">
              <a:solidFill>
                <a:schemeClr val="accent2"/>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B48601B2-C1F7-4610-B79F-B4EEA6027672}"/>
                </a:ext>
              </a:extLst>
            </p:cNvPr>
            <p:cNvCxnSpPr>
              <a:cxnSpLocks/>
            </p:cNvCxnSpPr>
            <p:nvPr/>
          </p:nvCxnSpPr>
          <p:spPr bwMode="auto">
            <a:xfrm>
              <a:off x="7225350" y="3488276"/>
              <a:ext cx="151956" cy="259813"/>
            </a:xfrm>
            <a:prstGeom prst="line">
              <a:avLst/>
            </a:prstGeom>
            <a:noFill/>
            <a:ln w="28575" cap="flat" cmpd="sng" algn="ctr">
              <a:solidFill>
                <a:schemeClr val="accent2"/>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3B40117-0945-4B63-AC02-04914DBD995B}"/>
                </a:ext>
              </a:extLst>
            </p:cNvPr>
            <p:cNvCxnSpPr>
              <a:cxnSpLocks/>
            </p:cNvCxnSpPr>
            <p:nvPr/>
          </p:nvCxnSpPr>
          <p:spPr bwMode="auto">
            <a:xfrm>
              <a:off x="7828781" y="3185650"/>
              <a:ext cx="40793" cy="47027"/>
            </a:xfrm>
            <a:prstGeom prst="line">
              <a:avLst/>
            </a:prstGeom>
            <a:noFill/>
            <a:ln w="28575" cap="flat" cmpd="sng" algn="ctr">
              <a:solidFill>
                <a:schemeClr val="accent2"/>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BC680E8F-83D1-4637-9DE0-E7980B5ADCD9}"/>
                </a:ext>
              </a:extLst>
            </p:cNvPr>
            <p:cNvCxnSpPr>
              <a:cxnSpLocks/>
            </p:cNvCxnSpPr>
            <p:nvPr/>
          </p:nvCxnSpPr>
          <p:spPr bwMode="auto">
            <a:xfrm>
              <a:off x="7002881" y="4248520"/>
              <a:ext cx="333990" cy="543779"/>
            </a:xfrm>
            <a:prstGeom prst="line">
              <a:avLst/>
            </a:prstGeom>
            <a:noFill/>
            <a:ln w="28575" cap="flat" cmpd="sng" algn="ctr">
              <a:solidFill>
                <a:schemeClr val="accent2"/>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45711E7B-ABC3-4E62-BE2E-BF52A720A562}"/>
                </a:ext>
              </a:extLst>
            </p:cNvPr>
            <p:cNvCxnSpPr>
              <a:cxnSpLocks/>
            </p:cNvCxnSpPr>
            <p:nvPr/>
          </p:nvCxnSpPr>
          <p:spPr bwMode="auto">
            <a:xfrm>
              <a:off x="6522704" y="4792299"/>
              <a:ext cx="406733" cy="497111"/>
            </a:xfrm>
            <a:prstGeom prst="line">
              <a:avLst/>
            </a:prstGeom>
            <a:noFill/>
            <a:ln w="28575" cap="flat" cmpd="sng" algn="ctr">
              <a:solidFill>
                <a:schemeClr val="accent2"/>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357E3A6B-C536-44C4-8E47-013882B9E436}"/>
                </a:ext>
              </a:extLst>
            </p:cNvPr>
            <p:cNvCxnSpPr>
              <a:cxnSpLocks/>
            </p:cNvCxnSpPr>
            <p:nvPr/>
          </p:nvCxnSpPr>
          <p:spPr bwMode="auto">
            <a:xfrm>
              <a:off x="8241725" y="4363789"/>
              <a:ext cx="292675" cy="438140"/>
            </a:xfrm>
            <a:prstGeom prst="line">
              <a:avLst/>
            </a:prstGeom>
            <a:noFill/>
            <a:ln w="28575" cap="flat" cmpd="sng" algn="ctr">
              <a:solidFill>
                <a:schemeClr val="accent2"/>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CFBD37A2-2C2E-4276-939F-B748505E6167}"/>
                </a:ext>
              </a:extLst>
            </p:cNvPr>
            <p:cNvCxnSpPr>
              <a:cxnSpLocks/>
            </p:cNvCxnSpPr>
            <p:nvPr/>
          </p:nvCxnSpPr>
          <p:spPr bwMode="auto">
            <a:xfrm>
              <a:off x="8047436" y="3776643"/>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9716EB97-02CE-4FF0-B2BF-B4A14A5A34EF}"/>
                </a:ext>
              </a:extLst>
            </p:cNvPr>
            <p:cNvCxnSpPr>
              <a:cxnSpLocks/>
            </p:cNvCxnSpPr>
            <p:nvPr/>
          </p:nvCxnSpPr>
          <p:spPr bwMode="auto">
            <a:xfrm>
              <a:off x="8434381" y="3754061"/>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BC258A51-820F-4555-A2A4-4EBA7E2C1520}"/>
                </a:ext>
              </a:extLst>
            </p:cNvPr>
            <p:cNvCxnSpPr>
              <a:cxnSpLocks/>
            </p:cNvCxnSpPr>
            <p:nvPr/>
          </p:nvCxnSpPr>
          <p:spPr bwMode="auto">
            <a:xfrm>
              <a:off x="8779453" y="3616509"/>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C68DCA5-96F9-4AF9-BEAC-081B70AA97D2}"/>
                </a:ext>
              </a:extLst>
            </p:cNvPr>
            <p:cNvCxnSpPr>
              <a:cxnSpLocks/>
            </p:cNvCxnSpPr>
            <p:nvPr/>
          </p:nvCxnSpPr>
          <p:spPr bwMode="auto">
            <a:xfrm>
              <a:off x="7927502" y="3429000"/>
              <a:ext cx="76560" cy="84279"/>
            </a:xfrm>
            <a:prstGeom prst="line">
              <a:avLst/>
            </a:prstGeom>
            <a:noFill/>
            <a:ln w="28575" cap="flat" cmpd="sng" algn="ctr">
              <a:solidFill>
                <a:schemeClr val="accent2"/>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097B2246-DCC7-4F12-B726-D12D19794F3E}"/>
                </a:ext>
              </a:extLst>
            </p:cNvPr>
            <p:cNvCxnSpPr>
              <a:cxnSpLocks/>
            </p:cNvCxnSpPr>
            <p:nvPr/>
          </p:nvCxnSpPr>
          <p:spPr bwMode="auto">
            <a:xfrm>
              <a:off x="8278056" y="3385442"/>
              <a:ext cx="76560" cy="84279"/>
            </a:xfrm>
            <a:prstGeom prst="line">
              <a:avLst/>
            </a:prstGeom>
            <a:noFill/>
            <a:ln w="28575" cap="flat" cmpd="sng" algn="ctr">
              <a:solidFill>
                <a:schemeClr val="accent2"/>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FE0B5224-6105-4B56-A2A0-F63A8F17EE43}"/>
                </a:ext>
              </a:extLst>
            </p:cNvPr>
            <p:cNvCxnSpPr>
              <a:cxnSpLocks/>
            </p:cNvCxnSpPr>
            <p:nvPr/>
          </p:nvCxnSpPr>
          <p:spPr bwMode="auto">
            <a:xfrm>
              <a:off x="8760619" y="3184474"/>
              <a:ext cx="22849" cy="32593"/>
            </a:xfrm>
            <a:prstGeom prst="line">
              <a:avLst/>
            </a:prstGeom>
            <a:noFill/>
            <a:ln w="28575" cap="flat" cmpd="sng" algn="ctr">
              <a:solidFill>
                <a:schemeClr val="accent2"/>
              </a:solidFill>
              <a:prstDash val="solid"/>
              <a:round/>
              <a:headEnd type="none" w="med" len="med"/>
              <a:tailEnd type="none" w="med" len="med"/>
            </a:ln>
            <a:effectLst/>
          </p:spPr>
        </p:cxnSp>
      </p:grpSp>
      <p:grpSp>
        <p:nvGrpSpPr>
          <p:cNvPr id="113" name="Group 112">
            <a:extLst>
              <a:ext uri="{FF2B5EF4-FFF2-40B4-BE49-F238E27FC236}">
                <a16:creationId xmlns:a16="http://schemas.microsoft.com/office/drawing/2014/main" id="{9FDF7926-BD57-4B90-BAF9-159BB6047E21}"/>
              </a:ext>
            </a:extLst>
          </p:cNvPr>
          <p:cNvGrpSpPr/>
          <p:nvPr/>
        </p:nvGrpSpPr>
        <p:grpSpPr>
          <a:xfrm>
            <a:off x="77364" y="1518698"/>
            <a:ext cx="8858393" cy="914400"/>
            <a:chOff x="77364" y="1518698"/>
            <a:chExt cx="8858393" cy="914400"/>
          </a:xfrm>
        </p:grpSpPr>
        <p:sp>
          <p:nvSpPr>
            <p:cNvPr id="114" name="AutoShape 35">
              <a:extLst>
                <a:ext uri="{FF2B5EF4-FFF2-40B4-BE49-F238E27FC236}">
                  <a16:creationId xmlns:a16="http://schemas.microsoft.com/office/drawing/2014/main" id="{9F612522-B75D-4E07-AFF6-1A306E53D59D}"/>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115" name="Group 114">
              <a:extLst>
                <a:ext uri="{FF2B5EF4-FFF2-40B4-BE49-F238E27FC236}">
                  <a16:creationId xmlns:a16="http://schemas.microsoft.com/office/drawing/2014/main" id="{04E11563-EC2B-43D8-96D9-C7238705F4F0}"/>
                </a:ext>
              </a:extLst>
            </p:cNvPr>
            <p:cNvGrpSpPr/>
            <p:nvPr/>
          </p:nvGrpSpPr>
          <p:grpSpPr>
            <a:xfrm>
              <a:off x="1203138" y="1839155"/>
              <a:ext cx="3749862" cy="541210"/>
              <a:chOff x="2057400" y="3048018"/>
              <a:chExt cx="6049332" cy="929409"/>
            </a:xfrm>
          </p:grpSpPr>
          <p:grpSp>
            <p:nvGrpSpPr>
              <p:cNvPr id="120" name="Group 119">
                <a:extLst>
                  <a:ext uri="{FF2B5EF4-FFF2-40B4-BE49-F238E27FC236}">
                    <a16:creationId xmlns:a16="http://schemas.microsoft.com/office/drawing/2014/main" id="{1F3100FF-8CB9-4C02-A162-68E31A90A504}"/>
                  </a:ext>
                </a:extLst>
              </p:cNvPr>
              <p:cNvGrpSpPr/>
              <p:nvPr/>
            </p:nvGrpSpPr>
            <p:grpSpPr>
              <a:xfrm>
                <a:off x="2057400" y="3063027"/>
                <a:ext cx="3222012" cy="914400"/>
                <a:chOff x="386769" y="886881"/>
                <a:chExt cx="3222012" cy="914400"/>
              </a:xfrm>
            </p:grpSpPr>
            <p:pic>
              <p:nvPicPr>
                <p:cNvPr id="122" name="Picture 2" descr="Mom Angry Kids Images, Stock Photos &amp; Vectors | Shutterstock">
                  <a:extLst>
                    <a:ext uri="{FF2B5EF4-FFF2-40B4-BE49-F238E27FC236}">
                      <a16:creationId xmlns:a16="http://schemas.microsoft.com/office/drawing/2014/main" id="{CB2EF202-3081-4E88-BD5A-AFDD1BD5BE16}"/>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123" name="Picture 4" descr="When Educational Failure is Not an Option - EduTrics">
                  <a:extLst>
                    <a:ext uri="{FF2B5EF4-FFF2-40B4-BE49-F238E27FC236}">
                      <a16:creationId xmlns:a16="http://schemas.microsoft.com/office/drawing/2014/main" id="{C1B3EDD9-B4D2-4B75-8AD8-4A062C036561}"/>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121" name="Picture 6" descr="Study: After-School Programs Can Help Improve Flat or Declining ...">
                <a:extLst>
                  <a:ext uri="{FF2B5EF4-FFF2-40B4-BE49-F238E27FC236}">
                    <a16:creationId xmlns:a16="http://schemas.microsoft.com/office/drawing/2014/main" id="{5C8364A0-F92B-46CA-84C9-22794AD8520E}"/>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16" name="AutoShape 35">
              <a:extLst>
                <a:ext uri="{FF2B5EF4-FFF2-40B4-BE49-F238E27FC236}">
                  <a16:creationId xmlns:a16="http://schemas.microsoft.com/office/drawing/2014/main" id="{42C6697C-A47D-4B1F-9D56-A9EE0C4C48CC}"/>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117" name="Group 116">
              <a:extLst>
                <a:ext uri="{FF2B5EF4-FFF2-40B4-BE49-F238E27FC236}">
                  <a16:creationId xmlns:a16="http://schemas.microsoft.com/office/drawing/2014/main" id="{0FE01A72-B2D9-418B-8AD5-801B45AA0B22}"/>
                </a:ext>
              </a:extLst>
            </p:cNvPr>
            <p:cNvGrpSpPr/>
            <p:nvPr/>
          </p:nvGrpSpPr>
          <p:grpSpPr>
            <a:xfrm>
              <a:off x="6697054" y="1845892"/>
              <a:ext cx="1650961" cy="532470"/>
              <a:chOff x="2375136" y="4560195"/>
              <a:chExt cx="2663355" cy="914400"/>
            </a:xfrm>
          </p:grpSpPr>
          <p:pic>
            <p:nvPicPr>
              <p:cNvPr id="118" name="Picture 2" descr="Sick bear (With images) | Im sick, Sick, Bear">
                <a:extLst>
                  <a:ext uri="{FF2B5EF4-FFF2-40B4-BE49-F238E27FC236}">
                    <a16:creationId xmlns:a16="http://schemas.microsoft.com/office/drawing/2014/main" id="{3EC1BDB5-F75C-4B58-BBDA-B40351CCE482}"/>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119" name="Picture 118">
                <a:extLst>
                  <a:ext uri="{FF2B5EF4-FFF2-40B4-BE49-F238E27FC236}">
                    <a16:creationId xmlns:a16="http://schemas.microsoft.com/office/drawing/2014/main" id="{EA1B075A-9EA2-4A15-9380-33D9DFE4B948}"/>
                  </a:ext>
                </a:extLst>
              </p:cNvPr>
              <p:cNvPicPr>
                <a:picLocks noChangeAspect="1"/>
              </p:cNvPicPr>
              <p:nvPr/>
            </p:nvPicPr>
            <p:blipFill>
              <a:blip r:embed="rId9"/>
              <a:stretch>
                <a:fillRect/>
              </a:stretch>
            </p:blipFill>
            <p:spPr>
              <a:xfrm>
                <a:off x="3925203" y="4560195"/>
                <a:ext cx="1113288" cy="914400"/>
              </a:xfrm>
              <a:prstGeom prst="rect">
                <a:avLst/>
              </a:prstGeom>
            </p:spPr>
          </p:pic>
        </p:grpSp>
      </p:grpSp>
    </p:spTree>
    <p:extLst>
      <p:ext uri="{BB962C8B-B14F-4D97-AF65-F5344CB8AC3E}">
        <p14:creationId xmlns:p14="http://schemas.microsoft.com/office/powerpoint/2010/main" val="979468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3">
                                            <p:txEl>
                                              <p:pRg st="0" end="0"/>
                                            </p:txEl>
                                          </p:spTgt>
                                        </p:tgtEl>
                                        <p:attrNameLst>
                                          <p:attrName>style.visibility</p:attrName>
                                        </p:attrNameLst>
                                      </p:cBhvr>
                                      <p:to>
                                        <p:strVal val="visible"/>
                                      </p:to>
                                    </p:set>
                                    <p:anim calcmode="lin" valueType="num">
                                      <p:cBhvr additive="base">
                                        <p:cTn id="11" dur="500" fill="hold"/>
                                        <p:tgtEl>
                                          <p:spTgt spid="6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171"/>
                                        </p:tgtEl>
                                        <p:attrNameLst>
                                          <p:attrName>style.visibility</p:attrName>
                                        </p:attrNameLst>
                                      </p:cBhvr>
                                      <p:to>
                                        <p:strVal val="visible"/>
                                      </p:to>
                                    </p:set>
                                    <p:anim calcmode="lin" valueType="num">
                                      <p:cBhvr additive="base">
                                        <p:cTn id="17" dur="500" fill="hold"/>
                                        <p:tgtEl>
                                          <p:spTgt spid="171"/>
                                        </p:tgtEl>
                                        <p:attrNameLst>
                                          <p:attrName>ppt_x</p:attrName>
                                        </p:attrNameLst>
                                      </p:cBhvr>
                                      <p:tavLst>
                                        <p:tav tm="0">
                                          <p:val>
                                            <p:strVal val="#ppt_x"/>
                                          </p:val>
                                        </p:tav>
                                        <p:tav tm="100000">
                                          <p:val>
                                            <p:strVal val="#ppt_x"/>
                                          </p:val>
                                        </p:tav>
                                      </p:tavLst>
                                    </p:anim>
                                    <p:anim calcmode="lin" valueType="num">
                                      <p:cBhvr additive="base">
                                        <p:cTn id="18" dur="500" fill="hold"/>
                                        <p:tgtEl>
                                          <p:spTgt spid="171"/>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63">
                                            <p:txEl>
                                              <p:pRg st="1" end="1"/>
                                            </p:txEl>
                                          </p:spTgt>
                                        </p:tgtEl>
                                        <p:attrNameLst>
                                          <p:attrName>style.visibility</p:attrName>
                                        </p:attrNameLst>
                                      </p:cBhvr>
                                      <p:to>
                                        <p:strVal val="visible"/>
                                      </p:to>
                                    </p:set>
                                    <p:anim calcmode="lin" valueType="num">
                                      <p:cBhvr additive="base">
                                        <p:cTn id="23" dur="500" fill="hold"/>
                                        <p:tgtEl>
                                          <p:spTgt spid="63">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6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pic>
        <p:nvPicPr>
          <p:cNvPr id="40" name="Picture 4" descr="Could Parallel Universes Be Physically Real?">
            <a:extLst>
              <a:ext uri="{FF2B5EF4-FFF2-40B4-BE49-F238E27FC236}">
                <a16:creationId xmlns:a16="http://schemas.microsoft.com/office/drawing/2014/main" id="{3EE22E57-6315-4A2A-9D81-2E77BD140C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98599" y="2644693"/>
            <a:ext cx="4415978" cy="2649587"/>
          </a:xfrm>
          <a:prstGeom prst="rect">
            <a:avLst/>
          </a:prstGeom>
          <a:noFill/>
          <a:extLst>
            <a:ext uri="{909E8E84-426E-40DD-AFC4-6F175D3DCCD1}">
              <a14:hiddenFill xmlns:a14="http://schemas.microsoft.com/office/drawing/2010/main">
                <a:solidFill>
                  <a:srgbClr val="FFFFFF"/>
                </a:solidFill>
              </a14:hiddenFill>
            </a:ext>
          </a:extLst>
        </p:spPr>
      </p:pic>
      <p:sp>
        <p:nvSpPr>
          <p:cNvPr id="63" name="AutoShape 35">
            <a:extLst>
              <a:ext uri="{FF2B5EF4-FFF2-40B4-BE49-F238E27FC236}">
                <a16:creationId xmlns:a16="http://schemas.microsoft.com/office/drawing/2014/main" id="{D9DD2A3F-1487-4776-8691-3034CDC0922A}"/>
              </a:ext>
            </a:extLst>
          </p:cNvPr>
          <p:cNvSpPr>
            <a:spLocks noChangeArrowheads="1"/>
          </p:cNvSpPr>
          <p:nvPr/>
        </p:nvSpPr>
        <p:spPr bwMode="auto">
          <a:xfrm>
            <a:off x="-34255" y="2667000"/>
            <a:ext cx="4579657" cy="1359181"/>
          </a:xfrm>
          <a:prstGeom prst="wedgeRoundRectCallout">
            <a:avLst>
              <a:gd name="adj1" fmla="val -36904"/>
              <a:gd name="adj2" fmla="val 571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ym typeface="Symbol" panose="05050102010706020507" pitchFamily="18" charset="2"/>
              </a:rPr>
              <a:t>I can’t both </a:t>
            </a:r>
            <a:r>
              <a:rPr lang="en-US" altLang="en-US" sz="2400" dirty="0">
                <a:solidFill>
                  <a:srgbClr val="66FF66"/>
                </a:solidFill>
                <a:sym typeface="Symbol" panose="05050102010706020507" pitchFamily="18" charset="2"/>
              </a:rPr>
              <a:t>study</a:t>
            </a:r>
            <a:r>
              <a:rPr lang="en-US" altLang="en-US" sz="2400" dirty="0">
                <a:sym typeface="Symbol" panose="05050102010706020507" pitchFamily="18" charset="2"/>
              </a:rPr>
              <a:t> and </a:t>
            </a:r>
            <a:r>
              <a:rPr lang="en-US" altLang="en-US" sz="2400" dirty="0">
                <a:solidFill>
                  <a:schemeClr val="accent2"/>
                </a:solidFill>
                <a:sym typeface="Symbol" panose="05050102010706020507" pitchFamily="18" charset="2"/>
              </a:rPr>
              <a:t>not study</a:t>
            </a:r>
            <a:r>
              <a:rPr lang="en-US" altLang="en-US" sz="2400" dirty="0">
                <a:sym typeface="Symbol" panose="05050102010706020507" pitchFamily="18" charset="2"/>
              </a:rPr>
              <a:t>.</a:t>
            </a:r>
          </a:p>
          <a:p>
            <a:pPr algn="ctr" eaLnBrk="1" hangingPunct="1">
              <a:spcBef>
                <a:spcPct val="0"/>
              </a:spcBef>
              <a:buNone/>
            </a:pPr>
            <a:r>
              <a:rPr lang="en-US" altLang="en-US" sz="2400" dirty="0">
                <a:sym typeface="Symbol" panose="05050102010706020507" pitchFamily="18" charset="2"/>
              </a:rPr>
              <a:t>Hence, knowing both axioms,</a:t>
            </a:r>
            <a:br>
              <a:rPr lang="en-US" altLang="en-US" sz="2400" dirty="0">
                <a:sym typeface="Symbol" panose="05050102010706020507" pitchFamily="18" charset="2"/>
              </a:rPr>
            </a:br>
            <a:r>
              <a:rPr lang="en-US" altLang="en-US" sz="2400" dirty="0">
                <a:sym typeface="Symbol" panose="05050102010706020507" pitchFamily="18" charset="2"/>
              </a:rPr>
              <a:t>eliminates all universes.</a:t>
            </a:r>
          </a:p>
        </p:txBody>
      </p:sp>
      <p:grpSp>
        <p:nvGrpSpPr>
          <p:cNvPr id="171" name="Group 170">
            <a:extLst>
              <a:ext uri="{FF2B5EF4-FFF2-40B4-BE49-F238E27FC236}">
                <a16:creationId xmlns:a16="http://schemas.microsoft.com/office/drawing/2014/main" id="{AD8EB554-3243-4552-8DE6-9A3072C1E72F}"/>
              </a:ext>
            </a:extLst>
          </p:cNvPr>
          <p:cNvGrpSpPr/>
          <p:nvPr/>
        </p:nvGrpSpPr>
        <p:grpSpPr>
          <a:xfrm>
            <a:off x="4509596" y="2701255"/>
            <a:ext cx="4379825" cy="2588155"/>
            <a:chOff x="4509596" y="2701255"/>
            <a:chExt cx="4379825" cy="2588155"/>
          </a:xfrm>
        </p:grpSpPr>
        <p:cxnSp>
          <p:nvCxnSpPr>
            <p:cNvPr id="64" name="Straight Connector 63">
              <a:extLst>
                <a:ext uri="{FF2B5EF4-FFF2-40B4-BE49-F238E27FC236}">
                  <a16:creationId xmlns:a16="http://schemas.microsoft.com/office/drawing/2014/main" id="{9B66236F-3883-41D6-B7F6-D07B95643687}"/>
                </a:ext>
              </a:extLst>
            </p:cNvPr>
            <p:cNvCxnSpPr>
              <a:cxnSpLocks/>
            </p:cNvCxnSpPr>
            <p:nvPr/>
          </p:nvCxnSpPr>
          <p:spPr bwMode="auto">
            <a:xfrm>
              <a:off x="5638800" y="4329612"/>
              <a:ext cx="457200" cy="759743"/>
            </a:xfrm>
            <a:prstGeom prst="line">
              <a:avLst/>
            </a:prstGeom>
            <a:noFill/>
            <a:ln w="28575" cap="flat" cmpd="sng" algn="ctr">
              <a:solidFill>
                <a:schemeClr val="accent2"/>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25BC367-79F9-4EF6-B114-272923326DBD}"/>
                </a:ext>
              </a:extLst>
            </p:cNvPr>
            <p:cNvCxnSpPr>
              <a:cxnSpLocks/>
            </p:cNvCxnSpPr>
            <p:nvPr/>
          </p:nvCxnSpPr>
          <p:spPr bwMode="auto">
            <a:xfrm>
              <a:off x="4509596" y="2885087"/>
              <a:ext cx="417709" cy="721212"/>
            </a:xfrm>
            <a:prstGeom prst="line">
              <a:avLst/>
            </a:prstGeom>
            <a:noFill/>
            <a:ln w="28575" cap="flat" cmpd="sng" algn="ctr">
              <a:solidFill>
                <a:schemeClr val="accent2"/>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347DC21-463A-4305-B69D-D67DA80A39EF}"/>
                </a:ext>
              </a:extLst>
            </p:cNvPr>
            <p:cNvCxnSpPr>
              <a:cxnSpLocks/>
            </p:cNvCxnSpPr>
            <p:nvPr/>
          </p:nvCxnSpPr>
          <p:spPr bwMode="auto">
            <a:xfrm>
              <a:off x="6062444" y="2701255"/>
              <a:ext cx="262156" cy="544438"/>
            </a:xfrm>
            <a:prstGeom prst="line">
              <a:avLst/>
            </a:prstGeom>
            <a:noFill/>
            <a:ln w="28575" cap="flat" cmpd="sng" algn="ctr">
              <a:solidFill>
                <a:schemeClr val="accent2"/>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E09BA011-7FE0-4AED-8D41-6AD31863C707}"/>
                </a:ext>
              </a:extLst>
            </p:cNvPr>
            <p:cNvCxnSpPr>
              <a:cxnSpLocks/>
            </p:cNvCxnSpPr>
            <p:nvPr/>
          </p:nvCxnSpPr>
          <p:spPr bwMode="auto">
            <a:xfrm>
              <a:off x="5797845" y="3375484"/>
              <a:ext cx="379685" cy="713934"/>
            </a:xfrm>
            <a:prstGeom prst="line">
              <a:avLst/>
            </a:prstGeom>
            <a:noFill/>
            <a:ln w="28575" cap="flat" cmpd="sng" algn="ctr">
              <a:solidFill>
                <a:schemeClr val="accent2"/>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B48601B2-C1F7-4610-B79F-B4EEA6027672}"/>
                </a:ext>
              </a:extLst>
            </p:cNvPr>
            <p:cNvCxnSpPr>
              <a:cxnSpLocks/>
            </p:cNvCxnSpPr>
            <p:nvPr/>
          </p:nvCxnSpPr>
          <p:spPr bwMode="auto">
            <a:xfrm>
              <a:off x="7225350" y="3488276"/>
              <a:ext cx="151956" cy="259813"/>
            </a:xfrm>
            <a:prstGeom prst="line">
              <a:avLst/>
            </a:prstGeom>
            <a:noFill/>
            <a:ln w="28575" cap="flat" cmpd="sng" algn="ctr">
              <a:solidFill>
                <a:schemeClr val="accent2"/>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3B40117-0945-4B63-AC02-04914DBD995B}"/>
                </a:ext>
              </a:extLst>
            </p:cNvPr>
            <p:cNvCxnSpPr>
              <a:cxnSpLocks/>
            </p:cNvCxnSpPr>
            <p:nvPr/>
          </p:nvCxnSpPr>
          <p:spPr bwMode="auto">
            <a:xfrm>
              <a:off x="7828781" y="3185650"/>
              <a:ext cx="40793" cy="47027"/>
            </a:xfrm>
            <a:prstGeom prst="line">
              <a:avLst/>
            </a:prstGeom>
            <a:noFill/>
            <a:ln w="28575" cap="flat" cmpd="sng" algn="ctr">
              <a:solidFill>
                <a:schemeClr val="accent2"/>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BC680E8F-83D1-4637-9DE0-E7980B5ADCD9}"/>
                </a:ext>
              </a:extLst>
            </p:cNvPr>
            <p:cNvCxnSpPr>
              <a:cxnSpLocks/>
            </p:cNvCxnSpPr>
            <p:nvPr/>
          </p:nvCxnSpPr>
          <p:spPr bwMode="auto">
            <a:xfrm>
              <a:off x="7002881" y="4248520"/>
              <a:ext cx="333990" cy="543779"/>
            </a:xfrm>
            <a:prstGeom prst="line">
              <a:avLst/>
            </a:prstGeom>
            <a:noFill/>
            <a:ln w="28575" cap="flat" cmpd="sng" algn="ctr">
              <a:solidFill>
                <a:schemeClr val="accent2"/>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45711E7B-ABC3-4E62-BE2E-BF52A720A562}"/>
                </a:ext>
              </a:extLst>
            </p:cNvPr>
            <p:cNvCxnSpPr>
              <a:cxnSpLocks/>
            </p:cNvCxnSpPr>
            <p:nvPr/>
          </p:nvCxnSpPr>
          <p:spPr bwMode="auto">
            <a:xfrm>
              <a:off x="6522704" y="4792299"/>
              <a:ext cx="406733" cy="497111"/>
            </a:xfrm>
            <a:prstGeom prst="line">
              <a:avLst/>
            </a:prstGeom>
            <a:noFill/>
            <a:ln w="28575" cap="flat" cmpd="sng" algn="ctr">
              <a:solidFill>
                <a:schemeClr val="accent2"/>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357E3A6B-C536-44C4-8E47-013882B9E436}"/>
                </a:ext>
              </a:extLst>
            </p:cNvPr>
            <p:cNvCxnSpPr>
              <a:cxnSpLocks/>
            </p:cNvCxnSpPr>
            <p:nvPr/>
          </p:nvCxnSpPr>
          <p:spPr bwMode="auto">
            <a:xfrm>
              <a:off x="8241725" y="4363789"/>
              <a:ext cx="292675" cy="438140"/>
            </a:xfrm>
            <a:prstGeom prst="line">
              <a:avLst/>
            </a:prstGeom>
            <a:noFill/>
            <a:ln w="28575" cap="flat" cmpd="sng" algn="ctr">
              <a:solidFill>
                <a:schemeClr val="accent2"/>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CFBD37A2-2C2E-4276-939F-B748505E6167}"/>
                </a:ext>
              </a:extLst>
            </p:cNvPr>
            <p:cNvCxnSpPr>
              <a:cxnSpLocks/>
            </p:cNvCxnSpPr>
            <p:nvPr/>
          </p:nvCxnSpPr>
          <p:spPr bwMode="auto">
            <a:xfrm>
              <a:off x="8047436" y="3776643"/>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9716EB97-02CE-4FF0-B2BF-B4A14A5A34EF}"/>
                </a:ext>
              </a:extLst>
            </p:cNvPr>
            <p:cNvCxnSpPr>
              <a:cxnSpLocks/>
            </p:cNvCxnSpPr>
            <p:nvPr/>
          </p:nvCxnSpPr>
          <p:spPr bwMode="auto">
            <a:xfrm>
              <a:off x="8434381" y="3754061"/>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BC258A51-820F-4555-A2A4-4EBA7E2C1520}"/>
                </a:ext>
              </a:extLst>
            </p:cNvPr>
            <p:cNvCxnSpPr>
              <a:cxnSpLocks/>
            </p:cNvCxnSpPr>
            <p:nvPr/>
          </p:nvCxnSpPr>
          <p:spPr bwMode="auto">
            <a:xfrm>
              <a:off x="8779453" y="3616509"/>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C68DCA5-96F9-4AF9-BEAC-081B70AA97D2}"/>
                </a:ext>
              </a:extLst>
            </p:cNvPr>
            <p:cNvCxnSpPr>
              <a:cxnSpLocks/>
            </p:cNvCxnSpPr>
            <p:nvPr/>
          </p:nvCxnSpPr>
          <p:spPr bwMode="auto">
            <a:xfrm>
              <a:off x="7927502" y="3429000"/>
              <a:ext cx="76560" cy="84279"/>
            </a:xfrm>
            <a:prstGeom prst="line">
              <a:avLst/>
            </a:prstGeom>
            <a:noFill/>
            <a:ln w="28575" cap="flat" cmpd="sng" algn="ctr">
              <a:solidFill>
                <a:schemeClr val="accent2"/>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097B2246-DCC7-4F12-B726-D12D19794F3E}"/>
                </a:ext>
              </a:extLst>
            </p:cNvPr>
            <p:cNvCxnSpPr>
              <a:cxnSpLocks/>
            </p:cNvCxnSpPr>
            <p:nvPr/>
          </p:nvCxnSpPr>
          <p:spPr bwMode="auto">
            <a:xfrm>
              <a:off x="8278056" y="3385442"/>
              <a:ext cx="76560" cy="84279"/>
            </a:xfrm>
            <a:prstGeom prst="line">
              <a:avLst/>
            </a:prstGeom>
            <a:noFill/>
            <a:ln w="28575" cap="flat" cmpd="sng" algn="ctr">
              <a:solidFill>
                <a:schemeClr val="accent2"/>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FE0B5224-6105-4B56-A2A0-F63A8F17EE43}"/>
                </a:ext>
              </a:extLst>
            </p:cNvPr>
            <p:cNvCxnSpPr>
              <a:cxnSpLocks/>
            </p:cNvCxnSpPr>
            <p:nvPr/>
          </p:nvCxnSpPr>
          <p:spPr bwMode="auto">
            <a:xfrm>
              <a:off x="8760619" y="3184474"/>
              <a:ext cx="22849" cy="32593"/>
            </a:xfrm>
            <a:prstGeom prst="line">
              <a:avLst/>
            </a:prstGeom>
            <a:noFill/>
            <a:ln w="28575" cap="flat" cmpd="sng" algn="ctr">
              <a:solidFill>
                <a:schemeClr val="accent2"/>
              </a:solidFill>
              <a:prstDash val="solid"/>
              <a:round/>
              <a:headEnd type="none" w="med" len="med"/>
              <a:tailEnd type="none" w="med" len="med"/>
            </a:ln>
            <a:effectLst/>
          </p:spPr>
        </p:cxnSp>
      </p:grpSp>
      <p:grpSp>
        <p:nvGrpSpPr>
          <p:cNvPr id="53" name="Group 52">
            <a:extLst>
              <a:ext uri="{FF2B5EF4-FFF2-40B4-BE49-F238E27FC236}">
                <a16:creationId xmlns:a16="http://schemas.microsoft.com/office/drawing/2014/main" id="{245AA378-2C15-4B3B-AD53-588282306140}"/>
              </a:ext>
            </a:extLst>
          </p:cNvPr>
          <p:cNvGrpSpPr/>
          <p:nvPr/>
        </p:nvGrpSpPr>
        <p:grpSpPr>
          <a:xfrm>
            <a:off x="4952346" y="2715066"/>
            <a:ext cx="4118363" cy="2605987"/>
            <a:chOff x="4952346" y="2715066"/>
            <a:chExt cx="4118363" cy="2605987"/>
          </a:xfrm>
        </p:grpSpPr>
        <p:cxnSp>
          <p:nvCxnSpPr>
            <p:cNvPr id="54" name="Straight Connector 53">
              <a:extLst>
                <a:ext uri="{FF2B5EF4-FFF2-40B4-BE49-F238E27FC236}">
                  <a16:creationId xmlns:a16="http://schemas.microsoft.com/office/drawing/2014/main" id="{37557754-9D00-4919-9EB2-DAD3BB89118A}"/>
                </a:ext>
              </a:extLst>
            </p:cNvPr>
            <p:cNvCxnSpPr>
              <a:cxnSpLocks/>
            </p:cNvCxnSpPr>
            <p:nvPr/>
          </p:nvCxnSpPr>
          <p:spPr bwMode="auto">
            <a:xfrm>
              <a:off x="5335315" y="2715066"/>
              <a:ext cx="379685" cy="713934"/>
            </a:xfrm>
            <a:prstGeom prst="line">
              <a:avLst/>
            </a:prstGeom>
            <a:noFill/>
            <a:ln w="28575" cap="flat" cmpd="sng" algn="ctr">
              <a:solidFill>
                <a:srgbClr val="66FF66"/>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8BDC5B2-84D8-4103-B11A-5EAA748D7230}"/>
                </a:ext>
              </a:extLst>
            </p:cNvPr>
            <p:cNvCxnSpPr>
              <a:cxnSpLocks/>
            </p:cNvCxnSpPr>
            <p:nvPr/>
          </p:nvCxnSpPr>
          <p:spPr bwMode="auto">
            <a:xfrm>
              <a:off x="6575134" y="2738896"/>
              <a:ext cx="152628" cy="333137"/>
            </a:xfrm>
            <a:prstGeom prst="line">
              <a:avLst/>
            </a:prstGeom>
            <a:noFill/>
            <a:ln w="28575" cap="flat" cmpd="sng" algn="ctr">
              <a:solidFill>
                <a:srgbClr val="66FF66"/>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BD5C4CB5-8768-4CE0-AF6D-DB47B8493530}"/>
                </a:ext>
              </a:extLst>
            </p:cNvPr>
            <p:cNvCxnSpPr>
              <a:cxnSpLocks/>
            </p:cNvCxnSpPr>
            <p:nvPr/>
          </p:nvCxnSpPr>
          <p:spPr bwMode="auto">
            <a:xfrm>
              <a:off x="6899945" y="2768148"/>
              <a:ext cx="110455" cy="205326"/>
            </a:xfrm>
            <a:prstGeom prst="line">
              <a:avLst/>
            </a:prstGeom>
            <a:noFill/>
            <a:ln w="28575" cap="flat" cmpd="sng" algn="ctr">
              <a:solidFill>
                <a:srgbClr val="66FF66"/>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8440DE7-5D37-4F08-89CF-85AD67ACFD3E}"/>
                </a:ext>
              </a:extLst>
            </p:cNvPr>
            <p:cNvCxnSpPr>
              <a:cxnSpLocks/>
            </p:cNvCxnSpPr>
            <p:nvPr/>
          </p:nvCxnSpPr>
          <p:spPr bwMode="auto">
            <a:xfrm>
              <a:off x="7128545" y="2797400"/>
              <a:ext cx="76899" cy="108064"/>
            </a:xfrm>
            <a:prstGeom prst="line">
              <a:avLst/>
            </a:prstGeom>
            <a:noFill/>
            <a:ln w="28575" cap="flat" cmpd="sng" algn="ctr">
              <a:solidFill>
                <a:srgbClr val="66FF66"/>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22DC6D6-AA02-48CE-A1F3-74621929E485}"/>
                </a:ext>
              </a:extLst>
            </p:cNvPr>
            <p:cNvCxnSpPr>
              <a:cxnSpLocks/>
            </p:cNvCxnSpPr>
            <p:nvPr/>
          </p:nvCxnSpPr>
          <p:spPr bwMode="auto">
            <a:xfrm>
              <a:off x="7298422" y="2784707"/>
              <a:ext cx="76899" cy="108064"/>
            </a:xfrm>
            <a:prstGeom prst="line">
              <a:avLst/>
            </a:prstGeom>
            <a:noFill/>
            <a:ln w="28575" cap="flat" cmpd="sng" algn="ctr">
              <a:solidFill>
                <a:srgbClr val="66FF66"/>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36278509-6A82-40BB-B2BF-B1B26DBD0B14}"/>
                </a:ext>
              </a:extLst>
            </p:cNvPr>
            <p:cNvCxnSpPr>
              <a:cxnSpLocks/>
            </p:cNvCxnSpPr>
            <p:nvPr/>
          </p:nvCxnSpPr>
          <p:spPr bwMode="auto">
            <a:xfrm>
              <a:off x="7399900" y="2782764"/>
              <a:ext cx="51033" cy="66287"/>
            </a:xfrm>
            <a:prstGeom prst="line">
              <a:avLst/>
            </a:prstGeom>
            <a:noFill/>
            <a:ln w="28575" cap="flat" cmpd="sng" algn="ctr">
              <a:solidFill>
                <a:srgbClr val="66FF66"/>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449A6708-AF04-4045-BF4E-EE6A8D87F899}"/>
                </a:ext>
              </a:extLst>
            </p:cNvPr>
            <p:cNvCxnSpPr>
              <a:cxnSpLocks/>
            </p:cNvCxnSpPr>
            <p:nvPr/>
          </p:nvCxnSpPr>
          <p:spPr bwMode="auto">
            <a:xfrm>
              <a:off x="7467600" y="2778440"/>
              <a:ext cx="40974" cy="60299"/>
            </a:xfrm>
            <a:prstGeom prst="line">
              <a:avLst/>
            </a:prstGeom>
            <a:noFill/>
            <a:ln w="28575" cap="flat" cmpd="sng" algn="ctr">
              <a:solidFill>
                <a:srgbClr val="66FF66"/>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7D4938ED-381D-4388-AA56-4CAF69F4DFDB}"/>
                </a:ext>
              </a:extLst>
            </p:cNvPr>
            <p:cNvCxnSpPr>
              <a:cxnSpLocks/>
            </p:cNvCxnSpPr>
            <p:nvPr/>
          </p:nvCxnSpPr>
          <p:spPr bwMode="auto">
            <a:xfrm>
              <a:off x="7535300" y="2774116"/>
              <a:ext cx="22950" cy="41791"/>
            </a:xfrm>
            <a:prstGeom prst="line">
              <a:avLst/>
            </a:prstGeom>
            <a:noFill/>
            <a:ln w="28575" cap="flat" cmpd="sng" algn="ctr">
              <a:solidFill>
                <a:srgbClr val="66FF66"/>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E87CB78D-DE8F-47BD-A845-E5B5A9FD0251}"/>
                </a:ext>
              </a:extLst>
            </p:cNvPr>
            <p:cNvCxnSpPr>
              <a:cxnSpLocks/>
            </p:cNvCxnSpPr>
            <p:nvPr/>
          </p:nvCxnSpPr>
          <p:spPr bwMode="auto">
            <a:xfrm>
              <a:off x="6426058" y="3270270"/>
              <a:ext cx="261001" cy="424607"/>
            </a:xfrm>
            <a:prstGeom prst="line">
              <a:avLst/>
            </a:prstGeom>
            <a:noFill/>
            <a:ln w="28575" cap="flat" cmpd="sng" algn="ctr">
              <a:solidFill>
                <a:srgbClr val="66FF66"/>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117C1E83-8FD8-4277-9308-EA8291FB3989}"/>
                </a:ext>
              </a:extLst>
            </p:cNvPr>
            <p:cNvCxnSpPr>
              <a:cxnSpLocks/>
            </p:cNvCxnSpPr>
            <p:nvPr/>
          </p:nvCxnSpPr>
          <p:spPr bwMode="auto">
            <a:xfrm>
              <a:off x="6868400" y="3199092"/>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E0B0E9D0-4E09-4F18-9C30-0883B27670A8}"/>
                </a:ext>
              </a:extLst>
            </p:cNvPr>
            <p:cNvCxnSpPr>
              <a:cxnSpLocks/>
            </p:cNvCxnSpPr>
            <p:nvPr/>
          </p:nvCxnSpPr>
          <p:spPr bwMode="auto">
            <a:xfrm>
              <a:off x="7174028" y="3134716"/>
              <a:ext cx="109968" cy="160134"/>
            </a:xfrm>
            <a:prstGeom prst="line">
              <a:avLst/>
            </a:prstGeom>
            <a:noFill/>
            <a:ln w="28575" cap="flat" cmpd="sng" algn="ctr">
              <a:solidFill>
                <a:srgbClr val="66FF66"/>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0B117FF1-6434-4EE1-94E3-F82768AED70D}"/>
                </a:ext>
              </a:extLst>
            </p:cNvPr>
            <p:cNvCxnSpPr>
              <a:cxnSpLocks/>
            </p:cNvCxnSpPr>
            <p:nvPr/>
          </p:nvCxnSpPr>
          <p:spPr bwMode="auto">
            <a:xfrm>
              <a:off x="7361620" y="3114211"/>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562638F7-EDD9-444F-A553-B6ABC97A055B}"/>
                </a:ext>
              </a:extLst>
            </p:cNvPr>
            <p:cNvCxnSpPr>
              <a:cxnSpLocks/>
            </p:cNvCxnSpPr>
            <p:nvPr/>
          </p:nvCxnSpPr>
          <p:spPr bwMode="auto">
            <a:xfrm>
              <a:off x="7488087" y="3055970"/>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81049E79-06C6-4C1A-9B66-45DC082F11DA}"/>
                </a:ext>
              </a:extLst>
            </p:cNvPr>
            <p:cNvCxnSpPr>
              <a:cxnSpLocks/>
            </p:cNvCxnSpPr>
            <p:nvPr/>
          </p:nvCxnSpPr>
          <p:spPr bwMode="auto">
            <a:xfrm>
              <a:off x="7681913" y="3019425"/>
              <a:ext cx="53096" cy="47934"/>
            </a:xfrm>
            <a:prstGeom prst="line">
              <a:avLst/>
            </a:prstGeom>
            <a:noFill/>
            <a:ln w="28575" cap="flat" cmpd="sng" algn="ctr">
              <a:solidFill>
                <a:srgbClr val="66FF66"/>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ACD4517A-4368-4991-A904-485026A35192}"/>
                </a:ext>
              </a:extLst>
            </p:cNvPr>
            <p:cNvCxnSpPr>
              <a:cxnSpLocks/>
            </p:cNvCxnSpPr>
            <p:nvPr/>
          </p:nvCxnSpPr>
          <p:spPr bwMode="auto">
            <a:xfrm>
              <a:off x="7606654" y="3032456"/>
              <a:ext cx="40793" cy="47027"/>
            </a:xfrm>
            <a:prstGeom prst="line">
              <a:avLst/>
            </a:prstGeom>
            <a:noFill/>
            <a:ln w="28575" cap="flat" cmpd="sng" algn="ctr">
              <a:solidFill>
                <a:srgbClr val="66FF66"/>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C9365BFD-D98A-40DB-97EB-22563FC07A06}"/>
                </a:ext>
              </a:extLst>
            </p:cNvPr>
            <p:cNvCxnSpPr>
              <a:cxnSpLocks/>
            </p:cNvCxnSpPr>
            <p:nvPr/>
          </p:nvCxnSpPr>
          <p:spPr bwMode="auto">
            <a:xfrm>
              <a:off x="7768838" y="2999863"/>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64C5ACF-EACE-49F2-B65B-555A2D7E4612}"/>
                </a:ext>
              </a:extLst>
            </p:cNvPr>
            <p:cNvCxnSpPr>
              <a:cxnSpLocks/>
            </p:cNvCxnSpPr>
            <p:nvPr/>
          </p:nvCxnSpPr>
          <p:spPr bwMode="auto">
            <a:xfrm>
              <a:off x="4952346" y="3665047"/>
              <a:ext cx="417709" cy="721212"/>
            </a:xfrm>
            <a:prstGeom prst="line">
              <a:avLst/>
            </a:prstGeom>
            <a:noFill/>
            <a:ln w="28575" cap="flat" cmpd="sng" algn="ctr">
              <a:solidFill>
                <a:srgbClr val="66FF66"/>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E10A25F0-0729-4928-B830-E52DF7776A4C}"/>
                </a:ext>
              </a:extLst>
            </p:cNvPr>
            <p:cNvCxnSpPr>
              <a:cxnSpLocks/>
            </p:cNvCxnSpPr>
            <p:nvPr/>
          </p:nvCxnSpPr>
          <p:spPr bwMode="auto">
            <a:xfrm>
              <a:off x="6397246" y="3979581"/>
              <a:ext cx="330516" cy="516219"/>
            </a:xfrm>
            <a:prstGeom prst="line">
              <a:avLst/>
            </a:prstGeom>
            <a:noFill/>
            <a:ln w="28575" cap="flat" cmpd="sng" algn="ctr">
              <a:solidFill>
                <a:srgbClr val="66FF66"/>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20D9EAA-27FC-4EB5-9D21-17DCED13D473}"/>
                </a:ext>
              </a:extLst>
            </p:cNvPr>
            <p:cNvCxnSpPr>
              <a:cxnSpLocks/>
            </p:cNvCxnSpPr>
            <p:nvPr/>
          </p:nvCxnSpPr>
          <p:spPr bwMode="auto">
            <a:xfrm>
              <a:off x="7472363" y="3373644"/>
              <a:ext cx="109968" cy="160134"/>
            </a:xfrm>
            <a:prstGeom prst="line">
              <a:avLst/>
            </a:prstGeom>
            <a:noFill/>
            <a:ln w="28575" cap="flat" cmpd="sng" algn="ctr">
              <a:solidFill>
                <a:srgbClr val="66FF66"/>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25214BEC-2289-4112-BC7E-F7FBC535C42B}"/>
                </a:ext>
              </a:extLst>
            </p:cNvPr>
            <p:cNvCxnSpPr>
              <a:cxnSpLocks/>
            </p:cNvCxnSpPr>
            <p:nvPr/>
          </p:nvCxnSpPr>
          <p:spPr bwMode="auto">
            <a:xfrm>
              <a:off x="7631377" y="3310272"/>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3DCE87A0-9972-4E43-A6CA-6CD00BCAEF06}"/>
                </a:ext>
              </a:extLst>
            </p:cNvPr>
            <p:cNvCxnSpPr>
              <a:cxnSpLocks/>
            </p:cNvCxnSpPr>
            <p:nvPr/>
          </p:nvCxnSpPr>
          <p:spPr bwMode="auto">
            <a:xfrm>
              <a:off x="7743555" y="3228216"/>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826BE2AA-921A-46D8-BF8F-81FC8F4157B4}"/>
                </a:ext>
              </a:extLst>
            </p:cNvPr>
            <p:cNvCxnSpPr>
              <a:cxnSpLocks/>
            </p:cNvCxnSpPr>
            <p:nvPr/>
          </p:nvCxnSpPr>
          <p:spPr bwMode="auto">
            <a:xfrm>
              <a:off x="7904040" y="3172619"/>
              <a:ext cx="53096" cy="47934"/>
            </a:xfrm>
            <a:prstGeom prst="line">
              <a:avLst/>
            </a:prstGeom>
            <a:noFill/>
            <a:ln w="28575" cap="flat" cmpd="sng" algn="ctr">
              <a:solidFill>
                <a:srgbClr val="66FF66"/>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56FB1D18-5AD9-4370-BBBF-1B008E94FAD3}"/>
                </a:ext>
              </a:extLst>
            </p:cNvPr>
            <p:cNvCxnSpPr>
              <a:cxnSpLocks/>
            </p:cNvCxnSpPr>
            <p:nvPr/>
          </p:nvCxnSpPr>
          <p:spPr bwMode="auto">
            <a:xfrm>
              <a:off x="7990965" y="3153057"/>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941C304-CEEE-4CD7-85D8-36511E993AA9}"/>
                </a:ext>
              </a:extLst>
            </p:cNvPr>
            <p:cNvCxnSpPr>
              <a:cxnSpLocks/>
            </p:cNvCxnSpPr>
            <p:nvPr/>
          </p:nvCxnSpPr>
          <p:spPr bwMode="auto">
            <a:xfrm>
              <a:off x="6882747" y="3667126"/>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DEC725B3-7EEC-458F-A4E4-2E7E76478178}"/>
                </a:ext>
              </a:extLst>
            </p:cNvPr>
            <p:cNvCxnSpPr>
              <a:cxnSpLocks/>
            </p:cNvCxnSpPr>
            <p:nvPr/>
          </p:nvCxnSpPr>
          <p:spPr bwMode="auto">
            <a:xfrm>
              <a:off x="7388491" y="3899147"/>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6E9CD17E-4C72-4C78-B72F-81111FC9D3AA}"/>
                </a:ext>
              </a:extLst>
            </p:cNvPr>
            <p:cNvCxnSpPr>
              <a:cxnSpLocks/>
            </p:cNvCxnSpPr>
            <p:nvPr/>
          </p:nvCxnSpPr>
          <p:spPr bwMode="auto">
            <a:xfrm>
              <a:off x="7628301" y="4414350"/>
              <a:ext cx="328835" cy="478671"/>
            </a:xfrm>
            <a:prstGeom prst="line">
              <a:avLst/>
            </a:prstGeom>
            <a:noFill/>
            <a:ln w="28575" cap="flat" cmpd="sng" algn="ctr">
              <a:solidFill>
                <a:srgbClr val="66FF66"/>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9B6EE148-E95F-4D7C-803C-D545CC989E9D}"/>
                </a:ext>
              </a:extLst>
            </p:cNvPr>
            <p:cNvCxnSpPr>
              <a:cxnSpLocks/>
            </p:cNvCxnSpPr>
            <p:nvPr/>
          </p:nvCxnSpPr>
          <p:spPr bwMode="auto">
            <a:xfrm>
              <a:off x="7459928" y="4953000"/>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A4422D1-9C82-4E43-9A46-6186E45E0FBB}"/>
                </a:ext>
              </a:extLst>
            </p:cNvPr>
            <p:cNvCxnSpPr>
              <a:cxnSpLocks/>
            </p:cNvCxnSpPr>
            <p:nvPr/>
          </p:nvCxnSpPr>
          <p:spPr bwMode="auto">
            <a:xfrm>
              <a:off x="8226691" y="4937369"/>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DD774F0-1954-4F47-8C80-EDCDA5703678}"/>
                </a:ext>
              </a:extLst>
            </p:cNvPr>
            <p:cNvCxnSpPr>
              <a:cxnSpLocks/>
            </p:cNvCxnSpPr>
            <p:nvPr/>
          </p:nvCxnSpPr>
          <p:spPr bwMode="auto">
            <a:xfrm>
              <a:off x="8834437" y="4856406"/>
              <a:ext cx="236272" cy="368053"/>
            </a:xfrm>
            <a:prstGeom prst="line">
              <a:avLst/>
            </a:prstGeom>
            <a:noFill/>
            <a:ln w="28575" cap="flat" cmpd="sng" algn="ctr">
              <a:solidFill>
                <a:srgbClr val="66FF66"/>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7E5455F4-9EB7-4AC1-B1FB-AD52565A34E1}"/>
                </a:ext>
              </a:extLst>
            </p:cNvPr>
            <p:cNvCxnSpPr>
              <a:cxnSpLocks/>
            </p:cNvCxnSpPr>
            <p:nvPr/>
          </p:nvCxnSpPr>
          <p:spPr bwMode="auto">
            <a:xfrm>
              <a:off x="8790337" y="4246033"/>
              <a:ext cx="249261" cy="402167"/>
            </a:xfrm>
            <a:prstGeom prst="line">
              <a:avLst/>
            </a:prstGeom>
            <a:noFill/>
            <a:ln w="28575" cap="flat" cmpd="sng" algn="ctr">
              <a:solidFill>
                <a:srgbClr val="66FF66"/>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E2284A83-2831-424F-8511-9D0401E1A57D}"/>
                </a:ext>
              </a:extLst>
            </p:cNvPr>
            <p:cNvCxnSpPr>
              <a:cxnSpLocks/>
            </p:cNvCxnSpPr>
            <p:nvPr/>
          </p:nvCxnSpPr>
          <p:spPr bwMode="auto">
            <a:xfrm>
              <a:off x="7616499" y="3664636"/>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10465060-04C6-4946-AF8A-55409CE36A21}"/>
                </a:ext>
              </a:extLst>
            </p:cNvPr>
            <p:cNvCxnSpPr>
              <a:cxnSpLocks/>
            </p:cNvCxnSpPr>
            <p:nvPr/>
          </p:nvCxnSpPr>
          <p:spPr bwMode="auto">
            <a:xfrm>
              <a:off x="7900132" y="4039978"/>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0FF805C-60DC-4729-84D2-2A0CE605D519}"/>
                </a:ext>
              </a:extLst>
            </p:cNvPr>
            <p:cNvCxnSpPr>
              <a:cxnSpLocks/>
            </p:cNvCxnSpPr>
            <p:nvPr/>
          </p:nvCxnSpPr>
          <p:spPr bwMode="auto">
            <a:xfrm>
              <a:off x="8388062" y="4030833"/>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0FD9796-9A56-4CF6-9C78-857C3E92C6BD}"/>
                </a:ext>
              </a:extLst>
            </p:cNvPr>
            <p:cNvCxnSpPr>
              <a:cxnSpLocks/>
            </p:cNvCxnSpPr>
            <p:nvPr/>
          </p:nvCxnSpPr>
          <p:spPr bwMode="auto">
            <a:xfrm>
              <a:off x="8800014" y="3882117"/>
              <a:ext cx="151956" cy="259813"/>
            </a:xfrm>
            <a:prstGeom prst="line">
              <a:avLst/>
            </a:prstGeom>
            <a:noFill/>
            <a:ln w="28575" cap="flat" cmpd="sng" algn="ctr">
              <a:solidFill>
                <a:srgbClr val="66FF66"/>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E7A06BDC-CF86-4853-A89D-AEAAF5C63855}"/>
                </a:ext>
              </a:extLst>
            </p:cNvPr>
            <p:cNvCxnSpPr>
              <a:cxnSpLocks/>
            </p:cNvCxnSpPr>
            <p:nvPr/>
          </p:nvCxnSpPr>
          <p:spPr bwMode="auto">
            <a:xfrm>
              <a:off x="7810339" y="3516572"/>
              <a:ext cx="109968" cy="160134"/>
            </a:xfrm>
            <a:prstGeom prst="line">
              <a:avLst/>
            </a:prstGeom>
            <a:noFill/>
            <a:ln w="28575" cap="flat" cmpd="sng" algn="ctr">
              <a:solidFill>
                <a:srgbClr val="66FF66"/>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6F10157E-9FB4-4354-9522-B875FBD959AC}"/>
                </a:ext>
              </a:extLst>
            </p:cNvPr>
            <p:cNvCxnSpPr>
              <a:cxnSpLocks/>
            </p:cNvCxnSpPr>
            <p:nvPr/>
          </p:nvCxnSpPr>
          <p:spPr bwMode="auto">
            <a:xfrm>
              <a:off x="8166319" y="3596639"/>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082F8999-901F-4C57-962E-3FE8AD6FBD79}"/>
                </a:ext>
              </a:extLst>
            </p:cNvPr>
            <p:cNvCxnSpPr>
              <a:cxnSpLocks/>
            </p:cNvCxnSpPr>
            <p:nvPr/>
          </p:nvCxnSpPr>
          <p:spPr bwMode="auto">
            <a:xfrm>
              <a:off x="8490845" y="3567569"/>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1BFE6D2-9CC3-485E-97EC-D0E213C70AF3}"/>
                </a:ext>
              </a:extLst>
            </p:cNvPr>
            <p:cNvCxnSpPr>
              <a:cxnSpLocks/>
            </p:cNvCxnSpPr>
            <p:nvPr/>
          </p:nvCxnSpPr>
          <p:spPr bwMode="auto">
            <a:xfrm>
              <a:off x="8779453" y="3459814"/>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6767099-D41E-42E6-B274-A3106F085A44}"/>
                </a:ext>
              </a:extLst>
            </p:cNvPr>
            <p:cNvCxnSpPr>
              <a:cxnSpLocks/>
            </p:cNvCxnSpPr>
            <p:nvPr/>
          </p:nvCxnSpPr>
          <p:spPr bwMode="auto">
            <a:xfrm>
              <a:off x="8032879" y="3381973"/>
              <a:ext cx="40793" cy="47027"/>
            </a:xfrm>
            <a:prstGeom prst="line">
              <a:avLst/>
            </a:prstGeom>
            <a:noFill/>
            <a:ln w="28575" cap="flat" cmpd="sng" algn="ctr">
              <a:solidFill>
                <a:srgbClr val="66FF66"/>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F4BA275-0426-42B6-8EA0-A7417D93E786}"/>
                </a:ext>
              </a:extLst>
            </p:cNvPr>
            <p:cNvCxnSpPr>
              <a:cxnSpLocks/>
            </p:cNvCxnSpPr>
            <p:nvPr/>
          </p:nvCxnSpPr>
          <p:spPr bwMode="auto">
            <a:xfrm>
              <a:off x="8257660" y="3506293"/>
              <a:ext cx="40793" cy="47027"/>
            </a:xfrm>
            <a:prstGeom prst="line">
              <a:avLst/>
            </a:prstGeom>
            <a:noFill/>
            <a:ln w="28575" cap="flat" cmpd="sng" algn="ctr">
              <a:solidFill>
                <a:srgbClr val="66FF66"/>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E4381264-164D-4EAC-8DD7-D752C7F67F64}"/>
                </a:ext>
              </a:extLst>
            </p:cNvPr>
            <p:cNvCxnSpPr>
              <a:cxnSpLocks/>
            </p:cNvCxnSpPr>
            <p:nvPr/>
          </p:nvCxnSpPr>
          <p:spPr bwMode="auto">
            <a:xfrm>
              <a:off x="8505696" y="3428999"/>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C13F97AF-1282-47EF-8612-F1DD80C8B8FB}"/>
                </a:ext>
              </a:extLst>
            </p:cNvPr>
            <p:cNvCxnSpPr>
              <a:cxnSpLocks/>
            </p:cNvCxnSpPr>
            <p:nvPr/>
          </p:nvCxnSpPr>
          <p:spPr bwMode="auto">
            <a:xfrm>
              <a:off x="8560591" y="3350419"/>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1101C1B8-A0D3-45A5-9CC3-2371364F99E4}"/>
                </a:ext>
              </a:extLst>
            </p:cNvPr>
            <p:cNvCxnSpPr>
              <a:cxnSpLocks/>
            </p:cNvCxnSpPr>
            <p:nvPr/>
          </p:nvCxnSpPr>
          <p:spPr bwMode="auto">
            <a:xfrm>
              <a:off x="8575846" y="3276600"/>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C853AB60-EC9F-4434-9775-92AD462CC16F}"/>
                </a:ext>
              </a:extLst>
            </p:cNvPr>
            <p:cNvCxnSpPr>
              <a:cxnSpLocks/>
            </p:cNvCxnSpPr>
            <p:nvPr/>
          </p:nvCxnSpPr>
          <p:spPr bwMode="auto">
            <a:xfrm>
              <a:off x="8586339" y="3239245"/>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CAD00AB7-1E23-465E-9383-ECC7B4BEF890}"/>
                </a:ext>
              </a:extLst>
            </p:cNvPr>
            <p:cNvCxnSpPr>
              <a:cxnSpLocks/>
            </p:cNvCxnSpPr>
            <p:nvPr/>
          </p:nvCxnSpPr>
          <p:spPr bwMode="auto">
            <a:xfrm>
              <a:off x="8587308" y="3201890"/>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136F2604-7C63-477D-8D2E-741C96B787EB}"/>
                </a:ext>
              </a:extLst>
            </p:cNvPr>
            <p:cNvCxnSpPr>
              <a:cxnSpLocks/>
            </p:cNvCxnSpPr>
            <p:nvPr/>
          </p:nvCxnSpPr>
          <p:spPr bwMode="auto">
            <a:xfrm>
              <a:off x="8361532" y="3326601"/>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7831CDAC-DCBC-4245-B74F-9063DC235C4C}"/>
                </a:ext>
              </a:extLst>
            </p:cNvPr>
            <p:cNvCxnSpPr>
              <a:cxnSpLocks/>
            </p:cNvCxnSpPr>
            <p:nvPr/>
          </p:nvCxnSpPr>
          <p:spPr bwMode="auto">
            <a:xfrm>
              <a:off x="8377238" y="3267817"/>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88946DC9-DEAA-4943-99E1-4595A3DF3353}"/>
                </a:ext>
              </a:extLst>
            </p:cNvPr>
            <p:cNvCxnSpPr>
              <a:cxnSpLocks/>
            </p:cNvCxnSpPr>
            <p:nvPr/>
          </p:nvCxnSpPr>
          <p:spPr bwMode="auto">
            <a:xfrm>
              <a:off x="8392944" y="3220938"/>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591B1D8-9E9C-4508-BCCE-BD744D162D7B}"/>
                </a:ext>
              </a:extLst>
            </p:cNvPr>
            <p:cNvCxnSpPr>
              <a:cxnSpLocks/>
            </p:cNvCxnSpPr>
            <p:nvPr/>
          </p:nvCxnSpPr>
          <p:spPr bwMode="auto">
            <a:xfrm>
              <a:off x="8765381" y="3255912"/>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DB4EE83-25E0-4C7D-A069-2F14DA65BC09}"/>
                </a:ext>
              </a:extLst>
            </p:cNvPr>
            <p:cNvCxnSpPr>
              <a:cxnSpLocks/>
            </p:cNvCxnSpPr>
            <p:nvPr/>
          </p:nvCxnSpPr>
          <p:spPr bwMode="auto">
            <a:xfrm>
              <a:off x="8765021" y="3337578"/>
              <a:ext cx="76560" cy="84279"/>
            </a:xfrm>
            <a:prstGeom prst="line">
              <a:avLst/>
            </a:prstGeom>
            <a:noFill/>
            <a:ln w="28575" cap="flat" cmpd="sng" algn="ctr">
              <a:solidFill>
                <a:srgbClr val="66FF66"/>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F45D9CF8-B465-4D6A-A2BD-EE546BEB55EB}"/>
                </a:ext>
              </a:extLst>
            </p:cNvPr>
            <p:cNvCxnSpPr>
              <a:cxnSpLocks/>
            </p:cNvCxnSpPr>
            <p:nvPr/>
          </p:nvCxnSpPr>
          <p:spPr bwMode="auto">
            <a:xfrm>
              <a:off x="8113884" y="3293267"/>
              <a:ext cx="22849" cy="32593"/>
            </a:xfrm>
            <a:prstGeom prst="line">
              <a:avLst/>
            </a:prstGeom>
            <a:noFill/>
            <a:ln w="28575" cap="flat" cmpd="sng" algn="ctr">
              <a:solidFill>
                <a:srgbClr val="66FF66"/>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E13987D7-9185-4B60-936F-6A5E83734F66}"/>
                </a:ext>
              </a:extLst>
            </p:cNvPr>
            <p:cNvCxnSpPr>
              <a:cxnSpLocks/>
            </p:cNvCxnSpPr>
            <p:nvPr/>
          </p:nvCxnSpPr>
          <p:spPr bwMode="auto">
            <a:xfrm>
              <a:off x="8143876" y="3255171"/>
              <a:ext cx="22849" cy="32593"/>
            </a:xfrm>
            <a:prstGeom prst="line">
              <a:avLst/>
            </a:prstGeom>
            <a:noFill/>
            <a:ln w="28575" cap="flat" cmpd="sng" algn="ctr">
              <a:solidFill>
                <a:srgbClr val="66FF66"/>
              </a:solidFill>
              <a:prstDash val="solid"/>
              <a:round/>
              <a:headEnd type="none" w="med" len="med"/>
              <a:tailEnd type="none" w="med" len="med"/>
            </a:ln>
            <a:effectLst/>
          </p:spPr>
        </p:cxnSp>
      </p:grpSp>
      <p:sp>
        <p:nvSpPr>
          <p:cNvPr id="116" name="AutoShape 35">
            <a:extLst>
              <a:ext uri="{FF2B5EF4-FFF2-40B4-BE49-F238E27FC236}">
                <a16:creationId xmlns:a16="http://schemas.microsoft.com/office/drawing/2014/main" id="{3C5359F6-89E8-4A71-9425-1241A3FB9D13}"/>
              </a:ext>
            </a:extLst>
          </p:cNvPr>
          <p:cNvSpPr>
            <a:spLocks noChangeArrowheads="1"/>
          </p:cNvSpPr>
          <p:nvPr/>
        </p:nvSpPr>
        <p:spPr bwMode="auto">
          <a:xfrm>
            <a:off x="482086" y="4084571"/>
            <a:ext cx="4027510" cy="2649587"/>
          </a:xfrm>
          <a:prstGeom prst="wedgeRoundRectCallout">
            <a:avLst>
              <a:gd name="adj1" fmla="val -52714"/>
              <a:gd name="adj2" fmla="val 1983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When </a:t>
            </a:r>
            <a:r>
              <a:rPr lang="en-CA" altLang="en-US" sz="2400" dirty="0">
                <a:solidFill>
                  <a:srgbClr val="FFFFFF"/>
                </a:solidFill>
              </a:rPr>
              <a:t>there  are no elephants in the room, </a:t>
            </a:r>
            <a:r>
              <a:rPr lang="en-CA" altLang="en-US" sz="2400" noProof="0" dirty="0">
                <a:solidFill>
                  <a:srgbClr val="FFFFFF"/>
                </a:solidFill>
              </a:rPr>
              <a:t>w</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 can say that </a:t>
            </a:r>
            <a:b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“all elephants in this room are pink”.</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117" name="Picture 6" descr="It is a giant pink elephant - Pink Elephant, DeForest Traveller Reviews -  Tripadvisor">
            <a:extLst>
              <a:ext uri="{FF2B5EF4-FFF2-40B4-BE49-F238E27FC236}">
                <a16:creationId xmlns:a16="http://schemas.microsoft.com/office/drawing/2014/main" id="{17FF2AB9-3BF1-4565-B393-7D1E146018DF}"/>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47294" y="5715000"/>
            <a:ext cx="1720331" cy="963386"/>
          </a:xfrm>
          <a:prstGeom prst="rect">
            <a:avLst/>
          </a:prstGeom>
          <a:noFill/>
          <a:extLst>
            <a:ext uri="{909E8E84-426E-40DD-AFC4-6F175D3DCCD1}">
              <a14:hiddenFill xmlns:a14="http://schemas.microsoft.com/office/drawing/2010/main">
                <a:solidFill>
                  <a:srgbClr val="FFFFFF"/>
                </a:solidFill>
              </a14:hiddenFill>
            </a:ext>
          </a:extLst>
        </p:spPr>
      </p:pic>
      <p:grpSp>
        <p:nvGrpSpPr>
          <p:cNvPr id="118" name="Group 117">
            <a:extLst>
              <a:ext uri="{FF2B5EF4-FFF2-40B4-BE49-F238E27FC236}">
                <a16:creationId xmlns:a16="http://schemas.microsoft.com/office/drawing/2014/main" id="{82B52455-02D4-4D90-BE11-35159797AEE3}"/>
              </a:ext>
            </a:extLst>
          </p:cNvPr>
          <p:cNvGrpSpPr/>
          <p:nvPr/>
        </p:nvGrpSpPr>
        <p:grpSpPr>
          <a:xfrm>
            <a:off x="77364" y="1518698"/>
            <a:ext cx="8858393" cy="914400"/>
            <a:chOff x="77364" y="1518698"/>
            <a:chExt cx="8858393" cy="914400"/>
          </a:xfrm>
        </p:grpSpPr>
        <p:sp>
          <p:nvSpPr>
            <p:cNvPr id="119" name="AutoShape 35">
              <a:extLst>
                <a:ext uri="{FF2B5EF4-FFF2-40B4-BE49-F238E27FC236}">
                  <a16:creationId xmlns:a16="http://schemas.microsoft.com/office/drawing/2014/main" id="{F898DE69-A909-4105-8407-1DBE0F627CAB}"/>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120" name="Group 119">
              <a:extLst>
                <a:ext uri="{FF2B5EF4-FFF2-40B4-BE49-F238E27FC236}">
                  <a16:creationId xmlns:a16="http://schemas.microsoft.com/office/drawing/2014/main" id="{C604DCF9-6739-4FCC-BB33-785A13DFF986}"/>
                </a:ext>
              </a:extLst>
            </p:cNvPr>
            <p:cNvGrpSpPr/>
            <p:nvPr/>
          </p:nvGrpSpPr>
          <p:grpSpPr>
            <a:xfrm>
              <a:off x="1203138" y="1839155"/>
              <a:ext cx="3749862" cy="541210"/>
              <a:chOff x="2057400" y="3048018"/>
              <a:chExt cx="6049332" cy="929409"/>
            </a:xfrm>
          </p:grpSpPr>
          <p:grpSp>
            <p:nvGrpSpPr>
              <p:cNvPr id="125" name="Group 124">
                <a:extLst>
                  <a:ext uri="{FF2B5EF4-FFF2-40B4-BE49-F238E27FC236}">
                    <a16:creationId xmlns:a16="http://schemas.microsoft.com/office/drawing/2014/main" id="{40889C6A-4D85-4DDE-ACBC-1842FA55D81D}"/>
                  </a:ext>
                </a:extLst>
              </p:cNvPr>
              <p:cNvGrpSpPr/>
              <p:nvPr/>
            </p:nvGrpSpPr>
            <p:grpSpPr>
              <a:xfrm>
                <a:off x="2057400" y="3063027"/>
                <a:ext cx="3222012" cy="914400"/>
                <a:chOff x="386769" y="886881"/>
                <a:chExt cx="3222012" cy="914400"/>
              </a:xfrm>
            </p:grpSpPr>
            <p:pic>
              <p:nvPicPr>
                <p:cNvPr id="127" name="Picture 2" descr="Mom Angry Kids Images, Stock Photos &amp; Vectors | Shutterstock">
                  <a:extLst>
                    <a:ext uri="{FF2B5EF4-FFF2-40B4-BE49-F238E27FC236}">
                      <a16:creationId xmlns:a16="http://schemas.microsoft.com/office/drawing/2014/main" id="{2C46CDF1-CA50-4CCF-8820-96C0B70C500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128" name="Picture 4" descr="When Educational Failure is Not an Option - EduTrics">
                  <a:extLst>
                    <a:ext uri="{FF2B5EF4-FFF2-40B4-BE49-F238E27FC236}">
                      <a16:creationId xmlns:a16="http://schemas.microsoft.com/office/drawing/2014/main" id="{5C2E4F5E-7245-4464-85A6-F40935F79C9F}"/>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126" name="Picture 6" descr="Study: After-School Programs Can Help Improve Flat or Declining ...">
                <a:extLst>
                  <a:ext uri="{FF2B5EF4-FFF2-40B4-BE49-F238E27FC236}">
                    <a16:creationId xmlns:a16="http://schemas.microsoft.com/office/drawing/2014/main" id="{9B0F383D-C2EE-4F44-875D-D8F1DB215DB2}"/>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21" name="AutoShape 35">
              <a:extLst>
                <a:ext uri="{FF2B5EF4-FFF2-40B4-BE49-F238E27FC236}">
                  <a16:creationId xmlns:a16="http://schemas.microsoft.com/office/drawing/2014/main" id="{6BFB18D3-7193-465B-B3B8-F07CB50EC6AD}"/>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122" name="Group 121">
              <a:extLst>
                <a:ext uri="{FF2B5EF4-FFF2-40B4-BE49-F238E27FC236}">
                  <a16:creationId xmlns:a16="http://schemas.microsoft.com/office/drawing/2014/main" id="{C977CCD2-DF3C-4519-BE2B-49647A7A2162}"/>
                </a:ext>
              </a:extLst>
            </p:cNvPr>
            <p:cNvGrpSpPr/>
            <p:nvPr/>
          </p:nvGrpSpPr>
          <p:grpSpPr>
            <a:xfrm>
              <a:off x="6697054" y="1845892"/>
              <a:ext cx="1650961" cy="532470"/>
              <a:chOff x="2375136" y="4560195"/>
              <a:chExt cx="2663355" cy="914400"/>
            </a:xfrm>
          </p:grpSpPr>
          <p:pic>
            <p:nvPicPr>
              <p:cNvPr id="123" name="Picture 2" descr="Sick bear (With images) | Im sick, Sick, Bear">
                <a:extLst>
                  <a:ext uri="{FF2B5EF4-FFF2-40B4-BE49-F238E27FC236}">
                    <a16:creationId xmlns:a16="http://schemas.microsoft.com/office/drawing/2014/main" id="{2489916D-4D51-4461-A91E-A3D8CEA417FC}"/>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124" name="Picture 123">
                <a:extLst>
                  <a:ext uri="{FF2B5EF4-FFF2-40B4-BE49-F238E27FC236}">
                    <a16:creationId xmlns:a16="http://schemas.microsoft.com/office/drawing/2014/main" id="{369E369A-6D0D-4701-A103-DBDB6813E621}"/>
                  </a:ext>
                </a:extLst>
              </p:cNvPr>
              <p:cNvPicPr>
                <a:picLocks noChangeAspect="1"/>
              </p:cNvPicPr>
              <p:nvPr/>
            </p:nvPicPr>
            <p:blipFill>
              <a:blip r:embed="rId10"/>
              <a:stretch>
                <a:fillRect/>
              </a:stretch>
            </p:blipFill>
            <p:spPr>
              <a:xfrm>
                <a:off x="3925203" y="4560195"/>
                <a:ext cx="1113288" cy="914400"/>
              </a:xfrm>
              <a:prstGeom prst="rect">
                <a:avLst/>
              </a:prstGeom>
            </p:spPr>
          </p:pic>
        </p:grpSp>
      </p:grpSp>
    </p:spTree>
    <p:extLst>
      <p:ext uri="{BB962C8B-B14F-4D97-AF65-F5344CB8AC3E}">
        <p14:creationId xmlns:p14="http://schemas.microsoft.com/office/powerpoint/2010/main" val="2794524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3">
                                            <p:txEl>
                                              <p:pRg st="0" end="0"/>
                                            </p:txEl>
                                          </p:spTgt>
                                        </p:tgtEl>
                                        <p:attrNameLst>
                                          <p:attrName>style.visibility</p:attrName>
                                        </p:attrNameLst>
                                      </p:cBhvr>
                                      <p:to>
                                        <p:strVal val="visible"/>
                                      </p:to>
                                    </p:set>
                                    <p:anim calcmode="lin" valueType="num">
                                      <p:cBhvr additive="base">
                                        <p:cTn id="11" dur="500" fill="hold"/>
                                        <p:tgtEl>
                                          <p:spTgt spid="6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63">
                                            <p:txEl>
                                              <p:pRg st="1" end="1"/>
                                            </p:txEl>
                                          </p:spTgt>
                                        </p:tgtEl>
                                        <p:attrNameLst>
                                          <p:attrName>style.visibility</p:attrName>
                                        </p:attrNameLst>
                                      </p:cBhvr>
                                      <p:to>
                                        <p:strVal val="visible"/>
                                      </p:to>
                                    </p:set>
                                    <p:anim calcmode="lin" valueType="num">
                                      <p:cBhvr additive="base">
                                        <p:cTn id="17" dur="500" fill="hold"/>
                                        <p:tgtEl>
                                          <p:spTgt spid="63">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63">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71"/>
                                        </p:tgtEl>
                                        <p:attrNameLst>
                                          <p:attrName>style.visibility</p:attrName>
                                        </p:attrNameLst>
                                      </p:cBhvr>
                                      <p:to>
                                        <p:strVal val="visible"/>
                                      </p:to>
                                    </p:set>
                                    <p:anim calcmode="lin" valueType="num">
                                      <p:cBhvr additive="base">
                                        <p:cTn id="21" dur="500" fill="hold"/>
                                        <p:tgtEl>
                                          <p:spTgt spid="171"/>
                                        </p:tgtEl>
                                        <p:attrNameLst>
                                          <p:attrName>ppt_x</p:attrName>
                                        </p:attrNameLst>
                                      </p:cBhvr>
                                      <p:tavLst>
                                        <p:tav tm="0">
                                          <p:val>
                                            <p:strVal val="#ppt_x"/>
                                          </p:val>
                                        </p:tav>
                                        <p:tav tm="100000">
                                          <p:val>
                                            <p:strVal val="#ppt_x"/>
                                          </p:val>
                                        </p:tav>
                                      </p:tavLst>
                                    </p:anim>
                                    <p:anim calcmode="lin" valueType="num">
                                      <p:cBhvr additive="base">
                                        <p:cTn id="22" dur="500" fill="hold"/>
                                        <p:tgtEl>
                                          <p:spTgt spid="171"/>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53"/>
                                        </p:tgtEl>
                                        <p:attrNameLst>
                                          <p:attrName>style.visibility</p:attrName>
                                        </p:attrNameLst>
                                      </p:cBhvr>
                                      <p:to>
                                        <p:strVal val="visible"/>
                                      </p:to>
                                    </p:set>
                                    <p:anim calcmode="lin" valueType="num">
                                      <p:cBhvr additive="base">
                                        <p:cTn id="25" dur="500" fill="hold"/>
                                        <p:tgtEl>
                                          <p:spTgt spid="53"/>
                                        </p:tgtEl>
                                        <p:attrNameLst>
                                          <p:attrName>ppt_x</p:attrName>
                                        </p:attrNameLst>
                                      </p:cBhvr>
                                      <p:tavLst>
                                        <p:tav tm="0">
                                          <p:val>
                                            <p:strVal val="#ppt_x"/>
                                          </p:val>
                                        </p:tav>
                                        <p:tav tm="100000">
                                          <p:val>
                                            <p:strVal val="#ppt_x"/>
                                          </p:val>
                                        </p:tav>
                                      </p:tavLst>
                                    </p:anim>
                                    <p:anim calcmode="lin" valueType="num">
                                      <p:cBhvr additive="base">
                                        <p:cTn id="26"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8" presetClass="emph" presetSubtype="0" fill="hold" nodeType="clickEffect">
                                  <p:stCondLst>
                                    <p:cond delay="0"/>
                                  </p:stCondLst>
                                  <p:childTnLst>
                                    <p:animRot by="21600000">
                                      <p:cBhvr>
                                        <p:cTn id="30" dur="700" fill="hold"/>
                                        <p:tgtEl>
                                          <p:spTgt spid="51">
                                            <p:txEl>
                                              <p:pRg st="1" end="1"/>
                                            </p:txEl>
                                          </p:spTgt>
                                        </p:tgtEl>
                                        <p:attrNameLst>
                                          <p:attrName>r</p:attrName>
                                        </p:attrNameLst>
                                      </p:cBhvr>
                                    </p:animRo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16"/>
                                        </p:tgtEl>
                                        <p:attrNameLst>
                                          <p:attrName>style.visibility</p:attrName>
                                        </p:attrNameLst>
                                      </p:cBhvr>
                                      <p:to>
                                        <p:strVal val="visible"/>
                                      </p:to>
                                    </p:set>
                                    <p:anim calcmode="lin" valueType="num">
                                      <p:cBhvr additive="base">
                                        <p:cTn id="35" dur="500" fill="hold"/>
                                        <p:tgtEl>
                                          <p:spTgt spid="116"/>
                                        </p:tgtEl>
                                        <p:attrNameLst>
                                          <p:attrName>ppt_x</p:attrName>
                                        </p:attrNameLst>
                                      </p:cBhvr>
                                      <p:tavLst>
                                        <p:tav tm="0">
                                          <p:val>
                                            <p:strVal val="#ppt_x"/>
                                          </p:val>
                                        </p:tav>
                                        <p:tav tm="100000">
                                          <p:val>
                                            <p:strVal val="#ppt_x"/>
                                          </p:val>
                                        </p:tav>
                                      </p:tavLst>
                                    </p:anim>
                                    <p:anim calcmode="lin" valueType="num">
                                      <p:cBhvr additive="base">
                                        <p:cTn id="36" dur="500" fill="hold"/>
                                        <p:tgtEl>
                                          <p:spTgt spid="116"/>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17"/>
                                        </p:tgtEl>
                                        <p:attrNameLst>
                                          <p:attrName>style.visibility</p:attrName>
                                        </p:attrNameLst>
                                      </p:cBhvr>
                                      <p:to>
                                        <p:strVal val="visible"/>
                                      </p:to>
                                    </p:set>
                                    <p:anim calcmode="lin" valueType="num">
                                      <p:cBhvr additive="base">
                                        <p:cTn id="39" dur="500" fill="hold"/>
                                        <p:tgtEl>
                                          <p:spTgt spid="117"/>
                                        </p:tgtEl>
                                        <p:attrNameLst>
                                          <p:attrName>ppt_x</p:attrName>
                                        </p:attrNameLst>
                                      </p:cBhvr>
                                      <p:tavLst>
                                        <p:tav tm="0">
                                          <p:val>
                                            <p:strVal val="#ppt_x"/>
                                          </p:val>
                                        </p:tav>
                                        <p:tav tm="100000">
                                          <p:val>
                                            <p:strVal val="#ppt_x"/>
                                          </p:val>
                                        </p:tav>
                                      </p:tavLst>
                                    </p:anim>
                                    <p:anim calcmode="lin" valueType="num">
                                      <p:cBhvr additive="base">
                                        <p:cTn id="40" dur="500" fill="hold"/>
                                        <p:tgtEl>
                                          <p:spTgt spid="11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 grpId="0" animBg="1"/>
      <p:bldP spid="116"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pic>
        <p:nvPicPr>
          <p:cNvPr id="40" name="Picture 4" descr="Could Parallel Universes Be Physically Real?">
            <a:extLst>
              <a:ext uri="{FF2B5EF4-FFF2-40B4-BE49-F238E27FC236}">
                <a16:creationId xmlns:a16="http://schemas.microsoft.com/office/drawing/2014/main" id="{3EE22E57-6315-4A2A-9D81-2E77BD140C2D}"/>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98599" y="2644693"/>
            <a:ext cx="4415978" cy="2649587"/>
          </a:xfrm>
          <a:prstGeom prst="rect">
            <a:avLst/>
          </a:prstGeom>
          <a:noFill/>
          <a:extLst>
            <a:ext uri="{909E8E84-426E-40DD-AFC4-6F175D3DCCD1}">
              <a14:hiddenFill xmlns:a14="http://schemas.microsoft.com/office/drawing/2010/main">
                <a:solidFill>
                  <a:srgbClr val="FFFFFF"/>
                </a:solidFill>
              </a14:hiddenFill>
            </a:ext>
          </a:extLst>
        </p:spPr>
      </p:pic>
      <p:sp>
        <p:nvSpPr>
          <p:cNvPr id="63" name="AutoShape 35">
            <a:extLst>
              <a:ext uri="{FF2B5EF4-FFF2-40B4-BE49-F238E27FC236}">
                <a16:creationId xmlns:a16="http://schemas.microsoft.com/office/drawing/2014/main" id="{D9DD2A3F-1487-4776-8691-3034CDC0922A}"/>
              </a:ext>
            </a:extLst>
          </p:cNvPr>
          <p:cNvSpPr>
            <a:spLocks noChangeArrowheads="1"/>
          </p:cNvSpPr>
          <p:nvPr/>
        </p:nvSpPr>
        <p:spPr bwMode="auto">
          <a:xfrm>
            <a:off x="-34255" y="2667000"/>
            <a:ext cx="4579657" cy="1359181"/>
          </a:xfrm>
          <a:prstGeom prst="wedgeRoundRectCallout">
            <a:avLst>
              <a:gd name="adj1" fmla="val -36904"/>
              <a:gd name="adj2" fmla="val 571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ym typeface="Symbol" panose="05050102010706020507" pitchFamily="18" charset="2"/>
              </a:rPr>
              <a:t>I can’t both </a:t>
            </a:r>
            <a:r>
              <a:rPr lang="en-US" altLang="en-US" sz="2400" dirty="0">
                <a:solidFill>
                  <a:srgbClr val="66FF66"/>
                </a:solidFill>
                <a:sym typeface="Symbol" panose="05050102010706020507" pitchFamily="18" charset="2"/>
              </a:rPr>
              <a:t>study</a:t>
            </a:r>
            <a:r>
              <a:rPr lang="en-US" altLang="en-US" sz="2400" dirty="0">
                <a:sym typeface="Symbol" panose="05050102010706020507" pitchFamily="18" charset="2"/>
              </a:rPr>
              <a:t> and </a:t>
            </a:r>
            <a:r>
              <a:rPr lang="en-US" altLang="en-US" sz="2400" dirty="0">
                <a:solidFill>
                  <a:schemeClr val="accent2"/>
                </a:solidFill>
                <a:sym typeface="Symbol" panose="05050102010706020507" pitchFamily="18" charset="2"/>
              </a:rPr>
              <a:t>not study</a:t>
            </a:r>
            <a:r>
              <a:rPr lang="en-US" altLang="en-US" sz="2400" dirty="0">
                <a:sym typeface="Symbol" panose="05050102010706020507" pitchFamily="18" charset="2"/>
              </a:rPr>
              <a:t>.</a:t>
            </a:r>
          </a:p>
          <a:p>
            <a:pPr algn="ctr" eaLnBrk="1" hangingPunct="1">
              <a:spcBef>
                <a:spcPct val="0"/>
              </a:spcBef>
              <a:buNone/>
            </a:pPr>
            <a:r>
              <a:rPr lang="en-US" altLang="en-US" sz="2400" dirty="0">
                <a:sym typeface="Symbol" panose="05050102010706020507" pitchFamily="18" charset="2"/>
              </a:rPr>
              <a:t>Hence, knowing both axioms,</a:t>
            </a:r>
            <a:br>
              <a:rPr lang="en-US" altLang="en-US" sz="2400" dirty="0">
                <a:sym typeface="Symbol" panose="05050102010706020507" pitchFamily="18" charset="2"/>
              </a:rPr>
            </a:br>
            <a:r>
              <a:rPr lang="en-US" altLang="en-US" sz="2400" dirty="0">
                <a:sym typeface="Symbol" panose="05050102010706020507" pitchFamily="18" charset="2"/>
              </a:rPr>
              <a:t>eliminates all universes.</a:t>
            </a:r>
          </a:p>
        </p:txBody>
      </p:sp>
      <p:grpSp>
        <p:nvGrpSpPr>
          <p:cNvPr id="171" name="Group 170">
            <a:extLst>
              <a:ext uri="{FF2B5EF4-FFF2-40B4-BE49-F238E27FC236}">
                <a16:creationId xmlns:a16="http://schemas.microsoft.com/office/drawing/2014/main" id="{AD8EB554-3243-4552-8DE6-9A3072C1E72F}"/>
              </a:ext>
            </a:extLst>
          </p:cNvPr>
          <p:cNvGrpSpPr/>
          <p:nvPr/>
        </p:nvGrpSpPr>
        <p:grpSpPr>
          <a:xfrm>
            <a:off x="4509596" y="2701255"/>
            <a:ext cx="4379825" cy="2588155"/>
            <a:chOff x="4509596" y="2701255"/>
            <a:chExt cx="4379825" cy="2588155"/>
          </a:xfrm>
        </p:grpSpPr>
        <p:cxnSp>
          <p:nvCxnSpPr>
            <p:cNvPr id="64" name="Straight Connector 63">
              <a:extLst>
                <a:ext uri="{FF2B5EF4-FFF2-40B4-BE49-F238E27FC236}">
                  <a16:creationId xmlns:a16="http://schemas.microsoft.com/office/drawing/2014/main" id="{9B66236F-3883-41D6-B7F6-D07B95643687}"/>
                </a:ext>
              </a:extLst>
            </p:cNvPr>
            <p:cNvCxnSpPr>
              <a:cxnSpLocks/>
            </p:cNvCxnSpPr>
            <p:nvPr/>
          </p:nvCxnSpPr>
          <p:spPr bwMode="auto">
            <a:xfrm>
              <a:off x="5638800" y="4329612"/>
              <a:ext cx="457200" cy="759743"/>
            </a:xfrm>
            <a:prstGeom prst="line">
              <a:avLst/>
            </a:prstGeom>
            <a:noFill/>
            <a:ln w="28575" cap="flat" cmpd="sng" algn="ctr">
              <a:solidFill>
                <a:schemeClr val="accent2"/>
              </a:solidFill>
              <a:prstDash val="solid"/>
              <a:round/>
              <a:headEnd type="none" w="med" len="med"/>
              <a:tailEnd type="none" w="med" len="med"/>
            </a:ln>
            <a:effectLst/>
          </p:spPr>
        </p:cxnSp>
        <p:cxnSp>
          <p:nvCxnSpPr>
            <p:cNvPr id="42" name="Straight Connector 41">
              <a:extLst>
                <a:ext uri="{FF2B5EF4-FFF2-40B4-BE49-F238E27FC236}">
                  <a16:creationId xmlns:a16="http://schemas.microsoft.com/office/drawing/2014/main" id="{025BC367-79F9-4EF6-B114-272923326DBD}"/>
                </a:ext>
              </a:extLst>
            </p:cNvPr>
            <p:cNvCxnSpPr>
              <a:cxnSpLocks/>
            </p:cNvCxnSpPr>
            <p:nvPr/>
          </p:nvCxnSpPr>
          <p:spPr bwMode="auto">
            <a:xfrm>
              <a:off x="4509596" y="2885087"/>
              <a:ext cx="417709" cy="721212"/>
            </a:xfrm>
            <a:prstGeom prst="line">
              <a:avLst/>
            </a:prstGeom>
            <a:noFill/>
            <a:ln w="28575" cap="flat" cmpd="sng" algn="ctr">
              <a:solidFill>
                <a:schemeClr val="accent2"/>
              </a:solidFill>
              <a:prstDash val="solid"/>
              <a:round/>
              <a:headEnd type="none" w="med" len="med"/>
              <a:tailEnd type="none" w="med" len="med"/>
            </a:ln>
            <a:effectLst/>
          </p:spPr>
        </p:cxnSp>
        <p:cxnSp>
          <p:nvCxnSpPr>
            <p:cNvPr id="66" name="Straight Connector 65">
              <a:extLst>
                <a:ext uri="{FF2B5EF4-FFF2-40B4-BE49-F238E27FC236}">
                  <a16:creationId xmlns:a16="http://schemas.microsoft.com/office/drawing/2014/main" id="{B347DC21-463A-4305-B69D-D67DA80A39EF}"/>
                </a:ext>
              </a:extLst>
            </p:cNvPr>
            <p:cNvCxnSpPr>
              <a:cxnSpLocks/>
            </p:cNvCxnSpPr>
            <p:nvPr/>
          </p:nvCxnSpPr>
          <p:spPr bwMode="auto">
            <a:xfrm>
              <a:off x="6062444" y="2701255"/>
              <a:ext cx="262156" cy="544438"/>
            </a:xfrm>
            <a:prstGeom prst="line">
              <a:avLst/>
            </a:prstGeom>
            <a:noFill/>
            <a:ln w="28575" cap="flat" cmpd="sng" algn="ctr">
              <a:solidFill>
                <a:schemeClr val="accent2"/>
              </a:solidFill>
              <a:prstDash val="solid"/>
              <a:round/>
              <a:headEnd type="none" w="med" len="med"/>
              <a:tailEnd type="none" w="med" len="med"/>
            </a:ln>
            <a:effectLst/>
          </p:spPr>
        </p:cxnSp>
        <p:cxnSp>
          <p:nvCxnSpPr>
            <p:cNvPr id="96" name="Straight Connector 95">
              <a:extLst>
                <a:ext uri="{FF2B5EF4-FFF2-40B4-BE49-F238E27FC236}">
                  <a16:creationId xmlns:a16="http://schemas.microsoft.com/office/drawing/2014/main" id="{E09BA011-7FE0-4AED-8D41-6AD31863C707}"/>
                </a:ext>
              </a:extLst>
            </p:cNvPr>
            <p:cNvCxnSpPr>
              <a:cxnSpLocks/>
            </p:cNvCxnSpPr>
            <p:nvPr/>
          </p:nvCxnSpPr>
          <p:spPr bwMode="auto">
            <a:xfrm>
              <a:off x="5797845" y="3375484"/>
              <a:ext cx="379685" cy="713934"/>
            </a:xfrm>
            <a:prstGeom prst="line">
              <a:avLst/>
            </a:prstGeom>
            <a:noFill/>
            <a:ln w="28575" cap="flat" cmpd="sng" algn="ctr">
              <a:solidFill>
                <a:schemeClr val="accent2"/>
              </a:solidFill>
              <a:prstDash val="solid"/>
              <a:round/>
              <a:headEnd type="none" w="med" len="med"/>
              <a:tailEnd type="none" w="med" len="med"/>
            </a:ln>
            <a:effectLst/>
          </p:spPr>
        </p:cxnSp>
        <p:cxnSp>
          <p:nvCxnSpPr>
            <p:cNvPr id="105" name="Straight Connector 104">
              <a:extLst>
                <a:ext uri="{FF2B5EF4-FFF2-40B4-BE49-F238E27FC236}">
                  <a16:creationId xmlns:a16="http://schemas.microsoft.com/office/drawing/2014/main" id="{B48601B2-C1F7-4610-B79F-B4EEA6027672}"/>
                </a:ext>
              </a:extLst>
            </p:cNvPr>
            <p:cNvCxnSpPr>
              <a:cxnSpLocks/>
            </p:cNvCxnSpPr>
            <p:nvPr/>
          </p:nvCxnSpPr>
          <p:spPr bwMode="auto">
            <a:xfrm>
              <a:off x="7225350" y="3488276"/>
              <a:ext cx="151956" cy="259813"/>
            </a:xfrm>
            <a:prstGeom prst="line">
              <a:avLst/>
            </a:prstGeom>
            <a:noFill/>
            <a:ln w="28575" cap="flat" cmpd="sng" algn="ctr">
              <a:solidFill>
                <a:schemeClr val="accent2"/>
              </a:solidFill>
              <a:prstDash val="solid"/>
              <a:round/>
              <a:headEnd type="none" w="med" len="med"/>
              <a:tailEnd type="none" w="med" len="med"/>
            </a:ln>
            <a:effectLst/>
          </p:spPr>
        </p:cxnSp>
        <p:cxnSp>
          <p:nvCxnSpPr>
            <p:cNvPr id="110" name="Straight Connector 109">
              <a:extLst>
                <a:ext uri="{FF2B5EF4-FFF2-40B4-BE49-F238E27FC236}">
                  <a16:creationId xmlns:a16="http://schemas.microsoft.com/office/drawing/2014/main" id="{53B40117-0945-4B63-AC02-04914DBD995B}"/>
                </a:ext>
              </a:extLst>
            </p:cNvPr>
            <p:cNvCxnSpPr>
              <a:cxnSpLocks/>
            </p:cNvCxnSpPr>
            <p:nvPr/>
          </p:nvCxnSpPr>
          <p:spPr bwMode="auto">
            <a:xfrm>
              <a:off x="7828781" y="3185650"/>
              <a:ext cx="40793" cy="47027"/>
            </a:xfrm>
            <a:prstGeom prst="line">
              <a:avLst/>
            </a:prstGeom>
            <a:noFill/>
            <a:ln w="28575" cap="flat" cmpd="sng" algn="ctr">
              <a:solidFill>
                <a:schemeClr val="accent2"/>
              </a:solidFill>
              <a:prstDash val="solid"/>
              <a:round/>
              <a:headEnd type="none" w="med" len="med"/>
              <a:tailEnd type="none" w="med" len="med"/>
            </a:ln>
            <a:effectLst/>
          </p:spPr>
        </p:cxnSp>
        <p:cxnSp>
          <p:nvCxnSpPr>
            <p:cNvPr id="130" name="Straight Connector 129">
              <a:extLst>
                <a:ext uri="{FF2B5EF4-FFF2-40B4-BE49-F238E27FC236}">
                  <a16:creationId xmlns:a16="http://schemas.microsoft.com/office/drawing/2014/main" id="{BC680E8F-83D1-4637-9DE0-E7980B5ADCD9}"/>
                </a:ext>
              </a:extLst>
            </p:cNvPr>
            <p:cNvCxnSpPr>
              <a:cxnSpLocks/>
            </p:cNvCxnSpPr>
            <p:nvPr/>
          </p:nvCxnSpPr>
          <p:spPr bwMode="auto">
            <a:xfrm>
              <a:off x="7002881" y="4248520"/>
              <a:ext cx="333990" cy="543779"/>
            </a:xfrm>
            <a:prstGeom prst="line">
              <a:avLst/>
            </a:prstGeom>
            <a:noFill/>
            <a:ln w="28575" cap="flat" cmpd="sng" algn="ctr">
              <a:solidFill>
                <a:schemeClr val="accent2"/>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45711E7B-ABC3-4E62-BE2E-BF52A720A562}"/>
                </a:ext>
              </a:extLst>
            </p:cNvPr>
            <p:cNvCxnSpPr>
              <a:cxnSpLocks/>
            </p:cNvCxnSpPr>
            <p:nvPr/>
          </p:nvCxnSpPr>
          <p:spPr bwMode="auto">
            <a:xfrm>
              <a:off x="6522704" y="4792299"/>
              <a:ext cx="406733" cy="497111"/>
            </a:xfrm>
            <a:prstGeom prst="line">
              <a:avLst/>
            </a:prstGeom>
            <a:noFill/>
            <a:ln w="28575" cap="flat" cmpd="sng" algn="ctr">
              <a:solidFill>
                <a:schemeClr val="accent2"/>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357E3A6B-C536-44C4-8E47-013882B9E436}"/>
                </a:ext>
              </a:extLst>
            </p:cNvPr>
            <p:cNvCxnSpPr>
              <a:cxnSpLocks/>
            </p:cNvCxnSpPr>
            <p:nvPr/>
          </p:nvCxnSpPr>
          <p:spPr bwMode="auto">
            <a:xfrm>
              <a:off x="8241725" y="4363789"/>
              <a:ext cx="292675" cy="438140"/>
            </a:xfrm>
            <a:prstGeom prst="line">
              <a:avLst/>
            </a:prstGeom>
            <a:noFill/>
            <a:ln w="28575" cap="flat" cmpd="sng" algn="ctr">
              <a:solidFill>
                <a:schemeClr val="accent2"/>
              </a:solidFill>
              <a:prstDash val="solid"/>
              <a:round/>
              <a:headEnd type="none" w="med" len="med"/>
              <a:tailEnd type="none" w="med" len="med"/>
            </a:ln>
            <a:effectLst/>
          </p:spPr>
        </p:cxnSp>
        <p:cxnSp>
          <p:nvCxnSpPr>
            <p:cNvPr id="141" name="Straight Connector 140">
              <a:extLst>
                <a:ext uri="{FF2B5EF4-FFF2-40B4-BE49-F238E27FC236}">
                  <a16:creationId xmlns:a16="http://schemas.microsoft.com/office/drawing/2014/main" id="{CFBD37A2-2C2E-4276-939F-B748505E6167}"/>
                </a:ext>
              </a:extLst>
            </p:cNvPr>
            <p:cNvCxnSpPr>
              <a:cxnSpLocks/>
            </p:cNvCxnSpPr>
            <p:nvPr/>
          </p:nvCxnSpPr>
          <p:spPr bwMode="auto">
            <a:xfrm>
              <a:off x="8047436" y="3776643"/>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9716EB97-02CE-4FF0-B2BF-B4A14A5A34EF}"/>
                </a:ext>
              </a:extLst>
            </p:cNvPr>
            <p:cNvCxnSpPr>
              <a:cxnSpLocks/>
            </p:cNvCxnSpPr>
            <p:nvPr/>
          </p:nvCxnSpPr>
          <p:spPr bwMode="auto">
            <a:xfrm>
              <a:off x="8434381" y="3754061"/>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BC258A51-820F-4555-A2A4-4EBA7E2C1520}"/>
                </a:ext>
              </a:extLst>
            </p:cNvPr>
            <p:cNvCxnSpPr>
              <a:cxnSpLocks/>
            </p:cNvCxnSpPr>
            <p:nvPr/>
          </p:nvCxnSpPr>
          <p:spPr bwMode="auto">
            <a:xfrm>
              <a:off x="8779453" y="3616509"/>
              <a:ext cx="109968" cy="160134"/>
            </a:xfrm>
            <a:prstGeom prst="line">
              <a:avLst/>
            </a:prstGeom>
            <a:noFill/>
            <a:ln w="28575" cap="flat" cmpd="sng" algn="ctr">
              <a:solidFill>
                <a:schemeClr val="accent2"/>
              </a:solidFill>
              <a:prstDash val="solid"/>
              <a:round/>
              <a:headEnd type="none" w="med" len="med"/>
              <a:tailEnd type="none" w="med" len="med"/>
            </a:ln>
            <a:effectLst/>
          </p:spPr>
        </p:cxnSp>
        <p:cxnSp>
          <p:nvCxnSpPr>
            <p:cNvPr id="144" name="Straight Connector 143">
              <a:extLst>
                <a:ext uri="{FF2B5EF4-FFF2-40B4-BE49-F238E27FC236}">
                  <a16:creationId xmlns:a16="http://schemas.microsoft.com/office/drawing/2014/main" id="{6C68DCA5-96F9-4AF9-BEAC-081B70AA97D2}"/>
                </a:ext>
              </a:extLst>
            </p:cNvPr>
            <p:cNvCxnSpPr>
              <a:cxnSpLocks/>
            </p:cNvCxnSpPr>
            <p:nvPr/>
          </p:nvCxnSpPr>
          <p:spPr bwMode="auto">
            <a:xfrm>
              <a:off x="7927502" y="3429000"/>
              <a:ext cx="76560" cy="84279"/>
            </a:xfrm>
            <a:prstGeom prst="line">
              <a:avLst/>
            </a:prstGeom>
            <a:noFill/>
            <a:ln w="28575" cap="flat" cmpd="sng" algn="ctr">
              <a:solidFill>
                <a:schemeClr val="accent2"/>
              </a:solidFill>
              <a:prstDash val="solid"/>
              <a:round/>
              <a:headEnd type="none" w="med" len="med"/>
              <a:tailEnd type="none" w="med" len="med"/>
            </a:ln>
            <a:effectLst/>
          </p:spPr>
        </p:cxnSp>
        <p:cxnSp>
          <p:nvCxnSpPr>
            <p:cNvPr id="153" name="Straight Connector 152">
              <a:extLst>
                <a:ext uri="{FF2B5EF4-FFF2-40B4-BE49-F238E27FC236}">
                  <a16:creationId xmlns:a16="http://schemas.microsoft.com/office/drawing/2014/main" id="{097B2246-DCC7-4F12-B726-D12D19794F3E}"/>
                </a:ext>
              </a:extLst>
            </p:cNvPr>
            <p:cNvCxnSpPr>
              <a:cxnSpLocks/>
            </p:cNvCxnSpPr>
            <p:nvPr/>
          </p:nvCxnSpPr>
          <p:spPr bwMode="auto">
            <a:xfrm>
              <a:off x="8278056" y="3385442"/>
              <a:ext cx="76560" cy="84279"/>
            </a:xfrm>
            <a:prstGeom prst="line">
              <a:avLst/>
            </a:prstGeom>
            <a:noFill/>
            <a:ln w="28575" cap="flat" cmpd="sng" algn="ctr">
              <a:solidFill>
                <a:schemeClr val="accent2"/>
              </a:solidFill>
              <a:prstDash val="solid"/>
              <a:round/>
              <a:headEnd type="none" w="med" len="med"/>
              <a:tailEnd type="none" w="med" len="med"/>
            </a:ln>
            <a:effectLst/>
          </p:spPr>
        </p:cxnSp>
        <p:cxnSp>
          <p:nvCxnSpPr>
            <p:cNvPr id="165" name="Straight Connector 164">
              <a:extLst>
                <a:ext uri="{FF2B5EF4-FFF2-40B4-BE49-F238E27FC236}">
                  <a16:creationId xmlns:a16="http://schemas.microsoft.com/office/drawing/2014/main" id="{FE0B5224-6105-4B56-A2A0-F63A8F17EE43}"/>
                </a:ext>
              </a:extLst>
            </p:cNvPr>
            <p:cNvCxnSpPr>
              <a:cxnSpLocks/>
            </p:cNvCxnSpPr>
            <p:nvPr/>
          </p:nvCxnSpPr>
          <p:spPr bwMode="auto">
            <a:xfrm>
              <a:off x="8760619" y="3184474"/>
              <a:ext cx="22849" cy="32593"/>
            </a:xfrm>
            <a:prstGeom prst="line">
              <a:avLst/>
            </a:prstGeom>
            <a:noFill/>
            <a:ln w="28575" cap="flat" cmpd="sng" algn="ctr">
              <a:solidFill>
                <a:schemeClr val="accent2"/>
              </a:solidFill>
              <a:prstDash val="solid"/>
              <a:round/>
              <a:headEnd type="none" w="med" len="med"/>
              <a:tailEnd type="none" w="med" len="med"/>
            </a:ln>
            <a:effectLst/>
          </p:spPr>
        </p:cxnSp>
      </p:grpSp>
      <p:grpSp>
        <p:nvGrpSpPr>
          <p:cNvPr id="53" name="Group 52">
            <a:extLst>
              <a:ext uri="{FF2B5EF4-FFF2-40B4-BE49-F238E27FC236}">
                <a16:creationId xmlns:a16="http://schemas.microsoft.com/office/drawing/2014/main" id="{245AA378-2C15-4B3B-AD53-588282306140}"/>
              </a:ext>
            </a:extLst>
          </p:cNvPr>
          <p:cNvGrpSpPr/>
          <p:nvPr/>
        </p:nvGrpSpPr>
        <p:grpSpPr>
          <a:xfrm>
            <a:off x="4952346" y="2715066"/>
            <a:ext cx="4118363" cy="2605987"/>
            <a:chOff x="4952346" y="2715066"/>
            <a:chExt cx="4118363" cy="2605987"/>
          </a:xfrm>
        </p:grpSpPr>
        <p:cxnSp>
          <p:nvCxnSpPr>
            <p:cNvPr id="54" name="Straight Connector 53">
              <a:extLst>
                <a:ext uri="{FF2B5EF4-FFF2-40B4-BE49-F238E27FC236}">
                  <a16:creationId xmlns:a16="http://schemas.microsoft.com/office/drawing/2014/main" id="{37557754-9D00-4919-9EB2-DAD3BB89118A}"/>
                </a:ext>
              </a:extLst>
            </p:cNvPr>
            <p:cNvCxnSpPr>
              <a:cxnSpLocks/>
            </p:cNvCxnSpPr>
            <p:nvPr/>
          </p:nvCxnSpPr>
          <p:spPr bwMode="auto">
            <a:xfrm>
              <a:off x="5335315" y="2715066"/>
              <a:ext cx="379685" cy="713934"/>
            </a:xfrm>
            <a:prstGeom prst="line">
              <a:avLst/>
            </a:prstGeom>
            <a:noFill/>
            <a:ln w="28575" cap="flat" cmpd="sng" algn="ctr">
              <a:solidFill>
                <a:schemeClr val="hlink"/>
              </a:solidFill>
              <a:prstDash val="solid"/>
              <a:round/>
              <a:headEnd type="none" w="med" len="med"/>
              <a:tailEnd type="none" w="med" len="med"/>
            </a:ln>
            <a:effectLst/>
          </p:spPr>
        </p:cxnSp>
        <p:cxnSp>
          <p:nvCxnSpPr>
            <p:cNvPr id="55" name="Straight Connector 54">
              <a:extLst>
                <a:ext uri="{FF2B5EF4-FFF2-40B4-BE49-F238E27FC236}">
                  <a16:creationId xmlns:a16="http://schemas.microsoft.com/office/drawing/2014/main" id="{38BDC5B2-84D8-4103-B11A-5EAA748D7230}"/>
                </a:ext>
              </a:extLst>
            </p:cNvPr>
            <p:cNvCxnSpPr>
              <a:cxnSpLocks/>
            </p:cNvCxnSpPr>
            <p:nvPr/>
          </p:nvCxnSpPr>
          <p:spPr bwMode="auto">
            <a:xfrm>
              <a:off x="6575134" y="2738896"/>
              <a:ext cx="152628" cy="333137"/>
            </a:xfrm>
            <a:prstGeom prst="line">
              <a:avLst/>
            </a:prstGeom>
            <a:noFill/>
            <a:ln w="28575"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BD5C4CB5-8768-4CE0-AF6D-DB47B8493530}"/>
                </a:ext>
              </a:extLst>
            </p:cNvPr>
            <p:cNvCxnSpPr>
              <a:cxnSpLocks/>
            </p:cNvCxnSpPr>
            <p:nvPr/>
          </p:nvCxnSpPr>
          <p:spPr bwMode="auto">
            <a:xfrm>
              <a:off x="6899945" y="2768148"/>
              <a:ext cx="110455" cy="205326"/>
            </a:xfrm>
            <a:prstGeom prst="line">
              <a:avLst/>
            </a:prstGeom>
            <a:noFill/>
            <a:ln w="28575" cap="flat" cmpd="sng" algn="ctr">
              <a:solidFill>
                <a:schemeClr val="hlink"/>
              </a:solidFill>
              <a:prstDash val="solid"/>
              <a:round/>
              <a:headEnd type="none" w="med" len="med"/>
              <a:tailEnd type="none" w="med" len="med"/>
            </a:ln>
            <a:effectLst/>
          </p:spPr>
        </p:cxnSp>
        <p:cxnSp>
          <p:nvCxnSpPr>
            <p:cNvPr id="58" name="Straight Connector 57">
              <a:extLst>
                <a:ext uri="{FF2B5EF4-FFF2-40B4-BE49-F238E27FC236}">
                  <a16:creationId xmlns:a16="http://schemas.microsoft.com/office/drawing/2014/main" id="{78440DE7-5D37-4F08-89CF-85AD67ACFD3E}"/>
                </a:ext>
              </a:extLst>
            </p:cNvPr>
            <p:cNvCxnSpPr>
              <a:cxnSpLocks/>
            </p:cNvCxnSpPr>
            <p:nvPr/>
          </p:nvCxnSpPr>
          <p:spPr bwMode="auto">
            <a:xfrm>
              <a:off x="7128545" y="2797400"/>
              <a:ext cx="76899" cy="108064"/>
            </a:xfrm>
            <a:prstGeom prst="line">
              <a:avLst/>
            </a:prstGeom>
            <a:noFill/>
            <a:ln w="28575" cap="flat" cmpd="sng" algn="ctr">
              <a:solidFill>
                <a:schemeClr val="hlink"/>
              </a:solidFill>
              <a:prstDash val="solid"/>
              <a:round/>
              <a:headEnd type="none" w="med" len="med"/>
              <a:tailEnd type="none" w="med" len="med"/>
            </a:ln>
            <a:effectLst/>
          </p:spPr>
        </p:cxnSp>
        <p:cxnSp>
          <p:nvCxnSpPr>
            <p:cNvPr id="62" name="Straight Connector 61">
              <a:extLst>
                <a:ext uri="{FF2B5EF4-FFF2-40B4-BE49-F238E27FC236}">
                  <a16:creationId xmlns:a16="http://schemas.microsoft.com/office/drawing/2014/main" id="{122DC6D6-AA02-48CE-A1F3-74621929E485}"/>
                </a:ext>
              </a:extLst>
            </p:cNvPr>
            <p:cNvCxnSpPr>
              <a:cxnSpLocks/>
            </p:cNvCxnSpPr>
            <p:nvPr/>
          </p:nvCxnSpPr>
          <p:spPr bwMode="auto">
            <a:xfrm>
              <a:off x="7298422" y="2784707"/>
              <a:ext cx="76899" cy="108064"/>
            </a:xfrm>
            <a:prstGeom prst="line">
              <a:avLst/>
            </a:prstGeom>
            <a:noFill/>
            <a:ln w="28575" cap="flat" cmpd="sng" algn="ctr">
              <a:solidFill>
                <a:schemeClr val="hlink"/>
              </a:solidFill>
              <a:prstDash val="solid"/>
              <a:round/>
              <a:headEnd type="none" w="med" len="med"/>
              <a:tailEnd type="none" w="med" len="med"/>
            </a:ln>
            <a:effectLst/>
          </p:spPr>
        </p:cxnSp>
        <p:cxnSp>
          <p:nvCxnSpPr>
            <p:cNvPr id="65" name="Straight Connector 64">
              <a:extLst>
                <a:ext uri="{FF2B5EF4-FFF2-40B4-BE49-F238E27FC236}">
                  <a16:creationId xmlns:a16="http://schemas.microsoft.com/office/drawing/2014/main" id="{36278509-6A82-40BB-B2BF-B1B26DBD0B14}"/>
                </a:ext>
              </a:extLst>
            </p:cNvPr>
            <p:cNvCxnSpPr>
              <a:cxnSpLocks/>
            </p:cNvCxnSpPr>
            <p:nvPr/>
          </p:nvCxnSpPr>
          <p:spPr bwMode="auto">
            <a:xfrm>
              <a:off x="7399900" y="2782764"/>
              <a:ext cx="51033" cy="66287"/>
            </a:xfrm>
            <a:prstGeom prst="line">
              <a:avLst/>
            </a:prstGeom>
            <a:noFill/>
            <a:ln w="28575" cap="flat" cmpd="sng" algn="ctr">
              <a:solidFill>
                <a:schemeClr val="hlink"/>
              </a:solidFill>
              <a:prstDash val="solid"/>
              <a:round/>
              <a:headEnd type="none" w="med" len="med"/>
              <a:tailEnd type="none" w="med" len="med"/>
            </a:ln>
            <a:effectLst/>
          </p:spPr>
        </p:cxnSp>
        <p:cxnSp>
          <p:nvCxnSpPr>
            <p:cNvPr id="67" name="Straight Connector 66">
              <a:extLst>
                <a:ext uri="{FF2B5EF4-FFF2-40B4-BE49-F238E27FC236}">
                  <a16:creationId xmlns:a16="http://schemas.microsoft.com/office/drawing/2014/main" id="{449A6708-AF04-4045-BF4E-EE6A8D87F899}"/>
                </a:ext>
              </a:extLst>
            </p:cNvPr>
            <p:cNvCxnSpPr>
              <a:cxnSpLocks/>
            </p:cNvCxnSpPr>
            <p:nvPr/>
          </p:nvCxnSpPr>
          <p:spPr bwMode="auto">
            <a:xfrm>
              <a:off x="7467600" y="2778440"/>
              <a:ext cx="40974" cy="60299"/>
            </a:xfrm>
            <a:prstGeom prst="line">
              <a:avLst/>
            </a:prstGeom>
            <a:noFill/>
            <a:ln w="28575" cap="flat" cmpd="sng" algn="ctr">
              <a:solidFill>
                <a:schemeClr val="hlink"/>
              </a:solidFill>
              <a:prstDash val="solid"/>
              <a:round/>
              <a:headEnd type="none" w="med" len="med"/>
              <a:tailEnd type="none" w="med" len="med"/>
            </a:ln>
            <a:effectLst/>
          </p:spPr>
        </p:cxnSp>
        <p:cxnSp>
          <p:nvCxnSpPr>
            <p:cNvPr id="68" name="Straight Connector 67">
              <a:extLst>
                <a:ext uri="{FF2B5EF4-FFF2-40B4-BE49-F238E27FC236}">
                  <a16:creationId xmlns:a16="http://schemas.microsoft.com/office/drawing/2014/main" id="{7D4938ED-381D-4388-AA56-4CAF69F4DFDB}"/>
                </a:ext>
              </a:extLst>
            </p:cNvPr>
            <p:cNvCxnSpPr>
              <a:cxnSpLocks/>
            </p:cNvCxnSpPr>
            <p:nvPr/>
          </p:nvCxnSpPr>
          <p:spPr bwMode="auto">
            <a:xfrm>
              <a:off x="7535300" y="2774116"/>
              <a:ext cx="22950" cy="41791"/>
            </a:xfrm>
            <a:prstGeom prst="line">
              <a:avLst/>
            </a:prstGeom>
            <a:noFill/>
            <a:ln w="28575" cap="flat" cmpd="sng" algn="ctr">
              <a:solidFill>
                <a:schemeClr val="hlink"/>
              </a:solidFill>
              <a:prstDash val="solid"/>
              <a:round/>
              <a:headEnd type="none" w="med" len="med"/>
              <a:tailEnd type="none" w="med" len="med"/>
            </a:ln>
            <a:effectLst/>
          </p:spPr>
        </p:cxnSp>
        <p:cxnSp>
          <p:nvCxnSpPr>
            <p:cNvPr id="69" name="Straight Connector 68">
              <a:extLst>
                <a:ext uri="{FF2B5EF4-FFF2-40B4-BE49-F238E27FC236}">
                  <a16:creationId xmlns:a16="http://schemas.microsoft.com/office/drawing/2014/main" id="{E87CB78D-DE8F-47BD-A845-E5B5A9FD0251}"/>
                </a:ext>
              </a:extLst>
            </p:cNvPr>
            <p:cNvCxnSpPr>
              <a:cxnSpLocks/>
            </p:cNvCxnSpPr>
            <p:nvPr/>
          </p:nvCxnSpPr>
          <p:spPr bwMode="auto">
            <a:xfrm>
              <a:off x="6426058" y="3270270"/>
              <a:ext cx="261001" cy="424607"/>
            </a:xfrm>
            <a:prstGeom prst="line">
              <a:avLst/>
            </a:prstGeom>
            <a:noFill/>
            <a:ln w="28575" cap="flat" cmpd="sng" algn="ctr">
              <a:solidFill>
                <a:schemeClr val="hlink"/>
              </a:solidFill>
              <a:prstDash val="solid"/>
              <a:round/>
              <a:headEnd type="none" w="med" len="med"/>
              <a:tailEnd type="none" w="med" len="med"/>
            </a:ln>
            <a:effectLst/>
          </p:spPr>
        </p:cxnSp>
        <p:cxnSp>
          <p:nvCxnSpPr>
            <p:cNvPr id="70" name="Straight Connector 69">
              <a:extLst>
                <a:ext uri="{FF2B5EF4-FFF2-40B4-BE49-F238E27FC236}">
                  <a16:creationId xmlns:a16="http://schemas.microsoft.com/office/drawing/2014/main" id="{117C1E83-8FD8-4277-9308-EA8291FB3989}"/>
                </a:ext>
              </a:extLst>
            </p:cNvPr>
            <p:cNvCxnSpPr>
              <a:cxnSpLocks/>
            </p:cNvCxnSpPr>
            <p:nvPr/>
          </p:nvCxnSpPr>
          <p:spPr bwMode="auto">
            <a:xfrm>
              <a:off x="6868400" y="3199092"/>
              <a:ext cx="151956" cy="259813"/>
            </a:xfrm>
            <a:prstGeom prst="line">
              <a:avLst/>
            </a:prstGeom>
            <a:noFill/>
            <a:ln w="28575" cap="flat" cmpd="sng" algn="ctr">
              <a:solidFill>
                <a:schemeClr val="hlink"/>
              </a:solidFill>
              <a:prstDash val="solid"/>
              <a:round/>
              <a:headEnd type="none" w="med" len="med"/>
              <a:tailEnd type="none" w="med" len="med"/>
            </a:ln>
            <a:effectLst/>
          </p:spPr>
        </p:cxnSp>
        <p:cxnSp>
          <p:nvCxnSpPr>
            <p:cNvPr id="71" name="Straight Connector 70">
              <a:extLst>
                <a:ext uri="{FF2B5EF4-FFF2-40B4-BE49-F238E27FC236}">
                  <a16:creationId xmlns:a16="http://schemas.microsoft.com/office/drawing/2014/main" id="{E0B0E9D0-4E09-4F18-9C30-0883B27670A8}"/>
                </a:ext>
              </a:extLst>
            </p:cNvPr>
            <p:cNvCxnSpPr>
              <a:cxnSpLocks/>
            </p:cNvCxnSpPr>
            <p:nvPr/>
          </p:nvCxnSpPr>
          <p:spPr bwMode="auto">
            <a:xfrm>
              <a:off x="7174028" y="3134716"/>
              <a:ext cx="109968" cy="160134"/>
            </a:xfrm>
            <a:prstGeom prst="line">
              <a:avLst/>
            </a:prstGeom>
            <a:noFill/>
            <a:ln w="28575" cap="flat" cmpd="sng" algn="ctr">
              <a:solidFill>
                <a:schemeClr val="hlink"/>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0B117FF1-6434-4EE1-94E3-F82768AED70D}"/>
                </a:ext>
              </a:extLst>
            </p:cNvPr>
            <p:cNvCxnSpPr>
              <a:cxnSpLocks/>
            </p:cNvCxnSpPr>
            <p:nvPr/>
          </p:nvCxnSpPr>
          <p:spPr bwMode="auto">
            <a:xfrm>
              <a:off x="7361620" y="3114211"/>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73" name="Straight Connector 72">
              <a:extLst>
                <a:ext uri="{FF2B5EF4-FFF2-40B4-BE49-F238E27FC236}">
                  <a16:creationId xmlns:a16="http://schemas.microsoft.com/office/drawing/2014/main" id="{562638F7-EDD9-444F-A553-B6ABC97A055B}"/>
                </a:ext>
              </a:extLst>
            </p:cNvPr>
            <p:cNvCxnSpPr>
              <a:cxnSpLocks/>
            </p:cNvCxnSpPr>
            <p:nvPr/>
          </p:nvCxnSpPr>
          <p:spPr bwMode="auto">
            <a:xfrm>
              <a:off x="7488087" y="3055970"/>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81049E79-06C6-4C1A-9B66-45DC082F11DA}"/>
                </a:ext>
              </a:extLst>
            </p:cNvPr>
            <p:cNvCxnSpPr>
              <a:cxnSpLocks/>
            </p:cNvCxnSpPr>
            <p:nvPr/>
          </p:nvCxnSpPr>
          <p:spPr bwMode="auto">
            <a:xfrm>
              <a:off x="7681913" y="3019425"/>
              <a:ext cx="53096" cy="47934"/>
            </a:xfrm>
            <a:prstGeom prst="line">
              <a:avLst/>
            </a:prstGeom>
            <a:noFill/>
            <a:ln w="28575" cap="flat" cmpd="sng" algn="ctr">
              <a:solidFill>
                <a:schemeClr val="hlink"/>
              </a:solidFill>
              <a:prstDash val="solid"/>
              <a:round/>
              <a:headEnd type="none" w="med" len="med"/>
              <a:tailEnd type="none" w="med" len="med"/>
            </a:ln>
            <a:effectLst/>
          </p:spPr>
        </p:cxnSp>
        <p:cxnSp>
          <p:nvCxnSpPr>
            <p:cNvPr id="75" name="Straight Connector 74">
              <a:extLst>
                <a:ext uri="{FF2B5EF4-FFF2-40B4-BE49-F238E27FC236}">
                  <a16:creationId xmlns:a16="http://schemas.microsoft.com/office/drawing/2014/main" id="{ACD4517A-4368-4991-A904-485026A35192}"/>
                </a:ext>
              </a:extLst>
            </p:cNvPr>
            <p:cNvCxnSpPr>
              <a:cxnSpLocks/>
            </p:cNvCxnSpPr>
            <p:nvPr/>
          </p:nvCxnSpPr>
          <p:spPr bwMode="auto">
            <a:xfrm>
              <a:off x="7606654" y="3032456"/>
              <a:ext cx="40793" cy="47027"/>
            </a:xfrm>
            <a:prstGeom prst="line">
              <a:avLst/>
            </a:prstGeom>
            <a:noFill/>
            <a:ln w="28575" cap="flat" cmpd="sng" algn="ctr">
              <a:solidFill>
                <a:schemeClr val="hlink"/>
              </a:solidFill>
              <a:prstDash val="solid"/>
              <a:round/>
              <a:headEnd type="none" w="med" len="med"/>
              <a:tailEnd type="none" w="med" len="med"/>
            </a:ln>
            <a:effectLst/>
          </p:spPr>
        </p:cxnSp>
        <p:cxnSp>
          <p:nvCxnSpPr>
            <p:cNvPr id="76" name="Straight Connector 75">
              <a:extLst>
                <a:ext uri="{FF2B5EF4-FFF2-40B4-BE49-F238E27FC236}">
                  <a16:creationId xmlns:a16="http://schemas.microsoft.com/office/drawing/2014/main" id="{C9365BFD-D98A-40DB-97EB-22563FC07A06}"/>
                </a:ext>
              </a:extLst>
            </p:cNvPr>
            <p:cNvCxnSpPr>
              <a:cxnSpLocks/>
            </p:cNvCxnSpPr>
            <p:nvPr/>
          </p:nvCxnSpPr>
          <p:spPr bwMode="auto">
            <a:xfrm>
              <a:off x="7768838" y="2999863"/>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464C5ACF-EACE-49F2-B65B-555A2D7E4612}"/>
                </a:ext>
              </a:extLst>
            </p:cNvPr>
            <p:cNvCxnSpPr>
              <a:cxnSpLocks/>
            </p:cNvCxnSpPr>
            <p:nvPr/>
          </p:nvCxnSpPr>
          <p:spPr bwMode="auto">
            <a:xfrm>
              <a:off x="4952346" y="3665047"/>
              <a:ext cx="417709" cy="721212"/>
            </a:xfrm>
            <a:prstGeom prst="line">
              <a:avLst/>
            </a:prstGeom>
            <a:noFill/>
            <a:ln w="28575" cap="flat" cmpd="sng" algn="ctr">
              <a:solidFill>
                <a:schemeClr val="hlink"/>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E10A25F0-0729-4928-B830-E52DF7776A4C}"/>
                </a:ext>
              </a:extLst>
            </p:cNvPr>
            <p:cNvCxnSpPr>
              <a:cxnSpLocks/>
            </p:cNvCxnSpPr>
            <p:nvPr/>
          </p:nvCxnSpPr>
          <p:spPr bwMode="auto">
            <a:xfrm>
              <a:off x="6397246" y="3979581"/>
              <a:ext cx="330516" cy="516219"/>
            </a:xfrm>
            <a:prstGeom prst="line">
              <a:avLst/>
            </a:prstGeom>
            <a:noFill/>
            <a:ln w="28575" cap="flat" cmpd="sng" algn="ctr">
              <a:solidFill>
                <a:schemeClr val="hlink"/>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C20D9EAA-27FC-4EB5-9D21-17DCED13D473}"/>
                </a:ext>
              </a:extLst>
            </p:cNvPr>
            <p:cNvCxnSpPr>
              <a:cxnSpLocks/>
            </p:cNvCxnSpPr>
            <p:nvPr/>
          </p:nvCxnSpPr>
          <p:spPr bwMode="auto">
            <a:xfrm>
              <a:off x="7472363" y="3373644"/>
              <a:ext cx="109968" cy="160134"/>
            </a:xfrm>
            <a:prstGeom prst="line">
              <a:avLst/>
            </a:prstGeom>
            <a:noFill/>
            <a:ln w="28575" cap="flat" cmpd="sng" algn="ctr">
              <a:solidFill>
                <a:schemeClr val="hlink"/>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25214BEC-2289-4112-BC7E-F7FBC535C42B}"/>
                </a:ext>
              </a:extLst>
            </p:cNvPr>
            <p:cNvCxnSpPr>
              <a:cxnSpLocks/>
            </p:cNvCxnSpPr>
            <p:nvPr/>
          </p:nvCxnSpPr>
          <p:spPr bwMode="auto">
            <a:xfrm>
              <a:off x="7631377" y="3310272"/>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3DCE87A0-9972-4E43-A6CA-6CD00BCAEF06}"/>
                </a:ext>
              </a:extLst>
            </p:cNvPr>
            <p:cNvCxnSpPr>
              <a:cxnSpLocks/>
            </p:cNvCxnSpPr>
            <p:nvPr/>
          </p:nvCxnSpPr>
          <p:spPr bwMode="auto">
            <a:xfrm>
              <a:off x="7743555" y="3228216"/>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82" name="Straight Connector 81">
              <a:extLst>
                <a:ext uri="{FF2B5EF4-FFF2-40B4-BE49-F238E27FC236}">
                  <a16:creationId xmlns:a16="http://schemas.microsoft.com/office/drawing/2014/main" id="{826BE2AA-921A-46D8-BF8F-81FC8F4157B4}"/>
                </a:ext>
              </a:extLst>
            </p:cNvPr>
            <p:cNvCxnSpPr>
              <a:cxnSpLocks/>
            </p:cNvCxnSpPr>
            <p:nvPr/>
          </p:nvCxnSpPr>
          <p:spPr bwMode="auto">
            <a:xfrm>
              <a:off x="7904040" y="3172619"/>
              <a:ext cx="53096" cy="47934"/>
            </a:xfrm>
            <a:prstGeom prst="line">
              <a:avLst/>
            </a:prstGeom>
            <a:noFill/>
            <a:ln w="28575" cap="flat" cmpd="sng" algn="ctr">
              <a:solidFill>
                <a:schemeClr val="hlink"/>
              </a:solidFill>
              <a:prstDash val="solid"/>
              <a:round/>
              <a:headEnd type="none" w="med" len="med"/>
              <a:tailEnd type="none" w="med" len="med"/>
            </a:ln>
            <a:effectLst/>
          </p:spPr>
        </p:cxnSp>
        <p:cxnSp>
          <p:nvCxnSpPr>
            <p:cNvPr id="83" name="Straight Connector 82">
              <a:extLst>
                <a:ext uri="{FF2B5EF4-FFF2-40B4-BE49-F238E27FC236}">
                  <a16:creationId xmlns:a16="http://schemas.microsoft.com/office/drawing/2014/main" id="{56FB1D18-5AD9-4370-BBBF-1B008E94FAD3}"/>
                </a:ext>
              </a:extLst>
            </p:cNvPr>
            <p:cNvCxnSpPr>
              <a:cxnSpLocks/>
            </p:cNvCxnSpPr>
            <p:nvPr/>
          </p:nvCxnSpPr>
          <p:spPr bwMode="auto">
            <a:xfrm>
              <a:off x="7990965" y="3153057"/>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84" name="Straight Connector 83">
              <a:extLst>
                <a:ext uri="{FF2B5EF4-FFF2-40B4-BE49-F238E27FC236}">
                  <a16:creationId xmlns:a16="http://schemas.microsoft.com/office/drawing/2014/main" id="{A941C304-CEEE-4CD7-85D8-36511E993AA9}"/>
                </a:ext>
              </a:extLst>
            </p:cNvPr>
            <p:cNvCxnSpPr>
              <a:cxnSpLocks/>
            </p:cNvCxnSpPr>
            <p:nvPr/>
          </p:nvCxnSpPr>
          <p:spPr bwMode="auto">
            <a:xfrm>
              <a:off x="6882747" y="3667126"/>
              <a:ext cx="236272" cy="368053"/>
            </a:xfrm>
            <a:prstGeom prst="line">
              <a:avLst/>
            </a:prstGeom>
            <a:noFill/>
            <a:ln w="28575" cap="flat" cmpd="sng" algn="ctr">
              <a:solidFill>
                <a:schemeClr val="hlink"/>
              </a:solidFill>
              <a:prstDash val="solid"/>
              <a:round/>
              <a:headEnd type="none" w="med" len="med"/>
              <a:tailEnd type="none" w="med" len="med"/>
            </a:ln>
            <a:effectLst/>
          </p:spPr>
        </p:cxnSp>
        <p:cxnSp>
          <p:nvCxnSpPr>
            <p:cNvPr id="85" name="Straight Connector 84">
              <a:extLst>
                <a:ext uri="{FF2B5EF4-FFF2-40B4-BE49-F238E27FC236}">
                  <a16:creationId xmlns:a16="http://schemas.microsoft.com/office/drawing/2014/main" id="{DEC725B3-7EEC-458F-A4E4-2E7E76478178}"/>
                </a:ext>
              </a:extLst>
            </p:cNvPr>
            <p:cNvCxnSpPr>
              <a:cxnSpLocks/>
            </p:cNvCxnSpPr>
            <p:nvPr/>
          </p:nvCxnSpPr>
          <p:spPr bwMode="auto">
            <a:xfrm>
              <a:off x="7388491" y="3899147"/>
              <a:ext cx="236272" cy="368053"/>
            </a:xfrm>
            <a:prstGeom prst="line">
              <a:avLst/>
            </a:prstGeom>
            <a:noFill/>
            <a:ln w="28575" cap="flat" cmpd="sng" algn="ctr">
              <a:solidFill>
                <a:schemeClr val="hlink"/>
              </a:solidFill>
              <a:prstDash val="solid"/>
              <a:round/>
              <a:headEnd type="none" w="med" len="med"/>
              <a:tailEnd type="none" w="med" len="med"/>
            </a:ln>
            <a:effectLst/>
          </p:spPr>
        </p:cxnSp>
        <p:cxnSp>
          <p:nvCxnSpPr>
            <p:cNvPr id="86" name="Straight Connector 85">
              <a:extLst>
                <a:ext uri="{FF2B5EF4-FFF2-40B4-BE49-F238E27FC236}">
                  <a16:creationId xmlns:a16="http://schemas.microsoft.com/office/drawing/2014/main" id="{6E9CD17E-4C72-4C78-B72F-81111FC9D3AA}"/>
                </a:ext>
              </a:extLst>
            </p:cNvPr>
            <p:cNvCxnSpPr>
              <a:cxnSpLocks/>
            </p:cNvCxnSpPr>
            <p:nvPr/>
          </p:nvCxnSpPr>
          <p:spPr bwMode="auto">
            <a:xfrm>
              <a:off x="7628301" y="4414350"/>
              <a:ext cx="328835" cy="478671"/>
            </a:xfrm>
            <a:prstGeom prst="line">
              <a:avLst/>
            </a:prstGeom>
            <a:noFill/>
            <a:ln w="28575" cap="flat" cmpd="sng" algn="ctr">
              <a:solidFill>
                <a:schemeClr val="hlink"/>
              </a:solidFill>
              <a:prstDash val="solid"/>
              <a:round/>
              <a:headEnd type="none" w="med" len="med"/>
              <a:tailEnd type="none" w="med" len="med"/>
            </a:ln>
            <a:effectLst/>
          </p:spPr>
        </p:cxnSp>
        <p:cxnSp>
          <p:nvCxnSpPr>
            <p:cNvPr id="87" name="Straight Connector 86">
              <a:extLst>
                <a:ext uri="{FF2B5EF4-FFF2-40B4-BE49-F238E27FC236}">
                  <a16:creationId xmlns:a16="http://schemas.microsoft.com/office/drawing/2014/main" id="{9B6EE148-E95F-4D7C-803C-D545CC989E9D}"/>
                </a:ext>
              </a:extLst>
            </p:cNvPr>
            <p:cNvCxnSpPr>
              <a:cxnSpLocks/>
            </p:cNvCxnSpPr>
            <p:nvPr/>
          </p:nvCxnSpPr>
          <p:spPr bwMode="auto">
            <a:xfrm>
              <a:off x="7459928" y="4953000"/>
              <a:ext cx="236272" cy="368053"/>
            </a:xfrm>
            <a:prstGeom prst="line">
              <a:avLst/>
            </a:prstGeom>
            <a:noFill/>
            <a:ln w="28575" cap="flat" cmpd="sng" algn="ctr">
              <a:solidFill>
                <a:schemeClr val="hlink"/>
              </a:solidFill>
              <a:prstDash val="solid"/>
              <a:round/>
              <a:headEnd type="none" w="med" len="med"/>
              <a:tailEnd type="none" w="med" len="med"/>
            </a:ln>
            <a:effectLst/>
          </p:spPr>
        </p:cxnSp>
        <p:cxnSp>
          <p:nvCxnSpPr>
            <p:cNvPr id="88" name="Straight Connector 87">
              <a:extLst>
                <a:ext uri="{FF2B5EF4-FFF2-40B4-BE49-F238E27FC236}">
                  <a16:creationId xmlns:a16="http://schemas.microsoft.com/office/drawing/2014/main" id="{FA4422D1-9C82-4E43-9A46-6186E45E0FBB}"/>
                </a:ext>
              </a:extLst>
            </p:cNvPr>
            <p:cNvCxnSpPr>
              <a:cxnSpLocks/>
            </p:cNvCxnSpPr>
            <p:nvPr/>
          </p:nvCxnSpPr>
          <p:spPr bwMode="auto">
            <a:xfrm>
              <a:off x="8226691" y="4937369"/>
              <a:ext cx="236272" cy="368053"/>
            </a:xfrm>
            <a:prstGeom prst="line">
              <a:avLst/>
            </a:prstGeom>
            <a:noFill/>
            <a:ln w="28575" cap="flat" cmpd="sng" algn="ctr">
              <a:solidFill>
                <a:schemeClr val="hlink"/>
              </a:solidFill>
              <a:prstDash val="solid"/>
              <a:round/>
              <a:headEnd type="none" w="med" len="med"/>
              <a:tailEnd type="none" w="med" len="med"/>
            </a:ln>
            <a:effectLst/>
          </p:spPr>
        </p:cxnSp>
        <p:cxnSp>
          <p:nvCxnSpPr>
            <p:cNvPr id="89" name="Straight Connector 88">
              <a:extLst>
                <a:ext uri="{FF2B5EF4-FFF2-40B4-BE49-F238E27FC236}">
                  <a16:creationId xmlns:a16="http://schemas.microsoft.com/office/drawing/2014/main" id="{0DD774F0-1954-4F47-8C80-EDCDA5703678}"/>
                </a:ext>
              </a:extLst>
            </p:cNvPr>
            <p:cNvCxnSpPr>
              <a:cxnSpLocks/>
            </p:cNvCxnSpPr>
            <p:nvPr/>
          </p:nvCxnSpPr>
          <p:spPr bwMode="auto">
            <a:xfrm>
              <a:off x="8834437" y="4856406"/>
              <a:ext cx="236272" cy="368053"/>
            </a:xfrm>
            <a:prstGeom prst="line">
              <a:avLst/>
            </a:prstGeom>
            <a:noFill/>
            <a:ln w="28575" cap="flat" cmpd="sng" algn="ctr">
              <a:solidFill>
                <a:schemeClr val="hlink"/>
              </a:solidFill>
              <a:prstDash val="solid"/>
              <a:round/>
              <a:headEnd type="none" w="med" len="med"/>
              <a:tailEnd type="none" w="med" len="med"/>
            </a:ln>
            <a:effectLst/>
          </p:spPr>
        </p:cxnSp>
        <p:cxnSp>
          <p:nvCxnSpPr>
            <p:cNvPr id="90" name="Straight Connector 89">
              <a:extLst>
                <a:ext uri="{FF2B5EF4-FFF2-40B4-BE49-F238E27FC236}">
                  <a16:creationId xmlns:a16="http://schemas.microsoft.com/office/drawing/2014/main" id="{7E5455F4-9EB7-4AC1-B1FB-AD52565A34E1}"/>
                </a:ext>
              </a:extLst>
            </p:cNvPr>
            <p:cNvCxnSpPr>
              <a:cxnSpLocks/>
            </p:cNvCxnSpPr>
            <p:nvPr/>
          </p:nvCxnSpPr>
          <p:spPr bwMode="auto">
            <a:xfrm>
              <a:off x="8790337" y="4246033"/>
              <a:ext cx="249261" cy="402167"/>
            </a:xfrm>
            <a:prstGeom prst="line">
              <a:avLst/>
            </a:prstGeom>
            <a:noFill/>
            <a:ln w="28575" cap="flat" cmpd="sng" algn="ctr">
              <a:solidFill>
                <a:schemeClr val="hlink"/>
              </a:solidFill>
              <a:prstDash val="solid"/>
              <a:round/>
              <a:headEnd type="none" w="med" len="med"/>
              <a:tailEnd type="none" w="med" len="med"/>
            </a:ln>
            <a:effectLst/>
          </p:spPr>
        </p:cxnSp>
        <p:cxnSp>
          <p:nvCxnSpPr>
            <p:cNvPr id="91" name="Straight Connector 90">
              <a:extLst>
                <a:ext uri="{FF2B5EF4-FFF2-40B4-BE49-F238E27FC236}">
                  <a16:creationId xmlns:a16="http://schemas.microsoft.com/office/drawing/2014/main" id="{E2284A83-2831-424F-8511-9D0401E1A57D}"/>
                </a:ext>
              </a:extLst>
            </p:cNvPr>
            <p:cNvCxnSpPr>
              <a:cxnSpLocks/>
            </p:cNvCxnSpPr>
            <p:nvPr/>
          </p:nvCxnSpPr>
          <p:spPr bwMode="auto">
            <a:xfrm>
              <a:off x="7616499" y="3664636"/>
              <a:ext cx="151956" cy="259813"/>
            </a:xfrm>
            <a:prstGeom prst="line">
              <a:avLst/>
            </a:prstGeom>
            <a:noFill/>
            <a:ln w="28575" cap="flat" cmpd="sng" algn="ctr">
              <a:solidFill>
                <a:schemeClr val="hlink"/>
              </a:solidFill>
              <a:prstDash val="solid"/>
              <a:round/>
              <a:headEnd type="none" w="med" len="med"/>
              <a:tailEnd type="none" w="med" len="med"/>
            </a:ln>
            <a:effectLst/>
          </p:spPr>
        </p:cxnSp>
        <p:cxnSp>
          <p:nvCxnSpPr>
            <p:cNvPr id="92" name="Straight Connector 91">
              <a:extLst>
                <a:ext uri="{FF2B5EF4-FFF2-40B4-BE49-F238E27FC236}">
                  <a16:creationId xmlns:a16="http://schemas.microsoft.com/office/drawing/2014/main" id="{10465060-04C6-4946-AF8A-55409CE36A21}"/>
                </a:ext>
              </a:extLst>
            </p:cNvPr>
            <p:cNvCxnSpPr>
              <a:cxnSpLocks/>
            </p:cNvCxnSpPr>
            <p:nvPr/>
          </p:nvCxnSpPr>
          <p:spPr bwMode="auto">
            <a:xfrm>
              <a:off x="7900132" y="4039978"/>
              <a:ext cx="151956" cy="259813"/>
            </a:xfrm>
            <a:prstGeom prst="line">
              <a:avLst/>
            </a:prstGeom>
            <a:noFill/>
            <a:ln w="28575" cap="flat" cmpd="sng" algn="ctr">
              <a:solidFill>
                <a:schemeClr val="hlink"/>
              </a:solidFill>
              <a:prstDash val="solid"/>
              <a:round/>
              <a:headEnd type="none" w="med" len="med"/>
              <a:tailEnd type="none" w="med" len="med"/>
            </a:ln>
            <a:effectLst/>
          </p:spPr>
        </p:cxnSp>
        <p:cxnSp>
          <p:nvCxnSpPr>
            <p:cNvPr id="93" name="Straight Connector 92">
              <a:extLst>
                <a:ext uri="{FF2B5EF4-FFF2-40B4-BE49-F238E27FC236}">
                  <a16:creationId xmlns:a16="http://schemas.microsoft.com/office/drawing/2014/main" id="{00FF805C-60DC-4729-84D2-2A0CE605D519}"/>
                </a:ext>
              </a:extLst>
            </p:cNvPr>
            <p:cNvCxnSpPr>
              <a:cxnSpLocks/>
            </p:cNvCxnSpPr>
            <p:nvPr/>
          </p:nvCxnSpPr>
          <p:spPr bwMode="auto">
            <a:xfrm>
              <a:off x="8388062" y="4030833"/>
              <a:ext cx="151956" cy="259813"/>
            </a:xfrm>
            <a:prstGeom prst="line">
              <a:avLst/>
            </a:prstGeom>
            <a:noFill/>
            <a:ln w="28575" cap="flat" cmpd="sng" algn="ctr">
              <a:solidFill>
                <a:schemeClr val="hlink"/>
              </a:solidFill>
              <a:prstDash val="solid"/>
              <a:round/>
              <a:headEnd type="none" w="med" len="med"/>
              <a:tailEnd type="none" w="med" len="med"/>
            </a:ln>
            <a:effectLst/>
          </p:spPr>
        </p:cxnSp>
        <p:cxnSp>
          <p:nvCxnSpPr>
            <p:cNvPr id="94" name="Straight Connector 93">
              <a:extLst>
                <a:ext uri="{FF2B5EF4-FFF2-40B4-BE49-F238E27FC236}">
                  <a16:creationId xmlns:a16="http://schemas.microsoft.com/office/drawing/2014/main" id="{E0FD9796-9A56-4CF6-9C78-857C3E92C6BD}"/>
                </a:ext>
              </a:extLst>
            </p:cNvPr>
            <p:cNvCxnSpPr>
              <a:cxnSpLocks/>
            </p:cNvCxnSpPr>
            <p:nvPr/>
          </p:nvCxnSpPr>
          <p:spPr bwMode="auto">
            <a:xfrm>
              <a:off x="8800014" y="3882117"/>
              <a:ext cx="151956" cy="259813"/>
            </a:xfrm>
            <a:prstGeom prst="line">
              <a:avLst/>
            </a:prstGeom>
            <a:noFill/>
            <a:ln w="28575" cap="flat" cmpd="sng" algn="ctr">
              <a:solidFill>
                <a:schemeClr val="hlink"/>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E7A06BDC-CF86-4853-A89D-AEAAF5C63855}"/>
                </a:ext>
              </a:extLst>
            </p:cNvPr>
            <p:cNvCxnSpPr>
              <a:cxnSpLocks/>
            </p:cNvCxnSpPr>
            <p:nvPr/>
          </p:nvCxnSpPr>
          <p:spPr bwMode="auto">
            <a:xfrm>
              <a:off x="7810339" y="3516572"/>
              <a:ext cx="109968" cy="160134"/>
            </a:xfrm>
            <a:prstGeom prst="line">
              <a:avLst/>
            </a:prstGeom>
            <a:noFill/>
            <a:ln w="28575" cap="flat" cmpd="sng" algn="ctr">
              <a:solidFill>
                <a:schemeClr val="hlink"/>
              </a:solidFill>
              <a:prstDash val="solid"/>
              <a:round/>
              <a:headEnd type="none" w="med" len="med"/>
              <a:tailEnd type="none" w="med" len="med"/>
            </a:ln>
            <a:effectLst/>
          </p:spPr>
        </p:cxnSp>
        <p:cxnSp>
          <p:nvCxnSpPr>
            <p:cNvPr id="97" name="Straight Connector 96">
              <a:extLst>
                <a:ext uri="{FF2B5EF4-FFF2-40B4-BE49-F238E27FC236}">
                  <a16:creationId xmlns:a16="http://schemas.microsoft.com/office/drawing/2014/main" id="{6F10157E-9FB4-4354-9522-B875FBD959AC}"/>
                </a:ext>
              </a:extLst>
            </p:cNvPr>
            <p:cNvCxnSpPr>
              <a:cxnSpLocks/>
            </p:cNvCxnSpPr>
            <p:nvPr/>
          </p:nvCxnSpPr>
          <p:spPr bwMode="auto">
            <a:xfrm>
              <a:off x="8166319" y="3596639"/>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98" name="Straight Connector 97">
              <a:extLst>
                <a:ext uri="{FF2B5EF4-FFF2-40B4-BE49-F238E27FC236}">
                  <a16:creationId xmlns:a16="http://schemas.microsoft.com/office/drawing/2014/main" id="{082F8999-901F-4C57-962E-3FE8AD6FBD79}"/>
                </a:ext>
              </a:extLst>
            </p:cNvPr>
            <p:cNvCxnSpPr>
              <a:cxnSpLocks/>
            </p:cNvCxnSpPr>
            <p:nvPr/>
          </p:nvCxnSpPr>
          <p:spPr bwMode="auto">
            <a:xfrm>
              <a:off x="8490845" y="3567569"/>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99" name="Straight Connector 98">
              <a:extLst>
                <a:ext uri="{FF2B5EF4-FFF2-40B4-BE49-F238E27FC236}">
                  <a16:creationId xmlns:a16="http://schemas.microsoft.com/office/drawing/2014/main" id="{81BFE6D2-9CC3-485E-97EC-D0E213C70AF3}"/>
                </a:ext>
              </a:extLst>
            </p:cNvPr>
            <p:cNvCxnSpPr>
              <a:cxnSpLocks/>
            </p:cNvCxnSpPr>
            <p:nvPr/>
          </p:nvCxnSpPr>
          <p:spPr bwMode="auto">
            <a:xfrm>
              <a:off x="8779453" y="3459814"/>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100" name="Straight Connector 99">
              <a:extLst>
                <a:ext uri="{FF2B5EF4-FFF2-40B4-BE49-F238E27FC236}">
                  <a16:creationId xmlns:a16="http://schemas.microsoft.com/office/drawing/2014/main" id="{E6767099-D41E-42E6-B274-A3106F085A44}"/>
                </a:ext>
              </a:extLst>
            </p:cNvPr>
            <p:cNvCxnSpPr>
              <a:cxnSpLocks/>
            </p:cNvCxnSpPr>
            <p:nvPr/>
          </p:nvCxnSpPr>
          <p:spPr bwMode="auto">
            <a:xfrm>
              <a:off x="8032879" y="3381973"/>
              <a:ext cx="40793" cy="47027"/>
            </a:xfrm>
            <a:prstGeom prst="line">
              <a:avLst/>
            </a:prstGeom>
            <a:noFill/>
            <a:ln w="28575" cap="flat" cmpd="sng" algn="ctr">
              <a:solidFill>
                <a:schemeClr val="hlink"/>
              </a:solidFill>
              <a:prstDash val="solid"/>
              <a:round/>
              <a:headEnd type="none" w="med" len="med"/>
              <a:tailEnd type="none" w="med" len="med"/>
            </a:ln>
            <a:effectLst/>
          </p:spPr>
        </p:cxnSp>
        <p:cxnSp>
          <p:nvCxnSpPr>
            <p:cNvPr id="101" name="Straight Connector 100">
              <a:extLst>
                <a:ext uri="{FF2B5EF4-FFF2-40B4-BE49-F238E27FC236}">
                  <a16:creationId xmlns:a16="http://schemas.microsoft.com/office/drawing/2014/main" id="{BF4BA275-0426-42B6-8EA0-A7417D93E786}"/>
                </a:ext>
              </a:extLst>
            </p:cNvPr>
            <p:cNvCxnSpPr>
              <a:cxnSpLocks/>
            </p:cNvCxnSpPr>
            <p:nvPr/>
          </p:nvCxnSpPr>
          <p:spPr bwMode="auto">
            <a:xfrm>
              <a:off x="8257660" y="3506293"/>
              <a:ext cx="40793" cy="47027"/>
            </a:xfrm>
            <a:prstGeom prst="line">
              <a:avLst/>
            </a:prstGeom>
            <a:noFill/>
            <a:ln w="28575" cap="flat" cmpd="sng" algn="ctr">
              <a:solidFill>
                <a:schemeClr val="hlink"/>
              </a:solidFill>
              <a:prstDash val="solid"/>
              <a:round/>
              <a:headEnd type="none" w="med" len="med"/>
              <a:tailEnd type="none" w="med" len="med"/>
            </a:ln>
            <a:effectLst/>
          </p:spPr>
        </p:cxnSp>
        <p:cxnSp>
          <p:nvCxnSpPr>
            <p:cNvPr id="102" name="Straight Connector 101">
              <a:extLst>
                <a:ext uri="{FF2B5EF4-FFF2-40B4-BE49-F238E27FC236}">
                  <a16:creationId xmlns:a16="http://schemas.microsoft.com/office/drawing/2014/main" id="{E4381264-164D-4EAC-8DD7-D752C7F67F64}"/>
                </a:ext>
              </a:extLst>
            </p:cNvPr>
            <p:cNvCxnSpPr>
              <a:cxnSpLocks/>
            </p:cNvCxnSpPr>
            <p:nvPr/>
          </p:nvCxnSpPr>
          <p:spPr bwMode="auto">
            <a:xfrm>
              <a:off x="8505696" y="3428999"/>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103" name="Straight Connector 102">
              <a:extLst>
                <a:ext uri="{FF2B5EF4-FFF2-40B4-BE49-F238E27FC236}">
                  <a16:creationId xmlns:a16="http://schemas.microsoft.com/office/drawing/2014/main" id="{C13F97AF-1282-47EF-8612-F1DD80C8B8FB}"/>
                </a:ext>
              </a:extLst>
            </p:cNvPr>
            <p:cNvCxnSpPr>
              <a:cxnSpLocks/>
            </p:cNvCxnSpPr>
            <p:nvPr/>
          </p:nvCxnSpPr>
          <p:spPr bwMode="auto">
            <a:xfrm>
              <a:off x="8560591" y="3350419"/>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04" name="Straight Connector 103">
              <a:extLst>
                <a:ext uri="{FF2B5EF4-FFF2-40B4-BE49-F238E27FC236}">
                  <a16:creationId xmlns:a16="http://schemas.microsoft.com/office/drawing/2014/main" id="{1101C1B8-A0D3-45A5-9CC3-2371364F99E4}"/>
                </a:ext>
              </a:extLst>
            </p:cNvPr>
            <p:cNvCxnSpPr>
              <a:cxnSpLocks/>
            </p:cNvCxnSpPr>
            <p:nvPr/>
          </p:nvCxnSpPr>
          <p:spPr bwMode="auto">
            <a:xfrm>
              <a:off x="8575846" y="3276600"/>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06" name="Straight Connector 105">
              <a:extLst>
                <a:ext uri="{FF2B5EF4-FFF2-40B4-BE49-F238E27FC236}">
                  <a16:creationId xmlns:a16="http://schemas.microsoft.com/office/drawing/2014/main" id="{C853AB60-EC9F-4434-9775-92AD462CC16F}"/>
                </a:ext>
              </a:extLst>
            </p:cNvPr>
            <p:cNvCxnSpPr>
              <a:cxnSpLocks/>
            </p:cNvCxnSpPr>
            <p:nvPr/>
          </p:nvCxnSpPr>
          <p:spPr bwMode="auto">
            <a:xfrm>
              <a:off x="8586339" y="3239245"/>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07" name="Straight Connector 106">
              <a:extLst>
                <a:ext uri="{FF2B5EF4-FFF2-40B4-BE49-F238E27FC236}">
                  <a16:creationId xmlns:a16="http://schemas.microsoft.com/office/drawing/2014/main" id="{CAD00AB7-1E23-465E-9383-ECC7B4BEF890}"/>
                </a:ext>
              </a:extLst>
            </p:cNvPr>
            <p:cNvCxnSpPr>
              <a:cxnSpLocks/>
            </p:cNvCxnSpPr>
            <p:nvPr/>
          </p:nvCxnSpPr>
          <p:spPr bwMode="auto">
            <a:xfrm>
              <a:off x="8587308" y="3201890"/>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136F2604-7C63-477D-8D2E-741C96B787EB}"/>
                </a:ext>
              </a:extLst>
            </p:cNvPr>
            <p:cNvCxnSpPr>
              <a:cxnSpLocks/>
            </p:cNvCxnSpPr>
            <p:nvPr/>
          </p:nvCxnSpPr>
          <p:spPr bwMode="auto">
            <a:xfrm>
              <a:off x="8361532" y="3326601"/>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7831CDAC-DCBC-4245-B74F-9063DC235C4C}"/>
                </a:ext>
              </a:extLst>
            </p:cNvPr>
            <p:cNvCxnSpPr>
              <a:cxnSpLocks/>
            </p:cNvCxnSpPr>
            <p:nvPr/>
          </p:nvCxnSpPr>
          <p:spPr bwMode="auto">
            <a:xfrm>
              <a:off x="8377238" y="3267817"/>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11" name="Straight Connector 110">
              <a:extLst>
                <a:ext uri="{FF2B5EF4-FFF2-40B4-BE49-F238E27FC236}">
                  <a16:creationId xmlns:a16="http://schemas.microsoft.com/office/drawing/2014/main" id="{88946DC9-DEAA-4943-99E1-4595A3DF3353}"/>
                </a:ext>
              </a:extLst>
            </p:cNvPr>
            <p:cNvCxnSpPr>
              <a:cxnSpLocks/>
            </p:cNvCxnSpPr>
            <p:nvPr/>
          </p:nvCxnSpPr>
          <p:spPr bwMode="auto">
            <a:xfrm>
              <a:off x="8392944" y="3220938"/>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12" name="Straight Connector 111">
              <a:extLst>
                <a:ext uri="{FF2B5EF4-FFF2-40B4-BE49-F238E27FC236}">
                  <a16:creationId xmlns:a16="http://schemas.microsoft.com/office/drawing/2014/main" id="{6591B1D8-9E9C-4508-BCCE-BD744D162D7B}"/>
                </a:ext>
              </a:extLst>
            </p:cNvPr>
            <p:cNvCxnSpPr>
              <a:cxnSpLocks/>
            </p:cNvCxnSpPr>
            <p:nvPr/>
          </p:nvCxnSpPr>
          <p:spPr bwMode="auto">
            <a:xfrm>
              <a:off x="8765381" y="3255912"/>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13" name="Straight Connector 112">
              <a:extLst>
                <a:ext uri="{FF2B5EF4-FFF2-40B4-BE49-F238E27FC236}">
                  <a16:creationId xmlns:a16="http://schemas.microsoft.com/office/drawing/2014/main" id="{7DB4EE83-25E0-4C7D-A069-2F14DA65BC09}"/>
                </a:ext>
              </a:extLst>
            </p:cNvPr>
            <p:cNvCxnSpPr>
              <a:cxnSpLocks/>
            </p:cNvCxnSpPr>
            <p:nvPr/>
          </p:nvCxnSpPr>
          <p:spPr bwMode="auto">
            <a:xfrm>
              <a:off x="8765021" y="3337578"/>
              <a:ext cx="76560" cy="84279"/>
            </a:xfrm>
            <a:prstGeom prst="line">
              <a:avLst/>
            </a:prstGeom>
            <a:noFill/>
            <a:ln w="28575" cap="flat" cmpd="sng" algn="ctr">
              <a:solidFill>
                <a:schemeClr val="hlink"/>
              </a:solidFill>
              <a:prstDash val="solid"/>
              <a:round/>
              <a:headEnd type="none" w="med" len="med"/>
              <a:tailEnd type="none" w="med" len="med"/>
            </a:ln>
            <a:effectLst/>
          </p:spPr>
        </p:cxnSp>
        <p:cxnSp>
          <p:nvCxnSpPr>
            <p:cNvPr id="114" name="Straight Connector 113">
              <a:extLst>
                <a:ext uri="{FF2B5EF4-FFF2-40B4-BE49-F238E27FC236}">
                  <a16:creationId xmlns:a16="http://schemas.microsoft.com/office/drawing/2014/main" id="{F45D9CF8-B465-4D6A-A2BD-EE546BEB55EB}"/>
                </a:ext>
              </a:extLst>
            </p:cNvPr>
            <p:cNvCxnSpPr>
              <a:cxnSpLocks/>
            </p:cNvCxnSpPr>
            <p:nvPr/>
          </p:nvCxnSpPr>
          <p:spPr bwMode="auto">
            <a:xfrm>
              <a:off x="8113884" y="3293267"/>
              <a:ext cx="22849" cy="32593"/>
            </a:xfrm>
            <a:prstGeom prst="line">
              <a:avLst/>
            </a:prstGeom>
            <a:noFill/>
            <a:ln w="28575" cap="flat" cmpd="sng" algn="ctr">
              <a:solidFill>
                <a:schemeClr val="hlink"/>
              </a:solidFill>
              <a:prstDash val="solid"/>
              <a:round/>
              <a:headEnd type="none" w="med" len="med"/>
              <a:tailEnd type="none" w="med" len="med"/>
            </a:ln>
            <a:effectLst/>
          </p:spPr>
        </p:cxnSp>
        <p:cxnSp>
          <p:nvCxnSpPr>
            <p:cNvPr id="115" name="Straight Connector 114">
              <a:extLst>
                <a:ext uri="{FF2B5EF4-FFF2-40B4-BE49-F238E27FC236}">
                  <a16:creationId xmlns:a16="http://schemas.microsoft.com/office/drawing/2014/main" id="{E13987D7-9185-4B60-936F-6A5E83734F66}"/>
                </a:ext>
              </a:extLst>
            </p:cNvPr>
            <p:cNvCxnSpPr>
              <a:cxnSpLocks/>
            </p:cNvCxnSpPr>
            <p:nvPr/>
          </p:nvCxnSpPr>
          <p:spPr bwMode="auto">
            <a:xfrm>
              <a:off x="8143876" y="3255171"/>
              <a:ext cx="22849" cy="32593"/>
            </a:xfrm>
            <a:prstGeom prst="line">
              <a:avLst/>
            </a:prstGeom>
            <a:noFill/>
            <a:ln w="28575" cap="flat" cmpd="sng" algn="ctr">
              <a:solidFill>
                <a:schemeClr val="hlink"/>
              </a:solidFill>
              <a:prstDash val="solid"/>
              <a:round/>
              <a:headEnd type="none" w="med" len="med"/>
              <a:tailEnd type="none" w="med" len="med"/>
            </a:ln>
            <a:effectLst/>
          </p:spPr>
        </p:cxnSp>
      </p:grpSp>
      <p:sp>
        <p:nvSpPr>
          <p:cNvPr id="116" name="AutoShape 35">
            <a:extLst>
              <a:ext uri="{FF2B5EF4-FFF2-40B4-BE49-F238E27FC236}">
                <a16:creationId xmlns:a16="http://schemas.microsoft.com/office/drawing/2014/main" id="{3C5359F6-89E8-4A71-9425-1241A3FB9D13}"/>
              </a:ext>
            </a:extLst>
          </p:cNvPr>
          <p:cNvSpPr>
            <a:spLocks noChangeArrowheads="1"/>
          </p:cNvSpPr>
          <p:nvPr/>
        </p:nvSpPr>
        <p:spPr bwMode="auto">
          <a:xfrm>
            <a:off x="101071" y="4411230"/>
            <a:ext cx="4558811" cy="2375003"/>
          </a:xfrm>
          <a:prstGeom prst="wedgeRoundRectCallout">
            <a:avLst>
              <a:gd name="adj1" fmla="val -52714"/>
              <a:gd name="adj2" fmla="val 1983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When </a:t>
            </a:r>
            <a:r>
              <a:rPr lang="en-CA" altLang="en-US" sz="2400" dirty="0">
                <a:solidFill>
                  <a:srgbClr val="FFFFFF"/>
                </a:solidFill>
              </a:rPr>
              <a:t>there  are no universes left, </a:t>
            </a:r>
            <a:r>
              <a:rPr lang="en-CA" altLang="en-US" sz="2400" noProof="0" dirty="0">
                <a:solidFill>
                  <a:srgbClr val="FFFFFF"/>
                </a:solidFill>
              </a:rPr>
              <a:t>w</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 can say that in all of them.</a:t>
            </a:r>
            <a:b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mn-cs"/>
              </a:rPr>
              <a:t>“There is no racism.”.</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118" name="Picture 2" descr="51 Important Race &amp; Racism Facts | FactRetriever.com">
            <a:extLst>
              <a:ext uri="{FF2B5EF4-FFF2-40B4-BE49-F238E27FC236}">
                <a16:creationId xmlns:a16="http://schemas.microsoft.com/office/drawing/2014/main" id="{25EC343A-4D3F-4701-8283-D654F1C26E6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353517" y="5687976"/>
            <a:ext cx="1756050" cy="966305"/>
          </a:xfrm>
          <a:prstGeom prst="rect">
            <a:avLst/>
          </a:prstGeom>
          <a:noFill/>
          <a:extLst>
            <a:ext uri="{909E8E84-426E-40DD-AFC4-6F175D3DCCD1}">
              <a14:hiddenFill xmlns:a14="http://schemas.microsoft.com/office/drawing/2010/main">
                <a:solidFill>
                  <a:srgbClr val="FFFFFF"/>
                </a:solidFill>
              </a14:hiddenFill>
            </a:ext>
          </a:extLst>
        </p:spPr>
      </p:pic>
      <p:grpSp>
        <p:nvGrpSpPr>
          <p:cNvPr id="119" name="Group 118">
            <a:extLst>
              <a:ext uri="{FF2B5EF4-FFF2-40B4-BE49-F238E27FC236}">
                <a16:creationId xmlns:a16="http://schemas.microsoft.com/office/drawing/2014/main" id="{CBC59208-29CA-4BDE-92CA-F2662B602B2F}"/>
              </a:ext>
            </a:extLst>
          </p:cNvPr>
          <p:cNvGrpSpPr/>
          <p:nvPr/>
        </p:nvGrpSpPr>
        <p:grpSpPr>
          <a:xfrm>
            <a:off x="77364" y="1518698"/>
            <a:ext cx="8858393" cy="914400"/>
            <a:chOff x="77364" y="1518698"/>
            <a:chExt cx="8858393" cy="914400"/>
          </a:xfrm>
        </p:grpSpPr>
        <p:sp>
          <p:nvSpPr>
            <p:cNvPr id="120" name="AutoShape 35">
              <a:extLst>
                <a:ext uri="{FF2B5EF4-FFF2-40B4-BE49-F238E27FC236}">
                  <a16:creationId xmlns:a16="http://schemas.microsoft.com/office/drawing/2014/main" id="{5C1876E8-3C50-448F-9DA2-FD390FA4D6D0}"/>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121" name="Group 120">
              <a:extLst>
                <a:ext uri="{FF2B5EF4-FFF2-40B4-BE49-F238E27FC236}">
                  <a16:creationId xmlns:a16="http://schemas.microsoft.com/office/drawing/2014/main" id="{035BB881-234B-42ED-858C-2906BCA3181E}"/>
                </a:ext>
              </a:extLst>
            </p:cNvPr>
            <p:cNvGrpSpPr/>
            <p:nvPr/>
          </p:nvGrpSpPr>
          <p:grpSpPr>
            <a:xfrm>
              <a:off x="1203138" y="1839155"/>
              <a:ext cx="3749862" cy="541210"/>
              <a:chOff x="2057400" y="3048018"/>
              <a:chExt cx="6049332" cy="929409"/>
            </a:xfrm>
          </p:grpSpPr>
          <p:grpSp>
            <p:nvGrpSpPr>
              <p:cNvPr id="126" name="Group 125">
                <a:extLst>
                  <a:ext uri="{FF2B5EF4-FFF2-40B4-BE49-F238E27FC236}">
                    <a16:creationId xmlns:a16="http://schemas.microsoft.com/office/drawing/2014/main" id="{3A624218-6C44-499A-9B13-8FDD6AABA0B4}"/>
                  </a:ext>
                </a:extLst>
              </p:cNvPr>
              <p:cNvGrpSpPr/>
              <p:nvPr/>
            </p:nvGrpSpPr>
            <p:grpSpPr>
              <a:xfrm>
                <a:off x="2057400" y="3063027"/>
                <a:ext cx="3222012" cy="914400"/>
                <a:chOff x="386769" y="886881"/>
                <a:chExt cx="3222012" cy="914400"/>
              </a:xfrm>
            </p:grpSpPr>
            <p:pic>
              <p:nvPicPr>
                <p:cNvPr id="128" name="Picture 2" descr="Mom Angry Kids Images, Stock Photos &amp; Vectors | Shutterstock">
                  <a:extLst>
                    <a:ext uri="{FF2B5EF4-FFF2-40B4-BE49-F238E27FC236}">
                      <a16:creationId xmlns:a16="http://schemas.microsoft.com/office/drawing/2014/main" id="{9C9DC009-79D6-4609-8646-3473F6D7C63B}"/>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129" name="Picture 4" descr="When Educational Failure is Not an Option - EduTrics">
                  <a:extLst>
                    <a:ext uri="{FF2B5EF4-FFF2-40B4-BE49-F238E27FC236}">
                      <a16:creationId xmlns:a16="http://schemas.microsoft.com/office/drawing/2014/main" id="{6DA812E0-A3E6-4261-95EB-DB36DE37957F}"/>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127" name="Picture 6" descr="Study: After-School Programs Can Help Improve Flat or Declining ...">
                <a:extLst>
                  <a:ext uri="{FF2B5EF4-FFF2-40B4-BE49-F238E27FC236}">
                    <a16:creationId xmlns:a16="http://schemas.microsoft.com/office/drawing/2014/main" id="{2AC082E9-805E-452E-A8E4-0148159B644C}"/>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22" name="AutoShape 35">
              <a:extLst>
                <a:ext uri="{FF2B5EF4-FFF2-40B4-BE49-F238E27FC236}">
                  <a16:creationId xmlns:a16="http://schemas.microsoft.com/office/drawing/2014/main" id="{BBFACB15-3019-41A3-B3B2-F54484BBA98E}"/>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123" name="Group 122">
              <a:extLst>
                <a:ext uri="{FF2B5EF4-FFF2-40B4-BE49-F238E27FC236}">
                  <a16:creationId xmlns:a16="http://schemas.microsoft.com/office/drawing/2014/main" id="{674F5D28-092E-4FD0-BFCC-70BF9F188814}"/>
                </a:ext>
              </a:extLst>
            </p:cNvPr>
            <p:cNvGrpSpPr/>
            <p:nvPr/>
          </p:nvGrpSpPr>
          <p:grpSpPr>
            <a:xfrm>
              <a:off x="6697054" y="1845892"/>
              <a:ext cx="1650961" cy="532470"/>
              <a:chOff x="2375136" y="4560195"/>
              <a:chExt cx="2663355" cy="914400"/>
            </a:xfrm>
          </p:grpSpPr>
          <p:pic>
            <p:nvPicPr>
              <p:cNvPr id="124" name="Picture 2" descr="Sick bear (With images) | Im sick, Sick, Bear">
                <a:extLst>
                  <a:ext uri="{FF2B5EF4-FFF2-40B4-BE49-F238E27FC236}">
                    <a16:creationId xmlns:a16="http://schemas.microsoft.com/office/drawing/2014/main" id="{103D59E9-5213-4EC0-A7AB-FE76A3759324}"/>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125" name="Picture 124">
                <a:extLst>
                  <a:ext uri="{FF2B5EF4-FFF2-40B4-BE49-F238E27FC236}">
                    <a16:creationId xmlns:a16="http://schemas.microsoft.com/office/drawing/2014/main" id="{CE9CBF73-4983-4979-8063-E1BEE39C0230}"/>
                  </a:ext>
                </a:extLst>
              </p:cNvPr>
              <p:cNvPicPr>
                <a:picLocks noChangeAspect="1"/>
              </p:cNvPicPr>
              <p:nvPr/>
            </p:nvPicPr>
            <p:blipFill>
              <a:blip r:embed="rId10"/>
              <a:stretch>
                <a:fillRect/>
              </a:stretch>
            </p:blipFill>
            <p:spPr>
              <a:xfrm>
                <a:off x="3925203" y="4560195"/>
                <a:ext cx="1113288" cy="914400"/>
              </a:xfrm>
              <a:prstGeom prst="rect">
                <a:avLst/>
              </a:prstGeom>
            </p:spPr>
          </p:pic>
        </p:grpSp>
      </p:grpSp>
    </p:spTree>
    <p:extLst>
      <p:ext uri="{BB962C8B-B14F-4D97-AF65-F5344CB8AC3E}">
        <p14:creationId xmlns:p14="http://schemas.microsoft.com/office/powerpoint/2010/main" val="3849830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6"/>
                                        </p:tgtEl>
                                        <p:attrNameLst>
                                          <p:attrName>style.visibility</p:attrName>
                                        </p:attrNameLst>
                                      </p:cBhvr>
                                      <p:to>
                                        <p:strVal val="visible"/>
                                      </p:to>
                                    </p:set>
                                    <p:anim calcmode="lin" valueType="num">
                                      <p:cBhvr additive="base">
                                        <p:cTn id="7" dur="500" fill="hold"/>
                                        <p:tgtEl>
                                          <p:spTgt spid="116"/>
                                        </p:tgtEl>
                                        <p:attrNameLst>
                                          <p:attrName>ppt_x</p:attrName>
                                        </p:attrNameLst>
                                      </p:cBhvr>
                                      <p:tavLst>
                                        <p:tav tm="0">
                                          <p:val>
                                            <p:strVal val="#ppt_x"/>
                                          </p:val>
                                        </p:tav>
                                        <p:tav tm="100000">
                                          <p:val>
                                            <p:strVal val="#ppt_x"/>
                                          </p:val>
                                        </p:tav>
                                      </p:tavLst>
                                    </p:anim>
                                    <p:anim calcmode="lin" valueType="num">
                                      <p:cBhvr additive="base">
                                        <p:cTn id="8" dur="500" fill="hold"/>
                                        <p:tgtEl>
                                          <p:spTgt spid="11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8"/>
                                        </p:tgtEl>
                                        <p:attrNameLst>
                                          <p:attrName>style.visibility</p:attrName>
                                        </p:attrNameLst>
                                      </p:cBhvr>
                                      <p:to>
                                        <p:strVal val="visible"/>
                                      </p:to>
                                    </p:set>
                                    <p:anim calcmode="lin" valueType="num">
                                      <p:cBhvr additive="base">
                                        <p:cTn id="11" dur="500" fill="hold"/>
                                        <p:tgtEl>
                                          <p:spTgt spid="118"/>
                                        </p:tgtEl>
                                        <p:attrNameLst>
                                          <p:attrName>ppt_x</p:attrName>
                                        </p:attrNameLst>
                                      </p:cBhvr>
                                      <p:tavLst>
                                        <p:tav tm="0">
                                          <p:val>
                                            <p:strVal val="#ppt_x"/>
                                          </p:val>
                                        </p:tav>
                                        <p:tav tm="100000">
                                          <p:val>
                                            <p:strVal val="#ppt_x"/>
                                          </p:val>
                                        </p:tav>
                                      </p:tavLst>
                                    </p:anim>
                                    <p:anim calcmode="lin" valueType="num">
                                      <p:cBhvr additive="base">
                                        <p:cTn id="12"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 grpId="0" animBg="1"/>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sp>
        <p:nvSpPr>
          <p:cNvPr id="117" name="AutoShape 35">
            <a:extLst>
              <a:ext uri="{FF2B5EF4-FFF2-40B4-BE49-F238E27FC236}">
                <a16:creationId xmlns:a16="http://schemas.microsoft.com/office/drawing/2014/main" id="{EB2C7683-099A-4429-A731-825CA3B4DB04}"/>
              </a:ext>
            </a:extLst>
          </p:cNvPr>
          <p:cNvSpPr>
            <a:spLocks noChangeArrowheads="1"/>
          </p:cNvSpPr>
          <p:nvPr/>
        </p:nvSpPr>
        <p:spPr bwMode="auto">
          <a:xfrm>
            <a:off x="271276" y="2673290"/>
            <a:ext cx="4300724" cy="3584058"/>
          </a:xfrm>
          <a:prstGeom prst="wedgeRoundRectCallout">
            <a:avLst>
              <a:gd name="adj1" fmla="val -51202"/>
              <a:gd name="adj2" fmla="val -489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In my life, </a:t>
            </a:r>
          </a:p>
          <a:p>
            <a:pPr marL="342900" indent="-342900" eaLnBrk="1" hangingPunct="1">
              <a:spcBef>
                <a:spcPct val="0"/>
              </a:spcBef>
            </a:pPr>
            <a:r>
              <a:rPr lang="en-US" altLang="en-US" sz="2400" dirty="0">
                <a:sym typeface="Symbol" panose="05050102010706020507" pitchFamily="18" charset="2"/>
              </a:rPr>
              <a:t>I can study Wed but not Sat</a:t>
            </a:r>
          </a:p>
          <a:p>
            <a:pPr marL="342900" indent="-342900" eaLnBrk="1" hangingPunct="1">
              <a:spcBef>
                <a:spcPct val="0"/>
              </a:spcBef>
            </a:pPr>
            <a:r>
              <a:rPr lang="en-US" altLang="en-US" sz="2400" dirty="0">
                <a:sym typeface="Symbol" panose="05050102010706020507" pitchFamily="18" charset="2"/>
              </a:rPr>
              <a:t>Half study</a:t>
            </a:r>
          </a:p>
          <a:p>
            <a:pPr marL="342900" indent="-342900" eaLnBrk="1" hangingPunct="1">
              <a:spcBef>
                <a:spcPct val="0"/>
              </a:spcBef>
            </a:pPr>
            <a:r>
              <a:rPr lang="en-US" altLang="en-US" sz="2400" dirty="0">
                <a:sym typeface="Symbol" panose="05050102010706020507" pitchFamily="18" charset="2"/>
              </a:rPr>
              <a:t>Likely study</a:t>
            </a:r>
          </a:p>
          <a:p>
            <a:pPr marL="342900" indent="-342900" eaLnBrk="1" hangingPunct="1">
              <a:spcBef>
                <a:spcPct val="0"/>
              </a:spcBef>
            </a:pPr>
            <a:r>
              <a:rPr lang="en-US" altLang="en-US" sz="2400" dirty="0">
                <a:sym typeface="Symbol" panose="05050102010706020507" pitchFamily="18" charset="2"/>
              </a:rPr>
              <a:t>Believe I will study</a:t>
            </a:r>
          </a:p>
          <a:p>
            <a:pPr marL="342900" indent="-342900" eaLnBrk="1" hangingPunct="1">
              <a:spcBef>
                <a:spcPct val="0"/>
              </a:spcBef>
            </a:pPr>
            <a:r>
              <a:rPr lang="en-US" altLang="en-US" sz="2400" dirty="0">
                <a:sym typeface="Symbol" panose="05050102010706020507" pitchFamily="18" charset="2"/>
              </a:rPr>
              <a:t>99% chance, I will study</a:t>
            </a:r>
          </a:p>
          <a:p>
            <a:pPr eaLnBrk="1" hangingPunct="1">
              <a:spcBef>
                <a:spcPct val="0"/>
              </a:spcBef>
              <a:buNone/>
            </a:pPr>
            <a:r>
              <a:rPr lang="en-US" altLang="en-US" sz="2400" dirty="0">
                <a:sym typeface="Symbol" panose="05050102010706020507" pitchFamily="18" charset="2"/>
              </a:rPr>
              <a:t>       when chosen randomly</a:t>
            </a:r>
          </a:p>
          <a:p>
            <a:pPr marL="342900" indent="-342900" eaLnBrk="1" hangingPunct="1">
              <a:spcBef>
                <a:spcPct val="0"/>
              </a:spcBef>
            </a:pPr>
            <a:r>
              <a:rPr lang="en-US" altLang="en-US" sz="2400" dirty="0">
                <a:sym typeface="Symbol" panose="05050102010706020507" pitchFamily="18" charset="2"/>
              </a:rPr>
              <a:t>…..</a:t>
            </a:r>
          </a:p>
          <a:p>
            <a:pPr marL="342900" indent="-342900" eaLnBrk="1" hangingPunct="1">
              <a:spcBef>
                <a:spcPct val="0"/>
              </a:spcBef>
            </a:pPr>
            <a:endParaRPr lang="en-US" altLang="en-US" sz="2400" dirty="0">
              <a:sym typeface="Symbol" panose="05050102010706020507" pitchFamily="18" charset="2"/>
            </a:endParaRPr>
          </a:p>
        </p:txBody>
      </p:sp>
      <p:sp>
        <p:nvSpPr>
          <p:cNvPr id="119" name="AutoShape 35">
            <a:extLst>
              <a:ext uri="{FF2B5EF4-FFF2-40B4-BE49-F238E27FC236}">
                <a16:creationId xmlns:a16="http://schemas.microsoft.com/office/drawing/2014/main" id="{E3E4DDBA-0BBF-44A2-A13E-4CCD468A4D70}"/>
              </a:ext>
            </a:extLst>
          </p:cNvPr>
          <p:cNvSpPr>
            <a:spLocks noChangeArrowheads="1"/>
          </p:cNvSpPr>
          <p:nvPr/>
        </p:nvSpPr>
        <p:spPr bwMode="auto">
          <a:xfrm>
            <a:off x="4876800" y="2666999"/>
            <a:ext cx="3829041" cy="3682767"/>
          </a:xfrm>
          <a:prstGeom prst="wedgeRoundRectCallout">
            <a:avLst>
              <a:gd name="adj1" fmla="val -55760"/>
              <a:gd name="adj2" fmla="val 3569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we have</a:t>
            </a:r>
          </a:p>
          <a:p>
            <a:pPr marL="342900" indent="-342900" eaLnBrk="1" hangingPunct="1">
              <a:spcBef>
                <a:spcPct val="0"/>
              </a:spcBef>
            </a:pPr>
            <a:r>
              <a:rPr lang="en-US" altLang="en-US" sz="2400" dirty="0">
                <a:sym typeface="Symbol" panose="05050102010706020507" pitchFamily="18" charset="2"/>
              </a:rPr>
              <a:t>No time</a:t>
            </a:r>
          </a:p>
          <a:p>
            <a:pPr marL="342900" indent="-342900" eaLnBrk="1" hangingPunct="1">
              <a:spcBef>
                <a:spcPct val="0"/>
              </a:spcBef>
            </a:pPr>
            <a:r>
              <a:rPr lang="en-US" altLang="en-US" sz="2400" dirty="0">
                <a:sym typeface="Symbol" panose="05050102010706020507" pitchFamily="18" charset="2"/>
              </a:rPr>
              <a:t>All or nothing</a:t>
            </a:r>
          </a:p>
          <a:p>
            <a:pPr marL="342900" indent="-342900" eaLnBrk="1" hangingPunct="1">
              <a:spcBef>
                <a:spcPct val="0"/>
              </a:spcBef>
            </a:pPr>
            <a:r>
              <a:rPr lang="en-US" altLang="en-US" sz="2400" dirty="0">
                <a:sym typeface="Symbol" panose="05050102010706020507" pitchFamily="18" charset="2"/>
              </a:rPr>
              <a:t>No probabilities</a:t>
            </a:r>
          </a:p>
          <a:p>
            <a:pPr marL="342900" indent="-342900" eaLnBrk="1" hangingPunct="1">
              <a:spcBef>
                <a:spcPct val="0"/>
              </a:spcBef>
            </a:pPr>
            <a:r>
              <a:rPr lang="en-US" altLang="en-US" sz="2400" dirty="0">
                <a:sym typeface="Symbol" panose="05050102010706020507" pitchFamily="18" charset="2"/>
              </a:rPr>
              <a:t>No beliefs</a:t>
            </a:r>
          </a:p>
          <a:p>
            <a:pPr marL="342900" indent="-342900" eaLnBrk="1" hangingPunct="1">
              <a:spcBef>
                <a:spcPct val="0"/>
              </a:spcBef>
            </a:pPr>
            <a:r>
              <a:rPr lang="en-US" altLang="en-US" sz="2400" dirty="0">
                <a:sym typeface="Symbol" panose="05050102010706020507" pitchFamily="18" charset="2"/>
              </a:rPr>
              <a:t>I need to be 100% sure</a:t>
            </a:r>
          </a:p>
          <a:p>
            <a:pPr eaLnBrk="1" hangingPunct="1">
              <a:spcBef>
                <a:spcPct val="0"/>
              </a:spcBef>
              <a:buNone/>
            </a:pPr>
            <a:r>
              <a:rPr lang="en-US" altLang="en-US" sz="2400" dirty="0">
                <a:sym typeface="Symbol" panose="05050102010706020507" pitchFamily="18" charset="2"/>
              </a:rPr>
              <a:t>     even when an evil</a:t>
            </a:r>
            <a:br>
              <a:rPr lang="en-US" altLang="en-US" sz="2400" dirty="0">
                <a:sym typeface="Symbol" panose="05050102010706020507" pitchFamily="18" charset="2"/>
              </a:rPr>
            </a:br>
            <a:r>
              <a:rPr lang="en-US" altLang="en-US" sz="2400" dirty="0">
                <a:sym typeface="Symbol" panose="05050102010706020507" pitchFamily="18" charset="2"/>
              </a:rPr>
              <a:t>     adversary may choose.</a:t>
            </a:r>
          </a:p>
          <a:p>
            <a:pPr marL="342900" indent="-342900" eaLnBrk="1" hangingPunct="1">
              <a:spcBef>
                <a:spcPct val="0"/>
              </a:spcBef>
            </a:pPr>
            <a:r>
              <a:rPr lang="en-US" altLang="en-US" sz="2400" dirty="0">
                <a:sym typeface="Symbol" panose="05050102010706020507" pitchFamily="18" charset="2"/>
              </a:rPr>
              <a:t>….</a:t>
            </a:r>
          </a:p>
        </p:txBody>
      </p:sp>
      <p:grpSp>
        <p:nvGrpSpPr>
          <p:cNvPr id="120" name="Group 119">
            <a:extLst>
              <a:ext uri="{FF2B5EF4-FFF2-40B4-BE49-F238E27FC236}">
                <a16:creationId xmlns:a16="http://schemas.microsoft.com/office/drawing/2014/main" id="{6BA8AA00-6E0E-4C2A-A4A0-936C217CDC1F}"/>
              </a:ext>
            </a:extLst>
          </p:cNvPr>
          <p:cNvGrpSpPr/>
          <p:nvPr/>
        </p:nvGrpSpPr>
        <p:grpSpPr>
          <a:xfrm>
            <a:off x="77364" y="1518698"/>
            <a:ext cx="8858393" cy="914400"/>
            <a:chOff x="77364" y="1518698"/>
            <a:chExt cx="8858393" cy="914400"/>
          </a:xfrm>
        </p:grpSpPr>
        <p:sp>
          <p:nvSpPr>
            <p:cNvPr id="121" name="AutoShape 35">
              <a:extLst>
                <a:ext uri="{FF2B5EF4-FFF2-40B4-BE49-F238E27FC236}">
                  <a16:creationId xmlns:a16="http://schemas.microsoft.com/office/drawing/2014/main" id="{731BB0A1-7FD6-4441-A229-D963D3884AAD}"/>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122" name="Group 121">
              <a:extLst>
                <a:ext uri="{FF2B5EF4-FFF2-40B4-BE49-F238E27FC236}">
                  <a16:creationId xmlns:a16="http://schemas.microsoft.com/office/drawing/2014/main" id="{98C18552-5871-4B81-854E-94BBC5AD8640}"/>
                </a:ext>
              </a:extLst>
            </p:cNvPr>
            <p:cNvGrpSpPr/>
            <p:nvPr/>
          </p:nvGrpSpPr>
          <p:grpSpPr>
            <a:xfrm>
              <a:off x="1203138" y="1839155"/>
              <a:ext cx="3749862" cy="541210"/>
              <a:chOff x="2057400" y="3048018"/>
              <a:chExt cx="6049332" cy="929409"/>
            </a:xfrm>
          </p:grpSpPr>
          <p:grpSp>
            <p:nvGrpSpPr>
              <p:cNvPr id="127" name="Group 126">
                <a:extLst>
                  <a:ext uri="{FF2B5EF4-FFF2-40B4-BE49-F238E27FC236}">
                    <a16:creationId xmlns:a16="http://schemas.microsoft.com/office/drawing/2014/main" id="{98485DEA-8E56-453D-ABC9-17CE303CEA2E}"/>
                  </a:ext>
                </a:extLst>
              </p:cNvPr>
              <p:cNvGrpSpPr/>
              <p:nvPr/>
            </p:nvGrpSpPr>
            <p:grpSpPr>
              <a:xfrm>
                <a:off x="2057400" y="3063027"/>
                <a:ext cx="3222012" cy="914400"/>
                <a:chOff x="386769" y="886881"/>
                <a:chExt cx="3222012" cy="914400"/>
              </a:xfrm>
            </p:grpSpPr>
            <p:pic>
              <p:nvPicPr>
                <p:cNvPr id="129" name="Picture 2" descr="Mom Angry Kids Images, Stock Photos &amp; Vectors | Shutterstock">
                  <a:extLst>
                    <a:ext uri="{FF2B5EF4-FFF2-40B4-BE49-F238E27FC236}">
                      <a16:creationId xmlns:a16="http://schemas.microsoft.com/office/drawing/2014/main" id="{A4E448B5-0C38-4E3D-ABF3-DC899F7F837E}"/>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131" name="Picture 4" descr="When Educational Failure is Not an Option - EduTrics">
                  <a:extLst>
                    <a:ext uri="{FF2B5EF4-FFF2-40B4-BE49-F238E27FC236}">
                      <a16:creationId xmlns:a16="http://schemas.microsoft.com/office/drawing/2014/main" id="{E14C0970-BD5D-43DC-BCB9-63A52CA5A49C}"/>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128" name="Picture 6" descr="Study: After-School Programs Can Help Improve Flat or Declining ...">
                <a:extLst>
                  <a:ext uri="{FF2B5EF4-FFF2-40B4-BE49-F238E27FC236}">
                    <a16:creationId xmlns:a16="http://schemas.microsoft.com/office/drawing/2014/main" id="{11F94A8B-785E-4884-8CC9-9F6C3C4BA56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23" name="AutoShape 35">
              <a:extLst>
                <a:ext uri="{FF2B5EF4-FFF2-40B4-BE49-F238E27FC236}">
                  <a16:creationId xmlns:a16="http://schemas.microsoft.com/office/drawing/2014/main" id="{00B74143-18C0-4DF2-BFE0-F52AB5EE3DB8}"/>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124" name="Group 123">
              <a:extLst>
                <a:ext uri="{FF2B5EF4-FFF2-40B4-BE49-F238E27FC236}">
                  <a16:creationId xmlns:a16="http://schemas.microsoft.com/office/drawing/2014/main" id="{FD849C93-D9C5-48AA-AEAC-9269903D0606}"/>
                </a:ext>
              </a:extLst>
            </p:cNvPr>
            <p:cNvGrpSpPr/>
            <p:nvPr/>
          </p:nvGrpSpPr>
          <p:grpSpPr>
            <a:xfrm>
              <a:off x="6697054" y="1845892"/>
              <a:ext cx="1650961" cy="532470"/>
              <a:chOff x="2375136" y="4560195"/>
              <a:chExt cx="2663355" cy="914400"/>
            </a:xfrm>
          </p:grpSpPr>
          <p:pic>
            <p:nvPicPr>
              <p:cNvPr id="125" name="Picture 2" descr="Sick bear (With images) | Im sick, Sick, Bear">
                <a:extLst>
                  <a:ext uri="{FF2B5EF4-FFF2-40B4-BE49-F238E27FC236}">
                    <a16:creationId xmlns:a16="http://schemas.microsoft.com/office/drawing/2014/main" id="{474B2298-E119-47D8-BC25-ADFF49EBBA4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126" name="Picture 125">
                <a:extLst>
                  <a:ext uri="{FF2B5EF4-FFF2-40B4-BE49-F238E27FC236}">
                    <a16:creationId xmlns:a16="http://schemas.microsoft.com/office/drawing/2014/main" id="{760226FA-EC81-4654-B34D-66230D6C4B5A}"/>
                  </a:ext>
                </a:extLst>
              </p:cNvPr>
              <p:cNvPicPr>
                <a:picLocks noChangeAspect="1"/>
              </p:cNvPicPr>
              <p:nvPr/>
            </p:nvPicPr>
            <p:blipFill>
              <a:blip r:embed="rId8"/>
              <a:stretch>
                <a:fillRect/>
              </a:stretch>
            </p:blipFill>
            <p:spPr>
              <a:xfrm>
                <a:off x="3925203" y="4560195"/>
                <a:ext cx="1113288" cy="914400"/>
              </a:xfrm>
              <a:prstGeom prst="rect">
                <a:avLst/>
              </a:prstGeom>
            </p:spPr>
          </p:pic>
        </p:grpSp>
      </p:grpSp>
    </p:spTree>
    <p:extLst>
      <p:ext uri="{BB962C8B-B14F-4D97-AF65-F5344CB8AC3E}">
        <p14:creationId xmlns:p14="http://schemas.microsoft.com/office/powerpoint/2010/main" val="351787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7"/>
                                        </p:tgtEl>
                                        <p:attrNameLst>
                                          <p:attrName>style.visibility</p:attrName>
                                        </p:attrNameLst>
                                      </p:cBhvr>
                                      <p:to>
                                        <p:strVal val="visible"/>
                                      </p:to>
                                    </p:set>
                                    <p:anim calcmode="lin" valueType="num">
                                      <p:cBhvr additive="base">
                                        <p:cTn id="7" dur="500" fill="hold"/>
                                        <p:tgtEl>
                                          <p:spTgt spid="117"/>
                                        </p:tgtEl>
                                        <p:attrNameLst>
                                          <p:attrName>ppt_x</p:attrName>
                                        </p:attrNameLst>
                                      </p:cBhvr>
                                      <p:tavLst>
                                        <p:tav tm="0">
                                          <p:val>
                                            <p:strVal val="#ppt_x"/>
                                          </p:val>
                                        </p:tav>
                                        <p:tav tm="100000">
                                          <p:val>
                                            <p:strVal val="#ppt_x"/>
                                          </p:val>
                                        </p:tav>
                                      </p:tavLst>
                                    </p:anim>
                                    <p:anim calcmode="lin" valueType="num">
                                      <p:cBhvr additive="base">
                                        <p:cTn id="8" dur="500" fill="hold"/>
                                        <p:tgtEl>
                                          <p:spTgt spid="11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7">
                                            <p:txEl>
                                              <p:pRg st="0" end="0"/>
                                            </p:txEl>
                                          </p:spTgt>
                                        </p:tgtEl>
                                        <p:attrNameLst>
                                          <p:attrName>style.visibility</p:attrName>
                                        </p:attrNameLst>
                                      </p:cBhvr>
                                      <p:to>
                                        <p:strVal val="visible"/>
                                      </p:to>
                                    </p:set>
                                    <p:anim calcmode="lin" valueType="num">
                                      <p:cBhvr additive="base">
                                        <p:cTn id="11" dur="500" fill="hold"/>
                                        <p:tgtEl>
                                          <p:spTgt spid="117">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117">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17">
                                            <p:txEl>
                                              <p:pRg st="1" end="1"/>
                                            </p:txEl>
                                          </p:spTgt>
                                        </p:tgtEl>
                                        <p:attrNameLst>
                                          <p:attrName>style.visibility</p:attrName>
                                        </p:attrNameLst>
                                      </p:cBhvr>
                                      <p:to>
                                        <p:strVal val="visible"/>
                                      </p:to>
                                    </p:set>
                                    <p:anim calcmode="lin" valueType="num">
                                      <p:cBhvr additive="base">
                                        <p:cTn id="15" dur="500" fill="hold"/>
                                        <p:tgtEl>
                                          <p:spTgt spid="117">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11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19"/>
                                        </p:tgtEl>
                                        <p:attrNameLst>
                                          <p:attrName>style.visibility</p:attrName>
                                        </p:attrNameLst>
                                      </p:cBhvr>
                                      <p:to>
                                        <p:strVal val="visible"/>
                                      </p:to>
                                    </p:set>
                                    <p:anim calcmode="lin" valueType="num">
                                      <p:cBhvr additive="base">
                                        <p:cTn id="21" dur="500" fill="hold"/>
                                        <p:tgtEl>
                                          <p:spTgt spid="119"/>
                                        </p:tgtEl>
                                        <p:attrNameLst>
                                          <p:attrName>ppt_x</p:attrName>
                                        </p:attrNameLst>
                                      </p:cBhvr>
                                      <p:tavLst>
                                        <p:tav tm="0">
                                          <p:val>
                                            <p:strVal val="#ppt_x"/>
                                          </p:val>
                                        </p:tav>
                                        <p:tav tm="100000">
                                          <p:val>
                                            <p:strVal val="#ppt_x"/>
                                          </p:val>
                                        </p:tav>
                                      </p:tavLst>
                                    </p:anim>
                                    <p:anim calcmode="lin" valueType="num">
                                      <p:cBhvr additive="base">
                                        <p:cTn id="22" dur="500" fill="hold"/>
                                        <p:tgtEl>
                                          <p:spTgt spid="119"/>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19">
                                            <p:txEl>
                                              <p:pRg st="0" end="0"/>
                                            </p:txEl>
                                          </p:spTgt>
                                        </p:tgtEl>
                                        <p:attrNameLst>
                                          <p:attrName>style.visibility</p:attrName>
                                        </p:attrNameLst>
                                      </p:cBhvr>
                                      <p:to>
                                        <p:strVal val="visible"/>
                                      </p:to>
                                    </p:set>
                                    <p:anim calcmode="lin" valueType="num">
                                      <p:cBhvr additive="base">
                                        <p:cTn id="25" dur="500" fill="hold"/>
                                        <p:tgtEl>
                                          <p:spTgt spid="119">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19">
                                            <p:txEl>
                                              <p:pRg st="0" end="0"/>
                                            </p:txEl>
                                          </p:spTgt>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19">
                                            <p:txEl>
                                              <p:pRg st="1" end="1"/>
                                            </p:txEl>
                                          </p:spTgt>
                                        </p:tgtEl>
                                        <p:attrNameLst>
                                          <p:attrName>style.visibility</p:attrName>
                                        </p:attrNameLst>
                                      </p:cBhvr>
                                      <p:to>
                                        <p:strVal val="visible"/>
                                      </p:to>
                                    </p:set>
                                    <p:anim calcmode="lin" valueType="num">
                                      <p:cBhvr additive="base">
                                        <p:cTn id="29" dur="500" fill="hold"/>
                                        <p:tgtEl>
                                          <p:spTgt spid="119">
                                            <p:txEl>
                                              <p:pRg st="1" end="1"/>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11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117">
                                            <p:txEl>
                                              <p:pRg st="2" end="2"/>
                                            </p:txEl>
                                          </p:spTgt>
                                        </p:tgtEl>
                                        <p:attrNameLst>
                                          <p:attrName>style.visibility</p:attrName>
                                        </p:attrNameLst>
                                      </p:cBhvr>
                                      <p:to>
                                        <p:strVal val="visible"/>
                                      </p:to>
                                    </p:set>
                                    <p:anim calcmode="lin" valueType="num">
                                      <p:cBhvr additive="base">
                                        <p:cTn id="35" dur="500" fill="hold"/>
                                        <p:tgtEl>
                                          <p:spTgt spid="117">
                                            <p:txEl>
                                              <p:pRg st="2" end="2"/>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117">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119">
                                            <p:txEl>
                                              <p:pRg st="2" end="2"/>
                                            </p:txEl>
                                          </p:spTgt>
                                        </p:tgtEl>
                                        <p:attrNameLst>
                                          <p:attrName>style.visibility</p:attrName>
                                        </p:attrNameLst>
                                      </p:cBhvr>
                                      <p:to>
                                        <p:strVal val="visible"/>
                                      </p:to>
                                    </p:set>
                                    <p:anim calcmode="lin" valueType="num">
                                      <p:cBhvr additive="base">
                                        <p:cTn id="41" dur="500" fill="hold"/>
                                        <p:tgtEl>
                                          <p:spTgt spid="119">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1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17">
                                            <p:txEl>
                                              <p:pRg st="3" end="3"/>
                                            </p:txEl>
                                          </p:spTgt>
                                        </p:tgtEl>
                                        <p:attrNameLst>
                                          <p:attrName>style.visibility</p:attrName>
                                        </p:attrNameLst>
                                      </p:cBhvr>
                                      <p:to>
                                        <p:strVal val="visible"/>
                                      </p:to>
                                    </p:set>
                                    <p:anim calcmode="lin" valueType="num">
                                      <p:cBhvr additive="base">
                                        <p:cTn id="47" dur="500" fill="hold"/>
                                        <p:tgtEl>
                                          <p:spTgt spid="117">
                                            <p:txEl>
                                              <p:pRg st="3" end="3"/>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11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119">
                                            <p:txEl>
                                              <p:pRg st="3" end="3"/>
                                            </p:txEl>
                                          </p:spTgt>
                                        </p:tgtEl>
                                        <p:attrNameLst>
                                          <p:attrName>style.visibility</p:attrName>
                                        </p:attrNameLst>
                                      </p:cBhvr>
                                      <p:to>
                                        <p:strVal val="visible"/>
                                      </p:to>
                                    </p:set>
                                    <p:anim calcmode="lin" valueType="num">
                                      <p:cBhvr additive="base">
                                        <p:cTn id="53" dur="500" fill="hold"/>
                                        <p:tgtEl>
                                          <p:spTgt spid="119">
                                            <p:txEl>
                                              <p:pRg st="3" end="3"/>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11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117">
                                            <p:txEl>
                                              <p:pRg st="4" end="4"/>
                                            </p:txEl>
                                          </p:spTgt>
                                        </p:tgtEl>
                                        <p:attrNameLst>
                                          <p:attrName>style.visibility</p:attrName>
                                        </p:attrNameLst>
                                      </p:cBhvr>
                                      <p:to>
                                        <p:strVal val="visible"/>
                                      </p:to>
                                    </p:set>
                                    <p:anim calcmode="lin" valueType="num">
                                      <p:cBhvr additive="base">
                                        <p:cTn id="59" dur="500" fill="hold"/>
                                        <p:tgtEl>
                                          <p:spTgt spid="117">
                                            <p:txEl>
                                              <p:pRg st="4" end="4"/>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11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19">
                                            <p:txEl>
                                              <p:pRg st="4" end="4"/>
                                            </p:txEl>
                                          </p:spTgt>
                                        </p:tgtEl>
                                        <p:attrNameLst>
                                          <p:attrName>style.visibility</p:attrName>
                                        </p:attrNameLst>
                                      </p:cBhvr>
                                      <p:to>
                                        <p:strVal val="visible"/>
                                      </p:to>
                                    </p:set>
                                    <p:anim calcmode="lin" valueType="num">
                                      <p:cBhvr additive="base">
                                        <p:cTn id="65" dur="500" fill="hold"/>
                                        <p:tgtEl>
                                          <p:spTgt spid="119">
                                            <p:txEl>
                                              <p:pRg st="4" end="4"/>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11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117">
                                            <p:txEl>
                                              <p:pRg st="5" end="5"/>
                                            </p:txEl>
                                          </p:spTgt>
                                        </p:tgtEl>
                                        <p:attrNameLst>
                                          <p:attrName>style.visibility</p:attrName>
                                        </p:attrNameLst>
                                      </p:cBhvr>
                                      <p:to>
                                        <p:strVal val="visible"/>
                                      </p:to>
                                    </p:set>
                                    <p:anim calcmode="lin" valueType="num">
                                      <p:cBhvr additive="base">
                                        <p:cTn id="71" dur="500" fill="hold"/>
                                        <p:tgtEl>
                                          <p:spTgt spid="117">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117">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17">
                                            <p:txEl>
                                              <p:pRg st="6" end="6"/>
                                            </p:txEl>
                                          </p:spTgt>
                                        </p:tgtEl>
                                        <p:attrNameLst>
                                          <p:attrName>style.visibility</p:attrName>
                                        </p:attrNameLst>
                                      </p:cBhvr>
                                      <p:to>
                                        <p:strVal val="visible"/>
                                      </p:to>
                                    </p:set>
                                    <p:anim calcmode="lin" valueType="num">
                                      <p:cBhvr additive="base">
                                        <p:cTn id="77" dur="500" fill="hold"/>
                                        <p:tgtEl>
                                          <p:spTgt spid="117">
                                            <p:txEl>
                                              <p:pRg st="6" end="6"/>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117">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19">
                                            <p:txEl>
                                              <p:pRg st="5" end="5"/>
                                            </p:txEl>
                                          </p:spTgt>
                                        </p:tgtEl>
                                        <p:attrNameLst>
                                          <p:attrName>style.visibility</p:attrName>
                                        </p:attrNameLst>
                                      </p:cBhvr>
                                      <p:to>
                                        <p:strVal val="visible"/>
                                      </p:to>
                                    </p:set>
                                    <p:anim calcmode="lin" valueType="num">
                                      <p:cBhvr additive="base">
                                        <p:cTn id="83" dur="500" fill="hold"/>
                                        <p:tgtEl>
                                          <p:spTgt spid="119">
                                            <p:txEl>
                                              <p:pRg st="5" end="5"/>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11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19">
                                            <p:txEl>
                                              <p:pRg st="6" end="6"/>
                                            </p:txEl>
                                          </p:spTgt>
                                        </p:tgtEl>
                                        <p:attrNameLst>
                                          <p:attrName>style.visibility</p:attrName>
                                        </p:attrNameLst>
                                      </p:cBhvr>
                                      <p:to>
                                        <p:strVal val="visible"/>
                                      </p:to>
                                    </p:set>
                                    <p:anim calcmode="lin" valueType="num">
                                      <p:cBhvr additive="base">
                                        <p:cTn id="89" dur="500" fill="hold"/>
                                        <p:tgtEl>
                                          <p:spTgt spid="119">
                                            <p:txEl>
                                              <p:pRg st="6" end="6"/>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11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117">
                                            <p:txEl>
                                              <p:pRg st="7" end="7"/>
                                            </p:txEl>
                                          </p:spTgt>
                                        </p:tgtEl>
                                        <p:attrNameLst>
                                          <p:attrName>style.visibility</p:attrName>
                                        </p:attrNameLst>
                                      </p:cBhvr>
                                      <p:to>
                                        <p:strVal val="visible"/>
                                      </p:to>
                                    </p:set>
                                    <p:anim calcmode="lin" valueType="num">
                                      <p:cBhvr additive="base">
                                        <p:cTn id="95" dur="500" fill="hold"/>
                                        <p:tgtEl>
                                          <p:spTgt spid="117">
                                            <p:txEl>
                                              <p:pRg st="7" end="7"/>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117">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119">
                                            <p:txEl>
                                              <p:pRg st="7" end="7"/>
                                            </p:txEl>
                                          </p:spTgt>
                                        </p:tgtEl>
                                        <p:attrNameLst>
                                          <p:attrName>style.visibility</p:attrName>
                                        </p:attrNameLst>
                                      </p:cBhvr>
                                      <p:to>
                                        <p:strVal val="visible"/>
                                      </p:to>
                                    </p:set>
                                    <p:anim calcmode="lin" valueType="num">
                                      <p:cBhvr additive="base">
                                        <p:cTn id="101" dur="500" fill="hold"/>
                                        <p:tgtEl>
                                          <p:spTgt spid="119">
                                            <p:txEl>
                                              <p:pRg st="7" end="7"/>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119">
                                            <p:txEl>
                                              <p:pRg st="7" end="7"/>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7" grpId="0" animBg="1"/>
      <p:bldP spid="119"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3" name="Rectangle 12">
            <a:extLst>
              <a:ext uri="{FF2B5EF4-FFF2-40B4-BE49-F238E27FC236}">
                <a16:creationId xmlns:a16="http://schemas.microsoft.com/office/drawing/2014/main" id="{DE1997DF-94DD-4F9D-BAC3-D2488AA24017}"/>
              </a:ext>
            </a:extLst>
          </p:cNvPr>
          <p:cNvSpPr/>
          <p:nvPr/>
        </p:nvSpPr>
        <p:spPr>
          <a:xfrm>
            <a:off x="362447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0" name="Oval 19">
            <a:extLst>
              <a:ext uri="{FF2B5EF4-FFF2-40B4-BE49-F238E27FC236}">
                <a16:creationId xmlns:a16="http://schemas.microsoft.com/office/drawing/2014/main" id="{DFBC0497-48D6-488E-9163-BDBABD367707}"/>
              </a:ext>
            </a:extLst>
          </p:cNvPr>
          <p:cNvSpPr/>
          <p:nvPr/>
        </p:nvSpPr>
        <p:spPr>
          <a:xfrm>
            <a:off x="3713626" y="2541270"/>
            <a:ext cx="430989"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86D2D7B8-661D-4E18-B30E-DBFB34098B12}"/>
              </a:ext>
            </a:extLst>
          </p:cNvPr>
          <p:cNvSpPr/>
          <p:nvPr/>
        </p:nvSpPr>
        <p:spPr>
          <a:xfrm>
            <a:off x="2337611" y="2531412"/>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2" name="Table 2">
            <a:extLst>
              <a:ext uri="{FF2B5EF4-FFF2-40B4-BE49-F238E27FC236}">
                <a16:creationId xmlns:a16="http://schemas.microsoft.com/office/drawing/2014/main" id="{B8DA0EEF-1D6A-45E5-96E9-35ACA26DFBFD}"/>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4" name="Table 2">
            <a:extLst>
              <a:ext uri="{FF2B5EF4-FFF2-40B4-BE49-F238E27FC236}">
                <a16:creationId xmlns:a16="http://schemas.microsoft.com/office/drawing/2014/main" id="{01EAA405-CF85-4499-91C6-0B9B0BF9A62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5" name="Rectangle 14"/>
          <p:cNvSpPr/>
          <p:nvPr/>
        </p:nvSpPr>
        <p:spPr>
          <a:xfrm>
            <a:off x="2251228"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6" name="Rectangle 15"/>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116996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2" end="2"/>
                                            </p:txEl>
                                          </p:spTgt>
                                        </p:tgtEl>
                                        <p:attrNameLst>
                                          <p:attrName>style.visibility</p:attrName>
                                        </p:attrNameLst>
                                      </p:cBhvr>
                                      <p:to>
                                        <p:strVal val="visible"/>
                                      </p:to>
                                    </p:set>
                                    <p:anim calcmode="lin" valueType="num">
                                      <p:cBhvr additive="base">
                                        <p:cTn id="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0-#ppt_w/2"/>
                                          </p:val>
                                        </p:tav>
                                        <p:tav tm="100000">
                                          <p:val>
                                            <p:strVal val="#ppt_x"/>
                                          </p:val>
                                        </p:tav>
                                      </p:tavLst>
                                    </p:anim>
                                    <p:anim calcmode="lin" valueType="num">
                                      <p:cBhvr additive="base">
                                        <p:cTn id="16" dur="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0-#ppt_w/2"/>
                                          </p:val>
                                        </p:tav>
                                        <p:tav tm="100000">
                                          <p:val>
                                            <p:strVal val="#ppt_x"/>
                                          </p:val>
                                        </p:tav>
                                      </p:tavLst>
                                    </p:anim>
                                    <p:anim calcmode="lin" valueType="num">
                                      <p:cBhvr additive="base">
                                        <p:cTn id="28"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31" grpId="0" animBg="1"/>
      <p:bldP spid="15" grpId="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grpSp>
        <p:nvGrpSpPr>
          <p:cNvPr id="12" name="Group 11">
            <a:extLst>
              <a:ext uri="{FF2B5EF4-FFF2-40B4-BE49-F238E27FC236}">
                <a16:creationId xmlns:a16="http://schemas.microsoft.com/office/drawing/2014/main" id="{9492EC33-D93B-4FD1-B719-24E9A4E2B799}"/>
              </a:ext>
            </a:extLst>
          </p:cNvPr>
          <p:cNvGrpSpPr/>
          <p:nvPr/>
        </p:nvGrpSpPr>
        <p:grpSpPr>
          <a:xfrm>
            <a:off x="103930" y="2690839"/>
            <a:ext cx="4572000" cy="2599529"/>
            <a:chOff x="103930" y="2690839"/>
            <a:chExt cx="4572000" cy="2599529"/>
          </a:xfrm>
        </p:grpSpPr>
        <p:pic>
          <p:nvPicPr>
            <p:cNvPr id="5122" name="Picture 2" descr="How humankind is on the verge of transforming itself: Yuval Harari | CBC  Radio">
              <a:extLst>
                <a:ext uri="{FF2B5EF4-FFF2-40B4-BE49-F238E27FC236}">
                  <a16:creationId xmlns:a16="http://schemas.microsoft.com/office/drawing/2014/main" id="{50E4F3EC-0466-416C-AFD3-0E670D11B6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3930" y="2690839"/>
              <a:ext cx="2798670" cy="157514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B99793C7-E360-402E-A8BB-0F0D7E7166F1}"/>
                </a:ext>
              </a:extLst>
            </p:cNvPr>
            <p:cNvSpPr/>
            <p:nvPr/>
          </p:nvSpPr>
          <p:spPr>
            <a:xfrm>
              <a:off x="103930" y="4367038"/>
              <a:ext cx="4572000" cy="923330"/>
            </a:xfrm>
            <a:prstGeom prst="rect">
              <a:avLst/>
            </a:prstGeom>
          </p:spPr>
          <p:txBody>
            <a:bodyPr>
              <a:spAutoFit/>
            </a:bodyPr>
            <a:lstStyle/>
            <a:p>
              <a:pPr algn="l"/>
              <a:r>
                <a:rPr lang="en-US" altLang="en-US" sz="1800" dirty="0"/>
                <a:t>Harari Yuval</a:t>
              </a:r>
              <a:br>
                <a:rPr lang="en-US" altLang="en-US" sz="1800" dirty="0"/>
              </a:br>
              <a:r>
                <a:rPr lang="en-US" altLang="en-US" sz="1800" dirty="0"/>
                <a:t>Sapiens</a:t>
              </a:r>
            </a:p>
            <a:p>
              <a:pPr algn="l"/>
              <a:r>
                <a:rPr lang="en-US" altLang="en-US" sz="1800" dirty="0"/>
                <a:t>Lessons for the 21st century</a:t>
              </a:r>
              <a:endParaRPr lang="en-US" altLang="en-US" sz="1800" dirty="0">
                <a:sym typeface="Symbol" panose="05050102010706020507" pitchFamily="18" charset="2"/>
              </a:endParaRPr>
            </a:p>
          </p:txBody>
        </p:sp>
      </p:grpSp>
      <p:sp>
        <p:nvSpPr>
          <p:cNvPr id="52" name="AutoShape 35">
            <a:extLst>
              <a:ext uri="{FF2B5EF4-FFF2-40B4-BE49-F238E27FC236}">
                <a16:creationId xmlns:a16="http://schemas.microsoft.com/office/drawing/2014/main" id="{5E23BB89-0A22-4D0A-AA6B-D694171E3F4B}"/>
              </a:ext>
            </a:extLst>
          </p:cNvPr>
          <p:cNvSpPr>
            <a:spLocks noChangeArrowheads="1"/>
          </p:cNvSpPr>
          <p:nvPr/>
        </p:nvSpPr>
        <p:spPr bwMode="auto">
          <a:xfrm>
            <a:off x="3210723" y="4763388"/>
            <a:ext cx="3266277" cy="2029297"/>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I believe in God.</a:t>
            </a:r>
          </a:p>
          <a:p>
            <a:pPr eaLnBrk="1" hangingPunct="1">
              <a:spcBef>
                <a:spcPct val="0"/>
              </a:spcBef>
              <a:buNone/>
            </a:pPr>
            <a:r>
              <a:rPr lang="en-US" altLang="en-US" sz="2400" dirty="0">
                <a:solidFill>
                  <a:srgbClr val="66FF66"/>
                </a:solidFill>
                <a:sym typeface="Symbol" panose="05050102010706020507" pitchFamily="18" charset="2"/>
              </a:rPr>
              <a:t>I will not kill.</a:t>
            </a:r>
          </a:p>
          <a:p>
            <a:pPr eaLnBrk="1" hangingPunct="1">
              <a:spcBef>
                <a:spcPct val="0"/>
              </a:spcBef>
              <a:buNone/>
            </a:pPr>
            <a:r>
              <a:rPr lang="en-US" altLang="en-US" sz="2400" dirty="0">
                <a:sym typeface="Symbol" panose="05050102010706020507" pitchFamily="18" charset="2"/>
              </a:rPr>
              <a:t>My Nation is the Best.</a:t>
            </a:r>
          </a:p>
          <a:p>
            <a:pPr eaLnBrk="1" hangingPunct="1">
              <a:spcBef>
                <a:spcPct val="0"/>
              </a:spcBef>
              <a:buNone/>
            </a:pPr>
            <a:r>
              <a:rPr lang="en-US" altLang="en-US" sz="2400" dirty="0">
                <a:solidFill>
                  <a:schemeClr val="accent2"/>
                </a:solidFill>
                <a:sym typeface="Symbol" panose="05050102010706020507" pitchFamily="18" charset="2"/>
              </a:rPr>
              <a:t>I will kill for it.</a:t>
            </a:r>
          </a:p>
          <a:p>
            <a:pPr eaLnBrk="1" hangingPunct="1">
              <a:spcBef>
                <a:spcPct val="0"/>
              </a:spcBef>
              <a:buNone/>
            </a:pPr>
            <a:r>
              <a:rPr lang="en-US" altLang="en-US" sz="2400" dirty="0">
                <a:solidFill>
                  <a:srgbClr val="FFC000"/>
                </a:solidFill>
                <a:sym typeface="Symbol" panose="05050102010706020507" pitchFamily="18" charset="2"/>
              </a:rPr>
              <a:t>1+1=2</a:t>
            </a:r>
          </a:p>
        </p:txBody>
      </p:sp>
      <p:sp>
        <p:nvSpPr>
          <p:cNvPr id="53" name="AutoShape 35">
            <a:extLst>
              <a:ext uri="{FF2B5EF4-FFF2-40B4-BE49-F238E27FC236}">
                <a16:creationId xmlns:a16="http://schemas.microsoft.com/office/drawing/2014/main" id="{B1CC11DD-F0EB-4832-B940-939B96750497}"/>
              </a:ext>
            </a:extLst>
          </p:cNvPr>
          <p:cNvSpPr>
            <a:spLocks noChangeArrowheads="1"/>
          </p:cNvSpPr>
          <p:nvPr/>
        </p:nvSpPr>
        <p:spPr bwMode="auto">
          <a:xfrm>
            <a:off x="6617768" y="4970993"/>
            <a:ext cx="1676911" cy="533401"/>
          </a:xfrm>
          <a:prstGeom prst="wedgeRoundRectCallout">
            <a:avLst>
              <a:gd name="adj1" fmla="val -58097"/>
              <a:gd name="adj2" fmla="val 28350"/>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All stories.</a:t>
            </a:r>
            <a:endParaRPr lang="en-US" altLang="en-US" sz="2400" dirty="0">
              <a:sym typeface="Symbol" panose="05050102010706020507" pitchFamily="18" charset="2"/>
            </a:endParaRPr>
          </a:p>
        </p:txBody>
      </p:sp>
      <p:sp>
        <p:nvSpPr>
          <p:cNvPr id="54" name="AutoShape 35">
            <a:extLst>
              <a:ext uri="{FF2B5EF4-FFF2-40B4-BE49-F238E27FC236}">
                <a16:creationId xmlns:a16="http://schemas.microsoft.com/office/drawing/2014/main" id="{5919D2B3-1079-4119-ABA4-8F25A42FED63}"/>
              </a:ext>
            </a:extLst>
          </p:cNvPr>
          <p:cNvSpPr>
            <a:spLocks noChangeArrowheads="1"/>
          </p:cNvSpPr>
          <p:nvPr/>
        </p:nvSpPr>
        <p:spPr bwMode="auto">
          <a:xfrm>
            <a:off x="6850730" y="2690839"/>
            <a:ext cx="2085027" cy="533401"/>
          </a:xfrm>
          <a:prstGeom prst="wedgeRoundRectCallout">
            <a:avLst>
              <a:gd name="adj1" fmla="val -55760"/>
              <a:gd name="adj2" fmla="val 3569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Story</a:t>
            </a:r>
            <a:r>
              <a:rPr lang="en-US" altLang="en-US" sz="2400" dirty="0">
                <a:sym typeface="Symbol" panose="05050102010706020507" pitchFamily="18" charset="2"/>
              </a:rPr>
              <a:t> = Axiom</a:t>
            </a:r>
          </a:p>
        </p:txBody>
      </p:sp>
      <p:grpSp>
        <p:nvGrpSpPr>
          <p:cNvPr id="55" name="Group 54">
            <a:extLst>
              <a:ext uri="{FF2B5EF4-FFF2-40B4-BE49-F238E27FC236}">
                <a16:creationId xmlns:a16="http://schemas.microsoft.com/office/drawing/2014/main" id="{45C6363B-2ADC-4D78-A45E-E2B9EFE4190E}"/>
              </a:ext>
            </a:extLst>
          </p:cNvPr>
          <p:cNvGrpSpPr/>
          <p:nvPr/>
        </p:nvGrpSpPr>
        <p:grpSpPr>
          <a:xfrm>
            <a:off x="77364" y="1518698"/>
            <a:ext cx="8858393" cy="914400"/>
            <a:chOff x="77364" y="1518698"/>
            <a:chExt cx="8858393" cy="914400"/>
          </a:xfrm>
        </p:grpSpPr>
        <p:sp>
          <p:nvSpPr>
            <p:cNvPr id="56" name="AutoShape 35">
              <a:extLst>
                <a:ext uri="{FF2B5EF4-FFF2-40B4-BE49-F238E27FC236}">
                  <a16:creationId xmlns:a16="http://schemas.microsoft.com/office/drawing/2014/main" id="{F71ADDF0-3C84-4677-A6FB-1C53084A375C}"/>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58" name="Group 57">
              <a:extLst>
                <a:ext uri="{FF2B5EF4-FFF2-40B4-BE49-F238E27FC236}">
                  <a16:creationId xmlns:a16="http://schemas.microsoft.com/office/drawing/2014/main" id="{A13F9732-6923-4DBC-A4D2-667EC92BB43B}"/>
                </a:ext>
              </a:extLst>
            </p:cNvPr>
            <p:cNvGrpSpPr/>
            <p:nvPr/>
          </p:nvGrpSpPr>
          <p:grpSpPr>
            <a:xfrm>
              <a:off x="1203138" y="1839155"/>
              <a:ext cx="3749862" cy="541210"/>
              <a:chOff x="2057400" y="3048018"/>
              <a:chExt cx="6049332" cy="929409"/>
            </a:xfrm>
          </p:grpSpPr>
          <p:grpSp>
            <p:nvGrpSpPr>
              <p:cNvPr id="66" name="Group 65">
                <a:extLst>
                  <a:ext uri="{FF2B5EF4-FFF2-40B4-BE49-F238E27FC236}">
                    <a16:creationId xmlns:a16="http://schemas.microsoft.com/office/drawing/2014/main" id="{C5CB1189-9D21-4CB5-A081-6027D03FC96C}"/>
                  </a:ext>
                </a:extLst>
              </p:cNvPr>
              <p:cNvGrpSpPr/>
              <p:nvPr/>
            </p:nvGrpSpPr>
            <p:grpSpPr>
              <a:xfrm>
                <a:off x="2057400" y="3063027"/>
                <a:ext cx="3222012" cy="914400"/>
                <a:chOff x="386769" y="886881"/>
                <a:chExt cx="3222012" cy="914400"/>
              </a:xfrm>
            </p:grpSpPr>
            <p:pic>
              <p:nvPicPr>
                <p:cNvPr id="68" name="Picture 2" descr="Mom Angry Kids Images, Stock Photos &amp; Vectors | Shutterstock">
                  <a:extLst>
                    <a:ext uri="{FF2B5EF4-FFF2-40B4-BE49-F238E27FC236}">
                      <a16:creationId xmlns:a16="http://schemas.microsoft.com/office/drawing/2014/main" id="{0FA4674E-61DC-4171-A38B-92E63F5A86B2}"/>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4" descr="When Educational Failure is Not an Option - EduTrics">
                  <a:extLst>
                    <a:ext uri="{FF2B5EF4-FFF2-40B4-BE49-F238E27FC236}">
                      <a16:creationId xmlns:a16="http://schemas.microsoft.com/office/drawing/2014/main" id="{ACF95EBE-CA8E-471F-B447-A8F457DA5CB8}"/>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67" name="Picture 6" descr="Study: After-School Programs Can Help Improve Flat or Declining ...">
                <a:extLst>
                  <a:ext uri="{FF2B5EF4-FFF2-40B4-BE49-F238E27FC236}">
                    <a16:creationId xmlns:a16="http://schemas.microsoft.com/office/drawing/2014/main" id="{E9EA3517-9EC6-45B8-9432-8B61F62A7097}"/>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62" name="AutoShape 35">
              <a:extLst>
                <a:ext uri="{FF2B5EF4-FFF2-40B4-BE49-F238E27FC236}">
                  <a16:creationId xmlns:a16="http://schemas.microsoft.com/office/drawing/2014/main" id="{B12109CA-1299-403E-810E-92B7EA88F56D}"/>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63" name="Group 62">
              <a:extLst>
                <a:ext uri="{FF2B5EF4-FFF2-40B4-BE49-F238E27FC236}">
                  <a16:creationId xmlns:a16="http://schemas.microsoft.com/office/drawing/2014/main" id="{05CB8A83-41AA-4742-991F-3BB5FCB399B9}"/>
                </a:ext>
              </a:extLst>
            </p:cNvPr>
            <p:cNvGrpSpPr/>
            <p:nvPr/>
          </p:nvGrpSpPr>
          <p:grpSpPr>
            <a:xfrm>
              <a:off x="6697054" y="1845892"/>
              <a:ext cx="1650961" cy="532470"/>
              <a:chOff x="2375136" y="4560195"/>
              <a:chExt cx="2663355" cy="914400"/>
            </a:xfrm>
          </p:grpSpPr>
          <p:pic>
            <p:nvPicPr>
              <p:cNvPr id="64" name="Picture 2" descr="Sick bear (With images) | Im sick, Sick, Bear">
                <a:extLst>
                  <a:ext uri="{FF2B5EF4-FFF2-40B4-BE49-F238E27FC236}">
                    <a16:creationId xmlns:a16="http://schemas.microsoft.com/office/drawing/2014/main" id="{F3B06797-5A89-472B-8CC5-BBD5EB571BC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65" name="Picture 64">
                <a:extLst>
                  <a:ext uri="{FF2B5EF4-FFF2-40B4-BE49-F238E27FC236}">
                    <a16:creationId xmlns:a16="http://schemas.microsoft.com/office/drawing/2014/main" id="{71DEA7B1-850B-45E8-99A5-281BAFA6959E}"/>
                  </a:ext>
                </a:extLst>
              </p:cNvPr>
              <p:cNvPicPr>
                <a:picLocks noChangeAspect="1"/>
              </p:cNvPicPr>
              <p:nvPr/>
            </p:nvPicPr>
            <p:blipFill>
              <a:blip r:embed="rId9"/>
              <a:stretch>
                <a:fillRect/>
              </a:stretch>
            </p:blipFill>
            <p:spPr>
              <a:xfrm>
                <a:off x="3925203" y="4560195"/>
                <a:ext cx="1113288" cy="914400"/>
              </a:xfrm>
              <a:prstGeom prst="rect">
                <a:avLst/>
              </a:prstGeom>
            </p:spPr>
          </p:pic>
        </p:grpSp>
      </p:grpSp>
      <p:sp>
        <p:nvSpPr>
          <p:cNvPr id="13" name="AutoShape 35">
            <a:extLst>
              <a:ext uri="{FF2B5EF4-FFF2-40B4-BE49-F238E27FC236}">
                <a16:creationId xmlns:a16="http://schemas.microsoft.com/office/drawing/2014/main" id="{B65E982D-0DD7-A703-4DE4-CB50686DF311}"/>
              </a:ext>
            </a:extLst>
          </p:cNvPr>
          <p:cNvSpPr>
            <a:spLocks noChangeArrowheads="1"/>
          </p:cNvSpPr>
          <p:nvPr/>
        </p:nvSpPr>
        <p:spPr bwMode="auto">
          <a:xfrm>
            <a:off x="2965400" y="2607934"/>
            <a:ext cx="3721160" cy="2109845"/>
          </a:xfrm>
          <a:prstGeom prst="wedgeRoundRectCallout">
            <a:avLst>
              <a:gd name="adj1" fmla="val -53399"/>
              <a:gd name="adj2" fmla="val -25140"/>
              <a:gd name="adj3" fmla="val 16667"/>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latin typeface="+mj-lt"/>
                <a:sym typeface="Symbol" panose="05050102010706020507" pitchFamily="18" charset="2"/>
              </a:rPr>
              <a:t>Humans make sense of the world by telling stories.</a:t>
            </a:r>
          </a:p>
          <a:p>
            <a:pPr algn="ctr" eaLnBrk="1" hangingPunct="1">
              <a:spcBef>
                <a:spcPct val="0"/>
              </a:spcBef>
              <a:buNone/>
            </a:pPr>
            <a:r>
              <a:rPr lang="en-US" altLang="en-US" sz="2400" dirty="0"/>
              <a:t>Common stories allow </a:t>
            </a:r>
            <a:br>
              <a:rPr lang="en-US" altLang="en-US" sz="2400" dirty="0"/>
            </a:br>
            <a:r>
              <a:rPr lang="en-US" altLang="en-US" sz="2400" dirty="0"/>
              <a:t>a billion people have a common purpose.</a:t>
            </a:r>
            <a:endParaRPr lang="en-US" altLang="en-US" sz="2400" dirty="0">
              <a:sym typeface="Symbol" panose="05050102010706020507" pitchFamily="18" charset="2"/>
            </a:endParaRPr>
          </a:p>
          <a:p>
            <a:pPr algn="ctr" eaLnBrk="1" hangingPunct="1">
              <a:spcBef>
                <a:spcPct val="0"/>
              </a:spcBef>
              <a:buNone/>
            </a:pPr>
            <a:endParaRPr lang="en-US" altLang="en-US" sz="2400" dirty="0">
              <a:solidFill>
                <a:schemeClr val="tx2"/>
              </a:solidFill>
              <a:latin typeface="+mj-lt"/>
              <a:sym typeface="Symbol" panose="05050102010706020507" pitchFamily="18" charset="2"/>
            </a:endParaRPr>
          </a:p>
        </p:txBody>
      </p:sp>
      <p:pic>
        <p:nvPicPr>
          <p:cNvPr id="15" name="Picture 2" descr="Our changing attitudes to chimpanzees - BBC News">
            <a:extLst>
              <a:ext uri="{FF2B5EF4-FFF2-40B4-BE49-F238E27FC236}">
                <a16:creationId xmlns:a16="http://schemas.microsoft.com/office/drawing/2014/main" id="{7042A398-14E7-8D8F-B248-B40E81BEF397}"/>
              </a:ext>
            </a:extLst>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r="14518"/>
          <a:stretch/>
        </p:blipFill>
        <p:spPr bwMode="auto">
          <a:xfrm>
            <a:off x="6759966" y="3303464"/>
            <a:ext cx="2215598" cy="1457947"/>
          </a:xfrm>
          <a:prstGeom prst="rect">
            <a:avLst/>
          </a:prstGeom>
          <a:noFill/>
          <a:extLst>
            <a:ext uri="{909E8E84-426E-40DD-AFC4-6F175D3DCCD1}">
              <a14:hiddenFill xmlns:a14="http://schemas.microsoft.com/office/drawing/2010/main">
                <a:solidFill>
                  <a:srgbClr val="FFFFFF"/>
                </a:solidFill>
              </a14:hiddenFill>
            </a:ext>
          </a:extLst>
        </p:spPr>
      </p:pic>
      <p:sp>
        <p:nvSpPr>
          <p:cNvPr id="16" name="AutoShape 35">
            <a:extLst>
              <a:ext uri="{FF2B5EF4-FFF2-40B4-BE49-F238E27FC236}">
                <a16:creationId xmlns:a16="http://schemas.microsoft.com/office/drawing/2014/main" id="{D7FE161C-888B-5E08-B4C3-12FF5CFEC179}"/>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9842134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0-#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3">
                                            <p:txEl>
                                              <p:pRg st="0" end="0"/>
                                            </p:txEl>
                                          </p:spTgt>
                                        </p:tgtEl>
                                        <p:attrNameLst>
                                          <p:attrName>style.visibility</p:attrName>
                                        </p:attrNameLst>
                                      </p:cBhvr>
                                      <p:to>
                                        <p:strVal val="visible"/>
                                      </p:to>
                                    </p:set>
                                    <p:anim calcmode="lin" valueType="num">
                                      <p:cBhvr additive="base">
                                        <p:cTn id="15" dur="5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54"/>
                                        </p:tgtEl>
                                        <p:attrNameLst>
                                          <p:attrName>style.visibility</p:attrName>
                                        </p:attrNameLst>
                                      </p:cBhvr>
                                      <p:to>
                                        <p:strVal val="visible"/>
                                      </p:to>
                                    </p:set>
                                    <p:anim calcmode="lin" valueType="num">
                                      <p:cBhvr additive="base">
                                        <p:cTn id="21" dur="500" fill="hold"/>
                                        <p:tgtEl>
                                          <p:spTgt spid="54"/>
                                        </p:tgtEl>
                                        <p:attrNameLst>
                                          <p:attrName>ppt_x</p:attrName>
                                        </p:attrNameLst>
                                      </p:cBhvr>
                                      <p:tavLst>
                                        <p:tav tm="0">
                                          <p:val>
                                            <p:strVal val="#ppt_x"/>
                                          </p:val>
                                        </p:tav>
                                        <p:tav tm="100000">
                                          <p:val>
                                            <p:strVal val="#ppt_x"/>
                                          </p:val>
                                        </p:tav>
                                      </p:tavLst>
                                    </p:anim>
                                    <p:anim calcmode="lin" valueType="num">
                                      <p:cBhvr additive="base">
                                        <p:cTn id="22"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3">
                                            <p:txEl>
                                              <p:pRg st="1" end="1"/>
                                            </p:txEl>
                                          </p:spTgt>
                                        </p:tgtEl>
                                        <p:attrNameLst>
                                          <p:attrName>style.visibility</p:attrName>
                                        </p:attrNameLst>
                                      </p:cBhvr>
                                      <p:to>
                                        <p:strVal val="visible"/>
                                      </p:to>
                                    </p:set>
                                    <p:anim calcmode="lin" valueType="num">
                                      <p:cBhvr additive="base">
                                        <p:cTn id="27"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3">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5"/>
                                        </p:tgtEl>
                                        <p:attrNameLst>
                                          <p:attrName>style.visibility</p:attrName>
                                        </p:attrNameLst>
                                      </p:cBhvr>
                                      <p:to>
                                        <p:strVal val="visible"/>
                                      </p:to>
                                    </p:set>
                                    <p:anim calcmode="lin" valueType="num">
                                      <p:cBhvr additive="base">
                                        <p:cTn id="31" dur="500" fill="hold"/>
                                        <p:tgtEl>
                                          <p:spTgt spid="15"/>
                                        </p:tgtEl>
                                        <p:attrNameLst>
                                          <p:attrName>ppt_x</p:attrName>
                                        </p:attrNameLst>
                                      </p:cBhvr>
                                      <p:tavLst>
                                        <p:tav tm="0">
                                          <p:val>
                                            <p:strVal val="0-#ppt_w/2"/>
                                          </p:val>
                                        </p:tav>
                                        <p:tav tm="100000">
                                          <p:val>
                                            <p:strVal val="#ppt_x"/>
                                          </p:val>
                                        </p:tav>
                                      </p:tavLst>
                                    </p:anim>
                                    <p:anim calcmode="lin" valueType="num">
                                      <p:cBhvr additive="base">
                                        <p:cTn id="3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52"/>
                                        </p:tgtEl>
                                        <p:attrNameLst>
                                          <p:attrName>style.visibility</p:attrName>
                                        </p:attrNameLst>
                                      </p:cBhvr>
                                      <p:to>
                                        <p:strVal val="visible"/>
                                      </p:to>
                                    </p:set>
                                    <p:anim calcmode="lin" valueType="num">
                                      <p:cBhvr additive="base">
                                        <p:cTn id="37" dur="500" fill="hold"/>
                                        <p:tgtEl>
                                          <p:spTgt spid="52"/>
                                        </p:tgtEl>
                                        <p:attrNameLst>
                                          <p:attrName>ppt_x</p:attrName>
                                        </p:attrNameLst>
                                      </p:cBhvr>
                                      <p:tavLst>
                                        <p:tav tm="0">
                                          <p:val>
                                            <p:strVal val="#ppt_x"/>
                                          </p:val>
                                        </p:tav>
                                        <p:tav tm="100000">
                                          <p:val>
                                            <p:strVal val="#ppt_x"/>
                                          </p:val>
                                        </p:tav>
                                      </p:tavLst>
                                    </p:anim>
                                    <p:anim calcmode="lin" valueType="num">
                                      <p:cBhvr additive="base">
                                        <p:cTn id="38" dur="500" fill="hold"/>
                                        <p:tgtEl>
                                          <p:spTgt spid="52"/>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52">
                                            <p:txEl>
                                              <p:pRg st="0" end="0"/>
                                            </p:txEl>
                                          </p:spTgt>
                                        </p:tgtEl>
                                        <p:attrNameLst>
                                          <p:attrName>style.visibility</p:attrName>
                                        </p:attrNameLst>
                                      </p:cBhvr>
                                      <p:to>
                                        <p:strVal val="visible"/>
                                      </p:to>
                                    </p:set>
                                    <p:anim calcmode="lin" valueType="num">
                                      <p:cBhvr additive="base">
                                        <p:cTn id="41" dur="500" fill="hold"/>
                                        <p:tgtEl>
                                          <p:spTgt spid="52">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5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52">
                                            <p:txEl>
                                              <p:pRg st="1" end="1"/>
                                            </p:txEl>
                                          </p:spTgt>
                                        </p:tgtEl>
                                        <p:attrNameLst>
                                          <p:attrName>style.visibility</p:attrName>
                                        </p:attrNameLst>
                                      </p:cBhvr>
                                      <p:to>
                                        <p:strVal val="visible"/>
                                      </p:to>
                                    </p:set>
                                    <p:anim calcmode="lin" valueType="num">
                                      <p:cBhvr additive="base">
                                        <p:cTn id="47" dur="500" fill="hold"/>
                                        <p:tgtEl>
                                          <p:spTgt spid="52">
                                            <p:txEl>
                                              <p:pRg st="1" end="1"/>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5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52">
                                            <p:txEl>
                                              <p:pRg st="2" end="2"/>
                                            </p:txEl>
                                          </p:spTgt>
                                        </p:tgtEl>
                                        <p:attrNameLst>
                                          <p:attrName>style.visibility</p:attrName>
                                        </p:attrNameLst>
                                      </p:cBhvr>
                                      <p:to>
                                        <p:strVal val="visible"/>
                                      </p:to>
                                    </p:set>
                                    <p:anim calcmode="lin" valueType="num">
                                      <p:cBhvr additive="base">
                                        <p:cTn id="53" dur="500" fill="hold"/>
                                        <p:tgtEl>
                                          <p:spTgt spid="52">
                                            <p:txEl>
                                              <p:pRg st="2" end="2"/>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5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52">
                                            <p:txEl>
                                              <p:pRg st="3" end="3"/>
                                            </p:txEl>
                                          </p:spTgt>
                                        </p:tgtEl>
                                        <p:attrNameLst>
                                          <p:attrName>style.visibility</p:attrName>
                                        </p:attrNameLst>
                                      </p:cBhvr>
                                      <p:to>
                                        <p:strVal val="visible"/>
                                      </p:to>
                                    </p:set>
                                    <p:anim calcmode="lin" valueType="num">
                                      <p:cBhvr additive="base">
                                        <p:cTn id="59" dur="500" fill="hold"/>
                                        <p:tgtEl>
                                          <p:spTgt spid="52">
                                            <p:txEl>
                                              <p:pRg st="3" end="3"/>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5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52">
                                            <p:txEl>
                                              <p:pRg st="4" end="4"/>
                                            </p:txEl>
                                          </p:spTgt>
                                        </p:tgtEl>
                                        <p:attrNameLst>
                                          <p:attrName>style.visibility</p:attrName>
                                        </p:attrNameLst>
                                      </p:cBhvr>
                                      <p:to>
                                        <p:strVal val="visible"/>
                                      </p:to>
                                    </p:set>
                                    <p:anim calcmode="lin" valueType="num">
                                      <p:cBhvr additive="base">
                                        <p:cTn id="65" dur="500" fill="hold"/>
                                        <p:tgtEl>
                                          <p:spTgt spid="52">
                                            <p:txEl>
                                              <p:pRg st="4" end="4"/>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52">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53"/>
                                        </p:tgtEl>
                                        <p:attrNameLst>
                                          <p:attrName>style.visibility</p:attrName>
                                        </p:attrNameLst>
                                      </p:cBhvr>
                                      <p:to>
                                        <p:strVal val="visible"/>
                                      </p:to>
                                    </p:set>
                                    <p:anim calcmode="lin" valueType="num">
                                      <p:cBhvr additive="base">
                                        <p:cTn id="71" dur="500" fill="hold"/>
                                        <p:tgtEl>
                                          <p:spTgt spid="53"/>
                                        </p:tgtEl>
                                        <p:attrNameLst>
                                          <p:attrName>ppt_x</p:attrName>
                                        </p:attrNameLst>
                                      </p:cBhvr>
                                      <p:tavLst>
                                        <p:tav tm="0">
                                          <p:val>
                                            <p:strVal val="#ppt_x"/>
                                          </p:val>
                                        </p:tav>
                                        <p:tav tm="100000">
                                          <p:val>
                                            <p:strVal val="#ppt_x"/>
                                          </p:val>
                                        </p:tav>
                                      </p:tavLst>
                                    </p:anim>
                                    <p:anim calcmode="lin" valueType="num">
                                      <p:cBhvr additive="base">
                                        <p:cTn id="72"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8" presetClass="emph" presetSubtype="0" fill="hold" nodeType="clickEffect">
                                  <p:stCondLst>
                                    <p:cond delay="0"/>
                                  </p:stCondLst>
                                  <p:childTnLst>
                                    <p:animRot by="21600000">
                                      <p:cBhvr>
                                        <p:cTn id="76" dur="800" fill="hold"/>
                                        <p:tgtEl>
                                          <p:spTgt spid="16">
                                            <p:txEl>
                                              <p:pRg st="1" end="1"/>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3" grpId="0" animBg="1"/>
      <p:bldP spid="54" grpId="0" animBg="1"/>
      <p:bldP spid="13" grpId="0" animBg="1"/>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5EE94371-BA19-0F8F-6C0E-7D5C9C04F703}"/>
            </a:ext>
          </a:extLst>
        </p:cNvPr>
        <p:cNvGrpSpPr/>
        <p:nvPr/>
      </p:nvGrpSpPr>
      <p:grpSpPr>
        <a:xfrm>
          <a:off x="0" y="0"/>
          <a:ext cx="0" cy="0"/>
          <a:chOff x="0" y="0"/>
          <a:chExt cx="0" cy="0"/>
        </a:xfrm>
      </p:grpSpPr>
      <p:sp>
        <p:nvSpPr>
          <p:cNvPr id="4" name="Rectangle 2">
            <a:extLst>
              <a:ext uri="{FF2B5EF4-FFF2-40B4-BE49-F238E27FC236}">
                <a16:creationId xmlns:a16="http://schemas.microsoft.com/office/drawing/2014/main" id="{3D699EA1-A912-29B6-CF33-C3695F41009B}"/>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8B611109-84FF-536D-443C-3317EB757EF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DFE32617-E5A8-62EB-F175-A6E9162476E5}"/>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1D5CE3A8-B237-32AF-3B5B-1FC17BE3F49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84BC2621-DB11-BCA3-2802-73EEADCCEB1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57D771D3-177C-DAEB-7581-E4E5E168BD0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223A167F-1627-8B46-3A18-6CCE01705CC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A34756E4-FF6C-5EAC-B664-E5829119070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62038F38-9EAE-894F-1036-C68ADC03DDF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57F4E241-514D-0129-AC6B-67F95C8CB0A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91A0C0D-A68F-07B2-2B9E-77E25F8B508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28FA62B-F3E1-8F80-A6C8-E729C8E4B1B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313849CF-3120-B68F-8FFF-01ED3914999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4CA71A61-607A-D10A-A617-87F5523E2F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27D332E6-FB30-09B1-4CCC-81D5DD93357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B613D445-1AAB-CC3B-E916-6E3BD4F3BDA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5B5F3B34-8769-A6B0-1BAB-E6EA1527A78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3D12BA1D-14F8-8E76-C22F-53DB87F8FC9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7AFA629F-4409-5786-F1FC-FFF17685AAFE}"/>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184C095B-9A1F-AFDE-7320-B4FDA3C324F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4ECF7FCA-26DF-6346-87DA-2F00B13FC936}"/>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grpSp>
        <p:nvGrpSpPr>
          <p:cNvPr id="12" name="Group 11">
            <a:extLst>
              <a:ext uri="{FF2B5EF4-FFF2-40B4-BE49-F238E27FC236}">
                <a16:creationId xmlns:a16="http://schemas.microsoft.com/office/drawing/2014/main" id="{743B565F-3719-F842-11F3-581177DE2DD9}"/>
              </a:ext>
            </a:extLst>
          </p:cNvPr>
          <p:cNvGrpSpPr/>
          <p:nvPr/>
        </p:nvGrpSpPr>
        <p:grpSpPr>
          <a:xfrm>
            <a:off x="103930" y="2690839"/>
            <a:ext cx="4572000" cy="2599529"/>
            <a:chOff x="103930" y="2690839"/>
            <a:chExt cx="4572000" cy="2599529"/>
          </a:xfrm>
        </p:grpSpPr>
        <p:pic>
          <p:nvPicPr>
            <p:cNvPr id="5122" name="Picture 2" descr="How humankind is on the verge of transforming itself: Yuval Harari | CBC  Radio">
              <a:extLst>
                <a:ext uri="{FF2B5EF4-FFF2-40B4-BE49-F238E27FC236}">
                  <a16:creationId xmlns:a16="http://schemas.microsoft.com/office/drawing/2014/main" id="{90ACA86C-9854-7350-0F41-0B8D9B5D6B2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3930" y="2690839"/>
              <a:ext cx="2798670" cy="157514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E1062D8E-872F-B122-1A63-6C37978D846A}"/>
                </a:ext>
              </a:extLst>
            </p:cNvPr>
            <p:cNvSpPr/>
            <p:nvPr/>
          </p:nvSpPr>
          <p:spPr>
            <a:xfrm>
              <a:off x="103930" y="4367038"/>
              <a:ext cx="4572000" cy="923330"/>
            </a:xfrm>
            <a:prstGeom prst="rect">
              <a:avLst/>
            </a:prstGeom>
          </p:spPr>
          <p:txBody>
            <a:bodyPr>
              <a:spAutoFit/>
            </a:bodyPr>
            <a:lstStyle/>
            <a:p>
              <a:pPr algn="l"/>
              <a:r>
                <a:rPr lang="en-US" altLang="en-US" sz="1800" dirty="0"/>
                <a:t>Harari Yuval</a:t>
              </a:r>
              <a:br>
                <a:rPr lang="en-US" altLang="en-US" sz="1800" dirty="0"/>
              </a:br>
              <a:r>
                <a:rPr lang="en-US" altLang="en-US" sz="1800" dirty="0"/>
                <a:t>Sapiens</a:t>
              </a:r>
            </a:p>
            <a:p>
              <a:pPr algn="l"/>
              <a:r>
                <a:rPr lang="en-US" altLang="en-US" sz="1800" dirty="0"/>
                <a:t>Lessons for the 21st century</a:t>
              </a:r>
              <a:endParaRPr lang="en-US" altLang="en-US" sz="1800" dirty="0">
                <a:sym typeface="Symbol" panose="05050102010706020507" pitchFamily="18" charset="2"/>
              </a:endParaRPr>
            </a:p>
          </p:txBody>
        </p:sp>
      </p:grpSp>
      <p:sp>
        <p:nvSpPr>
          <p:cNvPr id="53" name="AutoShape 35">
            <a:extLst>
              <a:ext uri="{FF2B5EF4-FFF2-40B4-BE49-F238E27FC236}">
                <a16:creationId xmlns:a16="http://schemas.microsoft.com/office/drawing/2014/main" id="{2F56708E-6C08-2003-C487-6484B7B0E453}"/>
              </a:ext>
            </a:extLst>
          </p:cNvPr>
          <p:cNvSpPr>
            <a:spLocks noChangeArrowheads="1"/>
          </p:cNvSpPr>
          <p:nvPr/>
        </p:nvSpPr>
        <p:spPr bwMode="auto">
          <a:xfrm>
            <a:off x="6617768" y="4970993"/>
            <a:ext cx="1676911" cy="533401"/>
          </a:xfrm>
          <a:prstGeom prst="wedgeRoundRectCallout">
            <a:avLst>
              <a:gd name="adj1" fmla="val -58097"/>
              <a:gd name="adj2" fmla="val 28350"/>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All stories.</a:t>
            </a:r>
            <a:endParaRPr lang="en-US" altLang="en-US" sz="2400" dirty="0">
              <a:sym typeface="Symbol" panose="05050102010706020507" pitchFamily="18" charset="2"/>
            </a:endParaRPr>
          </a:p>
        </p:txBody>
      </p:sp>
      <p:sp>
        <p:nvSpPr>
          <p:cNvPr id="54" name="AutoShape 35">
            <a:extLst>
              <a:ext uri="{FF2B5EF4-FFF2-40B4-BE49-F238E27FC236}">
                <a16:creationId xmlns:a16="http://schemas.microsoft.com/office/drawing/2014/main" id="{6573D31A-D648-657D-3A3F-F7DD48E613E6}"/>
              </a:ext>
            </a:extLst>
          </p:cNvPr>
          <p:cNvSpPr>
            <a:spLocks noChangeArrowheads="1"/>
          </p:cNvSpPr>
          <p:nvPr/>
        </p:nvSpPr>
        <p:spPr bwMode="auto">
          <a:xfrm>
            <a:off x="6850730" y="2690839"/>
            <a:ext cx="2085027" cy="533401"/>
          </a:xfrm>
          <a:prstGeom prst="wedgeRoundRectCallout">
            <a:avLst>
              <a:gd name="adj1" fmla="val -55760"/>
              <a:gd name="adj2" fmla="val 3569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Story</a:t>
            </a:r>
            <a:r>
              <a:rPr lang="en-US" altLang="en-US" sz="2400" dirty="0">
                <a:sym typeface="Symbol" panose="05050102010706020507" pitchFamily="18" charset="2"/>
              </a:rPr>
              <a:t> = Axiom</a:t>
            </a:r>
          </a:p>
        </p:txBody>
      </p:sp>
      <p:grpSp>
        <p:nvGrpSpPr>
          <p:cNvPr id="55" name="Group 54">
            <a:extLst>
              <a:ext uri="{FF2B5EF4-FFF2-40B4-BE49-F238E27FC236}">
                <a16:creationId xmlns:a16="http://schemas.microsoft.com/office/drawing/2014/main" id="{B6A932A7-7BFD-B5F9-1A67-70EC3A07D659}"/>
              </a:ext>
            </a:extLst>
          </p:cNvPr>
          <p:cNvGrpSpPr/>
          <p:nvPr/>
        </p:nvGrpSpPr>
        <p:grpSpPr>
          <a:xfrm>
            <a:off x="77364" y="1518698"/>
            <a:ext cx="8858393" cy="914400"/>
            <a:chOff x="77364" y="1518698"/>
            <a:chExt cx="8858393" cy="914400"/>
          </a:xfrm>
        </p:grpSpPr>
        <p:sp>
          <p:nvSpPr>
            <p:cNvPr id="56" name="AutoShape 35">
              <a:extLst>
                <a:ext uri="{FF2B5EF4-FFF2-40B4-BE49-F238E27FC236}">
                  <a16:creationId xmlns:a16="http://schemas.microsoft.com/office/drawing/2014/main" id="{0433038E-5F6E-981A-DAF5-082368E23B7A}"/>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58" name="Group 57">
              <a:extLst>
                <a:ext uri="{FF2B5EF4-FFF2-40B4-BE49-F238E27FC236}">
                  <a16:creationId xmlns:a16="http://schemas.microsoft.com/office/drawing/2014/main" id="{A9658324-6E2A-3EC3-F523-AFB9A627AB0F}"/>
                </a:ext>
              </a:extLst>
            </p:cNvPr>
            <p:cNvGrpSpPr/>
            <p:nvPr/>
          </p:nvGrpSpPr>
          <p:grpSpPr>
            <a:xfrm>
              <a:off x="1203138" y="1839155"/>
              <a:ext cx="3749862" cy="541210"/>
              <a:chOff x="2057400" y="3048018"/>
              <a:chExt cx="6049332" cy="929409"/>
            </a:xfrm>
          </p:grpSpPr>
          <p:grpSp>
            <p:nvGrpSpPr>
              <p:cNvPr id="66" name="Group 65">
                <a:extLst>
                  <a:ext uri="{FF2B5EF4-FFF2-40B4-BE49-F238E27FC236}">
                    <a16:creationId xmlns:a16="http://schemas.microsoft.com/office/drawing/2014/main" id="{B2A213A7-E98C-C437-1F08-25C19279CF0F}"/>
                  </a:ext>
                </a:extLst>
              </p:cNvPr>
              <p:cNvGrpSpPr/>
              <p:nvPr/>
            </p:nvGrpSpPr>
            <p:grpSpPr>
              <a:xfrm>
                <a:off x="2057400" y="3063027"/>
                <a:ext cx="3222012" cy="914400"/>
                <a:chOff x="386769" y="886881"/>
                <a:chExt cx="3222012" cy="914400"/>
              </a:xfrm>
            </p:grpSpPr>
            <p:pic>
              <p:nvPicPr>
                <p:cNvPr id="68" name="Picture 2" descr="Mom Angry Kids Images, Stock Photos &amp; Vectors | Shutterstock">
                  <a:extLst>
                    <a:ext uri="{FF2B5EF4-FFF2-40B4-BE49-F238E27FC236}">
                      <a16:creationId xmlns:a16="http://schemas.microsoft.com/office/drawing/2014/main" id="{E887DA8A-88D8-D53D-9175-46BA08AE6CA1}"/>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69" name="Picture 4" descr="When Educational Failure is Not an Option - EduTrics">
                  <a:extLst>
                    <a:ext uri="{FF2B5EF4-FFF2-40B4-BE49-F238E27FC236}">
                      <a16:creationId xmlns:a16="http://schemas.microsoft.com/office/drawing/2014/main" id="{8D3F1F19-9E28-9CF0-3C20-48B616315B43}"/>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67" name="Picture 6" descr="Study: After-School Programs Can Help Improve Flat or Declining ...">
                <a:extLst>
                  <a:ext uri="{FF2B5EF4-FFF2-40B4-BE49-F238E27FC236}">
                    <a16:creationId xmlns:a16="http://schemas.microsoft.com/office/drawing/2014/main" id="{F5DF0742-62BE-5EB9-D957-6C37DA685FE8}"/>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62" name="AutoShape 35">
              <a:extLst>
                <a:ext uri="{FF2B5EF4-FFF2-40B4-BE49-F238E27FC236}">
                  <a16:creationId xmlns:a16="http://schemas.microsoft.com/office/drawing/2014/main" id="{804D7895-FF55-0307-5669-36675BBB3221}"/>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63" name="Group 62">
              <a:extLst>
                <a:ext uri="{FF2B5EF4-FFF2-40B4-BE49-F238E27FC236}">
                  <a16:creationId xmlns:a16="http://schemas.microsoft.com/office/drawing/2014/main" id="{6D92C439-B943-3001-F5D4-9A4714BBCBFE}"/>
                </a:ext>
              </a:extLst>
            </p:cNvPr>
            <p:cNvGrpSpPr/>
            <p:nvPr/>
          </p:nvGrpSpPr>
          <p:grpSpPr>
            <a:xfrm>
              <a:off x="6697054" y="1845892"/>
              <a:ext cx="1650961" cy="532470"/>
              <a:chOff x="2375136" y="4560195"/>
              <a:chExt cx="2663355" cy="914400"/>
            </a:xfrm>
          </p:grpSpPr>
          <p:pic>
            <p:nvPicPr>
              <p:cNvPr id="64" name="Picture 2" descr="Sick bear (With images) | Im sick, Sick, Bear">
                <a:extLst>
                  <a:ext uri="{FF2B5EF4-FFF2-40B4-BE49-F238E27FC236}">
                    <a16:creationId xmlns:a16="http://schemas.microsoft.com/office/drawing/2014/main" id="{EEBE2BCE-FF72-C6EE-B16D-43C92E5DDD6D}"/>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65" name="Picture 64">
                <a:extLst>
                  <a:ext uri="{FF2B5EF4-FFF2-40B4-BE49-F238E27FC236}">
                    <a16:creationId xmlns:a16="http://schemas.microsoft.com/office/drawing/2014/main" id="{DCB358E8-F5C2-307A-2BC7-B1E4F2D5899D}"/>
                  </a:ext>
                </a:extLst>
              </p:cNvPr>
              <p:cNvPicPr>
                <a:picLocks noChangeAspect="1"/>
              </p:cNvPicPr>
              <p:nvPr/>
            </p:nvPicPr>
            <p:blipFill>
              <a:blip r:embed="rId9"/>
              <a:stretch>
                <a:fillRect/>
              </a:stretch>
            </p:blipFill>
            <p:spPr>
              <a:xfrm>
                <a:off x="3925203" y="4560195"/>
                <a:ext cx="1113288" cy="914400"/>
              </a:xfrm>
              <a:prstGeom prst="rect">
                <a:avLst/>
              </a:prstGeom>
            </p:spPr>
          </p:pic>
        </p:grpSp>
      </p:grpSp>
      <p:pic>
        <p:nvPicPr>
          <p:cNvPr id="15" name="Picture 2" descr="Our changing attitudes to chimpanzees - BBC News">
            <a:extLst>
              <a:ext uri="{FF2B5EF4-FFF2-40B4-BE49-F238E27FC236}">
                <a16:creationId xmlns:a16="http://schemas.microsoft.com/office/drawing/2014/main" id="{F0930386-62D1-AB86-2B52-8BD1F33911B2}"/>
              </a:ext>
            </a:extLst>
          </p:cNvPr>
          <p:cNvPicPr>
            <a:picLocks noChangeAspect="1" noChangeArrowheads="1"/>
          </p:cNvPicPr>
          <p:nvPr/>
        </p:nvPicPr>
        <p:blipFill rotWithShape="1">
          <a:blip r:embed="rId10" cstate="print">
            <a:extLst>
              <a:ext uri="{28A0092B-C50C-407E-A947-70E740481C1C}">
                <a14:useLocalDpi xmlns:a14="http://schemas.microsoft.com/office/drawing/2010/main" val="0"/>
              </a:ext>
            </a:extLst>
          </a:blip>
          <a:srcRect r="14518"/>
          <a:stretch/>
        </p:blipFill>
        <p:spPr bwMode="auto">
          <a:xfrm>
            <a:off x="6759966" y="3303464"/>
            <a:ext cx="2215598" cy="1457947"/>
          </a:xfrm>
          <a:prstGeom prst="rect">
            <a:avLst/>
          </a:prstGeom>
          <a:noFill/>
          <a:extLst>
            <a:ext uri="{909E8E84-426E-40DD-AFC4-6F175D3DCCD1}">
              <a14:hiddenFill xmlns:a14="http://schemas.microsoft.com/office/drawing/2010/main">
                <a:solidFill>
                  <a:srgbClr val="FFFFFF"/>
                </a:solidFill>
              </a14:hiddenFill>
            </a:ext>
          </a:extLst>
        </p:spPr>
      </p:pic>
      <p:sp>
        <p:nvSpPr>
          <p:cNvPr id="16" name="AutoShape 35">
            <a:extLst>
              <a:ext uri="{FF2B5EF4-FFF2-40B4-BE49-F238E27FC236}">
                <a16:creationId xmlns:a16="http://schemas.microsoft.com/office/drawing/2014/main" id="{7FF63946-4A6F-ECDE-E740-AEC1C1087094}"/>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sp>
        <p:nvSpPr>
          <p:cNvPr id="2" name="AutoShape 35">
            <a:extLst>
              <a:ext uri="{FF2B5EF4-FFF2-40B4-BE49-F238E27FC236}">
                <a16:creationId xmlns:a16="http://schemas.microsoft.com/office/drawing/2014/main" id="{B1B73A17-A509-3776-B893-C3FCB3691DC4}"/>
              </a:ext>
            </a:extLst>
          </p:cNvPr>
          <p:cNvSpPr>
            <a:spLocks noChangeArrowheads="1"/>
          </p:cNvSpPr>
          <p:nvPr/>
        </p:nvSpPr>
        <p:spPr bwMode="auto">
          <a:xfrm>
            <a:off x="2966115" y="2625370"/>
            <a:ext cx="3475121" cy="1678557"/>
          </a:xfrm>
          <a:prstGeom prst="wedgeRoundRectCallout">
            <a:avLst>
              <a:gd name="adj1" fmla="val -53399"/>
              <a:gd name="adj2" fmla="val -25140"/>
              <a:gd name="adj3" fmla="val 16667"/>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latin typeface="+mj-lt"/>
                <a:sym typeface="Symbol" panose="05050102010706020507" pitchFamily="18" charset="2"/>
              </a:rPr>
              <a:t>Our stories are filled with contradictions </a:t>
            </a:r>
            <a:br>
              <a:rPr lang="en-US" altLang="en-US" sz="2400" dirty="0">
                <a:latin typeface="+mj-lt"/>
                <a:sym typeface="Symbol" panose="05050102010706020507" pitchFamily="18" charset="2"/>
              </a:rPr>
            </a:br>
            <a:r>
              <a:rPr lang="en-US" altLang="en-US" sz="2400" dirty="0">
                <a:latin typeface="+mj-lt"/>
                <a:sym typeface="Symbol" panose="05050102010706020507" pitchFamily="18" charset="2"/>
              </a:rPr>
              <a:t>with which we struggle.</a:t>
            </a:r>
          </a:p>
          <a:p>
            <a:pPr algn="ctr" eaLnBrk="1" hangingPunct="1">
              <a:spcBef>
                <a:spcPct val="0"/>
              </a:spcBef>
              <a:buNone/>
            </a:pPr>
            <a:r>
              <a:rPr lang="en-US" altLang="en-US" sz="2400" dirty="0">
                <a:solidFill>
                  <a:schemeClr val="tx2"/>
                </a:solidFill>
                <a:latin typeface="+mj-lt"/>
                <a:sym typeface="Symbol" panose="05050102010706020507" pitchFamily="18" charset="2"/>
              </a:rPr>
              <a:t>Cognitive Dissonance </a:t>
            </a:r>
          </a:p>
        </p:txBody>
      </p:sp>
      <p:sp>
        <p:nvSpPr>
          <p:cNvPr id="14" name="AutoShape 35">
            <a:extLst>
              <a:ext uri="{FF2B5EF4-FFF2-40B4-BE49-F238E27FC236}">
                <a16:creationId xmlns:a16="http://schemas.microsoft.com/office/drawing/2014/main" id="{2C6156DF-953F-49F9-CB5A-B182734ED370}"/>
              </a:ext>
            </a:extLst>
          </p:cNvPr>
          <p:cNvSpPr>
            <a:spLocks noChangeArrowheads="1"/>
          </p:cNvSpPr>
          <p:nvPr/>
        </p:nvSpPr>
        <p:spPr bwMode="auto">
          <a:xfrm>
            <a:off x="3210723" y="4763388"/>
            <a:ext cx="3266277" cy="2029297"/>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I believe in God.</a:t>
            </a:r>
          </a:p>
          <a:p>
            <a:pPr eaLnBrk="1" hangingPunct="1">
              <a:spcBef>
                <a:spcPct val="0"/>
              </a:spcBef>
              <a:buNone/>
            </a:pPr>
            <a:r>
              <a:rPr lang="en-US" altLang="en-US" sz="2400" dirty="0">
                <a:solidFill>
                  <a:srgbClr val="66FF66"/>
                </a:solidFill>
                <a:sym typeface="Symbol" panose="05050102010706020507" pitchFamily="18" charset="2"/>
              </a:rPr>
              <a:t>I will not kill.</a:t>
            </a:r>
          </a:p>
          <a:p>
            <a:pPr eaLnBrk="1" hangingPunct="1">
              <a:spcBef>
                <a:spcPct val="0"/>
              </a:spcBef>
              <a:buNone/>
            </a:pPr>
            <a:r>
              <a:rPr lang="en-US" altLang="en-US" sz="2400" dirty="0">
                <a:sym typeface="Symbol" panose="05050102010706020507" pitchFamily="18" charset="2"/>
              </a:rPr>
              <a:t>My Nation is the Best.</a:t>
            </a:r>
          </a:p>
          <a:p>
            <a:pPr eaLnBrk="1" hangingPunct="1">
              <a:spcBef>
                <a:spcPct val="0"/>
              </a:spcBef>
              <a:buNone/>
            </a:pPr>
            <a:r>
              <a:rPr lang="en-US" altLang="en-US" sz="2400" dirty="0">
                <a:solidFill>
                  <a:schemeClr val="accent2"/>
                </a:solidFill>
                <a:sym typeface="Symbol" panose="05050102010706020507" pitchFamily="18" charset="2"/>
              </a:rPr>
              <a:t>I will kill for it.</a:t>
            </a:r>
          </a:p>
          <a:p>
            <a:pPr eaLnBrk="1" hangingPunct="1">
              <a:spcBef>
                <a:spcPct val="0"/>
              </a:spcBef>
              <a:buNone/>
            </a:pPr>
            <a:r>
              <a:rPr lang="en-US" altLang="en-US" sz="2400" dirty="0">
                <a:solidFill>
                  <a:srgbClr val="FFC000"/>
                </a:solidFill>
                <a:sym typeface="Symbol" panose="05050102010706020507" pitchFamily="18" charset="2"/>
              </a:rPr>
              <a:t>1+1=2</a:t>
            </a:r>
          </a:p>
        </p:txBody>
      </p:sp>
    </p:spTree>
    <p:extLst>
      <p:ext uri="{BB962C8B-B14F-4D97-AF65-F5344CB8AC3E}">
        <p14:creationId xmlns:p14="http://schemas.microsoft.com/office/powerpoint/2010/main" val="343597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
                                            <p:txEl>
                                              <p:pRg st="0" end="0"/>
                                            </p:txEl>
                                          </p:spTgt>
                                        </p:tgtEl>
                                        <p:attrNameLst>
                                          <p:attrName>style.visibility</p:attrName>
                                        </p:attrNameLst>
                                      </p:cBhvr>
                                      <p:to>
                                        <p:strVal val="visible"/>
                                      </p:to>
                                    </p:set>
                                    <p:anim calcmode="lin" valueType="num">
                                      <p:cBhvr additive="base">
                                        <p:cTn id="11"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
                                            <p:txEl>
                                              <p:pRg st="1" end="1"/>
                                            </p:txEl>
                                          </p:spTgt>
                                        </p:tgtEl>
                                        <p:attrNameLst>
                                          <p:attrName>style.visibility</p:attrName>
                                        </p:attrNameLst>
                                      </p:cBhvr>
                                      <p:to>
                                        <p:strVal val="visible"/>
                                      </p:to>
                                    </p:set>
                                    <p:anim calcmode="lin" valueType="num">
                                      <p:cBhvr additive="base">
                                        <p:cTn id="1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6" name="Group 55">
            <a:extLst>
              <a:ext uri="{FF2B5EF4-FFF2-40B4-BE49-F238E27FC236}">
                <a16:creationId xmlns:a16="http://schemas.microsoft.com/office/drawing/2014/main" id="{84697670-B815-4B71-910E-C90E97965EFE}"/>
              </a:ext>
            </a:extLst>
          </p:cNvPr>
          <p:cNvGrpSpPr/>
          <p:nvPr/>
        </p:nvGrpSpPr>
        <p:grpSpPr>
          <a:xfrm>
            <a:off x="77364" y="1518698"/>
            <a:ext cx="8858393" cy="914400"/>
            <a:chOff x="77364" y="1518698"/>
            <a:chExt cx="8858393" cy="914400"/>
          </a:xfrm>
        </p:grpSpPr>
        <p:sp>
          <p:nvSpPr>
            <p:cNvPr id="58" name="AutoShape 35">
              <a:extLst>
                <a:ext uri="{FF2B5EF4-FFF2-40B4-BE49-F238E27FC236}">
                  <a16:creationId xmlns:a16="http://schemas.microsoft.com/office/drawing/2014/main" id="{2DB02412-72FF-4141-A89E-01EA4661135B}"/>
                </a:ext>
              </a:extLst>
            </p:cNvPr>
            <p:cNvSpPr>
              <a:spLocks noChangeArrowheads="1"/>
            </p:cNvSpPr>
            <p:nvPr/>
          </p:nvSpPr>
          <p:spPr bwMode="auto">
            <a:xfrm>
              <a:off x="77364" y="1521033"/>
              <a:ext cx="5104236" cy="876265"/>
            </a:xfrm>
            <a:prstGeom prst="wedgeRoundRectCallout">
              <a:avLst>
                <a:gd name="adj1" fmla="val -33229"/>
                <a:gd name="adj2" fmla="val 57178"/>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1:  [“</a:t>
              </a:r>
              <a:r>
                <a:rPr lang="en-US" altLang="en-US" sz="1600" dirty="0">
                  <a:sym typeface="Symbol" panose="05050102010706020507" pitchFamily="18" charset="2"/>
                </a:rPr>
                <a:t>I fail</a:t>
              </a:r>
              <a:r>
                <a:rPr lang="en-US" altLang="en-US" sz="1600" dirty="0"/>
                <a:t>” </a:t>
              </a:r>
              <a:r>
                <a:rPr lang="en-US" altLang="en-US" sz="1600" dirty="0">
                  <a:sym typeface="Symbol" panose="05050102010706020507" pitchFamily="18" charset="2"/>
                </a:rPr>
                <a:t> “My mom is unhappy”]  </a:t>
              </a:r>
              <a:r>
                <a:rPr lang="el-GR" altLang="en-US" sz="1600" dirty="0">
                  <a:cs typeface="Times New Roman" panose="02020603050405020304" pitchFamily="18" charset="0"/>
                  <a:sym typeface="Symbol" panose="05050102010706020507" pitchFamily="18" charset="2"/>
                </a:rPr>
                <a:t></a:t>
              </a:r>
              <a:r>
                <a:rPr lang="en-US" altLang="en-US" sz="1600" dirty="0">
                  <a:sym typeface="Symbol" panose="05050102010706020507" pitchFamily="18" charset="2"/>
                </a:rPr>
                <a:t>“I fail”</a:t>
              </a:r>
            </a:p>
            <a:p>
              <a:pPr marL="514350" indent="-514350" eaLnBrk="1" hangingPunct="1">
                <a:spcBef>
                  <a:spcPct val="0"/>
                </a:spcBef>
              </a:pPr>
              <a:endParaRPr lang="en-US" altLang="en-US" sz="1600" dirty="0">
                <a:cs typeface="Times New Roman" panose="02020603050405020304" pitchFamily="18" charset="0"/>
                <a:sym typeface="Symbol" panose="05050102010706020507" pitchFamily="18" charset="2"/>
              </a:endParaRPr>
            </a:p>
          </p:txBody>
        </p:sp>
        <p:grpSp>
          <p:nvGrpSpPr>
            <p:cNvPr id="62" name="Group 61">
              <a:extLst>
                <a:ext uri="{FF2B5EF4-FFF2-40B4-BE49-F238E27FC236}">
                  <a16:creationId xmlns:a16="http://schemas.microsoft.com/office/drawing/2014/main" id="{3124EEFC-B3AF-4B86-8CEB-D08DD87CF51F}"/>
                </a:ext>
              </a:extLst>
            </p:cNvPr>
            <p:cNvGrpSpPr/>
            <p:nvPr/>
          </p:nvGrpSpPr>
          <p:grpSpPr>
            <a:xfrm>
              <a:off x="1203138" y="1839155"/>
              <a:ext cx="3749862" cy="541210"/>
              <a:chOff x="2057400" y="3048018"/>
              <a:chExt cx="6049332" cy="929409"/>
            </a:xfrm>
          </p:grpSpPr>
          <p:grpSp>
            <p:nvGrpSpPr>
              <p:cNvPr id="67" name="Group 66">
                <a:extLst>
                  <a:ext uri="{FF2B5EF4-FFF2-40B4-BE49-F238E27FC236}">
                    <a16:creationId xmlns:a16="http://schemas.microsoft.com/office/drawing/2014/main" id="{D99F1953-2CFD-4F10-A6BD-B98A86BD417C}"/>
                  </a:ext>
                </a:extLst>
              </p:cNvPr>
              <p:cNvGrpSpPr/>
              <p:nvPr/>
            </p:nvGrpSpPr>
            <p:grpSpPr>
              <a:xfrm>
                <a:off x="2057400" y="3063027"/>
                <a:ext cx="3222012" cy="914400"/>
                <a:chOff x="386769" y="886881"/>
                <a:chExt cx="3222012" cy="914400"/>
              </a:xfrm>
            </p:grpSpPr>
            <p:pic>
              <p:nvPicPr>
                <p:cNvPr id="69" name="Picture 2" descr="Mom Angry Kids Images, Stock Photos &amp; Vectors | Shutterstock">
                  <a:extLst>
                    <a:ext uri="{FF2B5EF4-FFF2-40B4-BE49-F238E27FC236}">
                      <a16:creationId xmlns:a16="http://schemas.microsoft.com/office/drawing/2014/main" id="{D0324443-FDAC-4B47-883C-B3CBC82A9F7C}"/>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850567"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70" name="Picture 4" descr="When Educational Failure is Not an Option - EduTrics">
                  <a:extLst>
                    <a:ext uri="{FF2B5EF4-FFF2-40B4-BE49-F238E27FC236}">
                      <a16:creationId xmlns:a16="http://schemas.microsoft.com/office/drawing/2014/main" id="{F4A6D693-1B6D-41FB-92BC-1659460B82F9}"/>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68" name="Picture 6" descr="Study: After-School Programs Can Help Improve Flat or Declining ...">
                <a:extLst>
                  <a:ext uri="{FF2B5EF4-FFF2-40B4-BE49-F238E27FC236}">
                    <a16:creationId xmlns:a16="http://schemas.microsoft.com/office/drawing/2014/main" id="{142772BE-CF9F-4B3A-B013-F14F7639F088}"/>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968595" y="3048018"/>
                <a:ext cx="1138137"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63" name="AutoShape 35">
              <a:extLst>
                <a:ext uri="{FF2B5EF4-FFF2-40B4-BE49-F238E27FC236}">
                  <a16:creationId xmlns:a16="http://schemas.microsoft.com/office/drawing/2014/main" id="{5C258D54-2FF8-4386-AA37-F09CA35F6667}"/>
                </a:ext>
              </a:extLst>
            </p:cNvPr>
            <p:cNvSpPr>
              <a:spLocks noChangeArrowheads="1"/>
            </p:cNvSpPr>
            <p:nvPr/>
          </p:nvSpPr>
          <p:spPr bwMode="auto">
            <a:xfrm>
              <a:off x="5335315" y="1518698"/>
              <a:ext cx="3600442" cy="914400"/>
            </a:xfrm>
            <a:prstGeom prst="wedgeRoundRectCallout">
              <a:avLst>
                <a:gd name="adj1" fmla="val -44846"/>
                <a:gd name="adj2" fmla="val 6006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t>Axiom 2: </a:t>
              </a:r>
              <a:r>
                <a:rPr lang="el-GR" altLang="en-US" sz="1600" dirty="0">
                  <a:cs typeface="Times New Roman" panose="02020603050405020304" pitchFamily="18" charset="0"/>
                  <a:sym typeface="Symbol" panose="05050102010706020507" pitchFamily="18" charset="2"/>
                </a:rPr>
                <a:t></a:t>
              </a:r>
              <a:r>
                <a:rPr lang="en-US" altLang="en-US" sz="1600" dirty="0"/>
                <a:t>“</a:t>
              </a:r>
              <a:r>
                <a:rPr lang="en-US" altLang="en-US" sz="1600" dirty="0">
                  <a:sym typeface="Symbol" panose="05050102010706020507" pitchFamily="18" charset="2"/>
                </a:rPr>
                <a:t>I am sick</a:t>
              </a:r>
              <a:r>
                <a:rPr lang="en-US" altLang="en-US" sz="1600" dirty="0"/>
                <a:t>” </a:t>
              </a:r>
              <a:r>
                <a:rPr lang="en-US" altLang="en-US" sz="1600" dirty="0">
                  <a:sym typeface="Symbol" panose="05050102010706020507" pitchFamily="18" charset="2"/>
                </a:rPr>
                <a:t> “I party”</a:t>
              </a:r>
            </a:p>
          </p:txBody>
        </p:sp>
        <p:grpSp>
          <p:nvGrpSpPr>
            <p:cNvPr id="64" name="Group 63">
              <a:extLst>
                <a:ext uri="{FF2B5EF4-FFF2-40B4-BE49-F238E27FC236}">
                  <a16:creationId xmlns:a16="http://schemas.microsoft.com/office/drawing/2014/main" id="{00786FF4-1F20-4879-91E3-F1AFEC3712B3}"/>
                </a:ext>
              </a:extLst>
            </p:cNvPr>
            <p:cNvGrpSpPr/>
            <p:nvPr/>
          </p:nvGrpSpPr>
          <p:grpSpPr>
            <a:xfrm>
              <a:off x="6697054" y="1845892"/>
              <a:ext cx="1650961" cy="532470"/>
              <a:chOff x="2375136" y="4560195"/>
              <a:chExt cx="2663355" cy="914400"/>
            </a:xfrm>
          </p:grpSpPr>
          <p:pic>
            <p:nvPicPr>
              <p:cNvPr id="65" name="Picture 2" descr="Sick bear (With images) | Im sick, Sick, Bear">
                <a:extLst>
                  <a:ext uri="{FF2B5EF4-FFF2-40B4-BE49-F238E27FC236}">
                    <a16:creationId xmlns:a16="http://schemas.microsoft.com/office/drawing/2014/main" id="{E007A0D2-E544-4C03-8E4A-10A2ED5F041E}"/>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66" name="Picture 65">
                <a:extLst>
                  <a:ext uri="{FF2B5EF4-FFF2-40B4-BE49-F238E27FC236}">
                    <a16:creationId xmlns:a16="http://schemas.microsoft.com/office/drawing/2014/main" id="{6C08E89D-9EB7-4B2F-A263-280AD2E74479}"/>
                  </a:ext>
                </a:extLst>
              </p:cNvPr>
              <p:cNvPicPr>
                <a:picLocks noChangeAspect="1"/>
              </p:cNvPicPr>
              <p:nvPr/>
            </p:nvPicPr>
            <p:blipFill>
              <a:blip r:embed="rId7"/>
              <a:stretch>
                <a:fillRect/>
              </a:stretch>
            </p:blipFill>
            <p:spPr>
              <a:xfrm>
                <a:off x="3925203" y="4560195"/>
                <a:ext cx="1113288" cy="914400"/>
              </a:xfrm>
              <a:prstGeom prst="rect">
                <a:avLst/>
              </a:prstGeom>
            </p:spPr>
          </p:pic>
        </p:grpSp>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685800" y="499844"/>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
        <p:nvSpPr>
          <p:cNvPr id="51" name="AutoShape 35">
            <a:extLst>
              <a:ext uri="{FF2B5EF4-FFF2-40B4-BE49-F238E27FC236}">
                <a16:creationId xmlns:a16="http://schemas.microsoft.com/office/drawing/2014/main" id="{624222F6-798E-4DFC-B6B0-7C8D5305652C}"/>
              </a:ext>
            </a:extLst>
          </p:cNvPr>
          <p:cNvSpPr>
            <a:spLocks noChangeArrowheads="1"/>
          </p:cNvSpPr>
          <p:nvPr/>
        </p:nvSpPr>
        <p:spPr bwMode="auto">
          <a:xfrm>
            <a:off x="4953000" y="473842"/>
            <a:ext cx="3982757" cy="914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proof was fine.</a:t>
            </a:r>
          </a:p>
          <a:p>
            <a:pPr algn="ctr" eaLnBrk="1" hangingPunct="1">
              <a:spcBef>
                <a:spcPct val="0"/>
              </a:spcBef>
              <a:buNone/>
            </a:pPr>
            <a:r>
              <a:rPr lang="en-US" altLang="en-US" sz="2400" dirty="0"/>
              <a:t>Our axioms were inconsistent.</a:t>
            </a:r>
            <a:endParaRPr lang="en-US" altLang="en-US" sz="2400" dirty="0">
              <a:sym typeface="Symbol" panose="05050102010706020507" pitchFamily="18" charset="2"/>
            </a:endParaRPr>
          </a:p>
        </p:txBody>
      </p:sp>
      <p:grpSp>
        <p:nvGrpSpPr>
          <p:cNvPr id="12" name="Group 11">
            <a:extLst>
              <a:ext uri="{FF2B5EF4-FFF2-40B4-BE49-F238E27FC236}">
                <a16:creationId xmlns:a16="http://schemas.microsoft.com/office/drawing/2014/main" id="{9492EC33-D93B-4FD1-B719-24E9A4E2B799}"/>
              </a:ext>
            </a:extLst>
          </p:cNvPr>
          <p:cNvGrpSpPr/>
          <p:nvPr/>
        </p:nvGrpSpPr>
        <p:grpSpPr>
          <a:xfrm>
            <a:off x="103930" y="2690839"/>
            <a:ext cx="4572000" cy="2599529"/>
            <a:chOff x="103930" y="2690839"/>
            <a:chExt cx="4572000" cy="2599529"/>
          </a:xfrm>
        </p:grpSpPr>
        <p:pic>
          <p:nvPicPr>
            <p:cNvPr id="5122" name="Picture 2" descr="How humankind is on the verge of transforming itself: Yuval Harari | CBC  Radio">
              <a:extLst>
                <a:ext uri="{FF2B5EF4-FFF2-40B4-BE49-F238E27FC236}">
                  <a16:creationId xmlns:a16="http://schemas.microsoft.com/office/drawing/2014/main" id="{50E4F3EC-0466-416C-AFD3-0E670D11B6AF}"/>
                </a:ext>
              </a:extLst>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03930" y="2690839"/>
              <a:ext cx="2798670" cy="157514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B99793C7-E360-402E-A8BB-0F0D7E7166F1}"/>
                </a:ext>
              </a:extLst>
            </p:cNvPr>
            <p:cNvSpPr/>
            <p:nvPr/>
          </p:nvSpPr>
          <p:spPr>
            <a:xfrm>
              <a:off x="103930" y="4367038"/>
              <a:ext cx="4572000" cy="923330"/>
            </a:xfrm>
            <a:prstGeom prst="rect">
              <a:avLst/>
            </a:prstGeom>
          </p:spPr>
          <p:txBody>
            <a:bodyPr>
              <a:spAutoFit/>
            </a:bodyPr>
            <a:lstStyle/>
            <a:p>
              <a:pPr algn="l"/>
              <a:r>
                <a:rPr lang="en-US" altLang="en-US" sz="1800" dirty="0"/>
                <a:t>Harari Yuval</a:t>
              </a:r>
              <a:br>
                <a:rPr lang="en-US" altLang="en-US" sz="1800" dirty="0"/>
              </a:br>
              <a:r>
                <a:rPr lang="en-US" altLang="en-US" sz="1800" dirty="0"/>
                <a:t>Sapiens</a:t>
              </a:r>
            </a:p>
            <a:p>
              <a:pPr algn="l"/>
              <a:r>
                <a:rPr lang="en-US" altLang="en-US" sz="1800" dirty="0"/>
                <a:t>Lessons for the 21st century</a:t>
              </a:r>
              <a:endParaRPr lang="en-US" altLang="en-US" sz="1800" dirty="0">
                <a:sym typeface="Symbol" panose="05050102010706020507" pitchFamily="18" charset="2"/>
              </a:endParaRPr>
            </a:p>
          </p:txBody>
        </p:sp>
      </p:grpSp>
      <p:pic>
        <p:nvPicPr>
          <p:cNvPr id="54" name="Picture 2" descr="Amazon.com: I Have Abandoned My Search for Truth and Am Now ...">
            <a:extLst>
              <a:ext uri="{FF2B5EF4-FFF2-40B4-BE49-F238E27FC236}">
                <a16:creationId xmlns:a16="http://schemas.microsoft.com/office/drawing/2014/main" id="{188990D1-C5F5-451E-AC45-25C5A90EE34C}"/>
              </a:ext>
            </a:extLst>
          </p:cNvPr>
          <p:cNvPicPr>
            <a:picLocks noChangeAspect="1" noChangeArrowheads="1"/>
          </p:cNvPicPr>
          <p:nvPr/>
        </p:nvPicPr>
        <p:blipFill rotWithShape="1">
          <a:blip r:embed="rId10">
            <a:extLst>
              <a:ext uri="{28A0092B-C50C-407E-A947-70E740481C1C}">
                <a14:useLocalDpi xmlns:a14="http://schemas.microsoft.com/office/drawing/2010/main" val="0"/>
              </a:ext>
            </a:extLst>
          </a:blip>
          <a:srcRect r="-1233" b="17474"/>
          <a:stretch/>
        </p:blipFill>
        <p:spPr bwMode="auto">
          <a:xfrm>
            <a:off x="77364" y="1807613"/>
            <a:ext cx="3892139" cy="4990506"/>
          </a:xfrm>
          <a:prstGeom prst="rect">
            <a:avLst/>
          </a:prstGeom>
          <a:noFill/>
          <a:extLst>
            <a:ext uri="{909E8E84-426E-40DD-AFC4-6F175D3DCCD1}">
              <a14:hiddenFill xmlns:a14="http://schemas.microsoft.com/office/drawing/2010/main">
                <a:solidFill>
                  <a:srgbClr val="FFFFFF"/>
                </a:solidFill>
              </a14:hiddenFill>
            </a:ext>
          </a:extLst>
        </p:spPr>
      </p:pic>
      <p:pic>
        <p:nvPicPr>
          <p:cNvPr id="7170" name="Picture 2" descr="When to get involved in toddler ...">
            <a:extLst>
              <a:ext uri="{FF2B5EF4-FFF2-40B4-BE49-F238E27FC236}">
                <a16:creationId xmlns:a16="http://schemas.microsoft.com/office/drawing/2014/main" id="{DDAABEFC-3BC9-E3BA-8279-C0C5BCE5B90E}"/>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92808" y="3335986"/>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40" name="AutoShape 35">
            <a:extLst>
              <a:ext uri="{FF2B5EF4-FFF2-40B4-BE49-F238E27FC236}">
                <a16:creationId xmlns:a16="http://schemas.microsoft.com/office/drawing/2014/main" id="{44209DD3-E75B-4996-B7E0-9E8468A9A378}"/>
              </a:ext>
            </a:extLst>
          </p:cNvPr>
          <p:cNvSpPr>
            <a:spLocks noChangeArrowheads="1"/>
          </p:cNvSpPr>
          <p:nvPr/>
        </p:nvSpPr>
        <p:spPr bwMode="auto">
          <a:xfrm>
            <a:off x="4191000" y="2661768"/>
            <a:ext cx="4953000" cy="551420"/>
          </a:xfrm>
          <a:prstGeom prst="wedgeRoundRectCallout">
            <a:avLst>
              <a:gd name="adj1" fmla="val -46126"/>
              <a:gd name="adj2" fmla="val 181539"/>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Fact: You said something mean to me.</a:t>
            </a:r>
          </a:p>
        </p:txBody>
      </p:sp>
      <p:sp>
        <p:nvSpPr>
          <p:cNvPr id="52" name="AutoShape 35">
            <a:extLst>
              <a:ext uri="{FF2B5EF4-FFF2-40B4-BE49-F238E27FC236}">
                <a16:creationId xmlns:a16="http://schemas.microsoft.com/office/drawing/2014/main" id="{47CD0BD6-BBD3-46D4-9CF5-8A0D5C5637B7}"/>
              </a:ext>
            </a:extLst>
          </p:cNvPr>
          <p:cNvSpPr>
            <a:spLocks noChangeArrowheads="1"/>
          </p:cNvSpPr>
          <p:nvPr/>
        </p:nvSpPr>
        <p:spPr bwMode="auto">
          <a:xfrm>
            <a:off x="6094836" y="3276138"/>
            <a:ext cx="2971800" cy="1278308"/>
          </a:xfrm>
          <a:prstGeom prst="wedgeRoundRectCallout">
            <a:avLst>
              <a:gd name="adj1" fmla="val -56669"/>
              <a:gd name="adj2" fmla="val 25457"/>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Story:</a:t>
            </a:r>
          </a:p>
          <a:p>
            <a:pPr marL="342900" indent="-342900" eaLnBrk="1" hangingPunct="1">
              <a:spcBef>
                <a:spcPct val="0"/>
              </a:spcBef>
            </a:pPr>
            <a:r>
              <a:rPr lang="en-US" altLang="en-US" sz="2400" dirty="0">
                <a:sym typeface="Symbol" panose="05050102010706020507" pitchFamily="18" charset="2"/>
              </a:rPr>
              <a:t>You hate me</a:t>
            </a:r>
          </a:p>
          <a:p>
            <a:pPr marL="342900" indent="-342900" eaLnBrk="1" hangingPunct="1">
              <a:spcBef>
                <a:spcPct val="0"/>
              </a:spcBef>
            </a:pPr>
            <a:r>
              <a:rPr lang="en-US" altLang="en-US" sz="2400" dirty="0">
                <a:sym typeface="Symbol" panose="05050102010706020507" pitchFamily="18" charset="2"/>
              </a:rPr>
              <a:t>You had a bad day.</a:t>
            </a:r>
          </a:p>
        </p:txBody>
      </p:sp>
      <p:sp>
        <p:nvSpPr>
          <p:cNvPr id="53" name="AutoShape 35">
            <a:extLst>
              <a:ext uri="{FF2B5EF4-FFF2-40B4-BE49-F238E27FC236}">
                <a16:creationId xmlns:a16="http://schemas.microsoft.com/office/drawing/2014/main" id="{87A49062-7E7A-42A6-9021-BCB44223ADA5}"/>
              </a:ext>
            </a:extLst>
          </p:cNvPr>
          <p:cNvSpPr>
            <a:spLocks noChangeArrowheads="1"/>
          </p:cNvSpPr>
          <p:nvPr/>
        </p:nvSpPr>
        <p:spPr bwMode="auto">
          <a:xfrm>
            <a:off x="6213293" y="4617396"/>
            <a:ext cx="2889234" cy="923330"/>
          </a:xfrm>
          <a:prstGeom prst="wedgeRoundRectCallout">
            <a:avLst>
              <a:gd name="adj1" fmla="val -57674"/>
              <a:gd name="adj2" fmla="val -29795"/>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Choose the story that you works for you!</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185345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1+#ppt_w/2"/>
                                          </p:val>
                                        </p:tav>
                                        <p:tav tm="100000">
                                          <p:val>
                                            <p:strVal val="#ppt_x"/>
                                          </p:val>
                                        </p:tav>
                                      </p:tavLst>
                                    </p:anim>
                                    <p:anim calcmode="lin" valueType="num">
                                      <p:cBhvr additive="base">
                                        <p:cTn id="8" dur="500" fill="hold"/>
                                        <p:tgtEl>
                                          <p:spTgt spid="4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7170"/>
                                        </p:tgtEl>
                                        <p:attrNameLst>
                                          <p:attrName>style.visibility</p:attrName>
                                        </p:attrNameLst>
                                      </p:cBhvr>
                                      <p:to>
                                        <p:strVal val="visible"/>
                                      </p:to>
                                    </p:set>
                                    <p:anim calcmode="lin" valueType="num">
                                      <p:cBhvr additive="base">
                                        <p:cTn id="11" dur="500" fill="hold"/>
                                        <p:tgtEl>
                                          <p:spTgt spid="7170"/>
                                        </p:tgtEl>
                                        <p:attrNameLst>
                                          <p:attrName>ppt_x</p:attrName>
                                        </p:attrNameLst>
                                      </p:cBhvr>
                                      <p:tavLst>
                                        <p:tav tm="0">
                                          <p:val>
                                            <p:strVal val="1+#ppt_w/2"/>
                                          </p:val>
                                        </p:tav>
                                        <p:tav tm="100000">
                                          <p:val>
                                            <p:strVal val="#ppt_x"/>
                                          </p:val>
                                        </p:tav>
                                      </p:tavLst>
                                    </p:anim>
                                    <p:anim calcmode="lin" valueType="num">
                                      <p:cBhvr additive="base">
                                        <p:cTn id="12" dur="500" fill="hold"/>
                                        <p:tgtEl>
                                          <p:spTgt spid="717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52">
                                            <p:txEl>
                                              <p:pRg st="0" end="0"/>
                                            </p:txEl>
                                          </p:spTgt>
                                        </p:tgtEl>
                                        <p:attrNameLst>
                                          <p:attrName>style.visibility</p:attrName>
                                        </p:attrNameLst>
                                      </p:cBhvr>
                                      <p:to>
                                        <p:strVal val="visible"/>
                                      </p:to>
                                    </p:set>
                                    <p:anim calcmode="lin" valueType="num">
                                      <p:cBhvr additive="base">
                                        <p:cTn id="17" dur="500" fill="hold"/>
                                        <p:tgtEl>
                                          <p:spTgt spid="52">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5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52"/>
                                        </p:tgtEl>
                                        <p:attrNameLst>
                                          <p:attrName>style.visibility</p:attrName>
                                        </p:attrNameLst>
                                      </p:cBhvr>
                                      <p:to>
                                        <p:strVal val="visible"/>
                                      </p:to>
                                    </p:set>
                                    <p:anim calcmode="lin" valueType="num">
                                      <p:cBhvr additive="base">
                                        <p:cTn id="21" dur="500" fill="hold"/>
                                        <p:tgtEl>
                                          <p:spTgt spid="52"/>
                                        </p:tgtEl>
                                        <p:attrNameLst>
                                          <p:attrName>ppt_x</p:attrName>
                                        </p:attrNameLst>
                                      </p:cBhvr>
                                      <p:tavLst>
                                        <p:tav tm="0">
                                          <p:val>
                                            <p:strVal val="1+#ppt_w/2"/>
                                          </p:val>
                                        </p:tav>
                                        <p:tav tm="100000">
                                          <p:val>
                                            <p:strVal val="#ppt_x"/>
                                          </p:val>
                                        </p:tav>
                                      </p:tavLst>
                                    </p:anim>
                                    <p:anim calcmode="lin" valueType="num">
                                      <p:cBhvr additive="base">
                                        <p:cTn id="22" dur="500" fill="hold"/>
                                        <p:tgtEl>
                                          <p:spTgt spid="52"/>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52">
                                            <p:txEl>
                                              <p:pRg st="1" end="1"/>
                                            </p:txEl>
                                          </p:spTgt>
                                        </p:tgtEl>
                                        <p:attrNameLst>
                                          <p:attrName>style.visibility</p:attrName>
                                        </p:attrNameLst>
                                      </p:cBhvr>
                                      <p:to>
                                        <p:strVal val="visible"/>
                                      </p:to>
                                    </p:set>
                                    <p:anim calcmode="lin" valueType="num">
                                      <p:cBhvr additive="base">
                                        <p:cTn id="25" dur="500" fill="hold"/>
                                        <p:tgtEl>
                                          <p:spTgt spid="52">
                                            <p:txEl>
                                              <p:pRg st="1" end="1"/>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5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52">
                                            <p:txEl>
                                              <p:pRg st="2" end="2"/>
                                            </p:txEl>
                                          </p:spTgt>
                                        </p:tgtEl>
                                        <p:attrNameLst>
                                          <p:attrName>style.visibility</p:attrName>
                                        </p:attrNameLst>
                                      </p:cBhvr>
                                      <p:to>
                                        <p:strVal val="visible"/>
                                      </p:to>
                                    </p:set>
                                    <p:anim calcmode="lin" valueType="num">
                                      <p:cBhvr additive="base">
                                        <p:cTn id="31" dur="500" fill="hold"/>
                                        <p:tgtEl>
                                          <p:spTgt spid="5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5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53">
                                            <p:txEl>
                                              <p:pRg st="0" end="0"/>
                                            </p:txEl>
                                          </p:spTgt>
                                        </p:tgtEl>
                                        <p:attrNameLst>
                                          <p:attrName>style.visibility</p:attrName>
                                        </p:attrNameLst>
                                      </p:cBhvr>
                                      <p:to>
                                        <p:strVal val="visible"/>
                                      </p:to>
                                    </p:set>
                                    <p:anim calcmode="lin" valueType="num">
                                      <p:cBhvr additive="base">
                                        <p:cTn id="37" dur="500" fill="hold"/>
                                        <p:tgtEl>
                                          <p:spTgt spid="53">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53">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additive="base">
                                        <p:cTn id="41" dur="500" fill="hold"/>
                                        <p:tgtEl>
                                          <p:spTgt spid="53"/>
                                        </p:tgtEl>
                                        <p:attrNameLst>
                                          <p:attrName>ppt_x</p:attrName>
                                        </p:attrNameLst>
                                      </p:cBhvr>
                                      <p:tavLst>
                                        <p:tav tm="0">
                                          <p:val>
                                            <p:strVal val="1+#ppt_w/2"/>
                                          </p:val>
                                        </p:tav>
                                        <p:tav tm="100000">
                                          <p:val>
                                            <p:strVal val="#ppt_x"/>
                                          </p:val>
                                        </p:tav>
                                      </p:tavLst>
                                    </p:anim>
                                    <p:anim calcmode="lin" valueType="num">
                                      <p:cBhvr additive="base">
                                        <p:cTn id="4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54"/>
                                        </p:tgtEl>
                                        <p:attrNameLst>
                                          <p:attrName>style.visibility</p:attrName>
                                        </p:attrNameLst>
                                      </p:cBhvr>
                                      <p:to>
                                        <p:strVal val="visible"/>
                                      </p:to>
                                    </p:set>
                                    <p:anim calcmode="lin" valueType="num">
                                      <p:cBhvr additive="base">
                                        <p:cTn id="47" dur="500" fill="hold"/>
                                        <p:tgtEl>
                                          <p:spTgt spid="54"/>
                                        </p:tgtEl>
                                        <p:attrNameLst>
                                          <p:attrName>ppt_x</p:attrName>
                                        </p:attrNameLst>
                                      </p:cBhvr>
                                      <p:tavLst>
                                        <p:tav tm="0">
                                          <p:val>
                                            <p:strVal val="#ppt_x"/>
                                          </p:val>
                                        </p:tav>
                                        <p:tav tm="100000">
                                          <p:val>
                                            <p:strVal val="#ppt_x"/>
                                          </p:val>
                                        </p:tav>
                                      </p:tavLst>
                                    </p:anim>
                                    <p:anim calcmode="lin" valueType="num">
                                      <p:cBhvr additive="base">
                                        <p:cTn id="48"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animBg="1"/>
      <p:bldP spid="52" grpId="0" animBg="1"/>
      <p:bldP spid="53"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B59519-2A4E-14E8-B8AE-528467FF0F3C}"/>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493D5C0E-24B4-064F-88E4-FE623A43A36B}"/>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12" name="AutoShape 35">
            <a:extLst>
              <a:ext uri="{FF2B5EF4-FFF2-40B4-BE49-F238E27FC236}">
                <a16:creationId xmlns:a16="http://schemas.microsoft.com/office/drawing/2014/main" id="{4C2C8043-81B0-19AA-2BDA-EC71A0D19915}"/>
              </a:ext>
            </a:extLst>
          </p:cNvPr>
          <p:cNvSpPr>
            <a:spLocks noChangeArrowheads="1"/>
          </p:cNvSpPr>
          <p:nvPr/>
        </p:nvSpPr>
        <p:spPr bwMode="auto">
          <a:xfrm>
            <a:off x="3316651" y="832118"/>
            <a:ext cx="5364036" cy="28474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a:p>
            <a:pPr eaLnBrk="1" hangingPunct="1">
              <a:spcBef>
                <a:spcPct val="0"/>
              </a:spcBef>
              <a:buNone/>
            </a:pPr>
            <a:r>
              <a:rPr lang="en-US" altLang="en-US" sz="2400" dirty="0">
                <a:solidFill>
                  <a:schemeClr val="tx2"/>
                </a:solidFill>
              </a:rPr>
              <a:t>Verifying:</a:t>
            </a:r>
          </a:p>
          <a:p>
            <a:pPr marL="342900" indent="-342900" eaLnBrk="1" hangingPunct="1">
              <a:spcBef>
                <a:spcPct val="0"/>
              </a:spcBef>
            </a:pPr>
            <a:r>
              <a:rPr lang="en-US" altLang="en-US" sz="2400" dirty="0"/>
              <a:t>But once you have the proof,</a:t>
            </a:r>
          </a:p>
          <a:p>
            <a:pPr eaLnBrk="1" hangingPunct="1">
              <a:spcBef>
                <a:spcPct val="0"/>
              </a:spcBef>
              <a:buNone/>
            </a:pPr>
            <a:r>
              <a:rPr lang="en-US" altLang="en-US" sz="2400" dirty="0"/>
              <a:t>     it can be mechanically checked</a:t>
            </a:r>
          </a:p>
          <a:p>
            <a:pPr eaLnBrk="1" hangingPunct="1">
              <a:spcBef>
                <a:spcPct val="0"/>
              </a:spcBef>
              <a:buNone/>
            </a:pPr>
            <a:r>
              <a:rPr lang="en-US" altLang="en-US" sz="2400" dirty="0"/>
              <a:t>     by a simple algorithm.</a:t>
            </a:r>
            <a:endParaRPr lang="en-CA" altLang="en-US" sz="2400" dirty="0"/>
          </a:p>
        </p:txBody>
      </p:sp>
      <p:grpSp>
        <p:nvGrpSpPr>
          <p:cNvPr id="9" name="Group 24">
            <a:extLst>
              <a:ext uri="{FF2B5EF4-FFF2-40B4-BE49-F238E27FC236}">
                <a16:creationId xmlns:a16="http://schemas.microsoft.com/office/drawing/2014/main" id="{CF3C36BC-DAFC-0D56-E7B6-708A4831F010}"/>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0004507F-5B0E-25F8-8B69-29D0A357650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FF9E7FF1-FCEB-731A-4510-B7CF853F346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Rectangle 1">
            <a:extLst>
              <a:ext uri="{FF2B5EF4-FFF2-40B4-BE49-F238E27FC236}">
                <a16:creationId xmlns:a16="http://schemas.microsoft.com/office/drawing/2014/main" id="{980ED536-C509-7983-A0F2-195145055E6D}"/>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5301855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0-#ppt_w/2"/>
                                          </p:val>
                                        </p:tav>
                                        <p:tav tm="100000">
                                          <p:val>
                                            <p:strVal val="#ppt_x"/>
                                          </p:val>
                                        </p:tav>
                                      </p:tavLst>
                                    </p:anim>
                                    <p:anim calcmode="lin" valueType="num">
                                      <p:cBhvr additive="base">
                                        <p:cTn id="14" dur="500" fill="hold"/>
                                        <p:tgtEl>
                                          <p:spTgt spid="1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0-#ppt_w/2"/>
                                          </p:val>
                                        </p:tav>
                                        <p:tav tm="100000">
                                          <p:val>
                                            <p:strVal val="#ppt_x"/>
                                          </p:val>
                                        </p:tav>
                                      </p:tavLst>
                                    </p:anim>
                                    <p:anim calcmode="lin" valueType="num">
                                      <p:cBhvr additive="base">
                                        <p:cTn id="18" dur="500" fill="hold"/>
                                        <p:tgtEl>
                                          <p:spTgt spid="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2">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2">
                                            <p:txEl>
                                              <p:pRg st="1" end="1"/>
                                            </p:txEl>
                                          </p:spTgt>
                                        </p:tgtEl>
                                        <p:attrNameLst>
                                          <p:attrName>style.visibility</p:attrName>
                                        </p:attrNameLst>
                                      </p:cBhvr>
                                      <p:to>
                                        <p:strVal val="visible"/>
                                      </p:to>
                                    </p:set>
                                    <p:anim calcmode="lin" valueType="num">
                                      <p:cBhvr additive="base">
                                        <p:cTn id="25"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2">
                                            <p:txEl>
                                              <p:pRg st="2" end="2"/>
                                            </p:txEl>
                                          </p:spTgt>
                                        </p:tgtEl>
                                        <p:attrNameLst>
                                          <p:attrName>style.visibility</p:attrName>
                                        </p:attrNameLst>
                                      </p:cBhvr>
                                      <p:to>
                                        <p:strVal val="visible"/>
                                      </p:to>
                                    </p:set>
                                    <p:anim calcmode="lin" valueType="num">
                                      <p:cBhvr additive="base">
                                        <p:cTn id="31" dur="500" fill="hold"/>
                                        <p:tgtEl>
                                          <p:spTgt spid="12">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2">
                                            <p:txEl>
                                              <p:pRg st="2" end="2"/>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12">
                                            <p:txEl>
                                              <p:pRg st="3" end="3"/>
                                            </p:txEl>
                                          </p:spTgt>
                                        </p:tgtEl>
                                        <p:attrNameLst>
                                          <p:attrName>style.visibility</p:attrName>
                                        </p:attrNameLst>
                                      </p:cBhvr>
                                      <p:to>
                                        <p:strVal val="visible"/>
                                      </p:to>
                                    </p:set>
                                    <p:anim calcmode="lin" valueType="num">
                                      <p:cBhvr additive="base">
                                        <p:cTn id="35" dur="500" fill="hold"/>
                                        <p:tgtEl>
                                          <p:spTgt spid="12">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2">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2">
                                            <p:txEl>
                                              <p:pRg st="4" end="4"/>
                                            </p:txEl>
                                          </p:spTgt>
                                        </p:tgtEl>
                                        <p:attrNameLst>
                                          <p:attrName>style.visibility</p:attrName>
                                        </p:attrNameLst>
                                      </p:cBhvr>
                                      <p:to>
                                        <p:strVal val="visible"/>
                                      </p:to>
                                    </p:set>
                                    <p:anim calcmode="lin" valueType="num">
                                      <p:cBhvr additive="base">
                                        <p:cTn id="39" dur="500" fill="hold"/>
                                        <p:tgtEl>
                                          <p:spTgt spid="12">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2">
                                            <p:txEl>
                                              <p:pRg st="4" end="4"/>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2">
                                            <p:txEl>
                                              <p:pRg st="5" end="5"/>
                                            </p:txEl>
                                          </p:spTgt>
                                        </p:tgtEl>
                                        <p:attrNameLst>
                                          <p:attrName>style.visibility</p:attrName>
                                        </p:attrNameLst>
                                      </p:cBhvr>
                                      <p:to>
                                        <p:strVal val="visible"/>
                                      </p:to>
                                    </p:set>
                                    <p:anim calcmode="lin" valueType="num">
                                      <p:cBhvr additive="base">
                                        <p:cTn id="43" dur="500" fill="hold"/>
                                        <p:tgtEl>
                                          <p:spTgt spid="12">
                                            <p:txEl>
                                              <p:pRg st="5" end="5"/>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F0E2FC-C27F-71F3-9EC0-D3898102B48F}"/>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ED6DEEA1-A4DA-B974-5016-F1A925A4AFBA}"/>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F91414B1-BDD8-849B-3DA8-A00E7C5A2CA7}"/>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sp>
        <p:nvSpPr>
          <p:cNvPr id="17" name="AutoShape 35">
            <a:extLst>
              <a:ext uri="{FF2B5EF4-FFF2-40B4-BE49-F238E27FC236}">
                <a16:creationId xmlns:a16="http://schemas.microsoft.com/office/drawing/2014/main" id="{435C9AF3-4427-0141-0915-C609E7CD2ED5}"/>
              </a:ext>
            </a:extLst>
          </p:cNvPr>
          <p:cNvSpPr>
            <a:spLocks noChangeArrowheads="1"/>
          </p:cNvSpPr>
          <p:nvPr/>
        </p:nvSpPr>
        <p:spPr bwMode="auto">
          <a:xfrm>
            <a:off x="1912938" y="2514600"/>
            <a:ext cx="4259262" cy="16764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Before trying to find a proof </a:t>
            </a:r>
          </a:p>
          <a:p>
            <a:pPr eaLnBrk="1" hangingPunct="1">
              <a:spcBef>
                <a:spcPct val="0"/>
              </a:spcBef>
              <a:buNone/>
            </a:pPr>
            <a:r>
              <a:rPr lang="en-US" altLang="en-US" sz="2400" dirty="0"/>
              <a:t>   try to understand yourself</a:t>
            </a:r>
          </a:p>
          <a:p>
            <a:pPr eaLnBrk="1" hangingPunct="1">
              <a:spcBef>
                <a:spcPct val="0"/>
              </a:spcBef>
              <a:buNone/>
            </a:pPr>
            <a:r>
              <a:rPr lang="en-US" altLang="en-US" sz="2400" dirty="0"/>
              <a:t>   why you think it is true.</a:t>
            </a:r>
          </a:p>
          <a:p>
            <a:pPr eaLnBrk="1" hangingPunct="1">
              <a:spcBef>
                <a:spcPct val="0"/>
              </a:spcBef>
              <a:buNone/>
            </a:pPr>
            <a:r>
              <a:rPr lang="en-US" altLang="en-US" sz="2400" dirty="0"/>
              <a:t>How can this guide your proof?</a:t>
            </a:r>
          </a:p>
        </p:txBody>
      </p:sp>
      <p:grpSp>
        <p:nvGrpSpPr>
          <p:cNvPr id="7" name="Group 24">
            <a:extLst>
              <a:ext uri="{FF2B5EF4-FFF2-40B4-BE49-F238E27FC236}">
                <a16:creationId xmlns:a16="http://schemas.microsoft.com/office/drawing/2014/main" id="{E8FA3FB2-8437-AE1F-05C0-A5341A1D74E6}"/>
              </a:ext>
            </a:extLst>
          </p:cNvPr>
          <p:cNvGrpSpPr>
            <a:grpSpLocks/>
          </p:cNvGrpSpPr>
          <p:nvPr/>
        </p:nvGrpSpPr>
        <p:grpSpPr bwMode="auto">
          <a:xfrm>
            <a:off x="29742" y="685800"/>
            <a:ext cx="1600316" cy="1421080"/>
            <a:chOff x="95" y="960"/>
            <a:chExt cx="2712" cy="2504"/>
          </a:xfrm>
        </p:grpSpPr>
        <p:pic>
          <p:nvPicPr>
            <p:cNvPr id="9" name="Picture 20" descr="Hilbert">
              <a:extLst>
                <a:ext uri="{FF2B5EF4-FFF2-40B4-BE49-F238E27FC236}">
                  <a16:creationId xmlns:a16="http://schemas.microsoft.com/office/drawing/2014/main" id="{A55C64B7-94A6-5949-3F0E-D258438AE0C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0">
              <a:extLst>
                <a:ext uri="{FF2B5EF4-FFF2-40B4-BE49-F238E27FC236}">
                  <a16:creationId xmlns:a16="http://schemas.microsoft.com/office/drawing/2014/main" id="{AD4788BD-3118-8202-51A5-4ACE9D134F8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Rectangle 1">
            <a:extLst>
              <a:ext uri="{FF2B5EF4-FFF2-40B4-BE49-F238E27FC236}">
                <a16:creationId xmlns:a16="http://schemas.microsoft.com/office/drawing/2014/main" id="{C33181A1-4B78-9F20-6A9B-71833DBF3925}"/>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598485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 calcmode="lin" valueType="num">
                                      <p:cBhvr additive="base">
                                        <p:cTn id="11"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7">
                                            <p:txEl>
                                              <p:pRg st="1" end="1"/>
                                            </p:txEl>
                                          </p:spTgt>
                                        </p:tgtEl>
                                        <p:attrNameLst>
                                          <p:attrName>style.visibility</p:attrName>
                                        </p:attrNameLst>
                                      </p:cBhvr>
                                      <p:to>
                                        <p:strVal val="visible"/>
                                      </p:to>
                                    </p:set>
                                    <p:anim calcmode="lin" valueType="num">
                                      <p:cBhvr additive="base">
                                        <p:cTn id="17"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7">
                                            <p:txEl>
                                              <p:pRg st="2" end="2"/>
                                            </p:txEl>
                                          </p:spTgt>
                                        </p:tgtEl>
                                        <p:attrNameLst>
                                          <p:attrName>style.visibility</p:attrName>
                                        </p:attrNameLst>
                                      </p:cBhvr>
                                      <p:to>
                                        <p:strVal val="visible"/>
                                      </p:to>
                                    </p:set>
                                    <p:anim calcmode="lin" valueType="num">
                                      <p:cBhvr additive="base">
                                        <p:cTn id="23"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7">
                                            <p:txEl>
                                              <p:pRg st="3" end="3"/>
                                            </p:txEl>
                                          </p:spTgt>
                                        </p:tgtEl>
                                        <p:attrNameLst>
                                          <p:attrName>style.visibility</p:attrName>
                                        </p:attrNameLst>
                                      </p:cBhvr>
                                      <p:to>
                                        <p:strVal val="visible"/>
                                      </p:to>
                                    </p:set>
                                    <p:anim calcmode="lin" valueType="num">
                                      <p:cBhvr additive="base">
                                        <p:cTn id="29" dur="500" fill="hold"/>
                                        <p:tgtEl>
                                          <p:spTgt spid="1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665A78-A2C0-963F-8CC4-1C9327D58FF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1D9DC74-2139-1981-55F1-A4161169ED6F}"/>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9218" name="Text Box 9">
            <a:extLst>
              <a:ext uri="{FF2B5EF4-FFF2-40B4-BE49-F238E27FC236}">
                <a16:creationId xmlns:a16="http://schemas.microsoft.com/office/drawing/2014/main" id="{8EFA8F35-8370-B30F-AA9D-7AAE28AEADFC}"/>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22D6683-E301-5F6F-F2B5-DB4B4EFDF9E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6D91200B-46EC-C82B-BD68-2A5788EC9E0D}"/>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90528BC0-00E2-2194-7EF1-50E33D1FD827}"/>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C5D97F2D-6CBF-4E8B-36DB-9421C16252D3}"/>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2F33E02E-D6FE-6A7A-BBA3-E7D4AB51591A}"/>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A15B27DD-8E05-F988-C16A-2A416AFDFA6D}"/>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43BEFF85-0B2C-5CA6-6CA8-32759F0B827A}"/>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AE2AE024-B918-4EA8-A0AC-AEB3E8AD36E8}"/>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73BB7F08-DC61-CCEE-27AC-62D5B30F4676}"/>
              </a:ext>
            </a:extLst>
          </p:cNvPr>
          <p:cNvSpPr>
            <a:spLocks noChangeArrowheads="1"/>
          </p:cNvSpPr>
          <p:nvPr/>
        </p:nvSpPr>
        <p:spPr bwMode="auto">
          <a:xfrm>
            <a:off x="2461419" y="3974374"/>
            <a:ext cx="5142799" cy="28575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For each (pair of) axioms</a:t>
            </a:r>
          </a:p>
          <a:p>
            <a:pPr eaLnBrk="1" hangingPunct="1">
              <a:spcBef>
                <a:spcPct val="0"/>
              </a:spcBef>
              <a:buNone/>
            </a:pPr>
            <a:r>
              <a:rPr lang="en-US" altLang="en-US" sz="2400" dirty="0"/>
              <a:t>and each rule</a:t>
            </a:r>
          </a:p>
          <a:p>
            <a:pPr marL="342900" indent="-342900" eaLnBrk="1" hangingPunct="1">
              <a:spcBef>
                <a:spcPct val="0"/>
              </a:spcBef>
            </a:pPr>
            <a:r>
              <a:rPr lang="en-US" altLang="en-US" sz="2400" dirty="0"/>
              <a:t>How can you apply the rule?</a:t>
            </a:r>
          </a:p>
          <a:p>
            <a:pPr marL="342900" indent="-342900" eaLnBrk="1" hangingPunct="1">
              <a:spcBef>
                <a:spcPct val="0"/>
              </a:spcBef>
            </a:pPr>
            <a:r>
              <a:rPr lang="en-US" altLang="en-US" sz="2400" dirty="0"/>
              <a:t>What does it produce?</a:t>
            </a:r>
          </a:p>
          <a:p>
            <a:pPr marL="342900" indent="-342900" eaLnBrk="1" hangingPunct="1">
              <a:spcBef>
                <a:spcPct val="0"/>
              </a:spcBef>
            </a:pPr>
            <a:r>
              <a:rPr lang="en-US" altLang="en-US" sz="2400" dirty="0"/>
              <a:t>Use the left column of our rules</a:t>
            </a:r>
            <a:br>
              <a:rPr lang="en-US" altLang="en-US" sz="2400" dirty="0"/>
            </a:br>
            <a:r>
              <a:rPr lang="en-US" altLang="en-US" sz="2400" dirty="0"/>
              <a:t>i.e. rules that tell you how to use</a:t>
            </a:r>
            <a:br>
              <a:rPr lang="en-US" altLang="en-US" sz="2400" dirty="0"/>
            </a:br>
            <a:r>
              <a:rPr lang="en-US" altLang="en-US" sz="2400" dirty="0"/>
              <a:t>statements that you already have.</a:t>
            </a:r>
          </a:p>
          <a:p>
            <a:pPr eaLnBrk="1" hangingPunct="1">
              <a:spcBef>
                <a:spcPct val="0"/>
              </a:spcBef>
              <a:buNone/>
            </a:pPr>
            <a:endParaRPr lang="en-US" altLang="en-US" sz="2400" dirty="0"/>
          </a:p>
        </p:txBody>
      </p:sp>
      <p:sp>
        <p:nvSpPr>
          <p:cNvPr id="17" name="AutoShape 35">
            <a:extLst>
              <a:ext uri="{FF2B5EF4-FFF2-40B4-BE49-F238E27FC236}">
                <a16:creationId xmlns:a16="http://schemas.microsoft.com/office/drawing/2014/main" id="{51F58633-E385-931E-BB5E-CC54FFE523CB}"/>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grpSp>
        <p:nvGrpSpPr>
          <p:cNvPr id="9229" name="Group 9228">
            <a:extLst>
              <a:ext uri="{FF2B5EF4-FFF2-40B4-BE49-F238E27FC236}">
                <a16:creationId xmlns:a16="http://schemas.microsoft.com/office/drawing/2014/main" id="{F42D7DB5-1F2D-96B1-6381-C84ABA4DEEE6}"/>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803BE776-3171-B0EB-1F23-AACE3B75A9D1}"/>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10C79546-C119-A98F-FA6C-A827801B2022}"/>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61248200-1608-E252-062F-E6C0D5458C97}"/>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96DDDB6E-2EE5-A219-8ECB-2A3A48603810}"/>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34A8E96A-A536-65E8-F1FB-8B7E1484B0B5}"/>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07FF50FE-1E51-59A8-63CE-539A9959077B}"/>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41C2E23E-90B6-54BC-5FF9-629CACC90A4B}"/>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C6CF9F9B-DBEC-483B-98B2-E64F0E45B38F}"/>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4BD1C027-FFF6-2CD4-97C7-C720D25769DE}"/>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519782C1-B6E8-2AE2-90BC-FFED5DF90F68}"/>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6D5A9CC3-2036-6270-F2F5-80E08BC911C9}"/>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7" name="Group 24">
            <a:extLst>
              <a:ext uri="{FF2B5EF4-FFF2-40B4-BE49-F238E27FC236}">
                <a16:creationId xmlns:a16="http://schemas.microsoft.com/office/drawing/2014/main" id="{F3D7AABC-A15C-9E77-99FA-3BF48692878B}"/>
              </a:ext>
            </a:extLst>
          </p:cNvPr>
          <p:cNvGrpSpPr>
            <a:grpSpLocks/>
          </p:cNvGrpSpPr>
          <p:nvPr/>
        </p:nvGrpSpPr>
        <p:grpSpPr bwMode="auto">
          <a:xfrm>
            <a:off x="29742" y="685800"/>
            <a:ext cx="1600316" cy="1421080"/>
            <a:chOff x="95" y="960"/>
            <a:chExt cx="2712" cy="2504"/>
          </a:xfrm>
        </p:grpSpPr>
        <p:pic>
          <p:nvPicPr>
            <p:cNvPr id="28" name="Picture 20" descr="Hilbert">
              <a:extLst>
                <a:ext uri="{FF2B5EF4-FFF2-40B4-BE49-F238E27FC236}">
                  <a16:creationId xmlns:a16="http://schemas.microsoft.com/office/drawing/2014/main" id="{03ECF093-9965-8C61-84FA-706497F86F7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 Box 10">
              <a:extLst>
                <a:ext uri="{FF2B5EF4-FFF2-40B4-BE49-F238E27FC236}">
                  <a16:creationId xmlns:a16="http://schemas.microsoft.com/office/drawing/2014/main" id="{ABAA07B5-EA50-59DC-1936-E02491280995}"/>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pic>
        <p:nvPicPr>
          <p:cNvPr id="6" name="Picture 5">
            <a:extLst>
              <a:ext uri="{FF2B5EF4-FFF2-40B4-BE49-F238E27FC236}">
                <a16:creationId xmlns:a16="http://schemas.microsoft.com/office/drawing/2014/main" id="{09B9EF34-D1FB-C6A7-39A6-7AE1CFDD96BA}"/>
              </a:ext>
            </a:extLst>
          </p:cNvPr>
          <p:cNvPicPr>
            <a:picLocks noChangeAspect="1"/>
          </p:cNvPicPr>
          <p:nvPr/>
        </p:nvPicPr>
        <p:blipFill>
          <a:blip r:embed="rId3"/>
          <a:stretch>
            <a:fillRect/>
          </a:stretch>
        </p:blipFill>
        <p:spPr>
          <a:xfrm>
            <a:off x="2443957" y="156132"/>
            <a:ext cx="4947443" cy="3712512"/>
          </a:xfrm>
          <a:prstGeom prst="rect">
            <a:avLst/>
          </a:prstGeom>
        </p:spPr>
      </p:pic>
      <p:sp>
        <p:nvSpPr>
          <p:cNvPr id="7" name="Rectangle 6">
            <a:extLst>
              <a:ext uri="{FF2B5EF4-FFF2-40B4-BE49-F238E27FC236}">
                <a16:creationId xmlns:a16="http://schemas.microsoft.com/office/drawing/2014/main" id="{6A0E6EC8-26EB-14C1-E436-4FC85EE86D92}"/>
              </a:ext>
            </a:extLst>
          </p:cNvPr>
          <p:cNvSpPr/>
          <p:nvPr/>
        </p:nvSpPr>
        <p:spPr bwMode="auto">
          <a:xfrm>
            <a:off x="3118848" y="610094"/>
            <a:ext cx="2133600" cy="3199905"/>
          </a:xfrm>
          <a:prstGeom prst="rect">
            <a:avLst/>
          </a:prstGeom>
          <a:noFill/>
          <a:ln w="28575">
            <a:solidFill>
              <a:schemeClr val="accent2"/>
            </a:solidFill>
            <a:miter lim="800000"/>
            <a:headEnd/>
            <a:tailEnd/>
          </a:ln>
        </p:spPr>
        <p:txBody>
          <a:bodyPr lIns="0" tIns="0" rIns="0" bIns="0" rtlCol="0" anchor="ctr"/>
          <a:lstStyle/>
          <a:p>
            <a:pPr algn="ctr" eaLnBrk="1" hangingPunct="1">
              <a:spcBef>
                <a:spcPct val="0"/>
              </a:spcBef>
              <a:buNone/>
            </a:pPr>
            <a:endParaRPr lang="en-US" sz="2400" dirty="0"/>
          </a:p>
        </p:txBody>
      </p:sp>
      <p:grpSp>
        <p:nvGrpSpPr>
          <p:cNvPr id="32" name="Group 31">
            <a:extLst>
              <a:ext uri="{FF2B5EF4-FFF2-40B4-BE49-F238E27FC236}">
                <a16:creationId xmlns:a16="http://schemas.microsoft.com/office/drawing/2014/main" id="{A9579BA2-9CA3-ACD9-E3C4-2D582B0EECAC}"/>
              </a:ext>
            </a:extLst>
          </p:cNvPr>
          <p:cNvGrpSpPr/>
          <p:nvPr/>
        </p:nvGrpSpPr>
        <p:grpSpPr>
          <a:xfrm>
            <a:off x="1295400" y="4076700"/>
            <a:ext cx="723900" cy="627156"/>
            <a:chOff x="571500" y="3798980"/>
            <a:chExt cx="723900" cy="627156"/>
          </a:xfrm>
        </p:grpSpPr>
        <p:sp>
          <p:nvSpPr>
            <p:cNvPr id="34" name="Oval 33">
              <a:extLst>
                <a:ext uri="{FF2B5EF4-FFF2-40B4-BE49-F238E27FC236}">
                  <a16:creationId xmlns:a16="http://schemas.microsoft.com/office/drawing/2014/main" id="{958D1AEF-5E51-2940-AFE7-C5297CE50E41}"/>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35" name="Straight Arrow Connector 34">
              <a:extLst>
                <a:ext uri="{FF2B5EF4-FFF2-40B4-BE49-F238E27FC236}">
                  <a16:creationId xmlns:a16="http://schemas.microsoft.com/office/drawing/2014/main" id="{992EA257-D265-9CF4-BA8B-03115B54659F}"/>
                </a:ext>
              </a:extLst>
            </p:cNvPr>
            <p:cNvCxnSpPr>
              <a:cxnSpLocks/>
              <a:stCxn id="19" idx="6"/>
            </p:cNvCxnSpPr>
            <p:nvPr/>
          </p:nvCxnSpPr>
          <p:spPr bwMode="auto">
            <a:xfrm>
              <a:off x="571500" y="3798980"/>
              <a:ext cx="571500" cy="260164"/>
            </a:xfrm>
            <a:prstGeom prst="straightConnector1">
              <a:avLst/>
            </a:prstGeom>
            <a:noFill/>
            <a:ln w="38100" cap="flat" cmpd="sng" algn="ctr">
              <a:solidFill>
                <a:srgbClr val="FFFF00"/>
              </a:solidFill>
              <a:prstDash val="solid"/>
              <a:round/>
              <a:headEnd type="none" w="med" len="med"/>
              <a:tailEnd type="triangle"/>
            </a:ln>
            <a:effectLst/>
          </p:spPr>
        </p:cxnSp>
        <p:cxnSp>
          <p:nvCxnSpPr>
            <p:cNvPr id="36" name="Straight Arrow Connector 35">
              <a:extLst>
                <a:ext uri="{FF2B5EF4-FFF2-40B4-BE49-F238E27FC236}">
                  <a16:creationId xmlns:a16="http://schemas.microsoft.com/office/drawing/2014/main" id="{F577C9BB-E00C-3094-B25D-D9CA4892EC14}"/>
                </a:ext>
              </a:extLst>
            </p:cNvPr>
            <p:cNvCxnSpPr>
              <a:cxnSpLocks/>
              <a:stCxn id="54" idx="7"/>
            </p:cNvCxnSpPr>
            <p:nvPr/>
          </p:nvCxnSpPr>
          <p:spPr bwMode="auto">
            <a:xfrm flipV="1">
              <a:off x="945964" y="4117788"/>
              <a:ext cx="197036" cy="308348"/>
            </a:xfrm>
            <a:prstGeom prst="straightConnector1">
              <a:avLst/>
            </a:prstGeom>
            <a:noFill/>
            <a:ln w="38100" cap="flat" cmpd="sng" algn="ctr">
              <a:solidFill>
                <a:srgbClr val="FFFF00"/>
              </a:solidFill>
              <a:prstDash val="solid"/>
              <a:round/>
              <a:headEnd type="none" w="med" len="med"/>
              <a:tailEnd type="triangle"/>
            </a:ln>
            <a:effectLst/>
          </p:spPr>
        </p:cxnSp>
      </p:grpSp>
    </p:spTree>
    <p:extLst>
      <p:ext uri="{BB962C8B-B14F-4D97-AF65-F5344CB8AC3E}">
        <p14:creationId xmlns:p14="http://schemas.microsoft.com/office/powerpoint/2010/main" val="45418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6">
                                            <p:txEl>
                                              <p:pRg st="0" end="0"/>
                                            </p:txEl>
                                          </p:spTgt>
                                        </p:tgtEl>
                                        <p:attrNameLst>
                                          <p:attrName>style.visibility</p:attrName>
                                        </p:attrNameLst>
                                      </p:cBhvr>
                                      <p:to>
                                        <p:strVal val="visible"/>
                                      </p:to>
                                    </p:set>
                                    <p:anim calcmode="lin" valueType="num">
                                      <p:cBhvr additive="base">
                                        <p:cTn id="13"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6">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0-#ppt_w/2"/>
                                          </p:val>
                                        </p:tav>
                                        <p:tav tm="100000">
                                          <p:val>
                                            <p:strVal val="#ppt_x"/>
                                          </p:val>
                                        </p:tav>
                                      </p:tavLst>
                                    </p:anim>
                                    <p:anim calcmode="lin" valueType="num">
                                      <p:cBhvr additive="base">
                                        <p:cTn id="2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6">
                                            <p:txEl>
                                              <p:pRg st="1" end="1"/>
                                            </p:txEl>
                                          </p:spTgt>
                                        </p:tgtEl>
                                        <p:attrNameLst>
                                          <p:attrName>style.visibility</p:attrName>
                                        </p:attrNameLst>
                                      </p:cBhvr>
                                      <p:to>
                                        <p:strVal val="visible"/>
                                      </p:to>
                                    </p:set>
                                    <p:anim calcmode="lin" valueType="num">
                                      <p:cBhvr additive="base">
                                        <p:cTn id="27"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6">
                                            <p:txEl>
                                              <p:pRg st="2" end="2"/>
                                            </p:txEl>
                                          </p:spTgt>
                                        </p:tgtEl>
                                        <p:attrNameLst>
                                          <p:attrName>style.visibility</p:attrName>
                                        </p:attrNameLst>
                                      </p:cBhvr>
                                      <p:to>
                                        <p:strVal val="visible"/>
                                      </p:to>
                                    </p:set>
                                    <p:anim calcmode="lin" valueType="num">
                                      <p:cBhvr additive="base">
                                        <p:cTn id="33"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6">
                                            <p:txEl>
                                              <p:pRg st="3" end="3"/>
                                            </p:txEl>
                                          </p:spTgt>
                                        </p:tgtEl>
                                        <p:attrNameLst>
                                          <p:attrName>style.visibility</p:attrName>
                                        </p:attrNameLst>
                                      </p:cBhvr>
                                      <p:to>
                                        <p:strVal val="visible"/>
                                      </p:to>
                                    </p:set>
                                    <p:anim calcmode="lin" valueType="num">
                                      <p:cBhvr additive="base">
                                        <p:cTn id="39" dur="500" fill="hold"/>
                                        <p:tgtEl>
                                          <p:spTgt spid="16">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6">
                                            <p:txEl>
                                              <p:pRg st="4" end="4"/>
                                            </p:txEl>
                                          </p:spTgt>
                                        </p:tgtEl>
                                        <p:attrNameLst>
                                          <p:attrName>style.visibility</p:attrName>
                                        </p:attrNameLst>
                                      </p:cBhvr>
                                      <p:to>
                                        <p:strVal val="visible"/>
                                      </p:to>
                                    </p:set>
                                    <p:anim calcmode="lin" valueType="num">
                                      <p:cBhvr additive="base">
                                        <p:cTn id="45" dur="500" fill="hold"/>
                                        <p:tgtEl>
                                          <p:spTgt spid="16">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6">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500" fill="hold"/>
                                        <p:tgtEl>
                                          <p:spTgt spid="6"/>
                                        </p:tgtEl>
                                        <p:attrNameLst>
                                          <p:attrName>ppt_x</p:attrName>
                                        </p:attrNameLst>
                                      </p:cBhvr>
                                      <p:tavLst>
                                        <p:tav tm="0">
                                          <p:val>
                                            <p:strVal val="0-#ppt_w/2"/>
                                          </p:val>
                                        </p:tav>
                                        <p:tav tm="100000">
                                          <p:val>
                                            <p:strVal val="#ppt_x"/>
                                          </p:val>
                                        </p:tav>
                                      </p:tavLst>
                                    </p:anim>
                                    <p:anim calcmode="lin" valueType="num">
                                      <p:cBhvr additive="base">
                                        <p:cTn id="50" dur="500" fill="hold"/>
                                        <p:tgtEl>
                                          <p:spTgt spid="6"/>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0-#ppt_w/2"/>
                                          </p:val>
                                        </p:tav>
                                        <p:tav tm="100000">
                                          <p:val>
                                            <p:strVal val="#ppt_x"/>
                                          </p:val>
                                        </p:tav>
                                      </p:tavLst>
                                    </p:anim>
                                    <p:anim calcmode="lin" valueType="num">
                                      <p:cBhvr additive="base">
                                        <p:cTn id="54"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9229"/>
                                        </p:tgtEl>
                                        <p:attrNameLst>
                                          <p:attrName>style.visibility</p:attrName>
                                        </p:attrNameLst>
                                      </p:cBhvr>
                                      <p:to>
                                        <p:strVal val="visible"/>
                                      </p:to>
                                    </p:set>
                                    <p:anim calcmode="lin" valueType="num">
                                      <p:cBhvr additive="base">
                                        <p:cTn id="59" dur="500" fill="hold"/>
                                        <p:tgtEl>
                                          <p:spTgt spid="9229"/>
                                        </p:tgtEl>
                                        <p:attrNameLst>
                                          <p:attrName>ppt_x</p:attrName>
                                        </p:attrNameLst>
                                      </p:cBhvr>
                                      <p:tavLst>
                                        <p:tav tm="0">
                                          <p:val>
                                            <p:strVal val="0-#ppt_w/2"/>
                                          </p:val>
                                        </p:tav>
                                        <p:tav tm="100000">
                                          <p:val>
                                            <p:strVal val="#ppt_x"/>
                                          </p:val>
                                        </p:tav>
                                      </p:tavLst>
                                    </p:anim>
                                    <p:anim calcmode="lin" valueType="num">
                                      <p:cBhvr additive="base">
                                        <p:cTn id="60" dur="500" fill="hold"/>
                                        <p:tgtEl>
                                          <p:spTgt spid="9229"/>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8"/>
                                        </p:tgtEl>
                                        <p:attrNameLst>
                                          <p:attrName>style.visibility</p:attrName>
                                        </p:attrNameLst>
                                      </p:cBhvr>
                                      <p:to>
                                        <p:strVal val="visible"/>
                                      </p:to>
                                    </p:set>
                                    <p:anim calcmode="lin" valueType="num">
                                      <p:cBhvr additive="base">
                                        <p:cTn id="65" dur="500" fill="hold"/>
                                        <p:tgtEl>
                                          <p:spTgt spid="48"/>
                                        </p:tgtEl>
                                        <p:attrNameLst>
                                          <p:attrName>ppt_x</p:attrName>
                                        </p:attrNameLst>
                                      </p:cBhvr>
                                      <p:tavLst>
                                        <p:tav tm="0">
                                          <p:val>
                                            <p:strVal val="0-#ppt_w/2"/>
                                          </p:val>
                                        </p:tav>
                                        <p:tav tm="100000">
                                          <p:val>
                                            <p:strVal val="#ppt_x"/>
                                          </p:val>
                                        </p:tav>
                                      </p:tavLst>
                                    </p:anim>
                                    <p:anim calcmode="lin" valueType="num">
                                      <p:cBhvr additive="base">
                                        <p:cTn id="66"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53"/>
                                        </p:tgtEl>
                                        <p:attrNameLst>
                                          <p:attrName>style.visibility</p:attrName>
                                        </p:attrNameLst>
                                      </p:cBhvr>
                                      <p:to>
                                        <p:strVal val="visible"/>
                                      </p:to>
                                    </p:set>
                                    <p:anim calcmode="lin" valueType="num">
                                      <p:cBhvr additive="base">
                                        <p:cTn id="71" dur="500" fill="hold"/>
                                        <p:tgtEl>
                                          <p:spTgt spid="53"/>
                                        </p:tgtEl>
                                        <p:attrNameLst>
                                          <p:attrName>ppt_x</p:attrName>
                                        </p:attrNameLst>
                                      </p:cBhvr>
                                      <p:tavLst>
                                        <p:tav tm="0">
                                          <p:val>
                                            <p:strVal val="0-#ppt_w/2"/>
                                          </p:val>
                                        </p:tav>
                                        <p:tav tm="100000">
                                          <p:val>
                                            <p:strVal val="#ppt_x"/>
                                          </p:val>
                                        </p:tav>
                                      </p:tavLst>
                                    </p:anim>
                                    <p:anim calcmode="lin" valueType="num">
                                      <p:cBhvr additive="base">
                                        <p:cTn id="7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2"/>
                                        </p:tgtEl>
                                        <p:attrNameLst>
                                          <p:attrName>style.visibility</p:attrName>
                                        </p:attrNameLst>
                                      </p:cBhvr>
                                      <p:to>
                                        <p:strVal val="visible"/>
                                      </p:to>
                                    </p:set>
                                    <p:anim calcmode="lin" valueType="num">
                                      <p:cBhvr additive="base">
                                        <p:cTn id="77" dur="500" fill="hold"/>
                                        <p:tgtEl>
                                          <p:spTgt spid="32"/>
                                        </p:tgtEl>
                                        <p:attrNameLst>
                                          <p:attrName>ppt_x</p:attrName>
                                        </p:attrNameLst>
                                      </p:cBhvr>
                                      <p:tavLst>
                                        <p:tav tm="0">
                                          <p:val>
                                            <p:strVal val="0-#ppt_w/2"/>
                                          </p:val>
                                        </p:tav>
                                        <p:tav tm="100000">
                                          <p:val>
                                            <p:strVal val="#ppt_x"/>
                                          </p:val>
                                        </p:tav>
                                      </p:tavLst>
                                    </p:anim>
                                    <p:anim calcmode="lin" valueType="num">
                                      <p:cBhvr additive="base">
                                        <p:cTn id="78"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7"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4896AA-88F1-777A-C698-BBFA6773B59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525B4C0-CFBF-9EBE-BDB6-B79B5CDE6DE9}"/>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9218" name="Text Box 9">
            <a:extLst>
              <a:ext uri="{FF2B5EF4-FFF2-40B4-BE49-F238E27FC236}">
                <a16:creationId xmlns:a16="http://schemas.microsoft.com/office/drawing/2014/main" id="{0261E034-E6B6-679E-D5E1-4659913F8669}"/>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2552F9E7-C02A-24FD-89C3-4B0B6E2673A6}"/>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137033AC-6BA5-65C2-9683-9558B82B5EAB}"/>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030B99E6-28DD-D342-9AEB-1EEE3349455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6B15B902-6890-1913-81F9-C9725883917B}"/>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E1000931-C63F-D4E5-1717-EC14F7BDAE59}"/>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076F2A2E-05C9-39EC-91D8-892A53FF79FA}"/>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DE87B5DF-AB4E-4ECF-7849-6DC416C9246E}"/>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51F178C9-7112-8967-60EE-1B53EB0403E2}"/>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5855684D-0AE6-CD6B-CD06-944DD8CCD7A2}"/>
              </a:ext>
            </a:extLst>
          </p:cNvPr>
          <p:cNvSpPr>
            <a:spLocks noChangeArrowheads="1"/>
          </p:cNvSpPr>
          <p:nvPr/>
        </p:nvSpPr>
        <p:spPr bwMode="auto">
          <a:xfrm>
            <a:off x="1905001" y="3989614"/>
            <a:ext cx="4798217" cy="2868386"/>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lIns="0" r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What do you want to prove?</a:t>
            </a:r>
          </a:p>
          <a:p>
            <a:pPr marL="342900" indent="-342900" eaLnBrk="1" hangingPunct="1">
              <a:spcBef>
                <a:spcPct val="0"/>
              </a:spcBef>
            </a:pPr>
            <a:r>
              <a:rPr lang="en-US" altLang="en-US" sz="2400" dirty="0"/>
              <a:t>Which rules will produce it?</a:t>
            </a:r>
          </a:p>
          <a:p>
            <a:pPr marL="342900" indent="-342900" eaLnBrk="1" hangingPunct="1">
              <a:spcBef>
                <a:spcPct val="0"/>
              </a:spcBef>
            </a:pPr>
            <a:r>
              <a:rPr lang="en-US" altLang="en-US" sz="2400" dirty="0"/>
              <a:t>What formulas are </a:t>
            </a:r>
            <a:br>
              <a:rPr lang="en-US" altLang="en-US" sz="2400" dirty="0"/>
            </a:br>
            <a:r>
              <a:rPr lang="en-US" altLang="en-US" sz="2400" dirty="0"/>
              <a:t>needed for this?</a:t>
            </a:r>
          </a:p>
          <a:p>
            <a:pPr marL="342900" indent="-342900" eaLnBrk="1" hangingPunct="1">
              <a:spcBef>
                <a:spcPct val="0"/>
              </a:spcBef>
            </a:pPr>
            <a:r>
              <a:rPr lang="en-US" altLang="en-US" sz="2400" dirty="0"/>
              <a:t>Use the right column of our rules</a:t>
            </a:r>
            <a:br>
              <a:rPr lang="en-US" altLang="en-US" sz="2400" dirty="0"/>
            </a:br>
            <a:r>
              <a:rPr lang="en-US" altLang="en-US" sz="2400" dirty="0"/>
              <a:t>i.e. rules that tell you how to prove statements that you want.</a:t>
            </a:r>
          </a:p>
          <a:p>
            <a:pPr marL="342900" indent="-342900" eaLnBrk="1" hangingPunct="1">
              <a:spcBef>
                <a:spcPct val="0"/>
              </a:spcBef>
            </a:pPr>
            <a:endParaRPr lang="en-US" altLang="en-US" sz="2400" dirty="0"/>
          </a:p>
        </p:txBody>
      </p:sp>
      <p:sp>
        <p:nvSpPr>
          <p:cNvPr id="17" name="AutoShape 35">
            <a:extLst>
              <a:ext uri="{FF2B5EF4-FFF2-40B4-BE49-F238E27FC236}">
                <a16:creationId xmlns:a16="http://schemas.microsoft.com/office/drawing/2014/main" id="{9FB21838-8E54-01D4-1A7A-4E77F802E5A9}"/>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1655E485-6344-D6B9-705E-4345D9A1B52D}"/>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2D6ED62B-A018-FF8E-AD9C-456A0CB6B2F8}"/>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3962FC81-B963-94D9-6A0A-F9E86C64075F}"/>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4C224F83-7203-8193-DFA7-0E928653DFFD}"/>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42E1C7BE-7DF6-417F-8675-FE7C3AEFDF06}"/>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8972E060-F476-44DA-750C-9BBFC9866652}"/>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09B91B38-E2EB-74FF-557A-2AD9A6F94F6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7BB4F258-C3F0-42B3-D9A1-42DDF0C5E187}"/>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8CC08EBE-B2FE-8DAE-7547-47FE258FD3AD}"/>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CF6F28D0-A000-B608-48F4-8A91AAEA1628}"/>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C18093C6-E883-60C4-67A1-338117D1C6E6}"/>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B8CF04E7-4700-0F34-38C9-69F6D877A5C4}"/>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C4FD4D80-69FC-020A-1DF8-5EE7515101D4}"/>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F9448380-D80A-EFE3-A823-80E9D624106F}"/>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29E1DCE1-8893-FB1D-8C3A-CFD18301933E}"/>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6D3BFB74-F989-C2F8-76BD-9A41691E4A42}"/>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4EC663B2-BB9E-5B97-B731-A3A542AD06BE}"/>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EA594909-DF7F-EE7B-468A-062E754B5775}"/>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DF9379FD-70A4-D529-1158-F0F4762B1293}"/>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3" name="Group 42">
            <a:extLst>
              <a:ext uri="{FF2B5EF4-FFF2-40B4-BE49-F238E27FC236}">
                <a16:creationId xmlns:a16="http://schemas.microsoft.com/office/drawing/2014/main" id="{9D74DE75-12F8-9EC4-AD92-1CC88852C83E}"/>
              </a:ext>
            </a:extLst>
          </p:cNvPr>
          <p:cNvGrpSpPr/>
          <p:nvPr/>
        </p:nvGrpSpPr>
        <p:grpSpPr>
          <a:xfrm>
            <a:off x="7010400" y="3924300"/>
            <a:ext cx="647700" cy="800100"/>
            <a:chOff x="7581900" y="3606800"/>
            <a:chExt cx="647700" cy="800100"/>
          </a:xfrm>
        </p:grpSpPr>
        <p:grpSp>
          <p:nvGrpSpPr>
            <p:cNvPr id="44" name="Group 43">
              <a:extLst>
                <a:ext uri="{FF2B5EF4-FFF2-40B4-BE49-F238E27FC236}">
                  <a16:creationId xmlns:a16="http://schemas.microsoft.com/office/drawing/2014/main" id="{6CFCC99D-6F04-ABFE-F379-B55E28D7AFE3}"/>
                </a:ext>
              </a:extLst>
            </p:cNvPr>
            <p:cNvGrpSpPr/>
            <p:nvPr/>
          </p:nvGrpSpPr>
          <p:grpSpPr>
            <a:xfrm>
              <a:off x="7581900" y="3606800"/>
              <a:ext cx="647700" cy="709892"/>
              <a:chOff x="7581900" y="3606800"/>
              <a:chExt cx="647700" cy="709892"/>
            </a:xfrm>
          </p:grpSpPr>
          <p:sp>
            <p:nvSpPr>
              <p:cNvPr id="46" name="Oval 45">
                <a:extLst>
                  <a:ext uri="{FF2B5EF4-FFF2-40B4-BE49-F238E27FC236}">
                    <a16:creationId xmlns:a16="http://schemas.microsoft.com/office/drawing/2014/main" id="{9EDB8AB1-6682-3FB8-A649-3911E4E0B274}"/>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47" name="Straight Arrow Connector 46">
                <a:extLst>
                  <a:ext uri="{FF2B5EF4-FFF2-40B4-BE49-F238E27FC236}">
                    <a16:creationId xmlns:a16="http://schemas.microsoft.com/office/drawing/2014/main" id="{D976821F-2399-9BA8-77DA-2FD3D99AB7B1}"/>
                  </a:ext>
                </a:extLst>
              </p:cNvPr>
              <p:cNvCxnSpPr>
                <a:cxnSpLocks/>
                <a:endCxn id="34" idx="2"/>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94C47B41-2006-6980-8526-09BEBB8D992C}"/>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5" name="Oval 44">
              <a:extLst>
                <a:ext uri="{FF2B5EF4-FFF2-40B4-BE49-F238E27FC236}">
                  <a16:creationId xmlns:a16="http://schemas.microsoft.com/office/drawing/2014/main" id="{FD39A28E-A5E5-2202-BFB0-452962536766}"/>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0" name="Group 24">
            <a:extLst>
              <a:ext uri="{FF2B5EF4-FFF2-40B4-BE49-F238E27FC236}">
                <a16:creationId xmlns:a16="http://schemas.microsoft.com/office/drawing/2014/main" id="{E3A50E22-9757-A74D-C985-CE5127F408FB}"/>
              </a:ext>
            </a:extLst>
          </p:cNvPr>
          <p:cNvGrpSpPr>
            <a:grpSpLocks/>
          </p:cNvGrpSpPr>
          <p:nvPr/>
        </p:nvGrpSpPr>
        <p:grpSpPr bwMode="auto">
          <a:xfrm>
            <a:off x="29742" y="685800"/>
            <a:ext cx="1600316" cy="1421080"/>
            <a:chOff x="95" y="960"/>
            <a:chExt cx="2712" cy="2504"/>
          </a:xfrm>
        </p:grpSpPr>
        <p:pic>
          <p:nvPicPr>
            <p:cNvPr id="41" name="Picture 20" descr="Hilbert">
              <a:extLst>
                <a:ext uri="{FF2B5EF4-FFF2-40B4-BE49-F238E27FC236}">
                  <a16:creationId xmlns:a16="http://schemas.microsoft.com/office/drawing/2014/main" id="{AAE8E728-D6D6-8A0C-DAF3-9D0100F6ED8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Text Box 10">
              <a:extLst>
                <a:ext uri="{FF2B5EF4-FFF2-40B4-BE49-F238E27FC236}">
                  <a16:creationId xmlns:a16="http://schemas.microsoft.com/office/drawing/2014/main" id="{34A4DD15-A778-2CD1-647D-2A0D09D2BF92}"/>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pic>
        <p:nvPicPr>
          <p:cNvPr id="57" name="Picture 56">
            <a:extLst>
              <a:ext uri="{FF2B5EF4-FFF2-40B4-BE49-F238E27FC236}">
                <a16:creationId xmlns:a16="http://schemas.microsoft.com/office/drawing/2014/main" id="{E9C9A59A-AC98-5F1F-FDC9-F82BBABA058A}"/>
              </a:ext>
            </a:extLst>
          </p:cNvPr>
          <p:cNvPicPr>
            <a:picLocks noChangeAspect="1"/>
          </p:cNvPicPr>
          <p:nvPr/>
        </p:nvPicPr>
        <p:blipFill>
          <a:blip r:embed="rId3"/>
          <a:stretch>
            <a:fillRect/>
          </a:stretch>
        </p:blipFill>
        <p:spPr>
          <a:xfrm>
            <a:off x="1758157" y="156132"/>
            <a:ext cx="4947443" cy="3712512"/>
          </a:xfrm>
          <a:prstGeom prst="rect">
            <a:avLst/>
          </a:prstGeom>
        </p:spPr>
      </p:pic>
      <p:sp>
        <p:nvSpPr>
          <p:cNvPr id="58" name="Rectangle 57">
            <a:extLst>
              <a:ext uri="{FF2B5EF4-FFF2-40B4-BE49-F238E27FC236}">
                <a16:creationId xmlns:a16="http://schemas.microsoft.com/office/drawing/2014/main" id="{8E06D10D-7086-DC48-414E-8C142BC70C49}"/>
              </a:ext>
            </a:extLst>
          </p:cNvPr>
          <p:cNvSpPr/>
          <p:nvPr/>
        </p:nvSpPr>
        <p:spPr bwMode="auto">
          <a:xfrm>
            <a:off x="4609261" y="610094"/>
            <a:ext cx="2093957" cy="3199905"/>
          </a:xfrm>
          <a:prstGeom prst="rect">
            <a:avLst/>
          </a:prstGeom>
          <a:noFill/>
          <a:ln w="28575">
            <a:solidFill>
              <a:schemeClr val="accent2"/>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259688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1+#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500" fill="hold"/>
                                        <p:tgtEl>
                                          <p:spTgt spid="24"/>
                                        </p:tgtEl>
                                        <p:attrNameLst>
                                          <p:attrName>ppt_x</p:attrName>
                                        </p:attrNameLst>
                                      </p:cBhvr>
                                      <p:tavLst>
                                        <p:tav tm="0">
                                          <p:val>
                                            <p:strVal val="1+#ppt_w/2"/>
                                          </p:val>
                                        </p:tav>
                                        <p:tav tm="100000">
                                          <p:val>
                                            <p:strVal val="#ppt_x"/>
                                          </p:val>
                                        </p:tav>
                                      </p:tavLst>
                                    </p:anim>
                                    <p:anim calcmode="lin" valueType="num">
                                      <p:cBhvr additive="base">
                                        <p:cTn id="16"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16">
                                            <p:txEl>
                                              <p:pRg st="1" end="1"/>
                                            </p:txEl>
                                          </p:spTgt>
                                        </p:tgtEl>
                                        <p:attrNameLst>
                                          <p:attrName>style.visibility</p:attrName>
                                        </p:attrNameLst>
                                      </p:cBhvr>
                                      <p:to>
                                        <p:strVal val="visible"/>
                                      </p:to>
                                    </p:set>
                                    <p:anim calcmode="lin" valueType="num">
                                      <p:cBhvr additive="base">
                                        <p:cTn id="21"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16">
                                            <p:txEl>
                                              <p:pRg st="2" end="2"/>
                                            </p:txEl>
                                          </p:spTgt>
                                        </p:tgtEl>
                                        <p:attrNameLst>
                                          <p:attrName>style.visibility</p:attrName>
                                        </p:attrNameLst>
                                      </p:cBhvr>
                                      <p:to>
                                        <p:strVal val="visible"/>
                                      </p:to>
                                    </p:set>
                                    <p:anim calcmode="lin" valueType="num">
                                      <p:cBhvr additive="base">
                                        <p:cTn id="2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6">
                                            <p:txEl>
                                              <p:pRg st="3" end="3"/>
                                            </p:txEl>
                                          </p:spTgt>
                                        </p:tgtEl>
                                        <p:attrNameLst>
                                          <p:attrName>style.visibility</p:attrName>
                                        </p:attrNameLst>
                                      </p:cBhvr>
                                      <p:to>
                                        <p:strVal val="visible"/>
                                      </p:to>
                                    </p:set>
                                    <p:anim calcmode="lin" valueType="num">
                                      <p:cBhvr additive="base">
                                        <p:cTn id="33"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6">
                                            <p:txEl>
                                              <p:pRg st="3" end="3"/>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57"/>
                                        </p:tgtEl>
                                        <p:attrNameLst>
                                          <p:attrName>style.visibility</p:attrName>
                                        </p:attrNameLst>
                                      </p:cBhvr>
                                      <p:to>
                                        <p:strVal val="visible"/>
                                      </p:to>
                                    </p:set>
                                    <p:anim calcmode="lin" valueType="num">
                                      <p:cBhvr additive="base">
                                        <p:cTn id="37" dur="500" fill="hold"/>
                                        <p:tgtEl>
                                          <p:spTgt spid="57"/>
                                        </p:tgtEl>
                                        <p:attrNameLst>
                                          <p:attrName>ppt_x</p:attrName>
                                        </p:attrNameLst>
                                      </p:cBhvr>
                                      <p:tavLst>
                                        <p:tav tm="0">
                                          <p:val>
                                            <p:strVal val="1+#ppt_w/2"/>
                                          </p:val>
                                        </p:tav>
                                        <p:tav tm="100000">
                                          <p:val>
                                            <p:strVal val="#ppt_x"/>
                                          </p:val>
                                        </p:tav>
                                      </p:tavLst>
                                    </p:anim>
                                    <p:anim calcmode="lin" valueType="num">
                                      <p:cBhvr additive="base">
                                        <p:cTn id="38" dur="500" fill="hold"/>
                                        <p:tgtEl>
                                          <p:spTgt spid="57"/>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additive="base">
                                        <p:cTn id="41" dur="500" fill="hold"/>
                                        <p:tgtEl>
                                          <p:spTgt spid="58"/>
                                        </p:tgtEl>
                                        <p:attrNameLst>
                                          <p:attrName>ppt_x</p:attrName>
                                        </p:attrNameLst>
                                      </p:cBhvr>
                                      <p:tavLst>
                                        <p:tav tm="0">
                                          <p:val>
                                            <p:strVal val="1+#ppt_w/2"/>
                                          </p:val>
                                        </p:tav>
                                        <p:tav tm="100000">
                                          <p:val>
                                            <p:strVal val="#ppt_x"/>
                                          </p:val>
                                        </p:tav>
                                      </p:tavLst>
                                    </p:anim>
                                    <p:anim calcmode="lin" valueType="num">
                                      <p:cBhvr additive="base">
                                        <p:cTn id="4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1+#ppt_w/2"/>
                                          </p:val>
                                        </p:tav>
                                        <p:tav tm="100000">
                                          <p:val>
                                            <p:strVal val="#ppt_x"/>
                                          </p:val>
                                        </p:tav>
                                      </p:tavLst>
                                    </p:anim>
                                    <p:anim calcmode="lin" valueType="num">
                                      <p:cBhvr additive="base">
                                        <p:cTn id="48"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43"/>
                                        </p:tgtEl>
                                        <p:attrNameLst>
                                          <p:attrName>style.visibility</p:attrName>
                                        </p:attrNameLst>
                                      </p:cBhvr>
                                      <p:to>
                                        <p:strVal val="visible"/>
                                      </p:to>
                                    </p:set>
                                    <p:anim calcmode="lin" valueType="num">
                                      <p:cBhvr additive="base">
                                        <p:cTn id="53" dur="500" fill="hold"/>
                                        <p:tgtEl>
                                          <p:spTgt spid="43"/>
                                        </p:tgtEl>
                                        <p:attrNameLst>
                                          <p:attrName>ppt_x</p:attrName>
                                        </p:attrNameLst>
                                      </p:cBhvr>
                                      <p:tavLst>
                                        <p:tav tm="0">
                                          <p:val>
                                            <p:strVal val="1+#ppt_w/2"/>
                                          </p:val>
                                        </p:tav>
                                        <p:tav tm="100000">
                                          <p:val>
                                            <p:strVal val="#ppt_x"/>
                                          </p:val>
                                        </p:tav>
                                      </p:tavLst>
                                    </p:anim>
                                    <p:anim calcmode="lin" valueType="num">
                                      <p:cBhvr additive="base">
                                        <p:cTn id="54"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4" grpId="0" animBg="1"/>
      <p:bldP spid="58"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D959F4-CA58-0F6E-488B-9B0EB35C9557}"/>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CCD40945-394F-9491-B608-A198E93E1E9B}"/>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5373E853-7E5E-FD71-78B3-BD84BEB61C33}"/>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541730E5-3603-FB1A-8CD2-C0902013A960}"/>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87304699-E06F-E3B3-CEED-6D5570845272}"/>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816497CC-36CE-D360-2015-9C938E809347}"/>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C8FCBC2E-AE73-16B7-348E-284053AE85B6}"/>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53B5FA88-3F86-CAFF-95DD-0972425A2824}"/>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9E3694FD-1177-1A2C-5694-D8A0B4E8614B}"/>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C416CCE0-3C23-0E51-1198-E42C7660504C}"/>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6652C020-A919-6FB1-A1CF-33569B8DBDDB}"/>
              </a:ext>
            </a:extLst>
          </p:cNvPr>
          <p:cNvSpPr>
            <a:spLocks noChangeArrowheads="1"/>
          </p:cNvSpPr>
          <p:nvPr/>
        </p:nvSpPr>
        <p:spPr bwMode="auto">
          <a:xfrm>
            <a:off x="1866900" y="3294061"/>
            <a:ext cx="4838700" cy="17351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Use your intuition to guess a formula that might be useful to prove as a stepping stone (lemma) towards your final theorem.</a:t>
            </a:r>
          </a:p>
        </p:txBody>
      </p:sp>
      <p:sp>
        <p:nvSpPr>
          <p:cNvPr id="17" name="AutoShape 35">
            <a:extLst>
              <a:ext uri="{FF2B5EF4-FFF2-40B4-BE49-F238E27FC236}">
                <a16:creationId xmlns:a16="http://schemas.microsoft.com/office/drawing/2014/main" id="{916CD5E6-4713-814E-123C-D7FC0E9C4D8F}"/>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1BA31674-C2EA-BCDD-B440-7B911E6A7A02}"/>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2C3C53C6-85EF-9BDA-E64E-27E6BF395B97}"/>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E93F2B0C-9522-A132-7011-FB4097F53BF0}"/>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3A4990DB-4714-3402-3CFC-2F150C1057F5}"/>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7E1933ED-C798-01E7-3C2C-E4A0034709B5}"/>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5A2BD0CA-D401-C5EA-E38F-4776D4A25E5B}"/>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F553F888-F6C5-7C0B-EFC0-C110902A62C1}"/>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189D2B92-7F95-BAD0-0F74-58AF34D0D325}"/>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B3E792BE-4049-BD03-79AD-36558334BDCD}"/>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C0963869-2E48-7DD3-8001-0805CBCD09FA}"/>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A6C43630-E451-A11C-010C-5D961FF56907}"/>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F8620A8A-A452-3B20-20CF-F28DBD796842}"/>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45B0285C-2D2A-CF4E-A29F-E878AB2EFD1D}"/>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B75D56E4-0B52-2501-D0DD-9DDB2CFE795F}"/>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AC47A588-1A25-FF1A-D7A1-3E7948EADFC8}"/>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D67E85FC-A1CA-3FC3-562B-D0E8B108C150}"/>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F3A797A3-BD53-E33B-A888-F6312DB5D155}"/>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37A8328F-1924-C37D-1963-229A005AECC5}"/>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90C2B908-500F-9A38-AD3E-9D6B1DEB21BC}"/>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3" name="Group 42">
            <a:extLst>
              <a:ext uri="{FF2B5EF4-FFF2-40B4-BE49-F238E27FC236}">
                <a16:creationId xmlns:a16="http://schemas.microsoft.com/office/drawing/2014/main" id="{F826ABF5-BCF5-6936-E5FB-F37E8A54F07A}"/>
              </a:ext>
            </a:extLst>
          </p:cNvPr>
          <p:cNvGrpSpPr/>
          <p:nvPr/>
        </p:nvGrpSpPr>
        <p:grpSpPr>
          <a:xfrm>
            <a:off x="7010400" y="3924300"/>
            <a:ext cx="647700" cy="800100"/>
            <a:chOff x="7581900" y="3606800"/>
            <a:chExt cx="647700" cy="800100"/>
          </a:xfrm>
        </p:grpSpPr>
        <p:grpSp>
          <p:nvGrpSpPr>
            <p:cNvPr id="44" name="Group 43">
              <a:extLst>
                <a:ext uri="{FF2B5EF4-FFF2-40B4-BE49-F238E27FC236}">
                  <a16:creationId xmlns:a16="http://schemas.microsoft.com/office/drawing/2014/main" id="{A328C826-4D80-9BE7-F008-2B87B78C6F8A}"/>
                </a:ext>
              </a:extLst>
            </p:cNvPr>
            <p:cNvGrpSpPr/>
            <p:nvPr/>
          </p:nvGrpSpPr>
          <p:grpSpPr>
            <a:xfrm>
              <a:off x="7581900" y="3606800"/>
              <a:ext cx="647700" cy="709892"/>
              <a:chOff x="7581900" y="3606800"/>
              <a:chExt cx="647700" cy="709892"/>
            </a:xfrm>
          </p:grpSpPr>
          <p:sp>
            <p:nvSpPr>
              <p:cNvPr id="46" name="Oval 45">
                <a:extLst>
                  <a:ext uri="{FF2B5EF4-FFF2-40B4-BE49-F238E27FC236}">
                    <a16:creationId xmlns:a16="http://schemas.microsoft.com/office/drawing/2014/main" id="{632CF38B-30C9-076D-55C4-82E44C8B2709}"/>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47" name="Straight Arrow Connector 46">
                <a:extLst>
                  <a:ext uri="{FF2B5EF4-FFF2-40B4-BE49-F238E27FC236}">
                    <a16:creationId xmlns:a16="http://schemas.microsoft.com/office/drawing/2014/main" id="{26173A4B-1132-27D8-29AB-0E1C7D8C25E9}"/>
                  </a:ext>
                </a:extLst>
              </p:cNvPr>
              <p:cNvCxnSpPr>
                <a:cxnSpLocks/>
                <a:endCxn id="34" idx="2"/>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A2DD9C68-87C7-C7D5-7426-997CBDB9DC17}"/>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5" name="Oval 44">
              <a:extLst>
                <a:ext uri="{FF2B5EF4-FFF2-40B4-BE49-F238E27FC236}">
                  <a16:creationId xmlns:a16="http://schemas.microsoft.com/office/drawing/2014/main" id="{4DD221C3-2EA1-DEC0-076B-7CE0B1E9B150}"/>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40" name="Oval 39">
            <a:extLst>
              <a:ext uri="{FF2B5EF4-FFF2-40B4-BE49-F238E27FC236}">
                <a16:creationId xmlns:a16="http://schemas.microsoft.com/office/drawing/2014/main" id="{D8C5A347-2609-496D-E596-BB27692F8F47}"/>
              </a:ext>
            </a:extLst>
          </p:cNvPr>
          <p:cNvSpPr/>
          <p:nvPr/>
        </p:nvSpPr>
        <p:spPr>
          <a:xfrm>
            <a:off x="3581400" y="5118463"/>
            <a:ext cx="152400" cy="152400"/>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42" name="Group 24">
            <a:extLst>
              <a:ext uri="{FF2B5EF4-FFF2-40B4-BE49-F238E27FC236}">
                <a16:creationId xmlns:a16="http://schemas.microsoft.com/office/drawing/2014/main" id="{E994B452-99E6-6662-4185-171778E6525F}"/>
              </a:ext>
            </a:extLst>
          </p:cNvPr>
          <p:cNvGrpSpPr>
            <a:grpSpLocks/>
          </p:cNvGrpSpPr>
          <p:nvPr/>
        </p:nvGrpSpPr>
        <p:grpSpPr bwMode="auto">
          <a:xfrm>
            <a:off x="29742" y="685800"/>
            <a:ext cx="1600316" cy="1421080"/>
            <a:chOff x="95" y="960"/>
            <a:chExt cx="2712" cy="2504"/>
          </a:xfrm>
        </p:grpSpPr>
        <p:pic>
          <p:nvPicPr>
            <p:cNvPr id="57" name="Picture 20" descr="Hilbert">
              <a:extLst>
                <a:ext uri="{FF2B5EF4-FFF2-40B4-BE49-F238E27FC236}">
                  <a16:creationId xmlns:a16="http://schemas.microsoft.com/office/drawing/2014/main" id="{48C8A2A5-4838-569B-B63F-367DF4565CA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ext Box 10">
              <a:extLst>
                <a:ext uri="{FF2B5EF4-FFF2-40B4-BE49-F238E27FC236}">
                  <a16:creationId xmlns:a16="http://schemas.microsoft.com/office/drawing/2014/main" id="{21C7A2A2-E644-10B0-EC08-B1481FDD3ED9}"/>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4" name="Rectangle 3">
            <a:extLst>
              <a:ext uri="{FF2B5EF4-FFF2-40B4-BE49-F238E27FC236}">
                <a16:creationId xmlns:a16="http://schemas.microsoft.com/office/drawing/2014/main" id="{D341DA47-5875-62E3-0BC5-93FDE025D19F}"/>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30917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0"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990A94-D948-B996-A9EF-FAF3A1AC6058}"/>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5818F1F7-E64F-0F4D-4349-629B5B35A144}"/>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902E5749-A09B-118A-B934-2FFEFDC285C5}"/>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12EF2A13-8E55-950A-3B70-1C6D7497B627}"/>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28F9E791-6457-A7A8-CBA0-85DCFFBC57C7}"/>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02610DBE-F53B-7056-8E59-0C2FDBC8AC5B}"/>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ADC26B1D-9870-F105-F509-03262BE7E92B}"/>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D2F622AD-BCC8-3868-4D76-7EA808EDCD4C}"/>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2D9CFCE2-B606-3202-47B5-270418B3BAF3}"/>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0C7990A0-4AA2-7FF3-D6E4-E76C5FE969B6}"/>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317C7667-B520-494B-2A10-2B47D448CE29}"/>
              </a:ext>
            </a:extLst>
          </p:cNvPr>
          <p:cNvSpPr>
            <a:spLocks noChangeArrowheads="1"/>
          </p:cNvSpPr>
          <p:nvPr/>
        </p:nvSpPr>
        <p:spPr bwMode="auto">
          <a:xfrm>
            <a:off x="2484438" y="3294061"/>
            <a:ext cx="4221162" cy="5159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How can you link these up?</a:t>
            </a:r>
          </a:p>
        </p:txBody>
      </p:sp>
      <p:sp>
        <p:nvSpPr>
          <p:cNvPr id="17" name="AutoShape 35">
            <a:extLst>
              <a:ext uri="{FF2B5EF4-FFF2-40B4-BE49-F238E27FC236}">
                <a16:creationId xmlns:a16="http://schemas.microsoft.com/office/drawing/2014/main" id="{78668225-40AD-EC96-2A87-0A259273CA62}"/>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4BE415AD-6F22-5434-FF20-1E3D17588BBA}"/>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8F86E3FA-B4CE-154A-8A56-50089A9F3CF5}"/>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2AA49BE3-9EC1-9AF0-F5DF-12A43D139330}"/>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9F792888-F6AC-5FBD-4D19-DE6F02BE091F}"/>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9AC5F183-BBF5-E3CD-6523-E2C3F78E659C}"/>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22BE5CF0-F614-9516-4D81-C1840A6CB941}"/>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28863FE5-D5BE-A841-6E70-3FC512B725C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00F40B95-5391-7248-1023-8968E5936ED6}"/>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D1335A91-00D9-8E25-CDA5-7B0EE7611DB3}"/>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FB637C4D-1111-A4B9-419A-6CCE5DA31BB2}"/>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1AA45D8D-CF55-8E7D-78CC-04E5F57385CE}"/>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B342823F-BE85-7EB8-FF5C-F31A0F3C3C92}"/>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91F75449-C73F-59F1-09D0-6860A50A95A3}"/>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BCBC5401-45EF-1E7C-AB7D-0EAF39D1797E}"/>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83059079-BE6F-ABAD-9C7E-0B3E78DDDCAA}"/>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541C1B8C-74DA-A4A7-3903-283A7B3C1C01}"/>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862E9BC2-84AE-D074-D518-3ACA25C93510}"/>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463B37FE-B4B3-F67F-944C-7D5102E070FE}"/>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93FFD419-8C28-A492-FAC5-84352DD5B224}"/>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4" name="Freeform: Shape 3">
            <a:extLst>
              <a:ext uri="{FF2B5EF4-FFF2-40B4-BE49-F238E27FC236}">
                <a16:creationId xmlns:a16="http://schemas.microsoft.com/office/drawing/2014/main" id="{206C88D2-75DA-9741-E904-AF7A394D7966}"/>
              </a:ext>
            </a:extLst>
          </p:cNvPr>
          <p:cNvSpPr/>
          <p:nvPr/>
        </p:nvSpPr>
        <p:spPr>
          <a:xfrm>
            <a:off x="1714500" y="4368385"/>
            <a:ext cx="5270500" cy="824594"/>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Lst>
            <a:ahLst/>
            <a:cxnLst>
              <a:cxn ang="0">
                <a:pos x="connsiteX0" y="connsiteY0"/>
              </a:cxn>
              <a:cxn ang="0">
                <a:pos x="connsiteX1" y="connsiteY1"/>
              </a:cxn>
              <a:cxn ang="0">
                <a:pos x="connsiteX2" y="connsiteY2"/>
              </a:cxn>
              <a:cxn ang="0">
                <a:pos x="connsiteX3" y="connsiteY3"/>
              </a:cxn>
            </a:cxnLst>
            <a:rect l="l" t="t" r="r" b="b"/>
            <a:pathLst>
              <a:path w="5270500" h="824594">
                <a:moveTo>
                  <a:pt x="0" y="419515"/>
                </a:moveTo>
                <a:cubicBezTo>
                  <a:pt x="690033" y="649173"/>
                  <a:pt x="1380067" y="878832"/>
                  <a:pt x="1917700" y="813215"/>
                </a:cubicBezTo>
                <a:cubicBezTo>
                  <a:pt x="2455333" y="747598"/>
                  <a:pt x="2667000" y="116832"/>
                  <a:pt x="3225800" y="25815"/>
                </a:cubicBezTo>
                <a:cubicBezTo>
                  <a:pt x="3784600" y="-65202"/>
                  <a:pt x="4527550" y="100956"/>
                  <a:pt x="5270500" y="26711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grpSp>
        <p:nvGrpSpPr>
          <p:cNvPr id="40" name="Group 39">
            <a:extLst>
              <a:ext uri="{FF2B5EF4-FFF2-40B4-BE49-F238E27FC236}">
                <a16:creationId xmlns:a16="http://schemas.microsoft.com/office/drawing/2014/main" id="{2913E44B-3F90-9881-155C-18103FCA5FE3}"/>
              </a:ext>
            </a:extLst>
          </p:cNvPr>
          <p:cNvGrpSpPr/>
          <p:nvPr/>
        </p:nvGrpSpPr>
        <p:grpSpPr>
          <a:xfrm>
            <a:off x="7010400" y="3924300"/>
            <a:ext cx="647700" cy="800100"/>
            <a:chOff x="7581900" y="3606800"/>
            <a:chExt cx="647700" cy="800100"/>
          </a:xfrm>
        </p:grpSpPr>
        <p:grpSp>
          <p:nvGrpSpPr>
            <p:cNvPr id="41" name="Group 40">
              <a:extLst>
                <a:ext uri="{FF2B5EF4-FFF2-40B4-BE49-F238E27FC236}">
                  <a16:creationId xmlns:a16="http://schemas.microsoft.com/office/drawing/2014/main" id="{C74157AB-98F3-3F81-ECD3-A30D30BD6778}"/>
                </a:ext>
              </a:extLst>
            </p:cNvPr>
            <p:cNvGrpSpPr/>
            <p:nvPr/>
          </p:nvGrpSpPr>
          <p:grpSpPr>
            <a:xfrm>
              <a:off x="7581900" y="3606800"/>
              <a:ext cx="647700" cy="709892"/>
              <a:chOff x="7581900" y="3606800"/>
              <a:chExt cx="647700" cy="709892"/>
            </a:xfrm>
          </p:grpSpPr>
          <p:sp>
            <p:nvSpPr>
              <p:cNvPr id="57" name="Oval 56">
                <a:extLst>
                  <a:ext uri="{FF2B5EF4-FFF2-40B4-BE49-F238E27FC236}">
                    <a16:creationId xmlns:a16="http://schemas.microsoft.com/office/drawing/2014/main" id="{A231417C-72F3-9B9F-7ADD-5AA0804AA36E}"/>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58" name="Straight Arrow Connector 57">
                <a:extLst>
                  <a:ext uri="{FF2B5EF4-FFF2-40B4-BE49-F238E27FC236}">
                    <a16:creationId xmlns:a16="http://schemas.microsoft.com/office/drawing/2014/main" id="{7D6AE640-B0B5-CF70-5CED-26B6EAD4F202}"/>
                  </a:ext>
                </a:extLst>
              </p:cNvPr>
              <p:cNvCxnSpPr>
                <a:cxnSpLocks/>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9" name="Straight Arrow Connector 58">
                <a:extLst>
                  <a:ext uri="{FF2B5EF4-FFF2-40B4-BE49-F238E27FC236}">
                    <a16:creationId xmlns:a16="http://schemas.microsoft.com/office/drawing/2014/main" id="{C9F9D362-A920-DEE8-816F-B565565A254A}"/>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2" name="Oval 41">
              <a:extLst>
                <a:ext uri="{FF2B5EF4-FFF2-40B4-BE49-F238E27FC236}">
                  <a16:creationId xmlns:a16="http://schemas.microsoft.com/office/drawing/2014/main" id="{6C061F44-C3FC-2F3B-1C3F-4144A48DE749}"/>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60" name="AutoShape 35">
            <a:extLst>
              <a:ext uri="{FF2B5EF4-FFF2-40B4-BE49-F238E27FC236}">
                <a16:creationId xmlns:a16="http://schemas.microsoft.com/office/drawing/2014/main" id="{FC9AD6FD-FAB9-4D38-1E21-98F26668DEF4}"/>
              </a:ext>
            </a:extLst>
          </p:cNvPr>
          <p:cNvSpPr>
            <a:spLocks noChangeArrowheads="1"/>
          </p:cNvSpPr>
          <p:nvPr/>
        </p:nvSpPr>
        <p:spPr bwMode="auto">
          <a:xfrm>
            <a:off x="3360738" y="5486400"/>
            <a:ext cx="5478462" cy="12954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For small problems, there are only </a:t>
            </a:r>
            <a:br>
              <a:rPr lang="en-US" altLang="en-US" sz="2400" dirty="0"/>
            </a:br>
            <a:r>
              <a:rPr lang="en-US" altLang="en-US" sz="2400" dirty="0"/>
              <a:t>  so many things to try.</a:t>
            </a:r>
          </a:p>
          <a:p>
            <a:pPr eaLnBrk="1" hangingPunct="1">
              <a:spcBef>
                <a:spcPct val="0"/>
              </a:spcBef>
              <a:buNone/>
            </a:pPr>
            <a:r>
              <a:rPr lang="en-US" altLang="en-US" sz="2400" dirty="0"/>
              <a:t>With brute force, you simply try them all!</a:t>
            </a:r>
          </a:p>
        </p:txBody>
      </p:sp>
      <p:sp>
        <p:nvSpPr>
          <p:cNvPr id="61" name="Freeform: Shape 60">
            <a:extLst>
              <a:ext uri="{FF2B5EF4-FFF2-40B4-BE49-F238E27FC236}">
                <a16:creationId xmlns:a16="http://schemas.microsoft.com/office/drawing/2014/main" id="{DD2910BE-0E2F-B2C0-4D70-3C345843765D}"/>
              </a:ext>
            </a:extLst>
          </p:cNvPr>
          <p:cNvSpPr/>
          <p:nvPr/>
        </p:nvSpPr>
        <p:spPr>
          <a:xfrm flipV="1">
            <a:off x="1384300" y="3808676"/>
            <a:ext cx="5499100" cy="461005"/>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226768 h 621111"/>
              <a:gd name="connsiteX1" fmla="*/ 1917700 w 5270500"/>
              <a:gd name="connsiteY1" fmla="*/ 620468 h 621111"/>
              <a:gd name="connsiteX2" fmla="*/ 3289453 w 5270500"/>
              <a:gd name="connsiteY2" fmla="*/ 150568 h 621111"/>
              <a:gd name="connsiteX3" fmla="*/ 5270500 w 5270500"/>
              <a:gd name="connsiteY3" fmla="*/ 74368 h 621111"/>
              <a:gd name="connsiteX0" fmla="*/ 0 w 5448729"/>
              <a:gd name="connsiteY0" fmla="*/ 76453 h 546353"/>
              <a:gd name="connsiteX1" fmla="*/ 1917700 w 5448729"/>
              <a:gd name="connsiteY1" fmla="*/ 470153 h 546353"/>
              <a:gd name="connsiteX2" fmla="*/ 3289453 w 5448729"/>
              <a:gd name="connsiteY2" fmla="*/ 253 h 546353"/>
              <a:gd name="connsiteX3" fmla="*/ 5448729 w 5448729"/>
              <a:gd name="connsiteY3" fmla="*/ 546353 h 546353"/>
              <a:gd name="connsiteX0" fmla="*/ 0 w 5448729"/>
              <a:gd name="connsiteY0" fmla="*/ 0 h 469900"/>
              <a:gd name="connsiteX1" fmla="*/ 1917700 w 5448729"/>
              <a:gd name="connsiteY1" fmla="*/ 393700 h 469900"/>
              <a:gd name="connsiteX2" fmla="*/ 3327645 w 5448729"/>
              <a:gd name="connsiteY2" fmla="*/ 241300 h 469900"/>
              <a:gd name="connsiteX3" fmla="*/ 5448729 w 5448729"/>
              <a:gd name="connsiteY3" fmla="*/ 469900 h 469900"/>
              <a:gd name="connsiteX0" fmla="*/ 0 w 5512382"/>
              <a:gd name="connsiteY0" fmla="*/ 394807 h 464569"/>
              <a:gd name="connsiteX1" fmla="*/ 1981353 w 5512382"/>
              <a:gd name="connsiteY1" fmla="*/ 153507 h 464569"/>
              <a:gd name="connsiteX2" fmla="*/ 3391298 w 5512382"/>
              <a:gd name="connsiteY2" fmla="*/ 1107 h 464569"/>
              <a:gd name="connsiteX3" fmla="*/ 5512382 w 5512382"/>
              <a:gd name="connsiteY3" fmla="*/ 229707 h 464569"/>
              <a:gd name="connsiteX0" fmla="*/ 0 w 5512382"/>
              <a:gd name="connsiteY0" fmla="*/ 394807 h 394807"/>
              <a:gd name="connsiteX1" fmla="*/ 1981353 w 5512382"/>
              <a:gd name="connsiteY1" fmla="*/ 153507 h 394807"/>
              <a:gd name="connsiteX2" fmla="*/ 3391298 w 5512382"/>
              <a:gd name="connsiteY2" fmla="*/ 1107 h 394807"/>
              <a:gd name="connsiteX3" fmla="*/ 5512382 w 5512382"/>
              <a:gd name="connsiteY3" fmla="*/ 229707 h 394807"/>
              <a:gd name="connsiteX0" fmla="*/ 0 w 5512382"/>
              <a:gd name="connsiteY0" fmla="*/ 461005 h 461005"/>
              <a:gd name="connsiteX1" fmla="*/ 1866777 w 5512382"/>
              <a:gd name="connsiteY1" fmla="*/ 29205 h 461005"/>
              <a:gd name="connsiteX2" fmla="*/ 3391298 w 5512382"/>
              <a:gd name="connsiteY2" fmla="*/ 67305 h 461005"/>
              <a:gd name="connsiteX3" fmla="*/ 5512382 w 5512382"/>
              <a:gd name="connsiteY3" fmla="*/ 295905 h 461005"/>
            </a:gdLst>
            <a:ahLst/>
            <a:cxnLst>
              <a:cxn ang="0">
                <a:pos x="connsiteX0" y="connsiteY0"/>
              </a:cxn>
              <a:cxn ang="0">
                <a:pos x="connsiteX1" y="connsiteY1"/>
              </a:cxn>
              <a:cxn ang="0">
                <a:pos x="connsiteX2" y="connsiteY2"/>
              </a:cxn>
              <a:cxn ang="0">
                <a:pos x="connsiteX3" y="connsiteY3"/>
              </a:cxn>
            </a:cxnLst>
            <a:rect l="l" t="t" r="r" b="b"/>
            <a:pathLst>
              <a:path w="5512382" h="461005">
                <a:moveTo>
                  <a:pt x="0" y="461005"/>
                </a:moveTo>
                <a:cubicBezTo>
                  <a:pt x="575457" y="131863"/>
                  <a:pt x="1301561" y="94822"/>
                  <a:pt x="1866777" y="29205"/>
                </a:cubicBezTo>
                <a:cubicBezTo>
                  <a:pt x="2431993" y="-36412"/>
                  <a:pt x="2783697" y="22855"/>
                  <a:pt x="3391298" y="67305"/>
                </a:cubicBezTo>
                <a:cubicBezTo>
                  <a:pt x="3998899" y="111755"/>
                  <a:pt x="4769432" y="129746"/>
                  <a:pt x="5512382" y="29590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2" name="Freeform: Shape 61">
            <a:extLst>
              <a:ext uri="{FF2B5EF4-FFF2-40B4-BE49-F238E27FC236}">
                <a16:creationId xmlns:a16="http://schemas.microsoft.com/office/drawing/2014/main" id="{40D37D22-9925-E244-4F2D-3A403FFAEB15}"/>
              </a:ext>
            </a:extLst>
          </p:cNvPr>
          <p:cNvSpPr/>
          <p:nvPr/>
        </p:nvSpPr>
        <p:spPr>
          <a:xfrm flipV="1">
            <a:off x="1397000" y="4336764"/>
            <a:ext cx="5397500" cy="554761"/>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215894 h 609672"/>
              <a:gd name="connsiteX1" fmla="*/ 1917700 w 5270500"/>
              <a:gd name="connsiteY1" fmla="*/ 609594 h 609672"/>
              <a:gd name="connsiteX2" fmla="*/ 3302000 w 5270500"/>
              <a:gd name="connsiteY2" fmla="*/ 190494 h 609672"/>
              <a:gd name="connsiteX3" fmla="*/ 5270500 w 5270500"/>
              <a:gd name="connsiteY3" fmla="*/ 63494 h 609672"/>
              <a:gd name="connsiteX0" fmla="*/ 0 w 5270500"/>
              <a:gd name="connsiteY0" fmla="*/ 205640 h 299495"/>
              <a:gd name="connsiteX1" fmla="*/ 2044700 w 5270500"/>
              <a:gd name="connsiteY1" fmla="*/ 167540 h 299495"/>
              <a:gd name="connsiteX2" fmla="*/ 3302000 w 5270500"/>
              <a:gd name="connsiteY2" fmla="*/ 180240 h 299495"/>
              <a:gd name="connsiteX3" fmla="*/ 5270500 w 5270500"/>
              <a:gd name="connsiteY3" fmla="*/ 53240 h 299495"/>
              <a:gd name="connsiteX0" fmla="*/ 0 w 5397500"/>
              <a:gd name="connsiteY0" fmla="*/ 523140 h 580681"/>
              <a:gd name="connsiteX1" fmla="*/ 2171700 w 5397500"/>
              <a:gd name="connsiteY1" fmla="*/ 167540 h 580681"/>
              <a:gd name="connsiteX2" fmla="*/ 3429000 w 5397500"/>
              <a:gd name="connsiteY2" fmla="*/ 180240 h 580681"/>
              <a:gd name="connsiteX3" fmla="*/ 5397500 w 5397500"/>
              <a:gd name="connsiteY3" fmla="*/ 53240 h 580681"/>
              <a:gd name="connsiteX0" fmla="*/ 0 w 5397500"/>
              <a:gd name="connsiteY0" fmla="*/ 523140 h 554761"/>
              <a:gd name="connsiteX1" fmla="*/ 2171700 w 5397500"/>
              <a:gd name="connsiteY1" fmla="*/ 167540 h 554761"/>
              <a:gd name="connsiteX2" fmla="*/ 3429000 w 5397500"/>
              <a:gd name="connsiteY2" fmla="*/ 180240 h 554761"/>
              <a:gd name="connsiteX3" fmla="*/ 5397500 w 5397500"/>
              <a:gd name="connsiteY3" fmla="*/ 53240 h 554761"/>
            </a:gdLst>
            <a:ahLst/>
            <a:cxnLst>
              <a:cxn ang="0">
                <a:pos x="connsiteX0" y="connsiteY0"/>
              </a:cxn>
              <a:cxn ang="0">
                <a:pos x="connsiteX1" y="connsiteY1"/>
              </a:cxn>
              <a:cxn ang="0">
                <a:pos x="connsiteX2" y="connsiteY2"/>
              </a:cxn>
              <a:cxn ang="0">
                <a:pos x="connsiteX3" y="connsiteY3"/>
              </a:cxn>
            </a:cxnLst>
            <a:rect l="l" t="t" r="r" b="b"/>
            <a:pathLst>
              <a:path w="5397500" h="554761">
                <a:moveTo>
                  <a:pt x="0" y="523140"/>
                </a:moveTo>
                <a:cubicBezTo>
                  <a:pt x="677333" y="676598"/>
                  <a:pt x="1600200" y="224690"/>
                  <a:pt x="2171700" y="167540"/>
                </a:cubicBezTo>
                <a:cubicBezTo>
                  <a:pt x="2743200" y="110390"/>
                  <a:pt x="2891367" y="199290"/>
                  <a:pt x="3429000" y="180240"/>
                </a:cubicBezTo>
                <a:cubicBezTo>
                  <a:pt x="3966633" y="161190"/>
                  <a:pt x="4654550" y="-112919"/>
                  <a:pt x="5397500" y="53240"/>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3" name="Freeform: Shape 62">
            <a:extLst>
              <a:ext uri="{FF2B5EF4-FFF2-40B4-BE49-F238E27FC236}">
                <a16:creationId xmlns:a16="http://schemas.microsoft.com/office/drawing/2014/main" id="{315B2ACE-91C8-6A71-B1E4-CAE9DAD3EFC6}"/>
              </a:ext>
            </a:extLst>
          </p:cNvPr>
          <p:cNvSpPr/>
          <p:nvPr/>
        </p:nvSpPr>
        <p:spPr>
          <a:xfrm flipV="1">
            <a:off x="1447800" y="4523012"/>
            <a:ext cx="5270500" cy="824594"/>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Lst>
            <a:ahLst/>
            <a:cxnLst>
              <a:cxn ang="0">
                <a:pos x="connsiteX0" y="connsiteY0"/>
              </a:cxn>
              <a:cxn ang="0">
                <a:pos x="connsiteX1" y="connsiteY1"/>
              </a:cxn>
              <a:cxn ang="0">
                <a:pos x="connsiteX2" y="connsiteY2"/>
              </a:cxn>
              <a:cxn ang="0">
                <a:pos x="connsiteX3" y="connsiteY3"/>
              </a:cxn>
            </a:cxnLst>
            <a:rect l="l" t="t" r="r" b="b"/>
            <a:pathLst>
              <a:path w="5270500" h="824594">
                <a:moveTo>
                  <a:pt x="0" y="419515"/>
                </a:moveTo>
                <a:cubicBezTo>
                  <a:pt x="690033" y="649173"/>
                  <a:pt x="1380067" y="878832"/>
                  <a:pt x="1917700" y="813215"/>
                </a:cubicBezTo>
                <a:cubicBezTo>
                  <a:pt x="2455333" y="747598"/>
                  <a:pt x="2667000" y="116832"/>
                  <a:pt x="3225800" y="25815"/>
                </a:cubicBezTo>
                <a:cubicBezTo>
                  <a:pt x="3784600" y="-65202"/>
                  <a:pt x="4527550" y="100956"/>
                  <a:pt x="5270500" y="26711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4" name="Freeform: Shape 63">
            <a:extLst>
              <a:ext uri="{FF2B5EF4-FFF2-40B4-BE49-F238E27FC236}">
                <a16:creationId xmlns:a16="http://schemas.microsoft.com/office/drawing/2014/main" id="{2A9313A7-4AF8-5742-8C75-08AA09E8DEC9}"/>
              </a:ext>
            </a:extLst>
          </p:cNvPr>
          <p:cNvSpPr/>
          <p:nvPr/>
        </p:nvSpPr>
        <p:spPr>
          <a:xfrm flipV="1">
            <a:off x="1371600" y="4774601"/>
            <a:ext cx="5270500" cy="590697"/>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195002 h 590697"/>
              <a:gd name="connsiteX1" fmla="*/ 1917700 w 5270500"/>
              <a:gd name="connsiteY1" fmla="*/ 588702 h 590697"/>
              <a:gd name="connsiteX2" fmla="*/ 3378200 w 5270500"/>
              <a:gd name="connsiteY2" fmla="*/ 334702 h 590697"/>
              <a:gd name="connsiteX3" fmla="*/ 5270500 w 5270500"/>
              <a:gd name="connsiteY3" fmla="*/ 42602 h 590697"/>
            </a:gdLst>
            <a:ahLst/>
            <a:cxnLst>
              <a:cxn ang="0">
                <a:pos x="connsiteX0" y="connsiteY0"/>
              </a:cxn>
              <a:cxn ang="0">
                <a:pos x="connsiteX1" y="connsiteY1"/>
              </a:cxn>
              <a:cxn ang="0">
                <a:pos x="connsiteX2" y="connsiteY2"/>
              </a:cxn>
              <a:cxn ang="0">
                <a:pos x="connsiteX3" y="connsiteY3"/>
              </a:cxn>
            </a:cxnLst>
            <a:rect l="l" t="t" r="r" b="b"/>
            <a:pathLst>
              <a:path w="5270500" h="590697">
                <a:moveTo>
                  <a:pt x="0" y="195002"/>
                </a:moveTo>
                <a:cubicBezTo>
                  <a:pt x="690033" y="424660"/>
                  <a:pt x="1354667" y="565419"/>
                  <a:pt x="1917700" y="588702"/>
                </a:cubicBezTo>
                <a:cubicBezTo>
                  <a:pt x="2480733" y="611985"/>
                  <a:pt x="2819400" y="425719"/>
                  <a:pt x="3378200" y="334702"/>
                </a:cubicBezTo>
                <a:cubicBezTo>
                  <a:pt x="3937000" y="243685"/>
                  <a:pt x="4527550" y="-123557"/>
                  <a:pt x="5270500" y="42602"/>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45" name="Oval 44">
            <a:extLst>
              <a:ext uri="{FF2B5EF4-FFF2-40B4-BE49-F238E27FC236}">
                <a16:creationId xmlns:a16="http://schemas.microsoft.com/office/drawing/2014/main" id="{A793BAFD-01FC-4510-00CF-132177CE2D8E}"/>
              </a:ext>
            </a:extLst>
          </p:cNvPr>
          <p:cNvSpPr/>
          <p:nvPr/>
        </p:nvSpPr>
        <p:spPr>
          <a:xfrm>
            <a:off x="3581400" y="5118463"/>
            <a:ext cx="152400" cy="152400"/>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47" name="Group 24">
            <a:extLst>
              <a:ext uri="{FF2B5EF4-FFF2-40B4-BE49-F238E27FC236}">
                <a16:creationId xmlns:a16="http://schemas.microsoft.com/office/drawing/2014/main" id="{97717266-9D60-E600-20A8-AAC94A603326}"/>
              </a:ext>
            </a:extLst>
          </p:cNvPr>
          <p:cNvGrpSpPr>
            <a:grpSpLocks/>
          </p:cNvGrpSpPr>
          <p:nvPr/>
        </p:nvGrpSpPr>
        <p:grpSpPr bwMode="auto">
          <a:xfrm>
            <a:off x="29742" y="685800"/>
            <a:ext cx="1600316" cy="1421080"/>
            <a:chOff x="95" y="960"/>
            <a:chExt cx="2712" cy="2504"/>
          </a:xfrm>
        </p:grpSpPr>
        <p:pic>
          <p:nvPicPr>
            <p:cNvPr id="52" name="Picture 20" descr="Hilbert">
              <a:extLst>
                <a:ext uri="{FF2B5EF4-FFF2-40B4-BE49-F238E27FC236}">
                  <a16:creationId xmlns:a16="http://schemas.microsoft.com/office/drawing/2014/main" id="{23A3DCB1-307C-4C5B-D55C-BECF30CF41D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10">
              <a:extLst>
                <a:ext uri="{FF2B5EF4-FFF2-40B4-BE49-F238E27FC236}">
                  <a16:creationId xmlns:a16="http://schemas.microsoft.com/office/drawing/2014/main" id="{DE8611B9-88E7-2266-8110-2864EDD3B376}"/>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6" name="Rectangle 5">
            <a:extLst>
              <a:ext uri="{FF2B5EF4-FFF2-40B4-BE49-F238E27FC236}">
                <a16:creationId xmlns:a16="http://schemas.microsoft.com/office/drawing/2014/main" id="{70122B25-00C9-183F-10E8-3B104331DDD7}"/>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138555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additive="base">
                                        <p:cTn id="23" dur="500" fill="hold"/>
                                        <p:tgtEl>
                                          <p:spTgt spid="60"/>
                                        </p:tgtEl>
                                        <p:attrNameLst>
                                          <p:attrName>ppt_x</p:attrName>
                                        </p:attrNameLst>
                                      </p:cBhvr>
                                      <p:tavLst>
                                        <p:tav tm="0">
                                          <p:val>
                                            <p:strVal val="#ppt_x"/>
                                          </p:val>
                                        </p:tav>
                                        <p:tav tm="100000">
                                          <p:val>
                                            <p:strVal val="#ppt_x"/>
                                          </p:val>
                                        </p:tav>
                                      </p:tavLst>
                                    </p:anim>
                                    <p:anim calcmode="lin" valueType="num">
                                      <p:cBhvr additive="base">
                                        <p:cTn id="24" dur="500" fill="hold"/>
                                        <p:tgtEl>
                                          <p:spTgt spid="6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0">
                                            <p:txEl>
                                              <p:pRg st="0" end="0"/>
                                            </p:txEl>
                                          </p:spTgt>
                                        </p:tgtEl>
                                        <p:attrNameLst>
                                          <p:attrName>style.visibility</p:attrName>
                                        </p:attrNameLst>
                                      </p:cBhvr>
                                      <p:to>
                                        <p:strVal val="visible"/>
                                      </p:to>
                                    </p:set>
                                    <p:anim calcmode="lin" valueType="num">
                                      <p:cBhvr additive="base">
                                        <p:cTn id="27"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6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60">
                                            <p:txEl>
                                              <p:pRg st="1" end="1"/>
                                            </p:txEl>
                                          </p:spTgt>
                                        </p:tgtEl>
                                        <p:attrNameLst>
                                          <p:attrName>style.visibility</p:attrName>
                                        </p:attrNameLst>
                                      </p:cBhvr>
                                      <p:to>
                                        <p:strVal val="visible"/>
                                      </p:to>
                                    </p:set>
                                    <p:anim calcmode="lin" valueType="num">
                                      <p:cBhvr additive="base">
                                        <p:cTn id="33" dur="500" fill="hold"/>
                                        <p:tgtEl>
                                          <p:spTgt spid="60">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6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12"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0-#ppt_w/2"/>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par>
                                <p:cTn id="41" presetID="2" presetClass="entr" presetSubtype="9"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0-#ppt_h/2"/>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500" fill="hold"/>
                                        <p:tgtEl>
                                          <p:spTgt spid="63"/>
                                        </p:tgtEl>
                                        <p:attrNameLst>
                                          <p:attrName>ppt_x</p:attrName>
                                        </p:attrNameLst>
                                      </p:cBhvr>
                                      <p:tavLst>
                                        <p:tav tm="0">
                                          <p:val>
                                            <p:strVal val="0-#ppt_w/2"/>
                                          </p:val>
                                        </p:tav>
                                        <p:tav tm="100000">
                                          <p:val>
                                            <p:strVal val="#ppt_x"/>
                                          </p:val>
                                        </p:tav>
                                      </p:tavLst>
                                    </p:anim>
                                    <p:anim calcmode="lin" valueType="num">
                                      <p:cBhvr additive="base">
                                        <p:cTn id="48" dur="500" fill="hold"/>
                                        <p:tgtEl>
                                          <p:spTgt spid="63"/>
                                        </p:tgtEl>
                                        <p:attrNameLst>
                                          <p:attrName>ppt_y</p:attrName>
                                        </p:attrNameLst>
                                      </p:cBhvr>
                                      <p:tavLst>
                                        <p:tav tm="0">
                                          <p:val>
                                            <p:strVal val="#ppt_y"/>
                                          </p:val>
                                        </p:tav>
                                        <p:tav tm="100000">
                                          <p:val>
                                            <p:strVal val="#ppt_y"/>
                                          </p:val>
                                        </p:tav>
                                      </p:tavLst>
                                    </p:anim>
                                  </p:childTnLst>
                                </p:cTn>
                              </p:par>
                              <p:par>
                                <p:cTn id="49" presetID="2" presetClass="entr" presetSubtype="1" fill="hold" grpId="0" nodeType="with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additive="base">
                                        <p:cTn id="51" dur="500" fill="hold"/>
                                        <p:tgtEl>
                                          <p:spTgt spid="64"/>
                                        </p:tgtEl>
                                        <p:attrNameLst>
                                          <p:attrName>ppt_x</p:attrName>
                                        </p:attrNameLst>
                                      </p:cBhvr>
                                      <p:tavLst>
                                        <p:tav tm="0">
                                          <p:val>
                                            <p:strVal val="#ppt_x"/>
                                          </p:val>
                                        </p:tav>
                                        <p:tav tm="100000">
                                          <p:val>
                                            <p:strVal val="#ppt_x"/>
                                          </p:val>
                                        </p:tav>
                                      </p:tavLst>
                                    </p:anim>
                                    <p:anim calcmode="lin" valueType="num">
                                      <p:cBhvr additive="base">
                                        <p:cTn id="52" dur="500" fill="hold"/>
                                        <p:tgtEl>
                                          <p:spTgt spid="6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 grpId="0" animBg="1"/>
      <p:bldP spid="60" grpId="0" animBg="1"/>
      <p:bldP spid="61" grpId="0" animBg="1"/>
      <p:bldP spid="62" grpId="0" animBg="1"/>
      <p:bldP spid="63" grpId="0" animBg="1"/>
      <p:bldP spid="64"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CA695-CCD1-7E19-7E7D-BC6C14CB87C9}"/>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BE2833FF-5974-6EA4-F316-97B857853996}"/>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E1FA85C3-F8AA-3D73-5ACA-AF7F44FD23CC}"/>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sp>
        <p:nvSpPr>
          <p:cNvPr id="16" name="AutoShape 35">
            <a:extLst>
              <a:ext uri="{FF2B5EF4-FFF2-40B4-BE49-F238E27FC236}">
                <a16:creationId xmlns:a16="http://schemas.microsoft.com/office/drawing/2014/main" id="{22114C42-3E99-BE92-F8A8-CB7EA52FA8EC}"/>
              </a:ext>
            </a:extLst>
          </p:cNvPr>
          <p:cNvSpPr>
            <a:spLocks noChangeArrowheads="1"/>
          </p:cNvSpPr>
          <p:nvPr/>
        </p:nvSpPr>
        <p:spPr bwMode="auto">
          <a:xfrm>
            <a:off x="2286000" y="3294061"/>
            <a:ext cx="4691062" cy="5159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One you find the proof, clean it up.</a:t>
            </a:r>
          </a:p>
        </p:txBody>
      </p:sp>
      <p:sp>
        <p:nvSpPr>
          <p:cNvPr id="17" name="AutoShape 35">
            <a:extLst>
              <a:ext uri="{FF2B5EF4-FFF2-40B4-BE49-F238E27FC236}">
                <a16:creationId xmlns:a16="http://schemas.microsoft.com/office/drawing/2014/main" id="{AE4FF328-C18C-0332-ACF9-1C2498B95FB6}"/>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grpSp>
        <p:nvGrpSpPr>
          <p:cNvPr id="12" name="Group 11">
            <a:extLst>
              <a:ext uri="{FF2B5EF4-FFF2-40B4-BE49-F238E27FC236}">
                <a16:creationId xmlns:a16="http://schemas.microsoft.com/office/drawing/2014/main" id="{5790159F-2EC2-99D1-CD01-AE17D7D35BCF}"/>
              </a:ext>
            </a:extLst>
          </p:cNvPr>
          <p:cNvGrpSpPr/>
          <p:nvPr/>
        </p:nvGrpSpPr>
        <p:grpSpPr>
          <a:xfrm>
            <a:off x="457200" y="3429000"/>
            <a:ext cx="7924800" cy="1435097"/>
            <a:chOff x="457200" y="3429000"/>
            <a:chExt cx="7924800" cy="1435097"/>
          </a:xfrm>
        </p:grpSpPr>
        <p:sp>
          <p:nvSpPr>
            <p:cNvPr id="24" name="Oval 23">
              <a:extLst>
                <a:ext uri="{FF2B5EF4-FFF2-40B4-BE49-F238E27FC236}">
                  <a16:creationId xmlns:a16="http://schemas.microsoft.com/office/drawing/2014/main" id="{1CD49675-FD14-480C-FF73-5BD8ECE8F9ED}"/>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 name="Freeform: Shape 3">
              <a:extLst>
                <a:ext uri="{FF2B5EF4-FFF2-40B4-BE49-F238E27FC236}">
                  <a16:creationId xmlns:a16="http://schemas.microsoft.com/office/drawing/2014/main" id="{C2631448-FA61-36CA-CB0C-7AA7B5AE0B26}"/>
                </a:ext>
              </a:extLst>
            </p:cNvPr>
            <p:cNvSpPr/>
            <p:nvPr/>
          </p:nvSpPr>
          <p:spPr>
            <a:xfrm>
              <a:off x="591095" y="3494677"/>
              <a:ext cx="7634876" cy="832530"/>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6511471"/>
                <a:gd name="connsiteY0" fmla="*/ 864545 h 1269624"/>
                <a:gd name="connsiteX1" fmla="*/ 1917700 w 6511471"/>
                <a:gd name="connsiteY1" fmla="*/ 1258245 h 1269624"/>
                <a:gd name="connsiteX2" fmla="*/ 3225800 w 6511471"/>
                <a:gd name="connsiteY2" fmla="*/ 470845 h 1269624"/>
                <a:gd name="connsiteX3" fmla="*/ 6511471 w 6511471"/>
                <a:gd name="connsiteY3" fmla="*/ 32876 h 1269624"/>
                <a:gd name="connsiteX0" fmla="*/ 0 w 6511471"/>
                <a:gd name="connsiteY0" fmla="*/ 889005 h 1308222"/>
                <a:gd name="connsiteX1" fmla="*/ 1917700 w 6511471"/>
                <a:gd name="connsiteY1" fmla="*/ 1282705 h 1308222"/>
                <a:gd name="connsiteX2" fmla="*/ 3813628 w 6511471"/>
                <a:gd name="connsiteY2" fmla="*/ 220985 h 1308222"/>
                <a:gd name="connsiteX3" fmla="*/ 6511471 w 6511471"/>
                <a:gd name="connsiteY3" fmla="*/ 57336 h 1308222"/>
                <a:gd name="connsiteX0" fmla="*/ 0 w 6511471"/>
                <a:gd name="connsiteY0" fmla="*/ 901617 h 1320834"/>
                <a:gd name="connsiteX1" fmla="*/ 1917700 w 6511471"/>
                <a:gd name="connsiteY1" fmla="*/ 1295317 h 1320834"/>
                <a:gd name="connsiteX2" fmla="*/ 3813628 w 6511471"/>
                <a:gd name="connsiteY2" fmla="*/ 233597 h 1320834"/>
                <a:gd name="connsiteX3" fmla="*/ 6511471 w 6511471"/>
                <a:gd name="connsiteY3" fmla="*/ 69948 h 1320834"/>
                <a:gd name="connsiteX0" fmla="*/ 0 w 6511471"/>
                <a:gd name="connsiteY0" fmla="*/ 901617 h 1320834"/>
                <a:gd name="connsiteX1" fmla="*/ 1917700 w 6511471"/>
                <a:gd name="connsiteY1" fmla="*/ 1295317 h 1320834"/>
                <a:gd name="connsiteX2" fmla="*/ 3813628 w 6511471"/>
                <a:gd name="connsiteY2" fmla="*/ 233597 h 1320834"/>
                <a:gd name="connsiteX3" fmla="*/ 6511471 w 6511471"/>
                <a:gd name="connsiteY3" fmla="*/ 69948 h 1320834"/>
                <a:gd name="connsiteX0" fmla="*/ 0 w 7634876"/>
                <a:gd name="connsiteY0" fmla="*/ 0 h 1695234"/>
                <a:gd name="connsiteX1" fmla="*/ 3041105 w 7634876"/>
                <a:gd name="connsiteY1" fmla="*/ 1686923 h 1695234"/>
                <a:gd name="connsiteX2" fmla="*/ 4937033 w 7634876"/>
                <a:gd name="connsiteY2" fmla="*/ 625203 h 1695234"/>
                <a:gd name="connsiteX3" fmla="*/ 7634876 w 7634876"/>
                <a:gd name="connsiteY3" fmla="*/ 461554 h 1695234"/>
                <a:gd name="connsiteX0" fmla="*/ 0 w 7634876"/>
                <a:gd name="connsiteY0" fmla="*/ 0 h 1695234"/>
                <a:gd name="connsiteX1" fmla="*/ 3041105 w 7634876"/>
                <a:gd name="connsiteY1" fmla="*/ 1686923 h 1695234"/>
                <a:gd name="connsiteX2" fmla="*/ 4937033 w 7634876"/>
                <a:gd name="connsiteY2" fmla="*/ 625203 h 1695234"/>
                <a:gd name="connsiteX3" fmla="*/ 7634876 w 7634876"/>
                <a:gd name="connsiteY3" fmla="*/ 461554 h 1695234"/>
                <a:gd name="connsiteX0" fmla="*/ 0 w 7634876"/>
                <a:gd name="connsiteY0" fmla="*/ 0 h 832530"/>
                <a:gd name="connsiteX1" fmla="*/ 2636157 w 7634876"/>
                <a:gd name="connsiteY1" fmla="*/ 759460 h 832530"/>
                <a:gd name="connsiteX2" fmla="*/ 4937033 w 7634876"/>
                <a:gd name="connsiteY2" fmla="*/ 625203 h 832530"/>
                <a:gd name="connsiteX3" fmla="*/ 7634876 w 7634876"/>
                <a:gd name="connsiteY3" fmla="*/ 461554 h 832530"/>
              </a:gdLst>
              <a:ahLst/>
              <a:cxnLst>
                <a:cxn ang="0">
                  <a:pos x="connsiteX0" y="connsiteY0"/>
                </a:cxn>
                <a:cxn ang="0">
                  <a:pos x="connsiteX1" y="connsiteY1"/>
                </a:cxn>
                <a:cxn ang="0">
                  <a:pos x="connsiteX2" y="connsiteY2"/>
                </a:cxn>
                <a:cxn ang="0">
                  <a:pos x="connsiteX3" y="connsiteY3"/>
                </a:cxn>
              </a:cxnLst>
              <a:rect l="l" t="t" r="r" b="b"/>
              <a:pathLst>
                <a:path w="7634876" h="832530">
                  <a:moveTo>
                    <a:pt x="0" y="0"/>
                  </a:moveTo>
                  <a:cubicBezTo>
                    <a:pt x="546342" y="490915"/>
                    <a:pt x="1813318" y="655260"/>
                    <a:pt x="2636157" y="759460"/>
                  </a:cubicBezTo>
                  <a:cubicBezTo>
                    <a:pt x="3458996" y="863660"/>
                    <a:pt x="4443548" y="886037"/>
                    <a:pt x="4937033" y="625203"/>
                  </a:cubicBezTo>
                  <a:cubicBezTo>
                    <a:pt x="5482770" y="455809"/>
                    <a:pt x="6891926" y="295395"/>
                    <a:pt x="7634876" y="461554"/>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 name="Freeform: Shape 5">
              <a:extLst>
                <a:ext uri="{FF2B5EF4-FFF2-40B4-BE49-F238E27FC236}">
                  <a16:creationId xmlns:a16="http://schemas.microsoft.com/office/drawing/2014/main" id="{64A1B2D8-0990-4EE1-F321-63B468D45F20}"/>
                </a:ext>
              </a:extLst>
            </p:cNvPr>
            <p:cNvSpPr/>
            <p:nvPr/>
          </p:nvSpPr>
          <p:spPr>
            <a:xfrm>
              <a:off x="548640" y="4297680"/>
              <a:ext cx="3122023" cy="566417"/>
            </a:xfrm>
            <a:custGeom>
              <a:avLst/>
              <a:gdLst>
                <a:gd name="connsiteX0" fmla="*/ 0 w 3122023"/>
                <a:gd name="connsiteY0" fmla="*/ 378823 h 566417"/>
                <a:gd name="connsiteX1" fmla="*/ 1580606 w 3122023"/>
                <a:gd name="connsiteY1" fmla="*/ 548640 h 566417"/>
                <a:gd name="connsiteX2" fmla="*/ 3122023 w 3122023"/>
                <a:gd name="connsiteY2" fmla="*/ 0 h 566417"/>
              </a:gdLst>
              <a:ahLst/>
              <a:cxnLst>
                <a:cxn ang="0">
                  <a:pos x="connsiteX0" y="connsiteY0"/>
                </a:cxn>
                <a:cxn ang="0">
                  <a:pos x="connsiteX1" y="connsiteY1"/>
                </a:cxn>
                <a:cxn ang="0">
                  <a:pos x="connsiteX2" y="connsiteY2"/>
                </a:cxn>
              </a:cxnLst>
              <a:rect l="l" t="t" r="r" b="b"/>
              <a:pathLst>
                <a:path w="3122023" h="566417">
                  <a:moveTo>
                    <a:pt x="0" y="378823"/>
                  </a:moveTo>
                  <a:cubicBezTo>
                    <a:pt x="530134" y="495300"/>
                    <a:pt x="1060269" y="611777"/>
                    <a:pt x="1580606" y="548640"/>
                  </a:cubicBezTo>
                  <a:cubicBezTo>
                    <a:pt x="2100943" y="485503"/>
                    <a:pt x="2611483" y="242751"/>
                    <a:pt x="3122023" y="0"/>
                  </a:cubicBezTo>
                </a:path>
              </a:pathLst>
            </a:custGeom>
            <a:noFill/>
            <a:ln w="31750">
              <a:solidFill>
                <a:srgbClr val="FF00FF"/>
              </a:solidFill>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grpSp>
          <p:nvGrpSpPr>
            <p:cNvPr id="2" name="Group 1">
              <a:extLst>
                <a:ext uri="{FF2B5EF4-FFF2-40B4-BE49-F238E27FC236}">
                  <a16:creationId xmlns:a16="http://schemas.microsoft.com/office/drawing/2014/main" id="{CC457BC3-F844-ABB0-4D61-6AFDF9209D5B}"/>
                </a:ext>
              </a:extLst>
            </p:cNvPr>
            <p:cNvGrpSpPr/>
            <p:nvPr/>
          </p:nvGrpSpPr>
          <p:grpSpPr>
            <a:xfrm>
              <a:off x="457200" y="3429000"/>
              <a:ext cx="152400" cy="1295400"/>
              <a:chOff x="412750" y="3429000"/>
              <a:chExt cx="152400" cy="1295400"/>
            </a:xfrm>
          </p:grpSpPr>
          <p:sp>
            <p:nvSpPr>
              <p:cNvPr id="3" name="Oval 2">
                <a:extLst>
                  <a:ext uri="{FF2B5EF4-FFF2-40B4-BE49-F238E27FC236}">
                    <a16:creationId xmlns:a16="http://schemas.microsoft.com/office/drawing/2014/main" id="{8F563DC1-4433-DD91-7FD2-3CD816F6CD97}"/>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8B833F04-D510-9A0C-679E-9A617DAEC7E1}"/>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grpSp>
      <p:sp>
        <p:nvSpPr>
          <p:cNvPr id="14" name="Rectangle 13">
            <a:extLst>
              <a:ext uri="{FF2B5EF4-FFF2-40B4-BE49-F238E27FC236}">
                <a16:creationId xmlns:a16="http://schemas.microsoft.com/office/drawing/2014/main" id="{3FB7B492-BFD0-3A51-76ED-D487EB983EF4}"/>
              </a:ext>
            </a:extLst>
          </p:cNvPr>
          <p:cNvSpPr/>
          <p:nvPr/>
        </p:nvSpPr>
        <p:spPr>
          <a:xfrm>
            <a:off x="2819400" y="-22086"/>
            <a:ext cx="5339667"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Brute Force Purple Table</a:t>
            </a:r>
            <a:endParaRPr lang="en-CA" sz="4000" dirty="0">
              <a:solidFill>
                <a:schemeClr val="tx2"/>
              </a:solidFill>
            </a:endParaRPr>
          </a:p>
        </p:txBody>
      </p:sp>
      <p:grpSp>
        <p:nvGrpSpPr>
          <p:cNvPr id="15" name="Group 24">
            <a:extLst>
              <a:ext uri="{FF2B5EF4-FFF2-40B4-BE49-F238E27FC236}">
                <a16:creationId xmlns:a16="http://schemas.microsoft.com/office/drawing/2014/main" id="{454FDE23-B58D-4908-BF63-3AFF8B0EABE9}"/>
              </a:ext>
            </a:extLst>
          </p:cNvPr>
          <p:cNvGrpSpPr>
            <a:grpSpLocks/>
          </p:cNvGrpSpPr>
          <p:nvPr/>
        </p:nvGrpSpPr>
        <p:grpSpPr bwMode="auto">
          <a:xfrm>
            <a:off x="29742" y="685800"/>
            <a:ext cx="1600316" cy="1421080"/>
            <a:chOff x="95" y="960"/>
            <a:chExt cx="2712" cy="2504"/>
          </a:xfrm>
        </p:grpSpPr>
        <p:pic>
          <p:nvPicPr>
            <p:cNvPr id="18" name="Picture 20" descr="Hilbert">
              <a:extLst>
                <a:ext uri="{FF2B5EF4-FFF2-40B4-BE49-F238E27FC236}">
                  <a16:creationId xmlns:a16="http://schemas.microsoft.com/office/drawing/2014/main" id="{4A10165F-A2DA-C8E7-FFD2-B2D5A94F3F2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10">
              <a:extLst>
                <a:ext uri="{FF2B5EF4-FFF2-40B4-BE49-F238E27FC236}">
                  <a16:creationId xmlns:a16="http://schemas.microsoft.com/office/drawing/2014/main" id="{A18A7CE5-5E9F-5B49-099C-27999C9F584D}"/>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579834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0-#ppt_w/2"/>
                                          </p:val>
                                        </p:tav>
                                        <p:tav tm="100000">
                                          <p:val>
                                            <p:strVal val="#ppt_x"/>
                                          </p:val>
                                        </p:tav>
                                      </p:tavLst>
                                    </p:anim>
                                    <p:anim calcmode="lin" valueType="num">
                                      <p:cBhvr additive="base">
                                        <p:cTn id="16"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4" name="Rectangle 13">
            <a:extLst>
              <a:ext uri="{FF2B5EF4-FFF2-40B4-BE49-F238E27FC236}">
                <a16:creationId xmlns:a16="http://schemas.microsoft.com/office/drawing/2014/main" id="{E98E066B-1AFF-4D78-B57C-8950B57B1347}"/>
              </a:ext>
            </a:extLst>
          </p:cNvPr>
          <p:cNvSpPr/>
          <p:nvPr/>
        </p:nvSpPr>
        <p:spPr>
          <a:xfrm>
            <a:off x="4250640"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 name="Freeform: Shape 1">
            <a:extLst>
              <a:ext uri="{FF2B5EF4-FFF2-40B4-BE49-F238E27FC236}">
                <a16:creationId xmlns:a16="http://schemas.microsoft.com/office/drawing/2014/main" id="{6285F2DA-F388-4D46-B82D-4CE9B42D40C0}"/>
              </a:ext>
            </a:extLst>
          </p:cNvPr>
          <p:cNvSpPr/>
          <p:nvPr/>
        </p:nvSpPr>
        <p:spPr>
          <a:xfrm>
            <a:off x="4296723" y="1735138"/>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3" name="Freeform: Shape 32">
            <a:extLst>
              <a:ext uri="{FF2B5EF4-FFF2-40B4-BE49-F238E27FC236}">
                <a16:creationId xmlns:a16="http://schemas.microsoft.com/office/drawing/2014/main" id="{D7232CC5-3BFA-44A2-8DC1-AC25D5501247}"/>
              </a:ext>
            </a:extLst>
          </p:cNvPr>
          <p:cNvSpPr/>
          <p:nvPr/>
        </p:nvSpPr>
        <p:spPr>
          <a:xfrm flipH="1">
            <a:off x="2844800" y="1739900"/>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graphicFrame>
        <p:nvGraphicFramePr>
          <p:cNvPr id="12" name="Table 2">
            <a:extLst>
              <a:ext uri="{FF2B5EF4-FFF2-40B4-BE49-F238E27FC236}">
                <a16:creationId xmlns:a16="http://schemas.microsoft.com/office/drawing/2014/main" id="{EB74EDA6-15C5-432D-B35D-D23A0D421799}"/>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3" name="Table 2">
            <a:extLst>
              <a:ext uri="{FF2B5EF4-FFF2-40B4-BE49-F238E27FC236}">
                <a16:creationId xmlns:a16="http://schemas.microsoft.com/office/drawing/2014/main" id="{86952FE0-909D-4B0B-9448-D47A1EB77B24}"/>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5" name="Table 2">
            <a:extLst>
              <a:ext uri="{FF2B5EF4-FFF2-40B4-BE49-F238E27FC236}">
                <a16:creationId xmlns:a16="http://schemas.microsoft.com/office/drawing/2014/main" id="{6B64610E-F1BC-4C6F-83BA-0F583829F100}"/>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7" name="Rectangle 16"/>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1658173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3" end="3"/>
                                            </p:txEl>
                                          </p:spTgt>
                                        </p:tgtEl>
                                        <p:attrNameLst>
                                          <p:attrName>style.visibility</p:attrName>
                                        </p:attrNameLst>
                                      </p:cBhvr>
                                      <p:to>
                                        <p:strVal val="visible"/>
                                      </p:to>
                                    </p:set>
                                    <p:anim calcmode="lin" valueType="num">
                                      <p:cBhvr additive="base">
                                        <p:cTn id="7"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 calcmode="lin" valueType="num">
                                      <p:cBhvr additive="base">
                                        <p:cTn id="19" dur="500" fill="hold"/>
                                        <p:tgtEl>
                                          <p:spTgt spid="33"/>
                                        </p:tgtEl>
                                        <p:attrNameLst>
                                          <p:attrName>ppt_x</p:attrName>
                                        </p:attrNameLst>
                                      </p:cBhvr>
                                      <p:tavLst>
                                        <p:tav tm="0">
                                          <p:val>
                                            <p:strVal val="0-#ppt_w/2"/>
                                          </p:val>
                                        </p:tav>
                                        <p:tav tm="100000">
                                          <p:val>
                                            <p:strVal val="#ppt_x"/>
                                          </p:val>
                                        </p:tav>
                                      </p:tavLst>
                                    </p:anim>
                                    <p:anim calcmode="lin" valueType="num">
                                      <p:cBhvr additive="base">
                                        <p:cTn id="20" dur="500" fill="hold"/>
                                        <p:tgtEl>
                                          <p:spTgt spid="33"/>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 grpId="0" animBg="1"/>
      <p:bldP spid="33"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DD557B7-8534-E5FA-7B59-3156B44AC085}"/>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2EDDB955-451B-E1B4-0A99-BF9F33BD7F64}"/>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E447621F-E26C-F454-4808-E368F139737B}"/>
              </a:ext>
            </a:extLst>
          </p:cNvPr>
          <p:cNvSpPr txBox="1">
            <a:spLocks noChangeArrowheads="1"/>
          </p:cNvSpPr>
          <p:nvPr/>
        </p:nvSpPr>
        <p:spPr bwMode="auto">
          <a:xfrm>
            <a:off x="155289" y="685800"/>
            <a:ext cx="7384586"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Day or</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Night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2</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Cases Goal: I’m happy </a:t>
            </a: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3</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 Day: </a:t>
            </a: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4</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Some</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how prove you are happy during the day.</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 </a:t>
            </a:r>
            <a:r>
              <a:rPr lang="en-CA" altLang="en-US" sz="2400" dirty="0">
                <a:solidFill>
                  <a:srgbClr val="FFFFFF"/>
                </a:solidFill>
                <a:cs typeface="Times New Roman" panose="02020603050405020304" pitchFamily="18" charset="0"/>
                <a:sym typeface="Symbol" panose="05050102010706020507" pitchFamily="18" charset="2"/>
              </a:rPr>
              <a:t>N</a:t>
            </a:r>
            <a:r>
              <a:rPr lang="en-CA" altLang="en-US" sz="2400" noProof="0" dirty="0" err="1">
                <a:solidFill>
                  <a:srgbClr val="FFFFFF"/>
                </a:solidFill>
                <a:cs typeface="Times New Roman" panose="02020603050405020304" pitchFamily="18" charset="0"/>
                <a:sym typeface="Symbol" panose="05050102010706020507" pitchFamily="18" charset="2"/>
              </a:rPr>
              <a:t>ight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r>
              <a:rPr lang="en-CA" altLang="en-US" sz="2400" dirty="0">
                <a:solidFill>
                  <a:srgbClr val="FFFFFF"/>
                </a:solidFill>
                <a:cs typeface="Times New Roman" panose="02020603050405020304" pitchFamily="18" charset="0"/>
                <a:sym typeface="Symbol" panose="05050102010706020507" pitchFamily="18" charset="2"/>
              </a:rPr>
              <a:t>           Some how prove you are happy at night.</a:t>
            </a:r>
          </a:p>
          <a:p>
            <a:pPr marL="457200" marR="0" lvl="0" indent="-457200" algn="l" defTabSz="914400" rtl="0" eaLnBrk="1" fontAlgn="base" latinLnBrk="0" hangingPunct="1">
              <a:lnSpc>
                <a:spcPct val="100000"/>
              </a:lnSpc>
              <a:spcBef>
                <a:spcPct val="0"/>
              </a:spcBef>
              <a:spcAft>
                <a:spcPct val="0"/>
              </a:spcAft>
              <a:buClrTx/>
              <a:buSzTx/>
              <a:buFontTx/>
              <a:buAutoNum type="arabicParenR" startAt="7"/>
              <a:tabLst/>
              <a:defRPr/>
            </a:pPr>
            <a:endParaRPr lang="en-CA" altLang="en-US" sz="2400" dirty="0">
              <a:solidFill>
                <a:srgbClr val="FFFFFF"/>
              </a:solidFill>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7"/>
              <a:tabLst/>
              <a:defRPr/>
            </a:pPr>
            <a:endParaRPr lang="en-CA" altLang="en-US" sz="2400" dirty="0">
              <a:solidFill>
                <a:srgbClr val="FFFFFF"/>
              </a:solidFill>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7"/>
              <a:tabLst/>
              <a:defRPr/>
            </a:pPr>
            <a:endParaRPr lang="en-CA" altLang="en-US" sz="2400" dirty="0">
              <a:solidFill>
                <a:srgbClr val="FFFFFF"/>
              </a:solidFill>
              <a:cs typeface="Times New Roman" panose="02020603050405020304" pitchFamily="18" charset="0"/>
              <a:sym typeface="Symbol" panose="05050102010706020507" pitchFamily="18" charset="2"/>
            </a:endParaRPr>
          </a:p>
          <a:p>
            <a:pPr marR="0" lvl="0" algn="l" defTabSz="914400" rtl="0" eaLnBrk="1" fontAlgn="base" latinLnBrk="0" hangingPunct="1">
              <a:lnSpc>
                <a:spcPct val="100000"/>
              </a:lnSpc>
              <a:spcBef>
                <a:spcPct val="0"/>
              </a:spcBef>
              <a:spcAft>
                <a:spcPct val="0"/>
              </a:spcAft>
              <a:buClrTx/>
              <a:buSzTx/>
              <a:buNone/>
              <a:tabLst/>
              <a:defRPr/>
            </a:pPr>
            <a:r>
              <a:rPr lang="en-CA" altLang="en-US" sz="2400" dirty="0">
                <a:solidFill>
                  <a:srgbClr val="FFFFFF"/>
                </a:solidFill>
                <a:cs typeface="Times New Roman" panose="02020603050405020304" pitchFamily="18" charset="0"/>
                <a:sym typeface="Symbol" panose="05050102010706020507" pitchFamily="18" charset="2"/>
              </a:rPr>
              <a:t>100</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I’m</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happy</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2BFBA8DD-A9E8-CCFB-BA15-C4C0FDF54F84}"/>
              </a:ext>
            </a:extLst>
          </p:cNvPr>
          <p:cNvSpPr>
            <a:spLocks noChangeArrowheads="1"/>
          </p:cNvSpPr>
          <p:nvPr/>
        </p:nvSpPr>
        <p:spPr bwMode="auto">
          <a:xfrm>
            <a:off x="228600" y="782373"/>
            <a:ext cx="8760111" cy="3712518"/>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 name="Rectangle 9">
            <a:extLst>
              <a:ext uri="{FF2B5EF4-FFF2-40B4-BE49-F238E27FC236}">
                <a16:creationId xmlns:a16="http://schemas.microsoft.com/office/drawing/2014/main" id="{E596CEC1-31A2-16DB-ADB5-720E4C88A788}"/>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4" name="Text Box 21">
            <a:extLst>
              <a:ext uri="{FF2B5EF4-FFF2-40B4-BE49-F238E27FC236}">
                <a16:creationId xmlns:a16="http://schemas.microsoft.com/office/drawing/2014/main" id="{C006D1B4-1F63-048E-4552-09877C307B16}"/>
              </a:ext>
            </a:extLst>
          </p:cNvPr>
          <p:cNvSpPr txBox="1">
            <a:spLocks noChangeArrowheads="1"/>
          </p:cNvSpPr>
          <p:nvPr/>
        </p:nvSpPr>
        <p:spPr bwMode="auto">
          <a:xfrm>
            <a:off x="5938188" y="697152"/>
            <a:ext cx="2603598"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Cases Day or Night</a:t>
            </a: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eaLnBrk="1" hangingPunct="1">
              <a:spcBef>
                <a:spcPct val="0"/>
              </a:spcBef>
              <a:buNone/>
              <a:defRPr/>
            </a:pPr>
            <a:r>
              <a:rPr lang="en-CA" altLang="en-US" sz="2400" dirty="0">
                <a:solidFill>
                  <a:srgbClr val="FFFFFF"/>
                </a:solidFill>
                <a:cs typeface="Times New Roman" panose="02020603050405020304" pitchFamily="18" charset="0"/>
                <a:sym typeface="Symbol" panose="05050102010706020507" pitchFamily="18" charset="2"/>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a:t>
            </a:r>
            <a:r>
              <a:rPr lang="en-CA" altLang="en-US" sz="2400" noProof="0" dirty="0">
                <a:solidFill>
                  <a:srgbClr val="FFFFFF"/>
                </a:solidFill>
                <a:cs typeface="Times New Roman" panose="02020603050405020304" pitchFamily="18" charset="0"/>
                <a:sym typeface="Symbol" panose="05050102010706020507" pitchFamily="18" charset="2"/>
              </a:rPr>
              <a:t>1</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a:t>
            </a:r>
            <a:r>
              <a:rPr lang="en-CA" altLang="en-US" sz="2400" dirty="0">
                <a:solidFill>
                  <a:srgbClr val="FFFFFF"/>
                </a:solidFill>
                <a:cs typeface="Times New Roman" panose="02020603050405020304" pitchFamily="18" charset="0"/>
                <a:sym typeface="Symbol" panose="05050102010706020507" pitchFamily="18" charset="2"/>
              </a:rPr>
              <a:t>6</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5" name="Group 14">
            <a:extLst>
              <a:ext uri="{FF2B5EF4-FFF2-40B4-BE49-F238E27FC236}">
                <a16:creationId xmlns:a16="http://schemas.microsoft.com/office/drawing/2014/main" id="{AB93A8AF-9D36-DE9B-08F7-56782285BFB0}"/>
              </a:ext>
            </a:extLst>
          </p:cNvPr>
          <p:cNvGrpSpPr/>
          <p:nvPr/>
        </p:nvGrpSpPr>
        <p:grpSpPr>
          <a:xfrm>
            <a:off x="609600" y="3179374"/>
            <a:ext cx="7772400" cy="731674"/>
            <a:chOff x="533400" y="4692227"/>
            <a:chExt cx="7772400" cy="731674"/>
          </a:xfrm>
        </p:grpSpPr>
        <p:sp>
          <p:nvSpPr>
            <p:cNvPr id="6" name="Text Box 21">
              <a:extLst>
                <a:ext uri="{FF2B5EF4-FFF2-40B4-BE49-F238E27FC236}">
                  <a16:creationId xmlns:a16="http://schemas.microsoft.com/office/drawing/2014/main" id="{6F74126D-843E-89C2-03E5-72477FD24ACD}"/>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A69E1B57-AFFE-7C15-501A-A1563DB6D029}"/>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5DBDE473-A897-DDC0-31B0-4667A36A7F7B}"/>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35" name="Oval 34">
            <a:extLst>
              <a:ext uri="{FF2B5EF4-FFF2-40B4-BE49-F238E27FC236}">
                <a16:creationId xmlns:a16="http://schemas.microsoft.com/office/drawing/2014/main" id="{C005B246-B0A7-5AE1-E275-900C9A16890C}"/>
              </a:ext>
            </a:extLst>
          </p:cNvPr>
          <p:cNvSpPr/>
          <p:nvPr/>
        </p:nvSpPr>
        <p:spPr bwMode="auto">
          <a:xfrm>
            <a:off x="228600" y="708831"/>
            <a:ext cx="2438400" cy="510369"/>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6" name="Group 35">
            <a:extLst>
              <a:ext uri="{FF2B5EF4-FFF2-40B4-BE49-F238E27FC236}">
                <a16:creationId xmlns:a16="http://schemas.microsoft.com/office/drawing/2014/main" id="{C12B9B73-7D7E-6696-793C-FFBA1AA69501}"/>
              </a:ext>
            </a:extLst>
          </p:cNvPr>
          <p:cNvGrpSpPr/>
          <p:nvPr/>
        </p:nvGrpSpPr>
        <p:grpSpPr>
          <a:xfrm>
            <a:off x="4114800" y="4572000"/>
            <a:ext cx="4929188" cy="2026836"/>
            <a:chOff x="5070045" y="4571992"/>
            <a:chExt cx="3214063" cy="1143008"/>
          </a:xfrm>
        </p:grpSpPr>
        <p:pic>
          <p:nvPicPr>
            <p:cNvPr id="37" name="Picture 36">
              <a:extLst>
                <a:ext uri="{FF2B5EF4-FFF2-40B4-BE49-F238E27FC236}">
                  <a16:creationId xmlns:a16="http://schemas.microsoft.com/office/drawing/2014/main" id="{EA3973C8-999D-BABD-0E70-3CA0BB29B4F9}"/>
                </a:ext>
              </a:extLst>
            </p:cNvPr>
            <p:cNvPicPr>
              <a:picLocks noChangeAspect="1"/>
            </p:cNvPicPr>
            <p:nvPr/>
          </p:nvPicPr>
          <p:blipFill>
            <a:blip r:embed="rId3"/>
            <a:stretch>
              <a:fillRect/>
            </a:stretch>
          </p:blipFill>
          <p:spPr>
            <a:xfrm>
              <a:off x="5800436" y="4571992"/>
              <a:ext cx="2324161" cy="304808"/>
            </a:xfrm>
            <a:prstGeom prst="rect">
              <a:avLst/>
            </a:prstGeom>
          </p:spPr>
        </p:pic>
        <p:pic>
          <p:nvPicPr>
            <p:cNvPr id="38" name="Picture 37">
              <a:extLst>
                <a:ext uri="{FF2B5EF4-FFF2-40B4-BE49-F238E27FC236}">
                  <a16:creationId xmlns:a16="http://schemas.microsoft.com/office/drawing/2014/main" id="{6CE800B5-A459-A8D5-11B3-32151F1E818E}"/>
                </a:ext>
              </a:extLst>
            </p:cNvPr>
            <p:cNvPicPr>
              <a:picLocks noChangeAspect="1"/>
            </p:cNvPicPr>
            <p:nvPr/>
          </p:nvPicPr>
          <p:blipFill>
            <a:blip r:embed="rId4"/>
            <a:stretch>
              <a:fillRect/>
            </a:stretch>
          </p:blipFill>
          <p:spPr>
            <a:xfrm>
              <a:off x="5070045" y="4876800"/>
              <a:ext cx="3214063" cy="838200"/>
            </a:xfrm>
            <a:prstGeom prst="rect">
              <a:avLst/>
            </a:prstGeom>
          </p:spPr>
        </p:pic>
      </p:grpSp>
      <p:sp>
        <p:nvSpPr>
          <p:cNvPr id="41" name="AutoShape 35">
            <a:extLst>
              <a:ext uri="{FF2B5EF4-FFF2-40B4-BE49-F238E27FC236}">
                <a16:creationId xmlns:a16="http://schemas.microsoft.com/office/drawing/2014/main" id="{E73780F7-D503-4831-1B26-D17D10B1F206}"/>
              </a:ext>
            </a:extLst>
          </p:cNvPr>
          <p:cNvSpPr>
            <a:spLocks noChangeArrowheads="1"/>
          </p:cNvSpPr>
          <p:nvPr/>
        </p:nvSpPr>
        <p:spPr bwMode="auto">
          <a:xfrm>
            <a:off x="16448" y="4572000"/>
            <a:ext cx="4174552" cy="2142445"/>
          </a:xfrm>
          <a:prstGeom prst="wedgeRoundRectCallout">
            <a:avLst>
              <a:gd name="adj1" fmla="val -49842"/>
              <a:gd name="adj2" fmla="val 5583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How do I use</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this Or?</a:t>
            </a:r>
          </a:p>
          <a:p>
            <a:pPr marL="0" marR="0" lvl="0" indent="0" algn="l" defTabSz="685800" rtl="0" eaLnBrk="1" fontAlgn="auto" latinLnBrk="0" hangingPunct="1">
              <a:lnSpc>
                <a:spcPct val="100000"/>
              </a:lnSpc>
              <a:spcBef>
                <a:spcPct val="0"/>
              </a:spcBef>
              <a:spcAft>
                <a:spcPts val="0"/>
              </a:spcAft>
              <a:buClrTx/>
              <a:buSzTx/>
              <a:buFontTx/>
              <a:buNone/>
              <a:tabLst/>
              <a:defRPr/>
            </a:pPr>
            <a:r>
              <a:rPr lang="en-US" altLang="en-US" sz="2400" baseline="0" dirty="0">
                <a:solidFill>
                  <a:srgbClr val="FFFFFF"/>
                </a:solidFill>
              </a:rPr>
              <a:t>One</a:t>
            </a:r>
            <a:r>
              <a:rPr lang="en-US" altLang="en-US" sz="2400" dirty="0">
                <a:solidFill>
                  <a:srgbClr val="FFFFFF"/>
                </a:solidFill>
              </a:rPr>
              <a:t> option is to break the set of all possibilities into these cases and then prove what you want for each of the cases.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Oval 41">
            <a:extLst>
              <a:ext uri="{FF2B5EF4-FFF2-40B4-BE49-F238E27FC236}">
                <a16:creationId xmlns:a16="http://schemas.microsoft.com/office/drawing/2014/main" id="{65319AEF-14EC-6908-1C04-9EDD8E5C5E44}"/>
              </a:ext>
            </a:extLst>
          </p:cNvPr>
          <p:cNvSpPr/>
          <p:nvPr/>
        </p:nvSpPr>
        <p:spPr bwMode="auto">
          <a:xfrm>
            <a:off x="4114800" y="5143064"/>
            <a:ext cx="1143963" cy="47270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3" name="Oval 42">
            <a:extLst>
              <a:ext uri="{FF2B5EF4-FFF2-40B4-BE49-F238E27FC236}">
                <a16:creationId xmlns:a16="http://schemas.microsoft.com/office/drawing/2014/main" id="{194BB193-3EC5-5600-4726-F969153EB17E}"/>
              </a:ext>
            </a:extLst>
          </p:cNvPr>
          <p:cNvSpPr/>
          <p:nvPr/>
        </p:nvSpPr>
        <p:spPr bwMode="auto">
          <a:xfrm>
            <a:off x="6629400" y="4495800"/>
            <a:ext cx="1143963" cy="47270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DCCB04B9-CD2D-D4FD-BB5F-91C39678C5D3}"/>
              </a:ext>
            </a:extLst>
          </p:cNvPr>
          <p:cNvSpPr/>
          <p:nvPr/>
        </p:nvSpPr>
        <p:spPr bwMode="auto">
          <a:xfrm>
            <a:off x="5715000" y="5341686"/>
            <a:ext cx="1524000" cy="52571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Oval 44">
            <a:extLst>
              <a:ext uri="{FF2B5EF4-FFF2-40B4-BE49-F238E27FC236}">
                <a16:creationId xmlns:a16="http://schemas.microsoft.com/office/drawing/2014/main" id="{E68D6A40-8BD0-AA4D-680B-2D05A01ED778}"/>
              </a:ext>
            </a:extLst>
          </p:cNvPr>
          <p:cNvSpPr/>
          <p:nvPr/>
        </p:nvSpPr>
        <p:spPr bwMode="auto">
          <a:xfrm>
            <a:off x="8001000" y="5417886"/>
            <a:ext cx="609600" cy="525714"/>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7" name="Straight Connector 46">
            <a:extLst>
              <a:ext uri="{FF2B5EF4-FFF2-40B4-BE49-F238E27FC236}">
                <a16:creationId xmlns:a16="http://schemas.microsoft.com/office/drawing/2014/main" id="{5DEA79A4-9E6D-E934-67E3-0C8A3EDD6499}"/>
              </a:ext>
            </a:extLst>
          </p:cNvPr>
          <p:cNvCxnSpPr>
            <a:cxnSpLocks/>
          </p:cNvCxnSpPr>
          <p:nvPr/>
        </p:nvCxnSpPr>
        <p:spPr bwMode="auto">
          <a:xfrm flipH="1">
            <a:off x="6770731" y="5483422"/>
            <a:ext cx="270235" cy="372755"/>
          </a:xfrm>
          <a:prstGeom prst="line">
            <a:avLst/>
          </a:prstGeom>
          <a:noFill/>
          <a:ln w="25400" cap="flat" cmpd="sng" algn="ctr">
            <a:solidFill>
              <a:schemeClr val="hlink"/>
            </a:solidFill>
            <a:prstDash val="solid"/>
            <a:round/>
            <a:headEnd type="none" w="med" len="med"/>
            <a:tailEnd type="none" w="med" len="med"/>
          </a:ln>
          <a:effectLst/>
        </p:spPr>
      </p:cxnSp>
      <p:sp>
        <p:nvSpPr>
          <p:cNvPr id="49" name="Oval 48">
            <a:extLst>
              <a:ext uri="{FF2B5EF4-FFF2-40B4-BE49-F238E27FC236}">
                <a16:creationId xmlns:a16="http://schemas.microsoft.com/office/drawing/2014/main" id="{796A9065-45A2-D80D-9C12-964C3DCA110A}"/>
              </a:ext>
            </a:extLst>
          </p:cNvPr>
          <p:cNvSpPr/>
          <p:nvPr/>
        </p:nvSpPr>
        <p:spPr bwMode="auto">
          <a:xfrm>
            <a:off x="5333999" y="6179886"/>
            <a:ext cx="2205875" cy="52571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Oval 49">
            <a:extLst>
              <a:ext uri="{FF2B5EF4-FFF2-40B4-BE49-F238E27FC236}">
                <a16:creationId xmlns:a16="http://schemas.microsoft.com/office/drawing/2014/main" id="{FA505804-F52B-09FD-F6C2-E1064F7813AA}"/>
              </a:ext>
            </a:extLst>
          </p:cNvPr>
          <p:cNvSpPr/>
          <p:nvPr/>
        </p:nvSpPr>
        <p:spPr bwMode="auto">
          <a:xfrm>
            <a:off x="7948863" y="6196263"/>
            <a:ext cx="609600" cy="525714"/>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52" name="Straight Arrow Connector 51">
            <a:extLst>
              <a:ext uri="{FF2B5EF4-FFF2-40B4-BE49-F238E27FC236}">
                <a16:creationId xmlns:a16="http://schemas.microsoft.com/office/drawing/2014/main" id="{7DB3FE7A-8A5F-6BF1-729A-F6B0BBF7BE81}"/>
              </a:ext>
            </a:extLst>
          </p:cNvPr>
          <p:cNvCxnSpPr>
            <a:cxnSpLocks/>
          </p:cNvCxnSpPr>
          <p:nvPr/>
        </p:nvCxnSpPr>
        <p:spPr bwMode="auto">
          <a:xfrm flipH="1">
            <a:off x="1410929" y="1447800"/>
            <a:ext cx="1408471" cy="2567373"/>
          </a:xfrm>
          <a:prstGeom prst="straightConnector1">
            <a:avLst/>
          </a:prstGeom>
          <a:noFill/>
          <a:ln w="25400" cap="flat" cmpd="sng" algn="ctr">
            <a:solidFill>
              <a:schemeClr val="hlink"/>
            </a:solidFill>
            <a:prstDash val="solid"/>
            <a:round/>
            <a:headEnd type="triangle"/>
            <a:tailEnd type="triangle"/>
          </a:ln>
          <a:effectLst/>
        </p:spPr>
      </p:cxnSp>
      <p:cxnSp>
        <p:nvCxnSpPr>
          <p:cNvPr id="54" name="Straight Arrow Connector 53">
            <a:extLst>
              <a:ext uri="{FF2B5EF4-FFF2-40B4-BE49-F238E27FC236}">
                <a16:creationId xmlns:a16="http://schemas.microsoft.com/office/drawing/2014/main" id="{2277B7A5-CD92-9566-B9B3-3FEF0F483C72}"/>
              </a:ext>
            </a:extLst>
          </p:cNvPr>
          <p:cNvCxnSpPr>
            <a:cxnSpLocks/>
          </p:cNvCxnSpPr>
          <p:nvPr/>
        </p:nvCxnSpPr>
        <p:spPr bwMode="auto">
          <a:xfrm>
            <a:off x="2334616" y="974900"/>
            <a:ext cx="3602095" cy="340873"/>
          </a:xfrm>
          <a:prstGeom prst="straightConnector1">
            <a:avLst/>
          </a:prstGeom>
          <a:noFill/>
          <a:ln w="25400" cap="flat" cmpd="sng" algn="ctr">
            <a:solidFill>
              <a:schemeClr val="hlink"/>
            </a:solidFill>
            <a:prstDash val="solid"/>
            <a:round/>
            <a:headEnd type="triangle"/>
            <a:tailEnd type="triangle"/>
          </a:ln>
          <a:effectLst/>
        </p:spPr>
      </p:cxnSp>
    </p:spTree>
    <p:extLst>
      <p:ext uri="{BB962C8B-B14F-4D97-AF65-F5344CB8AC3E}">
        <p14:creationId xmlns:p14="http://schemas.microsoft.com/office/powerpoint/2010/main" val="22298375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9" end="9"/>
                                            </p:txEl>
                                          </p:spTgt>
                                        </p:tgtEl>
                                        <p:attrNameLst>
                                          <p:attrName>style.visibility</p:attrName>
                                        </p:attrNameLst>
                                      </p:cBhvr>
                                      <p:to>
                                        <p:strVal val="visible"/>
                                      </p:to>
                                    </p:set>
                                    <p:anim calcmode="lin" valueType="num">
                                      <p:cBhvr additive="base">
                                        <p:cTn id="11"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 calcmode="lin" valueType="num">
                                      <p:cBhvr additive="base">
                                        <p:cTn id="1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fill="hold"/>
                                        <p:tgtEl>
                                          <p:spTgt spid="35"/>
                                        </p:tgtEl>
                                        <p:attrNameLst>
                                          <p:attrName>ppt_x</p:attrName>
                                        </p:attrNameLst>
                                      </p:cBhvr>
                                      <p:tavLst>
                                        <p:tav tm="0">
                                          <p:val>
                                            <p:strVal val="0-#ppt_w/2"/>
                                          </p:val>
                                        </p:tav>
                                        <p:tav tm="100000">
                                          <p:val>
                                            <p:strVal val="#ppt_x"/>
                                          </p:val>
                                        </p:tav>
                                      </p:tavLst>
                                    </p:anim>
                                    <p:anim calcmode="lin" valueType="num">
                                      <p:cBhvr additive="base">
                                        <p:cTn id="2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100" fill="hold"/>
                                        <p:tgtEl>
                                          <p:spTgt spid="41"/>
                                        </p:tgtEl>
                                        <p:attrNameLst>
                                          <p:attrName>ppt_x</p:attrName>
                                        </p:attrNameLst>
                                      </p:cBhvr>
                                      <p:tavLst>
                                        <p:tav tm="0">
                                          <p:val>
                                            <p:strVal val="0-#ppt_w/2"/>
                                          </p:val>
                                        </p:tav>
                                        <p:tav tm="100000">
                                          <p:val>
                                            <p:strVal val="#ppt_x"/>
                                          </p:val>
                                        </p:tav>
                                      </p:tavLst>
                                    </p:anim>
                                    <p:anim calcmode="lin" valueType="num">
                                      <p:cBhvr additive="base">
                                        <p:cTn id="30" dur="100" fill="hold"/>
                                        <p:tgtEl>
                                          <p:spTgt spid="4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41">
                                            <p:txEl>
                                              <p:pRg st="0" end="0"/>
                                            </p:txEl>
                                          </p:spTgt>
                                        </p:tgtEl>
                                        <p:attrNameLst>
                                          <p:attrName>style.visibility</p:attrName>
                                        </p:attrNameLst>
                                      </p:cBhvr>
                                      <p:to>
                                        <p:strVal val="visible"/>
                                      </p:to>
                                    </p:set>
                                    <p:anim calcmode="lin" valueType="num">
                                      <p:cBhvr additive="base">
                                        <p:cTn id="33"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36"/>
                                        </p:tgtEl>
                                        <p:attrNameLst>
                                          <p:attrName>style.visibility</p:attrName>
                                        </p:attrNameLst>
                                      </p:cBhvr>
                                      <p:to>
                                        <p:strVal val="visible"/>
                                      </p:to>
                                    </p:set>
                                    <p:anim calcmode="lin" valueType="num">
                                      <p:cBhvr additive="base">
                                        <p:cTn id="39" dur="500" fill="hold"/>
                                        <p:tgtEl>
                                          <p:spTgt spid="36"/>
                                        </p:tgtEl>
                                        <p:attrNameLst>
                                          <p:attrName>ppt_x</p:attrName>
                                        </p:attrNameLst>
                                      </p:cBhvr>
                                      <p:tavLst>
                                        <p:tav tm="0">
                                          <p:val>
                                            <p:strVal val="0-#ppt_w/2"/>
                                          </p:val>
                                        </p:tav>
                                        <p:tav tm="100000">
                                          <p:val>
                                            <p:strVal val="#ppt_x"/>
                                          </p:val>
                                        </p:tav>
                                      </p:tavLst>
                                    </p:anim>
                                    <p:anim calcmode="lin" valueType="num">
                                      <p:cBhvr additive="base">
                                        <p:cTn id="40"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500" fill="hold"/>
                                        <p:tgtEl>
                                          <p:spTgt spid="42"/>
                                        </p:tgtEl>
                                        <p:attrNameLst>
                                          <p:attrName>ppt_x</p:attrName>
                                        </p:attrNameLst>
                                      </p:cBhvr>
                                      <p:tavLst>
                                        <p:tav tm="0">
                                          <p:val>
                                            <p:strVal val="0-#ppt_w/2"/>
                                          </p:val>
                                        </p:tav>
                                        <p:tav tm="100000">
                                          <p:val>
                                            <p:strVal val="#ppt_x"/>
                                          </p:val>
                                        </p:tav>
                                      </p:tavLst>
                                    </p:anim>
                                    <p:anim calcmode="lin" valueType="num">
                                      <p:cBhvr additive="base">
                                        <p:cTn id="46" dur="500" fill="hold"/>
                                        <p:tgtEl>
                                          <p:spTgt spid="42"/>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43"/>
                                        </p:tgtEl>
                                        <p:attrNameLst>
                                          <p:attrName>style.visibility</p:attrName>
                                        </p:attrNameLst>
                                      </p:cBhvr>
                                      <p:to>
                                        <p:strVal val="visible"/>
                                      </p:to>
                                    </p:set>
                                    <p:anim calcmode="lin" valueType="num">
                                      <p:cBhvr additive="base">
                                        <p:cTn id="49" dur="500" fill="hold"/>
                                        <p:tgtEl>
                                          <p:spTgt spid="43"/>
                                        </p:tgtEl>
                                        <p:attrNameLst>
                                          <p:attrName>ppt_x</p:attrName>
                                        </p:attrNameLst>
                                      </p:cBhvr>
                                      <p:tavLst>
                                        <p:tav tm="0">
                                          <p:val>
                                            <p:strVal val="0-#ppt_w/2"/>
                                          </p:val>
                                        </p:tav>
                                        <p:tav tm="100000">
                                          <p:val>
                                            <p:strVal val="#ppt_x"/>
                                          </p:val>
                                        </p:tav>
                                      </p:tavLst>
                                    </p:anim>
                                    <p:anim calcmode="lin" valueType="num">
                                      <p:cBhvr additive="base">
                                        <p:cTn id="50"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44"/>
                                        </p:tgtEl>
                                        <p:attrNameLst>
                                          <p:attrName>style.visibility</p:attrName>
                                        </p:attrNameLst>
                                      </p:cBhvr>
                                      <p:to>
                                        <p:strVal val="visible"/>
                                      </p:to>
                                    </p:set>
                                    <p:anim calcmode="lin" valueType="num">
                                      <p:cBhvr additive="base">
                                        <p:cTn id="55" dur="500" fill="hold"/>
                                        <p:tgtEl>
                                          <p:spTgt spid="44"/>
                                        </p:tgtEl>
                                        <p:attrNameLst>
                                          <p:attrName>ppt_x</p:attrName>
                                        </p:attrNameLst>
                                      </p:cBhvr>
                                      <p:tavLst>
                                        <p:tav tm="0">
                                          <p:val>
                                            <p:strVal val="0-#ppt_w/2"/>
                                          </p:val>
                                        </p:tav>
                                        <p:tav tm="100000">
                                          <p:val>
                                            <p:strVal val="#ppt_x"/>
                                          </p:val>
                                        </p:tav>
                                      </p:tavLst>
                                    </p:anim>
                                    <p:anim calcmode="lin" valueType="num">
                                      <p:cBhvr additive="base">
                                        <p:cTn id="56" dur="500" fill="hold"/>
                                        <p:tgtEl>
                                          <p:spTgt spid="44"/>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45"/>
                                        </p:tgtEl>
                                        <p:attrNameLst>
                                          <p:attrName>style.visibility</p:attrName>
                                        </p:attrNameLst>
                                      </p:cBhvr>
                                      <p:to>
                                        <p:strVal val="visible"/>
                                      </p:to>
                                    </p:set>
                                    <p:anim calcmode="lin" valueType="num">
                                      <p:cBhvr additive="base">
                                        <p:cTn id="59" dur="500" fill="hold"/>
                                        <p:tgtEl>
                                          <p:spTgt spid="45"/>
                                        </p:tgtEl>
                                        <p:attrNameLst>
                                          <p:attrName>ppt_x</p:attrName>
                                        </p:attrNameLst>
                                      </p:cBhvr>
                                      <p:tavLst>
                                        <p:tav tm="0">
                                          <p:val>
                                            <p:strVal val="0-#ppt_w/2"/>
                                          </p:val>
                                        </p:tav>
                                        <p:tav tm="100000">
                                          <p:val>
                                            <p:strVal val="#ppt_x"/>
                                          </p:val>
                                        </p:tav>
                                      </p:tavLst>
                                    </p:anim>
                                    <p:anim calcmode="lin" valueType="num">
                                      <p:cBhvr additive="base">
                                        <p:cTn id="60"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7"/>
                                        </p:tgtEl>
                                        <p:attrNameLst>
                                          <p:attrName>style.visibility</p:attrName>
                                        </p:attrNameLst>
                                      </p:cBhvr>
                                      <p:to>
                                        <p:strVal val="visible"/>
                                      </p:to>
                                    </p:set>
                                    <p:anim calcmode="lin" valueType="num">
                                      <p:cBhvr additive="base">
                                        <p:cTn id="65" dur="500" fill="hold"/>
                                        <p:tgtEl>
                                          <p:spTgt spid="47"/>
                                        </p:tgtEl>
                                        <p:attrNameLst>
                                          <p:attrName>ppt_x</p:attrName>
                                        </p:attrNameLst>
                                      </p:cBhvr>
                                      <p:tavLst>
                                        <p:tav tm="0">
                                          <p:val>
                                            <p:strVal val="0-#ppt_w/2"/>
                                          </p:val>
                                        </p:tav>
                                        <p:tav tm="100000">
                                          <p:val>
                                            <p:strVal val="#ppt_x"/>
                                          </p:val>
                                        </p:tav>
                                      </p:tavLst>
                                    </p:anim>
                                    <p:anim calcmode="lin" valueType="num">
                                      <p:cBhvr additive="base">
                                        <p:cTn id="66"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49"/>
                                        </p:tgtEl>
                                        <p:attrNameLst>
                                          <p:attrName>style.visibility</p:attrName>
                                        </p:attrNameLst>
                                      </p:cBhvr>
                                      <p:to>
                                        <p:strVal val="visible"/>
                                      </p:to>
                                    </p:set>
                                    <p:anim calcmode="lin" valueType="num">
                                      <p:cBhvr additive="base">
                                        <p:cTn id="71" dur="500" fill="hold"/>
                                        <p:tgtEl>
                                          <p:spTgt spid="49"/>
                                        </p:tgtEl>
                                        <p:attrNameLst>
                                          <p:attrName>ppt_x</p:attrName>
                                        </p:attrNameLst>
                                      </p:cBhvr>
                                      <p:tavLst>
                                        <p:tav tm="0">
                                          <p:val>
                                            <p:strVal val="0-#ppt_w/2"/>
                                          </p:val>
                                        </p:tav>
                                        <p:tav tm="100000">
                                          <p:val>
                                            <p:strVal val="#ppt_x"/>
                                          </p:val>
                                        </p:tav>
                                      </p:tavLst>
                                    </p:anim>
                                    <p:anim calcmode="lin" valueType="num">
                                      <p:cBhvr additive="base">
                                        <p:cTn id="72" dur="500" fill="hold"/>
                                        <p:tgtEl>
                                          <p:spTgt spid="49"/>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50"/>
                                        </p:tgtEl>
                                        <p:attrNameLst>
                                          <p:attrName>style.visibility</p:attrName>
                                        </p:attrNameLst>
                                      </p:cBhvr>
                                      <p:to>
                                        <p:strVal val="visible"/>
                                      </p:to>
                                    </p:set>
                                    <p:anim calcmode="lin" valueType="num">
                                      <p:cBhvr additive="base">
                                        <p:cTn id="75" dur="500" fill="hold"/>
                                        <p:tgtEl>
                                          <p:spTgt spid="50"/>
                                        </p:tgtEl>
                                        <p:attrNameLst>
                                          <p:attrName>ppt_x</p:attrName>
                                        </p:attrNameLst>
                                      </p:cBhvr>
                                      <p:tavLst>
                                        <p:tav tm="0">
                                          <p:val>
                                            <p:strVal val="0-#ppt_w/2"/>
                                          </p:val>
                                        </p:tav>
                                        <p:tav tm="100000">
                                          <p:val>
                                            <p:strVal val="#ppt_x"/>
                                          </p:val>
                                        </p:tav>
                                      </p:tavLst>
                                    </p:anim>
                                    <p:anim calcmode="lin" valueType="num">
                                      <p:cBhvr additive="base">
                                        <p:cTn id="76" dur="500" fill="hold"/>
                                        <p:tgtEl>
                                          <p:spTgt spid="50"/>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44"/>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45"/>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41">
                                            <p:txEl>
                                              <p:pRg st="1" end="1"/>
                                            </p:txEl>
                                          </p:spTgt>
                                        </p:tgtEl>
                                        <p:attrNameLst>
                                          <p:attrName>style.visibility</p:attrName>
                                        </p:attrNameLst>
                                      </p:cBhvr>
                                      <p:to>
                                        <p:strVal val="visible"/>
                                      </p:to>
                                    </p:set>
                                    <p:anim calcmode="lin" valueType="num">
                                      <p:cBhvr additive="base">
                                        <p:cTn id="8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7">
                                            <p:txEl>
                                              <p:pRg st="1" end="1"/>
                                            </p:txEl>
                                          </p:spTgt>
                                        </p:tgtEl>
                                        <p:attrNameLst>
                                          <p:attrName>style.visibility</p:attrName>
                                        </p:attrNameLst>
                                      </p:cBhvr>
                                      <p:to>
                                        <p:strVal val="visible"/>
                                      </p:to>
                                    </p:set>
                                    <p:anim calcmode="lin" valueType="num">
                                      <p:cBhvr additive="base">
                                        <p:cTn id="91"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7">
                                            <p:txEl>
                                              <p:pRg st="1" end="1"/>
                                            </p:txEl>
                                          </p:spTgt>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52"/>
                                        </p:tgtEl>
                                        <p:attrNameLst>
                                          <p:attrName>style.visibility</p:attrName>
                                        </p:attrNameLst>
                                      </p:cBhvr>
                                      <p:to>
                                        <p:strVal val="visible"/>
                                      </p:to>
                                    </p:set>
                                    <p:anim calcmode="lin" valueType="num">
                                      <p:cBhvr additive="base">
                                        <p:cTn id="95" dur="500" fill="hold"/>
                                        <p:tgtEl>
                                          <p:spTgt spid="52"/>
                                        </p:tgtEl>
                                        <p:attrNameLst>
                                          <p:attrName>ppt_x</p:attrName>
                                        </p:attrNameLst>
                                      </p:cBhvr>
                                      <p:tavLst>
                                        <p:tav tm="0">
                                          <p:val>
                                            <p:strVal val="0-#ppt_w/2"/>
                                          </p:val>
                                        </p:tav>
                                        <p:tav tm="100000">
                                          <p:val>
                                            <p:strVal val="#ppt_x"/>
                                          </p:val>
                                        </p:tav>
                                      </p:tavLst>
                                    </p:anim>
                                    <p:anim calcmode="lin" valueType="num">
                                      <p:cBhvr additive="base">
                                        <p:cTn id="96"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4">
                                            <p:txEl>
                                              <p:pRg st="1" end="1"/>
                                            </p:txEl>
                                          </p:spTgt>
                                        </p:tgtEl>
                                        <p:attrNameLst>
                                          <p:attrName>style.visibility</p:attrName>
                                        </p:attrNameLst>
                                      </p:cBhvr>
                                      <p:to>
                                        <p:strVal val="visible"/>
                                      </p:to>
                                    </p:set>
                                    <p:anim calcmode="lin" valueType="num">
                                      <p:cBhvr additive="base">
                                        <p:cTn id="101"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4">
                                            <p:txEl>
                                              <p:pRg st="1" end="1"/>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54"/>
                                        </p:tgtEl>
                                        <p:attrNameLst>
                                          <p:attrName>style.visibility</p:attrName>
                                        </p:attrNameLst>
                                      </p:cBhvr>
                                      <p:to>
                                        <p:strVal val="visible"/>
                                      </p:to>
                                    </p:set>
                                    <p:anim calcmode="lin" valueType="num">
                                      <p:cBhvr additive="base">
                                        <p:cTn id="105" dur="500" fill="hold"/>
                                        <p:tgtEl>
                                          <p:spTgt spid="54"/>
                                        </p:tgtEl>
                                        <p:attrNameLst>
                                          <p:attrName>ppt_x</p:attrName>
                                        </p:attrNameLst>
                                      </p:cBhvr>
                                      <p:tavLst>
                                        <p:tav tm="0">
                                          <p:val>
                                            <p:strVal val="0-#ppt_w/2"/>
                                          </p:val>
                                        </p:tav>
                                        <p:tav tm="100000">
                                          <p:val>
                                            <p:strVal val="#ppt_x"/>
                                          </p:val>
                                        </p:tav>
                                      </p:tavLst>
                                    </p:anim>
                                    <p:anim calcmode="lin" valueType="num">
                                      <p:cBhvr additive="base">
                                        <p:cTn id="106" dur="500" fill="hold"/>
                                        <p:tgtEl>
                                          <p:spTgt spid="54"/>
                                        </p:tgtEl>
                                        <p:attrNameLst>
                                          <p:attrName>ppt_y</p:attrName>
                                        </p:attrNameLst>
                                      </p:cBhvr>
                                      <p:tavLst>
                                        <p:tav tm="0">
                                          <p:val>
                                            <p:strVal val="#ppt_y"/>
                                          </p:val>
                                        </p:tav>
                                        <p:tav tm="100000">
                                          <p:val>
                                            <p:strVal val="#ppt_y"/>
                                          </p:val>
                                        </p:tav>
                                      </p:tavLst>
                                    </p:anim>
                                  </p:childTnLst>
                                </p:cTn>
                              </p:par>
                              <p:par>
                                <p:cTn id="107" presetID="1" presetClass="exit" presetSubtype="0" fill="hold" nodeType="withEffect">
                                  <p:stCondLst>
                                    <p:cond delay="0"/>
                                  </p:stCondLst>
                                  <p:childTnLst>
                                    <p:set>
                                      <p:cBhvr>
                                        <p:cTn id="108" dur="1" fill="hold">
                                          <p:stCondLst>
                                            <p:cond delay="0"/>
                                          </p:stCondLst>
                                        </p:cTn>
                                        <p:tgtEl>
                                          <p:spTgt spid="52"/>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7">
                                            <p:txEl>
                                              <p:pRg st="2" end="2"/>
                                            </p:txEl>
                                          </p:spTgt>
                                        </p:tgtEl>
                                        <p:attrNameLst>
                                          <p:attrName>style.visibility</p:attrName>
                                        </p:attrNameLst>
                                      </p:cBhvr>
                                      <p:to>
                                        <p:strVal val="visible"/>
                                      </p:to>
                                    </p:set>
                                    <p:anim calcmode="lin" valueType="num">
                                      <p:cBhvr additive="base">
                                        <p:cTn id="11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7">
                                            <p:txEl>
                                              <p:pRg st="2" end="2"/>
                                            </p:txEl>
                                          </p:spTgt>
                                        </p:tgtEl>
                                        <p:attrNameLst>
                                          <p:attrName>ppt_y</p:attrName>
                                        </p:attrNameLst>
                                      </p:cBhvr>
                                      <p:tavLst>
                                        <p:tav tm="0">
                                          <p:val>
                                            <p:strVal val="#ppt_y"/>
                                          </p:val>
                                        </p:tav>
                                        <p:tav tm="100000">
                                          <p:val>
                                            <p:strVal val="#ppt_y"/>
                                          </p:val>
                                        </p:tav>
                                      </p:tavLst>
                                    </p:anim>
                                  </p:childTnLst>
                                </p:cTn>
                              </p:par>
                              <p:par>
                                <p:cTn id="115" presetID="1" presetClass="exit" presetSubtype="0" fill="hold" nodeType="withEffect">
                                  <p:stCondLst>
                                    <p:cond delay="0"/>
                                  </p:stCondLst>
                                  <p:childTnLst>
                                    <p:set>
                                      <p:cBhvr>
                                        <p:cTn id="116" dur="1" fill="hold">
                                          <p:stCondLst>
                                            <p:cond delay="0"/>
                                          </p:stCondLst>
                                        </p:cTn>
                                        <p:tgtEl>
                                          <p:spTgt spid="54"/>
                                        </p:tgtEl>
                                        <p:attrNameLst>
                                          <p:attrName>style.visibility</p:attrName>
                                        </p:attrNameLst>
                                      </p:cBhvr>
                                      <p:to>
                                        <p:strVal val="hidden"/>
                                      </p:to>
                                    </p:set>
                                  </p:childTnLst>
                                </p:cTn>
                              </p:par>
                              <p:par>
                                <p:cTn id="117" presetID="2" presetClass="entr" presetSubtype="8" fill="hold" nodeType="withEffect">
                                  <p:stCondLst>
                                    <p:cond delay="0"/>
                                  </p:stCondLst>
                                  <p:childTnLst>
                                    <p:set>
                                      <p:cBhvr>
                                        <p:cTn id="118" dur="1" fill="hold">
                                          <p:stCondLst>
                                            <p:cond delay="0"/>
                                          </p:stCondLst>
                                        </p:cTn>
                                        <p:tgtEl>
                                          <p:spTgt spid="4">
                                            <p:txEl>
                                              <p:pRg st="2" end="2"/>
                                            </p:txEl>
                                          </p:spTgt>
                                        </p:tgtEl>
                                        <p:attrNameLst>
                                          <p:attrName>style.visibility</p:attrName>
                                        </p:attrNameLst>
                                      </p:cBhvr>
                                      <p:to>
                                        <p:strVal val="visible"/>
                                      </p:to>
                                    </p:set>
                                    <p:anim calcmode="lin" valueType="num">
                                      <p:cBhvr additive="base">
                                        <p:cTn id="119" dur="500" fill="hold"/>
                                        <p:tgtEl>
                                          <p:spTgt spid="4">
                                            <p:txEl>
                                              <p:pRg st="2" end="2"/>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4">
                                            <p:txEl>
                                              <p:pRg st="2" end="2"/>
                                            </p:txEl>
                                          </p:spTgt>
                                        </p:tgtEl>
                                        <p:attrNameLst>
                                          <p:attrName>ppt_y</p:attrName>
                                        </p:attrNameLst>
                                      </p:cBhvr>
                                      <p:tavLst>
                                        <p:tav tm="0">
                                          <p:val>
                                            <p:strVal val="#ppt_y"/>
                                          </p:val>
                                        </p:tav>
                                        <p:tav tm="100000">
                                          <p:val>
                                            <p:strVal val="#ppt_y"/>
                                          </p:val>
                                        </p:tav>
                                      </p:tavLst>
                                    </p:anim>
                                  </p:childTnLst>
                                </p:cTn>
                              </p:par>
                              <p:par>
                                <p:cTn id="121" presetID="2" presetClass="entr" presetSubtype="8" fill="hold" nodeType="withEffect">
                                  <p:stCondLst>
                                    <p:cond delay="0"/>
                                  </p:stCondLst>
                                  <p:childTnLst>
                                    <p:set>
                                      <p:cBhvr>
                                        <p:cTn id="122" dur="1" fill="hold">
                                          <p:stCondLst>
                                            <p:cond delay="0"/>
                                          </p:stCondLst>
                                        </p:cTn>
                                        <p:tgtEl>
                                          <p:spTgt spid="7">
                                            <p:txEl>
                                              <p:pRg st="3" end="3"/>
                                            </p:txEl>
                                          </p:spTgt>
                                        </p:tgtEl>
                                        <p:attrNameLst>
                                          <p:attrName>style.visibility</p:attrName>
                                        </p:attrNameLst>
                                      </p:cBhvr>
                                      <p:to>
                                        <p:strVal val="visible"/>
                                      </p:to>
                                    </p:set>
                                    <p:anim calcmode="lin" valueType="num">
                                      <p:cBhvr additive="base">
                                        <p:cTn id="12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8" fill="hold" nodeType="clickEffect">
                                  <p:stCondLst>
                                    <p:cond delay="0"/>
                                  </p:stCondLst>
                                  <p:childTnLst>
                                    <p:set>
                                      <p:cBhvr>
                                        <p:cTn id="128" dur="1" fill="hold">
                                          <p:stCondLst>
                                            <p:cond delay="0"/>
                                          </p:stCondLst>
                                        </p:cTn>
                                        <p:tgtEl>
                                          <p:spTgt spid="7">
                                            <p:txEl>
                                              <p:pRg st="4" end="4"/>
                                            </p:txEl>
                                          </p:spTgt>
                                        </p:tgtEl>
                                        <p:attrNameLst>
                                          <p:attrName>style.visibility</p:attrName>
                                        </p:attrNameLst>
                                      </p:cBhvr>
                                      <p:to>
                                        <p:strVal val="visible"/>
                                      </p:to>
                                    </p:set>
                                    <p:anim calcmode="lin" valueType="num">
                                      <p:cBhvr additive="base">
                                        <p:cTn id="129"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7">
                                            <p:txEl>
                                              <p:pRg st="4" end="4"/>
                                            </p:txEl>
                                          </p:spTgt>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0"/>
                                  </p:stCondLst>
                                  <p:childTnLst>
                                    <p:set>
                                      <p:cBhvr>
                                        <p:cTn id="132" dur="1" fill="hold">
                                          <p:stCondLst>
                                            <p:cond delay="0"/>
                                          </p:stCondLst>
                                        </p:cTn>
                                        <p:tgtEl>
                                          <p:spTgt spid="4">
                                            <p:txEl>
                                              <p:pRg st="4" end="4"/>
                                            </p:txEl>
                                          </p:spTgt>
                                        </p:tgtEl>
                                        <p:attrNameLst>
                                          <p:attrName>style.visibility</p:attrName>
                                        </p:attrNameLst>
                                      </p:cBhvr>
                                      <p:to>
                                        <p:strVal val="visible"/>
                                      </p:to>
                                    </p:set>
                                    <p:anim calcmode="lin" valueType="num">
                                      <p:cBhvr additive="base">
                                        <p:cTn id="133" dur="500" fill="hold"/>
                                        <p:tgtEl>
                                          <p:spTgt spid="4">
                                            <p:txEl>
                                              <p:pRg st="4" end="4"/>
                                            </p:txEl>
                                          </p:spTgt>
                                        </p:tgtEl>
                                        <p:attrNameLst>
                                          <p:attrName>ppt_x</p:attrName>
                                        </p:attrNameLst>
                                      </p:cBhvr>
                                      <p:tavLst>
                                        <p:tav tm="0">
                                          <p:val>
                                            <p:strVal val="0-#ppt_w/2"/>
                                          </p:val>
                                        </p:tav>
                                        <p:tav tm="100000">
                                          <p:val>
                                            <p:strVal val="#ppt_x"/>
                                          </p:val>
                                        </p:tav>
                                      </p:tavLst>
                                    </p:anim>
                                    <p:anim calcmode="lin" valueType="num">
                                      <p:cBhvr additive="base">
                                        <p:cTn id="134" dur="500" fill="hold"/>
                                        <p:tgtEl>
                                          <p:spTgt spid="4">
                                            <p:txEl>
                                              <p:pRg st="4" end="4"/>
                                            </p:txEl>
                                          </p:spTgt>
                                        </p:tgtEl>
                                        <p:attrNameLst>
                                          <p:attrName>ppt_y</p:attrName>
                                        </p:attrNameLst>
                                      </p:cBhvr>
                                      <p:tavLst>
                                        <p:tav tm="0">
                                          <p:val>
                                            <p:strVal val="#ppt_y"/>
                                          </p:val>
                                        </p:tav>
                                        <p:tav tm="100000">
                                          <p:val>
                                            <p:strVal val="#ppt_y"/>
                                          </p:val>
                                        </p:tav>
                                      </p:tavLst>
                                    </p:anim>
                                  </p:childTnLst>
                                </p:cTn>
                              </p:par>
                              <p:par>
                                <p:cTn id="135" presetID="2" presetClass="entr" presetSubtype="8" fill="hold" nodeType="withEffect">
                                  <p:stCondLst>
                                    <p:cond delay="0"/>
                                  </p:stCondLst>
                                  <p:childTnLst>
                                    <p:set>
                                      <p:cBhvr>
                                        <p:cTn id="136" dur="1" fill="hold">
                                          <p:stCondLst>
                                            <p:cond delay="0"/>
                                          </p:stCondLst>
                                        </p:cTn>
                                        <p:tgtEl>
                                          <p:spTgt spid="7">
                                            <p:txEl>
                                              <p:pRg st="5" end="5"/>
                                            </p:txEl>
                                          </p:spTgt>
                                        </p:tgtEl>
                                        <p:attrNameLst>
                                          <p:attrName>style.visibility</p:attrName>
                                        </p:attrNameLst>
                                      </p:cBhvr>
                                      <p:to>
                                        <p:strVal val="visible"/>
                                      </p:to>
                                    </p:set>
                                    <p:anim calcmode="lin" valueType="num">
                                      <p:cBhvr additive="base">
                                        <p:cTn id="13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nodeType="clickEffect">
                                  <p:stCondLst>
                                    <p:cond delay="0"/>
                                  </p:stCondLst>
                                  <p:childTnLst>
                                    <p:set>
                                      <p:cBhvr>
                                        <p:cTn id="142" dur="1" fill="hold">
                                          <p:stCondLst>
                                            <p:cond delay="0"/>
                                          </p:stCondLst>
                                        </p:cTn>
                                        <p:tgtEl>
                                          <p:spTgt spid="4">
                                            <p:txEl>
                                              <p:pRg st="9" end="9"/>
                                            </p:txEl>
                                          </p:spTgt>
                                        </p:tgtEl>
                                        <p:attrNameLst>
                                          <p:attrName>style.visibility</p:attrName>
                                        </p:attrNameLst>
                                      </p:cBhvr>
                                      <p:to>
                                        <p:strVal val="visible"/>
                                      </p:to>
                                    </p:set>
                                    <p:anim calcmode="lin" valueType="num">
                                      <p:cBhvr additive="base">
                                        <p:cTn id="143" dur="500" fill="hold"/>
                                        <p:tgtEl>
                                          <p:spTgt spid="4">
                                            <p:txEl>
                                              <p:pRg st="9" end="9"/>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4">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41" grpId="0" animBg="1"/>
      <p:bldP spid="42" grpId="0" animBg="1"/>
      <p:bldP spid="43" grpId="0" animBg="1"/>
      <p:bldP spid="44" grpId="0" animBg="1"/>
      <p:bldP spid="44" grpId="1" animBg="1"/>
      <p:bldP spid="45" grpId="0" animBg="1"/>
      <p:bldP spid="45" grpId="1" animBg="1"/>
      <p:bldP spid="49" grpId="0" animBg="1"/>
      <p:bldP spid="50" grpId="0" animBg="1"/>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8E71509-DC6A-219A-A40D-6E495EE89F44}"/>
            </a:ext>
          </a:extLst>
        </p:cNvPr>
        <p:cNvGrpSpPr/>
        <p:nvPr/>
      </p:nvGrpSpPr>
      <p:grpSpPr>
        <a:xfrm>
          <a:off x="0" y="0"/>
          <a:ext cx="0" cy="0"/>
          <a:chOff x="0" y="0"/>
          <a:chExt cx="0" cy="0"/>
        </a:xfrm>
      </p:grpSpPr>
      <p:grpSp>
        <p:nvGrpSpPr>
          <p:cNvPr id="19" name="Group 18">
            <a:extLst>
              <a:ext uri="{FF2B5EF4-FFF2-40B4-BE49-F238E27FC236}">
                <a16:creationId xmlns:a16="http://schemas.microsoft.com/office/drawing/2014/main" id="{0BB0C98E-7A80-1DFE-1E09-D144602C63D0}"/>
              </a:ext>
            </a:extLst>
          </p:cNvPr>
          <p:cNvGrpSpPr/>
          <p:nvPr/>
        </p:nvGrpSpPr>
        <p:grpSpPr>
          <a:xfrm>
            <a:off x="4295720" y="4572000"/>
            <a:ext cx="4695880" cy="2117590"/>
            <a:chOff x="990560" y="634612"/>
            <a:chExt cx="3061935" cy="1194188"/>
          </a:xfrm>
        </p:grpSpPr>
        <p:pic>
          <p:nvPicPr>
            <p:cNvPr id="20" name="Picture 19">
              <a:extLst>
                <a:ext uri="{FF2B5EF4-FFF2-40B4-BE49-F238E27FC236}">
                  <a16:creationId xmlns:a16="http://schemas.microsoft.com/office/drawing/2014/main" id="{96666F1E-A47C-BF37-0BE2-9E5438577421}"/>
                </a:ext>
              </a:extLst>
            </p:cNvPr>
            <p:cNvPicPr>
              <a:picLocks noChangeAspect="1"/>
            </p:cNvPicPr>
            <p:nvPr/>
          </p:nvPicPr>
          <p:blipFill rotWithShape="1">
            <a:blip r:embed="rId3"/>
            <a:srcRect b="48938"/>
            <a:stretch/>
          </p:blipFill>
          <p:spPr>
            <a:xfrm>
              <a:off x="990560" y="939420"/>
              <a:ext cx="3048080" cy="889380"/>
            </a:xfrm>
            <a:prstGeom prst="rect">
              <a:avLst/>
            </a:prstGeom>
          </p:spPr>
        </p:pic>
        <p:pic>
          <p:nvPicPr>
            <p:cNvPr id="21" name="Picture 20">
              <a:extLst>
                <a:ext uri="{FF2B5EF4-FFF2-40B4-BE49-F238E27FC236}">
                  <a16:creationId xmlns:a16="http://schemas.microsoft.com/office/drawing/2014/main" id="{6E0206FC-A0A2-5FD0-BAE6-C80E98A61F7E}"/>
                </a:ext>
              </a:extLst>
            </p:cNvPr>
            <p:cNvPicPr>
              <a:picLocks noChangeAspect="1"/>
            </p:cNvPicPr>
            <p:nvPr/>
          </p:nvPicPr>
          <p:blipFill>
            <a:blip r:embed="rId4"/>
            <a:stretch>
              <a:fillRect/>
            </a:stretch>
          </p:blipFill>
          <p:spPr>
            <a:xfrm>
              <a:off x="1728334" y="634612"/>
              <a:ext cx="2324161" cy="304808"/>
            </a:xfrm>
            <a:prstGeom prst="rect">
              <a:avLst/>
            </a:prstGeom>
          </p:spPr>
        </p:pic>
      </p:grpSp>
      <p:sp>
        <p:nvSpPr>
          <p:cNvPr id="9" name="Rectangle 2">
            <a:extLst>
              <a:ext uri="{FF2B5EF4-FFF2-40B4-BE49-F238E27FC236}">
                <a16:creationId xmlns:a16="http://schemas.microsoft.com/office/drawing/2014/main" id="{0C7F2166-E181-4E83-9724-941DBE87AEE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62E60863-6A2A-B0FC-BCC2-525AC241E237}"/>
              </a:ext>
            </a:extLst>
          </p:cNvPr>
          <p:cNvSpPr txBox="1">
            <a:spLocks noChangeArrowheads="1"/>
          </p:cNvSpPr>
          <p:nvPr/>
        </p:nvSpPr>
        <p:spPr bwMode="auto">
          <a:xfrm>
            <a:off x="155289" y="685800"/>
            <a:ext cx="6481261"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a:t>
            </a:r>
            <a:r>
              <a:rPr lang="en-CA" altLang="en-US" sz="2400" dirty="0">
                <a:solidFill>
                  <a:srgbClr val="FFFFFF"/>
                </a:solidFill>
                <a:cs typeface="Times New Roman" panose="02020603050405020304" pitchFamily="18" charset="0"/>
                <a:sym typeface="Symbol" panose="05050102010706020507" pitchFamily="18" charset="2"/>
              </a:rPr>
              <a:t>Day → Happy</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Day or</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Day</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Cases Goal: I’m happy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Case Day: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Happy</a:t>
            </a:r>
          </a:p>
          <a:p>
            <a:pPr eaLnBrk="1" hangingPunct="1">
              <a:spcBef>
                <a:spcPct val="0"/>
              </a:spcBef>
              <a:buNone/>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a:t>
            </a:r>
            <a:r>
              <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lang="en-CA" altLang="en-US" sz="2400" dirty="0">
                <a:solidFill>
                  <a:srgbClr val="FFFFFF"/>
                </a:solidFill>
                <a:cs typeface="Times New Roman" panose="02020603050405020304" pitchFamily="18" charset="0"/>
                <a:sym typeface="Symbol" panose="05050102010706020507" pitchFamily="18" charset="2"/>
              </a:rPr>
              <a:t>¬Day:</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7"/>
              <a:tabLst/>
              <a:defRPr/>
            </a:pPr>
            <a:r>
              <a:rPr lang="en-CA" altLang="en-US" sz="2400" dirty="0">
                <a:solidFill>
                  <a:srgbClr val="FFFFFF"/>
                </a:solidFill>
                <a:cs typeface="Times New Roman" panose="02020603050405020304" pitchFamily="18" charset="0"/>
                <a:sym typeface="Symbol" panose="05050102010706020507" pitchFamily="18" charset="2"/>
              </a:rPr>
              <a:t>           Some how prove you are happy at night.</a:t>
            </a:r>
          </a:p>
          <a:p>
            <a:pPr marL="457200" marR="0" lvl="0" indent="-457200" algn="l" defTabSz="914400" rtl="0" eaLnBrk="1" fontAlgn="base" latinLnBrk="0" hangingPunct="1">
              <a:lnSpc>
                <a:spcPct val="100000"/>
              </a:lnSpc>
              <a:spcBef>
                <a:spcPct val="0"/>
              </a:spcBef>
              <a:spcAft>
                <a:spcPct val="0"/>
              </a:spcAft>
              <a:buClrTx/>
              <a:buSzTx/>
              <a:buFontTx/>
              <a:buAutoNum type="arabicParenR" startAt="7"/>
              <a:tabLst/>
              <a:defRPr/>
            </a:pPr>
            <a:endParaRPr lang="en-CA" altLang="en-US" sz="2400" dirty="0">
              <a:solidFill>
                <a:srgbClr val="FFFFFF"/>
              </a:solidFill>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7"/>
              <a:tabLst/>
              <a:defRPr/>
            </a:pPr>
            <a:endParaRPr lang="en-CA" altLang="en-US" sz="2400" dirty="0">
              <a:solidFill>
                <a:srgbClr val="FFFFFF"/>
              </a:solidFill>
              <a:cs typeface="Times New Roman" panose="02020603050405020304" pitchFamily="18" charset="0"/>
              <a:sym typeface="Symbol" panose="05050102010706020507" pitchFamily="18" charset="2"/>
            </a:endParaRPr>
          </a:p>
          <a:p>
            <a:pPr marR="0" lvl="0" algn="l" defTabSz="914400" rtl="0" eaLnBrk="1" fontAlgn="base" latinLnBrk="0" hangingPunct="1">
              <a:lnSpc>
                <a:spcPct val="100000"/>
              </a:lnSpc>
              <a:spcBef>
                <a:spcPct val="0"/>
              </a:spcBef>
              <a:spcAft>
                <a:spcPct val="0"/>
              </a:spcAft>
              <a:buClrTx/>
              <a:buSzTx/>
              <a:buNone/>
              <a:tabLst/>
              <a:defRPr/>
            </a:pPr>
            <a:r>
              <a:rPr lang="en-CA" altLang="en-US" sz="2400" dirty="0">
                <a:solidFill>
                  <a:srgbClr val="FFFFFF"/>
                </a:solidFill>
                <a:cs typeface="Times New Roman" panose="02020603050405020304" pitchFamily="18" charset="0"/>
                <a:sym typeface="Symbol" panose="05050102010706020507" pitchFamily="18" charset="2"/>
              </a:rPr>
              <a:t>100</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I’m</a:t>
            </a:r>
            <a:r>
              <a:rPr kumimoji="0" lang="en-CA" altLang="en-US" sz="2400" b="0" i="0" u="none" strike="noStrike" kern="1200" cap="none" spc="0" normalizeH="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happy</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A0FFB8B7-6B76-DE64-C82A-418466570019}"/>
              </a:ext>
            </a:extLst>
          </p:cNvPr>
          <p:cNvSpPr>
            <a:spLocks noChangeArrowheads="1"/>
          </p:cNvSpPr>
          <p:nvPr/>
        </p:nvSpPr>
        <p:spPr bwMode="auto">
          <a:xfrm>
            <a:off x="228600" y="782373"/>
            <a:ext cx="8760111" cy="3712518"/>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 name="Rectangle 9">
            <a:extLst>
              <a:ext uri="{FF2B5EF4-FFF2-40B4-BE49-F238E27FC236}">
                <a16:creationId xmlns:a16="http://schemas.microsoft.com/office/drawing/2014/main" id="{0B17F850-5E00-C373-EF11-5C3DDB7738BE}"/>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4" name="Text Box 21">
            <a:extLst>
              <a:ext uri="{FF2B5EF4-FFF2-40B4-BE49-F238E27FC236}">
                <a16:creationId xmlns:a16="http://schemas.microsoft.com/office/drawing/2014/main" id="{E9376F93-933A-C322-2404-5EFEB86F0B59}"/>
              </a:ext>
            </a:extLst>
          </p:cNvPr>
          <p:cNvSpPr txBox="1">
            <a:spLocks noChangeArrowheads="1"/>
          </p:cNvSpPr>
          <p:nvPr/>
        </p:nvSpPr>
        <p:spPr bwMode="auto">
          <a:xfrm>
            <a:off x="5938188" y="697152"/>
            <a:ext cx="2630848"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Exclude middle</a:t>
            </a: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Cases Day or </a:t>
            </a: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Modus Ponens 1&amp;4</a:t>
            </a:r>
          </a:p>
          <a:p>
            <a:pPr eaLnBrk="1" hangingPunct="1">
              <a:spcBef>
                <a:spcPct val="0"/>
              </a:spcBef>
              <a:buNone/>
              <a:defRPr/>
            </a:pPr>
            <a:r>
              <a:rPr lang="en-CA" altLang="en-US" sz="2400" dirty="0">
                <a:solidFill>
                  <a:srgbClr val="FFFFFF"/>
                </a:solidFill>
                <a:cs typeface="Times New Roman" panose="02020603050405020304" pitchFamily="18" charset="0"/>
                <a:sym typeface="Symbol" panose="05050102010706020507" pitchFamily="18" charset="2"/>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a:t>
            </a:r>
            <a:r>
              <a:rPr lang="en-CA" altLang="en-US" sz="2400" noProof="0" dirty="0">
                <a:solidFill>
                  <a:srgbClr val="FFFFFF"/>
                </a:solidFill>
                <a:cs typeface="Times New Roman" panose="02020603050405020304" pitchFamily="18" charset="0"/>
                <a:sym typeface="Symbol" panose="05050102010706020507" pitchFamily="18" charset="2"/>
              </a:rPr>
              <a:t>2,</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5,7)</a:t>
            </a:r>
          </a:p>
        </p:txBody>
      </p:sp>
      <p:grpSp>
        <p:nvGrpSpPr>
          <p:cNvPr id="15" name="Group 14">
            <a:extLst>
              <a:ext uri="{FF2B5EF4-FFF2-40B4-BE49-F238E27FC236}">
                <a16:creationId xmlns:a16="http://schemas.microsoft.com/office/drawing/2014/main" id="{E20F9090-04E9-F9C5-D832-A342A2B6C598}"/>
              </a:ext>
            </a:extLst>
          </p:cNvPr>
          <p:cNvGrpSpPr/>
          <p:nvPr/>
        </p:nvGrpSpPr>
        <p:grpSpPr>
          <a:xfrm>
            <a:off x="609600" y="3179374"/>
            <a:ext cx="7772400" cy="731674"/>
            <a:chOff x="533400" y="4692227"/>
            <a:chExt cx="7772400" cy="731674"/>
          </a:xfrm>
        </p:grpSpPr>
        <p:sp>
          <p:nvSpPr>
            <p:cNvPr id="6" name="Text Box 21">
              <a:extLst>
                <a:ext uri="{FF2B5EF4-FFF2-40B4-BE49-F238E27FC236}">
                  <a16:creationId xmlns:a16="http://schemas.microsoft.com/office/drawing/2014/main" id="{4FABB6D9-8BAC-0483-673B-EB7E9C8C2ED0}"/>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BC5EE0AF-0159-8B29-F4EB-CD50F3FEE517}"/>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F12B5783-D25E-B6F3-D060-903B2EF63586}"/>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35" name="Oval 34">
            <a:extLst>
              <a:ext uri="{FF2B5EF4-FFF2-40B4-BE49-F238E27FC236}">
                <a16:creationId xmlns:a16="http://schemas.microsoft.com/office/drawing/2014/main" id="{A8A091AB-5D3D-6546-8B02-00D5BC907764}"/>
              </a:ext>
            </a:extLst>
          </p:cNvPr>
          <p:cNvSpPr/>
          <p:nvPr/>
        </p:nvSpPr>
        <p:spPr bwMode="auto">
          <a:xfrm>
            <a:off x="228600" y="708831"/>
            <a:ext cx="2438400" cy="510369"/>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AutoShape 35">
            <a:extLst>
              <a:ext uri="{FF2B5EF4-FFF2-40B4-BE49-F238E27FC236}">
                <a16:creationId xmlns:a16="http://schemas.microsoft.com/office/drawing/2014/main" id="{77B02797-4AA0-2824-6B98-E6F97DF2A33A}"/>
              </a:ext>
            </a:extLst>
          </p:cNvPr>
          <p:cNvSpPr>
            <a:spLocks noChangeArrowheads="1"/>
          </p:cNvSpPr>
          <p:nvPr/>
        </p:nvSpPr>
        <p:spPr bwMode="auto">
          <a:xfrm>
            <a:off x="16448" y="4572000"/>
            <a:ext cx="4174552" cy="2142445"/>
          </a:xfrm>
          <a:prstGeom prst="wedgeRoundRectCallout">
            <a:avLst>
              <a:gd name="adj1" fmla="val -49842"/>
              <a:gd name="adj2" fmla="val 5583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How do I use</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this </a:t>
            </a:r>
            <a:r>
              <a:rPr lang="en-US" altLang="en-US" sz="2400" dirty="0" err="1">
                <a:solidFill>
                  <a:srgbClr val="FFFFFF"/>
                </a:solidFill>
              </a:rPr>
              <a:t>Imples</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a:t>
            </a:r>
          </a:p>
          <a:p>
            <a:pPr marL="0" marR="0" lvl="0" indent="0" algn="l" defTabSz="685800" rtl="0" eaLnBrk="1" fontAlgn="auto" latinLnBrk="0" hangingPunct="1">
              <a:lnSpc>
                <a:spcPct val="100000"/>
              </a:lnSpc>
              <a:spcBef>
                <a:spcPct val="0"/>
              </a:spcBef>
              <a:spcAft>
                <a:spcPts val="0"/>
              </a:spcAft>
              <a:buClrTx/>
              <a:buSzTx/>
              <a:buFontTx/>
              <a:buNone/>
              <a:tabLst/>
              <a:defRPr/>
            </a:pPr>
            <a:r>
              <a:rPr lang="en-US" altLang="en-US" sz="2400" baseline="0" dirty="0">
                <a:solidFill>
                  <a:srgbClr val="FFFFFF"/>
                </a:solidFill>
              </a:rPr>
              <a:t>If I knew</a:t>
            </a:r>
            <a:r>
              <a:rPr lang="en-US" altLang="en-US" sz="2400" dirty="0">
                <a:solidFill>
                  <a:srgbClr val="FFFFFF"/>
                </a:solidFill>
              </a:rPr>
              <a:t> it was day, then at least this case is handled.</a:t>
            </a:r>
          </a:p>
          <a:p>
            <a:pPr marL="0" marR="0" lvl="0" indent="0" algn="l" defTabSz="685800" rtl="0" eaLnBrk="1" fontAlgn="auto" latinLnBrk="0" hangingPunct="1">
              <a:lnSpc>
                <a:spcPct val="100000"/>
              </a:lnSpc>
              <a:spcBef>
                <a:spcPct val="0"/>
              </a:spcBef>
              <a:spcAft>
                <a:spcPts val="0"/>
              </a:spcAft>
              <a:buClrTx/>
              <a:buSzTx/>
              <a:buFontTx/>
              <a:buNone/>
              <a:tabLst/>
              <a:defRPr/>
            </a:pPr>
            <a:r>
              <a:rPr lang="en-US" altLang="en-US" sz="2400" baseline="0" dirty="0">
                <a:solidFill>
                  <a:srgbClr val="FFFFFF"/>
                </a:solidFill>
              </a:rPr>
              <a:t>Let’s focus on the remaining cases.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Oval 41">
            <a:extLst>
              <a:ext uri="{FF2B5EF4-FFF2-40B4-BE49-F238E27FC236}">
                <a16:creationId xmlns:a16="http://schemas.microsoft.com/office/drawing/2014/main" id="{E7306CD7-5254-E0F3-31A5-84E2DB4D00B1}"/>
              </a:ext>
            </a:extLst>
          </p:cNvPr>
          <p:cNvSpPr/>
          <p:nvPr/>
        </p:nvSpPr>
        <p:spPr bwMode="auto">
          <a:xfrm>
            <a:off x="4418637" y="5143064"/>
            <a:ext cx="915363" cy="87132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3" name="Oval 42">
            <a:extLst>
              <a:ext uri="{FF2B5EF4-FFF2-40B4-BE49-F238E27FC236}">
                <a16:creationId xmlns:a16="http://schemas.microsoft.com/office/drawing/2014/main" id="{8D5E90F1-87DD-6513-EDAD-62851730F4E1}"/>
              </a:ext>
            </a:extLst>
          </p:cNvPr>
          <p:cNvSpPr/>
          <p:nvPr/>
        </p:nvSpPr>
        <p:spPr bwMode="auto">
          <a:xfrm>
            <a:off x="6629400" y="4495800"/>
            <a:ext cx="1143963" cy="47270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577D94CF-C19F-1A2C-5E13-75CB83921FBA}"/>
              </a:ext>
            </a:extLst>
          </p:cNvPr>
          <p:cNvSpPr/>
          <p:nvPr/>
        </p:nvSpPr>
        <p:spPr bwMode="auto">
          <a:xfrm>
            <a:off x="5715000" y="5341686"/>
            <a:ext cx="1524000" cy="52571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Oval 44">
            <a:extLst>
              <a:ext uri="{FF2B5EF4-FFF2-40B4-BE49-F238E27FC236}">
                <a16:creationId xmlns:a16="http://schemas.microsoft.com/office/drawing/2014/main" id="{B21DD1D6-57D6-9A6D-6844-B1A4411412C8}"/>
              </a:ext>
            </a:extLst>
          </p:cNvPr>
          <p:cNvSpPr/>
          <p:nvPr/>
        </p:nvSpPr>
        <p:spPr bwMode="auto">
          <a:xfrm>
            <a:off x="7916779" y="5393823"/>
            <a:ext cx="609600" cy="525714"/>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7" name="Straight Connector 46">
            <a:extLst>
              <a:ext uri="{FF2B5EF4-FFF2-40B4-BE49-F238E27FC236}">
                <a16:creationId xmlns:a16="http://schemas.microsoft.com/office/drawing/2014/main" id="{C8DA57B8-7CA7-CB35-88BC-050BA74C200A}"/>
              </a:ext>
            </a:extLst>
          </p:cNvPr>
          <p:cNvCxnSpPr>
            <a:cxnSpLocks/>
          </p:cNvCxnSpPr>
          <p:nvPr/>
        </p:nvCxnSpPr>
        <p:spPr bwMode="auto">
          <a:xfrm flipH="1">
            <a:off x="5973279" y="5468004"/>
            <a:ext cx="270235" cy="372755"/>
          </a:xfrm>
          <a:prstGeom prst="line">
            <a:avLst/>
          </a:prstGeom>
          <a:noFill/>
          <a:ln w="25400" cap="flat" cmpd="sng" algn="ctr">
            <a:solidFill>
              <a:schemeClr val="hlink"/>
            </a:solidFill>
            <a:prstDash val="solid"/>
            <a:round/>
            <a:headEnd type="none" w="med" len="med"/>
            <a:tailEnd type="none" w="med" len="med"/>
          </a:ln>
          <a:effectLst/>
        </p:spPr>
      </p:cxnSp>
      <p:sp>
        <p:nvSpPr>
          <p:cNvPr id="49" name="Oval 48">
            <a:extLst>
              <a:ext uri="{FF2B5EF4-FFF2-40B4-BE49-F238E27FC236}">
                <a16:creationId xmlns:a16="http://schemas.microsoft.com/office/drawing/2014/main" id="{7BD8C565-F8E9-2019-3F1C-12949C75AA32}"/>
              </a:ext>
            </a:extLst>
          </p:cNvPr>
          <p:cNvSpPr/>
          <p:nvPr/>
        </p:nvSpPr>
        <p:spPr bwMode="auto">
          <a:xfrm>
            <a:off x="5333999" y="6112042"/>
            <a:ext cx="2205875" cy="52571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Oval 49">
            <a:extLst>
              <a:ext uri="{FF2B5EF4-FFF2-40B4-BE49-F238E27FC236}">
                <a16:creationId xmlns:a16="http://schemas.microsoft.com/office/drawing/2014/main" id="{D59BB548-C0D2-7B17-C9E2-F332781BC269}"/>
              </a:ext>
            </a:extLst>
          </p:cNvPr>
          <p:cNvSpPr/>
          <p:nvPr/>
        </p:nvSpPr>
        <p:spPr bwMode="auto">
          <a:xfrm>
            <a:off x="7948863" y="6196263"/>
            <a:ext cx="609600" cy="525714"/>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52" name="Straight Arrow Connector 51">
            <a:extLst>
              <a:ext uri="{FF2B5EF4-FFF2-40B4-BE49-F238E27FC236}">
                <a16:creationId xmlns:a16="http://schemas.microsoft.com/office/drawing/2014/main" id="{75F33CE4-008E-2CE7-2C6B-D250C8660BBC}"/>
              </a:ext>
            </a:extLst>
          </p:cNvPr>
          <p:cNvCxnSpPr>
            <a:cxnSpLocks/>
          </p:cNvCxnSpPr>
          <p:nvPr/>
        </p:nvCxnSpPr>
        <p:spPr bwMode="auto">
          <a:xfrm flipH="1">
            <a:off x="1633161" y="1859591"/>
            <a:ext cx="1338639" cy="2259975"/>
          </a:xfrm>
          <a:prstGeom prst="straightConnector1">
            <a:avLst/>
          </a:prstGeom>
          <a:noFill/>
          <a:ln w="25400" cap="flat" cmpd="sng" algn="ctr">
            <a:solidFill>
              <a:schemeClr val="hlink"/>
            </a:solidFill>
            <a:prstDash val="solid"/>
            <a:round/>
            <a:headEnd type="triangle"/>
            <a:tailEnd type="triangle"/>
          </a:ln>
          <a:effectLst/>
        </p:spPr>
      </p:cxnSp>
      <p:cxnSp>
        <p:nvCxnSpPr>
          <p:cNvPr id="54" name="Straight Arrow Connector 53">
            <a:extLst>
              <a:ext uri="{FF2B5EF4-FFF2-40B4-BE49-F238E27FC236}">
                <a16:creationId xmlns:a16="http://schemas.microsoft.com/office/drawing/2014/main" id="{7875AE6A-7E6D-A065-8020-3D268569EBA1}"/>
              </a:ext>
            </a:extLst>
          </p:cNvPr>
          <p:cNvCxnSpPr>
            <a:cxnSpLocks/>
          </p:cNvCxnSpPr>
          <p:nvPr/>
        </p:nvCxnSpPr>
        <p:spPr bwMode="auto">
          <a:xfrm>
            <a:off x="914400" y="1029178"/>
            <a:ext cx="5867400" cy="549090"/>
          </a:xfrm>
          <a:prstGeom prst="straightConnector1">
            <a:avLst/>
          </a:prstGeom>
          <a:noFill/>
          <a:ln w="25400" cap="flat" cmpd="sng" algn="ctr">
            <a:solidFill>
              <a:schemeClr val="hlink"/>
            </a:solidFill>
            <a:prstDash val="solid"/>
            <a:round/>
            <a:headEnd type="triangle"/>
            <a:tailEnd type="triangle"/>
          </a:ln>
          <a:effectLst/>
        </p:spPr>
      </p:cxnSp>
      <p:sp>
        <p:nvSpPr>
          <p:cNvPr id="22" name="Text Box 21">
            <a:extLst>
              <a:ext uri="{FF2B5EF4-FFF2-40B4-BE49-F238E27FC236}">
                <a16:creationId xmlns:a16="http://schemas.microsoft.com/office/drawing/2014/main" id="{94728AB7-D2BC-85BA-D34C-B4B5E7603C76}"/>
              </a:ext>
            </a:extLst>
          </p:cNvPr>
          <p:cNvSpPr txBox="1">
            <a:spLocks noChangeArrowheads="1"/>
          </p:cNvSpPr>
          <p:nvPr/>
        </p:nvSpPr>
        <p:spPr bwMode="auto">
          <a:xfrm>
            <a:off x="7676261" y="1431758"/>
            <a:ext cx="870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CA" altLang="en-US" sz="2400" dirty="0">
                <a:solidFill>
                  <a:srgbClr val="FFFFFF"/>
                </a:solidFill>
                <a:cs typeface="Times New Roman" panose="02020603050405020304" pitchFamily="18" charset="0"/>
                <a:sym typeface="Symbol" panose="05050102010706020507" pitchFamily="18" charset="2"/>
              </a:rPr>
              <a:t>¬Day</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966158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9" end="9"/>
                                            </p:txEl>
                                          </p:spTgt>
                                        </p:tgtEl>
                                        <p:attrNameLst>
                                          <p:attrName>style.visibility</p:attrName>
                                        </p:attrNameLst>
                                      </p:cBhvr>
                                      <p:to>
                                        <p:strVal val="visible"/>
                                      </p:to>
                                    </p:set>
                                    <p:anim calcmode="lin" valueType="num">
                                      <p:cBhvr additive="base">
                                        <p:cTn id="11"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0" end="0"/>
                                            </p:txEl>
                                          </p:spTgt>
                                        </p:tgtEl>
                                        <p:attrNameLst>
                                          <p:attrName>style.visibility</p:attrName>
                                        </p:attrNameLst>
                                      </p:cBhvr>
                                      <p:to>
                                        <p:strVal val="visible"/>
                                      </p:to>
                                    </p:set>
                                    <p:anim calcmode="lin" valueType="num">
                                      <p:cBhvr additive="base">
                                        <p:cTn id="1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fill="hold"/>
                                        <p:tgtEl>
                                          <p:spTgt spid="35"/>
                                        </p:tgtEl>
                                        <p:attrNameLst>
                                          <p:attrName>ppt_x</p:attrName>
                                        </p:attrNameLst>
                                      </p:cBhvr>
                                      <p:tavLst>
                                        <p:tav tm="0">
                                          <p:val>
                                            <p:strVal val="0-#ppt_w/2"/>
                                          </p:val>
                                        </p:tav>
                                        <p:tav tm="100000">
                                          <p:val>
                                            <p:strVal val="#ppt_x"/>
                                          </p:val>
                                        </p:tav>
                                      </p:tavLst>
                                    </p:anim>
                                    <p:anim calcmode="lin" valueType="num">
                                      <p:cBhvr additive="base">
                                        <p:cTn id="2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41"/>
                                        </p:tgtEl>
                                        <p:attrNameLst>
                                          <p:attrName>style.visibility</p:attrName>
                                        </p:attrNameLst>
                                      </p:cBhvr>
                                      <p:to>
                                        <p:strVal val="visible"/>
                                      </p:to>
                                    </p:set>
                                    <p:anim calcmode="lin" valueType="num">
                                      <p:cBhvr additive="base">
                                        <p:cTn id="29" dur="100" fill="hold"/>
                                        <p:tgtEl>
                                          <p:spTgt spid="41"/>
                                        </p:tgtEl>
                                        <p:attrNameLst>
                                          <p:attrName>ppt_x</p:attrName>
                                        </p:attrNameLst>
                                      </p:cBhvr>
                                      <p:tavLst>
                                        <p:tav tm="0">
                                          <p:val>
                                            <p:strVal val="0-#ppt_w/2"/>
                                          </p:val>
                                        </p:tav>
                                        <p:tav tm="100000">
                                          <p:val>
                                            <p:strVal val="#ppt_x"/>
                                          </p:val>
                                        </p:tav>
                                      </p:tavLst>
                                    </p:anim>
                                    <p:anim calcmode="lin" valueType="num">
                                      <p:cBhvr additive="base">
                                        <p:cTn id="30" dur="100" fill="hold"/>
                                        <p:tgtEl>
                                          <p:spTgt spid="4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41">
                                            <p:txEl>
                                              <p:pRg st="0" end="0"/>
                                            </p:txEl>
                                          </p:spTgt>
                                        </p:tgtEl>
                                        <p:attrNameLst>
                                          <p:attrName>style.visibility</p:attrName>
                                        </p:attrNameLst>
                                      </p:cBhvr>
                                      <p:to>
                                        <p:strVal val="visible"/>
                                      </p:to>
                                    </p:set>
                                    <p:anim calcmode="lin" valueType="num">
                                      <p:cBhvr additive="base">
                                        <p:cTn id="33"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additive="base">
                                        <p:cTn id="39" dur="500" fill="hold"/>
                                        <p:tgtEl>
                                          <p:spTgt spid="42"/>
                                        </p:tgtEl>
                                        <p:attrNameLst>
                                          <p:attrName>ppt_x</p:attrName>
                                        </p:attrNameLst>
                                      </p:cBhvr>
                                      <p:tavLst>
                                        <p:tav tm="0">
                                          <p:val>
                                            <p:strVal val="0-#ppt_w/2"/>
                                          </p:val>
                                        </p:tav>
                                        <p:tav tm="100000">
                                          <p:val>
                                            <p:strVal val="#ppt_x"/>
                                          </p:val>
                                        </p:tav>
                                      </p:tavLst>
                                    </p:anim>
                                    <p:anim calcmode="lin" valueType="num">
                                      <p:cBhvr additive="base">
                                        <p:cTn id="40" dur="500" fill="hold"/>
                                        <p:tgtEl>
                                          <p:spTgt spid="42"/>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43"/>
                                        </p:tgtEl>
                                        <p:attrNameLst>
                                          <p:attrName>style.visibility</p:attrName>
                                        </p:attrNameLst>
                                      </p:cBhvr>
                                      <p:to>
                                        <p:strVal val="visible"/>
                                      </p:to>
                                    </p:set>
                                    <p:anim calcmode="lin" valueType="num">
                                      <p:cBhvr additive="base">
                                        <p:cTn id="43" dur="500" fill="hold"/>
                                        <p:tgtEl>
                                          <p:spTgt spid="43"/>
                                        </p:tgtEl>
                                        <p:attrNameLst>
                                          <p:attrName>ppt_x</p:attrName>
                                        </p:attrNameLst>
                                      </p:cBhvr>
                                      <p:tavLst>
                                        <p:tav tm="0">
                                          <p:val>
                                            <p:strVal val="0-#ppt_w/2"/>
                                          </p:val>
                                        </p:tav>
                                        <p:tav tm="100000">
                                          <p:val>
                                            <p:strVal val="#ppt_x"/>
                                          </p:val>
                                        </p:tav>
                                      </p:tavLst>
                                    </p:anim>
                                    <p:anim calcmode="lin" valueType="num">
                                      <p:cBhvr additive="base">
                                        <p:cTn id="44" dur="500" fill="hold"/>
                                        <p:tgtEl>
                                          <p:spTgt spid="43"/>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500" fill="hold"/>
                                        <p:tgtEl>
                                          <p:spTgt spid="19"/>
                                        </p:tgtEl>
                                        <p:attrNameLst>
                                          <p:attrName>ppt_x</p:attrName>
                                        </p:attrNameLst>
                                      </p:cBhvr>
                                      <p:tavLst>
                                        <p:tav tm="0">
                                          <p:val>
                                            <p:strVal val="0-#ppt_w/2"/>
                                          </p:val>
                                        </p:tav>
                                        <p:tav tm="100000">
                                          <p:val>
                                            <p:strVal val="#ppt_x"/>
                                          </p:val>
                                        </p:tav>
                                      </p:tavLst>
                                    </p:anim>
                                    <p:anim calcmode="lin" valueType="num">
                                      <p:cBhvr additive="base">
                                        <p:cTn id="4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44"/>
                                        </p:tgtEl>
                                        <p:attrNameLst>
                                          <p:attrName>style.visibility</p:attrName>
                                        </p:attrNameLst>
                                      </p:cBhvr>
                                      <p:to>
                                        <p:strVal val="visible"/>
                                      </p:to>
                                    </p:set>
                                    <p:anim calcmode="lin" valueType="num">
                                      <p:cBhvr additive="base">
                                        <p:cTn id="53" dur="500" fill="hold"/>
                                        <p:tgtEl>
                                          <p:spTgt spid="44"/>
                                        </p:tgtEl>
                                        <p:attrNameLst>
                                          <p:attrName>ppt_x</p:attrName>
                                        </p:attrNameLst>
                                      </p:cBhvr>
                                      <p:tavLst>
                                        <p:tav tm="0">
                                          <p:val>
                                            <p:strVal val="0-#ppt_w/2"/>
                                          </p:val>
                                        </p:tav>
                                        <p:tav tm="100000">
                                          <p:val>
                                            <p:strVal val="#ppt_x"/>
                                          </p:val>
                                        </p:tav>
                                      </p:tavLst>
                                    </p:anim>
                                    <p:anim calcmode="lin" valueType="num">
                                      <p:cBhvr additive="base">
                                        <p:cTn id="54" dur="500" fill="hold"/>
                                        <p:tgtEl>
                                          <p:spTgt spid="44"/>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45"/>
                                        </p:tgtEl>
                                        <p:attrNameLst>
                                          <p:attrName>style.visibility</p:attrName>
                                        </p:attrNameLst>
                                      </p:cBhvr>
                                      <p:to>
                                        <p:strVal val="visible"/>
                                      </p:to>
                                    </p:set>
                                    <p:anim calcmode="lin" valueType="num">
                                      <p:cBhvr additive="base">
                                        <p:cTn id="57" dur="500" fill="hold"/>
                                        <p:tgtEl>
                                          <p:spTgt spid="45"/>
                                        </p:tgtEl>
                                        <p:attrNameLst>
                                          <p:attrName>ppt_x</p:attrName>
                                        </p:attrNameLst>
                                      </p:cBhvr>
                                      <p:tavLst>
                                        <p:tav tm="0">
                                          <p:val>
                                            <p:strVal val="0-#ppt_w/2"/>
                                          </p:val>
                                        </p:tav>
                                        <p:tav tm="100000">
                                          <p:val>
                                            <p:strVal val="#ppt_x"/>
                                          </p:val>
                                        </p:tav>
                                      </p:tavLst>
                                    </p:anim>
                                    <p:anim calcmode="lin" valueType="num">
                                      <p:cBhvr additive="base">
                                        <p:cTn id="58"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47"/>
                                        </p:tgtEl>
                                        <p:attrNameLst>
                                          <p:attrName>style.visibility</p:attrName>
                                        </p:attrNameLst>
                                      </p:cBhvr>
                                      <p:to>
                                        <p:strVal val="visible"/>
                                      </p:to>
                                    </p:set>
                                    <p:anim calcmode="lin" valueType="num">
                                      <p:cBhvr additive="base">
                                        <p:cTn id="63" dur="500" fill="hold"/>
                                        <p:tgtEl>
                                          <p:spTgt spid="47"/>
                                        </p:tgtEl>
                                        <p:attrNameLst>
                                          <p:attrName>ppt_x</p:attrName>
                                        </p:attrNameLst>
                                      </p:cBhvr>
                                      <p:tavLst>
                                        <p:tav tm="0">
                                          <p:val>
                                            <p:strVal val="0-#ppt_w/2"/>
                                          </p:val>
                                        </p:tav>
                                        <p:tav tm="100000">
                                          <p:val>
                                            <p:strVal val="#ppt_x"/>
                                          </p:val>
                                        </p:tav>
                                      </p:tavLst>
                                    </p:anim>
                                    <p:anim calcmode="lin" valueType="num">
                                      <p:cBhvr additive="base">
                                        <p:cTn id="6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49"/>
                                        </p:tgtEl>
                                        <p:attrNameLst>
                                          <p:attrName>style.visibility</p:attrName>
                                        </p:attrNameLst>
                                      </p:cBhvr>
                                      <p:to>
                                        <p:strVal val="visible"/>
                                      </p:to>
                                    </p:set>
                                    <p:anim calcmode="lin" valueType="num">
                                      <p:cBhvr additive="base">
                                        <p:cTn id="69" dur="500" fill="hold"/>
                                        <p:tgtEl>
                                          <p:spTgt spid="49"/>
                                        </p:tgtEl>
                                        <p:attrNameLst>
                                          <p:attrName>ppt_x</p:attrName>
                                        </p:attrNameLst>
                                      </p:cBhvr>
                                      <p:tavLst>
                                        <p:tav tm="0">
                                          <p:val>
                                            <p:strVal val="0-#ppt_w/2"/>
                                          </p:val>
                                        </p:tav>
                                        <p:tav tm="100000">
                                          <p:val>
                                            <p:strVal val="#ppt_x"/>
                                          </p:val>
                                        </p:tav>
                                      </p:tavLst>
                                    </p:anim>
                                    <p:anim calcmode="lin" valueType="num">
                                      <p:cBhvr additive="base">
                                        <p:cTn id="70" dur="500" fill="hold"/>
                                        <p:tgtEl>
                                          <p:spTgt spid="49"/>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additive="base">
                                        <p:cTn id="73" dur="500" fill="hold"/>
                                        <p:tgtEl>
                                          <p:spTgt spid="50"/>
                                        </p:tgtEl>
                                        <p:attrNameLst>
                                          <p:attrName>ppt_x</p:attrName>
                                        </p:attrNameLst>
                                      </p:cBhvr>
                                      <p:tavLst>
                                        <p:tav tm="0">
                                          <p:val>
                                            <p:strVal val="0-#ppt_w/2"/>
                                          </p:val>
                                        </p:tav>
                                        <p:tav tm="100000">
                                          <p:val>
                                            <p:strVal val="#ppt_x"/>
                                          </p:val>
                                        </p:tav>
                                      </p:tavLst>
                                    </p:anim>
                                    <p:anim calcmode="lin" valueType="num">
                                      <p:cBhvr additive="base">
                                        <p:cTn id="74" dur="500" fill="hold"/>
                                        <p:tgtEl>
                                          <p:spTgt spid="50"/>
                                        </p:tgtEl>
                                        <p:attrNameLst>
                                          <p:attrName>ppt_y</p:attrName>
                                        </p:attrNameLst>
                                      </p:cBhvr>
                                      <p:tavLst>
                                        <p:tav tm="0">
                                          <p:val>
                                            <p:strVal val="#ppt_y"/>
                                          </p:val>
                                        </p:tav>
                                        <p:tav tm="100000">
                                          <p:val>
                                            <p:strVal val="#ppt_y"/>
                                          </p:val>
                                        </p:tav>
                                      </p:tavLst>
                                    </p:anim>
                                  </p:childTnLst>
                                </p:cTn>
                              </p:par>
                              <p:par>
                                <p:cTn id="75" presetID="1" presetClass="exit" presetSubtype="0" fill="hold" grpId="1" nodeType="withEffect">
                                  <p:stCondLst>
                                    <p:cond delay="0"/>
                                  </p:stCondLst>
                                  <p:childTnLst>
                                    <p:set>
                                      <p:cBhvr>
                                        <p:cTn id="76" dur="1" fill="hold">
                                          <p:stCondLst>
                                            <p:cond delay="0"/>
                                          </p:stCondLst>
                                        </p:cTn>
                                        <p:tgtEl>
                                          <p:spTgt spid="44"/>
                                        </p:tgtEl>
                                        <p:attrNameLst>
                                          <p:attrName>style.visibility</p:attrName>
                                        </p:attrNameLst>
                                      </p:cBhvr>
                                      <p:to>
                                        <p:strVal val="hidden"/>
                                      </p:to>
                                    </p:set>
                                  </p:childTnLst>
                                </p:cTn>
                              </p:par>
                              <p:par>
                                <p:cTn id="77" presetID="1" presetClass="exit" presetSubtype="0" fill="hold" grpId="1" nodeType="withEffect">
                                  <p:stCondLst>
                                    <p:cond delay="0"/>
                                  </p:stCondLst>
                                  <p:childTnLst>
                                    <p:set>
                                      <p:cBhvr>
                                        <p:cTn id="78" dur="1" fill="hold">
                                          <p:stCondLst>
                                            <p:cond delay="0"/>
                                          </p:stCondLst>
                                        </p:cTn>
                                        <p:tgtEl>
                                          <p:spTgt spid="45"/>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41">
                                            <p:txEl>
                                              <p:pRg st="1" end="1"/>
                                            </p:txEl>
                                          </p:spTgt>
                                        </p:tgtEl>
                                        <p:attrNameLst>
                                          <p:attrName>style.visibility</p:attrName>
                                        </p:attrNameLst>
                                      </p:cBhvr>
                                      <p:to>
                                        <p:strVal val="visible"/>
                                      </p:to>
                                    </p:set>
                                    <p:anim calcmode="lin" valueType="num">
                                      <p:cBhvr additive="base">
                                        <p:cTn id="83"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7">
                                            <p:txEl>
                                              <p:pRg st="2" end="2"/>
                                            </p:txEl>
                                          </p:spTgt>
                                        </p:tgtEl>
                                        <p:attrNameLst>
                                          <p:attrName>style.visibility</p:attrName>
                                        </p:attrNameLst>
                                      </p:cBhvr>
                                      <p:to>
                                        <p:strVal val="visible"/>
                                      </p:to>
                                    </p:set>
                                    <p:anim calcmode="lin" valueType="num">
                                      <p:cBhvr additive="base">
                                        <p:cTn id="89"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7">
                                            <p:txEl>
                                              <p:pRg st="2" end="2"/>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52"/>
                                        </p:tgtEl>
                                        <p:attrNameLst>
                                          <p:attrName>style.visibility</p:attrName>
                                        </p:attrNameLst>
                                      </p:cBhvr>
                                      <p:to>
                                        <p:strVal val="visible"/>
                                      </p:to>
                                    </p:set>
                                    <p:anim calcmode="lin" valueType="num">
                                      <p:cBhvr additive="base">
                                        <p:cTn id="93" dur="500" fill="hold"/>
                                        <p:tgtEl>
                                          <p:spTgt spid="52"/>
                                        </p:tgtEl>
                                        <p:attrNameLst>
                                          <p:attrName>ppt_x</p:attrName>
                                        </p:attrNameLst>
                                      </p:cBhvr>
                                      <p:tavLst>
                                        <p:tav tm="0">
                                          <p:val>
                                            <p:strVal val="0-#ppt_w/2"/>
                                          </p:val>
                                        </p:tav>
                                        <p:tav tm="100000">
                                          <p:val>
                                            <p:strVal val="#ppt_x"/>
                                          </p:val>
                                        </p:tav>
                                      </p:tavLst>
                                    </p:anim>
                                    <p:anim calcmode="lin" valueType="num">
                                      <p:cBhvr additive="base">
                                        <p:cTn id="94"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4">
                                            <p:txEl>
                                              <p:pRg st="2" end="2"/>
                                            </p:txEl>
                                          </p:spTgt>
                                        </p:tgtEl>
                                        <p:attrNameLst>
                                          <p:attrName>style.visibility</p:attrName>
                                        </p:attrNameLst>
                                      </p:cBhvr>
                                      <p:to>
                                        <p:strVal val="visible"/>
                                      </p:to>
                                    </p:set>
                                    <p:anim calcmode="lin" valueType="num">
                                      <p:cBhvr additive="base">
                                        <p:cTn id="99" dur="500" fill="hold"/>
                                        <p:tgtEl>
                                          <p:spTgt spid="4">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4">
                                            <p:txEl>
                                              <p:pRg st="2" end="2"/>
                                            </p:txEl>
                                          </p:spTgt>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54"/>
                                        </p:tgtEl>
                                        <p:attrNameLst>
                                          <p:attrName>style.visibility</p:attrName>
                                        </p:attrNameLst>
                                      </p:cBhvr>
                                      <p:to>
                                        <p:strVal val="visible"/>
                                      </p:to>
                                    </p:set>
                                    <p:anim calcmode="lin" valueType="num">
                                      <p:cBhvr additive="base">
                                        <p:cTn id="103" dur="500" fill="hold"/>
                                        <p:tgtEl>
                                          <p:spTgt spid="54"/>
                                        </p:tgtEl>
                                        <p:attrNameLst>
                                          <p:attrName>ppt_x</p:attrName>
                                        </p:attrNameLst>
                                      </p:cBhvr>
                                      <p:tavLst>
                                        <p:tav tm="0">
                                          <p:val>
                                            <p:strVal val="0-#ppt_w/2"/>
                                          </p:val>
                                        </p:tav>
                                        <p:tav tm="100000">
                                          <p:val>
                                            <p:strVal val="#ppt_x"/>
                                          </p:val>
                                        </p:tav>
                                      </p:tavLst>
                                    </p:anim>
                                    <p:anim calcmode="lin" valueType="num">
                                      <p:cBhvr additive="base">
                                        <p:cTn id="104" dur="500" fill="hold"/>
                                        <p:tgtEl>
                                          <p:spTgt spid="54"/>
                                        </p:tgtEl>
                                        <p:attrNameLst>
                                          <p:attrName>ppt_y</p:attrName>
                                        </p:attrNameLst>
                                      </p:cBhvr>
                                      <p:tavLst>
                                        <p:tav tm="0">
                                          <p:val>
                                            <p:strVal val="#ppt_y"/>
                                          </p:val>
                                        </p:tav>
                                        <p:tav tm="100000">
                                          <p:val>
                                            <p:strVal val="#ppt_y"/>
                                          </p:val>
                                        </p:tav>
                                      </p:tavLst>
                                    </p:anim>
                                  </p:childTnLst>
                                </p:cTn>
                              </p:par>
                              <p:par>
                                <p:cTn id="105" presetID="1" presetClass="exit" presetSubtype="0" fill="hold" nodeType="withEffect">
                                  <p:stCondLst>
                                    <p:cond delay="0"/>
                                  </p:stCondLst>
                                  <p:childTnLst>
                                    <p:set>
                                      <p:cBhvr>
                                        <p:cTn id="106" dur="1" fill="hold">
                                          <p:stCondLst>
                                            <p:cond delay="0"/>
                                          </p:stCondLst>
                                        </p:cTn>
                                        <p:tgtEl>
                                          <p:spTgt spid="52"/>
                                        </p:tgtEl>
                                        <p:attrNameLst>
                                          <p:attrName>style.visibility</p:attrName>
                                        </p:attrNameLst>
                                      </p:cBhvr>
                                      <p:to>
                                        <p:strVal val="hidden"/>
                                      </p:to>
                                    </p:set>
                                  </p:childTnLst>
                                </p:cTn>
                              </p:par>
                              <p:par>
                                <p:cTn id="107" presetID="1" presetClass="exit" presetSubtype="0" fill="hold" nodeType="withEffect">
                                  <p:stCondLst>
                                    <p:cond delay="0"/>
                                  </p:stCondLst>
                                  <p:childTnLst>
                                    <p:set>
                                      <p:cBhvr>
                                        <p:cTn id="108" dur="1" fill="hold">
                                          <p:stCondLst>
                                            <p:cond delay="0"/>
                                          </p:stCondLst>
                                        </p:cTn>
                                        <p:tgtEl>
                                          <p:spTgt spid="54"/>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7">
                                            <p:txEl>
                                              <p:pRg st="3" end="3"/>
                                            </p:txEl>
                                          </p:spTgt>
                                        </p:tgtEl>
                                        <p:attrNameLst>
                                          <p:attrName>style.visibility</p:attrName>
                                        </p:attrNameLst>
                                      </p:cBhvr>
                                      <p:to>
                                        <p:strVal val="visible"/>
                                      </p:to>
                                    </p:set>
                                    <p:anim calcmode="lin" valueType="num">
                                      <p:cBhvr additive="base">
                                        <p:cTn id="11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7">
                                            <p:txEl>
                                              <p:pRg st="3" end="3"/>
                                            </p:txEl>
                                          </p:spTgt>
                                        </p:tgtEl>
                                        <p:attrNameLst>
                                          <p:attrName>ppt_y</p:attrName>
                                        </p:attrNameLst>
                                      </p:cBhvr>
                                      <p:tavLst>
                                        <p:tav tm="0">
                                          <p:val>
                                            <p:strVal val="#ppt_y"/>
                                          </p:val>
                                        </p:tav>
                                        <p:tav tm="100000">
                                          <p:val>
                                            <p:strVal val="#ppt_y"/>
                                          </p:val>
                                        </p:tav>
                                      </p:tavLst>
                                    </p:anim>
                                  </p:childTnLst>
                                </p:cTn>
                              </p:par>
                              <p:par>
                                <p:cTn id="115" presetID="2" presetClass="entr" presetSubtype="8" fill="hold" nodeType="withEffect">
                                  <p:stCondLst>
                                    <p:cond delay="0"/>
                                  </p:stCondLst>
                                  <p:childTnLst>
                                    <p:set>
                                      <p:cBhvr>
                                        <p:cTn id="116" dur="1" fill="hold">
                                          <p:stCondLst>
                                            <p:cond delay="0"/>
                                          </p:stCondLst>
                                        </p:cTn>
                                        <p:tgtEl>
                                          <p:spTgt spid="4">
                                            <p:txEl>
                                              <p:pRg st="3" end="3"/>
                                            </p:txEl>
                                          </p:spTgt>
                                        </p:tgtEl>
                                        <p:attrNameLst>
                                          <p:attrName>style.visibility</p:attrName>
                                        </p:attrNameLst>
                                      </p:cBhvr>
                                      <p:to>
                                        <p:strVal val="visible"/>
                                      </p:to>
                                    </p:set>
                                    <p:anim calcmode="lin" valueType="num">
                                      <p:cBhvr additive="base">
                                        <p:cTn id="117" dur="500" fill="hold"/>
                                        <p:tgtEl>
                                          <p:spTgt spid="4">
                                            <p:txEl>
                                              <p:pRg st="3" end="3"/>
                                            </p:txEl>
                                          </p:spTgt>
                                        </p:tgtEl>
                                        <p:attrNameLst>
                                          <p:attrName>ppt_x</p:attrName>
                                        </p:attrNameLst>
                                      </p:cBhvr>
                                      <p:tavLst>
                                        <p:tav tm="0">
                                          <p:val>
                                            <p:strVal val="0-#ppt_w/2"/>
                                          </p:val>
                                        </p:tav>
                                        <p:tav tm="100000">
                                          <p:val>
                                            <p:strVal val="#ppt_x"/>
                                          </p:val>
                                        </p:tav>
                                      </p:tavLst>
                                    </p:anim>
                                    <p:anim calcmode="lin" valueType="num">
                                      <p:cBhvr additive="base">
                                        <p:cTn id="118" dur="500" fill="hold"/>
                                        <p:tgtEl>
                                          <p:spTgt spid="4">
                                            <p:txEl>
                                              <p:pRg st="3" end="3"/>
                                            </p:txEl>
                                          </p:spTgt>
                                        </p:tgtEl>
                                        <p:attrNameLst>
                                          <p:attrName>ppt_y</p:attrName>
                                        </p:attrNameLst>
                                      </p:cBhvr>
                                      <p:tavLst>
                                        <p:tav tm="0">
                                          <p:val>
                                            <p:strVal val="#ppt_y"/>
                                          </p:val>
                                        </p:tav>
                                        <p:tav tm="100000">
                                          <p:val>
                                            <p:strVal val="#ppt_y"/>
                                          </p:val>
                                        </p:tav>
                                      </p:tavLst>
                                    </p:anim>
                                  </p:childTnLst>
                                </p:cTn>
                              </p:par>
                              <p:par>
                                <p:cTn id="119" presetID="2" presetClass="entr" presetSubtype="8" fill="hold" nodeType="withEffect">
                                  <p:stCondLst>
                                    <p:cond delay="0"/>
                                  </p:stCondLst>
                                  <p:childTnLst>
                                    <p:set>
                                      <p:cBhvr>
                                        <p:cTn id="120" dur="1" fill="hold">
                                          <p:stCondLst>
                                            <p:cond delay="0"/>
                                          </p:stCondLst>
                                        </p:cTn>
                                        <p:tgtEl>
                                          <p:spTgt spid="4">
                                            <p:txEl>
                                              <p:pRg st="4" end="4"/>
                                            </p:txEl>
                                          </p:spTgt>
                                        </p:tgtEl>
                                        <p:attrNameLst>
                                          <p:attrName>style.visibility</p:attrName>
                                        </p:attrNameLst>
                                      </p:cBhvr>
                                      <p:to>
                                        <p:strVal val="visible"/>
                                      </p:to>
                                    </p:set>
                                    <p:anim calcmode="lin" valueType="num">
                                      <p:cBhvr additive="base">
                                        <p:cTn id="121" dur="500" fill="hold"/>
                                        <p:tgtEl>
                                          <p:spTgt spid="4">
                                            <p:txEl>
                                              <p:pRg st="4" end="4"/>
                                            </p:txEl>
                                          </p:spTgt>
                                        </p:tgtEl>
                                        <p:attrNameLst>
                                          <p:attrName>ppt_x</p:attrName>
                                        </p:attrNameLst>
                                      </p:cBhvr>
                                      <p:tavLst>
                                        <p:tav tm="0">
                                          <p:val>
                                            <p:strVal val="0-#ppt_w/2"/>
                                          </p:val>
                                        </p:tav>
                                        <p:tav tm="100000">
                                          <p:val>
                                            <p:strVal val="#ppt_x"/>
                                          </p:val>
                                        </p:tav>
                                      </p:tavLst>
                                    </p:anim>
                                    <p:anim calcmode="lin" valueType="num">
                                      <p:cBhvr additive="base">
                                        <p:cTn id="122" dur="500" fill="hold"/>
                                        <p:tgtEl>
                                          <p:spTgt spid="4">
                                            <p:txEl>
                                              <p:pRg st="4" end="4"/>
                                            </p:txEl>
                                          </p:spTgt>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7">
                                            <p:txEl>
                                              <p:pRg st="4" end="4"/>
                                            </p:txEl>
                                          </p:spTgt>
                                        </p:tgtEl>
                                        <p:attrNameLst>
                                          <p:attrName>style.visibility</p:attrName>
                                        </p:attrNameLst>
                                      </p:cBhvr>
                                      <p:to>
                                        <p:strVal val="visible"/>
                                      </p:to>
                                    </p:set>
                                    <p:anim calcmode="lin" valueType="num">
                                      <p:cBhvr additive="base">
                                        <p:cTn id="12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nodeType="clickEffect">
                                  <p:stCondLst>
                                    <p:cond delay="0"/>
                                  </p:stCondLst>
                                  <p:childTnLst>
                                    <p:set>
                                      <p:cBhvr>
                                        <p:cTn id="130" dur="1" fill="hold">
                                          <p:stCondLst>
                                            <p:cond delay="0"/>
                                          </p:stCondLst>
                                        </p:cTn>
                                        <p:tgtEl>
                                          <p:spTgt spid="41">
                                            <p:txEl>
                                              <p:pRg st="2" end="2"/>
                                            </p:txEl>
                                          </p:spTgt>
                                        </p:tgtEl>
                                        <p:attrNameLst>
                                          <p:attrName>style.visibility</p:attrName>
                                        </p:attrNameLst>
                                      </p:cBhvr>
                                      <p:to>
                                        <p:strVal val="visible"/>
                                      </p:to>
                                    </p:set>
                                    <p:anim calcmode="lin" valueType="num">
                                      <p:cBhvr additive="base">
                                        <p:cTn id="131"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132"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8" fill="hold" nodeType="clickEffect">
                                  <p:stCondLst>
                                    <p:cond delay="0"/>
                                  </p:stCondLst>
                                  <p:childTnLst>
                                    <p:set>
                                      <p:cBhvr>
                                        <p:cTn id="136" dur="1" fill="hold">
                                          <p:stCondLst>
                                            <p:cond delay="0"/>
                                          </p:stCondLst>
                                        </p:cTn>
                                        <p:tgtEl>
                                          <p:spTgt spid="22">
                                            <p:txEl>
                                              <p:pRg st="0" end="0"/>
                                            </p:txEl>
                                          </p:spTgt>
                                        </p:tgtEl>
                                        <p:attrNameLst>
                                          <p:attrName>style.visibility</p:attrName>
                                        </p:attrNameLst>
                                      </p:cBhvr>
                                      <p:to>
                                        <p:strVal val="visible"/>
                                      </p:to>
                                    </p:set>
                                    <p:anim calcmode="lin" valueType="num">
                                      <p:cBhvr additive="base">
                                        <p:cTn id="137"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nodeType="clickEffect">
                                  <p:stCondLst>
                                    <p:cond delay="0"/>
                                  </p:stCondLst>
                                  <p:childTnLst>
                                    <p:set>
                                      <p:cBhvr>
                                        <p:cTn id="142" dur="1" fill="hold">
                                          <p:stCondLst>
                                            <p:cond delay="0"/>
                                          </p:stCondLst>
                                        </p:cTn>
                                        <p:tgtEl>
                                          <p:spTgt spid="7">
                                            <p:txEl>
                                              <p:pRg st="5" end="5"/>
                                            </p:txEl>
                                          </p:spTgt>
                                        </p:tgtEl>
                                        <p:attrNameLst>
                                          <p:attrName>style.visibility</p:attrName>
                                        </p:attrNameLst>
                                      </p:cBhvr>
                                      <p:to>
                                        <p:strVal val="visible"/>
                                      </p:to>
                                    </p:set>
                                    <p:anim calcmode="lin" valueType="num">
                                      <p:cBhvr additive="base">
                                        <p:cTn id="143"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7">
                                            <p:txEl>
                                              <p:pRg st="5" end="5"/>
                                            </p:txEl>
                                          </p:spTgt>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4">
                                            <p:txEl>
                                              <p:pRg st="5" end="5"/>
                                            </p:txEl>
                                          </p:spTgt>
                                        </p:tgtEl>
                                        <p:attrNameLst>
                                          <p:attrName>style.visibility</p:attrName>
                                        </p:attrNameLst>
                                      </p:cBhvr>
                                      <p:to>
                                        <p:strVal val="visible"/>
                                      </p:to>
                                    </p:set>
                                    <p:anim calcmode="lin" valueType="num">
                                      <p:cBhvr additive="base">
                                        <p:cTn id="147" dur="500" fill="hold"/>
                                        <p:tgtEl>
                                          <p:spTgt spid="4">
                                            <p:txEl>
                                              <p:pRg st="5" end="5"/>
                                            </p:txEl>
                                          </p:spTgt>
                                        </p:tgtEl>
                                        <p:attrNameLst>
                                          <p:attrName>ppt_x</p:attrName>
                                        </p:attrNameLst>
                                      </p:cBhvr>
                                      <p:tavLst>
                                        <p:tav tm="0">
                                          <p:val>
                                            <p:strVal val="0-#ppt_w/2"/>
                                          </p:val>
                                        </p:tav>
                                        <p:tav tm="100000">
                                          <p:val>
                                            <p:strVal val="#ppt_x"/>
                                          </p:val>
                                        </p:tav>
                                      </p:tavLst>
                                    </p:anim>
                                    <p:anim calcmode="lin" valueType="num">
                                      <p:cBhvr additive="base">
                                        <p:cTn id="148" dur="500" fill="hold"/>
                                        <p:tgtEl>
                                          <p:spTgt spid="4">
                                            <p:txEl>
                                              <p:pRg st="5" end="5"/>
                                            </p:txEl>
                                          </p:spTgt>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7">
                                            <p:txEl>
                                              <p:pRg st="6" end="6"/>
                                            </p:txEl>
                                          </p:spTgt>
                                        </p:tgtEl>
                                        <p:attrNameLst>
                                          <p:attrName>style.visibility</p:attrName>
                                        </p:attrNameLst>
                                      </p:cBhvr>
                                      <p:to>
                                        <p:strVal val="visible"/>
                                      </p:to>
                                    </p:set>
                                    <p:anim calcmode="lin" valueType="num">
                                      <p:cBhvr additive="base">
                                        <p:cTn id="151"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52"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4">
                                            <p:txEl>
                                              <p:pRg st="9" end="9"/>
                                            </p:txEl>
                                          </p:spTgt>
                                        </p:tgtEl>
                                        <p:attrNameLst>
                                          <p:attrName>style.visibility</p:attrName>
                                        </p:attrNameLst>
                                      </p:cBhvr>
                                      <p:to>
                                        <p:strVal val="visible"/>
                                      </p:to>
                                    </p:set>
                                    <p:anim calcmode="lin" valueType="num">
                                      <p:cBhvr additive="base">
                                        <p:cTn id="157" dur="500" fill="hold"/>
                                        <p:tgtEl>
                                          <p:spTgt spid="4">
                                            <p:txEl>
                                              <p:pRg st="9" end="9"/>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4">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7">
                                            <p:txEl>
                                              <p:pRg st="1" end="1"/>
                                            </p:txEl>
                                          </p:spTgt>
                                        </p:tgtEl>
                                        <p:attrNameLst>
                                          <p:attrName>style.visibility</p:attrName>
                                        </p:attrNameLst>
                                      </p:cBhvr>
                                      <p:to>
                                        <p:strVal val="visible"/>
                                      </p:to>
                                    </p:set>
                                    <p:anim calcmode="lin" valueType="num">
                                      <p:cBhvr additive="base">
                                        <p:cTn id="16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7">
                                            <p:txEl>
                                              <p:pRg st="1" end="1"/>
                                            </p:txEl>
                                          </p:spTgt>
                                        </p:tgtEl>
                                        <p:attrNameLst>
                                          <p:attrName>ppt_y</p:attrName>
                                        </p:attrNameLst>
                                      </p:cBhvr>
                                      <p:tavLst>
                                        <p:tav tm="0">
                                          <p:val>
                                            <p:strVal val="#ppt_y"/>
                                          </p:val>
                                        </p:tav>
                                        <p:tav tm="100000">
                                          <p:val>
                                            <p:strVal val="#ppt_y"/>
                                          </p:val>
                                        </p:tav>
                                      </p:tavLst>
                                    </p:anim>
                                  </p:childTnLst>
                                </p:cTn>
                              </p:par>
                              <p:par>
                                <p:cTn id="165" presetID="2" presetClass="entr" presetSubtype="8" fill="hold" nodeType="withEffect">
                                  <p:stCondLst>
                                    <p:cond delay="0"/>
                                  </p:stCondLst>
                                  <p:childTnLst>
                                    <p:set>
                                      <p:cBhvr>
                                        <p:cTn id="166" dur="1" fill="hold">
                                          <p:stCondLst>
                                            <p:cond delay="0"/>
                                          </p:stCondLst>
                                        </p:cTn>
                                        <p:tgtEl>
                                          <p:spTgt spid="4">
                                            <p:txEl>
                                              <p:pRg st="1" end="1"/>
                                            </p:txEl>
                                          </p:spTgt>
                                        </p:tgtEl>
                                        <p:attrNameLst>
                                          <p:attrName>style.visibility</p:attrName>
                                        </p:attrNameLst>
                                      </p:cBhvr>
                                      <p:to>
                                        <p:strVal val="visible"/>
                                      </p:to>
                                    </p:set>
                                    <p:anim calcmode="lin" valueType="num">
                                      <p:cBhvr additive="base">
                                        <p:cTn id="167"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168"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41" grpId="0" animBg="1"/>
      <p:bldP spid="42" grpId="0" animBg="1"/>
      <p:bldP spid="43" grpId="0" animBg="1"/>
      <p:bldP spid="44" grpId="0" animBg="1"/>
      <p:bldP spid="44" grpId="1" animBg="1"/>
      <p:bldP spid="45" grpId="0" animBg="1"/>
      <p:bldP spid="45" grpId="1" animBg="1"/>
      <p:bldP spid="49" grpId="0" animBg="1"/>
      <p:bldP spid="50" grpId="0" animBg="1"/>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E7F56E-02FE-CE00-5AED-A7B5F6671B43}"/>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0B1BD7C8-D5E5-F17B-D140-B40F8D468C66}"/>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10" name="Rectangle 9">
            <a:extLst>
              <a:ext uri="{FF2B5EF4-FFF2-40B4-BE49-F238E27FC236}">
                <a16:creationId xmlns:a16="http://schemas.microsoft.com/office/drawing/2014/main" id="{6C010765-0E71-B18C-9AB8-3FB6B346F890}"/>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pic>
        <p:nvPicPr>
          <p:cNvPr id="11" name="Picture 10">
            <a:extLst>
              <a:ext uri="{FF2B5EF4-FFF2-40B4-BE49-F238E27FC236}">
                <a16:creationId xmlns:a16="http://schemas.microsoft.com/office/drawing/2014/main" id="{194F0D32-9C98-D27B-1A05-B43401B4AE0F}"/>
              </a:ext>
            </a:extLst>
          </p:cNvPr>
          <p:cNvPicPr>
            <a:picLocks noChangeAspect="1"/>
          </p:cNvPicPr>
          <p:nvPr/>
        </p:nvPicPr>
        <p:blipFill>
          <a:blip r:embed="rId3"/>
          <a:stretch>
            <a:fillRect/>
          </a:stretch>
        </p:blipFill>
        <p:spPr>
          <a:xfrm>
            <a:off x="4876800" y="1046421"/>
            <a:ext cx="3761113" cy="3064409"/>
          </a:xfrm>
          <a:prstGeom prst="rect">
            <a:avLst/>
          </a:prstGeom>
        </p:spPr>
      </p:pic>
      <p:pic>
        <p:nvPicPr>
          <p:cNvPr id="12" name="Picture 5" descr="j0116172">
            <a:extLst>
              <a:ext uri="{FF2B5EF4-FFF2-40B4-BE49-F238E27FC236}">
                <a16:creationId xmlns:a16="http://schemas.microsoft.com/office/drawing/2014/main" id="{A40E0656-B9A9-D67C-B352-56266C49076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55782" y="2192944"/>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AutoShape 8">
            <a:extLst>
              <a:ext uri="{FF2B5EF4-FFF2-40B4-BE49-F238E27FC236}">
                <a16:creationId xmlns:a16="http://schemas.microsoft.com/office/drawing/2014/main" id="{9B2E9B84-49A9-B50E-E953-A389493A68FB}"/>
              </a:ext>
            </a:extLst>
          </p:cNvPr>
          <p:cNvSpPr>
            <a:spLocks noChangeArrowheads="1"/>
          </p:cNvSpPr>
          <p:nvPr/>
        </p:nvSpPr>
        <p:spPr bwMode="auto">
          <a:xfrm>
            <a:off x="1565564" y="1278544"/>
            <a:ext cx="2971800" cy="793862"/>
          </a:xfrm>
          <a:prstGeom prst="wedgeRectCallout">
            <a:avLst>
              <a:gd name="adj1" fmla="val -60204"/>
              <a:gd name="adj2" fmla="val 8989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171450" algn="ctr" defTabSz="685800" rtl="0" eaLnBrk="1" fontAlgn="auto" latinLnBrk="0" hangingPunct="1">
              <a:lnSpc>
                <a:spcPct val="100000"/>
              </a:lnSpc>
              <a:spcBef>
                <a:spcPts val="0"/>
              </a:spcBef>
              <a:spcAft>
                <a:spcPts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(x−2)(x−5) has a root at x=2 and at x=5.</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Text Box 21">
            <a:extLst>
              <a:ext uri="{FF2B5EF4-FFF2-40B4-BE49-F238E27FC236}">
                <a16:creationId xmlns:a16="http://schemas.microsoft.com/office/drawing/2014/main" id="{C73D31F4-81AF-3458-08AF-D5197A0AA3A6}"/>
              </a:ext>
            </a:extLst>
          </p:cNvPr>
          <p:cNvSpPr txBox="1">
            <a:spLocks noChangeArrowheads="1"/>
          </p:cNvSpPr>
          <p:nvPr/>
        </p:nvSpPr>
        <p:spPr bwMode="auto">
          <a:xfrm>
            <a:off x="155289" y="685800"/>
            <a:ext cx="4538422"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[x=2 or x=5] → [(x−2)(x−5)=0] </a:t>
            </a:r>
          </a:p>
        </p:txBody>
      </p:sp>
      <p:sp>
        <p:nvSpPr>
          <p:cNvPr id="20" name="AutoShape 8">
            <a:extLst>
              <a:ext uri="{FF2B5EF4-FFF2-40B4-BE49-F238E27FC236}">
                <a16:creationId xmlns:a16="http://schemas.microsoft.com/office/drawing/2014/main" id="{75DAAC3A-53CE-55BD-A84F-3EB239F4F49C}"/>
              </a:ext>
            </a:extLst>
          </p:cNvPr>
          <p:cNvSpPr>
            <a:spLocks noChangeArrowheads="1"/>
          </p:cNvSpPr>
          <p:nvPr/>
        </p:nvSpPr>
        <p:spPr bwMode="auto">
          <a:xfrm>
            <a:off x="155289" y="758934"/>
            <a:ext cx="8760111" cy="3712518"/>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064180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nodePh="1">
                                  <p:stCondLst>
                                    <p:cond delay="0"/>
                                  </p:stCondLst>
                                  <p:endCondLst>
                                    <p:cond evt="begin" delay="0">
                                      <p:tn val="5"/>
                                    </p:cond>
                                  </p:end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ppt_x"/>
                                          </p:val>
                                        </p:tav>
                                        <p:tav tm="100000">
                                          <p:val>
                                            <p:strVal val="#ppt_x"/>
                                          </p:val>
                                        </p:tav>
                                      </p:tavLst>
                                    </p:anim>
                                    <p:anim calcmode="lin" valueType="num">
                                      <p:cBhvr additive="base">
                                        <p:cTn id="16" dur="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additive="base">
                                        <p:cTn id="25" dur="500" fill="hold"/>
                                        <p:tgtEl>
                                          <p:spTgt spid="20"/>
                                        </p:tgtEl>
                                        <p:attrNameLst>
                                          <p:attrName>ppt_x</p:attrName>
                                        </p:attrNameLst>
                                      </p:cBhvr>
                                      <p:tavLst>
                                        <p:tav tm="0">
                                          <p:val>
                                            <p:strVal val="0-#ppt_w/2"/>
                                          </p:val>
                                        </p:tav>
                                        <p:tav tm="100000">
                                          <p:val>
                                            <p:strVal val="#ppt_x"/>
                                          </p:val>
                                        </p:tav>
                                      </p:tavLst>
                                    </p:anim>
                                    <p:anim calcmode="lin" valueType="num">
                                      <p:cBhvr additive="base">
                                        <p:cTn id="26" dur="500" fill="hold"/>
                                        <p:tgtEl>
                                          <p:spTgt spid="20"/>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9">
                                            <p:txEl>
                                              <p:pRg st="9" end="9"/>
                                            </p:txEl>
                                          </p:spTgt>
                                        </p:tgtEl>
                                        <p:attrNameLst>
                                          <p:attrName>style.visibility</p:attrName>
                                        </p:attrNameLst>
                                      </p:cBhvr>
                                      <p:to>
                                        <p:strVal val="visible"/>
                                      </p:to>
                                    </p:set>
                                    <p:anim calcmode="lin" valueType="num">
                                      <p:cBhvr additive="base">
                                        <p:cTn id="29" dur="500" fill="hold"/>
                                        <p:tgtEl>
                                          <p:spTgt spid="19">
                                            <p:txEl>
                                              <p:pRg st="9" end="9"/>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9">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6" grpId="0" animBg="1"/>
      <p:bldP spid="20"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82EA99-0F5F-9EBD-85FB-B6848E3E45E2}"/>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EE49B7EF-7201-738F-5D4B-7960A027D9AF}"/>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AB3D553B-F56D-86FD-DAD3-ABBB768F4247}"/>
              </a:ext>
            </a:extLst>
          </p:cNvPr>
          <p:cNvSpPr txBox="1">
            <a:spLocks noChangeArrowheads="1"/>
          </p:cNvSpPr>
          <p:nvPr/>
        </p:nvSpPr>
        <p:spPr bwMode="auto">
          <a:xfrm>
            <a:off x="155289" y="685800"/>
            <a:ext cx="6655989"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[x=2 or x=5] → [(x−2)(x−5)=0]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x=2 or x=5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Cases Goal:</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Case x=2: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(x−2)(x−5)=(2−2)(2−5)=(0)(2−5)=0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Case x=5: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(x−2)(x−5)=(5−2)(5−5)=(5−2)(0)=0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(x−2)(x−5)=0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[x=2 or x=5] → [(x−2)(x−5)=0] </a:t>
            </a:r>
          </a:p>
        </p:txBody>
      </p:sp>
      <p:sp>
        <p:nvSpPr>
          <p:cNvPr id="8" name="AutoShape 8">
            <a:extLst>
              <a:ext uri="{FF2B5EF4-FFF2-40B4-BE49-F238E27FC236}">
                <a16:creationId xmlns:a16="http://schemas.microsoft.com/office/drawing/2014/main" id="{5B6909A0-8908-C65E-4756-B9AD338BFCE3}"/>
              </a:ext>
            </a:extLst>
          </p:cNvPr>
          <p:cNvSpPr>
            <a:spLocks noChangeArrowheads="1"/>
          </p:cNvSpPr>
          <p:nvPr/>
        </p:nvSpPr>
        <p:spPr bwMode="auto">
          <a:xfrm>
            <a:off x="155289" y="758934"/>
            <a:ext cx="8760111" cy="3712518"/>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 name="Rectangle 9">
            <a:extLst>
              <a:ext uri="{FF2B5EF4-FFF2-40B4-BE49-F238E27FC236}">
                <a16:creationId xmlns:a16="http://schemas.microsoft.com/office/drawing/2014/main" id="{A2A10A3E-4B08-5D14-7B0A-678562F50BFA}"/>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4" name="Text Box 21">
            <a:extLst>
              <a:ext uri="{FF2B5EF4-FFF2-40B4-BE49-F238E27FC236}">
                <a16:creationId xmlns:a16="http://schemas.microsoft.com/office/drawing/2014/main" id="{22A5DBCC-1D59-6D29-549C-5A760B0D2FB8}"/>
              </a:ext>
            </a:extLst>
          </p:cNvPr>
          <p:cNvSpPr txBox="1">
            <a:spLocks noChangeArrowheads="1"/>
          </p:cNvSpPr>
          <p:nvPr/>
        </p:nvSpPr>
        <p:spPr bwMode="auto">
          <a:xfrm>
            <a:off x="5938188" y="697152"/>
            <a:ext cx="2824812"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(2,5,7)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sp>
        <p:nvSpPr>
          <p:cNvPr id="5" name="Oval 4">
            <a:extLst>
              <a:ext uri="{FF2B5EF4-FFF2-40B4-BE49-F238E27FC236}">
                <a16:creationId xmlns:a16="http://schemas.microsoft.com/office/drawing/2014/main" id="{5A3B3651-1415-843A-6E4B-7B43F7B0A472}"/>
              </a:ext>
            </a:extLst>
          </p:cNvPr>
          <p:cNvSpPr/>
          <p:nvPr/>
        </p:nvSpPr>
        <p:spPr bwMode="auto">
          <a:xfrm>
            <a:off x="2057400" y="403860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5" name="Group 14">
            <a:extLst>
              <a:ext uri="{FF2B5EF4-FFF2-40B4-BE49-F238E27FC236}">
                <a16:creationId xmlns:a16="http://schemas.microsoft.com/office/drawing/2014/main" id="{1100C3CB-D723-7611-5883-4B2E2014111C}"/>
              </a:ext>
            </a:extLst>
          </p:cNvPr>
          <p:cNvGrpSpPr/>
          <p:nvPr/>
        </p:nvGrpSpPr>
        <p:grpSpPr>
          <a:xfrm>
            <a:off x="609600" y="3179374"/>
            <a:ext cx="7772400" cy="731674"/>
            <a:chOff x="533400" y="4692227"/>
            <a:chExt cx="7772400" cy="731674"/>
          </a:xfrm>
        </p:grpSpPr>
        <p:sp>
          <p:nvSpPr>
            <p:cNvPr id="6" name="Text Box 21">
              <a:extLst>
                <a:ext uri="{FF2B5EF4-FFF2-40B4-BE49-F238E27FC236}">
                  <a16:creationId xmlns:a16="http://schemas.microsoft.com/office/drawing/2014/main" id="{84F8CF94-CBED-89BD-8C17-ACB04AAC3DC9}"/>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D4F58AD5-9DE7-562D-E8D2-09F7654E115E}"/>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5901735A-19F9-FB07-F93D-957A03AD47EE}"/>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grpSp>
        <p:nvGrpSpPr>
          <p:cNvPr id="31" name="Group 30">
            <a:extLst>
              <a:ext uri="{FF2B5EF4-FFF2-40B4-BE49-F238E27FC236}">
                <a16:creationId xmlns:a16="http://schemas.microsoft.com/office/drawing/2014/main" id="{4158E36B-1166-F0E7-5219-93B8151BEF62}"/>
              </a:ext>
            </a:extLst>
          </p:cNvPr>
          <p:cNvGrpSpPr/>
          <p:nvPr/>
        </p:nvGrpSpPr>
        <p:grpSpPr>
          <a:xfrm>
            <a:off x="2462917" y="4544586"/>
            <a:ext cx="4727528" cy="2161943"/>
            <a:chOff x="990560" y="685800"/>
            <a:chExt cx="3082571" cy="1219200"/>
          </a:xfrm>
        </p:grpSpPr>
        <p:pic>
          <p:nvPicPr>
            <p:cNvPr id="32" name="Picture 31">
              <a:extLst>
                <a:ext uri="{FF2B5EF4-FFF2-40B4-BE49-F238E27FC236}">
                  <a16:creationId xmlns:a16="http://schemas.microsoft.com/office/drawing/2014/main" id="{81EF299C-1181-BE99-07AD-B209EA449E04}"/>
                </a:ext>
              </a:extLst>
            </p:cNvPr>
            <p:cNvPicPr>
              <a:picLocks noChangeAspect="1"/>
            </p:cNvPicPr>
            <p:nvPr/>
          </p:nvPicPr>
          <p:blipFill rotWithShape="1">
            <a:blip r:embed="rId3"/>
            <a:srcRect b="44563"/>
            <a:stretch/>
          </p:blipFill>
          <p:spPr>
            <a:xfrm>
              <a:off x="990560" y="939420"/>
              <a:ext cx="3048080" cy="965580"/>
            </a:xfrm>
            <a:prstGeom prst="rect">
              <a:avLst/>
            </a:prstGeom>
          </p:spPr>
        </p:pic>
        <p:pic>
          <p:nvPicPr>
            <p:cNvPr id="33" name="Picture 32">
              <a:extLst>
                <a:ext uri="{FF2B5EF4-FFF2-40B4-BE49-F238E27FC236}">
                  <a16:creationId xmlns:a16="http://schemas.microsoft.com/office/drawing/2014/main" id="{8F0A3521-71A2-C007-B1C0-107E1DC676B7}"/>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34" name="Picture 33">
              <a:extLst>
                <a:ext uri="{FF2B5EF4-FFF2-40B4-BE49-F238E27FC236}">
                  <a16:creationId xmlns:a16="http://schemas.microsoft.com/office/drawing/2014/main" id="{73D16164-3ED4-D601-65B2-6F6076A4F824}"/>
                </a:ext>
              </a:extLst>
            </p:cNvPr>
            <p:cNvPicPr>
              <a:picLocks noChangeAspect="1"/>
            </p:cNvPicPr>
            <p:nvPr/>
          </p:nvPicPr>
          <p:blipFill rotWithShape="1">
            <a:blip r:embed="rId5"/>
            <a:srcRect r="1921" b="44614"/>
            <a:stretch/>
          </p:blipFill>
          <p:spPr>
            <a:xfrm>
              <a:off x="1743114" y="931255"/>
              <a:ext cx="2295526" cy="973745"/>
            </a:xfrm>
            <a:prstGeom prst="rect">
              <a:avLst/>
            </a:prstGeom>
          </p:spPr>
        </p:pic>
      </p:grpSp>
      <p:sp>
        <p:nvSpPr>
          <p:cNvPr id="35" name="Oval 34">
            <a:extLst>
              <a:ext uri="{FF2B5EF4-FFF2-40B4-BE49-F238E27FC236}">
                <a16:creationId xmlns:a16="http://schemas.microsoft.com/office/drawing/2014/main" id="{2394DF36-5815-4B35-EEB9-8BFDD40CE7EF}"/>
              </a:ext>
            </a:extLst>
          </p:cNvPr>
          <p:cNvSpPr/>
          <p:nvPr/>
        </p:nvSpPr>
        <p:spPr bwMode="auto">
          <a:xfrm>
            <a:off x="1295400" y="1098973"/>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6" name="Group 35">
            <a:extLst>
              <a:ext uri="{FF2B5EF4-FFF2-40B4-BE49-F238E27FC236}">
                <a16:creationId xmlns:a16="http://schemas.microsoft.com/office/drawing/2014/main" id="{CF8091B4-6C33-40E3-1007-B009644377F3}"/>
              </a:ext>
            </a:extLst>
          </p:cNvPr>
          <p:cNvGrpSpPr/>
          <p:nvPr/>
        </p:nvGrpSpPr>
        <p:grpSpPr>
          <a:xfrm>
            <a:off x="2462917" y="4544586"/>
            <a:ext cx="4929188" cy="2026836"/>
            <a:chOff x="5070045" y="4571992"/>
            <a:chExt cx="3214063" cy="1143008"/>
          </a:xfrm>
        </p:grpSpPr>
        <p:pic>
          <p:nvPicPr>
            <p:cNvPr id="37" name="Picture 36">
              <a:extLst>
                <a:ext uri="{FF2B5EF4-FFF2-40B4-BE49-F238E27FC236}">
                  <a16:creationId xmlns:a16="http://schemas.microsoft.com/office/drawing/2014/main" id="{33B8AD9F-D2AA-49DC-0039-AC4612F7CD10}"/>
                </a:ext>
              </a:extLst>
            </p:cNvPr>
            <p:cNvPicPr>
              <a:picLocks noChangeAspect="1"/>
            </p:cNvPicPr>
            <p:nvPr/>
          </p:nvPicPr>
          <p:blipFill>
            <a:blip r:embed="rId6"/>
            <a:stretch>
              <a:fillRect/>
            </a:stretch>
          </p:blipFill>
          <p:spPr>
            <a:xfrm>
              <a:off x="5800436" y="4571992"/>
              <a:ext cx="2324161" cy="304808"/>
            </a:xfrm>
            <a:prstGeom prst="rect">
              <a:avLst/>
            </a:prstGeom>
          </p:spPr>
        </p:pic>
        <p:pic>
          <p:nvPicPr>
            <p:cNvPr id="38" name="Picture 37">
              <a:extLst>
                <a:ext uri="{FF2B5EF4-FFF2-40B4-BE49-F238E27FC236}">
                  <a16:creationId xmlns:a16="http://schemas.microsoft.com/office/drawing/2014/main" id="{73ED4FA9-9C8D-030B-A344-1704091DC35E}"/>
                </a:ext>
              </a:extLst>
            </p:cNvPr>
            <p:cNvPicPr>
              <a:picLocks noChangeAspect="1"/>
            </p:cNvPicPr>
            <p:nvPr/>
          </p:nvPicPr>
          <p:blipFill>
            <a:blip r:embed="rId7"/>
            <a:stretch>
              <a:fillRect/>
            </a:stretch>
          </p:blipFill>
          <p:spPr>
            <a:xfrm>
              <a:off x="5070045" y="4876800"/>
              <a:ext cx="3214063" cy="838200"/>
            </a:xfrm>
            <a:prstGeom prst="rect">
              <a:avLst/>
            </a:prstGeom>
          </p:spPr>
        </p:pic>
      </p:grpSp>
      <p:sp>
        <p:nvSpPr>
          <p:cNvPr id="39" name="Oval 38">
            <a:extLst>
              <a:ext uri="{FF2B5EF4-FFF2-40B4-BE49-F238E27FC236}">
                <a16:creationId xmlns:a16="http://schemas.microsoft.com/office/drawing/2014/main" id="{5919EA81-19AB-0B78-3DF6-E03BF84FB0A9}"/>
              </a:ext>
            </a:extLst>
          </p:cNvPr>
          <p:cNvSpPr/>
          <p:nvPr/>
        </p:nvSpPr>
        <p:spPr bwMode="auto">
          <a:xfrm>
            <a:off x="838200" y="3607027"/>
            <a:ext cx="1981200" cy="507773"/>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Box 2">
            <a:extLst>
              <a:ext uri="{FF2B5EF4-FFF2-40B4-BE49-F238E27FC236}">
                <a16:creationId xmlns:a16="http://schemas.microsoft.com/office/drawing/2014/main" id="{358734D1-6FA0-112D-2E12-B06D04FFC38E}"/>
              </a:ext>
            </a:extLst>
          </p:cNvPr>
          <p:cNvSpPr txBox="1"/>
          <p:nvPr/>
        </p:nvSpPr>
        <p:spPr>
          <a:xfrm>
            <a:off x="2430088" y="1404850"/>
            <a:ext cx="4580312"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(x−2)(x−5)=0</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822008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 calcmode="lin" valueType="num">
                                      <p:cBhvr additive="base">
                                        <p:cTn id="25"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
                                            <p:txEl>
                                              <p:pRg st="1" end="1"/>
                                            </p:txEl>
                                          </p:spTgt>
                                        </p:tgtEl>
                                        <p:attrNameLst>
                                          <p:attrName>style.visibility</p:attrName>
                                        </p:attrNameLst>
                                      </p:cBhvr>
                                      <p:to>
                                        <p:strVal val="visible"/>
                                      </p:to>
                                    </p:set>
                                    <p:anim calcmode="lin" valueType="num">
                                      <p:cBhvr additive="base">
                                        <p:cTn id="2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
                                            <p:txEl>
                                              <p:pRg st="8" end="8"/>
                                            </p:txEl>
                                          </p:spTgt>
                                        </p:tgtEl>
                                        <p:attrNameLst>
                                          <p:attrName>style.visibility</p:attrName>
                                        </p:attrNameLst>
                                      </p:cBhvr>
                                      <p:to>
                                        <p:strVal val="visible"/>
                                      </p:to>
                                    </p:set>
                                    <p:anim calcmode="lin" valueType="num">
                                      <p:cBhvr additive="base">
                                        <p:cTn id="33"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
                                            <p:txEl>
                                              <p:pRg st="8" end="8"/>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
                                            <p:txEl>
                                              <p:pRg st="1" end="1"/>
                                            </p:txEl>
                                          </p:spTgt>
                                        </p:tgtEl>
                                        <p:attrNameLst>
                                          <p:attrName>style.visibility</p:attrName>
                                        </p:attrNameLst>
                                      </p:cBhvr>
                                      <p:to>
                                        <p:strVal val="visible"/>
                                      </p:to>
                                    </p:set>
                                    <p:anim calcmode="lin" valueType="num">
                                      <p:cBhvr additive="base">
                                        <p:cTn id="37"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4">
                                            <p:txEl>
                                              <p:pRg st="9" end="9"/>
                                            </p:txEl>
                                          </p:spTgt>
                                        </p:tgtEl>
                                        <p:attrNameLst>
                                          <p:attrName>style.visibility</p:attrName>
                                        </p:attrNameLst>
                                      </p:cBhvr>
                                      <p:to>
                                        <p:strVal val="visible"/>
                                      </p:to>
                                    </p:set>
                                    <p:anim calcmode="lin" valueType="num">
                                      <p:cBhvr additive="base">
                                        <p:cTn id="41" dur="500" fill="hold"/>
                                        <p:tgtEl>
                                          <p:spTgt spid="4">
                                            <p:txEl>
                                              <p:pRg st="9" end="9"/>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4">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additive="base">
                                        <p:cTn id="47" dur="500" fill="hold"/>
                                        <p:tgtEl>
                                          <p:spTgt spid="35"/>
                                        </p:tgtEl>
                                        <p:attrNameLst>
                                          <p:attrName>ppt_x</p:attrName>
                                        </p:attrNameLst>
                                      </p:cBhvr>
                                      <p:tavLst>
                                        <p:tav tm="0">
                                          <p:val>
                                            <p:strVal val="0-#ppt_w/2"/>
                                          </p:val>
                                        </p:tav>
                                        <p:tav tm="100000">
                                          <p:val>
                                            <p:strVal val="#ppt_x"/>
                                          </p:val>
                                        </p:tav>
                                      </p:tavLst>
                                    </p:anim>
                                    <p:anim calcmode="lin" valueType="num">
                                      <p:cBhvr additive="base">
                                        <p:cTn id="48" dur="500" fill="hold"/>
                                        <p:tgtEl>
                                          <p:spTgt spid="35"/>
                                        </p:tgtEl>
                                        <p:attrNameLst>
                                          <p:attrName>ppt_y</p:attrName>
                                        </p:attrNameLst>
                                      </p:cBhvr>
                                      <p:tavLst>
                                        <p:tav tm="0">
                                          <p:val>
                                            <p:strVal val="#ppt_y"/>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1"/>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36"/>
                                        </p:tgtEl>
                                        <p:attrNameLst>
                                          <p:attrName>style.visibility</p:attrName>
                                        </p:attrNameLst>
                                      </p:cBhvr>
                                      <p:to>
                                        <p:strVal val="visible"/>
                                      </p:to>
                                    </p:set>
                                    <p:anim calcmode="lin" valueType="num">
                                      <p:cBhvr additive="base">
                                        <p:cTn id="57" dur="500" fill="hold"/>
                                        <p:tgtEl>
                                          <p:spTgt spid="36"/>
                                        </p:tgtEl>
                                        <p:attrNameLst>
                                          <p:attrName>ppt_x</p:attrName>
                                        </p:attrNameLst>
                                      </p:cBhvr>
                                      <p:tavLst>
                                        <p:tav tm="0">
                                          <p:val>
                                            <p:strVal val="0-#ppt_w/2"/>
                                          </p:val>
                                        </p:tav>
                                        <p:tav tm="100000">
                                          <p:val>
                                            <p:strVal val="#ppt_x"/>
                                          </p:val>
                                        </p:tav>
                                      </p:tavLst>
                                    </p:anim>
                                    <p:anim calcmode="lin" valueType="num">
                                      <p:cBhvr additive="base">
                                        <p:cTn id="58"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7">
                                            <p:txEl>
                                              <p:pRg st="2" end="2"/>
                                            </p:txEl>
                                          </p:spTgt>
                                        </p:tgtEl>
                                        <p:attrNameLst>
                                          <p:attrName>style.visibility</p:attrName>
                                        </p:attrNameLst>
                                      </p:cBhvr>
                                      <p:to>
                                        <p:strVal val="visible"/>
                                      </p:to>
                                    </p:set>
                                    <p:anim calcmode="lin" valueType="num">
                                      <p:cBhvr additive="base">
                                        <p:cTn id="6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9"/>
                                        </p:tgtEl>
                                        <p:attrNameLst>
                                          <p:attrName>style.visibility</p:attrName>
                                        </p:attrNameLst>
                                      </p:cBhvr>
                                      <p:to>
                                        <p:strVal val="visible"/>
                                      </p:to>
                                    </p:set>
                                    <p:anim calcmode="lin" valueType="num">
                                      <p:cBhvr additive="base">
                                        <p:cTn id="69" dur="500" fill="hold"/>
                                        <p:tgtEl>
                                          <p:spTgt spid="39"/>
                                        </p:tgtEl>
                                        <p:attrNameLst>
                                          <p:attrName>ppt_x</p:attrName>
                                        </p:attrNameLst>
                                      </p:cBhvr>
                                      <p:tavLst>
                                        <p:tav tm="0">
                                          <p:val>
                                            <p:strVal val="0-#ppt_w/2"/>
                                          </p:val>
                                        </p:tav>
                                        <p:tav tm="100000">
                                          <p:val>
                                            <p:strVal val="#ppt_x"/>
                                          </p:val>
                                        </p:tav>
                                      </p:tavLst>
                                    </p:anim>
                                    <p:anim calcmode="lin" valueType="num">
                                      <p:cBhvr additive="base">
                                        <p:cTn id="70" dur="500" fill="hold"/>
                                        <p:tgtEl>
                                          <p:spTgt spid="39"/>
                                        </p:tgtEl>
                                        <p:attrNameLst>
                                          <p:attrName>ppt_y</p:attrName>
                                        </p:attrNameLst>
                                      </p:cBhvr>
                                      <p:tavLst>
                                        <p:tav tm="0">
                                          <p:val>
                                            <p:strVal val="#ppt_y"/>
                                          </p:val>
                                        </p:tav>
                                        <p:tav tm="100000">
                                          <p:val>
                                            <p:strVal val="#ppt_y"/>
                                          </p:val>
                                        </p:tav>
                                      </p:tavLst>
                                    </p:anim>
                                  </p:childTnLst>
                                </p:cTn>
                              </p:par>
                              <p:par>
                                <p:cTn id="71" presetID="1" presetClass="exit" presetSubtype="0" fill="hold" grpId="1" nodeType="withEffect">
                                  <p:stCondLst>
                                    <p:cond delay="0"/>
                                  </p:stCondLst>
                                  <p:childTnLst>
                                    <p:set>
                                      <p:cBhvr>
                                        <p:cTn id="72" dur="1" fill="hold">
                                          <p:stCondLst>
                                            <p:cond delay="0"/>
                                          </p:stCondLst>
                                        </p:cTn>
                                        <p:tgtEl>
                                          <p:spTgt spid="35"/>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3"/>
                                        </p:tgtEl>
                                        <p:attrNameLst>
                                          <p:attrName>style.visibility</p:attrName>
                                        </p:attrNameLst>
                                      </p:cBhvr>
                                      <p:to>
                                        <p:strVal val="visible"/>
                                      </p:to>
                                    </p:set>
                                    <p:anim calcmode="lin" valueType="num">
                                      <p:cBhvr additive="base">
                                        <p:cTn id="77" dur="500" fill="hold"/>
                                        <p:tgtEl>
                                          <p:spTgt spid="3"/>
                                        </p:tgtEl>
                                        <p:attrNameLst>
                                          <p:attrName>ppt_x</p:attrName>
                                        </p:attrNameLst>
                                      </p:cBhvr>
                                      <p:tavLst>
                                        <p:tav tm="0">
                                          <p:val>
                                            <p:strVal val="0-#ppt_w/2"/>
                                          </p:val>
                                        </p:tav>
                                        <p:tav tm="100000">
                                          <p:val>
                                            <p:strVal val="#ppt_x"/>
                                          </p:val>
                                        </p:tav>
                                      </p:tavLst>
                                    </p:anim>
                                    <p:anim calcmode="lin" valueType="num">
                                      <p:cBhvr additive="base">
                                        <p:cTn id="7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7">
                                            <p:txEl>
                                              <p:pRg st="3" end="3"/>
                                            </p:txEl>
                                          </p:spTgt>
                                        </p:tgtEl>
                                        <p:attrNameLst>
                                          <p:attrName>style.visibility</p:attrName>
                                        </p:attrNameLst>
                                      </p:cBhvr>
                                      <p:to>
                                        <p:strVal val="visible"/>
                                      </p:to>
                                    </p:set>
                                    <p:anim calcmode="lin" valueType="num">
                                      <p:cBhvr additive="base">
                                        <p:cTn id="8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7">
                                            <p:txEl>
                                              <p:pRg st="3" end="3"/>
                                            </p:txEl>
                                          </p:spTgt>
                                        </p:tgtEl>
                                        <p:attrNameLst>
                                          <p:attrName>ppt_y</p:attrName>
                                        </p:attrNameLst>
                                      </p:cBhvr>
                                      <p:tavLst>
                                        <p:tav tm="0">
                                          <p:val>
                                            <p:strVal val="#ppt_y"/>
                                          </p:val>
                                        </p:tav>
                                        <p:tav tm="100000">
                                          <p:val>
                                            <p:strVal val="#ppt_y"/>
                                          </p:val>
                                        </p:tav>
                                      </p:tavLst>
                                    </p:anim>
                                  </p:childTnLst>
                                </p:cTn>
                              </p:par>
                              <p:par>
                                <p:cTn id="85" presetID="1" presetClass="exit" presetSubtype="0" fill="hold" nodeType="withEffect">
                                  <p:stCondLst>
                                    <p:cond delay="0"/>
                                  </p:stCondLst>
                                  <p:childTnLst>
                                    <p:set>
                                      <p:cBhvr>
                                        <p:cTn id="86" dur="1" fill="hold">
                                          <p:stCondLst>
                                            <p:cond delay="0"/>
                                          </p:stCondLst>
                                        </p:cTn>
                                        <p:tgtEl>
                                          <p:spTgt spid="36"/>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39"/>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7">
                                            <p:txEl>
                                              <p:pRg st="4" end="4"/>
                                            </p:txEl>
                                          </p:spTgt>
                                        </p:tgtEl>
                                        <p:attrNameLst>
                                          <p:attrName>style.visibility</p:attrName>
                                        </p:attrNameLst>
                                      </p:cBhvr>
                                      <p:to>
                                        <p:strVal val="visible"/>
                                      </p:to>
                                    </p:set>
                                    <p:anim calcmode="lin" valueType="num">
                                      <p:cBhvr additive="base">
                                        <p:cTn id="91"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5" end="5"/>
                                            </p:txEl>
                                          </p:spTgt>
                                        </p:tgtEl>
                                        <p:attrNameLst>
                                          <p:attrName>style.visibility</p:attrName>
                                        </p:attrNameLst>
                                      </p:cBhvr>
                                      <p:to>
                                        <p:strVal val="visible"/>
                                      </p:to>
                                    </p:set>
                                    <p:anim calcmode="lin" valueType="num">
                                      <p:cBhvr additive="base">
                                        <p:cTn id="9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5" end="5"/>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7">
                                            <p:txEl>
                                              <p:pRg st="6" end="6"/>
                                            </p:txEl>
                                          </p:spTgt>
                                        </p:tgtEl>
                                        <p:attrNameLst>
                                          <p:attrName>style.visibility</p:attrName>
                                        </p:attrNameLst>
                                      </p:cBhvr>
                                      <p:to>
                                        <p:strVal val="visible"/>
                                      </p:to>
                                    </p:set>
                                    <p:anim calcmode="lin" valueType="num">
                                      <p:cBhvr additive="base">
                                        <p:cTn id="101"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4">
                                            <p:txEl>
                                              <p:pRg st="8" end="8"/>
                                            </p:txEl>
                                          </p:spTgt>
                                        </p:tgtEl>
                                        <p:attrNameLst>
                                          <p:attrName>style.visibility</p:attrName>
                                        </p:attrNameLst>
                                      </p:cBhvr>
                                      <p:to>
                                        <p:strVal val="visible"/>
                                      </p:to>
                                    </p:set>
                                    <p:anim calcmode="lin" valueType="num">
                                      <p:cBhvr additive="base">
                                        <p:cTn id="107" dur="500" fill="hold"/>
                                        <p:tgtEl>
                                          <p:spTgt spid="4">
                                            <p:txEl>
                                              <p:pRg st="8" end="8"/>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4">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xit" presetSubtype="4" fill="hold" nodeType="clickEffect">
                                  <p:stCondLst>
                                    <p:cond delay="0"/>
                                  </p:stCondLst>
                                  <p:childTnLst>
                                    <p:anim calcmode="lin" valueType="num">
                                      <p:cBhvr additive="base">
                                        <p:cTn id="112" dur="500"/>
                                        <p:tgtEl>
                                          <p:spTgt spid="15"/>
                                        </p:tgtEl>
                                        <p:attrNameLst>
                                          <p:attrName>ppt_x</p:attrName>
                                        </p:attrNameLst>
                                      </p:cBhvr>
                                      <p:tavLst>
                                        <p:tav tm="0">
                                          <p:val>
                                            <p:strVal val="ppt_x"/>
                                          </p:val>
                                        </p:tav>
                                        <p:tav tm="100000">
                                          <p:val>
                                            <p:strVal val="ppt_x"/>
                                          </p:val>
                                        </p:tav>
                                      </p:tavLst>
                                    </p:anim>
                                    <p:anim calcmode="lin" valueType="num">
                                      <p:cBhvr additive="base">
                                        <p:cTn id="113" dur="500"/>
                                        <p:tgtEl>
                                          <p:spTgt spid="15"/>
                                        </p:tgtEl>
                                        <p:attrNameLst>
                                          <p:attrName>ppt_y</p:attrName>
                                        </p:attrNameLst>
                                      </p:cBhvr>
                                      <p:tavLst>
                                        <p:tav tm="0">
                                          <p:val>
                                            <p:strVal val="ppt_y"/>
                                          </p:val>
                                        </p:tav>
                                        <p:tav tm="100000">
                                          <p:val>
                                            <p:strVal val="1+ppt_h/2"/>
                                          </p:val>
                                        </p:tav>
                                      </p:tavLst>
                                    </p:anim>
                                    <p:set>
                                      <p:cBhvr>
                                        <p:cTn id="114"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35" grpId="0" animBg="1"/>
      <p:bldP spid="35" grpId="1" animBg="1"/>
      <p:bldP spid="39" grpId="0" animBg="1"/>
      <p:bldP spid="39" grpId="1" animBg="1"/>
      <p:bldP spid="3" grpId="0"/>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6EC6E2-B5AD-48F7-E8CA-E717FE452FC3}"/>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249B7B7F-5370-4991-C694-0C408FAAB1B8}"/>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13B481B-EDA3-4429-5981-784A36D13421}"/>
              </a:ext>
            </a:extLst>
          </p:cNvPr>
          <p:cNvSpPr txBox="1">
            <a:spLocks noChangeArrowheads="1"/>
          </p:cNvSpPr>
          <p:nvPr/>
        </p:nvSpPr>
        <p:spPr bwMode="auto">
          <a:xfrm>
            <a:off x="155289" y="685800"/>
            <a:ext cx="4196790"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C8B6FBF1-E3EB-5574-81F7-61D778179990}"/>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DF27934C-6E1C-B7C4-80E1-9AF7151E6573}"/>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pic>
        <p:nvPicPr>
          <p:cNvPr id="10" name="Picture 5" descr="j0116172">
            <a:extLst>
              <a:ext uri="{FF2B5EF4-FFF2-40B4-BE49-F238E27FC236}">
                <a16:creationId xmlns:a16="http://schemas.microsoft.com/office/drawing/2014/main" id="{86F40388-1AC7-E8A4-13BD-7070EA63E6E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55782" y="2192944"/>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AutoShape 8">
            <a:extLst>
              <a:ext uri="{FF2B5EF4-FFF2-40B4-BE49-F238E27FC236}">
                <a16:creationId xmlns:a16="http://schemas.microsoft.com/office/drawing/2014/main" id="{2F4119E2-097E-FCAE-5D2C-87D3E28A6677}"/>
              </a:ext>
            </a:extLst>
          </p:cNvPr>
          <p:cNvSpPr>
            <a:spLocks noChangeArrowheads="1"/>
          </p:cNvSpPr>
          <p:nvPr/>
        </p:nvSpPr>
        <p:spPr bwMode="auto">
          <a:xfrm>
            <a:off x="1565564" y="1278544"/>
            <a:ext cx="2971800" cy="793862"/>
          </a:xfrm>
          <a:prstGeom prst="wedgeRectCallout">
            <a:avLst>
              <a:gd name="adj1" fmla="val -60204"/>
              <a:gd name="adj2" fmla="val 8989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171450" algn="ctr" defTabSz="685800" rtl="0" eaLnBrk="1" fontAlgn="auto" latinLnBrk="0" hangingPunct="1">
              <a:lnSpc>
                <a:spcPct val="100000"/>
              </a:lnSpc>
              <a:spcBef>
                <a:spcPts val="0"/>
              </a:spcBef>
              <a:spcAft>
                <a:spcPts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 silly example for practicing the rules.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503214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11" end="11"/>
                                            </p:txEl>
                                          </p:spTgt>
                                        </p:tgtEl>
                                        <p:attrNameLst>
                                          <p:attrName>style.visibility</p:attrName>
                                        </p:attrNameLst>
                                      </p:cBhvr>
                                      <p:to>
                                        <p:strVal val="visible"/>
                                      </p:to>
                                    </p:set>
                                    <p:anim calcmode="lin" valueType="num">
                                      <p:cBhvr additive="base">
                                        <p:cTn id="17" dur="500" fill="hold"/>
                                        <p:tgtEl>
                                          <p:spTgt spid="7">
                                            <p:txEl>
                                              <p:pRg st="11" end="1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11" end="1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567216-9225-2CF6-149A-3EC5486DB3BB}"/>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2EE0145F-2AD6-CE90-83B7-7D26D717ECA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40FEA406-8EA3-1AE2-BB20-625E0D6DF14D}"/>
              </a:ext>
            </a:extLst>
          </p:cNvPr>
          <p:cNvSpPr txBox="1">
            <a:spLocks noChangeArrowheads="1"/>
          </p:cNvSpPr>
          <p:nvPr/>
        </p:nvSpPr>
        <p:spPr bwMode="auto">
          <a:xfrm>
            <a:off x="155289" y="685800"/>
            <a:ext cx="6248827"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4"/>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Deduction Goal:¬</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γ→¬α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8"/>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8"/>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11A84ED5-D14A-A4CC-C30C-F74FA88F4D1C}"/>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55D2B9ED-D3DF-DFF8-AEBB-F957300FE603}"/>
              </a:ext>
            </a:extLst>
          </p:cNvPr>
          <p:cNvSpPr txBox="1">
            <a:spLocks noChangeArrowheads="1"/>
          </p:cNvSpPr>
          <p:nvPr/>
        </p:nvSpPr>
        <p:spPr bwMode="auto">
          <a:xfrm>
            <a:off x="4795932" y="685800"/>
            <a:ext cx="2836033"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(4&amp;6)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Contra Positive (3)</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Modus Ponens (7&amp;8)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897B7FFE-A45E-6493-6993-A93C81AC32DA}"/>
              </a:ext>
            </a:extLst>
          </p:cNvPr>
          <p:cNvGrpSpPr/>
          <p:nvPr/>
        </p:nvGrpSpPr>
        <p:grpSpPr>
          <a:xfrm>
            <a:off x="1754228" y="5245540"/>
            <a:ext cx="4727528" cy="2161943"/>
            <a:chOff x="990560" y="685800"/>
            <a:chExt cx="3082571" cy="1219200"/>
          </a:xfrm>
        </p:grpSpPr>
        <p:pic>
          <p:nvPicPr>
            <p:cNvPr id="4" name="Picture 3">
              <a:extLst>
                <a:ext uri="{FF2B5EF4-FFF2-40B4-BE49-F238E27FC236}">
                  <a16:creationId xmlns:a16="http://schemas.microsoft.com/office/drawing/2014/main" id="{C8B514E7-CBBF-D565-88AB-F9190C7AE816}"/>
                </a:ext>
              </a:extLst>
            </p:cNvPr>
            <p:cNvPicPr>
              <a:picLocks noChangeAspect="1"/>
            </p:cNvPicPr>
            <p:nvPr/>
          </p:nvPicPr>
          <p:blipFill rotWithShape="1">
            <a:blip r:embed="rId3"/>
            <a:srcRect b="44563"/>
            <a:stretch/>
          </p:blipFill>
          <p:spPr>
            <a:xfrm>
              <a:off x="990560" y="939420"/>
              <a:ext cx="3048080" cy="965580"/>
            </a:xfrm>
            <a:prstGeom prst="rect">
              <a:avLst/>
            </a:prstGeom>
          </p:spPr>
        </p:pic>
        <p:pic>
          <p:nvPicPr>
            <p:cNvPr id="5" name="Picture 4">
              <a:extLst>
                <a:ext uri="{FF2B5EF4-FFF2-40B4-BE49-F238E27FC236}">
                  <a16:creationId xmlns:a16="http://schemas.microsoft.com/office/drawing/2014/main" id="{08985515-7277-889C-66F2-A4F67791D9D9}"/>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6" name="Picture 5">
              <a:extLst>
                <a:ext uri="{FF2B5EF4-FFF2-40B4-BE49-F238E27FC236}">
                  <a16:creationId xmlns:a16="http://schemas.microsoft.com/office/drawing/2014/main" id="{0D9DC5D8-AE0C-57C2-4110-8626643C465F}"/>
                </a:ext>
              </a:extLst>
            </p:cNvPr>
            <p:cNvPicPr>
              <a:picLocks noChangeAspect="1"/>
            </p:cNvPicPr>
            <p:nvPr/>
          </p:nvPicPr>
          <p:blipFill rotWithShape="1">
            <a:blip r:embed="rId5"/>
            <a:srcRect r="1921" b="44614"/>
            <a:stretch/>
          </p:blipFill>
          <p:spPr>
            <a:xfrm>
              <a:off x="1743114" y="931255"/>
              <a:ext cx="2295526" cy="973745"/>
            </a:xfrm>
            <a:prstGeom prst="rect">
              <a:avLst/>
            </a:prstGeom>
          </p:spPr>
        </p:pic>
      </p:grpSp>
      <p:grpSp>
        <p:nvGrpSpPr>
          <p:cNvPr id="11" name="Group 10">
            <a:extLst>
              <a:ext uri="{FF2B5EF4-FFF2-40B4-BE49-F238E27FC236}">
                <a16:creationId xmlns:a16="http://schemas.microsoft.com/office/drawing/2014/main" id="{BBB9460D-B858-E0C9-CD36-043D8B5D95D6}"/>
              </a:ext>
            </a:extLst>
          </p:cNvPr>
          <p:cNvGrpSpPr/>
          <p:nvPr/>
        </p:nvGrpSpPr>
        <p:grpSpPr>
          <a:xfrm>
            <a:off x="228600" y="3459326"/>
            <a:ext cx="7772400" cy="731674"/>
            <a:chOff x="533400" y="4692227"/>
            <a:chExt cx="7772400" cy="731674"/>
          </a:xfrm>
        </p:grpSpPr>
        <p:sp>
          <p:nvSpPr>
            <p:cNvPr id="12" name="Text Box 21">
              <a:extLst>
                <a:ext uri="{FF2B5EF4-FFF2-40B4-BE49-F238E27FC236}">
                  <a16:creationId xmlns:a16="http://schemas.microsoft.com/office/drawing/2014/main" id="{944EB643-9857-8AB2-7099-A46265AF39F8}"/>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E52FF8F0-1C26-1BF7-DDB3-DADFA53D5A62}"/>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7A0F4F36-7BE3-54AE-8A52-68906C2222F1}"/>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5" name="Oval 14">
            <a:extLst>
              <a:ext uri="{FF2B5EF4-FFF2-40B4-BE49-F238E27FC236}">
                <a16:creationId xmlns:a16="http://schemas.microsoft.com/office/drawing/2014/main" id="{C8F12D5F-0B74-BC76-E41D-F0EB56DD6D0D}"/>
              </a:ext>
            </a:extLst>
          </p:cNvPr>
          <p:cNvSpPr/>
          <p:nvPr/>
        </p:nvSpPr>
        <p:spPr bwMode="auto">
          <a:xfrm>
            <a:off x="2618508" y="474420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6" name="Group 15">
            <a:extLst>
              <a:ext uri="{FF2B5EF4-FFF2-40B4-BE49-F238E27FC236}">
                <a16:creationId xmlns:a16="http://schemas.microsoft.com/office/drawing/2014/main" id="{12C9BCB8-A3C1-982C-657C-66A69A00796C}"/>
              </a:ext>
            </a:extLst>
          </p:cNvPr>
          <p:cNvGrpSpPr/>
          <p:nvPr/>
        </p:nvGrpSpPr>
        <p:grpSpPr>
          <a:xfrm>
            <a:off x="1666960" y="5245540"/>
            <a:ext cx="4849167" cy="1257622"/>
            <a:chOff x="2514600" y="3276596"/>
            <a:chExt cx="3161886" cy="709220"/>
          </a:xfrm>
        </p:grpSpPr>
        <p:pic>
          <p:nvPicPr>
            <p:cNvPr id="17" name="Picture 16">
              <a:extLst>
                <a:ext uri="{FF2B5EF4-FFF2-40B4-BE49-F238E27FC236}">
                  <a16:creationId xmlns:a16="http://schemas.microsoft.com/office/drawing/2014/main" id="{6D68E428-5842-5F2B-0534-3DBC900EC573}"/>
                </a:ext>
              </a:extLst>
            </p:cNvPr>
            <p:cNvPicPr>
              <a:picLocks noChangeAspect="1"/>
            </p:cNvPicPr>
            <p:nvPr/>
          </p:nvPicPr>
          <p:blipFill>
            <a:blip r:embed="rId6"/>
            <a:stretch>
              <a:fillRect/>
            </a:stretch>
          </p:blipFill>
          <p:spPr>
            <a:xfrm>
              <a:off x="3314639" y="3276596"/>
              <a:ext cx="2324161" cy="304808"/>
            </a:xfrm>
            <a:prstGeom prst="rect">
              <a:avLst/>
            </a:prstGeom>
          </p:spPr>
        </p:pic>
        <p:pic>
          <p:nvPicPr>
            <p:cNvPr id="18" name="Picture 17">
              <a:extLst>
                <a:ext uri="{FF2B5EF4-FFF2-40B4-BE49-F238E27FC236}">
                  <a16:creationId xmlns:a16="http://schemas.microsoft.com/office/drawing/2014/main" id="{22744A6D-B237-7891-59FE-0DBD51832A5C}"/>
                </a:ext>
              </a:extLst>
            </p:cNvPr>
            <p:cNvPicPr>
              <a:picLocks noChangeAspect="1"/>
            </p:cNvPicPr>
            <p:nvPr/>
          </p:nvPicPr>
          <p:blipFill>
            <a:blip r:embed="rId7"/>
            <a:stretch>
              <a:fillRect/>
            </a:stretch>
          </p:blipFill>
          <p:spPr>
            <a:xfrm>
              <a:off x="2514600" y="3572164"/>
              <a:ext cx="3161886" cy="413652"/>
            </a:xfrm>
            <a:prstGeom prst="rect">
              <a:avLst/>
            </a:prstGeom>
          </p:spPr>
        </p:pic>
      </p:grpSp>
      <p:sp>
        <p:nvSpPr>
          <p:cNvPr id="19" name="Oval 18">
            <a:extLst>
              <a:ext uri="{FF2B5EF4-FFF2-40B4-BE49-F238E27FC236}">
                <a16:creationId xmlns:a16="http://schemas.microsoft.com/office/drawing/2014/main" id="{2F2B5D1D-99FC-AE02-832B-3DFA6E4091D3}"/>
              </a:ext>
            </a:extLst>
          </p:cNvPr>
          <p:cNvSpPr/>
          <p:nvPr/>
        </p:nvSpPr>
        <p:spPr bwMode="auto">
          <a:xfrm>
            <a:off x="1516653" y="1129083"/>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ABEC4F62-AA35-8C7C-CCB7-D49550274365}"/>
              </a:ext>
            </a:extLst>
          </p:cNvPr>
          <p:cNvSpPr/>
          <p:nvPr/>
        </p:nvSpPr>
        <p:spPr bwMode="auto">
          <a:xfrm>
            <a:off x="1182673" y="4406403"/>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4" name="Group 23">
            <a:extLst>
              <a:ext uri="{FF2B5EF4-FFF2-40B4-BE49-F238E27FC236}">
                <a16:creationId xmlns:a16="http://schemas.microsoft.com/office/drawing/2014/main" id="{C75473AB-E110-A94D-7462-B11FAF88FB24}"/>
              </a:ext>
            </a:extLst>
          </p:cNvPr>
          <p:cNvGrpSpPr/>
          <p:nvPr/>
        </p:nvGrpSpPr>
        <p:grpSpPr>
          <a:xfrm>
            <a:off x="1782618" y="5234619"/>
            <a:ext cx="4727528" cy="2161943"/>
            <a:chOff x="990560" y="685800"/>
            <a:chExt cx="3082571" cy="1219200"/>
          </a:xfrm>
        </p:grpSpPr>
        <p:pic>
          <p:nvPicPr>
            <p:cNvPr id="25" name="Picture 24">
              <a:extLst>
                <a:ext uri="{FF2B5EF4-FFF2-40B4-BE49-F238E27FC236}">
                  <a16:creationId xmlns:a16="http://schemas.microsoft.com/office/drawing/2014/main" id="{B9795573-FF5F-DBB3-0C29-D01CFED3D7F1}"/>
                </a:ext>
              </a:extLst>
            </p:cNvPr>
            <p:cNvPicPr>
              <a:picLocks noChangeAspect="1"/>
            </p:cNvPicPr>
            <p:nvPr/>
          </p:nvPicPr>
          <p:blipFill rotWithShape="1">
            <a:blip r:embed="rId3"/>
            <a:srcRect b="44563"/>
            <a:stretch/>
          </p:blipFill>
          <p:spPr>
            <a:xfrm>
              <a:off x="990560" y="939420"/>
              <a:ext cx="3048080" cy="965580"/>
            </a:xfrm>
            <a:prstGeom prst="rect">
              <a:avLst/>
            </a:prstGeom>
          </p:spPr>
        </p:pic>
        <p:pic>
          <p:nvPicPr>
            <p:cNvPr id="26" name="Picture 25">
              <a:extLst>
                <a:ext uri="{FF2B5EF4-FFF2-40B4-BE49-F238E27FC236}">
                  <a16:creationId xmlns:a16="http://schemas.microsoft.com/office/drawing/2014/main" id="{93643FB4-3A0C-54D9-9A0F-E9462BACC0DE}"/>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27" name="Picture 26">
              <a:extLst>
                <a:ext uri="{FF2B5EF4-FFF2-40B4-BE49-F238E27FC236}">
                  <a16:creationId xmlns:a16="http://schemas.microsoft.com/office/drawing/2014/main" id="{BE0F101E-575C-F2F8-6C5E-A86B27527DD8}"/>
                </a:ext>
              </a:extLst>
            </p:cNvPr>
            <p:cNvPicPr>
              <a:picLocks noChangeAspect="1"/>
            </p:cNvPicPr>
            <p:nvPr/>
          </p:nvPicPr>
          <p:blipFill rotWithShape="1">
            <a:blip r:embed="rId5"/>
            <a:srcRect r="1921" b="44614"/>
            <a:stretch/>
          </p:blipFill>
          <p:spPr>
            <a:xfrm>
              <a:off x="1743114" y="931255"/>
              <a:ext cx="2295526" cy="973745"/>
            </a:xfrm>
            <a:prstGeom prst="rect">
              <a:avLst/>
            </a:prstGeom>
          </p:spPr>
        </p:pic>
      </p:grpSp>
      <p:sp>
        <p:nvSpPr>
          <p:cNvPr id="28" name="Oval 27">
            <a:extLst>
              <a:ext uri="{FF2B5EF4-FFF2-40B4-BE49-F238E27FC236}">
                <a16:creationId xmlns:a16="http://schemas.microsoft.com/office/drawing/2014/main" id="{F7F3B479-642B-A76B-18F2-FDCFBB60E844}"/>
              </a:ext>
            </a:extLst>
          </p:cNvPr>
          <p:cNvSpPr/>
          <p:nvPr/>
        </p:nvSpPr>
        <p:spPr bwMode="auto">
          <a:xfrm>
            <a:off x="762000" y="1828800"/>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DB52C436-1437-B47B-BDB9-03199696C596}"/>
              </a:ext>
            </a:extLst>
          </p:cNvPr>
          <p:cNvSpPr/>
          <p:nvPr/>
        </p:nvSpPr>
        <p:spPr bwMode="auto">
          <a:xfrm>
            <a:off x="1057360" y="2582002"/>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0" name="Group 29">
            <a:extLst>
              <a:ext uri="{FF2B5EF4-FFF2-40B4-BE49-F238E27FC236}">
                <a16:creationId xmlns:a16="http://schemas.microsoft.com/office/drawing/2014/main" id="{01D997A9-5CB3-E15B-AA61-88C26FD41C3A}"/>
              </a:ext>
            </a:extLst>
          </p:cNvPr>
          <p:cNvGrpSpPr/>
          <p:nvPr/>
        </p:nvGrpSpPr>
        <p:grpSpPr>
          <a:xfrm>
            <a:off x="2409651" y="4852936"/>
            <a:ext cx="4929188" cy="2026836"/>
            <a:chOff x="5070045" y="4571992"/>
            <a:chExt cx="3214063" cy="1143008"/>
          </a:xfrm>
        </p:grpSpPr>
        <p:pic>
          <p:nvPicPr>
            <p:cNvPr id="31" name="Picture 30">
              <a:extLst>
                <a:ext uri="{FF2B5EF4-FFF2-40B4-BE49-F238E27FC236}">
                  <a16:creationId xmlns:a16="http://schemas.microsoft.com/office/drawing/2014/main" id="{D02D00DD-E743-D0FB-BB63-047FED36EE46}"/>
                </a:ext>
              </a:extLst>
            </p:cNvPr>
            <p:cNvPicPr>
              <a:picLocks noChangeAspect="1"/>
            </p:cNvPicPr>
            <p:nvPr/>
          </p:nvPicPr>
          <p:blipFill>
            <a:blip r:embed="rId6"/>
            <a:stretch>
              <a:fillRect/>
            </a:stretch>
          </p:blipFill>
          <p:spPr>
            <a:xfrm>
              <a:off x="5800436" y="4571992"/>
              <a:ext cx="2324161" cy="304808"/>
            </a:xfrm>
            <a:prstGeom prst="rect">
              <a:avLst/>
            </a:prstGeom>
          </p:spPr>
        </p:pic>
        <p:pic>
          <p:nvPicPr>
            <p:cNvPr id="32" name="Picture 31">
              <a:extLst>
                <a:ext uri="{FF2B5EF4-FFF2-40B4-BE49-F238E27FC236}">
                  <a16:creationId xmlns:a16="http://schemas.microsoft.com/office/drawing/2014/main" id="{9876A45F-A278-57FB-FAF5-DC43D78D5D53}"/>
                </a:ext>
              </a:extLst>
            </p:cNvPr>
            <p:cNvPicPr>
              <a:picLocks noChangeAspect="1"/>
            </p:cNvPicPr>
            <p:nvPr/>
          </p:nvPicPr>
          <p:blipFill>
            <a:blip r:embed="rId8"/>
            <a:stretch>
              <a:fillRect/>
            </a:stretch>
          </p:blipFill>
          <p:spPr>
            <a:xfrm>
              <a:off x="5070045" y="4876800"/>
              <a:ext cx="3214063" cy="838200"/>
            </a:xfrm>
            <a:prstGeom prst="rect">
              <a:avLst/>
            </a:prstGeom>
          </p:spPr>
        </p:pic>
      </p:grpSp>
      <p:sp>
        <p:nvSpPr>
          <p:cNvPr id="33" name="Oval 32">
            <a:extLst>
              <a:ext uri="{FF2B5EF4-FFF2-40B4-BE49-F238E27FC236}">
                <a16:creationId xmlns:a16="http://schemas.microsoft.com/office/drawing/2014/main" id="{8C825AE9-4FF5-BCD0-0E98-E8765BA4CA52}"/>
              </a:ext>
            </a:extLst>
          </p:cNvPr>
          <p:cNvSpPr/>
          <p:nvPr/>
        </p:nvSpPr>
        <p:spPr bwMode="auto">
          <a:xfrm>
            <a:off x="750035" y="1445488"/>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4" name="Oval 33">
            <a:extLst>
              <a:ext uri="{FF2B5EF4-FFF2-40B4-BE49-F238E27FC236}">
                <a16:creationId xmlns:a16="http://schemas.microsoft.com/office/drawing/2014/main" id="{60180683-2324-6299-BA99-D0361207069E}"/>
              </a:ext>
            </a:extLst>
          </p:cNvPr>
          <p:cNvSpPr/>
          <p:nvPr/>
        </p:nvSpPr>
        <p:spPr bwMode="auto">
          <a:xfrm>
            <a:off x="1045395" y="2896928"/>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5" name="Group 34">
            <a:extLst>
              <a:ext uri="{FF2B5EF4-FFF2-40B4-BE49-F238E27FC236}">
                <a16:creationId xmlns:a16="http://schemas.microsoft.com/office/drawing/2014/main" id="{5296ACAE-1B38-4045-5319-A34D5585D223}"/>
              </a:ext>
            </a:extLst>
          </p:cNvPr>
          <p:cNvGrpSpPr/>
          <p:nvPr/>
        </p:nvGrpSpPr>
        <p:grpSpPr>
          <a:xfrm>
            <a:off x="201381" y="4890809"/>
            <a:ext cx="4695880" cy="2117590"/>
            <a:chOff x="990560" y="634612"/>
            <a:chExt cx="3061935" cy="1194188"/>
          </a:xfrm>
        </p:grpSpPr>
        <p:pic>
          <p:nvPicPr>
            <p:cNvPr id="36" name="Picture 35">
              <a:extLst>
                <a:ext uri="{FF2B5EF4-FFF2-40B4-BE49-F238E27FC236}">
                  <a16:creationId xmlns:a16="http://schemas.microsoft.com/office/drawing/2014/main" id="{0F09F82E-DBC1-8F32-E9BD-1B2312F5A8FF}"/>
                </a:ext>
              </a:extLst>
            </p:cNvPr>
            <p:cNvPicPr>
              <a:picLocks noChangeAspect="1"/>
            </p:cNvPicPr>
            <p:nvPr/>
          </p:nvPicPr>
          <p:blipFill rotWithShape="1">
            <a:blip r:embed="rId3"/>
            <a:srcRect b="48938"/>
            <a:stretch/>
          </p:blipFill>
          <p:spPr>
            <a:xfrm>
              <a:off x="990560" y="939420"/>
              <a:ext cx="3048080" cy="889380"/>
            </a:xfrm>
            <a:prstGeom prst="rect">
              <a:avLst/>
            </a:prstGeom>
          </p:spPr>
        </p:pic>
        <p:pic>
          <p:nvPicPr>
            <p:cNvPr id="37" name="Picture 36">
              <a:extLst>
                <a:ext uri="{FF2B5EF4-FFF2-40B4-BE49-F238E27FC236}">
                  <a16:creationId xmlns:a16="http://schemas.microsoft.com/office/drawing/2014/main" id="{DF3D3268-05F5-8E19-0258-1C28199AB4EE}"/>
                </a:ext>
              </a:extLst>
            </p:cNvPr>
            <p:cNvPicPr>
              <a:picLocks noChangeAspect="1"/>
            </p:cNvPicPr>
            <p:nvPr/>
          </p:nvPicPr>
          <p:blipFill>
            <a:blip r:embed="rId6"/>
            <a:stretch>
              <a:fillRect/>
            </a:stretch>
          </p:blipFill>
          <p:spPr>
            <a:xfrm>
              <a:off x="1728334" y="634612"/>
              <a:ext cx="2324161" cy="304808"/>
            </a:xfrm>
            <a:prstGeom prst="rect">
              <a:avLst/>
            </a:prstGeom>
          </p:spPr>
        </p:pic>
      </p:grpSp>
      <p:pic>
        <p:nvPicPr>
          <p:cNvPr id="38" name="Picture 37">
            <a:extLst>
              <a:ext uri="{FF2B5EF4-FFF2-40B4-BE49-F238E27FC236}">
                <a16:creationId xmlns:a16="http://schemas.microsoft.com/office/drawing/2014/main" id="{B45626E3-72C8-A20A-F6A0-44E4FF69C0F0}"/>
              </a:ext>
            </a:extLst>
          </p:cNvPr>
          <p:cNvPicPr>
            <a:picLocks noChangeAspect="1"/>
          </p:cNvPicPr>
          <p:nvPr/>
        </p:nvPicPr>
        <p:blipFill>
          <a:blip r:embed="rId9"/>
          <a:stretch>
            <a:fillRect/>
          </a:stretch>
        </p:blipFill>
        <p:spPr>
          <a:xfrm>
            <a:off x="4716139" y="5361206"/>
            <a:ext cx="4410925" cy="740368"/>
          </a:xfrm>
          <a:prstGeom prst="rect">
            <a:avLst/>
          </a:prstGeom>
        </p:spPr>
      </p:pic>
      <p:sp>
        <p:nvSpPr>
          <p:cNvPr id="20" name="Rectangle 19">
            <a:extLst>
              <a:ext uri="{FF2B5EF4-FFF2-40B4-BE49-F238E27FC236}">
                <a16:creationId xmlns:a16="http://schemas.microsoft.com/office/drawing/2014/main" id="{63204C49-9342-AD03-1B86-921552D17B2B}"/>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71754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fill="hold"/>
                                        <p:tgtEl>
                                          <p:spTgt spid="15"/>
                                        </p:tgtEl>
                                        <p:attrNameLst>
                                          <p:attrName>ppt_x</p:attrName>
                                        </p:attrNameLst>
                                      </p:cBhvr>
                                      <p:tavLst>
                                        <p:tav tm="0">
                                          <p:val>
                                            <p:strVal val="0-#ppt_w/2"/>
                                          </p:val>
                                        </p:tav>
                                        <p:tav tm="100000">
                                          <p:val>
                                            <p:strVal val="#ppt_x"/>
                                          </p:val>
                                        </p:tav>
                                      </p:tavLst>
                                    </p:anim>
                                    <p:anim calcmode="lin" valueType="num">
                                      <p:cBhvr additive="base">
                                        <p:cTn id="14"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0-#ppt_w/2"/>
                                          </p:val>
                                        </p:tav>
                                        <p:tav tm="100000">
                                          <p:val>
                                            <p:strVal val="#ppt_x"/>
                                          </p:val>
                                        </p:tav>
                                      </p:tavLst>
                                    </p:anim>
                                    <p:anim calcmode="lin" valueType="num">
                                      <p:cBhvr additive="base">
                                        <p:cTn id="2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 calcmode="lin" valueType="num">
                                      <p:cBhvr additive="base">
                                        <p:cTn id="25"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
                                            <p:txEl>
                                              <p:pRg st="1" end="1"/>
                                            </p:txEl>
                                          </p:spTgt>
                                        </p:tgtEl>
                                        <p:attrNameLst>
                                          <p:attrName>style.visibility</p:attrName>
                                        </p:attrNameLst>
                                      </p:cBhvr>
                                      <p:to>
                                        <p:strVal val="visible"/>
                                      </p:to>
                                    </p:set>
                                    <p:anim calcmode="lin" valueType="num">
                                      <p:cBhvr additive="base">
                                        <p:cTn id="2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
                                            <p:txEl>
                                              <p:pRg st="1" end="1"/>
                                            </p:txEl>
                                          </p:spTgt>
                                        </p:tgtEl>
                                        <p:attrNameLst>
                                          <p:attrName>style.visibility</p:attrName>
                                        </p:attrNameLst>
                                      </p:cBhvr>
                                      <p:to>
                                        <p:strVal val="visible"/>
                                      </p:to>
                                    </p:set>
                                    <p:anim calcmode="lin" valueType="num">
                                      <p:cBhvr additive="base">
                                        <p:cTn id="33"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7">
                                            <p:txEl>
                                              <p:pRg st="10" end="10"/>
                                            </p:txEl>
                                          </p:spTgt>
                                        </p:tgtEl>
                                        <p:attrNameLst>
                                          <p:attrName>style.visibility</p:attrName>
                                        </p:attrNameLst>
                                      </p:cBhvr>
                                      <p:to>
                                        <p:strVal val="visible"/>
                                      </p:to>
                                    </p:set>
                                    <p:anim calcmode="lin" valueType="num">
                                      <p:cBhvr additive="base">
                                        <p:cTn id="37" dur="500" fill="hold"/>
                                        <p:tgtEl>
                                          <p:spTgt spid="7">
                                            <p:txEl>
                                              <p:pRg st="10" end="1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
                                            <p:txEl>
                                              <p:pRg st="10" end="10"/>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2">
                                            <p:txEl>
                                              <p:pRg st="11" end="11"/>
                                            </p:txEl>
                                          </p:spTgt>
                                        </p:tgtEl>
                                        <p:attrNameLst>
                                          <p:attrName>style.visibility</p:attrName>
                                        </p:attrNameLst>
                                      </p:cBhvr>
                                      <p:to>
                                        <p:strVal val="visible"/>
                                      </p:to>
                                    </p:set>
                                    <p:anim calcmode="lin" valueType="num">
                                      <p:cBhvr additive="base">
                                        <p:cTn id="41" dur="500" fill="hold"/>
                                        <p:tgtEl>
                                          <p:spTgt spid="2">
                                            <p:txEl>
                                              <p:pRg st="11" end="11"/>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
                                            <p:txEl>
                                              <p:pRg st="11" end="11"/>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500" fill="hold"/>
                                        <p:tgtEl>
                                          <p:spTgt spid="19"/>
                                        </p:tgtEl>
                                        <p:attrNameLst>
                                          <p:attrName>ppt_x</p:attrName>
                                        </p:attrNameLst>
                                      </p:cBhvr>
                                      <p:tavLst>
                                        <p:tav tm="0">
                                          <p:val>
                                            <p:strVal val="0-#ppt_w/2"/>
                                          </p:val>
                                        </p:tav>
                                        <p:tav tm="100000">
                                          <p:val>
                                            <p:strVal val="#ppt_x"/>
                                          </p:val>
                                        </p:tav>
                                      </p:tavLst>
                                    </p:anim>
                                    <p:anim calcmode="lin" valueType="num">
                                      <p:cBhvr additive="base">
                                        <p:cTn id="48" dur="500" fill="hold"/>
                                        <p:tgtEl>
                                          <p:spTgt spid="19"/>
                                        </p:tgtEl>
                                        <p:attrNameLst>
                                          <p:attrName>ppt_y</p:attrName>
                                        </p:attrNameLst>
                                      </p:cBhvr>
                                      <p:tavLst>
                                        <p:tav tm="0">
                                          <p:val>
                                            <p:strVal val="#ppt_y"/>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1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500" fill="hold"/>
                                        <p:tgtEl>
                                          <p:spTgt spid="16"/>
                                        </p:tgtEl>
                                        <p:attrNameLst>
                                          <p:attrName>ppt_x</p:attrName>
                                        </p:attrNameLst>
                                      </p:cBhvr>
                                      <p:tavLst>
                                        <p:tav tm="0">
                                          <p:val>
                                            <p:strVal val="0-#ppt_w/2"/>
                                          </p:val>
                                        </p:tav>
                                        <p:tav tm="100000">
                                          <p:val>
                                            <p:strVal val="#ppt_x"/>
                                          </p:val>
                                        </p:tav>
                                      </p:tavLst>
                                    </p:anim>
                                    <p:anim calcmode="lin" valueType="num">
                                      <p:cBhvr additive="base">
                                        <p:cTn id="5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7">
                                            <p:txEl>
                                              <p:pRg st="2" end="2"/>
                                            </p:txEl>
                                          </p:spTgt>
                                        </p:tgtEl>
                                        <p:attrNameLst>
                                          <p:attrName>style.visibility</p:attrName>
                                        </p:attrNameLst>
                                      </p:cBhvr>
                                      <p:to>
                                        <p:strVal val="visible"/>
                                      </p:to>
                                    </p:set>
                                    <p:anim calcmode="lin" valueType="num">
                                      <p:cBhvr additive="base">
                                        <p:cTn id="6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2" end="2"/>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
                                            <p:txEl>
                                              <p:pRg st="3" end="3"/>
                                            </p:txEl>
                                          </p:spTgt>
                                        </p:tgtEl>
                                        <p:attrNameLst>
                                          <p:attrName>style.visibility</p:attrName>
                                        </p:attrNameLst>
                                      </p:cBhvr>
                                      <p:to>
                                        <p:strVal val="visible"/>
                                      </p:to>
                                    </p:set>
                                    <p:anim calcmode="lin" valueType="num">
                                      <p:cBhvr additive="base">
                                        <p:cTn id="67"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7">
                                            <p:txEl>
                                              <p:pRg st="3" end="3"/>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2">
                                            <p:txEl>
                                              <p:pRg st="2" end="2"/>
                                            </p:txEl>
                                          </p:spTgt>
                                        </p:tgtEl>
                                        <p:attrNameLst>
                                          <p:attrName>style.visibility</p:attrName>
                                        </p:attrNameLst>
                                      </p:cBhvr>
                                      <p:to>
                                        <p:strVal val="visible"/>
                                      </p:to>
                                    </p:set>
                                    <p:anim calcmode="lin" valueType="num">
                                      <p:cBhvr additive="base">
                                        <p:cTn id="7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2">
                                            <p:txEl>
                                              <p:pRg st="2" end="2"/>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
                                            <p:txEl>
                                              <p:pRg st="3" end="3"/>
                                            </p:txEl>
                                          </p:spTgt>
                                        </p:tgtEl>
                                        <p:attrNameLst>
                                          <p:attrName>style.visibility</p:attrName>
                                        </p:attrNameLst>
                                      </p:cBhvr>
                                      <p:to>
                                        <p:strVal val="visible"/>
                                      </p:to>
                                    </p:set>
                                    <p:anim calcmode="lin" valueType="num">
                                      <p:cBhvr additive="base">
                                        <p:cTn id="7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 calcmode="lin" valueType="num">
                                      <p:cBhvr additive="base">
                                        <p:cTn id="81" dur="500" fill="hold"/>
                                        <p:tgtEl>
                                          <p:spTgt spid="23"/>
                                        </p:tgtEl>
                                        <p:attrNameLst>
                                          <p:attrName>ppt_x</p:attrName>
                                        </p:attrNameLst>
                                      </p:cBhvr>
                                      <p:tavLst>
                                        <p:tav tm="0">
                                          <p:val>
                                            <p:strVal val="0-#ppt_w/2"/>
                                          </p:val>
                                        </p:tav>
                                        <p:tav tm="100000">
                                          <p:val>
                                            <p:strVal val="#ppt_x"/>
                                          </p:val>
                                        </p:tav>
                                      </p:tavLst>
                                    </p:anim>
                                    <p:anim calcmode="lin" valueType="num">
                                      <p:cBhvr additive="base">
                                        <p:cTn id="82" dur="500" fill="hold"/>
                                        <p:tgtEl>
                                          <p:spTgt spid="23"/>
                                        </p:tgtEl>
                                        <p:attrNameLst>
                                          <p:attrName>ppt_y</p:attrName>
                                        </p:attrNameLst>
                                      </p:cBhvr>
                                      <p:tavLst>
                                        <p:tav tm="0">
                                          <p:val>
                                            <p:strVal val="#ppt_y"/>
                                          </p:val>
                                        </p:tav>
                                        <p:tav tm="100000">
                                          <p:val>
                                            <p:strVal val="#ppt_y"/>
                                          </p:val>
                                        </p:tav>
                                      </p:tavLst>
                                    </p:anim>
                                  </p:childTnLst>
                                </p:cTn>
                              </p:par>
                              <p:par>
                                <p:cTn id="83" presetID="1" presetClass="exit" presetSubtype="0" fill="hold" nodeType="withEffect">
                                  <p:stCondLst>
                                    <p:cond delay="0"/>
                                  </p:stCondLst>
                                  <p:childTnLst>
                                    <p:set>
                                      <p:cBhvr>
                                        <p:cTn id="84" dur="1" fill="hold">
                                          <p:stCondLst>
                                            <p:cond delay="0"/>
                                          </p:stCondLst>
                                        </p:cTn>
                                        <p:tgtEl>
                                          <p:spTgt spid="16"/>
                                        </p:tgtEl>
                                        <p:attrNameLst>
                                          <p:attrName>style.visibility</p:attrName>
                                        </p:attrNameLst>
                                      </p:cBhvr>
                                      <p:to>
                                        <p:strVal val="hidden"/>
                                      </p:to>
                                    </p:set>
                                  </p:childTnLst>
                                </p:cTn>
                              </p:par>
                              <p:par>
                                <p:cTn id="85" presetID="1" presetClass="exit" presetSubtype="0" fill="hold" grpId="1" nodeType="withEffect">
                                  <p:stCondLst>
                                    <p:cond delay="0"/>
                                  </p:stCondLst>
                                  <p:childTnLst>
                                    <p:set>
                                      <p:cBhvr>
                                        <p:cTn id="86" dur="1" fill="hold">
                                          <p:stCondLst>
                                            <p:cond delay="0"/>
                                          </p:stCondLst>
                                        </p:cTn>
                                        <p:tgtEl>
                                          <p:spTgt spid="19"/>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500" fill="hold"/>
                                        <p:tgtEl>
                                          <p:spTgt spid="24"/>
                                        </p:tgtEl>
                                        <p:attrNameLst>
                                          <p:attrName>ppt_x</p:attrName>
                                        </p:attrNameLst>
                                      </p:cBhvr>
                                      <p:tavLst>
                                        <p:tav tm="0">
                                          <p:val>
                                            <p:strVal val="0-#ppt_w/2"/>
                                          </p:val>
                                        </p:tav>
                                        <p:tav tm="100000">
                                          <p:val>
                                            <p:strVal val="#ppt_x"/>
                                          </p:val>
                                        </p:tav>
                                      </p:tavLst>
                                    </p:anim>
                                    <p:anim calcmode="lin" valueType="num">
                                      <p:cBhvr additive="base">
                                        <p:cTn id="92"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4" end="4"/>
                                            </p:txEl>
                                          </p:spTgt>
                                        </p:tgtEl>
                                        <p:attrNameLst>
                                          <p:attrName>style.visibility</p:attrName>
                                        </p:attrNameLst>
                                      </p:cBhvr>
                                      <p:to>
                                        <p:strVal val="visible"/>
                                      </p:to>
                                    </p:set>
                                    <p:anim calcmode="lin" valueType="num">
                                      <p:cBhvr additive="base">
                                        <p:cTn id="9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7">
                                            <p:txEl>
                                              <p:pRg st="5" end="5"/>
                                            </p:txEl>
                                          </p:spTgt>
                                        </p:tgtEl>
                                        <p:attrNameLst>
                                          <p:attrName>style.visibility</p:attrName>
                                        </p:attrNameLst>
                                      </p:cBhvr>
                                      <p:to>
                                        <p:strVal val="visible"/>
                                      </p:to>
                                    </p:set>
                                    <p:anim calcmode="lin" valueType="num">
                                      <p:cBhvr additive="base">
                                        <p:cTn id="101"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5" end="5"/>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2">
                                            <p:txEl>
                                              <p:pRg st="5" end="5"/>
                                            </p:txEl>
                                          </p:spTgt>
                                        </p:tgtEl>
                                        <p:attrNameLst>
                                          <p:attrName>style.visibility</p:attrName>
                                        </p:attrNameLst>
                                      </p:cBhvr>
                                      <p:to>
                                        <p:strVal val="visible"/>
                                      </p:to>
                                    </p:set>
                                    <p:anim calcmode="lin" valueType="num">
                                      <p:cBhvr additive="base">
                                        <p:cTn id="105"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2">
                                            <p:txEl>
                                              <p:pRg st="5" end="5"/>
                                            </p:txEl>
                                          </p:spTgt>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7">
                                            <p:txEl>
                                              <p:pRg st="9" end="9"/>
                                            </p:txEl>
                                          </p:spTgt>
                                        </p:tgtEl>
                                        <p:attrNameLst>
                                          <p:attrName>style.visibility</p:attrName>
                                        </p:attrNameLst>
                                      </p:cBhvr>
                                      <p:to>
                                        <p:strVal val="visible"/>
                                      </p:to>
                                    </p:set>
                                    <p:anim calcmode="lin" valueType="num">
                                      <p:cBhvr additive="base">
                                        <p:cTn id="109"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7">
                                            <p:txEl>
                                              <p:pRg st="9" end="9"/>
                                            </p:txEl>
                                          </p:spTgt>
                                        </p:tgtEl>
                                        <p:attrNameLst>
                                          <p:attrName>ppt_y</p:attrName>
                                        </p:attrNameLst>
                                      </p:cBhvr>
                                      <p:tavLst>
                                        <p:tav tm="0">
                                          <p:val>
                                            <p:strVal val="#ppt_y"/>
                                          </p:val>
                                        </p:tav>
                                        <p:tav tm="100000">
                                          <p:val>
                                            <p:strVal val="#ppt_y"/>
                                          </p:val>
                                        </p:tav>
                                      </p:tavLst>
                                    </p:anim>
                                  </p:childTnLst>
                                </p:cTn>
                              </p:par>
                              <p:par>
                                <p:cTn id="111" presetID="2" presetClass="entr" presetSubtype="8" fill="hold" nodeType="withEffect">
                                  <p:stCondLst>
                                    <p:cond delay="0"/>
                                  </p:stCondLst>
                                  <p:childTnLst>
                                    <p:set>
                                      <p:cBhvr>
                                        <p:cTn id="112" dur="1" fill="hold">
                                          <p:stCondLst>
                                            <p:cond delay="0"/>
                                          </p:stCondLst>
                                        </p:cTn>
                                        <p:tgtEl>
                                          <p:spTgt spid="2">
                                            <p:txEl>
                                              <p:pRg st="10" end="10"/>
                                            </p:txEl>
                                          </p:spTgt>
                                        </p:tgtEl>
                                        <p:attrNameLst>
                                          <p:attrName>style.visibility</p:attrName>
                                        </p:attrNameLst>
                                      </p:cBhvr>
                                      <p:to>
                                        <p:strVal val="visible"/>
                                      </p:to>
                                    </p:set>
                                    <p:anim calcmode="lin" valueType="num">
                                      <p:cBhvr additive="base">
                                        <p:cTn id="113"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28"/>
                                        </p:tgtEl>
                                        <p:attrNameLst>
                                          <p:attrName>style.visibility</p:attrName>
                                        </p:attrNameLst>
                                      </p:cBhvr>
                                      <p:to>
                                        <p:strVal val="visible"/>
                                      </p:to>
                                    </p:set>
                                    <p:anim calcmode="lin" valueType="num">
                                      <p:cBhvr additive="base">
                                        <p:cTn id="119" dur="500" fill="hold"/>
                                        <p:tgtEl>
                                          <p:spTgt spid="28"/>
                                        </p:tgtEl>
                                        <p:attrNameLst>
                                          <p:attrName>ppt_x</p:attrName>
                                        </p:attrNameLst>
                                      </p:cBhvr>
                                      <p:tavLst>
                                        <p:tav tm="0">
                                          <p:val>
                                            <p:strVal val="0-#ppt_w/2"/>
                                          </p:val>
                                        </p:tav>
                                        <p:tav tm="100000">
                                          <p:val>
                                            <p:strVal val="#ppt_x"/>
                                          </p:val>
                                        </p:tav>
                                      </p:tavLst>
                                    </p:anim>
                                    <p:anim calcmode="lin" valueType="num">
                                      <p:cBhvr additive="base">
                                        <p:cTn id="120" dur="500" fill="hold"/>
                                        <p:tgtEl>
                                          <p:spTgt spid="28"/>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0"/>
                                  </p:stCondLst>
                                  <p:childTnLst>
                                    <p:set>
                                      <p:cBhvr>
                                        <p:cTn id="122" dur="1" fill="hold">
                                          <p:stCondLst>
                                            <p:cond delay="0"/>
                                          </p:stCondLst>
                                        </p:cTn>
                                        <p:tgtEl>
                                          <p:spTgt spid="29"/>
                                        </p:tgtEl>
                                        <p:attrNameLst>
                                          <p:attrName>style.visibility</p:attrName>
                                        </p:attrNameLst>
                                      </p:cBhvr>
                                      <p:to>
                                        <p:strVal val="visible"/>
                                      </p:to>
                                    </p:set>
                                    <p:anim calcmode="lin" valueType="num">
                                      <p:cBhvr additive="base">
                                        <p:cTn id="123" dur="500" fill="hold"/>
                                        <p:tgtEl>
                                          <p:spTgt spid="29"/>
                                        </p:tgtEl>
                                        <p:attrNameLst>
                                          <p:attrName>ppt_x</p:attrName>
                                        </p:attrNameLst>
                                      </p:cBhvr>
                                      <p:tavLst>
                                        <p:tav tm="0">
                                          <p:val>
                                            <p:strVal val="0-#ppt_w/2"/>
                                          </p:val>
                                        </p:tav>
                                        <p:tav tm="100000">
                                          <p:val>
                                            <p:strVal val="#ppt_x"/>
                                          </p:val>
                                        </p:tav>
                                      </p:tavLst>
                                    </p:anim>
                                    <p:anim calcmode="lin" valueType="num">
                                      <p:cBhvr additive="base">
                                        <p:cTn id="124" dur="500" fill="hold"/>
                                        <p:tgtEl>
                                          <p:spTgt spid="29"/>
                                        </p:tgtEl>
                                        <p:attrNameLst>
                                          <p:attrName>ppt_y</p:attrName>
                                        </p:attrNameLst>
                                      </p:cBhvr>
                                      <p:tavLst>
                                        <p:tav tm="0">
                                          <p:val>
                                            <p:strVal val="#ppt_y"/>
                                          </p:val>
                                        </p:tav>
                                        <p:tav tm="100000">
                                          <p:val>
                                            <p:strVal val="#ppt_y"/>
                                          </p:val>
                                        </p:tav>
                                      </p:tavLst>
                                    </p:anim>
                                  </p:childTnLst>
                                </p:cTn>
                              </p:par>
                              <p:par>
                                <p:cTn id="125" presetID="1" presetClass="exit" presetSubtype="0" fill="hold" nodeType="withEffect">
                                  <p:stCondLst>
                                    <p:cond delay="0"/>
                                  </p:stCondLst>
                                  <p:childTnLst>
                                    <p:set>
                                      <p:cBhvr>
                                        <p:cTn id="126" dur="1" fill="hold">
                                          <p:stCondLst>
                                            <p:cond delay="0"/>
                                          </p:stCondLst>
                                        </p:cTn>
                                        <p:tgtEl>
                                          <p:spTgt spid="24"/>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23"/>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2" presetClass="entr" presetSubtype="8" fill="hold" nodeType="clickEffect">
                                  <p:stCondLst>
                                    <p:cond delay="0"/>
                                  </p:stCondLst>
                                  <p:childTnLst>
                                    <p:set>
                                      <p:cBhvr>
                                        <p:cTn id="132" dur="1" fill="hold">
                                          <p:stCondLst>
                                            <p:cond delay="0"/>
                                          </p:stCondLst>
                                        </p:cTn>
                                        <p:tgtEl>
                                          <p:spTgt spid="30"/>
                                        </p:tgtEl>
                                        <p:attrNameLst>
                                          <p:attrName>style.visibility</p:attrName>
                                        </p:attrNameLst>
                                      </p:cBhvr>
                                      <p:to>
                                        <p:strVal val="visible"/>
                                      </p:to>
                                    </p:set>
                                    <p:anim calcmode="lin" valueType="num">
                                      <p:cBhvr additive="base">
                                        <p:cTn id="133" dur="500" fill="hold"/>
                                        <p:tgtEl>
                                          <p:spTgt spid="30"/>
                                        </p:tgtEl>
                                        <p:attrNameLst>
                                          <p:attrName>ppt_x</p:attrName>
                                        </p:attrNameLst>
                                      </p:cBhvr>
                                      <p:tavLst>
                                        <p:tav tm="0">
                                          <p:val>
                                            <p:strVal val="0-#ppt_w/2"/>
                                          </p:val>
                                        </p:tav>
                                        <p:tav tm="100000">
                                          <p:val>
                                            <p:strVal val="#ppt_x"/>
                                          </p:val>
                                        </p:tav>
                                      </p:tavLst>
                                    </p:anim>
                                    <p:anim calcmode="lin" valueType="num">
                                      <p:cBhvr additive="base">
                                        <p:cTn id="13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7">
                                            <p:txEl>
                                              <p:pRg st="6" end="6"/>
                                            </p:txEl>
                                          </p:spTgt>
                                        </p:tgtEl>
                                        <p:attrNameLst>
                                          <p:attrName>style.visibility</p:attrName>
                                        </p:attrNameLst>
                                      </p:cBhvr>
                                      <p:to>
                                        <p:strVal val="visible"/>
                                      </p:to>
                                    </p:set>
                                    <p:anim calcmode="lin" valueType="num">
                                      <p:cBhvr additive="base">
                                        <p:cTn id="13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7">
                                            <p:txEl>
                                              <p:pRg st="6" end="6"/>
                                            </p:txEl>
                                          </p:spTgt>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2">
                                            <p:txEl>
                                              <p:pRg st="6" end="6"/>
                                            </p:txEl>
                                          </p:spTgt>
                                        </p:tgtEl>
                                        <p:attrNameLst>
                                          <p:attrName>style.visibility</p:attrName>
                                        </p:attrNameLst>
                                      </p:cBhvr>
                                      <p:to>
                                        <p:strVal val="visible"/>
                                      </p:to>
                                    </p:set>
                                    <p:anim calcmode="lin" valueType="num">
                                      <p:cBhvr additive="base">
                                        <p:cTn id="143"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33"/>
                                        </p:tgtEl>
                                        <p:attrNameLst>
                                          <p:attrName>style.visibility</p:attrName>
                                        </p:attrNameLst>
                                      </p:cBhvr>
                                      <p:to>
                                        <p:strVal val="visible"/>
                                      </p:to>
                                    </p:set>
                                    <p:anim calcmode="lin" valueType="num">
                                      <p:cBhvr additive="base">
                                        <p:cTn id="149" dur="500" fill="hold"/>
                                        <p:tgtEl>
                                          <p:spTgt spid="33"/>
                                        </p:tgtEl>
                                        <p:attrNameLst>
                                          <p:attrName>ppt_x</p:attrName>
                                        </p:attrNameLst>
                                      </p:cBhvr>
                                      <p:tavLst>
                                        <p:tav tm="0">
                                          <p:val>
                                            <p:strVal val="0-#ppt_w/2"/>
                                          </p:val>
                                        </p:tav>
                                        <p:tav tm="100000">
                                          <p:val>
                                            <p:strVal val="#ppt_x"/>
                                          </p:val>
                                        </p:tav>
                                      </p:tavLst>
                                    </p:anim>
                                    <p:anim calcmode="lin" valueType="num">
                                      <p:cBhvr additive="base">
                                        <p:cTn id="150" dur="500" fill="hold"/>
                                        <p:tgtEl>
                                          <p:spTgt spid="33"/>
                                        </p:tgtEl>
                                        <p:attrNameLst>
                                          <p:attrName>ppt_y</p:attrName>
                                        </p:attrNameLst>
                                      </p:cBhvr>
                                      <p:tavLst>
                                        <p:tav tm="0">
                                          <p:val>
                                            <p:strVal val="#ppt_y"/>
                                          </p:val>
                                        </p:tav>
                                        <p:tav tm="100000">
                                          <p:val>
                                            <p:strVal val="#ppt_y"/>
                                          </p:val>
                                        </p:tav>
                                      </p:tavLst>
                                    </p:anim>
                                  </p:childTnLst>
                                </p:cTn>
                              </p:par>
                              <p:par>
                                <p:cTn id="151" presetID="2" presetClass="entr" presetSubtype="8" fill="hold" grpId="0" nodeType="withEffect">
                                  <p:stCondLst>
                                    <p:cond delay="0"/>
                                  </p:stCondLst>
                                  <p:childTnLst>
                                    <p:set>
                                      <p:cBhvr>
                                        <p:cTn id="152" dur="1" fill="hold">
                                          <p:stCondLst>
                                            <p:cond delay="0"/>
                                          </p:stCondLst>
                                        </p:cTn>
                                        <p:tgtEl>
                                          <p:spTgt spid="34"/>
                                        </p:tgtEl>
                                        <p:attrNameLst>
                                          <p:attrName>style.visibility</p:attrName>
                                        </p:attrNameLst>
                                      </p:cBhvr>
                                      <p:to>
                                        <p:strVal val="visible"/>
                                      </p:to>
                                    </p:set>
                                    <p:anim calcmode="lin" valueType="num">
                                      <p:cBhvr additive="base">
                                        <p:cTn id="153" dur="500" fill="hold"/>
                                        <p:tgtEl>
                                          <p:spTgt spid="34"/>
                                        </p:tgtEl>
                                        <p:attrNameLst>
                                          <p:attrName>ppt_x</p:attrName>
                                        </p:attrNameLst>
                                      </p:cBhvr>
                                      <p:tavLst>
                                        <p:tav tm="0">
                                          <p:val>
                                            <p:strVal val="0-#ppt_w/2"/>
                                          </p:val>
                                        </p:tav>
                                        <p:tav tm="100000">
                                          <p:val>
                                            <p:strVal val="#ppt_x"/>
                                          </p:val>
                                        </p:tav>
                                      </p:tavLst>
                                    </p:anim>
                                    <p:anim calcmode="lin" valueType="num">
                                      <p:cBhvr additive="base">
                                        <p:cTn id="154" dur="500" fill="hold"/>
                                        <p:tgtEl>
                                          <p:spTgt spid="34"/>
                                        </p:tgtEl>
                                        <p:attrNameLst>
                                          <p:attrName>ppt_y</p:attrName>
                                        </p:attrNameLst>
                                      </p:cBhvr>
                                      <p:tavLst>
                                        <p:tav tm="0">
                                          <p:val>
                                            <p:strVal val="#ppt_y"/>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28"/>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29"/>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30"/>
                                        </p:tgtEl>
                                        <p:attrNameLst>
                                          <p:attrName>style.visibility</p:attrName>
                                        </p:attrNameLst>
                                      </p:cBhvr>
                                      <p:to>
                                        <p:strVal val="hidden"/>
                                      </p:to>
                                    </p:set>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35"/>
                                        </p:tgtEl>
                                        <p:attrNameLst>
                                          <p:attrName>style.visibility</p:attrName>
                                        </p:attrNameLst>
                                      </p:cBhvr>
                                      <p:to>
                                        <p:strVal val="visible"/>
                                      </p:to>
                                    </p:set>
                                    <p:anim calcmode="lin" valueType="num">
                                      <p:cBhvr additive="base">
                                        <p:cTn id="165" dur="500" fill="hold"/>
                                        <p:tgtEl>
                                          <p:spTgt spid="35"/>
                                        </p:tgtEl>
                                        <p:attrNameLst>
                                          <p:attrName>ppt_x</p:attrName>
                                        </p:attrNameLst>
                                      </p:cBhvr>
                                      <p:tavLst>
                                        <p:tav tm="0">
                                          <p:val>
                                            <p:strVal val="0-#ppt_w/2"/>
                                          </p:val>
                                        </p:tav>
                                        <p:tav tm="100000">
                                          <p:val>
                                            <p:strVal val="#ppt_x"/>
                                          </p:val>
                                        </p:tav>
                                      </p:tavLst>
                                    </p:anim>
                                    <p:anim calcmode="lin" valueType="num">
                                      <p:cBhvr additive="base">
                                        <p:cTn id="166" dur="500" fill="hold"/>
                                        <p:tgtEl>
                                          <p:spTgt spid="35"/>
                                        </p:tgtEl>
                                        <p:attrNameLst>
                                          <p:attrName>ppt_y</p:attrName>
                                        </p:attrNameLst>
                                      </p:cBhvr>
                                      <p:tavLst>
                                        <p:tav tm="0">
                                          <p:val>
                                            <p:strVal val="#ppt_y"/>
                                          </p:val>
                                        </p:tav>
                                        <p:tav tm="100000">
                                          <p:val>
                                            <p:strVal val="#ppt_y"/>
                                          </p:val>
                                        </p:tav>
                                      </p:tavLst>
                                    </p:anim>
                                  </p:childTnLst>
                                </p:cTn>
                              </p:par>
                              <p:par>
                                <p:cTn id="167" presetID="2" presetClass="entr" presetSubtype="8" fill="hold" nodeType="withEffect">
                                  <p:stCondLst>
                                    <p:cond delay="0"/>
                                  </p:stCondLst>
                                  <p:childTnLst>
                                    <p:set>
                                      <p:cBhvr>
                                        <p:cTn id="168" dur="1" fill="hold">
                                          <p:stCondLst>
                                            <p:cond delay="0"/>
                                          </p:stCondLst>
                                        </p:cTn>
                                        <p:tgtEl>
                                          <p:spTgt spid="38"/>
                                        </p:tgtEl>
                                        <p:attrNameLst>
                                          <p:attrName>style.visibility</p:attrName>
                                        </p:attrNameLst>
                                      </p:cBhvr>
                                      <p:to>
                                        <p:strVal val="visible"/>
                                      </p:to>
                                    </p:set>
                                    <p:anim calcmode="lin" valueType="num">
                                      <p:cBhvr additive="base">
                                        <p:cTn id="169" dur="500" fill="hold"/>
                                        <p:tgtEl>
                                          <p:spTgt spid="38"/>
                                        </p:tgtEl>
                                        <p:attrNameLst>
                                          <p:attrName>ppt_x</p:attrName>
                                        </p:attrNameLst>
                                      </p:cBhvr>
                                      <p:tavLst>
                                        <p:tav tm="0">
                                          <p:val>
                                            <p:strVal val="0-#ppt_w/2"/>
                                          </p:val>
                                        </p:tav>
                                        <p:tav tm="100000">
                                          <p:val>
                                            <p:strVal val="#ppt_x"/>
                                          </p:val>
                                        </p:tav>
                                      </p:tavLst>
                                    </p:anim>
                                    <p:anim calcmode="lin" valueType="num">
                                      <p:cBhvr additive="base">
                                        <p:cTn id="170"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8" fill="hold" nodeType="clickEffect">
                                  <p:stCondLst>
                                    <p:cond delay="0"/>
                                  </p:stCondLst>
                                  <p:childTnLst>
                                    <p:set>
                                      <p:cBhvr>
                                        <p:cTn id="174" dur="1" fill="hold">
                                          <p:stCondLst>
                                            <p:cond delay="0"/>
                                          </p:stCondLst>
                                        </p:cTn>
                                        <p:tgtEl>
                                          <p:spTgt spid="7">
                                            <p:txEl>
                                              <p:pRg st="7" end="7"/>
                                            </p:txEl>
                                          </p:spTgt>
                                        </p:tgtEl>
                                        <p:attrNameLst>
                                          <p:attrName>style.visibility</p:attrName>
                                        </p:attrNameLst>
                                      </p:cBhvr>
                                      <p:to>
                                        <p:strVal val="visible"/>
                                      </p:to>
                                    </p:set>
                                    <p:anim calcmode="lin" valueType="num">
                                      <p:cBhvr additive="base">
                                        <p:cTn id="175"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7">
                                            <p:txEl>
                                              <p:pRg st="7" end="7"/>
                                            </p:txEl>
                                          </p:spTgt>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2">
                                            <p:txEl>
                                              <p:pRg st="7" end="7"/>
                                            </p:txEl>
                                          </p:spTgt>
                                        </p:tgtEl>
                                        <p:attrNameLst>
                                          <p:attrName>style.visibility</p:attrName>
                                        </p:attrNameLst>
                                      </p:cBhvr>
                                      <p:to>
                                        <p:strVal val="visible"/>
                                      </p:to>
                                    </p:set>
                                    <p:anim calcmode="lin" valueType="num">
                                      <p:cBhvr additive="base">
                                        <p:cTn id="179"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180"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81" fill="hold">
                      <p:stCondLst>
                        <p:cond delay="indefinite"/>
                      </p:stCondLst>
                      <p:childTnLst>
                        <p:par>
                          <p:cTn id="182" fill="hold">
                            <p:stCondLst>
                              <p:cond delay="0"/>
                            </p:stCondLst>
                            <p:childTnLst>
                              <p:par>
                                <p:cTn id="183" presetID="32" presetClass="emph" presetSubtype="0" fill="hold" nodeType="clickEffect">
                                  <p:stCondLst>
                                    <p:cond delay="0"/>
                                  </p:stCondLst>
                                  <p:childTnLst>
                                    <p:animRot by="120000">
                                      <p:cBhvr>
                                        <p:cTn id="184" dur="100" fill="hold">
                                          <p:stCondLst>
                                            <p:cond delay="0"/>
                                          </p:stCondLst>
                                        </p:cTn>
                                        <p:tgtEl>
                                          <p:spTgt spid="7">
                                            <p:txEl>
                                              <p:pRg st="9" end="9"/>
                                            </p:txEl>
                                          </p:spTgt>
                                        </p:tgtEl>
                                        <p:attrNameLst>
                                          <p:attrName>r</p:attrName>
                                        </p:attrNameLst>
                                      </p:cBhvr>
                                    </p:animRot>
                                    <p:animRot by="-240000">
                                      <p:cBhvr>
                                        <p:cTn id="185" dur="200" fill="hold">
                                          <p:stCondLst>
                                            <p:cond delay="200"/>
                                          </p:stCondLst>
                                        </p:cTn>
                                        <p:tgtEl>
                                          <p:spTgt spid="7">
                                            <p:txEl>
                                              <p:pRg st="9" end="9"/>
                                            </p:txEl>
                                          </p:spTgt>
                                        </p:tgtEl>
                                        <p:attrNameLst>
                                          <p:attrName>r</p:attrName>
                                        </p:attrNameLst>
                                      </p:cBhvr>
                                    </p:animRot>
                                    <p:animRot by="240000">
                                      <p:cBhvr>
                                        <p:cTn id="186" dur="200" fill="hold">
                                          <p:stCondLst>
                                            <p:cond delay="400"/>
                                          </p:stCondLst>
                                        </p:cTn>
                                        <p:tgtEl>
                                          <p:spTgt spid="7">
                                            <p:txEl>
                                              <p:pRg st="9" end="9"/>
                                            </p:txEl>
                                          </p:spTgt>
                                        </p:tgtEl>
                                        <p:attrNameLst>
                                          <p:attrName>r</p:attrName>
                                        </p:attrNameLst>
                                      </p:cBhvr>
                                    </p:animRot>
                                    <p:animRot by="-240000">
                                      <p:cBhvr>
                                        <p:cTn id="187" dur="200" fill="hold">
                                          <p:stCondLst>
                                            <p:cond delay="600"/>
                                          </p:stCondLst>
                                        </p:cTn>
                                        <p:tgtEl>
                                          <p:spTgt spid="7">
                                            <p:txEl>
                                              <p:pRg st="9" end="9"/>
                                            </p:txEl>
                                          </p:spTgt>
                                        </p:tgtEl>
                                        <p:attrNameLst>
                                          <p:attrName>r</p:attrName>
                                        </p:attrNameLst>
                                      </p:cBhvr>
                                    </p:animRot>
                                    <p:animRot by="120000">
                                      <p:cBhvr>
                                        <p:cTn id="188" dur="200" fill="hold">
                                          <p:stCondLst>
                                            <p:cond delay="800"/>
                                          </p:stCondLst>
                                        </p:cTn>
                                        <p:tgtEl>
                                          <p:spTgt spid="7">
                                            <p:txEl>
                                              <p:pRg st="9" end="9"/>
                                            </p:txEl>
                                          </p:spTgt>
                                        </p:tgtEl>
                                        <p:attrNameLst>
                                          <p:attrName>r</p:attrName>
                                        </p:attrNameLst>
                                      </p:cBhvr>
                                    </p:animRot>
                                  </p:childTnLst>
                                </p:cTn>
                              </p:par>
                              <p:par>
                                <p:cTn id="189" presetID="2" presetClass="entr" presetSubtype="8" fill="hold" nodeType="withEffect">
                                  <p:stCondLst>
                                    <p:cond delay="0"/>
                                  </p:stCondLst>
                                  <p:childTnLst>
                                    <p:set>
                                      <p:cBhvr>
                                        <p:cTn id="190" dur="1" fill="hold">
                                          <p:stCondLst>
                                            <p:cond delay="0"/>
                                          </p:stCondLst>
                                        </p:cTn>
                                        <p:tgtEl>
                                          <p:spTgt spid="2">
                                            <p:txEl>
                                              <p:pRg st="9" end="9"/>
                                            </p:txEl>
                                          </p:spTgt>
                                        </p:tgtEl>
                                        <p:attrNameLst>
                                          <p:attrName>style.visibility</p:attrName>
                                        </p:attrNameLst>
                                      </p:cBhvr>
                                      <p:to>
                                        <p:strVal val="visible"/>
                                      </p:to>
                                    </p:set>
                                    <p:anim calcmode="lin" valueType="num">
                                      <p:cBhvr additive="base">
                                        <p:cTn id="191"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192" dur="500" fill="hold"/>
                                        <p:tgtEl>
                                          <p:spTgt spid="2">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93" fill="hold">
                      <p:stCondLst>
                        <p:cond delay="indefinite"/>
                      </p:stCondLst>
                      <p:childTnLst>
                        <p:par>
                          <p:cTn id="194" fill="hold">
                            <p:stCondLst>
                              <p:cond delay="0"/>
                            </p:stCondLst>
                            <p:childTnLst>
                              <p:par>
                                <p:cTn id="195" presetID="1" presetClass="exit" presetSubtype="0" fill="hold" grpId="1" nodeType="clickEffect">
                                  <p:stCondLst>
                                    <p:cond delay="0"/>
                                  </p:stCondLst>
                                  <p:childTnLst>
                                    <p:set>
                                      <p:cBhvr>
                                        <p:cTn id="196" dur="1" fill="hold">
                                          <p:stCondLst>
                                            <p:cond delay="0"/>
                                          </p:stCondLst>
                                        </p:cTn>
                                        <p:tgtEl>
                                          <p:spTgt spid="33"/>
                                        </p:tgtEl>
                                        <p:attrNameLst>
                                          <p:attrName>style.visibility</p:attrName>
                                        </p:attrNameLst>
                                      </p:cBhvr>
                                      <p:to>
                                        <p:strVal val="hidden"/>
                                      </p:to>
                                    </p:set>
                                  </p:childTnLst>
                                </p:cTn>
                              </p:par>
                              <p:par>
                                <p:cTn id="197" presetID="1" presetClass="exit" presetSubtype="0" fill="hold" nodeType="withEffect">
                                  <p:stCondLst>
                                    <p:cond delay="0"/>
                                  </p:stCondLst>
                                  <p:childTnLst>
                                    <p:set>
                                      <p:cBhvr>
                                        <p:cTn id="198" dur="1" fill="hold">
                                          <p:stCondLst>
                                            <p:cond delay="0"/>
                                          </p:stCondLst>
                                        </p:cTn>
                                        <p:tgtEl>
                                          <p:spTgt spid="38"/>
                                        </p:tgtEl>
                                        <p:attrNameLst>
                                          <p:attrName>style.visibility</p:attrName>
                                        </p:attrNameLst>
                                      </p:cBhvr>
                                      <p:to>
                                        <p:strVal val="hidden"/>
                                      </p:to>
                                    </p:set>
                                  </p:childTnLst>
                                </p:cTn>
                              </p:par>
                              <p:par>
                                <p:cTn id="199" presetID="1" presetClass="exit" presetSubtype="0" fill="hold" nodeType="withEffect">
                                  <p:stCondLst>
                                    <p:cond delay="0"/>
                                  </p:stCondLst>
                                  <p:childTnLst>
                                    <p:set>
                                      <p:cBhvr>
                                        <p:cTn id="200" dur="1" fill="hold">
                                          <p:stCondLst>
                                            <p:cond delay="0"/>
                                          </p:stCondLst>
                                        </p:cTn>
                                        <p:tgtEl>
                                          <p:spTgt spid="35"/>
                                        </p:tgtEl>
                                        <p:attrNameLst>
                                          <p:attrName>style.visibility</p:attrName>
                                        </p:attrNameLst>
                                      </p:cBhvr>
                                      <p:to>
                                        <p:strVal val="hidden"/>
                                      </p:to>
                                    </p:set>
                                  </p:childTnLst>
                                </p:cTn>
                              </p:par>
                              <p:par>
                                <p:cTn id="201" presetID="1" presetClass="exit" presetSubtype="0" fill="hold" grpId="1" nodeType="withEffect">
                                  <p:stCondLst>
                                    <p:cond delay="0"/>
                                  </p:stCondLst>
                                  <p:childTnLst>
                                    <p:set>
                                      <p:cBhvr>
                                        <p:cTn id="202" dur="1" fill="hold">
                                          <p:stCondLst>
                                            <p:cond delay="0"/>
                                          </p:stCondLst>
                                        </p:cTn>
                                        <p:tgtEl>
                                          <p:spTgt spid="34"/>
                                        </p:tgtEl>
                                        <p:attrNameLst>
                                          <p:attrName>style.visibility</p:attrName>
                                        </p:attrNameLst>
                                      </p:cBhvr>
                                      <p:to>
                                        <p:strVal val="hidden"/>
                                      </p:to>
                                    </p:set>
                                  </p:childTnLst>
                                </p:cTn>
                              </p:par>
                              <p:par>
                                <p:cTn id="203" presetID="2" presetClass="exit" presetSubtype="4" fill="hold" nodeType="withEffect">
                                  <p:stCondLst>
                                    <p:cond delay="0"/>
                                  </p:stCondLst>
                                  <p:childTnLst>
                                    <p:anim calcmode="lin" valueType="num">
                                      <p:cBhvr additive="base">
                                        <p:cTn id="204" dur="500"/>
                                        <p:tgtEl>
                                          <p:spTgt spid="11"/>
                                        </p:tgtEl>
                                        <p:attrNameLst>
                                          <p:attrName>ppt_x</p:attrName>
                                        </p:attrNameLst>
                                      </p:cBhvr>
                                      <p:tavLst>
                                        <p:tav tm="0">
                                          <p:val>
                                            <p:strVal val="ppt_x"/>
                                          </p:val>
                                        </p:tav>
                                        <p:tav tm="100000">
                                          <p:val>
                                            <p:strVal val="ppt_x"/>
                                          </p:val>
                                        </p:tav>
                                      </p:tavLst>
                                    </p:anim>
                                    <p:anim calcmode="lin" valueType="num">
                                      <p:cBhvr additive="base">
                                        <p:cTn id="205" dur="500"/>
                                        <p:tgtEl>
                                          <p:spTgt spid="11"/>
                                        </p:tgtEl>
                                        <p:attrNameLst>
                                          <p:attrName>ppt_y</p:attrName>
                                        </p:attrNameLst>
                                      </p:cBhvr>
                                      <p:tavLst>
                                        <p:tav tm="0">
                                          <p:val>
                                            <p:strVal val="ppt_y"/>
                                          </p:val>
                                        </p:tav>
                                        <p:tav tm="100000">
                                          <p:val>
                                            <p:strVal val="1+ppt_h/2"/>
                                          </p:val>
                                        </p:tav>
                                      </p:tavLst>
                                    </p:anim>
                                    <p:set>
                                      <p:cBhvr>
                                        <p:cTn id="206"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9" grpId="0" animBg="1"/>
      <p:bldP spid="19" grpId="1" animBg="1"/>
      <p:bldP spid="23" grpId="0" animBg="1"/>
      <p:bldP spid="23" grpId="1" animBg="1"/>
      <p:bldP spid="28" grpId="0" animBg="1"/>
      <p:bldP spid="28" grpId="1" animBg="1"/>
      <p:bldP spid="29" grpId="0" animBg="1"/>
      <p:bldP spid="29" grpId="1" animBg="1"/>
      <p:bldP spid="33" grpId="0" animBg="1"/>
      <p:bldP spid="33" grpId="1" animBg="1"/>
      <p:bldP spid="34" grpId="0" animBg="1"/>
      <p:bldP spid="34" grpId="1"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0C94D2-BDF3-312A-BDAB-790E870D2405}"/>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77459730-9DD2-FBC4-5C50-55C41741262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D1F965D9-2379-76A2-4696-BB23E2B0D1B2}"/>
              </a:ext>
            </a:extLst>
          </p:cNvPr>
          <p:cNvSpPr txBox="1">
            <a:spLocks noChangeArrowheads="1"/>
          </p:cNvSpPr>
          <p:nvPr/>
        </p:nvSpPr>
        <p:spPr bwMode="auto">
          <a:xfrm>
            <a:off x="155289" y="685800"/>
            <a:ext cx="6248827"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4"/>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8"/>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1A8D2A7D-85F9-A942-EC5E-9AA2FB7AC5C6}"/>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C07218D7-2358-DA48-2663-501E8868172E}"/>
              </a:ext>
            </a:extLst>
          </p:cNvPr>
          <p:cNvSpPr txBox="1">
            <a:spLocks noChangeArrowheads="1"/>
          </p:cNvSpPr>
          <p:nvPr/>
        </p:nvSpPr>
        <p:spPr bwMode="auto">
          <a:xfrm>
            <a:off x="4795932" y="685800"/>
            <a:ext cx="2747868"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Contra Positive (3)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Contra Positive (4)</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Transitivity (5&amp;6)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11" name="Group 10">
            <a:extLst>
              <a:ext uri="{FF2B5EF4-FFF2-40B4-BE49-F238E27FC236}">
                <a16:creationId xmlns:a16="http://schemas.microsoft.com/office/drawing/2014/main" id="{C06F1AFD-5727-F118-B7F2-87F60224B068}"/>
              </a:ext>
            </a:extLst>
          </p:cNvPr>
          <p:cNvGrpSpPr/>
          <p:nvPr/>
        </p:nvGrpSpPr>
        <p:grpSpPr>
          <a:xfrm>
            <a:off x="228600" y="3459326"/>
            <a:ext cx="7772400" cy="731674"/>
            <a:chOff x="533400" y="4692227"/>
            <a:chExt cx="7772400" cy="731674"/>
          </a:xfrm>
        </p:grpSpPr>
        <p:sp>
          <p:nvSpPr>
            <p:cNvPr id="12" name="Text Box 21">
              <a:extLst>
                <a:ext uri="{FF2B5EF4-FFF2-40B4-BE49-F238E27FC236}">
                  <a16:creationId xmlns:a16="http://schemas.microsoft.com/office/drawing/2014/main" id="{1716DDC1-F58F-07E7-34A1-5B059767CD91}"/>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60BDE330-E920-5880-2ABF-DBD6FDBA3D03}"/>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CD5E8B18-BC6D-BB00-4742-442B019DF3D0}"/>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23" name="Oval 22">
            <a:extLst>
              <a:ext uri="{FF2B5EF4-FFF2-40B4-BE49-F238E27FC236}">
                <a16:creationId xmlns:a16="http://schemas.microsoft.com/office/drawing/2014/main" id="{104F492E-9AA5-295A-E53C-6791C75F7231}"/>
              </a:ext>
            </a:extLst>
          </p:cNvPr>
          <p:cNvSpPr/>
          <p:nvPr/>
        </p:nvSpPr>
        <p:spPr bwMode="auto">
          <a:xfrm>
            <a:off x="867798" y="4376566"/>
            <a:ext cx="1189601" cy="436311"/>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Oval 32">
            <a:extLst>
              <a:ext uri="{FF2B5EF4-FFF2-40B4-BE49-F238E27FC236}">
                <a16:creationId xmlns:a16="http://schemas.microsoft.com/office/drawing/2014/main" id="{815F309F-CA64-CD30-51B1-B0CDE4740D6F}"/>
              </a:ext>
            </a:extLst>
          </p:cNvPr>
          <p:cNvSpPr/>
          <p:nvPr/>
        </p:nvSpPr>
        <p:spPr bwMode="auto">
          <a:xfrm>
            <a:off x="750035" y="1445488"/>
            <a:ext cx="1002565" cy="81646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345965EC-A3D4-3CF2-531B-465A0BCE9723}"/>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pic>
        <p:nvPicPr>
          <p:cNvPr id="22" name="Picture 21">
            <a:extLst>
              <a:ext uri="{FF2B5EF4-FFF2-40B4-BE49-F238E27FC236}">
                <a16:creationId xmlns:a16="http://schemas.microsoft.com/office/drawing/2014/main" id="{BA7E53E1-8564-5DE0-BB5D-4204958BE16C}"/>
              </a:ext>
            </a:extLst>
          </p:cNvPr>
          <p:cNvPicPr>
            <a:picLocks noChangeAspect="1"/>
          </p:cNvPicPr>
          <p:nvPr/>
        </p:nvPicPr>
        <p:blipFill>
          <a:blip r:embed="rId3"/>
          <a:stretch>
            <a:fillRect/>
          </a:stretch>
        </p:blipFill>
        <p:spPr>
          <a:xfrm>
            <a:off x="722326" y="5028148"/>
            <a:ext cx="3949440" cy="703582"/>
          </a:xfrm>
          <a:prstGeom prst="rect">
            <a:avLst/>
          </a:prstGeom>
        </p:spPr>
      </p:pic>
      <p:pic>
        <p:nvPicPr>
          <p:cNvPr id="39" name="Picture 38">
            <a:extLst>
              <a:ext uri="{FF2B5EF4-FFF2-40B4-BE49-F238E27FC236}">
                <a16:creationId xmlns:a16="http://schemas.microsoft.com/office/drawing/2014/main" id="{54E7E3C1-0764-F298-D58F-6B2731ADCEBD}"/>
              </a:ext>
            </a:extLst>
          </p:cNvPr>
          <p:cNvPicPr>
            <a:picLocks noChangeAspect="1"/>
          </p:cNvPicPr>
          <p:nvPr/>
        </p:nvPicPr>
        <p:blipFill>
          <a:blip r:embed="rId4"/>
          <a:stretch>
            <a:fillRect/>
          </a:stretch>
        </p:blipFill>
        <p:spPr>
          <a:xfrm>
            <a:off x="4657131" y="5014418"/>
            <a:ext cx="4410925" cy="740368"/>
          </a:xfrm>
          <a:prstGeom prst="rect">
            <a:avLst/>
          </a:prstGeom>
        </p:spPr>
      </p:pic>
      <p:sp>
        <p:nvSpPr>
          <p:cNvPr id="40" name="Oval 39">
            <a:extLst>
              <a:ext uri="{FF2B5EF4-FFF2-40B4-BE49-F238E27FC236}">
                <a16:creationId xmlns:a16="http://schemas.microsoft.com/office/drawing/2014/main" id="{CACF69C1-AF90-B433-B807-B1EC787108E4}"/>
              </a:ext>
            </a:extLst>
          </p:cNvPr>
          <p:cNvSpPr/>
          <p:nvPr/>
        </p:nvSpPr>
        <p:spPr bwMode="auto">
          <a:xfrm>
            <a:off x="762000" y="1828800"/>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7A886B96-B360-288F-EB55-B114B8435DED}"/>
              </a:ext>
            </a:extLst>
          </p:cNvPr>
          <p:cNvSpPr/>
          <p:nvPr/>
        </p:nvSpPr>
        <p:spPr bwMode="auto">
          <a:xfrm>
            <a:off x="750035" y="1445488"/>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Oval 41">
            <a:extLst>
              <a:ext uri="{FF2B5EF4-FFF2-40B4-BE49-F238E27FC236}">
                <a16:creationId xmlns:a16="http://schemas.microsoft.com/office/drawing/2014/main" id="{E80E4D5E-F142-3EB4-03DB-C33D63DD026A}"/>
              </a:ext>
            </a:extLst>
          </p:cNvPr>
          <p:cNvSpPr/>
          <p:nvPr/>
        </p:nvSpPr>
        <p:spPr bwMode="auto">
          <a:xfrm>
            <a:off x="500863" y="2152066"/>
            <a:ext cx="1404137" cy="83341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246916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0-#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0-#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fill="hold"/>
                                        <p:tgtEl>
                                          <p:spTgt spid="22"/>
                                        </p:tgtEl>
                                        <p:attrNameLst>
                                          <p:attrName>ppt_x</p:attrName>
                                        </p:attrNameLst>
                                      </p:cBhvr>
                                      <p:tavLst>
                                        <p:tav tm="0">
                                          <p:val>
                                            <p:strVal val="#ppt_x"/>
                                          </p:val>
                                        </p:tav>
                                        <p:tav tm="100000">
                                          <p:val>
                                            <p:strVal val="#ppt_x"/>
                                          </p:val>
                                        </p:tav>
                                      </p:tavLst>
                                    </p:anim>
                                    <p:anim calcmode="lin" valueType="num">
                                      <p:cBhvr additive="base">
                                        <p:cTn id="18"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500" fill="hold"/>
                                        <p:tgtEl>
                                          <p:spTgt spid="41"/>
                                        </p:tgtEl>
                                        <p:attrNameLst>
                                          <p:attrName>ppt_x</p:attrName>
                                        </p:attrNameLst>
                                      </p:cBhvr>
                                      <p:tavLst>
                                        <p:tav tm="0">
                                          <p:val>
                                            <p:strVal val="0-#ppt_w/2"/>
                                          </p:val>
                                        </p:tav>
                                        <p:tav tm="100000">
                                          <p:val>
                                            <p:strVal val="#ppt_x"/>
                                          </p:val>
                                        </p:tav>
                                      </p:tavLst>
                                    </p:anim>
                                    <p:anim calcmode="lin" valueType="num">
                                      <p:cBhvr additive="base">
                                        <p:cTn id="24" dur="500" fill="hold"/>
                                        <p:tgtEl>
                                          <p:spTgt spid="41"/>
                                        </p:tgtEl>
                                        <p:attrNameLst>
                                          <p:attrName>ppt_y</p:attrName>
                                        </p:attrNameLst>
                                      </p:cBhvr>
                                      <p:tavLst>
                                        <p:tav tm="0">
                                          <p:val>
                                            <p:strVal val="#ppt_y"/>
                                          </p:val>
                                        </p:tav>
                                        <p:tav tm="100000">
                                          <p:val>
                                            <p:strVal val="#ppt_y"/>
                                          </p:val>
                                        </p:tav>
                                      </p:tavLst>
                                    </p:anim>
                                  </p:childTnLst>
                                </p:cTn>
                              </p:par>
                              <p:par>
                                <p:cTn id="25" presetID="1" presetClass="exit" presetSubtype="0" fill="hold" grpId="1" nodeType="withEffect">
                                  <p:stCondLst>
                                    <p:cond delay="0"/>
                                  </p:stCondLst>
                                  <p:childTnLst>
                                    <p:set>
                                      <p:cBhvr>
                                        <p:cTn id="26" dur="1" fill="hold">
                                          <p:stCondLst>
                                            <p:cond delay="0"/>
                                          </p:stCondLst>
                                        </p:cTn>
                                        <p:tgtEl>
                                          <p:spTgt spid="33"/>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23"/>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additive="base">
                                        <p:cTn id="33" dur="500" fill="hold"/>
                                        <p:tgtEl>
                                          <p:spTgt spid="39"/>
                                        </p:tgtEl>
                                        <p:attrNameLst>
                                          <p:attrName>ppt_x</p:attrName>
                                        </p:attrNameLst>
                                      </p:cBhvr>
                                      <p:tavLst>
                                        <p:tav tm="0">
                                          <p:val>
                                            <p:strVal val="0-#ppt_w/2"/>
                                          </p:val>
                                        </p:tav>
                                        <p:tav tm="100000">
                                          <p:val>
                                            <p:strVal val="#ppt_x"/>
                                          </p:val>
                                        </p:tav>
                                      </p:tavLst>
                                    </p:anim>
                                    <p:anim calcmode="lin" valueType="num">
                                      <p:cBhvr additive="base">
                                        <p:cTn id="34"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7">
                                            <p:txEl>
                                              <p:pRg st="4" end="4"/>
                                            </p:txEl>
                                          </p:spTgt>
                                        </p:tgtEl>
                                        <p:attrNameLst>
                                          <p:attrName>style.visibility</p:attrName>
                                        </p:attrNameLst>
                                      </p:cBhvr>
                                      <p:to>
                                        <p:strVal val="visible"/>
                                      </p:to>
                                    </p:set>
                                    <p:anim calcmode="lin" valueType="num">
                                      <p:cBhvr additive="base">
                                        <p:cTn id="39"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7">
                                            <p:txEl>
                                              <p:pRg st="4" end="4"/>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
                                            <p:txEl>
                                              <p:pRg st="4" end="4"/>
                                            </p:txEl>
                                          </p:spTgt>
                                        </p:tgtEl>
                                        <p:attrNameLst>
                                          <p:attrName>style.visibility</p:attrName>
                                        </p:attrNameLst>
                                      </p:cBhvr>
                                      <p:to>
                                        <p:strVal val="visible"/>
                                      </p:to>
                                    </p:set>
                                    <p:anim calcmode="lin" valueType="num">
                                      <p:cBhvr additive="base">
                                        <p:cTn id="43"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additive="base">
                                        <p:cTn id="49" dur="500" fill="hold"/>
                                        <p:tgtEl>
                                          <p:spTgt spid="40"/>
                                        </p:tgtEl>
                                        <p:attrNameLst>
                                          <p:attrName>ppt_x</p:attrName>
                                        </p:attrNameLst>
                                      </p:cBhvr>
                                      <p:tavLst>
                                        <p:tav tm="0">
                                          <p:val>
                                            <p:strVal val="0-#ppt_w/2"/>
                                          </p:val>
                                        </p:tav>
                                        <p:tav tm="100000">
                                          <p:val>
                                            <p:strVal val="#ppt_x"/>
                                          </p:val>
                                        </p:tav>
                                      </p:tavLst>
                                    </p:anim>
                                    <p:anim calcmode="lin" valueType="num">
                                      <p:cBhvr additive="base">
                                        <p:cTn id="50" dur="500" fill="hold"/>
                                        <p:tgtEl>
                                          <p:spTgt spid="40"/>
                                        </p:tgtEl>
                                        <p:attrNameLst>
                                          <p:attrName>ppt_y</p:attrName>
                                        </p:attrNameLst>
                                      </p:cBhvr>
                                      <p:tavLst>
                                        <p:tav tm="0">
                                          <p:val>
                                            <p:strVal val="#ppt_y"/>
                                          </p:val>
                                        </p:tav>
                                        <p:tav tm="100000">
                                          <p:val>
                                            <p:strVal val="#ppt_y"/>
                                          </p:val>
                                        </p:tav>
                                      </p:tavLst>
                                    </p:anim>
                                  </p:childTnLst>
                                </p:cTn>
                              </p:par>
                              <p:par>
                                <p:cTn id="51" presetID="1" presetClass="exit" presetSubtype="0" fill="hold" grpId="1" nodeType="withEffect">
                                  <p:stCondLst>
                                    <p:cond delay="0"/>
                                  </p:stCondLst>
                                  <p:childTnLst>
                                    <p:set>
                                      <p:cBhvr>
                                        <p:cTn id="52" dur="1" fill="hold">
                                          <p:stCondLst>
                                            <p:cond delay="0"/>
                                          </p:stCondLst>
                                        </p:cTn>
                                        <p:tgtEl>
                                          <p:spTgt spid="41"/>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32" presetClass="emph" presetSubtype="0" fill="hold" nodeType="clickEffect">
                                  <p:stCondLst>
                                    <p:cond delay="0"/>
                                  </p:stCondLst>
                                  <p:childTnLst>
                                    <p:animRot by="120000">
                                      <p:cBhvr>
                                        <p:cTn id="56" dur="100" fill="hold">
                                          <p:stCondLst>
                                            <p:cond delay="0"/>
                                          </p:stCondLst>
                                        </p:cTn>
                                        <p:tgtEl>
                                          <p:spTgt spid="39"/>
                                        </p:tgtEl>
                                        <p:attrNameLst>
                                          <p:attrName>r</p:attrName>
                                        </p:attrNameLst>
                                      </p:cBhvr>
                                    </p:animRot>
                                    <p:animRot by="-240000">
                                      <p:cBhvr>
                                        <p:cTn id="57" dur="200" fill="hold">
                                          <p:stCondLst>
                                            <p:cond delay="200"/>
                                          </p:stCondLst>
                                        </p:cTn>
                                        <p:tgtEl>
                                          <p:spTgt spid="39"/>
                                        </p:tgtEl>
                                        <p:attrNameLst>
                                          <p:attrName>r</p:attrName>
                                        </p:attrNameLst>
                                      </p:cBhvr>
                                    </p:animRot>
                                    <p:animRot by="240000">
                                      <p:cBhvr>
                                        <p:cTn id="58" dur="200" fill="hold">
                                          <p:stCondLst>
                                            <p:cond delay="400"/>
                                          </p:stCondLst>
                                        </p:cTn>
                                        <p:tgtEl>
                                          <p:spTgt spid="39"/>
                                        </p:tgtEl>
                                        <p:attrNameLst>
                                          <p:attrName>r</p:attrName>
                                        </p:attrNameLst>
                                      </p:cBhvr>
                                    </p:animRot>
                                    <p:animRot by="-240000">
                                      <p:cBhvr>
                                        <p:cTn id="59" dur="200" fill="hold">
                                          <p:stCondLst>
                                            <p:cond delay="600"/>
                                          </p:stCondLst>
                                        </p:cTn>
                                        <p:tgtEl>
                                          <p:spTgt spid="39"/>
                                        </p:tgtEl>
                                        <p:attrNameLst>
                                          <p:attrName>r</p:attrName>
                                        </p:attrNameLst>
                                      </p:cBhvr>
                                    </p:animRot>
                                    <p:animRot by="120000">
                                      <p:cBhvr>
                                        <p:cTn id="60" dur="200" fill="hold">
                                          <p:stCondLst>
                                            <p:cond delay="800"/>
                                          </p:stCondLst>
                                        </p:cTn>
                                        <p:tgtEl>
                                          <p:spTgt spid="39"/>
                                        </p:tgtEl>
                                        <p:attrNameLst>
                                          <p:attrName>r</p:attrName>
                                        </p:attrNameLst>
                                      </p:cBhvr>
                                    </p:animRo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7">
                                            <p:txEl>
                                              <p:pRg st="5" end="5"/>
                                            </p:txEl>
                                          </p:spTgt>
                                        </p:tgtEl>
                                        <p:attrNameLst>
                                          <p:attrName>style.visibility</p:attrName>
                                        </p:attrNameLst>
                                      </p:cBhvr>
                                      <p:to>
                                        <p:strVal val="visible"/>
                                      </p:to>
                                    </p:set>
                                    <p:anim calcmode="lin" valueType="num">
                                      <p:cBhvr additive="base">
                                        <p:cTn id="65"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7">
                                            <p:txEl>
                                              <p:pRg st="5" end="5"/>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7">
                                            <p:txEl>
                                              <p:pRg st="9" end="9"/>
                                            </p:txEl>
                                          </p:spTgt>
                                        </p:tgtEl>
                                        <p:attrNameLst>
                                          <p:attrName>style.visibility</p:attrName>
                                        </p:attrNameLst>
                                      </p:cBhvr>
                                      <p:to>
                                        <p:strVal val="visible"/>
                                      </p:to>
                                    </p:set>
                                    <p:anim calcmode="lin" valueType="num">
                                      <p:cBhvr additive="base">
                                        <p:cTn id="69"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7">
                                            <p:txEl>
                                              <p:pRg st="9" end="9"/>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2">
                                            <p:txEl>
                                              <p:pRg st="5" end="5"/>
                                            </p:txEl>
                                          </p:spTgt>
                                        </p:tgtEl>
                                        <p:attrNameLst>
                                          <p:attrName>style.visibility</p:attrName>
                                        </p:attrNameLst>
                                      </p:cBhvr>
                                      <p:to>
                                        <p:strVal val="visible"/>
                                      </p:to>
                                    </p:set>
                                    <p:anim calcmode="lin" valueType="num">
                                      <p:cBhvr additive="base">
                                        <p:cTn id="73"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42"/>
                                        </p:tgtEl>
                                        <p:attrNameLst>
                                          <p:attrName>style.visibility</p:attrName>
                                        </p:attrNameLst>
                                      </p:cBhvr>
                                      <p:to>
                                        <p:strVal val="visible"/>
                                      </p:to>
                                    </p:set>
                                    <p:anim calcmode="lin" valueType="num">
                                      <p:cBhvr additive="base">
                                        <p:cTn id="79" dur="500" fill="hold"/>
                                        <p:tgtEl>
                                          <p:spTgt spid="42"/>
                                        </p:tgtEl>
                                        <p:attrNameLst>
                                          <p:attrName>ppt_x</p:attrName>
                                        </p:attrNameLst>
                                      </p:cBhvr>
                                      <p:tavLst>
                                        <p:tav tm="0">
                                          <p:val>
                                            <p:strVal val="0-#ppt_w/2"/>
                                          </p:val>
                                        </p:tav>
                                        <p:tav tm="100000">
                                          <p:val>
                                            <p:strVal val="#ppt_x"/>
                                          </p:val>
                                        </p:tav>
                                      </p:tavLst>
                                    </p:anim>
                                    <p:anim calcmode="lin" valueType="num">
                                      <p:cBhvr additive="base">
                                        <p:cTn id="80" dur="500" fill="hold"/>
                                        <p:tgtEl>
                                          <p:spTgt spid="42"/>
                                        </p:tgtEl>
                                        <p:attrNameLst>
                                          <p:attrName>ppt_y</p:attrName>
                                        </p:attrNameLst>
                                      </p:cBhvr>
                                      <p:tavLst>
                                        <p:tav tm="0">
                                          <p:val>
                                            <p:strVal val="#ppt_y"/>
                                          </p:val>
                                        </p:tav>
                                        <p:tav tm="100000">
                                          <p:val>
                                            <p:strVal val="#ppt_y"/>
                                          </p:val>
                                        </p:tav>
                                      </p:tavLst>
                                    </p:anim>
                                  </p:childTnLst>
                                </p:cTn>
                              </p:par>
                              <p:par>
                                <p:cTn id="81" presetID="1" presetClass="exit" presetSubtype="0" fill="hold" grpId="1" nodeType="withEffect">
                                  <p:stCondLst>
                                    <p:cond delay="0"/>
                                  </p:stCondLst>
                                  <p:childTnLst>
                                    <p:set>
                                      <p:cBhvr>
                                        <p:cTn id="82" dur="1" fill="hold">
                                          <p:stCondLst>
                                            <p:cond delay="0"/>
                                          </p:stCondLst>
                                        </p:cTn>
                                        <p:tgtEl>
                                          <p:spTgt spid="4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32" presetClass="emph" presetSubtype="0" fill="hold" nodeType="clickEffect">
                                  <p:stCondLst>
                                    <p:cond delay="0"/>
                                  </p:stCondLst>
                                  <p:childTnLst>
                                    <p:animRot by="120000">
                                      <p:cBhvr>
                                        <p:cTn id="86" dur="100" fill="hold">
                                          <p:stCondLst>
                                            <p:cond delay="0"/>
                                          </p:stCondLst>
                                        </p:cTn>
                                        <p:tgtEl>
                                          <p:spTgt spid="22"/>
                                        </p:tgtEl>
                                        <p:attrNameLst>
                                          <p:attrName>r</p:attrName>
                                        </p:attrNameLst>
                                      </p:cBhvr>
                                    </p:animRot>
                                    <p:animRot by="-240000">
                                      <p:cBhvr>
                                        <p:cTn id="87" dur="200" fill="hold">
                                          <p:stCondLst>
                                            <p:cond delay="200"/>
                                          </p:stCondLst>
                                        </p:cTn>
                                        <p:tgtEl>
                                          <p:spTgt spid="22"/>
                                        </p:tgtEl>
                                        <p:attrNameLst>
                                          <p:attrName>r</p:attrName>
                                        </p:attrNameLst>
                                      </p:cBhvr>
                                    </p:animRot>
                                    <p:animRot by="240000">
                                      <p:cBhvr>
                                        <p:cTn id="88" dur="200" fill="hold">
                                          <p:stCondLst>
                                            <p:cond delay="400"/>
                                          </p:stCondLst>
                                        </p:cTn>
                                        <p:tgtEl>
                                          <p:spTgt spid="22"/>
                                        </p:tgtEl>
                                        <p:attrNameLst>
                                          <p:attrName>r</p:attrName>
                                        </p:attrNameLst>
                                      </p:cBhvr>
                                    </p:animRot>
                                    <p:animRot by="-240000">
                                      <p:cBhvr>
                                        <p:cTn id="89" dur="200" fill="hold">
                                          <p:stCondLst>
                                            <p:cond delay="600"/>
                                          </p:stCondLst>
                                        </p:cTn>
                                        <p:tgtEl>
                                          <p:spTgt spid="22"/>
                                        </p:tgtEl>
                                        <p:attrNameLst>
                                          <p:attrName>r</p:attrName>
                                        </p:attrNameLst>
                                      </p:cBhvr>
                                    </p:animRot>
                                    <p:animRot by="120000">
                                      <p:cBhvr>
                                        <p:cTn id="90" dur="200" fill="hold">
                                          <p:stCondLst>
                                            <p:cond delay="800"/>
                                          </p:stCondLst>
                                        </p:cTn>
                                        <p:tgtEl>
                                          <p:spTgt spid="22"/>
                                        </p:tgtEl>
                                        <p:attrNameLst>
                                          <p:attrName>r</p:attrName>
                                        </p:attrNameLst>
                                      </p:cBhvr>
                                    </p:animRo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2">
                                            <p:txEl>
                                              <p:pRg st="10" end="10"/>
                                            </p:txEl>
                                          </p:spTgt>
                                        </p:tgtEl>
                                        <p:attrNameLst>
                                          <p:attrName>style.visibility</p:attrName>
                                        </p:attrNameLst>
                                      </p:cBhvr>
                                      <p:to>
                                        <p:strVal val="visible"/>
                                      </p:to>
                                    </p:set>
                                    <p:anim calcmode="lin" valueType="num">
                                      <p:cBhvr additive="base">
                                        <p:cTn id="95"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xit" presetSubtype="4" fill="hold" nodeType="clickEffect">
                                  <p:stCondLst>
                                    <p:cond delay="0"/>
                                  </p:stCondLst>
                                  <p:childTnLst>
                                    <p:anim calcmode="lin" valueType="num">
                                      <p:cBhvr additive="base">
                                        <p:cTn id="100" dur="500"/>
                                        <p:tgtEl>
                                          <p:spTgt spid="11"/>
                                        </p:tgtEl>
                                        <p:attrNameLst>
                                          <p:attrName>ppt_x</p:attrName>
                                        </p:attrNameLst>
                                      </p:cBhvr>
                                      <p:tavLst>
                                        <p:tav tm="0">
                                          <p:val>
                                            <p:strVal val="ppt_x"/>
                                          </p:val>
                                        </p:tav>
                                        <p:tav tm="100000">
                                          <p:val>
                                            <p:strVal val="ppt_x"/>
                                          </p:val>
                                        </p:tav>
                                      </p:tavLst>
                                    </p:anim>
                                    <p:anim calcmode="lin" valueType="num">
                                      <p:cBhvr additive="base">
                                        <p:cTn id="101" dur="500"/>
                                        <p:tgtEl>
                                          <p:spTgt spid="11"/>
                                        </p:tgtEl>
                                        <p:attrNameLst>
                                          <p:attrName>ppt_y</p:attrName>
                                        </p:attrNameLst>
                                      </p:cBhvr>
                                      <p:tavLst>
                                        <p:tav tm="0">
                                          <p:val>
                                            <p:strVal val="ppt_y"/>
                                          </p:val>
                                        </p:tav>
                                        <p:tav tm="100000">
                                          <p:val>
                                            <p:strVal val="1+ppt_h/2"/>
                                          </p:val>
                                        </p:tav>
                                      </p:tavLst>
                                    </p:anim>
                                    <p:set>
                                      <p:cBhvr>
                                        <p:cTn id="102" dur="1" fill="hold">
                                          <p:stCondLst>
                                            <p:cond delay="499"/>
                                          </p:stCondLst>
                                        </p:cTn>
                                        <p:tgtEl>
                                          <p:spTgt spid="11"/>
                                        </p:tgtEl>
                                        <p:attrNameLst>
                                          <p:attrName>style.visibility</p:attrName>
                                        </p:attrNameLst>
                                      </p:cBhvr>
                                      <p:to>
                                        <p:strVal val="hidden"/>
                                      </p:to>
                                    </p:set>
                                  </p:childTnLst>
                                </p:cTn>
                              </p:par>
                              <p:par>
                                <p:cTn id="103" presetID="1" presetClass="exit" presetSubtype="0" fill="hold" nodeType="withEffect">
                                  <p:stCondLst>
                                    <p:cond delay="0"/>
                                  </p:stCondLst>
                                  <p:childTnLst>
                                    <p:set>
                                      <p:cBhvr>
                                        <p:cTn id="104" dur="1" fill="hold">
                                          <p:stCondLst>
                                            <p:cond delay="0"/>
                                          </p:stCondLst>
                                        </p:cTn>
                                        <p:tgtEl>
                                          <p:spTgt spid="39"/>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42"/>
                                        </p:tgtEl>
                                        <p:attrNameLst>
                                          <p:attrName>style.visibility</p:attrName>
                                        </p:attrNameLst>
                                      </p:cBhvr>
                                      <p:to>
                                        <p:strVal val="hidden"/>
                                      </p:to>
                                    </p:set>
                                  </p:childTnLst>
                                </p:cTn>
                              </p:par>
                              <p:par>
                                <p:cTn id="107" presetID="1" presetClass="exit" presetSubtype="0" fill="hold" nodeType="withEffect">
                                  <p:stCondLst>
                                    <p:cond delay="0"/>
                                  </p:stCondLst>
                                  <p:childTnLst>
                                    <p:set>
                                      <p:cBhvr>
                                        <p:cTn id="108" dur="1" fill="hold">
                                          <p:stCondLst>
                                            <p:cond delay="0"/>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33" grpId="0" animBg="1"/>
      <p:bldP spid="33" grpId="1" animBg="1"/>
      <p:bldP spid="40" grpId="0" animBg="1"/>
      <p:bldP spid="40" grpId="1" animBg="1"/>
      <p:bldP spid="41" grpId="0" animBg="1"/>
      <p:bldP spid="41" grpId="1" animBg="1"/>
      <p:bldP spid="42" grpId="0" animBg="1"/>
      <p:bldP spid="42" grpId="1"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6ACD9-8861-10E5-A758-7D59B6C7DF75}"/>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A9A2F571-14AE-85D0-4C3C-66477F7AF6F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ABE07CDE-DB23-AECA-C3C1-CD54126D4F87}"/>
              </a:ext>
            </a:extLst>
          </p:cNvPr>
          <p:cNvSpPr txBox="1">
            <a:spLocks noChangeArrowheads="1"/>
          </p:cNvSpPr>
          <p:nvPr/>
        </p:nvSpPr>
        <p:spPr bwMode="auto">
          <a:xfrm>
            <a:off x="155289" y="685800"/>
            <a:ext cx="3672800"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8" name="AutoShape 8">
            <a:extLst>
              <a:ext uri="{FF2B5EF4-FFF2-40B4-BE49-F238E27FC236}">
                <a16:creationId xmlns:a16="http://schemas.microsoft.com/office/drawing/2014/main" id="{2F078B8A-F5A7-4D56-6C84-5C8E99A1AE2C}"/>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Rectangle 12">
            <a:extLst>
              <a:ext uri="{FF2B5EF4-FFF2-40B4-BE49-F238E27FC236}">
                <a16:creationId xmlns:a16="http://schemas.microsoft.com/office/drawing/2014/main" id="{A0AACF84-D926-9720-B463-EF67E518D751}"/>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10" name="Group 29">
            <a:extLst>
              <a:ext uri="{FF2B5EF4-FFF2-40B4-BE49-F238E27FC236}">
                <a16:creationId xmlns:a16="http://schemas.microsoft.com/office/drawing/2014/main" id="{8D092CB8-59C7-0B5A-5F2A-8A4226BC7D9E}"/>
              </a:ext>
            </a:extLst>
          </p:cNvPr>
          <p:cNvGrpSpPr>
            <a:grpSpLocks/>
          </p:cNvGrpSpPr>
          <p:nvPr/>
        </p:nvGrpSpPr>
        <p:grpSpPr bwMode="auto">
          <a:xfrm>
            <a:off x="685800" y="4404007"/>
            <a:ext cx="917591" cy="929993"/>
            <a:chOff x="2065" y="1551"/>
            <a:chExt cx="1628" cy="1988"/>
          </a:xfrm>
        </p:grpSpPr>
        <p:sp>
          <p:nvSpPr>
            <p:cNvPr id="33" name="Freeform 30">
              <a:extLst>
                <a:ext uri="{FF2B5EF4-FFF2-40B4-BE49-F238E27FC236}">
                  <a16:creationId xmlns:a16="http://schemas.microsoft.com/office/drawing/2014/main" id="{A16E83F3-1C6A-9050-D1F4-6416995C85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1">
              <a:extLst>
                <a:ext uri="{FF2B5EF4-FFF2-40B4-BE49-F238E27FC236}">
                  <a16:creationId xmlns:a16="http://schemas.microsoft.com/office/drawing/2014/main" id="{B276660E-85F2-8A6C-8F98-C748BF9E1AE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2">
              <a:extLst>
                <a:ext uri="{FF2B5EF4-FFF2-40B4-BE49-F238E27FC236}">
                  <a16:creationId xmlns:a16="http://schemas.microsoft.com/office/drawing/2014/main" id="{AFA8BEFA-7DA9-07AA-78AC-77591B30213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3">
              <a:extLst>
                <a:ext uri="{FF2B5EF4-FFF2-40B4-BE49-F238E27FC236}">
                  <a16:creationId xmlns:a16="http://schemas.microsoft.com/office/drawing/2014/main" id="{913FADCB-C569-847B-26D0-554C13DA926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4">
              <a:extLst>
                <a:ext uri="{FF2B5EF4-FFF2-40B4-BE49-F238E27FC236}">
                  <a16:creationId xmlns:a16="http://schemas.microsoft.com/office/drawing/2014/main" id="{43D1F79F-6510-D2E9-9078-3C7299D059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5">
              <a:extLst>
                <a:ext uri="{FF2B5EF4-FFF2-40B4-BE49-F238E27FC236}">
                  <a16:creationId xmlns:a16="http://schemas.microsoft.com/office/drawing/2014/main" id="{B3026378-5AE8-3817-CCCE-93D1FF36CAD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6">
              <a:extLst>
                <a:ext uri="{FF2B5EF4-FFF2-40B4-BE49-F238E27FC236}">
                  <a16:creationId xmlns:a16="http://schemas.microsoft.com/office/drawing/2014/main" id="{8F9DECF8-EA4C-4452-C1D2-010A4FEBCBE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7">
              <a:extLst>
                <a:ext uri="{FF2B5EF4-FFF2-40B4-BE49-F238E27FC236}">
                  <a16:creationId xmlns:a16="http://schemas.microsoft.com/office/drawing/2014/main" id="{E53486A7-EA9F-ECAE-6FB2-68A7846BFC8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8">
              <a:extLst>
                <a:ext uri="{FF2B5EF4-FFF2-40B4-BE49-F238E27FC236}">
                  <a16:creationId xmlns:a16="http://schemas.microsoft.com/office/drawing/2014/main" id="{B3B6354E-452E-9106-236C-119DE3AD027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9">
              <a:extLst>
                <a:ext uri="{FF2B5EF4-FFF2-40B4-BE49-F238E27FC236}">
                  <a16:creationId xmlns:a16="http://schemas.microsoft.com/office/drawing/2014/main" id="{24F86A6A-6829-44E9-7EA5-3E686A90142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0">
              <a:extLst>
                <a:ext uri="{FF2B5EF4-FFF2-40B4-BE49-F238E27FC236}">
                  <a16:creationId xmlns:a16="http://schemas.microsoft.com/office/drawing/2014/main" id="{8BF2D06F-3623-762B-604F-741CABEDB58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1">
              <a:extLst>
                <a:ext uri="{FF2B5EF4-FFF2-40B4-BE49-F238E27FC236}">
                  <a16:creationId xmlns:a16="http://schemas.microsoft.com/office/drawing/2014/main" id="{226EC24E-88C7-72B9-8567-B3FA49928E9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2">
              <a:extLst>
                <a:ext uri="{FF2B5EF4-FFF2-40B4-BE49-F238E27FC236}">
                  <a16:creationId xmlns:a16="http://schemas.microsoft.com/office/drawing/2014/main" id="{840AB525-6DB5-28F9-64D7-A925805B511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3">
              <a:extLst>
                <a:ext uri="{FF2B5EF4-FFF2-40B4-BE49-F238E27FC236}">
                  <a16:creationId xmlns:a16="http://schemas.microsoft.com/office/drawing/2014/main" id="{801B22E4-D4A7-CA4F-206A-16F81801BDC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4">
              <a:extLst>
                <a:ext uri="{FF2B5EF4-FFF2-40B4-BE49-F238E27FC236}">
                  <a16:creationId xmlns:a16="http://schemas.microsoft.com/office/drawing/2014/main" id="{6F80CA89-1B64-5A83-C22C-032171F5D90B}"/>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5">
              <a:extLst>
                <a:ext uri="{FF2B5EF4-FFF2-40B4-BE49-F238E27FC236}">
                  <a16:creationId xmlns:a16="http://schemas.microsoft.com/office/drawing/2014/main" id="{AB53B114-858F-AEE1-1F71-F3B8FC0A10A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6">
              <a:extLst>
                <a:ext uri="{FF2B5EF4-FFF2-40B4-BE49-F238E27FC236}">
                  <a16:creationId xmlns:a16="http://schemas.microsoft.com/office/drawing/2014/main" id="{434A151F-AD72-F076-96AA-1B3B8864926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50" name="AutoShape 35">
            <a:extLst>
              <a:ext uri="{FF2B5EF4-FFF2-40B4-BE49-F238E27FC236}">
                <a16:creationId xmlns:a16="http://schemas.microsoft.com/office/drawing/2014/main" id="{EA620B05-81E8-1110-B27D-6942CB462439}"/>
              </a:ext>
            </a:extLst>
          </p:cNvPr>
          <p:cNvSpPr>
            <a:spLocks noChangeArrowheads="1"/>
          </p:cNvSpPr>
          <p:nvPr/>
        </p:nvSpPr>
        <p:spPr bwMode="auto">
          <a:xfrm>
            <a:off x="243818" y="3108493"/>
            <a:ext cx="8351564" cy="1052126"/>
          </a:xfrm>
          <a:prstGeom prst="wedgeRoundRectCallout">
            <a:avLst>
              <a:gd name="adj1" fmla="val -49842"/>
              <a:gd name="adj2" fmla="val 5583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Resolution plays an important role in AI and is used in Prologue.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It’s Cut Rule corresponds to the following statement: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99434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500" fill="hold"/>
                                        <p:tgtEl>
                                          <p:spTgt spid="50"/>
                                        </p:tgtEl>
                                        <p:attrNameLst>
                                          <p:attrName>ppt_x</p:attrName>
                                        </p:attrNameLst>
                                      </p:cBhvr>
                                      <p:tavLst>
                                        <p:tav tm="0">
                                          <p:val>
                                            <p:strVal val="0-#ppt_w/2"/>
                                          </p:val>
                                        </p:tav>
                                        <p:tav tm="100000">
                                          <p:val>
                                            <p:strVal val="#ppt_x"/>
                                          </p:val>
                                        </p:tav>
                                      </p:tavLst>
                                    </p:anim>
                                    <p:anim calcmode="lin" valueType="num">
                                      <p:cBhvr additive="base">
                                        <p:cTn id="12" dur="500" fill="hold"/>
                                        <p:tgtEl>
                                          <p:spTgt spid="5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0">
                                            <p:txEl>
                                              <p:pRg st="0" end="0"/>
                                            </p:txEl>
                                          </p:spTgt>
                                        </p:tgtEl>
                                        <p:attrNameLst>
                                          <p:attrName>style.visibility</p:attrName>
                                        </p:attrNameLst>
                                      </p:cBhvr>
                                      <p:to>
                                        <p:strVal val="visible"/>
                                      </p:to>
                                    </p:set>
                                    <p:anim calcmode="lin" valueType="num">
                                      <p:cBhvr additive="base">
                                        <p:cTn id="15"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7">
                                            <p:txEl>
                                              <p:pRg st="14" end="14"/>
                                            </p:txEl>
                                          </p:spTgt>
                                        </p:tgtEl>
                                        <p:attrNameLst>
                                          <p:attrName>style.visibility</p:attrName>
                                        </p:attrNameLst>
                                      </p:cBhvr>
                                      <p:to>
                                        <p:strVal val="visible"/>
                                      </p:to>
                                    </p:set>
                                    <p:anim calcmode="lin" valueType="num">
                                      <p:cBhvr additive="base">
                                        <p:cTn id="21" dur="500" fill="hold"/>
                                        <p:tgtEl>
                                          <p:spTgt spid="7">
                                            <p:txEl>
                                              <p:pRg st="14" end="1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14" end="14"/>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50">
                                            <p:txEl>
                                              <p:pRg st="1" end="1"/>
                                            </p:txEl>
                                          </p:spTgt>
                                        </p:tgtEl>
                                        <p:attrNameLst>
                                          <p:attrName>style.visibility</p:attrName>
                                        </p:attrNameLst>
                                      </p:cBhvr>
                                      <p:to>
                                        <p:strVal val="visible"/>
                                      </p:to>
                                    </p:set>
                                    <p:anim calcmode="lin" valueType="num">
                                      <p:cBhvr additive="base">
                                        <p:cTn id="25"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8EF9F8-264F-EE46-C266-A13B5C650E6A}"/>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C20D04FE-AD53-582C-5E45-2FE466E82B6A}"/>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A936084-A3F4-66DA-DFC2-041E8901DFFB}"/>
              </a:ext>
            </a:extLst>
          </p:cNvPr>
          <p:cNvSpPr txBox="1">
            <a:spLocks noChangeArrowheads="1"/>
          </p:cNvSpPr>
          <p:nvPr/>
        </p:nvSpPr>
        <p:spPr bwMode="auto">
          <a:xfrm>
            <a:off x="155289" y="685800"/>
            <a:ext cx="5713424"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8" name="AutoShape 8">
            <a:extLst>
              <a:ext uri="{FF2B5EF4-FFF2-40B4-BE49-F238E27FC236}">
                <a16:creationId xmlns:a16="http://schemas.microsoft.com/office/drawing/2014/main" id="{C4388278-941B-24A3-55E2-919C26BFFE6C}"/>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9FEFC11E-591A-8CA7-C3A5-F1611CC3D074}"/>
              </a:ext>
            </a:extLst>
          </p:cNvPr>
          <p:cNvSpPr txBox="1">
            <a:spLocks noChangeArrowheads="1"/>
          </p:cNvSpPr>
          <p:nvPr/>
        </p:nvSpPr>
        <p:spPr bwMode="auto">
          <a:xfrm>
            <a:off x="4876800" y="729113"/>
            <a:ext cx="2747868"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1740ED20-3350-D668-3998-64FA74F0A8E5}"/>
              </a:ext>
            </a:extLst>
          </p:cNvPr>
          <p:cNvGrpSpPr/>
          <p:nvPr/>
        </p:nvGrpSpPr>
        <p:grpSpPr>
          <a:xfrm>
            <a:off x="381001" y="4962090"/>
            <a:ext cx="7772400" cy="731674"/>
            <a:chOff x="533400" y="4692227"/>
            <a:chExt cx="7772400" cy="731674"/>
          </a:xfrm>
        </p:grpSpPr>
        <p:sp>
          <p:nvSpPr>
            <p:cNvPr id="4" name="Text Box 21">
              <a:extLst>
                <a:ext uri="{FF2B5EF4-FFF2-40B4-BE49-F238E27FC236}">
                  <a16:creationId xmlns:a16="http://schemas.microsoft.com/office/drawing/2014/main" id="{236E8A72-0991-52F2-D684-615CC86BA91F}"/>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5" name="Straight Connector 4">
              <a:extLst>
                <a:ext uri="{FF2B5EF4-FFF2-40B4-BE49-F238E27FC236}">
                  <a16:creationId xmlns:a16="http://schemas.microsoft.com/office/drawing/2014/main" id="{30BD2F09-8BA9-4F53-9889-A134216D3C30}"/>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6" name="Text Box 21">
              <a:extLst>
                <a:ext uri="{FF2B5EF4-FFF2-40B4-BE49-F238E27FC236}">
                  <a16:creationId xmlns:a16="http://schemas.microsoft.com/office/drawing/2014/main" id="{E7A8735F-56EC-4C98-90CC-A2D2700B683C}"/>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81C47610-1757-9A51-2571-482148B42FB3}"/>
              </a:ext>
            </a:extLst>
          </p:cNvPr>
          <p:cNvSpPr/>
          <p:nvPr/>
        </p:nvSpPr>
        <p:spPr bwMode="auto">
          <a:xfrm>
            <a:off x="2514600" y="586430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4111A702-D13A-61A7-DB1B-4DF5B0D868F3}"/>
              </a:ext>
            </a:extLst>
          </p:cNvPr>
          <p:cNvSpPr/>
          <p:nvPr/>
        </p:nvSpPr>
        <p:spPr bwMode="auto">
          <a:xfrm>
            <a:off x="1512452" y="1135092"/>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Rectangle 12">
            <a:extLst>
              <a:ext uri="{FF2B5EF4-FFF2-40B4-BE49-F238E27FC236}">
                <a16:creationId xmlns:a16="http://schemas.microsoft.com/office/drawing/2014/main" id="{1762A677-2FC6-7F16-B8A0-E8DDFE9A4646}"/>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10" name="Group 29">
            <a:extLst>
              <a:ext uri="{FF2B5EF4-FFF2-40B4-BE49-F238E27FC236}">
                <a16:creationId xmlns:a16="http://schemas.microsoft.com/office/drawing/2014/main" id="{7A57E5B5-8767-3818-E796-946C1879F96D}"/>
              </a:ext>
            </a:extLst>
          </p:cNvPr>
          <p:cNvGrpSpPr>
            <a:grpSpLocks/>
          </p:cNvGrpSpPr>
          <p:nvPr/>
        </p:nvGrpSpPr>
        <p:grpSpPr bwMode="auto">
          <a:xfrm>
            <a:off x="685800" y="4404007"/>
            <a:ext cx="917591" cy="929993"/>
            <a:chOff x="2065" y="1551"/>
            <a:chExt cx="1628" cy="1988"/>
          </a:xfrm>
        </p:grpSpPr>
        <p:sp>
          <p:nvSpPr>
            <p:cNvPr id="33" name="Freeform 30">
              <a:extLst>
                <a:ext uri="{FF2B5EF4-FFF2-40B4-BE49-F238E27FC236}">
                  <a16:creationId xmlns:a16="http://schemas.microsoft.com/office/drawing/2014/main" id="{06FCE3BC-AF63-6AD2-E9A4-DF52B50C55C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1">
              <a:extLst>
                <a:ext uri="{FF2B5EF4-FFF2-40B4-BE49-F238E27FC236}">
                  <a16:creationId xmlns:a16="http://schemas.microsoft.com/office/drawing/2014/main" id="{967F7704-34C7-F41D-B894-D9FF51E13EE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2">
              <a:extLst>
                <a:ext uri="{FF2B5EF4-FFF2-40B4-BE49-F238E27FC236}">
                  <a16:creationId xmlns:a16="http://schemas.microsoft.com/office/drawing/2014/main" id="{7D4877E8-F00D-363D-55D8-1CA4808F4E7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3">
              <a:extLst>
                <a:ext uri="{FF2B5EF4-FFF2-40B4-BE49-F238E27FC236}">
                  <a16:creationId xmlns:a16="http://schemas.microsoft.com/office/drawing/2014/main" id="{DFF425EB-EC9A-4300-872A-7010E216AB3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4">
              <a:extLst>
                <a:ext uri="{FF2B5EF4-FFF2-40B4-BE49-F238E27FC236}">
                  <a16:creationId xmlns:a16="http://schemas.microsoft.com/office/drawing/2014/main" id="{E18B2D1B-B689-C986-AFE4-0809114EF66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5">
              <a:extLst>
                <a:ext uri="{FF2B5EF4-FFF2-40B4-BE49-F238E27FC236}">
                  <a16:creationId xmlns:a16="http://schemas.microsoft.com/office/drawing/2014/main" id="{016C1E5A-03D9-3522-4AEC-453D3E26095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6">
              <a:extLst>
                <a:ext uri="{FF2B5EF4-FFF2-40B4-BE49-F238E27FC236}">
                  <a16:creationId xmlns:a16="http://schemas.microsoft.com/office/drawing/2014/main" id="{64AB722E-3616-D4C6-8D76-89C2A5F02C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7">
              <a:extLst>
                <a:ext uri="{FF2B5EF4-FFF2-40B4-BE49-F238E27FC236}">
                  <a16:creationId xmlns:a16="http://schemas.microsoft.com/office/drawing/2014/main" id="{8DF5D52A-0EB1-E4A5-E744-2575389E4DE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8">
              <a:extLst>
                <a:ext uri="{FF2B5EF4-FFF2-40B4-BE49-F238E27FC236}">
                  <a16:creationId xmlns:a16="http://schemas.microsoft.com/office/drawing/2014/main" id="{1FBA9837-F0AC-B2D1-1D37-8F3C9BD94F5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9">
              <a:extLst>
                <a:ext uri="{FF2B5EF4-FFF2-40B4-BE49-F238E27FC236}">
                  <a16:creationId xmlns:a16="http://schemas.microsoft.com/office/drawing/2014/main" id="{A2678AD6-872A-63C4-EDF4-0E745C8E333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0">
              <a:extLst>
                <a:ext uri="{FF2B5EF4-FFF2-40B4-BE49-F238E27FC236}">
                  <a16:creationId xmlns:a16="http://schemas.microsoft.com/office/drawing/2014/main" id="{F39DB17C-741F-3F15-DB53-EB4DA5C665C5}"/>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1">
              <a:extLst>
                <a:ext uri="{FF2B5EF4-FFF2-40B4-BE49-F238E27FC236}">
                  <a16:creationId xmlns:a16="http://schemas.microsoft.com/office/drawing/2014/main" id="{09470FA7-A565-02D6-CE35-89D41339692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2">
              <a:extLst>
                <a:ext uri="{FF2B5EF4-FFF2-40B4-BE49-F238E27FC236}">
                  <a16:creationId xmlns:a16="http://schemas.microsoft.com/office/drawing/2014/main" id="{AB43A34E-E65A-FD79-FFCF-EFD6B77DF0F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3">
              <a:extLst>
                <a:ext uri="{FF2B5EF4-FFF2-40B4-BE49-F238E27FC236}">
                  <a16:creationId xmlns:a16="http://schemas.microsoft.com/office/drawing/2014/main" id="{C88D556B-95DA-5800-12B4-612F3D6D840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4">
              <a:extLst>
                <a:ext uri="{FF2B5EF4-FFF2-40B4-BE49-F238E27FC236}">
                  <a16:creationId xmlns:a16="http://schemas.microsoft.com/office/drawing/2014/main" id="{03D41A4C-B7E5-BF39-B1C9-2D0E53F1BD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5">
              <a:extLst>
                <a:ext uri="{FF2B5EF4-FFF2-40B4-BE49-F238E27FC236}">
                  <a16:creationId xmlns:a16="http://schemas.microsoft.com/office/drawing/2014/main" id="{C5F0ACB3-DC38-335D-A9E7-8F22100788E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6">
              <a:extLst>
                <a:ext uri="{FF2B5EF4-FFF2-40B4-BE49-F238E27FC236}">
                  <a16:creationId xmlns:a16="http://schemas.microsoft.com/office/drawing/2014/main" id="{15A0E307-2E21-663C-C8EA-BADA47FDA95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50" name="AutoShape 35">
            <a:extLst>
              <a:ext uri="{FF2B5EF4-FFF2-40B4-BE49-F238E27FC236}">
                <a16:creationId xmlns:a16="http://schemas.microsoft.com/office/drawing/2014/main" id="{EAA79F7F-9413-0B7C-B7C6-1E4B8A8B8E02}"/>
              </a:ext>
            </a:extLst>
          </p:cNvPr>
          <p:cNvSpPr>
            <a:spLocks noChangeArrowheads="1"/>
          </p:cNvSpPr>
          <p:nvPr/>
        </p:nvSpPr>
        <p:spPr bwMode="auto">
          <a:xfrm>
            <a:off x="1600200" y="2514600"/>
            <a:ext cx="7162800" cy="2118007"/>
          </a:xfrm>
          <a:prstGeom prst="wedgeRoundRectCallout">
            <a:avLst>
              <a:gd name="adj1" fmla="val -49842"/>
              <a:gd name="adj2" fmla="val 5583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seem to be stuck.</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Considering all 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=8 assignment (table method)</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not that elegant.</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proof that handles all cases at the same time is better.</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Branching once is a compromise. </a:t>
            </a:r>
          </a:p>
        </p:txBody>
      </p:sp>
    </p:spTree>
    <p:extLst>
      <p:ext uri="{BB962C8B-B14F-4D97-AF65-F5344CB8AC3E}">
        <p14:creationId xmlns:p14="http://schemas.microsoft.com/office/powerpoint/2010/main" val="61270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additive="base">
                                        <p:cTn id="1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7">
                                            <p:txEl>
                                              <p:pRg st="1" end="1"/>
                                            </p:txEl>
                                          </p:spTgt>
                                        </p:tgtEl>
                                        <p:attrNameLst>
                                          <p:attrName>style.visibility</p:attrName>
                                        </p:attrNameLst>
                                      </p:cBhvr>
                                      <p:to>
                                        <p:strVal val="visible"/>
                                      </p:to>
                                    </p:set>
                                    <p:anim calcmode="lin" valueType="num">
                                      <p:cBhvr additive="base">
                                        <p:cTn id="2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
                                            <p:txEl>
                                              <p:pRg st="1" end="1"/>
                                            </p:txEl>
                                          </p:spTgt>
                                        </p:tgtEl>
                                        <p:attrNameLst>
                                          <p:attrName>style.visibility</p:attrName>
                                        </p:attrNameLst>
                                      </p:cBhvr>
                                      <p:to>
                                        <p:strVal val="visible"/>
                                      </p:to>
                                    </p:set>
                                    <p:anim calcmode="lin" valueType="num">
                                      <p:cBhvr additive="base">
                                        <p:cTn id="2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
                                            <p:txEl>
                                              <p:pRg st="14" end="14"/>
                                            </p:txEl>
                                          </p:spTgt>
                                        </p:tgtEl>
                                        <p:attrNameLst>
                                          <p:attrName>style.visibility</p:attrName>
                                        </p:attrNameLst>
                                      </p:cBhvr>
                                      <p:to>
                                        <p:strVal val="visible"/>
                                      </p:to>
                                    </p:set>
                                    <p:anim calcmode="lin" valueType="num">
                                      <p:cBhvr additive="base">
                                        <p:cTn id="31" dur="500" fill="hold"/>
                                        <p:tgtEl>
                                          <p:spTgt spid="2">
                                            <p:txEl>
                                              <p:pRg st="14" end="1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
                                            <p:txEl>
                                              <p:pRg st="14" end="1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7">
                                            <p:txEl>
                                              <p:pRg st="13" end="13"/>
                                            </p:txEl>
                                          </p:spTgt>
                                        </p:tgtEl>
                                        <p:attrNameLst>
                                          <p:attrName>style.visibility</p:attrName>
                                        </p:attrNameLst>
                                      </p:cBhvr>
                                      <p:to>
                                        <p:strVal val="visible"/>
                                      </p:to>
                                    </p:set>
                                    <p:anim calcmode="lin" valueType="num">
                                      <p:cBhvr additive="base">
                                        <p:cTn id="35" dur="500" fill="hold"/>
                                        <p:tgtEl>
                                          <p:spTgt spid="7">
                                            <p:txEl>
                                              <p:pRg st="13" end="1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0-#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1" presetClass="exit" presetSubtype="0" fill="hold" grpId="1" nodeType="withEffect">
                                  <p:stCondLst>
                                    <p:cond delay="0"/>
                                  </p:stCondLst>
                                  <p:childTnLst>
                                    <p:set>
                                      <p:cBhvr>
                                        <p:cTn id="44" dur="1" fill="hold">
                                          <p:stCondLst>
                                            <p:cond delay="0"/>
                                          </p:stCondLst>
                                        </p:cTn>
                                        <p:tgtEl>
                                          <p:spTgt spid="11"/>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7">
                                            <p:txEl>
                                              <p:pRg st="2" end="2"/>
                                            </p:txEl>
                                          </p:spTgt>
                                        </p:tgtEl>
                                        <p:attrNameLst>
                                          <p:attrName>style.visibility</p:attrName>
                                        </p:attrNameLst>
                                      </p:cBhvr>
                                      <p:to>
                                        <p:strVal val="visible"/>
                                      </p:to>
                                    </p:set>
                                    <p:anim calcmode="lin" valueType="num">
                                      <p:cBhvr additive="base">
                                        <p:cTn id="49"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7">
                                            <p:txEl>
                                              <p:pRg st="2" end="2"/>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7">
                                            <p:txEl>
                                              <p:pRg st="3" end="3"/>
                                            </p:txEl>
                                          </p:spTgt>
                                        </p:tgtEl>
                                        <p:attrNameLst>
                                          <p:attrName>style.visibility</p:attrName>
                                        </p:attrNameLst>
                                      </p:cBhvr>
                                      <p:to>
                                        <p:strVal val="visible"/>
                                      </p:to>
                                    </p:set>
                                    <p:anim calcmode="lin" valueType="num">
                                      <p:cBhvr additive="base">
                                        <p:cTn id="5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3" end="3"/>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2">
                                            <p:txEl>
                                              <p:pRg st="3" end="3"/>
                                            </p:txEl>
                                          </p:spTgt>
                                        </p:tgtEl>
                                        <p:attrNameLst>
                                          <p:attrName>style.visibility</p:attrName>
                                        </p:attrNameLst>
                                      </p:cBhvr>
                                      <p:to>
                                        <p:strVal val="visible"/>
                                      </p:to>
                                    </p:set>
                                    <p:anim calcmode="lin" valueType="num">
                                      <p:cBhvr additive="base">
                                        <p:cTn id="57"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2">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2" end="2"/>
                                            </p:txEl>
                                          </p:spTgt>
                                        </p:tgtEl>
                                        <p:attrNameLst>
                                          <p:attrName>style.visibility</p:attrName>
                                        </p:attrNameLst>
                                      </p:cBhvr>
                                      <p:to>
                                        <p:strVal val="visible"/>
                                      </p:to>
                                    </p:set>
                                    <p:anim calcmode="lin" valueType="num">
                                      <p:cBhvr additive="base">
                                        <p:cTn id="6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2" end="2"/>
                                            </p:txEl>
                                          </p:spTgt>
                                        </p:tgtEl>
                                        <p:attrNameLst>
                                          <p:attrName>ppt_y</p:attrName>
                                        </p:attrNameLst>
                                      </p:cBhvr>
                                      <p:tavLst>
                                        <p:tav tm="0">
                                          <p:val>
                                            <p:strVal val="#ppt_y"/>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1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additive="base">
                                        <p:cTn id="69" dur="500" fill="hold"/>
                                        <p:tgtEl>
                                          <p:spTgt spid="10"/>
                                        </p:tgtEl>
                                        <p:attrNameLst>
                                          <p:attrName>ppt_x</p:attrName>
                                        </p:attrNameLst>
                                      </p:cBhvr>
                                      <p:tavLst>
                                        <p:tav tm="0">
                                          <p:val>
                                            <p:strVal val="0-#ppt_w/2"/>
                                          </p:val>
                                        </p:tav>
                                        <p:tav tm="100000">
                                          <p:val>
                                            <p:strVal val="#ppt_x"/>
                                          </p:val>
                                        </p:tav>
                                      </p:tavLst>
                                    </p:anim>
                                    <p:anim calcmode="lin" valueType="num">
                                      <p:cBhvr additive="base">
                                        <p:cTn id="70" dur="500" fill="hold"/>
                                        <p:tgtEl>
                                          <p:spTgt spid="10"/>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additive="base">
                                        <p:cTn id="73" dur="500" fill="hold"/>
                                        <p:tgtEl>
                                          <p:spTgt spid="50"/>
                                        </p:tgtEl>
                                        <p:attrNameLst>
                                          <p:attrName>ppt_x</p:attrName>
                                        </p:attrNameLst>
                                      </p:cBhvr>
                                      <p:tavLst>
                                        <p:tav tm="0">
                                          <p:val>
                                            <p:strVal val="0-#ppt_w/2"/>
                                          </p:val>
                                        </p:tav>
                                        <p:tav tm="100000">
                                          <p:val>
                                            <p:strVal val="#ppt_x"/>
                                          </p:val>
                                        </p:tav>
                                      </p:tavLst>
                                    </p:anim>
                                    <p:anim calcmode="lin" valueType="num">
                                      <p:cBhvr additive="base">
                                        <p:cTn id="74" dur="500" fill="hold"/>
                                        <p:tgtEl>
                                          <p:spTgt spid="50"/>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50">
                                            <p:txEl>
                                              <p:pRg st="0" end="0"/>
                                            </p:txEl>
                                          </p:spTgt>
                                        </p:tgtEl>
                                        <p:attrNameLst>
                                          <p:attrName>style.visibility</p:attrName>
                                        </p:attrNameLst>
                                      </p:cBhvr>
                                      <p:to>
                                        <p:strVal val="visible"/>
                                      </p:to>
                                    </p:set>
                                    <p:anim calcmode="lin" valueType="num">
                                      <p:cBhvr additive="base">
                                        <p:cTn id="77"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50">
                                            <p:txEl>
                                              <p:pRg st="1" end="1"/>
                                            </p:txEl>
                                          </p:spTgt>
                                        </p:tgtEl>
                                        <p:attrNameLst>
                                          <p:attrName>style.visibility</p:attrName>
                                        </p:attrNameLst>
                                      </p:cBhvr>
                                      <p:to>
                                        <p:strVal val="visible"/>
                                      </p:to>
                                    </p:set>
                                    <p:anim calcmode="lin" valueType="num">
                                      <p:cBhvr additive="base">
                                        <p:cTn id="83"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50">
                                            <p:txEl>
                                              <p:pRg st="2" end="2"/>
                                            </p:txEl>
                                          </p:spTgt>
                                        </p:tgtEl>
                                        <p:attrNameLst>
                                          <p:attrName>style.visibility</p:attrName>
                                        </p:attrNameLst>
                                      </p:cBhvr>
                                      <p:to>
                                        <p:strVal val="visible"/>
                                      </p:to>
                                    </p:set>
                                    <p:anim calcmode="lin" valueType="num">
                                      <p:cBhvr additive="base">
                                        <p:cTn id="89" dur="500" fill="hold"/>
                                        <p:tgtEl>
                                          <p:spTgt spid="50">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5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50">
                                            <p:txEl>
                                              <p:pRg st="3" end="3"/>
                                            </p:txEl>
                                          </p:spTgt>
                                        </p:tgtEl>
                                        <p:attrNameLst>
                                          <p:attrName>style.visibility</p:attrName>
                                        </p:attrNameLst>
                                      </p:cBhvr>
                                      <p:to>
                                        <p:strVal val="visible"/>
                                      </p:to>
                                    </p:set>
                                    <p:anim calcmode="lin" valueType="num">
                                      <p:cBhvr additive="base">
                                        <p:cTn id="95" dur="500" fill="hold"/>
                                        <p:tgtEl>
                                          <p:spTgt spid="50">
                                            <p:txEl>
                                              <p:pRg st="3" end="3"/>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50">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50"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805D52-5826-4592-77B9-D4A787D37AFF}"/>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9DF4C070-ADC3-63A2-764D-19F7F855704E}"/>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53FE0C9D-5859-22FE-5730-38A9DA467C90}"/>
              </a:ext>
            </a:extLst>
          </p:cNvPr>
          <p:cNvSpPr txBox="1">
            <a:spLocks noChangeArrowheads="1"/>
          </p:cNvSpPr>
          <p:nvPr/>
        </p:nvSpPr>
        <p:spPr bwMode="auto">
          <a:xfrm>
            <a:off x="155289" y="685800"/>
            <a:ext cx="5713424"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Cases Goal: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p∨¬p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Case 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r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Case ¬p: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q</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12)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8" name="AutoShape 8">
            <a:extLst>
              <a:ext uri="{FF2B5EF4-FFF2-40B4-BE49-F238E27FC236}">
                <a16:creationId xmlns:a16="http://schemas.microsoft.com/office/drawing/2014/main" id="{A7D01CF6-67EA-0B32-2BA5-361939D4F35F}"/>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8EAD30D7-C1CB-989F-B2FE-0DCE41EEC721}"/>
              </a:ext>
            </a:extLst>
          </p:cNvPr>
          <p:cNvSpPr txBox="1">
            <a:spLocks noChangeArrowheads="1"/>
          </p:cNvSpPr>
          <p:nvPr/>
        </p:nvSpPr>
        <p:spPr bwMode="auto">
          <a:xfrm>
            <a:off x="4876800" y="729113"/>
            <a:ext cx="3738524"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p∧¬p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Excluded Middle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Assumed by cases/deduction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from (3&amp;7)</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Assumed by cases/deduction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from (4&amp;10)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(11)</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Cases (6,9&amp;12)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31AC4122-8326-6E93-764E-199975F9EADA}"/>
              </a:ext>
            </a:extLst>
          </p:cNvPr>
          <p:cNvGrpSpPr/>
          <p:nvPr/>
        </p:nvGrpSpPr>
        <p:grpSpPr>
          <a:xfrm>
            <a:off x="381001" y="4962090"/>
            <a:ext cx="7772400" cy="731674"/>
            <a:chOff x="533400" y="4692227"/>
            <a:chExt cx="7772400" cy="731674"/>
          </a:xfrm>
        </p:grpSpPr>
        <p:sp>
          <p:nvSpPr>
            <p:cNvPr id="4" name="Text Box 21">
              <a:extLst>
                <a:ext uri="{FF2B5EF4-FFF2-40B4-BE49-F238E27FC236}">
                  <a16:creationId xmlns:a16="http://schemas.microsoft.com/office/drawing/2014/main" id="{D75A417B-4D7C-8F79-F63C-019809A4E9A9}"/>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5" name="Straight Connector 4">
              <a:extLst>
                <a:ext uri="{FF2B5EF4-FFF2-40B4-BE49-F238E27FC236}">
                  <a16:creationId xmlns:a16="http://schemas.microsoft.com/office/drawing/2014/main" id="{5EA1EAC2-FEB1-D98B-30A2-DBFAA6DB9365}"/>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6" name="Text Box 21">
              <a:extLst>
                <a:ext uri="{FF2B5EF4-FFF2-40B4-BE49-F238E27FC236}">
                  <a16:creationId xmlns:a16="http://schemas.microsoft.com/office/drawing/2014/main" id="{10C5E214-DF17-41DE-4C89-CD59FC254A73}"/>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3" name="Rectangle 12">
            <a:extLst>
              <a:ext uri="{FF2B5EF4-FFF2-40B4-BE49-F238E27FC236}">
                <a16:creationId xmlns:a16="http://schemas.microsoft.com/office/drawing/2014/main" id="{B192695F-3866-15A0-5C6B-376F4C1C7004}"/>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86322F64-4358-38E0-4290-045FAF5EEAA3}"/>
              </a:ext>
            </a:extLst>
          </p:cNvPr>
          <p:cNvSpPr/>
          <p:nvPr/>
        </p:nvSpPr>
        <p:spPr bwMode="auto">
          <a:xfrm>
            <a:off x="1703793" y="2977219"/>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Oval 14">
            <a:extLst>
              <a:ext uri="{FF2B5EF4-FFF2-40B4-BE49-F238E27FC236}">
                <a16:creationId xmlns:a16="http://schemas.microsoft.com/office/drawing/2014/main" id="{DB171A31-3482-6B02-2E16-38A2771A7A08}"/>
              </a:ext>
            </a:extLst>
          </p:cNvPr>
          <p:cNvSpPr/>
          <p:nvPr/>
        </p:nvSpPr>
        <p:spPr bwMode="auto">
          <a:xfrm>
            <a:off x="750035" y="1445488"/>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Oval 16">
            <a:extLst>
              <a:ext uri="{FF2B5EF4-FFF2-40B4-BE49-F238E27FC236}">
                <a16:creationId xmlns:a16="http://schemas.microsoft.com/office/drawing/2014/main" id="{D31074E3-E3DD-9C1C-D0DC-B3CA1F63DC0A}"/>
              </a:ext>
            </a:extLst>
          </p:cNvPr>
          <p:cNvSpPr/>
          <p:nvPr/>
        </p:nvSpPr>
        <p:spPr bwMode="auto">
          <a:xfrm>
            <a:off x="1316446" y="3285377"/>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Oval 17">
            <a:extLst>
              <a:ext uri="{FF2B5EF4-FFF2-40B4-BE49-F238E27FC236}">
                <a16:creationId xmlns:a16="http://schemas.microsoft.com/office/drawing/2014/main" id="{532D0470-9EAA-62FA-3E12-C34A7FA53D3D}"/>
              </a:ext>
            </a:extLst>
          </p:cNvPr>
          <p:cNvSpPr/>
          <p:nvPr/>
        </p:nvSpPr>
        <p:spPr bwMode="auto">
          <a:xfrm>
            <a:off x="838036" y="5507764"/>
            <a:ext cx="764953"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9" name="Group 18">
            <a:extLst>
              <a:ext uri="{FF2B5EF4-FFF2-40B4-BE49-F238E27FC236}">
                <a16:creationId xmlns:a16="http://schemas.microsoft.com/office/drawing/2014/main" id="{826CCE97-B051-931E-4CA9-FDEFF25DC29B}"/>
              </a:ext>
            </a:extLst>
          </p:cNvPr>
          <p:cNvGrpSpPr/>
          <p:nvPr/>
        </p:nvGrpSpPr>
        <p:grpSpPr>
          <a:xfrm>
            <a:off x="4004685" y="4572000"/>
            <a:ext cx="4929188" cy="1944788"/>
            <a:chOff x="4939377" y="1417862"/>
            <a:chExt cx="3214063" cy="1096738"/>
          </a:xfrm>
        </p:grpSpPr>
        <p:pic>
          <p:nvPicPr>
            <p:cNvPr id="20" name="Picture 19">
              <a:extLst>
                <a:ext uri="{FF2B5EF4-FFF2-40B4-BE49-F238E27FC236}">
                  <a16:creationId xmlns:a16="http://schemas.microsoft.com/office/drawing/2014/main" id="{DC6C7C4F-D29D-72DD-F201-E7FE941FC4A1}"/>
                </a:ext>
              </a:extLst>
            </p:cNvPr>
            <p:cNvPicPr>
              <a:picLocks noChangeAspect="1"/>
            </p:cNvPicPr>
            <p:nvPr/>
          </p:nvPicPr>
          <p:blipFill>
            <a:blip r:embed="rId3"/>
            <a:stretch>
              <a:fillRect/>
            </a:stretch>
          </p:blipFill>
          <p:spPr>
            <a:xfrm>
              <a:off x="4939377" y="1676400"/>
              <a:ext cx="3214063" cy="838200"/>
            </a:xfrm>
            <a:prstGeom prst="rect">
              <a:avLst/>
            </a:prstGeom>
          </p:spPr>
        </p:pic>
        <p:pic>
          <p:nvPicPr>
            <p:cNvPr id="21" name="Picture 20">
              <a:extLst>
                <a:ext uri="{FF2B5EF4-FFF2-40B4-BE49-F238E27FC236}">
                  <a16:creationId xmlns:a16="http://schemas.microsoft.com/office/drawing/2014/main" id="{C1FFF64F-0754-AA45-1C41-6C1A947AEEC3}"/>
                </a:ext>
              </a:extLst>
            </p:cNvPr>
            <p:cNvPicPr>
              <a:picLocks noChangeAspect="1"/>
            </p:cNvPicPr>
            <p:nvPr/>
          </p:nvPicPr>
          <p:blipFill>
            <a:blip r:embed="rId4"/>
            <a:stretch>
              <a:fillRect/>
            </a:stretch>
          </p:blipFill>
          <p:spPr>
            <a:xfrm>
              <a:off x="5715000" y="1670935"/>
              <a:ext cx="2291503" cy="843665"/>
            </a:xfrm>
            <a:prstGeom prst="rect">
              <a:avLst/>
            </a:prstGeom>
          </p:spPr>
        </p:pic>
        <p:pic>
          <p:nvPicPr>
            <p:cNvPr id="22" name="Picture 21">
              <a:extLst>
                <a:ext uri="{FF2B5EF4-FFF2-40B4-BE49-F238E27FC236}">
                  <a16:creationId xmlns:a16="http://schemas.microsoft.com/office/drawing/2014/main" id="{46BCC370-F64C-E9F8-D0D7-4A667310D27B}"/>
                </a:ext>
              </a:extLst>
            </p:cNvPr>
            <p:cNvPicPr>
              <a:picLocks noChangeAspect="1"/>
            </p:cNvPicPr>
            <p:nvPr/>
          </p:nvPicPr>
          <p:blipFill>
            <a:blip r:embed="rId5"/>
            <a:stretch>
              <a:fillRect/>
            </a:stretch>
          </p:blipFill>
          <p:spPr>
            <a:xfrm>
              <a:off x="5733735" y="1417862"/>
              <a:ext cx="2330017" cy="278710"/>
            </a:xfrm>
            <a:prstGeom prst="rect">
              <a:avLst/>
            </a:prstGeom>
          </p:spPr>
        </p:pic>
      </p:grpSp>
      <p:sp>
        <p:nvSpPr>
          <p:cNvPr id="10" name="Oval 9">
            <a:extLst>
              <a:ext uri="{FF2B5EF4-FFF2-40B4-BE49-F238E27FC236}">
                <a16:creationId xmlns:a16="http://schemas.microsoft.com/office/drawing/2014/main" id="{687223AD-D701-84D7-DC07-55E7A3A11EA6}"/>
              </a:ext>
            </a:extLst>
          </p:cNvPr>
          <p:cNvSpPr/>
          <p:nvPr/>
        </p:nvSpPr>
        <p:spPr bwMode="auto">
          <a:xfrm>
            <a:off x="1715758" y="4105564"/>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 name="Oval 10">
            <a:extLst>
              <a:ext uri="{FF2B5EF4-FFF2-40B4-BE49-F238E27FC236}">
                <a16:creationId xmlns:a16="http://schemas.microsoft.com/office/drawing/2014/main" id="{7500AC37-529C-1B7A-3A9F-54C212A3703C}"/>
              </a:ext>
            </a:extLst>
          </p:cNvPr>
          <p:cNvSpPr/>
          <p:nvPr/>
        </p:nvSpPr>
        <p:spPr bwMode="auto">
          <a:xfrm>
            <a:off x="762000" y="1841755"/>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18BEF019-B8CD-F166-26C5-508689211A72}"/>
              </a:ext>
            </a:extLst>
          </p:cNvPr>
          <p:cNvSpPr/>
          <p:nvPr/>
        </p:nvSpPr>
        <p:spPr bwMode="auto">
          <a:xfrm>
            <a:off x="1328411" y="4413722"/>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6" name="Group 15">
            <a:extLst>
              <a:ext uri="{FF2B5EF4-FFF2-40B4-BE49-F238E27FC236}">
                <a16:creationId xmlns:a16="http://schemas.microsoft.com/office/drawing/2014/main" id="{D5D2DE7C-35AF-7915-D07E-4ED0CEE669DE}"/>
              </a:ext>
            </a:extLst>
          </p:cNvPr>
          <p:cNvGrpSpPr/>
          <p:nvPr/>
        </p:nvGrpSpPr>
        <p:grpSpPr>
          <a:xfrm>
            <a:off x="4267786" y="4977819"/>
            <a:ext cx="4495213" cy="1324447"/>
            <a:chOff x="5193505" y="4571992"/>
            <a:chExt cx="2931092" cy="746905"/>
          </a:xfrm>
        </p:grpSpPr>
        <p:pic>
          <p:nvPicPr>
            <p:cNvPr id="23" name="Picture 22">
              <a:extLst>
                <a:ext uri="{FF2B5EF4-FFF2-40B4-BE49-F238E27FC236}">
                  <a16:creationId xmlns:a16="http://schemas.microsoft.com/office/drawing/2014/main" id="{3CCD7B1F-D779-EA14-43C0-7DDF19D5565F}"/>
                </a:ext>
              </a:extLst>
            </p:cNvPr>
            <p:cNvPicPr>
              <a:picLocks noChangeAspect="1"/>
            </p:cNvPicPr>
            <p:nvPr/>
          </p:nvPicPr>
          <p:blipFill>
            <a:blip r:embed="rId6"/>
            <a:stretch>
              <a:fillRect/>
            </a:stretch>
          </p:blipFill>
          <p:spPr>
            <a:xfrm>
              <a:off x="5800436" y="4571992"/>
              <a:ext cx="2324161" cy="304808"/>
            </a:xfrm>
            <a:prstGeom prst="rect">
              <a:avLst/>
            </a:prstGeom>
          </p:spPr>
        </p:pic>
        <p:pic>
          <p:nvPicPr>
            <p:cNvPr id="24" name="Picture 23">
              <a:extLst>
                <a:ext uri="{FF2B5EF4-FFF2-40B4-BE49-F238E27FC236}">
                  <a16:creationId xmlns:a16="http://schemas.microsoft.com/office/drawing/2014/main" id="{3EF38218-62CE-6EAE-D31B-5D5C767E9A66}"/>
                </a:ext>
              </a:extLst>
            </p:cNvPr>
            <p:cNvPicPr>
              <a:picLocks noChangeAspect="1"/>
            </p:cNvPicPr>
            <p:nvPr/>
          </p:nvPicPr>
          <p:blipFill rotWithShape="1">
            <a:blip r:embed="rId3"/>
            <a:srcRect l="5164" r="4963" b="47256"/>
            <a:stretch/>
          </p:blipFill>
          <p:spPr>
            <a:xfrm>
              <a:off x="5193505" y="4876800"/>
              <a:ext cx="2888569" cy="442097"/>
            </a:xfrm>
            <a:prstGeom prst="rect">
              <a:avLst/>
            </a:prstGeom>
          </p:spPr>
        </p:pic>
      </p:grpSp>
    </p:spTree>
    <p:extLst>
      <p:ext uri="{BB962C8B-B14F-4D97-AF65-F5344CB8AC3E}">
        <p14:creationId xmlns:p14="http://schemas.microsoft.com/office/powerpoint/2010/main" val="3293152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4" end="4"/>
                                            </p:txEl>
                                          </p:spTgt>
                                        </p:tgtEl>
                                        <p:attrNameLst>
                                          <p:attrName>style.visibility</p:attrName>
                                        </p:attrNameLst>
                                      </p:cBhvr>
                                      <p:to>
                                        <p:strVal val="visible"/>
                                      </p:to>
                                    </p:set>
                                    <p:anim calcmode="lin" valueType="num">
                                      <p:cBhvr additive="base">
                                        <p:cTn id="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anim calcmode="lin" valueType="num">
                                      <p:cBhvr additive="base">
                                        <p:cTn id="11"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anim calcmode="lin" valueType="num">
                                      <p:cBhvr additive="base">
                                        <p:cTn id="15"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6" end="6"/>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7">
                                            <p:txEl>
                                              <p:pRg st="6" end="6"/>
                                            </p:txEl>
                                          </p:spTgt>
                                        </p:tgtEl>
                                        <p:attrNameLst>
                                          <p:attrName>style.visibility</p:attrName>
                                        </p:attrNameLst>
                                      </p:cBhvr>
                                      <p:to>
                                        <p:strVal val="visible"/>
                                      </p:to>
                                    </p:set>
                                    <p:anim calcmode="lin" valueType="num">
                                      <p:cBhvr additive="base">
                                        <p:cTn id="1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6" end="6"/>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2">
                                            <p:txEl>
                                              <p:pRg st="9" end="9"/>
                                            </p:txEl>
                                          </p:spTgt>
                                        </p:tgtEl>
                                        <p:attrNameLst>
                                          <p:attrName>style.visibility</p:attrName>
                                        </p:attrNameLst>
                                      </p:cBhvr>
                                      <p:to>
                                        <p:strVal val="visible"/>
                                      </p:to>
                                    </p:set>
                                    <p:anim calcmode="lin" valueType="num">
                                      <p:cBhvr additive="base">
                                        <p:cTn id="23"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
                                            <p:txEl>
                                              <p:pRg st="9" end="9"/>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9" end="9"/>
                                            </p:txEl>
                                          </p:spTgt>
                                        </p:tgtEl>
                                        <p:attrNameLst>
                                          <p:attrName>style.visibility</p:attrName>
                                        </p:attrNameLst>
                                      </p:cBhvr>
                                      <p:to>
                                        <p:strVal val="visible"/>
                                      </p:to>
                                    </p:set>
                                    <p:anim calcmode="lin" valueType="num">
                                      <p:cBhvr additive="base">
                                        <p:cTn id="27"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9" end="9"/>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
                                            <p:txEl>
                                              <p:pRg st="13" end="13"/>
                                            </p:txEl>
                                          </p:spTgt>
                                        </p:tgtEl>
                                        <p:attrNameLst>
                                          <p:attrName>style.visibility</p:attrName>
                                        </p:attrNameLst>
                                      </p:cBhvr>
                                      <p:to>
                                        <p:strVal val="visible"/>
                                      </p:to>
                                    </p:set>
                                    <p:anim calcmode="lin" valueType="num">
                                      <p:cBhvr additive="base">
                                        <p:cTn id="31" dur="500" fill="hold"/>
                                        <p:tgtEl>
                                          <p:spTgt spid="2">
                                            <p:txEl>
                                              <p:pRg st="13" end="1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7">
                                            <p:txEl>
                                              <p:pRg st="5" end="5"/>
                                            </p:txEl>
                                          </p:spTgt>
                                        </p:tgtEl>
                                        <p:attrNameLst>
                                          <p:attrName>style.visibility</p:attrName>
                                        </p:attrNameLst>
                                      </p:cBhvr>
                                      <p:to>
                                        <p:strVal val="visible"/>
                                      </p:to>
                                    </p:set>
                                    <p:anim calcmode="lin" valueType="num">
                                      <p:cBhvr additive="base">
                                        <p:cTn id="3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
                                            <p:txEl>
                                              <p:pRg st="5" end="5"/>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2">
                                            <p:txEl>
                                              <p:pRg st="5" end="5"/>
                                            </p:txEl>
                                          </p:spTgt>
                                        </p:tgtEl>
                                        <p:attrNameLst>
                                          <p:attrName>style.visibility</p:attrName>
                                        </p:attrNameLst>
                                      </p:cBhvr>
                                      <p:to>
                                        <p:strVal val="visible"/>
                                      </p:to>
                                    </p:set>
                                    <p:anim calcmode="lin" valueType="num">
                                      <p:cBhvr additive="base">
                                        <p:cTn id="41"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additive="base">
                                        <p:cTn id="47" dur="500" fill="hold"/>
                                        <p:tgtEl>
                                          <p:spTgt spid="15"/>
                                        </p:tgtEl>
                                        <p:attrNameLst>
                                          <p:attrName>ppt_x</p:attrName>
                                        </p:attrNameLst>
                                      </p:cBhvr>
                                      <p:tavLst>
                                        <p:tav tm="0">
                                          <p:val>
                                            <p:strVal val="0-#ppt_w/2"/>
                                          </p:val>
                                        </p:tav>
                                        <p:tav tm="100000">
                                          <p:val>
                                            <p:strVal val="#ppt_x"/>
                                          </p:val>
                                        </p:tav>
                                      </p:tavLst>
                                    </p:anim>
                                    <p:anim calcmode="lin" valueType="num">
                                      <p:cBhvr additive="base">
                                        <p:cTn id="48" dur="500" fill="hold"/>
                                        <p:tgtEl>
                                          <p:spTgt spid="15"/>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500" fill="hold"/>
                                        <p:tgtEl>
                                          <p:spTgt spid="14"/>
                                        </p:tgtEl>
                                        <p:attrNameLst>
                                          <p:attrName>ppt_x</p:attrName>
                                        </p:attrNameLst>
                                      </p:cBhvr>
                                      <p:tavLst>
                                        <p:tav tm="0">
                                          <p:val>
                                            <p:strVal val="0-#ppt_w/2"/>
                                          </p:val>
                                        </p:tav>
                                        <p:tav tm="100000">
                                          <p:val>
                                            <p:strVal val="#ppt_x"/>
                                          </p:val>
                                        </p:tav>
                                      </p:tavLst>
                                    </p:anim>
                                    <p:anim calcmode="lin" valueType="num">
                                      <p:cBhvr additive="base">
                                        <p:cTn id="52"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500" fill="hold"/>
                                        <p:tgtEl>
                                          <p:spTgt spid="16"/>
                                        </p:tgtEl>
                                        <p:attrNameLst>
                                          <p:attrName>ppt_x</p:attrName>
                                        </p:attrNameLst>
                                      </p:cBhvr>
                                      <p:tavLst>
                                        <p:tav tm="0">
                                          <p:val>
                                            <p:strVal val="0-#ppt_w/2"/>
                                          </p:val>
                                        </p:tav>
                                        <p:tav tm="100000">
                                          <p:val>
                                            <p:strVal val="#ppt_x"/>
                                          </p:val>
                                        </p:tav>
                                      </p:tavLst>
                                    </p:anim>
                                    <p:anim calcmode="lin" valueType="num">
                                      <p:cBhvr additive="base">
                                        <p:cTn id="5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7">
                                            <p:txEl>
                                              <p:pRg st="7" end="7"/>
                                            </p:txEl>
                                          </p:spTgt>
                                        </p:tgtEl>
                                        <p:attrNameLst>
                                          <p:attrName>style.visibility</p:attrName>
                                        </p:attrNameLst>
                                      </p:cBhvr>
                                      <p:to>
                                        <p:strVal val="visible"/>
                                      </p:to>
                                    </p:set>
                                    <p:anim calcmode="lin" valueType="num">
                                      <p:cBhvr additive="base">
                                        <p:cTn id="63"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7" end="7"/>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2">
                                            <p:txEl>
                                              <p:pRg st="7" end="7"/>
                                            </p:txEl>
                                          </p:spTgt>
                                        </p:tgtEl>
                                        <p:attrNameLst>
                                          <p:attrName>style.visibility</p:attrName>
                                        </p:attrNameLst>
                                      </p:cBhvr>
                                      <p:to>
                                        <p:strVal val="visible"/>
                                      </p:to>
                                    </p:set>
                                    <p:anim calcmode="lin" valueType="num">
                                      <p:cBhvr additive="base">
                                        <p:cTn id="67"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18"/>
                                        </p:tgtEl>
                                        <p:attrNameLst>
                                          <p:attrName>style.visibility</p:attrName>
                                        </p:attrNameLst>
                                      </p:cBhvr>
                                      <p:to>
                                        <p:strVal val="visible"/>
                                      </p:to>
                                    </p:set>
                                    <p:anim calcmode="lin" valueType="num">
                                      <p:cBhvr additive="base">
                                        <p:cTn id="73" dur="500" fill="hold"/>
                                        <p:tgtEl>
                                          <p:spTgt spid="18"/>
                                        </p:tgtEl>
                                        <p:attrNameLst>
                                          <p:attrName>ppt_x</p:attrName>
                                        </p:attrNameLst>
                                      </p:cBhvr>
                                      <p:tavLst>
                                        <p:tav tm="0">
                                          <p:val>
                                            <p:strVal val="0-#ppt_w/2"/>
                                          </p:val>
                                        </p:tav>
                                        <p:tav tm="100000">
                                          <p:val>
                                            <p:strVal val="#ppt_x"/>
                                          </p:val>
                                        </p:tav>
                                      </p:tavLst>
                                    </p:anim>
                                    <p:anim calcmode="lin" valueType="num">
                                      <p:cBhvr additive="base">
                                        <p:cTn id="74" dur="500" fill="hold"/>
                                        <p:tgtEl>
                                          <p:spTgt spid="18"/>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500" fill="hold"/>
                                        <p:tgtEl>
                                          <p:spTgt spid="17"/>
                                        </p:tgtEl>
                                        <p:attrNameLst>
                                          <p:attrName>ppt_x</p:attrName>
                                        </p:attrNameLst>
                                      </p:cBhvr>
                                      <p:tavLst>
                                        <p:tav tm="0">
                                          <p:val>
                                            <p:strVal val="0-#ppt_w/2"/>
                                          </p:val>
                                        </p:tav>
                                        <p:tav tm="100000">
                                          <p:val>
                                            <p:strVal val="#ppt_x"/>
                                          </p:val>
                                        </p:tav>
                                      </p:tavLst>
                                    </p:anim>
                                    <p:anim calcmode="lin" valueType="num">
                                      <p:cBhvr additive="base">
                                        <p:cTn id="78" dur="500" fill="hold"/>
                                        <p:tgtEl>
                                          <p:spTgt spid="17"/>
                                        </p:tgtEl>
                                        <p:attrNameLst>
                                          <p:attrName>ppt_y</p:attrName>
                                        </p:attrNameLst>
                                      </p:cBhvr>
                                      <p:tavLst>
                                        <p:tav tm="0">
                                          <p:val>
                                            <p:strVal val="#ppt_y"/>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15"/>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14"/>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6"/>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additive="base">
                                        <p:cTn id="89" dur="500" fill="hold"/>
                                        <p:tgtEl>
                                          <p:spTgt spid="19"/>
                                        </p:tgtEl>
                                        <p:attrNameLst>
                                          <p:attrName>ppt_x</p:attrName>
                                        </p:attrNameLst>
                                      </p:cBhvr>
                                      <p:tavLst>
                                        <p:tav tm="0">
                                          <p:val>
                                            <p:strVal val="0-#ppt_w/2"/>
                                          </p:val>
                                        </p:tav>
                                        <p:tav tm="100000">
                                          <p:val>
                                            <p:strVal val="#ppt_x"/>
                                          </p:val>
                                        </p:tav>
                                      </p:tavLst>
                                    </p:anim>
                                    <p:anim calcmode="lin" valueType="num">
                                      <p:cBhvr additive="base">
                                        <p:cTn id="90"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7">
                                            <p:txEl>
                                              <p:pRg st="8" end="8"/>
                                            </p:txEl>
                                          </p:spTgt>
                                        </p:tgtEl>
                                        <p:attrNameLst>
                                          <p:attrName>style.visibility</p:attrName>
                                        </p:attrNameLst>
                                      </p:cBhvr>
                                      <p:to>
                                        <p:strVal val="visible"/>
                                      </p:to>
                                    </p:set>
                                    <p:anim calcmode="lin" valueType="num">
                                      <p:cBhvr additive="base">
                                        <p:cTn id="95"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7">
                                            <p:txEl>
                                              <p:pRg st="8" end="8"/>
                                            </p:txEl>
                                          </p:spTgt>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2">
                                            <p:txEl>
                                              <p:pRg st="8" end="8"/>
                                            </p:txEl>
                                          </p:spTgt>
                                        </p:tgtEl>
                                        <p:attrNameLst>
                                          <p:attrName>style.visibility</p:attrName>
                                        </p:attrNameLst>
                                      </p:cBhvr>
                                      <p:to>
                                        <p:strVal val="visible"/>
                                      </p:to>
                                    </p:set>
                                    <p:anim calcmode="lin" valueType="num">
                                      <p:cBhvr additive="base">
                                        <p:cTn id="99"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7">
                                            <p:txEl>
                                              <p:pRg st="10" end="10"/>
                                            </p:txEl>
                                          </p:spTgt>
                                        </p:tgtEl>
                                        <p:attrNameLst>
                                          <p:attrName>style.visibility</p:attrName>
                                        </p:attrNameLst>
                                      </p:cBhvr>
                                      <p:to>
                                        <p:strVal val="visible"/>
                                      </p:to>
                                    </p:set>
                                    <p:anim calcmode="lin" valueType="num">
                                      <p:cBhvr additive="base">
                                        <p:cTn id="105" dur="500" fill="hold"/>
                                        <p:tgtEl>
                                          <p:spTgt spid="7">
                                            <p:txEl>
                                              <p:pRg st="10" end="10"/>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7">
                                            <p:txEl>
                                              <p:pRg st="10" end="10"/>
                                            </p:txEl>
                                          </p:spTgt>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2">
                                            <p:txEl>
                                              <p:pRg st="10" end="10"/>
                                            </p:txEl>
                                          </p:spTgt>
                                        </p:tgtEl>
                                        <p:attrNameLst>
                                          <p:attrName>style.visibility</p:attrName>
                                        </p:attrNameLst>
                                      </p:cBhvr>
                                      <p:to>
                                        <p:strVal val="visible"/>
                                      </p:to>
                                    </p:set>
                                    <p:anim calcmode="lin" valueType="num">
                                      <p:cBhvr additive="base">
                                        <p:cTn id="109"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2">
                                            <p:txEl>
                                              <p:pRg st="10" end="10"/>
                                            </p:txEl>
                                          </p:spTgt>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11"/>
                                        </p:tgtEl>
                                        <p:attrNameLst>
                                          <p:attrName>style.visibility</p:attrName>
                                        </p:attrNameLst>
                                      </p:cBhvr>
                                      <p:to>
                                        <p:strVal val="visible"/>
                                      </p:to>
                                    </p:set>
                                    <p:anim calcmode="lin" valueType="num">
                                      <p:cBhvr additive="base">
                                        <p:cTn id="113" dur="500" fill="hold"/>
                                        <p:tgtEl>
                                          <p:spTgt spid="11"/>
                                        </p:tgtEl>
                                        <p:attrNameLst>
                                          <p:attrName>ppt_x</p:attrName>
                                        </p:attrNameLst>
                                      </p:cBhvr>
                                      <p:tavLst>
                                        <p:tav tm="0">
                                          <p:val>
                                            <p:strVal val="0-#ppt_w/2"/>
                                          </p:val>
                                        </p:tav>
                                        <p:tav tm="100000">
                                          <p:val>
                                            <p:strVal val="#ppt_x"/>
                                          </p:val>
                                        </p:tav>
                                      </p:tavLst>
                                    </p:anim>
                                    <p:anim calcmode="lin" valueType="num">
                                      <p:cBhvr additive="base">
                                        <p:cTn id="114" dur="500" fill="hold"/>
                                        <p:tgtEl>
                                          <p:spTgt spid="11"/>
                                        </p:tgtEl>
                                        <p:attrNameLst>
                                          <p:attrName>ppt_y</p:attrName>
                                        </p:attrNameLst>
                                      </p:cBhvr>
                                      <p:tavLst>
                                        <p:tav tm="0">
                                          <p:val>
                                            <p:strVal val="#ppt_y"/>
                                          </p:val>
                                        </p:tav>
                                        <p:tav tm="100000">
                                          <p:val>
                                            <p:strVal val="#ppt_y"/>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10"/>
                                        </p:tgtEl>
                                        <p:attrNameLst>
                                          <p:attrName>style.visibility</p:attrName>
                                        </p:attrNameLst>
                                      </p:cBhvr>
                                      <p:to>
                                        <p:strVal val="visible"/>
                                      </p:to>
                                    </p:set>
                                    <p:anim calcmode="lin" valueType="num">
                                      <p:cBhvr additive="base">
                                        <p:cTn id="117" dur="500" fill="hold"/>
                                        <p:tgtEl>
                                          <p:spTgt spid="10"/>
                                        </p:tgtEl>
                                        <p:attrNameLst>
                                          <p:attrName>ppt_x</p:attrName>
                                        </p:attrNameLst>
                                      </p:cBhvr>
                                      <p:tavLst>
                                        <p:tav tm="0">
                                          <p:val>
                                            <p:strVal val="0-#ppt_w/2"/>
                                          </p:val>
                                        </p:tav>
                                        <p:tav tm="100000">
                                          <p:val>
                                            <p:strVal val="#ppt_x"/>
                                          </p:val>
                                        </p:tav>
                                      </p:tavLst>
                                    </p:anim>
                                    <p:anim calcmode="lin" valueType="num">
                                      <p:cBhvr additive="base">
                                        <p:cTn id="118" dur="500" fill="hold"/>
                                        <p:tgtEl>
                                          <p:spTgt spid="10"/>
                                        </p:tgtEl>
                                        <p:attrNameLst>
                                          <p:attrName>ppt_y</p:attrName>
                                        </p:attrNameLst>
                                      </p:cBhvr>
                                      <p:tavLst>
                                        <p:tav tm="0">
                                          <p:val>
                                            <p:strVal val="#ppt_y"/>
                                          </p:val>
                                        </p:tav>
                                        <p:tav tm="100000">
                                          <p:val>
                                            <p:strVal val="#ppt_y"/>
                                          </p:val>
                                        </p:tav>
                                      </p:tavLst>
                                    </p:anim>
                                  </p:childTnLst>
                                </p:cTn>
                              </p:par>
                              <p:par>
                                <p:cTn id="119" presetID="1" presetClass="exit" presetSubtype="0" fill="hold" nodeType="withEffect">
                                  <p:stCondLst>
                                    <p:cond delay="0"/>
                                  </p:stCondLst>
                                  <p:childTnLst>
                                    <p:set>
                                      <p:cBhvr>
                                        <p:cTn id="120" dur="1" fill="hold">
                                          <p:stCondLst>
                                            <p:cond delay="0"/>
                                          </p:stCondLst>
                                        </p:cTn>
                                        <p:tgtEl>
                                          <p:spTgt spid="19"/>
                                        </p:tgtEl>
                                        <p:attrNameLst>
                                          <p:attrName>style.visibility</p:attrName>
                                        </p:attrNameLst>
                                      </p:cBhvr>
                                      <p:to>
                                        <p:strVal val="hidden"/>
                                      </p:to>
                                    </p:set>
                                  </p:childTnLst>
                                </p:cTn>
                              </p:par>
                              <p:par>
                                <p:cTn id="121" presetID="1" presetClass="exit" presetSubtype="0" fill="hold" grpId="1" nodeType="withEffect">
                                  <p:stCondLst>
                                    <p:cond delay="0"/>
                                  </p:stCondLst>
                                  <p:childTnLst>
                                    <p:set>
                                      <p:cBhvr>
                                        <p:cTn id="122" dur="1" fill="hold">
                                          <p:stCondLst>
                                            <p:cond delay="0"/>
                                          </p:stCondLst>
                                        </p:cTn>
                                        <p:tgtEl>
                                          <p:spTgt spid="17"/>
                                        </p:tgtEl>
                                        <p:attrNameLst>
                                          <p:attrName>style.visibility</p:attrName>
                                        </p:attrNameLst>
                                      </p:cBhvr>
                                      <p:to>
                                        <p:strVal val="hidden"/>
                                      </p:to>
                                    </p:set>
                                  </p:childTnLst>
                                </p:cTn>
                              </p:par>
                              <p:par>
                                <p:cTn id="123" presetID="1" presetClass="exit" presetSubtype="0" fill="hold" grpId="1" nodeType="withEffect">
                                  <p:stCondLst>
                                    <p:cond delay="0"/>
                                  </p:stCondLst>
                                  <p:childTnLst>
                                    <p:set>
                                      <p:cBhvr>
                                        <p:cTn id="124" dur="1" fill="hold">
                                          <p:stCondLst>
                                            <p:cond delay="0"/>
                                          </p:stCondLst>
                                        </p:cTn>
                                        <p:tgtEl>
                                          <p:spTgt spid="18"/>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2" presetClass="entr" presetSubtype="8" fill="hold" nodeType="clickEffect">
                                  <p:stCondLst>
                                    <p:cond delay="0"/>
                                  </p:stCondLst>
                                  <p:childTnLst>
                                    <p:set>
                                      <p:cBhvr>
                                        <p:cTn id="128" dur="1" fill="hold">
                                          <p:stCondLst>
                                            <p:cond delay="0"/>
                                          </p:stCondLst>
                                        </p:cTn>
                                        <p:tgtEl>
                                          <p:spTgt spid="7">
                                            <p:txEl>
                                              <p:pRg st="11" end="11"/>
                                            </p:txEl>
                                          </p:spTgt>
                                        </p:tgtEl>
                                        <p:attrNameLst>
                                          <p:attrName>style.visibility</p:attrName>
                                        </p:attrNameLst>
                                      </p:cBhvr>
                                      <p:to>
                                        <p:strVal val="visible"/>
                                      </p:to>
                                    </p:set>
                                    <p:anim calcmode="lin" valueType="num">
                                      <p:cBhvr additive="base">
                                        <p:cTn id="129" dur="500" fill="hold"/>
                                        <p:tgtEl>
                                          <p:spTgt spid="7">
                                            <p:txEl>
                                              <p:pRg st="11" end="1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7">
                                            <p:txEl>
                                              <p:pRg st="11" end="11"/>
                                            </p:txEl>
                                          </p:spTgt>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0"/>
                                  </p:stCondLst>
                                  <p:childTnLst>
                                    <p:set>
                                      <p:cBhvr>
                                        <p:cTn id="132" dur="1" fill="hold">
                                          <p:stCondLst>
                                            <p:cond delay="0"/>
                                          </p:stCondLst>
                                        </p:cTn>
                                        <p:tgtEl>
                                          <p:spTgt spid="2">
                                            <p:txEl>
                                              <p:pRg st="11" end="11"/>
                                            </p:txEl>
                                          </p:spTgt>
                                        </p:tgtEl>
                                        <p:attrNameLst>
                                          <p:attrName>style.visibility</p:attrName>
                                        </p:attrNameLst>
                                      </p:cBhvr>
                                      <p:to>
                                        <p:strVal val="visible"/>
                                      </p:to>
                                    </p:set>
                                    <p:anim calcmode="lin" valueType="num">
                                      <p:cBhvr additive="base">
                                        <p:cTn id="133" dur="500" fill="hold"/>
                                        <p:tgtEl>
                                          <p:spTgt spid="2">
                                            <p:txEl>
                                              <p:pRg st="11" end="11"/>
                                            </p:txEl>
                                          </p:spTgt>
                                        </p:tgtEl>
                                        <p:attrNameLst>
                                          <p:attrName>ppt_x</p:attrName>
                                        </p:attrNameLst>
                                      </p:cBhvr>
                                      <p:tavLst>
                                        <p:tav tm="0">
                                          <p:val>
                                            <p:strVal val="0-#ppt_w/2"/>
                                          </p:val>
                                        </p:tav>
                                        <p:tav tm="100000">
                                          <p:val>
                                            <p:strVal val="#ppt_x"/>
                                          </p:val>
                                        </p:tav>
                                      </p:tavLst>
                                    </p:anim>
                                    <p:anim calcmode="lin" valueType="num">
                                      <p:cBhvr additive="base">
                                        <p:cTn id="134" dur="500" fill="hold"/>
                                        <p:tgtEl>
                                          <p:spTgt spid="2">
                                            <p:txEl>
                                              <p:pRg st="11" end="11"/>
                                            </p:txEl>
                                          </p:spTgt>
                                        </p:tgtEl>
                                        <p:attrNameLst>
                                          <p:attrName>ppt_y</p:attrName>
                                        </p:attrNameLst>
                                      </p:cBhvr>
                                      <p:tavLst>
                                        <p:tav tm="0">
                                          <p:val>
                                            <p:strVal val="#ppt_y"/>
                                          </p:val>
                                        </p:tav>
                                        <p:tav tm="100000">
                                          <p:val>
                                            <p:strVal val="#ppt_y"/>
                                          </p:val>
                                        </p:tav>
                                      </p:tavLst>
                                    </p:anim>
                                  </p:childTnLst>
                                </p:cTn>
                              </p:par>
                              <p:par>
                                <p:cTn id="135" presetID="2" presetClass="entr" presetSubtype="8" fill="hold" grpId="0"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additive="base">
                                        <p:cTn id="137" dur="500" fill="hold"/>
                                        <p:tgtEl>
                                          <p:spTgt spid="12"/>
                                        </p:tgtEl>
                                        <p:attrNameLst>
                                          <p:attrName>ppt_x</p:attrName>
                                        </p:attrNameLst>
                                      </p:cBhvr>
                                      <p:tavLst>
                                        <p:tav tm="0">
                                          <p:val>
                                            <p:strVal val="0-#ppt_w/2"/>
                                          </p:val>
                                        </p:tav>
                                        <p:tav tm="100000">
                                          <p:val>
                                            <p:strVal val="#ppt_x"/>
                                          </p:val>
                                        </p:tav>
                                      </p:tavLst>
                                    </p:anim>
                                    <p:anim calcmode="lin" valueType="num">
                                      <p:cBhvr additive="base">
                                        <p:cTn id="138" dur="500" fill="hold"/>
                                        <p:tgtEl>
                                          <p:spTgt spid="12"/>
                                        </p:tgtEl>
                                        <p:attrNameLst>
                                          <p:attrName>ppt_y</p:attrName>
                                        </p:attrNameLst>
                                      </p:cBhvr>
                                      <p:tavLst>
                                        <p:tav tm="0">
                                          <p:val>
                                            <p:strVal val="#ppt_y"/>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11"/>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10"/>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xit" presetSubtype="4" fill="hold" nodeType="clickEffect">
                                  <p:stCondLst>
                                    <p:cond delay="0"/>
                                  </p:stCondLst>
                                  <p:childTnLst>
                                    <p:anim calcmode="lin" valueType="num">
                                      <p:cBhvr additive="base">
                                        <p:cTn id="146" dur="500"/>
                                        <p:tgtEl>
                                          <p:spTgt spid="3"/>
                                        </p:tgtEl>
                                        <p:attrNameLst>
                                          <p:attrName>ppt_x</p:attrName>
                                        </p:attrNameLst>
                                      </p:cBhvr>
                                      <p:tavLst>
                                        <p:tav tm="0">
                                          <p:val>
                                            <p:strVal val="ppt_x"/>
                                          </p:val>
                                        </p:tav>
                                        <p:tav tm="100000">
                                          <p:val>
                                            <p:strVal val="ppt_x"/>
                                          </p:val>
                                        </p:tav>
                                      </p:tavLst>
                                    </p:anim>
                                    <p:anim calcmode="lin" valueType="num">
                                      <p:cBhvr additive="base">
                                        <p:cTn id="147" dur="500"/>
                                        <p:tgtEl>
                                          <p:spTgt spid="3"/>
                                        </p:tgtEl>
                                        <p:attrNameLst>
                                          <p:attrName>ppt_y</p:attrName>
                                        </p:attrNameLst>
                                      </p:cBhvr>
                                      <p:tavLst>
                                        <p:tav tm="0">
                                          <p:val>
                                            <p:strVal val="ppt_y"/>
                                          </p:val>
                                        </p:tav>
                                        <p:tav tm="100000">
                                          <p:val>
                                            <p:strVal val="1+ppt_h/2"/>
                                          </p:val>
                                        </p:tav>
                                      </p:tavLst>
                                    </p:anim>
                                    <p:set>
                                      <p:cBhvr>
                                        <p:cTn id="148" dur="1" fill="hold">
                                          <p:stCondLst>
                                            <p:cond delay="499"/>
                                          </p:stCondLst>
                                        </p:cTn>
                                        <p:tgtEl>
                                          <p:spTgt spid="3"/>
                                        </p:tgtEl>
                                        <p:attrNameLst>
                                          <p:attrName>style.visibility</p:attrName>
                                        </p:attrNameLst>
                                      </p:cBhvr>
                                      <p:to>
                                        <p:strVal val="hidden"/>
                                      </p:to>
                                    </p:set>
                                  </p:childTnLst>
                                </p:cTn>
                              </p:par>
                              <p:par>
                                <p:cTn id="149" presetID="1" presetClass="exit" presetSubtype="0" fill="hold" grpId="1" nodeType="withEffect">
                                  <p:stCondLst>
                                    <p:cond delay="0"/>
                                  </p:stCondLst>
                                  <p:childTnLst>
                                    <p:set>
                                      <p:cBhvr>
                                        <p:cTn id="150" dur="1" fill="hold">
                                          <p:stCondLst>
                                            <p:cond delay="0"/>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7" grpId="0" animBg="1"/>
      <p:bldP spid="17" grpId="1" animBg="1"/>
      <p:bldP spid="18" grpId="0" animBg="1"/>
      <p:bldP spid="18" grpId="1" animBg="1"/>
      <p:bldP spid="10" grpId="0" animBg="1"/>
      <p:bldP spid="10" grpId="1" animBg="1"/>
      <p:bldP spid="11" grpId="0" animBg="1"/>
      <p:bldP spid="11" grpId="1" animBg="1"/>
      <p:bldP spid="12" grpId="0" animBg="1"/>
      <p:bldP spid="12" grpId="1"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5" name="Rectangle 14">
            <a:extLst>
              <a:ext uri="{FF2B5EF4-FFF2-40B4-BE49-F238E27FC236}">
                <a16:creationId xmlns:a16="http://schemas.microsoft.com/office/drawing/2014/main" id="{5D548E77-C6A9-44AB-918E-BD7C5CD5F6C7}"/>
              </a:ext>
            </a:extLst>
          </p:cNvPr>
          <p:cNvSpPr/>
          <p:nvPr/>
        </p:nvSpPr>
        <p:spPr>
          <a:xfrm>
            <a:off x="4876808" y="695076"/>
            <a:ext cx="78518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5" name="Group 44">
            <a:extLst>
              <a:ext uri="{FF2B5EF4-FFF2-40B4-BE49-F238E27FC236}">
                <a16:creationId xmlns:a16="http://schemas.microsoft.com/office/drawing/2014/main" id="{2EFB9BD4-B92D-4B1F-9292-8C47D8C18C76}"/>
              </a:ext>
            </a:extLst>
          </p:cNvPr>
          <p:cNvGrpSpPr/>
          <p:nvPr/>
        </p:nvGrpSpPr>
        <p:grpSpPr>
          <a:xfrm>
            <a:off x="2470360" y="1498600"/>
            <a:ext cx="450640" cy="736600"/>
            <a:chOff x="-149047" y="1676400"/>
            <a:chExt cx="450640" cy="736600"/>
          </a:xfrm>
        </p:grpSpPr>
        <p:grpSp>
          <p:nvGrpSpPr>
            <p:cNvPr id="38" name="Group 37">
              <a:extLst>
                <a:ext uri="{FF2B5EF4-FFF2-40B4-BE49-F238E27FC236}">
                  <a16:creationId xmlns:a16="http://schemas.microsoft.com/office/drawing/2014/main" id="{B63BC3ED-AE6B-4E7E-9545-4E4A141C3107}"/>
                </a:ext>
              </a:extLst>
            </p:cNvPr>
            <p:cNvGrpSpPr/>
            <p:nvPr/>
          </p:nvGrpSpPr>
          <p:grpSpPr>
            <a:xfrm>
              <a:off x="-149047" y="1676400"/>
              <a:ext cx="450640" cy="736600"/>
              <a:chOff x="2389690" y="1524000"/>
              <a:chExt cx="450640" cy="736600"/>
            </a:xfrm>
          </p:grpSpPr>
          <p:sp>
            <p:nvSpPr>
              <p:cNvPr id="39" name="Rectangle 38">
                <a:extLst>
                  <a:ext uri="{FF2B5EF4-FFF2-40B4-BE49-F238E27FC236}">
                    <a16:creationId xmlns:a16="http://schemas.microsoft.com/office/drawing/2014/main" id="{53276ABD-FF94-4E17-81AD-F55112EF692E}"/>
                  </a:ext>
                </a:extLst>
              </p:cNvPr>
              <p:cNvSpPr/>
              <p:nvPr/>
            </p:nvSpPr>
            <p:spPr>
              <a:xfrm>
                <a:off x="2402390" y="1860490"/>
                <a:ext cx="43794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41" name="Rectangle 40">
                <a:extLst>
                  <a:ext uri="{FF2B5EF4-FFF2-40B4-BE49-F238E27FC236}">
                    <a16:creationId xmlns:a16="http://schemas.microsoft.com/office/drawing/2014/main" id="{3E42B5D8-D5BF-42F3-8F72-64CFA52EBE81}"/>
                  </a:ext>
                </a:extLst>
              </p:cNvPr>
              <p:cNvSpPr/>
              <p:nvPr/>
            </p:nvSpPr>
            <p:spPr>
              <a:xfrm>
                <a:off x="2389690" y="1524000"/>
                <a:ext cx="43794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cxnSp>
          <p:nvCxnSpPr>
            <p:cNvPr id="43" name="Straight Connector 42">
              <a:extLst>
                <a:ext uri="{FF2B5EF4-FFF2-40B4-BE49-F238E27FC236}">
                  <a16:creationId xmlns:a16="http://schemas.microsoft.com/office/drawing/2014/main" id="{0F1A52A9-19A4-49A5-82A6-2CF01A929271}"/>
                </a:ext>
              </a:extLst>
            </p:cNvPr>
            <p:cNvCxnSpPr>
              <a:cxnSpLocks/>
            </p:cNvCxnSpPr>
            <p:nvPr/>
          </p:nvCxnSpPr>
          <p:spPr bwMode="auto">
            <a:xfrm flipH="1">
              <a:off x="10560" y="2162424"/>
              <a:ext cx="145188" cy="161676"/>
            </a:xfrm>
            <a:prstGeom prst="line">
              <a:avLst/>
            </a:prstGeom>
            <a:noFill/>
            <a:ln w="12700" cap="flat" cmpd="sng" algn="ctr">
              <a:solidFill>
                <a:schemeClr val="hlink"/>
              </a:solidFill>
              <a:prstDash val="solid"/>
              <a:round/>
              <a:headEnd type="none" w="med" len="med"/>
              <a:tailEnd type="none"/>
            </a:ln>
            <a:effectLst/>
          </p:spPr>
        </p:cxnSp>
      </p:grpSp>
      <p:sp>
        <p:nvSpPr>
          <p:cNvPr id="35" name="Rectangle 34">
            <a:extLst>
              <a:ext uri="{FF2B5EF4-FFF2-40B4-BE49-F238E27FC236}">
                <a16:creationId xmlns:a16="http://schemas.microsoft.com/office/drawing/2014/main" id="{B320EF02-768C-4E01-8897-A516C62406B9}"/>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21" name="Oval 20">
            <a:extLst>
              <a:ext uri="{FF2B5EF4-FFF2-40B4-BE49-F238E27FC236}">
                <a16:creationId xmlns:a16="http://schemas.microsoft.com/office/drawing/2014/main" id="{33346347-3873-4F4A-9FFE-AEA8DE9B0F27}"/>
              </a:ext>
            </a:extLst>
          </p:cNvPr>
          <p:cNvSpPr/>
          <p:nvPr/>
        </p:nvSpPr>
        <p:spPr>
          <a:xfrm>
            <a:off x="5098960" y="1586605"/>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2" name="Oval 21">
            <a:extLst>
              <a:ext uri="{FF2B5EF4-FFF2-40B4-BE49-F238E27FC236}">
                <a16:creationId xmlns:a16="http://schemas.microsoft.com/office/drawing/2014/main" id="{EBD295FD-8F4C-4F2A-AEAA-5237DEB16657}"/>
              </a:ext>
            </a:extLst>
          </p:cNvPr>
          <p:cNvSpPr/>
          <p:nvPr/>
        </p:nvSpPr>
        <p:spPr>
          <a:xfrm>
            <a:off x="5098960" y="1916805"/>
            <a:ext cx="310890" cy="304800"/>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graphicFrame>
        <p:nvGraphicFramePr>
          <p:cNvPr id="23" name="Table 2">
            <a:extLst>
              <a:ext uri="{FF2B5EF4-FFF2-40B4-BE49-F238E27FC236}">
                <a16:creationId xmlns:a16="http://schemas.microsoft.com/office/drawing/2014/main" id="{84E6AFE3-777C-4411-9863-492E73FC1D6D}"/>
              </a:ext>
            </a:extLst>
          </p:cNvPr>
          <p:cNvGraphicFramePr>
            <a:graphicFrameLocks noGrp="1"/>
          </p:cNvGraphicFramePr>
          <p:nvPr>
            <p:extLst>
              <p:ext uri="{D42A27DB-BD31-4B8C-83A1-F6EECF244321}">
                <p14:modId xmlns:p14="http://schemas.microsoft.com/office/powerpoint/2010/main" val="932397766"/>
              </p:ext>
            </p:extLst>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8A76EB40-2AEB-4289-A37F-80D7B94BE6AE}"/>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5" name="Table 2">
            <a:extLst>
              <a:ext uri="{FF2B5EF4-FFF2-40B4-BE49-F238E27FC236}">
                <a16:creationId xmlns:a16="http://schemas.microsoft.com/office/drawing/2014/main" id="{858CA43A-4536-4FB7-8330-0865E3D66B38}"/>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C6A1AE68-C6BA-40EF-82EA-9EFF78A237F6}"/>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9" name="Rectangle 28"/>
          <p:cNvSpPr/>
          <p:nvPr/>
        </p:nvSpPr>
        <p:spPr>
          <a:xfrm>
            <a:off x="42921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0" name="Rectangle 2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1" name="Text Box 21">
            <a:extLst>
              <a:ext uri="{FF2B5EF4-FFF2-40B4-BE49-F238E27FC236}">
                <a16:creationId xmlns:a16="http://schemas.microsoft.com/office/drawing/2014/main" id="{979130EA-3CBD-46D6-8D3F-EE1E3DFCCEEE}"/>
              </a:ext>
            </a:extLst>
          </p:cNvPr>
          <p:cNvSpPr txBox="1">
            <a:spLocks noChangeArrowheads="1"/>
          </p:cNvSpPr>
          <p:nvPr/>
        </p:nvSpPr>
        <p:spPr bwMode="auto">
          <a:xfrm>
            <a:off x="5254405" y="4872097"/>
            <a:ext cx="3762466"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600" dirty="0">
                <a:solidFill>
                  <a:srgbClr val="FFFFFF"/>
                </a:solidFill>
              </a:rPr>
              <a:t>Possibilities:            </a:t>
            </a:r>
            <a:endParaRPr lang="en-US" altLang="en-US" sz="1600" dirty="0">
              <a:solidFill>
                <a:srgbClr val="FFFFFF"/>
              </a:solidFill>
              <a:cs typeface="Arial" pitchFamily="34" charset="0"/>
            </a:endParaRPr>
          </a:p>
          <a:p>
            <a:pPr marL="285750" indent="-285750" eaLnBrk="1" hangingPunct="1">
              <a:spcBef>
                <a:spcPct val="0"/>
              </a:spcBef>
              <a:defRPr/>
            </a:pPr>
            <a:r>
              <a:rPr lang="en-US" altLang="en-US" sz="1600" dirty="0">
                <a:solidFill>
                  <a:srgbClr val="FEFEFE"/>
                </a:solidFill>
                <a:cs typeface="Arial" pitchFamily="34" charset="0"/>
              </a:rPr>
              <a:t> </a:t>
            </a:r>
            <a:r>
              <a:rPr lang="en-US" altLang="en-US" sz="1600" dirty="0">
                <a:solidFill>
                  <a:srgbClr val="FFC000"/>
                </a:solidFill>
                <a:cs typeface="Arial" pitchFamily="34" charset="0"/>
              </a:rPr>
              <a:t>P</a:t>
            </a:r>
            <a:r>
              <a:rPr lang="en-US" altLang="en-US" sz="1600" dirty="0">
                <a:solidFill>
                  <a:srgbClr val="FFFFFF"/>
                </a:solidFill>
                <a:cs typeface="Arial" pitchFamily="34" charset="0"/>
              </a:rPr>
              <a:t>  being true causes  </a:t>
            </a:r>
            <a:r>
              <a:rPr lang="en-US" altLang="en-US" sz="1600" dirty="0">
                <a:solidFill>
                  <a:srgbClr val="FFC000"/>
                </a:solidFill>
                <a:cs typeface="Arial" pitchFamily="34" charset="0"/>
              </a:rPr>
              <a:t>Q</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EFEFE"/>
                </a:solidFill>
                <a:cs typeface="Arial" pitchFamily="34" charset="0"/>
                <a:sym typeface="Symbol" pitchFamily="18" charset="2"/>
              </a:rPr>
              <a:t> </a:t>
            </a:r>
            <a:r>
              <a:rPr lang="en-US" altLang="en-US" sz="1600" dirty="0">
                <a:solidFill>
                  <a:srgbClr val="FFC000"/>
                </a:solidFill>
                <a:cs typeface="Arial" pitchFamily="34" charset="0"/>
                <a:sym typeface="Symbol" pitchFamily="18" charset="2"/>
              </a:rPr>
              <a:t>Q</a:t>
            </a:r>
            <a:r>
              <a:rPr lang="en-US" altLang="en-US" sz="1600" dirty="0">
                <a:solidFill>
                  <a:srgbClr val="FFFFFF"/>
                </a:solidFill>
                <a:cs typeface="Arial" pitchFamily="34" charset="0"/>
              </a:rPr>
              <a:t> being true causes </a:t>
            </a:r>
            <a:r>
              <a:rPr lang="en-US" altLang="en-US" sz="1600" dirty="0">
                <a:solidFill>
                  <a:srgbClr val="FFC000"/>
                </a:solidFill>
                <a:cs typeface="Arial" pitchFamily="34" charset="0"/>
                <a:sym typeface="Symbol" pitchFamily="18" charset="2"/>
              </a:rPr>
              <a:t>P</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FFFFF"/>
                </a:solidFill>
                <a:cs typeface="Arial" pitchFamily="34" charset="0"/>
                <a:sym typeface="Symbol" pitchFamily="18" charset="2"/>
              </a:rPr>
              <a:t> </a:t>
            </a:r>
            <a:r>
              <a:rPr lang="en-US" altLang="en-US" sz="1600" dirty="0">
                <a:solidFill>
                  <a:srgbClr val="FFC000"/>
                </a:solidFill>
                <a:cs typeface="Arial" pitchFamily="34" charset="0"/>
                <a:sym typeface="Symbol" pitchFamily="18" charset="2"/>
              </a:rPr>
              <a:t>R </a:t>
            </a:r>
            <a:r>
              <a:rPr lang="en-US" altLang="en-US" sz="1600" dirty="0">
                <a:solidFill>
                  <a:srgbClr val="FFFFFF"/>
                </a:solidFill>
                <a:cs typeface="Arial" pitchFamily="34" charset="0"/>
              </a:rPr>
              <a:t>being true causes  </a:t>
            </a:r>
            <a:r>
              <a:rPr lang="en-US" altLang="en-US" sz="1600" dirty="0">
                <a:solidFill>
                  <a:srgbClr val="FFC000"/>
                </a:solidFill>
                <a:cs typeface="Arial" pitchFamily="34" charset="0"/>
                <a:sym typeface="Symbol" pitchFamily="18" charset="2"/>
              </a:rPr>
              <a:t>P</a:t>
            </a:r>
            <a:r>
              <a:rPr lang="en-US" altLang="en-US" sz="1600" dirty="0">
                <a:solidFill>
                  <a:srgbClr val="FFFFFF"/>
                </a:solidFill>
                <a:cs typeface="Arial" pitchFamily="34" charset="0"/>
              </a:rPr>
              <a:t> and </a:t>
            </a:r>
            <a:r>
              <a:rPr lang="en-US" altLang="en-US" sz="1600" dirty="0">
                <a:solidFill>
                  <a:srgbClr val="FFC000"/>
                </a:solidFill>
                <a:cs typeface="Arial" pitchFamily="34" charset="0"/>
                <a:sym typeface="Symbol" pitchFamily="18" charset="2"/>
              </a:rPr>
              <a:t>Q</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FFFFF"/>
                </a:solidFill>
                <a:cs typeface="Arial" pitchFamily="34" charset="0"/>
              </a:rPr>
              <a:t>Impossible for </a:t>
            </a:r>
            <a:r>
              <a:rPr lang="en-US" altLang="en-US" sz="1600" dirty="0">
                <a:solidFill>
                  <a:srgbClr val="FFC000"/>
                </a:solidFill>
                <a:cs typeface="Arial" pitchFamily="34" charset="0"/>
                <a:sym typeface="Symbol" pitchFamily="18" charset="2"/>
              </a:rPr>
              <a:t>P </a:t>
            </a:r>
            <a:r>
              <a:rPr lang="en-US" altLang="en-US" sz="1600" dirty="0">
                <a:solidFill>
                  <a:srgbClr val="FFFFFF"/>
                </a:solidFill>
                <a:cs typeface="Arial" pitchFamily="34" charset="0"/>
              </a:rPr>
              <a:t>and </a:t>
            </a:r>
            <a:r>
              <a:rPr lang="en-US" altLang="en-US" sz="1600" dirty="0">
                <a:solidFill>
                  <a:srgbClr val="FFC000"/>
                </a:solidFill>
                <a:cs typeface="Arial" pitchFamily="34" charset="0"/>
                <a:sym typeface="Symbol" pitchFamily="18" charset="2"/>
              </a:rPr>
              <a:t>Q.</a:t>
            </a:r>
            <a:endParaRPr lang="en-US" altLang="en-US" sz="1600" dirty="0">
              <a:solidFill>
                <a:srgbClr val="FFFFFF"/>
              </a:solidFill>
              <a:cs typeface="Arial" pitchFamily="34" charset="0"/>
            </a:endParaRPr>
          </a:p>
          <a:p>
            <a:pPr marL="285750" indent="-285750" eaLnBrk="1" hangingPunct="1">
              <a:spcBef>
                <a:spcPct val="0"/>
              </a:spcBef>
              <a:defRPr/>
            </a:pPr>
            <a:r>
              <a:rPr lang="en-US" altLang="en-US" sz="1600" dirty="0">
                <a:solidFill>
                  <a:srgbClr val="FFFFFF"/>
                </a:solidFill>
                <a:cs typeface="Arial" pitchFamily="34" charset="0"/>
              </a:rPr>
              <a:t>Coincident </a:t>
            </a:r>
          </a:p>
          <a:p>
            <a:pPr indent="-228600" eaLnBrk="1" hangingPunct="1">
              <a:spcBef>
                <a:spcPct val="0"/>
              </a:spcBef>
              <a:buNone/>
              <a:defRPr/>
            </a:pPr>
            <a:r>
              <a:rPr lang="en-US" altLang="en-US" sz="1600" dirty="0">
                <a:solidFill>
                  <a:srgbClr val="FFFFFF"/>
                </a:solidFill>
                <a:cs typeface="Arial" pitchFamily="34" charset="0"/>
              </a:rPr>
              <a:t>   </a:t>
            </a:r>
            <a:r>
              <a:rPr lang="en-US" altLang="en-US" sz="1600" dirty="0">
                <a:solidFill>
                  <a:srgbClr val="FFFFFF"/>
                </a:solidFill>
              </a:rPr>
              <a:t>In statistics, the mantra is</a:t>
            </a:r>
          </a:p>
          <a:p>
            <a:pPr indent="-228600" eaLnBrk="1" hangingPunct="1">
              <a:spcBef>
                <a:spcPct val="0"/>
              </a:spcBef>
              <a:buNone/>
              <a:defRPr/>
            </a:pPr>
            <a:r>
              <a:rPr lang="en-US" altLang="en-US" sz="1600" dirty="0">
                <a:solidFill>
                  <a:srgbClr val="FFFFFF"/>
                </a:solidFill>
              </a:rPr>
              <a:t>       “Correlation </a:t>
            </a:r>
            <a:r>
              <a:rPr lang="en-US" altLang="en-US" sz="1600" dirty="0">
                <a:solidFill>
                  <a:srgbClr val="FFFFFF"/>
                </a:solidFill>
                <a:sym typeface="Symbol" panose="05050102010706020507" pitchFamily="18" charset="2"/>
              </a:rPr>
              <a:t> </a:t>
            </a:r>
            <a:r>
              <a:rPr lang="en-US" altLang="en-US" sz="1600" dirty="0">
                <a:solidFill>
                  <a:srgbClr val="FFFFFF"/>
                </a:solidFill>
              </a:rPr>
              <a:t>Causation”</a:t>
            </a:r>
          </a:p>
        </p:txBody>
      </p:sp>
      <p:cxnSp>
        <p:nvCxnSpPr>
          <p:cNvPr id="3" name="Straight Connector 2">
            <a:extLst>
              <a:ext uri="{FF2B5EF4-FFF2-40B4-BE49-F238E27FC236}">
                <a16:creationId xmlns:a16="http://schemas.microsoft.com/office/drawing/2014/main" id="{D47A18CD-2E1F-469A-881A-88835A430FF5}"/>
              </a:ext>
            </a:extLst>
          </p:cNvPr>
          <p:cNvCxnSpPr/>
          <p:nvPr/>
        </p:nvCxnSpPr>
        <p:spPr bwMode="auto">
          <a:xfrm flipV="1">
            <a:off x="5254405" y="5046394"/>
            <a:ext cx="3584795" cy="1358871"/>
          </a:xfrm>
          <a:prstGeom prst="line">
            <a:avLst/>
          </a:prstGeom>
          <a:noFill/>
          <a:ln w="25400" cap="flat" cmpd="sng" algn="ctr">
            <a:solidFill>
              <a:schemeClr val="hlink"/>
            </a:solidFill>
            <a:prstDash val="solid"/>
            <a:round/>
            <a:headEnd type="none" w="med" len="med"/>
            <a:tailEnd type="none"/>
          </a:ln>
          <a:effectLst/>
        </p:spPr>
      </p:cxnSp>
    </p:spTree>
    <p:extLst>
      <p:ext uri="{BB962C8B-B14F-4D97-AF65-F5344CB8AC3E}">
        <p14:creationId xmlns:p14="http://schemas.microsoft.com/office/powerpoint/2010/main" val="741947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4" end="4"/>
                                            </p:txEl>
                                          </p:spTgt>
                                        </p:tgtEl>
                                        <p:attrNameLst>
                                          <p:attrName>style.visibility</p:attrName>
                                        </p:attrNameLst>
                                      </p:cBhvr>
                                      <p:to>
                                        <p:strVal val="visible"/>
                                      </p:to>
                                    </p:set>
                                    <p:anim calcmode="lin" valueType="num">
                                      <p:cBhvr additive="base">
                                        <p:cTn id="7"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0-#ppt_w/2"/>
                                          </p:val>
                                        </p:tav>
                                        <p:tav tm="100000">
                                          <p:val>
                                            <p:strVal val="#ppt_x"/>
                                          </p:val>
                                        </p:tav>
                                      </p:tavLst>
                                    </p:anim>
                                    <p:anim calcmode="lin" valueType="num">
                                      <p:cBhvr additive="base">
                                        <p:cTn id="16" dur="500" fill="hold"/>
                                        <p:tgtEl>
                                          <p:spTgt spid="4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0-#ppt_w/2"/>
                                          </p:val>
                                        </p:tav>
                                        <p:tav tm="100000">
                                          <p:val>
                                            <p:strVal val="#ppt_x"/>
                                          </p:val>
                                        </p:tav>
                                      </p:tavLst>
                                    </p:anim>
                                    <p:anim calcmode="lin" valueType="num">
                                      <p:cBhvr additive="base">
                                        <p:cTn id="20" dur="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500" fill="hold"/>
                                        <p:tgtEl>
                                          <p:spTgt spid="22"/>
                                        </p:tgtEl>
                                        <p:attrNameLst>
                                          <p:attrName>ppt_x</p:attrName>
                                        </p:attrNameLst>
                                      </p:cBhvr>
                                      <p:tavLst>
                                        <p:tav tm="0">
                                          <p:val>
                                            <p:strVal val="0-#ppt_w/2"/>
                                          </p:val>
                                        </p:tav>
                                        <p:tav tm="100000">
                                          <p:val>
                                            <p:strVal val="#ppt_x"/>
                                          </p:val>
                                        </p:tav>
                                      </p:tavLst>
                                    </p:anim>
                                    <p:anim calcmode="lin" valueType="num">
                                      <p:cBhvr additive="base">
                                        <p:cTn id="24" dur="500" fill="hold"/>
                                        <p:tgtEl>
                                          <p:spTgt spid="2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500" fill="hold"/>
                                        <p:tgtEl>
                                          <p:spTgt spid="29"/>
                                        </p:tgtEl>
                                        <p:attrNameLst>
                                          <p:attrName>ppt_x</p:attrName>
                                        </p:attrNameLst>
                                      </p:cBhvr>
                                      <p:tavLst>
                                        <p:tav tm="0">
                                          <p:val>
                                            <p:strVal val="0-#ppt_w/2"/>
                                          </p:val>
                                        </p:tav>
                                        <p:tav tm="100000">
                                          <p:val>
                                            <p:strVal val="#ppt_x"/>
                                          </p:val>
                                        </p:tav>
                                      </p:tavLst>
                                    </p:anim>
                                    <p:anim calcmode="lin" valueType="num">
                                      <p:cBhvr additive="base">
                                        <p:cTn id="28" dur="500" fill="hold"/>
                                        <p:tgtEl>
                                          <p:spTgt spid="29"/>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500" fill="hold"/>
                                        <p:tgtEl>
                                          <p:spTgt spid="23"/>
                                        </p:tgtEl>
                                        <p:attrNameLst>
                                          <p:attrName>ppt_x</p:attrName>
                                        </p:attrNameLst>
                                      </p:cBhvr>
                                      <p:tavLst>
                                        <p:tav tm="0">
                                          <p:val>
                                            <p:strVal val="0-#ppt_w/2"/>
                                          </p:val>
                                        </p:tav>
                                        <p:tav tm="100000">
                                          <p:val>
                                            <p:strVal val="#ppt_x"/>
                                          </p:val>
                                        </p:tav>
                                      </p:tavLst>
                                    </p:anim>
                                    <p:anim calcmode="lin" valueType="num">
                                      <p:cBhvr additive="base">
                                        <p:cTn id="32"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
                                            <p:txEl>
                                              <p:pRg st="0" end="0"/>
                                            </p:txEl>
                                          </p:spTgt>
                                        </p:tgtEl>
                                        <p:attrNameLst>
                                          <p:attrName>style.visibility</p:attrName>
                                        </p:attrNameLst>
                                      </p:cBhvr>
                                      <p:to>
                                        <p:strVal val="visible"/>
                                      </p:to>
                                    </p:set>
                                    <p:anim calcmode="lin" valueType="num">
                                      <p:cBhvr additive="base">
                                        <p:cTn id="3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1">
                                            <p:txEl>
                                              <p:pRg st="1" end="1"/>
                                            </p:txEl>
                                          </p:spTgt>
                                        </p:tgtEl>
                                        <p:attrNameLst>
                                          <p:attrName>style.visibility</p:attrName>
                                        </p:attrNameLst>
                                      </p:cBhvr>
                                      <p:to>
                                        <p:strVal val="visible"/>
                                      </p:to>
                                    </p:set>
                                    <p:anim calcmode="lin" valueType="num">
                                      <p:cBhvr additive="base">
                                        <p:cTn id="43"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1">
                                            <p:txEl>
                                              <p:pRg st="2" end="2"/>
                                            </p:txEl>
                                          </p:spTgt>
                                        </p:tgtEl>
                                        <p:attrNameLst>
                                          <p:attrName>style.visibility</p:attrName>
                                        </p:attrNameLst>
                                      </p:cBhvr>
                                      <p:to>
                                        <p:strVal val="visible"/>
                                      </p:to>
                                    </p:set>
                                    <p:anim calcmode="lin" valueType="num">
                                      <p:cBhvr additive="base">
                                        <p:cTn id="49" dur="500" fill="hold"/>
                                        <p:tgtEl>
                                          <p:spTgt spid="31">
                                            <p:txEl>
                                              <p:pRg st="2" end="2"/>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1">
                                            <p:txEl>
                                              <p:pRg st="3" end="3"/>
                                            </p:txEl>
                                          </p:spTgt>
                                        </p:tgtEl>
                                        <p:attrNameLst>
                                          <p:attrName>style.visibility</p:attrName>
                                        </p:attrNameLst>
                                      </p:cBhvr>
                                      <p:to>
                                        <p:strVal val="visible"/>
                                      </p:to>
                                    </p:set>
                                    <p:anim calcmode="lin" valueType="num">
                                      <p:cBhvr additive="base">
                                        <p:cTn id="55" dur="500" fill="hold"/>
                                        <p:tgtEl>
                                          <p:spTgt spid="31">
                                            <p:txEl>
                                              <p:pRg st="3" end="3"/>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1">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1">
                                            <p:txEl>
                                              <p:pRg st="4" end="4"/>
                                            </p:txEl>
                                          </p:spTgt>
                                        </p:tgtEl>
                                        <p:attrNameLst>
                                          <p:attrName>style.visibility</p:attrName>
                                        </p:attrNameLst>
                                      </p:cBhvr>
                                      <p:to>
                                        <p:strVal val="visible"/>
                                      </p:to>
                                    </p:set>
                                    <p:anim calcmode="lin" valueType="num">
                                      <p:cBhvr additive="base">
                                        <p:cTn id="61" dur="500" fill="hold"/>
                                        <p:tgtEl>
                                          <p:spTgt spid="31">
                                            <p:txEl>
                                              <p:pRg st="4" end="4"/>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1">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31">
                                            <p:txEl>
                                              <p:pRg st="5" end="5"/>
                                            </p:txEl>
                                          </p:spTgt>
                                        </p:tgtEl>
                                        <p:attrNameLst>
                                          <p:attrName>style.visibility</p:attrName>
                                        </p:attrNameLst>
                                      </p:cBhvr>
                                      <p:to>
                                        <p:strVal val="visible"/>
                                      </p:to>
                                    </p:set>
                                    <p:anim calcmode="lin" valueType="num">
                                      <p:cBhvr additive="base">
                                        <p:cTn id="67" dur="500" fill="hold"/>
                                        <p:tgtEl>
                                          <p:spTgt spid="31">
                                            <p:txEl>
                                              <p:pRg st="5" end="5"/>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1">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31">
                                            <p:txEl>
                                              <p:pRg st="6" end="6"/>
                                            </p:txEl>
                                          </p:spTgt>
                                        </p:tgtEl>
                                        <p:attrNameLst>
                                          <p:attrName>style.visibility</p:attrName>
                                        </p:attrNameLst>
                                      </p:cBhvr>
                                      <p:to>
                                        <p:strVal val="visible"/>
                                      </p:to>
                                    </p:set>
                                    <p:anim calcmode="lin" valueType="num">
                                      <p:cBhvr additive="base">
                                        <p:cTn id="73" dur="500" fill="hold"/>
                                        <p:tgtEl>
                                          <p:spTgt spid="31">
                                            <p:txEl>
                                              <p:pRg st="6" end="6"/>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1">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1">
                                            <p:txEl>
                                              <p:pRg st="7" end="7"/>
                                            </p:txEl>
                                          </p:spTgt>
                                        </p:tgtEl>
                                        <p:attrNameLst>
                                          <p:attrName>style.visibility</p:attrName>
                                        </p:attrNameLst>
                                      </p:cBhvr>
                                      <p:to>
                                        <p:strVal val="visible"/>
                                      </p:to>
                                    </p:set>
                                    <p:anim calcmode="lin" valueType="num">
                                      <p:cBhvr additive="base">
                                        <p:cTn id="79" dur="500" fill="hold"/>
                                        <p:tgtEl>
                                          <p:spTgt spid="31">
                                            <p:txEl>
                                              <p:pRg st="7" end="7"/>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1">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3"/>
                                        </p:tgtEl>
                                        <p:attrNameLst>
                                          <p:attrName>style.visibility</p:attrName>
                                        </p:attrNameLst>
                                      </p:cBhvr>
                                      <p:to>
                                        <p:strVal val="visible"/>
                                      </p:to>
                                    </p:set>
                                    <p:anim calcmode="lin" valueType="num">
                                      <p:cBhvr additive="base">
                                        <p:cTn id="85" dur="500" fill="hold"/>
                                        <p:tgtEl>
                                          <p:spTgt spid="3"/>
                                        </p:tgtEl>
                                        <p:attrNameLst>
                                          <p:attrName>ppt_x</p:attrName>
                                        </p:attrNameLst>
                                      </p:cBhvr>
                                      <p:tavLst>
                                        <p:tav tm="0">
                                          <p:val>
                                            <p:strVal val="#ppt_x"/>
                                          </p:val>
                                        </p:tav>
                                        <p:tav tm="100000">
                                          <p:val>
                                            <p:strVal val="#ppt_x"/>
                                          </p:val>
                                        </p:tav>
                                      </p:tavLst>
                                    </p:anim>
                                    <p:anim calcmode="lin" valueType="num">
                                      <p:cBhvr additive="base">
                                        <p:cTn id="8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1" grpId="0" animBg="1"/>
      <p:bldP spid="22" grpId="0" animBg="1"/>
      <p:bldP spid="29"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3EEB6B-2C4E-8159-674A-D3A4FD206716}"/>
            </a:ext>
          </a:extLst>
        </p:cNvPr>
        <p:cNvGrpSpPr/>
        <p:nvPr/>
      </p:nvGrpSpPr>
      <p:grpSpPr>
        <a:xfrm>
          <a:off x="0" y="0"/>
          <a:ext cx="0" cy="0"/>
          <a:chOff x="0" y="0"/>
          <a:chExt cx="0" cy="0"/>
        </a:xfrm>
      </p:grpSpPr>
      <p:graphicFrame>
        <p:nvGraphicFramePr>
          <p:cNvPr id="48" name="Table 2">
            <a:extLst>
              <a:ext uri="{FF2B5EF4-FFF2-40B4-BE49-F238E27FC236}">
                <a16:creationId xmlns:a16="http://schemas.microsoft.com/office/drawing/2014/main" id="{5859FEB3-676E-0FF2-18E2-17AEB219D198}"/>
              </a:ext>
            </a:extLst>
          </p:cNvPr>
          <p:cNvGraphicFramePr>
            <a:graphicFrameLocks noGrp="1"/>
          </p:cNvGraphicFramePr>
          <p:nvPr/>
        </p:nvGraphicFramePr>
        <p:xfrm>
          <a:off x="725291" y="282627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pSp>
        <p:nvGrpSpPr>
          <p:cNvPr id="3" name="Group 2">
            <a:extLst>
              <a:ext uri="{FF2B5EF4-FFF2-40B4-BE49-F238E27FC236}">
                <a16:creationId xmlns:a16="http://schemas.microsoft.com/office/drawing/2014/main" id="{EDD35D8B-C690-A4A6-305B-22A864D076CB}"/>
              </a:ext>
            </a:extLst>
          </p:cNvPr>
          <p:cNvGrpSpPr/>
          <p:nvPr/>
        </p:nvGrpSpPr>
        <p:grpSpPr>
          <a:xfrm>
            <a:off x="62439" y="685800"/>
            <a:ext cx="9538761" cy="1752600"/>
            <a:chOff x="62439" y="685800"/>
            <a:chExt cx="9538761" cy="1752600"/>
          </a:xfrm>
        </p:grpSpPr>
        <p:sp>
          <p:nvSpPr>
            <p:cNvPr id="26" name="Text Box 21">
              <a:extLst>
                <a:ext uri="{FF2B5EF4-FFF2-40B4-BE49-F238E27FC236}">
                  <a16:creationId xmlns:a16="http://schemas.microsoft.com/office/drawing/2014/main" id="{B39B379E-F88B-5108-9434-1AB75FA3A9D0}"/>
                </a:ext>
              </a:extLst>
            </p:cNvPr>
            <p:cNvSpPr txBox="1">
              <a:spLocks noChangeArrowheads="1"/>
            </p:cNvSpPr>
            <p:nvPr/>
          </p:nvSpPr>
          <p:spPr bwMode="auto">
            <a:xfrm>
              <a:off x="228600" y="685800"/>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Exclusive-Or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One has be true but not both.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p>
          </p:txBody>
        </p:sp>
        <p:sp>
          <p:nvSpPr>
            <p:cNvPr id="52" name="AutoShape 35">
              <a:extLst>
                <a:ext uri="{FF2B5EF4-FFF2-40B4-BE49-F238E27FC236}">
                  <a16:creationId xmlns:a16="http://schemas.microsoft.com/office/drawing/2014/main" id="{99612EC9-039A-D343-89B1-619A1DCC7D61}"/>
                </a:ext>
              </a:extLst>
            </p:cNvPr>
            <p:cNvSpPr>
              <a:spLocks noChangeArrowheads="1"/>
            </p:cNvSpPr>
            <p:nvPr/>
          </p:nvSpPr>
          <p:spPr bwMode="auto">
            <a:xfrm>
              <a:off x="2223161" y="1353796"/>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You can have eggs or porridge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But not both!</a:t>
              </a:r>
            </a:p>
          </p:txBody>
        </p:sp>
        <p:pic>
          <p:nvPicPr>
            <p:cNvPr id="53" name="Picture 4" descr="Shoshana Bean Extends in Waitress Through July 7 | Broadway Direct">
              <a:extLst>
                <a:ext uri="{FF2B5EF4-FFF2-40B4-BE49-F238E27FC236}">
                  <a16:creationId xmlns:a16="http://schemas.microsoft.com/office/drawing/2014/main" id="{60396935-C560-80DA-1364-D604B636F27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39" y="1286751"/>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8" descr="How To Make The Absolute Best Scrambled Eggs - Belly Full">
              <a:extLst>
                <a:ext uri="{FF2B5EF4-FFF2-40B4-BE49-F238E27FC236}">
                  <a16:creationId xmlns:a16="http://schemas.microsoft.com/office/drawing/2014/main" id="{DE89F15B-9FA1-7915-4D1F-7B3A0ED99D9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63275" y="1318884"/>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 descr="Porridge - Wikipedia">
              <a:extLst>
                <a:ext uri="{FF2B5EF4-FFF2-40B4-BE49-F238E27FC236}">
                  <a16:creationId xmlns:a16="http://schemas.microsoft.com/office/drawing/2014/main" id="{1844EE57-D4C1-96E8-5380-DAEB5C872A9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5975" y="1370125"/>
              <a:ext cx="1311825" cy="876299"/>
            </a:xfrm>
            <a:prstGeom prst="rect">
              <a:avLst/>
            </a:prstGeom>
            <a:noFill/>
            <a:extLst>
              <a:ext uri="{909E8E84-426E-40DD-AFC4-6F175D3DCCD1}">
                <a14:hiddenFill xmlns:a14="http://schemas.microsoft.com/office/drawing/2010/main">
                  <a:solidFill>
                    <a:srgbClr val="FFFFFF"/>
                  </a:solidFill>
                </a14:hiddenFill>
              </a:ext>
            </a:extLst>
          </p:spPr>
        </p:pic>
      </p:grpSp>
      <p:sp>
        <p:nvSpPr>
          <p:cNvPr id="2" name="Rectangle 1">
            <a:extLst>
              <a:ext uri="{FF2B5EF4-FFF2-40B4-BE49-F238E27FC236}">
                <a16:creationId xmlns:a16="http://schemas.microsoft.com/office/drawing/2014/main" id="{2B25D6DD-EE18-C78F-0867-31DC82215830}"/>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7" name="Text Box 21">
            <a:extLst>
              <a:ext uri="{FF2B5EF4-FFF2-40B4-BE49-F238E27FC236}">
                <a16:creationId xmlns:a16="http://schemas.microsoft.com/office/drawing/2014/main" id="{BAEDAAA6-8B48-CD8A-01E0-FDEC63A91C67}"/>
              </a:ext>
            </a:extLst>
          </p:cNvPr>
          <p:cNvSpPr txBox="1">
            <a:spLocks noChangeArrowheads="1"/>
          </p:cNvSpPr>
          <p:nvPr/>
        </p:nvSpPr>
        <p:spPr bwMode="auto">
          <a:xfrm>
            <a:off x="2387600" y="3146524"/>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8" name="AutoShape 8">
            <a:extLst>
              <a:ext uri="{FF2B5EF4-FFF2-40B4-BE49-F238E27FC236}">
                <a16:creationId xmlns:a16="http://schemas.microsoft.com/office/drawing/2014/main" id="{2D00601A-14E2-D4C2-BED3-27BFF419CF50}"/>
              </a:ext>
            </a:extLst>
          </p:cNvPr>
          <p:cNvSpPr>
            <a:spLocks noChangeArrowheads="1"/>
          </p:cNvSpPr>
          <p:nvPr/>
        </p:nvSpPr>
        <p:spPr bwMode="auto">
          <a:xfrm>
            <a:off x="2362200" y="3124200"/>
            <a:ext cx="3505200"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 name="Text Box 21">
            <a:extLst>
              <a:ext uri="{FF2B5EF4-FFF2-40B4-BE49-F238E27FC236}">
                <a16:creationId xmlns:a16="http://schemas.microsoft.com/office/drawing/2014/main" id="{6508F833-5052-BE2C-67F1-C177FE6500E0}"/>
              </a:ext>
            </a:extLst>
          </p:cNvPr>
          <p:cNvSpPr txBox="1">
            <a:spLocks noChangeArrowheads="1"/>
          </p:cNvSpPr>
          <p:nvPr/>
        </p:nvSpPr>
        <p:spPr bwMode="auto">
          <a:xfrm>
            <a:off x="3886199" y="3890553"/>
            <a:ext cx="189346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0" name="Text Box 21">
            <a:extLst>
              <a:ext uri="{FF2B5EF4-FFF2-40B4-BE49-F238E27FC236}">
                <a16:creationId xmlns:a16="http://schemas.microsoft.com/office/drawing/2014/main" id="{A4944F50-02B2-4E06-7D1F-E6D2D4BD0532}"/>
              </a:ext>
            </a:extLst>
          </p:cNvPr>
          <p:cNvSpPr txBox="1">
            <a:spLocks noChangeArrowheads="1"/>
          </p:cNvSpPr>
          <p:nvPr/>
        </p:nvSpPr>
        <p:spPr bwMode="auto">
          <a:xfrm>
            <a:off x="3925397" y="3510456"/>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AutoShape 35">
            <a:extLst>
              <a:ext uri="{FF2B5EF4-FFF2-40B4-BE49-F238E27FC236}">
                <a16:creationId xmlns:a16="http://schemas.microsoft.com/office/drawing/2014/main" id="{22709B3B-590F-B830-4120-BCBB52D8FD31}"/>
              </a:ext>
            </a:extLst>
          </p:cNvPr>
          <p:cNvSpPr>
            <a:spLocks noChangeArrowheads="1"/>
          </p:cNvSpPr>
          <p:nvPr/>
        </p:nvSpPr>
        <p:spPr bwMode="auto">
          <a:xfrm>
            <a:off x="6041918" y="3395406"/>
            <a:ext cx="1828800" cy="1329370"/>
          </a:xfrm>
          <a:prstGeom prst="wedgeRoundRectCallout">
            <a:avLst>
              <a:gd name="adj1" fmla="val 54704"/>
              <a:gd name="adj2" fmla="val 16628"/>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6" name="Group 29">
            <a:extLst>
              <a:ext uri="{FF2B5EF4-FFF2-40B4-BE49-F238E27FC236}">
                <a16:creationId xmlns:a16="http://schemas.microsoft.com/office/drawing/2014/main" id="{34E5EA9B-E477-93B8-56C1-D16506FF4ADF}"/>
              </a:ext>
            </a:extLst>
          </p:cNvPr>
          <p:cNvGrpSpPr>
            <a:grpSpLocks/>
          </p:cNvGrpSpPr>
          <p:nvPr/>
        </p:nvGrpSpPr>
        <p:grpSpPr bwMode="auto">
          <a:xfrm>
            <a:off x="7840321" y="4056133"/>
            <a:ext cx="770279" cy="833366"/>
            <a:chOff x="2065" y="1551"/>
            <a:chExt cx="1628" cy="1988"/>
          </a:xfrm>
        </p:grpSpPr>
        <p:sp>
          <p:nvSpPr>
            <p:cNvPr id="17" name="Freeform 30">
              <a:extLst>
                <a:ext uri="{FF2B5EF4-FFF2-40B4-BE49-F238E27FC236}">
                  <a16:creationId xmlns:a16="http://schemas.microsoft.com/office/drawing/2014/main" id="{DE3FF426-1419-C44A-A181-25BB51FB6F7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8" name="Freeform 31">
              <a:extLst>
                <a:ext uri="{FF2B5EF4-FFF2-40B4-BE49-F238E27FC236}">
                  <a16:creationId xmlns:a16="http://schemas.microsoft.com/office/drawing/2014/main" id="{7D804137-C3EE-1758-1CEE-49A4A68F6F4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32">
              <a:extLst>
                <a:ext uri="{FF2B5EF4-FFF2-40B4-BE49-F238E27FC236}">
                  <a16:creationId xmlns:a16="http://schemas.microsoft.com/office/drawing/2014/main" id="{78F47D9B-4FB3-2C8D-46E7-EA459F0F81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33">
              <a:extLst>
                <a:ext uri="{FF2B5EF4-FFF2-40B4-BE49-F238E27FC236}">
                  <a16:creationId xmlns:a16="http://schemas.microsoft.com/office/drawing/2014/main" id="{6E3D59AD-51A3-D822-FA85-424000C65F8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34">
              <a:extLst>
                <a:ext uri="{FF2B5EF4-FFF2-40B4-BE49-F238E27FC236}">
                  <a16:creationId xmlns:a16="http://schemas.microsoft.com/office/drawing/2014/main" id="{F9FB6995-7BB2-7D84-8669-17D04E1E6C9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35">
              <a:extLst>
                <a:ext uri="{FF2B5EF4-FFF2-40B4-BE49-F238E27FC236}">
                  <a16:creationId xmlns:a16="http://schemas.microsoft.com/office/drawing/2014/main" id="{52445478-EC38-3BAF-514F-78B5458A437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36">
              <a:extLst>
                <a:ext uri="{FF2B5EF4-FFF2-40B4-BE49-F238E27FC236}">
                  <a16:creationId xmlns:a16="http://schemas.microsoft.com/office/drawing/2014/main" id="{40C97A78-F423-1CB7-1BED-7A5497EBC30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 name="Freeform 37">
              <a:extLst>
                <a:ext uri="{FF2B5EF4-FFF2-40B4-BE49-F238E27FC236}">
                  <a16:creationId xmlns:a16="http://schemas.microsoft.com/office/drawing/2014/main" id="{987ABECD-D1A4-40F0-B342-1A1796231E8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 name="Freeform 38">
              <a:extLst>
                <a:ext uri="{FF2B5EF4-FFF2-40B4-BE49-F238E27FC236}">
                  <a16:creationId xmlns:a16="http://schemas.microsoft.com/office/drawing/2014/main" id="{2261FCA3-F89D-C3D1-A226-FD039EE6DB9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 name="Freeform 39">
              <a:extLst>
                <a:ext uri="{FF2B5EF4-FFF2-40B4-BE49-F238E27FC236}">
                  <a16:creationId xmlns:a16="http://schemas.microsoft.com/office/drawing/2014/main" id="{D8807A37-97CC-0977-22AF-F2557948546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 name="Freeform 40">
              <a:extLst>
                <a:ext uri="{FF2B5EF4-FFF2-40B4-BE49-F238E27FC236}">
                  <a16:creationId xmlns:a16="http://schemas.microsoft.com/office/drawing/2014/main" id="{5000870D-3BD6-A5EA-76F1-0D0C8C4F7CA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 name="Freeform 41">
              <a:extLst>
                <a:ext uri="{FF2B5EF4-FFF2-40B4-BE49-F238E27FC236}">
                  <a16:creationId xmlns:a16="http://schemas.microsoft.com/office/drawing/2014/main" id="{2288FE96-32DC-3A89-3E61-2614A0AC684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0" name="Freeform 42">
              <a:extLst>
                <a:ext uri="{FF2B5EF4-FFF2-40B4-BE49-F238E27FC236}">
                  <a16:creationId xmlns:a16="http://schemas.microsoft.com/office/drawing/2014/main" id="{D399B158-5550-C652-74DF-6DB7EB4309F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Freeform 43">
              <a:extLst>
                <a:ext uri="{FF2B5EF4-FFF2-40B4-BE49-F238E27FC236}">
                  <a16:creationId xmlns:a16="http://schemas.microsoft.com/office/drawing/2014/main" id="{753844A3-824E-B896-4DB8-8194D86FBC6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Freeform 44">
              <a:extLst>
                <a:ext uri="{FF2B5EF4-FFF2-40B4-BE49-F238E27FC236}">
                  <a16:creationId xmlns:a16="http://schemas.microsoft.com/office/drawing/2014/main" id="{7F83F72A-525E-530C-D251-22AE77E991A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3" name="Freeform 45">
              <a:extLst>
                <a:ext uri="{FF2B5EF4-FFF2-40B4-BE49-F238E27FC236}">
                  <a16:creationId xmlns:a16="http://schemas.microsoft.com/office/drawing/2014/main" id="{E9A2B357-9D86-D07F-6DC0-DEFA5C04C3B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4" name="Freeform 46">
              <a:extLst>
                <a:ext uri="{FF2B5EF4-FFF2-40B4-BE49-F238E27FC236}">
                  <a16:creationId xmlns:a16="http://schemas.microsoft.com/office/drawing/2014/main" id="{CFBDD4CD-C503-2C5E-2F3A-921D24A84CE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6" name="Rectangle 35">
            <a:extLst>
              <a:ext uri="{FF2B5EF4-FFF2-40B4-BE49-F238E27FC236}">
                <a16:creationId xmlns:a16="http://schemas.microsoft.com/office/drawing/2014/main" id="{F8A21ED5-26FE-FCD7-A87F-352659DC4E83}"/>
              </a:ext>
            </a:extLst>
          </p:cNvPr>
          <p:cNvSpPr/>
          <p:nvPr/>
        </p:nvSpPr>
        <p:spPr>
          <a:xfrm>
            <a:off x="329612" y="3124200"/>
            <a:ext cx="356188" cy="461665"/>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FC067F31-02B2-807F-7F29-4BF723DCF9F4}"/>
              </a:ext>
            </a:extLst>
          </p:cNvPr>
          <p:cNvSpPr/>
          <p:nvPr/>
        </p:nvSpPr>
        <p:spPr>
          <a:xfrm>
            <a:off x="1127714" y="2436091"/>
            <a:ext cx="346570" cy="461665"/>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5" name="TextBox 4">
            <a:extLst>
              <a:ext uri="{FF2B5EF4-FFF2-40B4-BE49-F238E27FC236}">
                <a16:creationId xmlns:a16="http://schemas.microsoft.com/office/drawing/2014/main" id="{14EC6245-8AFE-2809-0BE1-4777A8799D20}"/>
              </a:ext>
            </a:extLst>
          </p:cNvPr>
          <p:cNvSpPr txBox="1"/>
          <p:nvPr/>
        </p:nvSpPr>
        <p:spPr>
          <a:xfrm>
            <a:off x="2590800" y="5326712"/>
            <a:ext cx="4992254"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iff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Text Box 21">
            <a:extLst>
              <a:ext uri="{FF2B5EF4-FFF2-40B4-BE49-F238E27FC236}">
                <a16:creationId xmlns:a16="http://schemas.microsoft.com/office/drawing/2014/main" id="{5AAF7B96-A661-289E-5922-6929858C0106}"/>
              </a:ext>
            </a:extLst>
          </p:cNvPr>
          <p:cNvSpPr txBox="1">
            <a:spLocks noChangeArrowheads="1"/>
          </p:cNvSpPr>
          <p:nvPr/>
        </p:nvSpPr>
        <p:spPr bwMode="auto">
          <a:xfrm>
            <a:off x="2253508" y="2361567"/>
            <a:ext cx="3526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iff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3" name="Group 12">
            <a:extLst>
              <a:ext uri="{FF2B5EF4-FFF2-40B4-BE49-F238E27FC236}">
                <a16:creationId xmlns:a16="http://schemas.microsoft.com/office/drawing/2014/main" id="{777E94F0-A4B1-5629-3B88-86AF83EA99BC}"/>
              </a:ext>
            </a:extLst>
          </p:cNvPr>
          <p:cNvGrpSpPr/>
          <p:nvPr/>
        </p:nvGrpSpPr>
        <p:grpSpPr>
          <a:xfrm>
            <a:off x="5543997" y="5624032"/>
            <a:ext cx="678508" cy="662949"/>
            <a:chOff x="2913100" y="5966451"/>
            <a:chExt cx="678508" cy="662949"/>
          </a:xfrm>
        </p:grpSpPr>
        <p:sp>
          <p:nvSpPr>
            <p:cNvPr id="11" name="TextBox 10">
              <a:extLst>
                <a:ext uri="{FF2B5EF4-FFF2-40B4-BE49-F238E27FC236}">
                  <a16:creationId xmlns:a16="http://schemas.microsoft.com/office/drawing/2014/main" id="{7C486FEF-A78D-7894-4F0E-F2B1F5F26471}"/>
                </a:ext>
              </a:extLst>
            </p:cNvPr>
            <p:cNvSpPr txBox="1"/>
            <p:nvPr/>
          </p:nvSpPr>
          <p:spPr>
            <a:xfrm>
              <a:off x="2913100" y="5966451"/>
              <a:ext cx="592100" cy="461665"/>
            </a:xfrm>
            <a:prstGeom prst="rect">
              <a:avLst/>
            </a:prstGeom>
            <a:noFill/>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Box 11">
              <a:extLst>
                <a:ext uri="{FF2B5EF4-FFF2-40B4-BE49-F238E27FC236}">
                  <a16:creationId xmlns:a16="http://schemas.microsoft.com/office/drawing/2014/main" id="{1D69C97B-4741-D9E3-BD15-100813E2872D}"/>
                </a:ext>
              </a:extLst>
            </p:cNvPr>
            <p:cNvSpPr txBox="1"/>
            <p:nvPr/>
          </p:nvSpPr>
          <p:spPr>
            <a:xfrm rot="10800000">
              <a:off x="2999508" y="6167735"/>
              <a:ext cx="592100" cy="461665"/>
            </a:xfrm>
            <a:prstGeom prst="rect">
              <a:avLst/>
            </a:prstGeom>
            <a:noFill/>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4" name="TextBox 13">
            <a:extLst>
              <a:ext uri="{FF2B5EF4-FFF2-40B4-BE49-F238E27FC236}">
                <a16:creationId xmlns:a16="http://schemas.microsoft.com/office/drawing/2014/main" id="{619A2340-C9E9-0573-4875-5F8A3F8B26A7}"/>
              </a:ext>
            </a:extLst>
          </p:cNvPr>
          <p:cNvSpPr txBox="1"/>
          <p:nvPr/>
        </p:nvSpPr>
        <p:spPr>
          <a:xfrm>
            <a:off x="381000" y="6172200"/>
            <a:ext cx="4992254"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5" name="TextBox 34">
            <a:extLst>
              <a:ext uri="{FF2B5EF4-FFF2-40B4-BE49-F238E27FC236}">
                <a16:creationId xmlns:a16="http://schemas.microsoft.com/office/drawing/2014/main" id="{08A86776-77EE-8A90-6A35-61001F504F5B}"/>
              </a:ext>
            </a:extLst>
          </p:cNvPr>
          <p:cNvSpPr txBox="1"/>
          <p:nvPr/>
        </p:nvSpPr>
        <p:spPr>
          <a:xfrm>
            <a:off x="4832932" y="6188529"/>
            <a:ext cx="4992254"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α→[¬β→[(α∧¬β)∨(¬α∧β)]]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697138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8"/>
                                        </p:tgtEl>
                                        <p:attrNameLst>
                                          <p:attrName>style.visibility</p:attrName>
                                        </p:attrNameLst>
                                      </p:cBhvr>
                                      <p:to>
                                        <p:strVal val="visible"/>
                                      </p:to>
                                    </p:set>
                                    <p:anim calcmode="lin" valueType="num">
                                      <p:cBhvr additive="base">
                                        <p:cTn id="13" dur="500" fill="hold"/>
                                        <p:tgtEl>
                                          <p:spTgt spid="48"/>
                                        </p:tgtEl>
                                        <p:attrNameLst>
                                          <p:attrName>ppt_x</p:attrName>
                                        </p:attrNameLst>
                                      </p:cBhvr>
                                      <p:tavLst>
                                        <p:tav tm="0">
                                          <p:val>
                                            <p:strVal val="#ppt_x"/>
                                          </p:val>
                                        </p:tav>
                                        <p:tav tm="100000">
                                          <p:val>
                                            <p:strVal val="#ppt_x"/>
                                          </p:val>
                                        </p:tav>
                                      </p:tavLst>
                                    </p:anim>
                                    <p:anim calcmode="lin" valueType="num">
                                      <p:cBhvr additive="base">
                                        <p:cTn id="14" dur="500" fill="hold"/>
                                        <p:tgtEl>
                                          <p:spTgt spid="48"/>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7"/>
                                        </p:tgtEl>
                                        <p:attrNameLst>
                                          <p:attrName>style.visibility</p:attrName>
                                        </p:attrNameLst>
                                      </p:cBhvr>
                                      <p:to>
                                        <p:strVal val="visible"/>
                                      </p:to>
                                    </p:set>
                                    <p:anim calcmode="lin" valueType="num">
                                      <p:cBhvr additive="base">
                                        <p:cTn id="21" dur="500" fill="hold"/>
                                        <p:tgtEl>
                                          <p:spTgt spid="37"/>
                                        </p:tgtEl>
                                        <p:attrNameLst>
                                          <p:attrName>ppt_x</p:attrName>
                                        </p:attrNameLst>
                                      </p:cBhvr>
                                      <p:tavLst>
                                        <p:tav tm="0">
                                          <p:val>
                                            <p:strVal val="#ppt_x"/>
                                          </p:val>
                                        </p:tav>
                                        <p:tav tm="100000">
                                          <p:val>
                                            <p:strVal val="#ppt_x"/>
                                          </p:val>
                                        </p:tav>
                                      </p:tavLst>
                                    </p:anim>
                                    <p:anim calcmode="lin" valueType="num">
                                      <p:cBhvr additive="base">
                                        <p:cTn id="2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4">
                                            <p:txEl>
                                              <p:pRg st="0" end="0"/>
                                            </p:txEl>
                                          </p:spTgt>
                                        </p:tgtEl>
                                        <p:attrNameLst>
                                          <p:attrName>style.visibility</p:attrName>
                                        </p:attrNameLst>
                                      </p:cBhvr>
                                      <p:to>
                                        <p:strVal val="visible"/>
                                      </p:to>
                                    </p:set>
                                    <p:anim calcmode="lin" valueType="num">
                                      <p:cBhvr additive="base">
                                        <p:cTn id="2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additive="base">
                                        <p:cTn id="33" dur="500" fill="hold"/>
                                        <p:tgtEl>
                                          <p:spTgt spid="7"/>
                                        </p:tgtEl>
                                        <p:attrNameLst>
                                          <p:attrName>ppt_x</p:attrName>
                                        </p:attrNameLst>
                                      </p:cBhvr>
                                      <p:tavLst>
                                        <p:tav tm="0">
                                          <p:val>
                                            <p:strVal val="#ppt_x"/>
                                          </p:val>
                                        </p:tav>
                                        <p:tav tm="100000">
                                          <p:val>
                                            <p:strVal val="#ppt_x"/>
                                          </p:val>
                                        </p:tav>
                                      </p:tavLst>
                                    </p:anim>
                                    <p:anim calcmode="lin" valueType="num">
                                      <p:cBhvr additive="base">
                                        <p:cTn id="34" dur="500" fill="hold"/>
                                        <p:tgtEl>
                                          <p:spTgt spid="7"/>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500" fill="hold"/>
                                        <p:tgtEl>
                                          <p:spTgt spid="8"/>
                                        </p:tgtEl>
                                        <p:attrNameLst>
                                          <p:attrName>ppt_x</p:attrName>
                                        </p:attrNameLst>
                                      </p:cBhvr>
                                      <p:tavLst>
                                        <p:tav tm="0">
                                          <p:val>
                                            <p:strVal val="#ppt_x"/>
                                          </p:val>
                                        </p:tav>
                                        <p:tav tm="100000">
                                          <p:val>
                                            <p:strVal val="#ppt_x"/>
                                          </p:val>
                                        </p:tav>
                                      </p:tavLst>
                                    </p:anim>
                                    <p:anim calcmode="lin" valueType="num">
                                      <p:cBhvr additive="base">
                                        <p:cTn id="38" dur="500" fill="hold"/>
                                        <p:tgtEl>
                                          <p:spTgt spid="8"/>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9">
                                            <p:txEl>
                                              <p:pRg st="0" end="0"/>
                                            </p:txEl>
                                          </p:spTgt>
                                        </p:tgtEl>
                                        <p:attrNameLst>
                                          <p:attrName>style.visibility</p:attrName>
                                        </p:attrNameLst>
                                      </p:cBhvr>
                                      <p:to>
                                        <p:strVal val="visible"/>
                                      </p:to>
                                    </p:set>
                                    <p:anim calcmode="lin" valueType="num">
                                      <p:cBhvr additive="base">
                                        <p:cTn id="41"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9">
                                            <p:txEl>
                                              <p:pRg st="0" end="0"/>
                                            </p:txEl>
                                          </p:spTgt>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9">
                                            <p:txEl>
                                              <p:pRg st="1" end="1"/>
                                            </p:txEl>
                                          </p:spTgt>
                                        </p:tgtEl>
                                        <p:attrNameLst>
                                          <p:attrName>style.visibility</p:attrName>
                                        </p:attrNameLst>
                                      </p:cBhvr>
                                      <p:to>
                                        <p:strVal val="visible"/>
                                      </p:to>
                                    </p:set>
                                    <p:anim calcmode="lin" valueType="num">
                                      <p:cBhvr additive="base">
                                        <p:cTn id="49" dur="500" fill="hold"/>
                                        <p:tgtEl>
                                          <p:spTgt spid="9">
                                            <p:txEl>
                                              <p:pRg st="1" end="1"/>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500" fill="hold"/>
                                        <p:tgtEl>
                                          <p:spTgt spid="15"/>
                                        </p:tgtEl>
                                        <p:attrNameLst>
                                          <p:attrName>ppt_x</p:attrName>
                                        </p:attrNameLst>
                                      </p:cBhvr>
                                      <p:tavLst>
                                        <p:tav tm="0">
                                          <p:val>
                                            <p:strVal val="#ppt_x"/>
                                          </p:val>
                                        </p:tav>
                                        <p:tav tm="100000">
                                          <p:val>
                                            <p:strVal val="#ppt_x"/>
                                          </p:val>
                                        </p:tav>
                                      </p:tavLst>
                                    </p:anim>
                                    <p:anim calcmode="lin" valueType="num">
                                      <p:cBhvr additive="base">
                                        <p:cTn id="56" dur="500" fill="hold"/>
                                        <p:tgtEl>
                                          <p:spTgt spid="1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500" fill="hold"/>
                                        <p:tgtEl>
                                          <p:spTgt spid="16"/>
                                        </p:tgtEl>
                                        <p:attrNameLst>
                                          <p:attrName>ppt_x</p:attrName>
                                        </p:attrNameLst>
                                      </p:cBhvr>
                                      <p:tavLst>
                                        <p:tav tm="0">
                                          <p:val>
                                            <p:strVal val="#ppt_x"/>
                                          </p:val>
                                        </p:tav>
                                        <p:tav tm="100000">
                                          <p:val>
                                            <p:strVal val="#ppt_x"/>
                                          </p:val>
                                        </p:tav>
                                      </p:tavLst>
                                    </p:anim>
                                    <p:anim calcmode="lin" valueType="num">
                                      <p:cBhvr additive="base">
                                        <p:cTn id="6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9">
                                            <p:txEl>
                                              <p:pRg st="2" end="2"/>
                                            </p:txEl>
                                          </p:spTgt>
                                        </p:tgtEl>
                                        <p:attrNameLst>
                                          <p:attrName>style.visibility</p:attrName>
                                        </p:attrNameLst>
                                      </p:cBhvr>
                                      <p:to>
                                        <p:strVal val="visible"/>
                                      </p:to>
                                    </p:set>
                                    <p:anim calcmode="lin" valueType="num">
                                      <p:cBhvr additive="base">
                                        <p:cTn id="65" dur="500" fill="hold"/>
                                        <p:tgtEl>
                                          <p:spTgt spid="9">
                                            <p:txEl>
                                              <p:pRg st="2" end="2"/>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5">
                                            <p:txEl>
                                              <p:pRg st="0" end="0"/>
                                            </p:txEl>
                                          </p:spTgt>
                                        </p:tgtEl>
                                        <p:attrNameLst>
                                          <p:attrName>style.visibility</p:attrName>
                                        </p:attrNameLst>
                                      </p:cBhvr>
                                      <p:to>
                                        <p:strVal val="visible"/>
                                      </p:to>
                                    </p:set>
                                    <p:anim calcmode="lin" valueType="num">
                                      <p:cBhvr additive="base">
                                        <p:cTn id="71"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5">
                                            <p:txEl>
                                              <p:pRg st="1" end="1"/>
                                            </p:txEl>
                                          </p:spTgt>
                                        </p:tgtEl>
                                        <p:attrNameLst>
                                          <p:attrName>style.visibility</p:attrName>
                                        </p:attrNameLst>
                                      </p:cBhvr>
                                      <p:to>
                                        <p:strVal val="visible"/>
                                      </p:to>
                                    </p:set>
                                    <p:anim calcmode="lin" valueType="num">
                                      <p:cBhvr additive="base">
                                        <p:cTn id="77"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3"/>
                                        </p:tgtEl>
                                        <p:attrNameLst>
                                          <p:attrName>style.visibility</p:attrName>
                                        </p:attrNameLst>
                                      </p:cBhvr>
                                      <p:to>
                                        <p:strVal val="visible"/>
                                      </p:to>
                                    </p:set>
                                    <p:anim calcmode="lin" valueType="num">
                                      <p:cBhvr additive="base">
                                        <p:cTn id="83" dur="500" fill="hold"/>
                                        <p:tgtEl>
                                          <p:spTgt spid="13"/>
                                        </p:tgtEl>
                                        <p:attrNameLst>
                                          <p:attrName>ppt_x</p:attrName>
                                        </p:attrNameLst>
                                      </p:cBhvr>
                                      <p:tavLst>
                                        <p:tav tm="0">
                                          <p:val>
                                            <p:strVal val="#ppt_x"/>
                                          </p:val>
                                        </p:tav>
                                        <p:tav tm="100000">
                                          <p:val>
                                            <p:strVal val="#ppt_x"/>
                                          </p:val>
                                        </p:tav>
                                      </p:tavLst>
                                    </p:anim>
                                    <p:anim calcmode="lin" valueType="num">
                                      <p:cBhvr additive="base">
                                        <p:cTn id="8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4">
                                            <p:txEl>
                                              <p:pRg st="0" end="0"/>
                                            </p:txEl>
                                          </p:spTgt>
                                        </p:tgtEl>
                                        <p:attrNameLst>
                                          <p:attrName>style.visibility</p:attrName>
                                        </p:attrNameLst>
                                      </p:cBhvr>
                                      <p:to>
                                        <p:strVal val="visible"/>
                                      </p:to>
                                    </p:set>
                                    <p:anim calcmode="lin" valueType="num">
                                      <p:cBhvr additive="base">
                                        <p:cTn id="8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14">
                                            <p:txEl>
                                              <p:pRg st="0" end="0"/>
                                            </p:txEl>
                                          </p:spTgt>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35">
                                            <p:txEl>
                                              <p:pRg st="0" end="0"/>
                                            </p:txEl>
                                          </p:spTgt>
                                        </p:tgtEl>
                                        <p:attrNameLst>
                                          <p:attrName>style.visibility</p:attrName>
                                        </p:attrNameLst>
                                      </p:cBhvr>
                                      <p:to>
                                        <p:strVal val="visible"/>
                                      </p:to>
                                    </p:set>
                                    <p:anim calcmode="lin" valueType="num">
                                      <p:cBhvr additive="base">
                                        <p:cTn id="93"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3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10" grpId="0"/>
      <p:bldP spid="15" grpId="0" animBg="1"/>
      <p:bldP spid="36" grpId="0"/>
      <p:bldP spid="37"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9F18F4-77C4-C656-FFCB-92C5C5F7DB49}"/>
            </a:ext>
          </a:extLst>
        </p:cNvPr>
        <p:cNvGrpSpPr/>
        <p:nvPr/>
      </p:nvGrpSpPr>
      <p:grpSpPr>
        <a:xfrm>
          <a:off x="0" y="0"/>
          <a:ext cx="0" cy="0"/>
          <a:chOff x="0" y="0"/>
          <a:chExt cx="0" cy="0"/>
        </a:xfrm>
      </p:grpSpPr>
      <p:grpSp>
        <p:nvGrpSpPr>
          <p:cNvPr id="30" name="Group 29">
            <a:extLst>
              <a:ext uri="{FF2B5EF4-FFF2-40B4-BE49-F238E27FC236}">
                <a16:creationId xmlns:a16="http://schemas.microsoft.com/office/drawing/2014/main" id="{2144ED2A-1EBD-3C0E-F61F-034A82165456}"/>
              </a:ext>
            </a:extLst>
          </p:cNvPr>
          <p:cNvGrpSpPr/>
          <p:nvPr/>
        </p:nvGrpSpPr>
        <p:grpSpPr>
          <a:xfrm>
            <a:off x="2145471" y="4703265"/>
            <a:ext cx="4727528" cy="1233678"/>
            <a:chOff x="990560" y="685800"/>
            <a:chExt cx="3082571" cy="695717"/>
          </a:xfrm>
        </p:grpSpPr>
        <p:pic>
          <p:nvPicPr>
            <p:cNvPr id="31" name="Picture 30">
              <a:extLst>
                <a:ext uri="{FF2B5EF4-FFF2-40B4-BE49-F238E27FC236}">
                  <a16:creationId xmlns:a16="http://schemas.microsoft.com/office/drawing/2014/main" id="{0B97710C-B420-EA2C-B0B3-226C8421A75C}"/>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32" name="Picture 31">
              <a:extLst>
                <a:ext uri="{FF2B5EF4-FFF2-40B4-BE49-F238E27FC236}">
                  <a16:creationId xmlns:a16="http://schemas.microsoft.com/office/drawing/2014/main" id="{9FD97438-9EB3-DCB8-CFDC-197E574EA26B}"/>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33" name="Picture 32">
              <a:extLst>
                <a:ext uri="{FF2B5EF4-FFF2-40B4-BE49-F238E27FC236}">
                  <a16:creationId xmlns:a16="http://schemas.microsoft.com/office/drawing/2014/main" id="{6CA82C45-F263-110F-1AC1-6B9C0FAA19D8}"/>
                </a:ext>
              </a:extLst>
            </p:cNvPr>
            <p:cNvPicPr>
              <a:picLocks noChangeAspect="1"/>
            </p:cNvPicPr>
            <p:nvPr/>
          </p:nvPicPr>
          <p:blipFill rotWithShape="1">
            <a:blip r:embed="rId5"/>
            <a:srcRect r="1921" b="74854"/>
            <a:stretch/>
          </p:blipFill>
          <p:spPr>
            <a:xfrm>
              <a:off x="1743114" y="931255"/>
              <a:ext cx="2295526" cy="442097"/>
            </a:xfrm>
            <a:prstGeom prst="rect">
              <a:avLst/>
            </a:prstGeom>
          </p:spPr>
        </p:pic>
      </p:grpSp>
      <p:sp>
        <p:nvSpPr>
          <p:cNvPr id="9" name="Rectangle 2">
            <a:extLst>
              <a:ext uri="{FF2B5EF4-FFF2-40B4-BE49-F238E27FC236}">
                <a16:creationId xmlns:a16="http://schemas.microsoft.com/office/drawing/2014/main" id="{DC3C9D87-4711-74E6-E2DA-041591713DAA}"/>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AB39AC8-6898-3227-74F7-705037BAE13D}"/>
              </a:ext>
            </a:extLst>
          </p:cNvPr>
          <p:cNvSpPr txBox="1">
            <a:spLocks noChangeArrowheads="1"/>
          </p:cNvSpPr>
          <p:nvPr/>
        </p:nvSpPr>
        <p:spPr bwMode="auto">
          <a:xfrm>
            <a:off x="155289" y="685800"/>
            <a:ext cx="6322565"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4"/>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8" name="AutoShape 8">
            <a:extLst>
              <a:ext uri="{FF2B5EF4-FFF2-40B4-BE49-F238E27FC236}">
                <a16:creationId xmlns:a16="http://schemas.microsoft.com/office/drawing/2014/main" id="{E4210C10-721B-5DA9-FAA4-C0D7CC47973E}"/>
              </a:ext>
            </a:extLst>
          </p:cNvPr>
          <p:cNvSpPr>
            <a:spLocks noChangeArrowheads="1"/>
          </p:cNvSpPr>
          <p:nvPr/>
        </p:nvSpPr>
        <p:spPr bwMode="auto">
          <a:xfrm>
            <a:off x="155289" y="736600"/>
            <a:ext cx="8760111" cy="3785652"/>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7FEF67BE-DE49-5EA3-71E2-383BF040FA0A}"/>
              </a:ext>
            </a:extLst>
          </p:cNvPr>
          <p:cNvSpPr txBox="1">
            <a:spLocks noChangeArrowheads="1"/>
          </p:cNvSpPr>
          <p:nvPr/>
        </p:nvSpPr>
        <p:spPr bwMode="auto">
          <a:xfrm>
            <a:off x="5867400" y="1001043"/>
            <a:ext cx="575109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 (2)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(4&amp;5)</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6FED5DC1-256C-50C2-4930-C6BB4DBCD276}"/>
              </a:ext>
            </a:extLst>
          </p:cNvPr>
          <p:cNvGrpSpPr/>
          <p:nvPr/>
        </p:nvGrpSpPr>
        <p:grpSpPr>
          <a:xfrm>
            <a:off x="623035" y="2699638"/>
            <a:ext cx="7772400" cy="731674"/>
            <a:chOff x="533400" y="4692227"/>
            <a:chExt cx="7772400" cy="731674"/>
          </a:xfrm>
        </p:grpSpPr>
        <p:sp>
          <p:nvSpPr>
            <p:cNvPr id="4" name="Text Box 21">
              <a:extLst>
                <a:ext uri="{FF2B5EF4-FFF2-40B4-BE49-F238E27FC236}">
                  <a16:creationId xmlns:a16="http://schemas.microsoft.com/office/drawing/2014/main" id="{5BC94CB5-6256-8BE4-997C-D7A441855407}"/>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5" name="Straight Connector 4">
              <a:extLst>
                <a:ext uri="{FF2B5EF4-FFF2-40B4-BE49-F238E27FC236}">
                  <a16:creationId xmlns:a16="http://schemas.microsoft.com/office/drawing/2014/main" id="{C8D764E0-A830-492D-0419-75FADEC77752}"/>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6" name="Text Box 21">
              <a:extLst>
                <a:ext uri="{FF2B5EF4-FFF2-40B4-BE49-F238E27FC236}">
                  <a16:creationId xmlns:a16="http://schemas.microsoft.com/office/drawing/2014/main" id="{0438DF92-8B0B-39AD-CE2C-06B312132057}"/>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778B6F49-9A96-1583-A082-5152478F744C}"/>
              </a:ext>
            </a:extLst>
          </p:cNvPr>
          <p:cNvSpPr/>
          <p:nvPr/>
        </p:nvSpPr>
        <p:spPr bwMode="auto">
          <a:xfrm>
            <a:off x="685800" y="4037691"/>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08C7DD1D-E7C2-7087-E4E6-FC88E1C57348}"/>
              </a:ext>
            </a:extLst>
          </p:cNvPr>
          <p:cNvSpPr/>
          <p:nvPr/>
        </p:nvSpPr>
        <p:spPr bwMode="auto">
          <a:xfrm>
            <a:off x="2298812" y="1752600"/>
            <a:ext cx="1152229" cy="580939"/>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E6745D31-23C8-ED41-486E-BE931AEA5341}"/>
              </a:ext>
            </a:extLst>
          </p:cNvPr>
          <p:cNvSpPr/>
          <p:nvPr/>
        </p:nvSpPr>
        <p:spPr bwMode="auto">
          <a:xfrm>
            <a:off x="3048000" y="365571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Oval 15">
            <a:extLst>
              <a:ext uri="{FF2B5EF4-FFF2-40B4-BE49-F238E27FC236}">
                <a16:creationId xmlns:a16="http://schemas.microsoft.com/office/drawing/2014/main" id="{EF151C9C-114D-597C-64E8-DD8D6D168B29}"/>
              </a:ext>
            </a:extLst>
          </p:cNvPr>
          <p:cNvSpPr/>
          <p:nvPr/>
        </p:nvSpPr>
        <p:spPr bwMode="auto">
          <a:xfrm>
            <a:off x="734939" y="1078348"/>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Oval 16">
            <a:extLst>
              <a:ext uri="{FF2B5EF4-FFF2-40B4-BE49-F238E27FC236}">
                <a16:creationId xmlns:a16="http://schemas.microsoft.com/office/drawing/2014/main" id="{56B5BB51-C13E-FD3F-AA67-0CE1249C689C}"/>
              </a:ext>
            </a:extLst>
          </p:cNvPr>
          <p:cNvSpPr/>
          <p:nvPr/>
        </p:nvSpPr>
        <p:spPr bwMode="auto">
          <a:xfrm>
            <a:off x="2142836" y="1771072"/>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Oval 17">
            <a:extLst>
              <a:ext uri="{FF2B5EF4-FFF2-40B4-BE49-F238E27FC236}">
                <a16:creationId xmlns:a16="http://schemas.microsoft.com/office/drawing/2014/main" id="{0C6E2C66-EF52-7EC3-5732-378946E85C1A}"/>
              </a:ext>
            </a:extLst>
          </p:cNvPr>
          <p:cNvSpPr/>
          <p:nvPr/>
        </p:nvSpPr>
        <p:spPr bwMode="auto">
          <a:xfrm>
            <a:off x="1258456" y="2124365"/>
            <a:ext cx="1255498" cy="56603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Oval 18">
            <a:extLst>
              <a:ext uri="{FF2B5EF4-FFF2-40B4-BE49-F238E27FC236}">
                <a16:creationId xmlns:a16="http://schemas.microsoft.com/office/drawing/2014/main" id="{53D89906-1D58-72A8-507B-A210E949CF95}"/>
              </a:ext>
            </a:extLst>
          </p:cNvPr>
          <p:cNvSpPr/>
          <p:nvPr/>
        </p:nvSpPr>
        <p:spPr bwMode="auto">
          <a:xfrm>
            <a:off x="1189180" y="2491198"/>
            <a:ext cx="999836" cy="56603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Rectangle 11">
            <a:extLst>
              <a:ext uri="{FF2B5EF4-FFF2-40B4-BE49-F238E27FC236}">
                <a16:creationId xmlns:a16="http://schemas.microsoft.com/office/drawing/2014/main" id="{98986567-BC61-3F89-A561-F9C204B907C9}"/>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22" name="Group 21">
            <a:extLst>
              <a:ext uri="{FF2B5EF4-FFF2-40B4-BE49-F238E27FC236}">
                <a16:creationId xmlns:a16="http://schemas.microsoft.com/office/drawing/2014/main" id="{F9297610-C367-D09A-6C77-D136FC745B85}"/>
              </a:ext>
            </a:extLst>
          </p:cNvPr>
          <p:cNvGrpSpPr/>
          <p:nvPr/>
        </p:nvGrpSpPr>
        <p:grpSpPr>
          <a:xfrm>
            <a:off x="2813176" y="4762243"/>
            <a:ext cx="2931963" cy="921482"/>
            <a:chOff x="2571687" y="3570716"/>
            <a:chExt cx="1911778" cy="519658"/>
          </a:xfrm>
        </p:grpSpPr>
        <p:pic>
          <p:nvPicPr>
            <p:cNvPr id="25" name="Picture 24">
              <a:extLst>
                <a:ext uri="{FF2B5EF4-FFF2-40B4-BE49-F238E27FC236}">
                  <a16:creationId xmlns:a16="http://schemas.microsoft.com/office/drawing/2014/main" id="{031E0D58-2CB1-F22A-3683-65F2A782B925}"/>
                </a:ext>
              </a:extLst>
            </p:cNvPr>
            <p:cNvPicPr>
              <a:picLocks noChangeAspect="1"/>
            </p:cNvPicPr>
            <p:nvPr/>
          </p:nvPicPr>
          <p:blipFill rotWithShape="1">
            <a:blip r:embed="rId6"/>
            <a:srcRect t="1" r="74166" b="-25627"/>
            <a:stretch/>
          </p:blipFill>
          <p:spPr>
            <a:xfrm>
              <a:off x="2571687" y="3570716"/>
              <a:ext cx="816837" cy="519658"/>
            </a:xfrm>
            <a:prstGeom prst="rect">
              <a:avLst/>
            </a:prstGeom>
          </p:spPr>
        </p:pic>
        <p:pic>
          <p:nvPicPr>
            <p:cNvPr id="24" name="Picture 23">
              <a:extLst>
                <a:ext uri="{FF2B5EF4-FFF2-40B4-BE49-F238E27FC236}">
                  <a16:creationId xmlns:a16="http://schemas.microsoft.com/office/drawing/2014/main" id="{EBFA4F4F-FD0A-4F51-8744-9AB244F83A2E}"/>
                </a:ext>
              </a:extLst>
            </p:cNvPr>
            <p:cNvPicPr>
              <a:picLocks noChangeAspect="1"/>
            </p:cNvPicPr>
            <p:nvPr/>
          </p:nvPicPr>
          <p:blipFill rotWithShape="1">
            <a:blip r:embed="rId7"/>
            <a:srcRect r="49711" b="-5487"/>
            <a:stretch/>
          </p:blipFill>
          <p:spPr>
            <a:xfrm>
              <a:off x="3276600" y="3577223"/>
              <a:ext cx="1206865" cy="407660"/>
            </a:xfrm>
            <a:prstGeom prst="rect">
              <a:avLst/>
            </a:prstGeom>
          </p:spPr>
        </p:pic>
      </p:grpSp>
      <p:grpSp>
        <p:nvGrpSpPr>
          <p:cNvPr id="34" name="Group 33">
            <a:extLst>
              <a:ext uri="{FF2B5EF4-FFF2-40B4-BE49-F238E27FC236}">
                <a16:creationId xmlns:a16="http://schemas.microsoft.com/office/drawing/2014/main" id="{25EEAFA7-7FD5-D01F-66BE-9F184E64E215}"/>
              </a:ext>
            </a:extLst>
          </p:cNvPr>
          <p:cNvGrpSpPr/>
          <p:nvPr/>
        </p:nvGrpSpPr>
        <p:grpSpPr>
          <a:xfrm>
            <a:off x="2235180" y="4683257"/>
            <a:ext cx="4495213" cy="1324447"/>
            <a:chOff x="5193505" y="4571992"/>
            <a:chExt cx="2931092" cy="746905"/>
          </a:xfrm>
        </p:grpSpPr>
        <p:pic>
          <p:nvPicPr>
            <p:cNvPr id="35" name="Picture 34">
              <a:extLst>
                <a:ext uri="{FF2B5EF4-FFF2-40B4-BE49-F238E27FC236}">
                  <a16:creationId xmlns:a16="http://schemas.microsoft.com/office/drawing/2014/main" id="{EB92F247-F03D-59D0-37BA-9C2D5942814B}"/>
                </a:ext>
              </a:extLst>
            </p:cNvPr>
            <p:cNvPicPr>
              <a:picLocks noChangeAspect="1"/>
            </p:cNvPicPr>
            <p:nvPr/>
          </p:nvPicPr>
          <p:blipFill>
            <a:blip r:embed="rId8"/>
            <a:stretch>
              <a:fillRect/>
            </a:stretch>
          </p:blipFill>
          <p:spPr>
            <a:xfrm>
              <a:off x="5800436" y="4571992"/>
              <a:ext cx="2324161" cy="304808"/>
            </a:xfrm>
            <a:prstGeom prst="rect">
              <a:avLst/>
            </a:prstGeom>
          </p:spPr>
        </p:pic>
        <p:pic>
          <p:nvPicPr>
            <p:cNvPr id="36" name="Picture 35">
              <a:extLst>
                <a:ext uri="{FF2B5EF4-FFF2-40B4-BE49-F238E27FC236}">
                  <a16:creationId xmlns:a16="http://schemas.microsoft.com/office/drawing/2014/main" id="{7F8FE7A3-00ED-3CE2-F8B7-7735286DFE71}"/>
                </a:ext>
              </a:extLst>
            </p:cNvPr>
            <p:cNvPicPr>
              <a:picLocks noChangeAspect="1"/>
            </p:cNvPicPr>
            <p:nvPr/>
          </p:nvPicPr>
          <p:blipFill rotWithShape="1">
            <a:blip r:embed="rId9"/>
            <a:srcRect l="5164" r="4963" b="47256"/>
            <a:stretch/>
          </p:blipFill>
          <p:spPr>
            <a:xfrm>
              <a:off x="5193505" y="4876800"/>
              <a:ext cx="2888569" cy="442097"/>
            </a:xfrm>
            <a:prstGeom prst="rect">
              <a:avLst/>
            </a:prstGeom>
          </p:spPr>
        </p:pic>
      </p:grpSp>
      <p:grpSp>
        <p:nvGrpSpPr>
          <p:cNvPr id="37" name="Group 36">
            <a:extLst>
              <a:ext uri="{FF2B5EF4-FFF2-40B4-BE49-F238E27FC236}">
                <a16:creationId xmlns:a16="http://schemas.microsoft.com/office/drawing/2014/main" id="{DF83AA28-2931-2E59-AF4D-19319D30E15A}"/>
              </a:ext>
            </a:extLst>
          </p:cNvPr>
          <p:cNvGrpSpPr/>
          <p:nvPr/>
        </p:nvGrpSpPr>
        <p:grpSpPr>
          <a:xfrm>
            <a:off x="2078103" y="4644260"/>
            <a:ext cx="4849167" cy="1257622"/>
            <a:chOff x="2514600" y="3276596"/>
            <a:chExt cx="3161886" cy="709220"/>
          </a:xfrm>
        </p:grpSpPr>
        <p:pic>
          <p:nvPicPr>
            <p:cNvPr id="38" name="Picture 37">
              <a:extLst>
                <a:ext uri="{FF2B5EF4-FFF2-40B4-BE49-F238E27FC236}">
                  <a16:creationId xmlns:a16="http://schemas.microsoft.com/office/drawing/2014/main" id="{1F1BD7BB-8319-235B-A2C6-25AFD70DC17A}"/>
                </a:ext>
              </a:extLst>
            </p:cNvPr>
            <p:cNvPicPr>
              <a:picLocks noChangeAspect="1"/>
            </p:cNvPicPr>
            <p:nvPr/>
          </p:nvPicPr>
          <p:blipFill>
            <a:blip r:embed="rId8"/>
            <a:stretch>
              <a:fillRect/>
            </a:stretch>
          </p:blipFill>
          <p:spPr>
            <a:xfrm>
              <a:off x="3314639" y="3276596"/>
              <a:ext cx="2324161" cy="304808"/>
            </a:xfrm>
            <a:prstGeom prst="rect">
              <a:avLst/>
            </a:prstGeom>
          </p:spPr>
        </p:pic>
        <p:pic>
          <p:nvPicPr>
            <p:cNvPr id="39" name="Picture 38">
              <a:extLst>
                <a:ext uri="{FF2B5EF4-FFF2-40B4-BE49-F238E27FC236}">
                  <a16:creationId xmlns:a16="http://schemas.microsoft.com/office/drawing/2014/main" id="{BA09BC84-4FA0-ADB1-9496-9244E74ECE8F}"/>
                </a:ext>
              </a:extLst>
            </p:cNvPr>
            <p:cNvPicPr>
              <a:picLocks noChangeAspect="1"/>
            </p:cNvPicPr>
            <p:nvPr/>
          </p:nvPicPr>
          <p:blipFill>
            <a:blip r:embed="rId6"/>
            <a:stretch>
              <a:fillRect/>
            </a:stretch>
          </p:blipFill>
          <p:spPr>
            <a:xfrm>
              <a:off x="2514600" y="3572164"/>
              <a:ext cx="3161886" cy="413652"/>
            </a:xfrm>
            <a:prstGeom prst="rect">
              <a:avLst/>
            </a:prstGeom>
          </p:spPr>
        </p:pic>
      </p:grpSp>
    </p:spTree>
    <p:extLst>
      <p:ext uri="{BB962C8B-B14F-4D97-AF65-F5344CB8AC3E}">
        <p14:creationId xmlns:p14="http://schemas.microsoft.com/office/powerpoint/2010/main" val="4286655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9" end="9"/>
                                            </p:txEl>
                                          </p:spTgt>
                                        </p:tgtEl>
                                        <p:attrNameLst>
                                          <p:attrName>style.visibility</p:attrName>
                                        </p:attrNameLst>
                                      </p:cBhvr>
                                      <p:to>
                                        <p:strVal val="visible"/>
                                      </p:to>
                                    </p:set>
                                    <p:anim calcmode="lin" valueType="num">
                                      <p:cBhvr additive="base">
                                        <p:cTn id="7"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9" end="9"/>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0-#ppt_w/2"/>
                                          </p:val>
                                        </p:tav>
                                        <p:tav tm="100000">
                                          <p:val>
                                            <p:strVal val="#ppt_x"/>
                                          </p:val>
                                        </p:tav>
                                      </p:tavLst>
                                    </p:anim>
                                    <p:anim calcmode="lin" valueType="num">
                                      <p:cBhvr additive="base">
                                        <p:cTn id="2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0" end="0"/>
                                            </p:txEl>
                                          </p:spTgt>
                                        </p:tgtEl>
                                        <p:attrNameLst>
                                          <p:attrName>style.visibility</p:attrName>
                                        </p:attrNameLst>
                                      </p:cBhvr>
                                      <p:to>
                                        <p:strVal val="visible"/>
                                      </p:to>
                                    </p:set>
                                    <p:anim calcmode="lin" valueType="num">
                                      <p:cBhvr additive="base">
                                        <p:cTn id="2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
                                            <p:txEl>
                                              <p:pRg st="1" end="1"/>
                                            </p:txEl>
                                          </p:spTgt>
                                        </p:tgtEl>
                                        <p:attrNameLst>
                                          <p:attrName>style.visibility</p:attrName>
                                        </p:attrNameLst>
                                      </p:cBhvr>
                                      <p:to>
                                        <p:strVal val="visible"/>
                                      </p:to>
                                    </p:set>
                                    <p:anim calcmode="lin" valueType="num">
                                      <p:cBhvr additive="base">
                                        <p:cTn id="3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7">
                                            <p:txEl>
                                              <p:pRg st="8" end="8"/>
                                            </p:txEl>
                                          </p:spTgt>
                                        </p:tgtEl>
                                        <p:attrNameLst>
                                          <p:attrName>style.visibility</p:attrName>
                                        </p:attrNameLst>
                                      </p:cBhvr>
                                      <p:to>
                                        <p:strVal val="visible"/>
                                      </p:to>
                                    </p:set>
                                    <p:anim calcmode="lin" valueType="num">
                                      <p:cBhvr additive="base">
                                        <p:cTn id="37"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
                                            <p:txEl>
                                              <p:pRg st="8" end="8"/>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2">
                                            <p:txEl>
                                              <p:pRg st="0" end="0"/>
                                            </p:txEl>
                                          </p:spTgt>
                                        </p:tgtEl>
                                        <p:attrNameLst>
                                          <p:attrName>style.visibility</p:attrName>
                                        </p:attrNameLst>
                                      </p:cBhvr>
                                      <p:to>
                                        <p:strVal val="visible"/>
                                      </p:to>
                                    </p:set>
                                    <p:anim calcmode="lin" valueType="num">
                                      <p:cBhvr additive="base">
                                        <p:cTn id="41"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2">
                                            <p:txEl>
                                              <p:pRg st="8" end="8"/>
                                            </p:txEl>
                                          </p:spTgt>
                                        </p:tgtEl>
                                        <p:attrNameLst>
                                          <p:attrName>style.visibility</p:attrName>
                                        </p:attrNameLst>
                                      </p:cBhvr>
                                      <p:to>
                                        <p:strVal val="visible"/>
                                      </p:to>
                                    </p:set>
                                    <p:anim calcmode="lin" valueType="num">
                                      <p:cBhvr additive="base">
                                        <p:cTn id="45"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500" fill="hold"/>
                                        <p:tgtEl>
                                          <p:spTgt spid="14"/>
                                        </p:tgtEl>
                                        <p:attrNameLst>
                                          <p:attrName>ppt_x</p:attrName>
                                        </p:attrNameLst>
                                      </p:cBhvr>
                                      <p:tavLst>
                                        <p:tav tm="0">
                                          <p:val>
                                            <p:strVal val="0-#ppt_w/2"/>
                                          </p:val>
                                        </p:tav>
                                        <p:tav tm="100000">
                                          <p:val>
                                            <p:strVal val="#ppt_x"/>
                                          </p:val>
                                        </p:tav>
                                      </p:tavLst>
                                    </p:anim>
                                    <p:anim calcmode="lin" valueType="num">
                                      <p:cBhvr additive="base">
                                        <p:cTn id="52" dur="500" fill="hold"/>
                                        <p:tgtEl>
                                          <p:spTgt spid="14"/>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11"/>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7">
                                            <p:txEl>
                                              <p:pRg st="2" end="2"/>
                                            </p:txEl>
                                          </p:spTgt>
                                        </p:tgtEl>
                                        <p:attrNameLst>
                                          <p:attrName>style.visibility</p:attrName>
                                        </p:attrNameLst>
                                      </p:cBhvr>
                                      <p:to>
                                        <p:strVal val="visible"/>
                                      </p:to>
                                    </p:set>
                                    <p:anim calcmode="lin" valueType="num">
                                      <p:cBhvr additive="base">
                                        <p:cTn id="59"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7">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
                                            <p:txEl>
                                              <p:pRg st="3" end="3"/>
                                            </p:txEl>
                                          </p:spTgt>
                                        </p:tgtEl>
                                        <p:attrNameLst>
                                          <p:attrName>style.visibility</p:attrName>
                                        </p:attrNameLst>
                                      </p:cBhvr>
                                      <p:to>
                                        <p:strVal val="visible"/>
                                      </p:to>
                                    </p:set>
                                    <p:anim calcmode="lin" valueType="num">
                                      <p:cBhvr additive="base">
                                        <p:cTn id="6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
                                            <p:txEl>
                                              <p:pRg st="7" end="7"/>
                                            </p:txEl>
                                          </p:spTgt>
                                        </p:tgtEl>
                                        <p:attrNameLst>
                                          <p:attrName>style.visibility</p:attrName>
                                        </p:attrNameLst>
                                      </p:cBhvr>
                                      <p:to>
                                        <p:strVal val="visible"/>
                                      </p:to>
                                    </p:set>
                                    <p:anim calcmode="lin" valueType="num">
                                      <p:cBhvr additive="base">
                                        <p:cTn id="67"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7">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2">
                                            <p:txEl>
                                              <p:pRg st="2" end="2"/>
                                            </p:txEl>
                                          </p:spTgt>
                                        </p:tgtEl>
                                        <p:attrNameLst>
                                          <p:attrName>style.visibility</p:attrName>
                                        </p:attrNameLst>
                                      </p:cBhvr>
                                      <p:to>
                                        <p:strVal val="visible"/>
                                      </p:to>
                                    </p:set>
                                    <p:anim calcmode="lin" valueType="num">
                                      <p:cBhvr additive="base">
                                        <p:cTn id="7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2">
                                            <p:txEl>
                                              <p:pRg st="2" end="2"/>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
                                            <p:txEl>
                                              <p:pRg st="7" end="7"/>
                                            </p:txEl>
                                          </p:spTgt>
                                        </p:tgtEl>
                                        <p:attrNameLst>
                                          <p:attrName>style.visibility</p:attrName>
                                        </p:attrNameLst>
                                      </p:cBhvr>
                                      <p:to>
                                        <p:strVal val="visible"/>
                                      </p:to>
                                    </p:set>
                                    <p:anim calcmode="lin" valueType="num">
                                      <p:cBhvr additive="base">
                                        <p:cTn id="75"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16"/>
                                        </p:tgtEl>
                                        <p:attrNameLst>
                                          <p:attrName>style.visibility</p:attrName>
                                        </p:attrNameLst>
                                      </p:cBhvr>
                                      <p:to>
                                        <p:strVal val="visible"/>
                                      </p:to>
                                    </p:set>
                                    <p:anim calcmode="lin" valueType="num">
                                      <p:cBhvr additive="base">
                                        <p:cTn id="81" dur="500" fill="hold"/>
                                        <p:tgtEl>
                                          <p:spTgt spid="16"/>
                                        </p:tgtEl>
                                        <p:attrNameLst>
                                          <p:attrName>ppt_x</p:attrName>
                                        </p:attrNameLst>
                                      </p:cBhvr>
                                      <p:tavLst>
                                        <p:tav tm="0">
                                          <p:val>
                                            <p:strVal val="0-#ppt_w/2"/>
                                          </p:val>
                                        </p:tav>
                                        <p:tav tm="100000">
                                          <p:val>
                                            <p:strVal val="#ppt_x"/>
                                          </p:val>
                                        </p:tav>
                                      </p:tavLst>
                                    </p:anim>
                                    <p:anim calcmode="lin" valueType="num">
                                      <p:cBhvr additive="base">
                                        <p:cTn id="82" dur="500" fill="hold"/>
                                        <p:tgtEl>
                                          <p:spTgt spid="16"/>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13"/>
                                        </p:tgtEl>
                                        <p:attrNameLst>
                                          <p:attrName>style.visibility</p:attrName>
                                        </p:attrNameLst>
                                      </p:cBhvr>
                                      <p:to>
                                        <p:strVal val="visible"/>
                                      </p:to>
                                    </p:set>
                                    <p:anim calcmode="lin" valueType="num">
                                      <p:cBhvr additive="base">
                                        <p:cTn id="85" dur="500" fill="hold"/>
                                        <p:tgtEl>
                                          <p:spTgt spid="13"/>
                                        </p:tgtEl>
                                        <p:attrNameLst>
                                          <p:attrName>ppt_x</p:attrName>
                                        </p:attrNameLst>
                                      </p:cBhvr>
                                      <p:tavLst>
                                        <p:tav tm="0">
                                          <p:val>
                                            <p:strVal val="0-#ppt_w/2"/>
                                          </p:val>
                                        </p:tav>
                                        <p:tav tm="100000">
                                          <p:val>
                                            <p:strVal val="#ppt_x"/>
                                          </p:val>
                                        </p:tav>
                                      </p:tavLst>
                                    </p:anim>
                                    <p:anim calcmode="lin" valueType="num">
                                      <p:cBhvr additive="base">
                                        <p:cTn id="86" dur="500" fill="hold"/>
                                        <p:tgtEl>
                                          <p:spTgt spid="13"/>
                                        </p:tgtEl>
                                        <p:attrNameLst>
                                          <p:attrName>ppt_y</p:attrName>
                                        </p:attrNameLst>
                                      </p:cBhvr>
                                      <p:tavLst>
                                        <p:tav tm="0">
                                          <p:val>
                                            <p:strVal val="#ppt_y"/>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14"/>
                                        </p:tgtEl>
                                        <p:attrNameLst>
                                          <p:attrName>style.visibility</p:attrName>
                                        </p:attrNameLst>
                                      </p:cBhvr>
                                      <p:to>
                                        <p:strVal val="hidden"/>
                                      </p:to>
                                    </p:set>
                                  </p:childTnLst>
                                </p:cTn>
                              </p:par>
                              <p:par>
                                <p:cTn id="89" presetID="1" presetClass="exit" presetSubtype="0" fill="hold" nodeType="withEffect">
                                  <p:stCondLst>
                                    <p:cond delay="0"/>
                                  </p:stCondLst>
                                  <p:childTnLst>
                                    <p:set>
                                      <p:cBhvr>
                                        <p:cTn id="90" dur="1" fill="hold">
                                          <p:stCondLst>
                                            <p:cond delay="0"/>
                                          </p:stCondLst>
                                        </p:cTn>
                                        <p:tgtEl>
                                          <p:spTgt spid="30"/>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500" fill="hold"/>
                                        <p:tgtEl>
                                          <p:spTgt spid="22"/>
                                        </p:tgtEl>
                                        <p:attrNameLst>
                                          <p:attrName>ppt_x</p:attrName>
                                        </p:attrNameLst>
                                      </p:cBhvr>
                                      <p:tavLst>
                                        <p:tav tm="0">
                                          <p:val>
                                            <p:strVal val="0-#ppt_w/2"/>
                                          </p:val>
                                        </p:tav>
                                        <p:tav tm="100000">
                                          <p:val>
                                            <p:strVal val="#ppt_x"/>
                                          </p:val>
                                        </p:tav>
                                      </p:tavLst>
                                    </p:anim>
                                    <p:anim calcmode="lin" valueType="num">
                                      <p:cBhvr additive="base">
                                        <p:cTn id="96"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7">
                                            <p:txEl>
                                              <p:pRg st="4" end="4"/>
                                            </p:txEl>
                                          </p:spTgt>
                                        </p:tgtEl>
                                        <p:attrNameLst>
                                          <p:attrName>style.visibility</p:attrName>
                                        </p:attrNameLst>
                                      </p:cBhvr>
                                      <p:to>
                                        <p:strVal val="visible"/>
                                      </p:to>
                                    </p:set>
                                    <p:anim calcmode="lin" valueType="num">
                                      <p:cBhvr additive="base">
                                        <p:cTn id="101"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4" end="4"/>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2">
                                            <p:txEl>
                                              <p:pRg st="3" end="3"/>
                                            </p:txEl>
                                          </p:spTgt>
                                        </p:tgtEl>
                                        <p:attrNameLst>
                                          <p:attrName>style.visibility</p:attrName>
                                        </p:attrNameLst>
                                      </p:cBhvr>
                                      <p:to>
                                        <p:strVal val="visible"/>
                                      </p:to>
                                    </p:set>
                                    <p:anim calcmode="lin" valueType="num">
                                      <p:cBhvr additive="base">
                                        <p:cTn id="10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17"/>
                                        </p:tgtEl>
                                        <p:attrNameLst>
                                          <p:attrName>style.visibility</p:attrName>
                                        </p:attrNameLst>
                                      </p:cBhvr>
                                      <p:to>
                                        <p:strVal val="visible"/>
                                      </p:to>
                                    </p:set>
                                    <p:anim calcmode="lin" valueType="num">
                                      <p:cBhvr additive="base">
                                        <p:cTn id="111" dur="500" fill="hold"/>
                                        <p:tgtEl>
                                          <p:spTgt spid="17"/>
                                        </p:tgtEl>
                                        <p:attrNameLst>
                                          <p:attrName>ppt_x</p:attrName>
                                        </p:attrNameLst>
                                      </p:cBhvr>
                                      <p:tavLst>
                                        <p:tav tm="0">
                                          <p:val>
                                            <p:strVal val="0-#ppt_w/2"/>
                                          </p:val>
                                        </p:tav>
                                        <p:tav tm="100000">
                                          <p:val>
                                            <p:strVal val="#ppt_x"/>
                                          </p:val>
                                        </p:tav>
                                      </p:tavLst>
                                    </p:anim>
                                    <p:anim calcmode="lin" valueType="num">
                                      <p:cBhvr additive="base">
                                        <p:cTn id="112" dur="500" fill="hold"/>
                                        <p:tgtEl>
                                          <p:spTgt spid="17"/>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0"/>
                                  </p:stCondLst>
                                  <p:childTnLst>
                                    <p:set>
                                      <p:cBhvr>
                                        <p:cTn id="114" dur="1" fill="hold">
                                          <p:stCondLst>
                                            <p:cond delay="0"/>
                                          </p:stCondLst>
                                        </p:cTn>
                                        <p:tgtEl>
                                          <p:spTgt spid="18"/>
                                        </p:tgtEl>
                                        <p:attrNameLst>
                                          <p:attrName>style.visibility</p:attrName>
                                        </p:attrNameLst>
                                      </p:cBhvr>
                                      <p:to>
                                        <p:strVal val="visible"/>
                                      </p:to>
                                    </p:set>
                                    <p:anim calcmode="lin" valueType="num">
                                      <p:cBhvr additive="base">
                                        <p:cTn id="115" dur="500" fill="hold"/>
                                        <p:tgtEl>
                                          <p:spTgt spid="18"/>
                                        </p:tgtEl>
                                        <p:attrNameLst>
                                          <p:attrName>ppt_x</p:attrName>
                                        </p:attrNameLst>
                                      </p:cBhvr>
                                      <p:tavLst>
                                        <p:tav tm="0">
                                          <p:val>
                                            <p:strVal val="0-#ppt_w/2"/>
                                          </p:val>
                                        </p:tav>
                                        <p:tav tm="100000">
                                          <p:val>
                                            <p:strVal val="#ppt_x"/>
                                          </p:val>
                                        </p:tav>
                                      </p:tavLst>
                                    </p:anim>
                                    <p:anim calcmode="lin" valueType="num">
                                      <p:cBhvr additive="base">
                                        <p:cTn id="116" dur="500" fill="hold"/>
                                        <p:tgtEl>
                                          <p:spTgt spid="18"/>
                                        </p:tgtEl>
                                        <p:attrNameLst>
                                          <p:attrName>ppt_y</p:attrName>
                                        </p:attrNameLst>
                                      </p:cBhvr>
                                      <p:tavLst>
                                        <p:tav tm="0">
                                          <p:val>
                                            <p:strVal val="#ppt_y"/>
                                          </p:val>
                                        </p:tav>
                                        <p:tav tm="100000">
                                          <p:val>
                                            <p:strVal val="#ppt_y"/>
                                          </p:val>
                                        </p:tav>
                                      </p:tavLst>
                                    </p:anim>
                                  </p:childTnLst>
                                </p:cTn>
                              </p:par>
                              <p:par>
                                <p:cTn id="117" presetID="1" presetClass="exit" presetSubtype="0" fill="hold" grpId="1" nodeType="withEffect">
                                  <p:stCondLst>
                                    <p:cond delay="0"/>
                                  </p:stCondLst>
                                  <p:childTnLst>
                                    <p:set>
                                      <p:cBhvr>
                                        <p:cTn id="118" dur="1" fill="hold">
                                          <p:stCondLst>
                                            <p:cond delay="0"/>
                                          </p:stCondLst>
                                        </p:cTn>
                                        <p:tgtEl>
                                          <p:spTgt spid="16"/>
                                        </p:tgtEl>
                                        <p:attrNameLst>
                                          <p:attrName>style.visibility</p:attrName>
                                        </p:attrNameLst>
                                      </p:cBhvr>
                                      <p:to>
                                        <p:strVal val="hidden"/>
                                      </p:to>
                                    </p:set>
                                  </p:childTnLst>
                                </p:cTn>
                              </p:par>
                              <p:par>
                                <p:cTn id="119" presetID="1" presetClass="exit" presetSubtype="0" fill="hold" grpId="1" nodeType="withEffect">
                                  <p:stCondLst>
                                    <p:cond delay="0"/>
                                  </p:stCondLst>
                                  <p:childTnLst>
                                    <p:set>
                                      <p:cBhvr>
                                        <p:cTn id="120" dur="1" fill="hold">
                                          <p:stCondLst>
                                            <p:cond delay="0"/>
                                          </p:stCondLst>
                                        </p:cTn>
                                        <p:tgtEl>
                                          <p:spTgt spid="13"/>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2"/>
                                        </p:tgtEl>
                                        <p:attrNameLst>
                                          <p:attrName>style.visibility</p:attrName>
                                        </p:attrNameLst>
                                      </p:cBhvr>
                                      <p:to>
                                        <p:strVal val="hidden"/>
                                      </p:to>
                                    </p:set>
                                  </p:childTnLst>
                                </p:cTn>
                              </p:par>
                            </p:childTnLst>
                          </p:cTn>
                        </p:par>
                      </p:childTnLst>
                    </p:cTn>
                  </p:par>
                  <p:par>
                    <p:cTn id="123" fill="hold">
                      <p:stCondLst>
                        <p:cond delay="indefinite"/>
                      </p:stCondLst>
                      <p:childTnLst>
                        <p:par>
                          <p:cTn id="124" fill="hold">
                            <p:stCondLst>
                              <p:cond delay="0"/>
                            </p:stCondLst>
                            <p:childTnLst>
                              <p:par>
                                <p:cTn id="125" presetID="2" presetClass="entr" presetSubtype="8" fill="hold" nodeType="click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additive="base">
                                        <p:cTn id="127" dur="500" fill="hold"/>
                                        <p:tgtEl>
                                          <p:spTgt spid="34"/>
                                        </p:tgtEl>
                                        <p:attrNameLst>
                                          <p:attrName>ppt_x</p:attrName>
                                        </p:attrNameLst>
                                      </p:cBhvr>
                                      <p:tavLst>
                                        <p:tav tm="0">
                                          <p:val>
                                            <p:strVal val="0-#ppt_w/2"/>
                                          </p:val>
                                        </p:tav>
                                        <p:tav tm="100000">
                                          <p:val>
                                            <p:strVal val="#ppt_x"/>
                                          </p:val>
                                        </p:tav>
                                      </p:tavLst>
                                    </p:anim>
                                    <p:anim calcmode="lin" valueType="num">
                                      <p:cBhvr additive="base">
                                        <p:cTn id="128"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8" fill="hold" nodeType="clickEffect">
                                  <p:stCondLst>
                                    <p:cond delay="0"/>
                                  </p:stCondLst>
                                  <p:childTnLst>
                                    <p:set>
                                      <p:cBhvr>
                                        <p:cTn id="132" dur="1" fill="hold">
                                          <p:stCondLst>
                                            <p:cond delay="0"/>
                                          </p:stCondLst>
                                        </p:cTn>
                                        <p:tgtEl>
                                          <p:spTgt spid="7">
                                            <p:txEl>
                                              <p:pRg st="5" end="5"/>
                                            </p:txEl>
                                          </p:spTgt>
                                        </p:tgtEl>
                                        <p:attrNameLst>
                                          <p:attrName>style.visibility</p:attrName>
                                        </p:attrNameLst>
                                      </p:cBhvr>
                                      <p:to>
                                        <p:strVal val="visible"/>
                                      </p:to>
                                    </p:set>
                                    <p:anim calcmode="lin" valueType="num">
                                      <p:cBhvr additive="base">
                                        <p:cTn id="133"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34" dur="500" fill="hold"/>
                                        <p:tgtEl>
                                          <p:spTgt spid="7">
                                            <p:txEl>
                                              <p:pRg st="5" end="5"/>
                                            </p:txEl>
                                          </p:spTgt>
                                        </p:tgtEl>
                                        <p:attrNameLst>
                                          <p:attrName>ppt_y</p:attrName>
                                        </p:attrNameLst>
                                      </p:cBhvr>
                                      <p:tavLst>
                                        <p:tav tm="0">
                                          <p:val>
                                            <p:strVal val="#ppt_y"/>
                                          </p:val>
                                        </p:tav>
                                        <p:tav tm="100000">
                                          <p:val>
                                            <p:strVal val="#ppt_y"/>
                                          </p:val>
                                        </p:tav>
                                      </p:tavLst>
                                    </p:anim>
                                  </p:childTnLst>
                                </p:cTn>
                              </p:par>
                              <p:par>
                                <p:cTn id="135" presetID="2" presetClass="entr" presetSubtype="8" fill="hold" nodeType="withEffect">
                                  <p:stCondLst>
                                    <p:cond delay="0"/>
                                  </p:stCondLst>
                                  <p:childTnLst>
                                    <p:set>
                                      <p:cBhvr>
                                        <p:cTn id="136" dur="1" fill="hold">
                                          <p:stCondLst>
                                            <p:cond delay="0"/>
                                          </p:stCondLst>
                                        </p:cTn>
                                        <p:tgtEl>
                                          <p:spTgt spid="2">
                                            <p:txEl>
                                              <p:pRg st="4" end="4"/>
                                            </p:txEl>
                                          </p:spTgt>
                                        </p:tgtEl>
                                        <p:attrNameLst>
                                          <p:attrName>style.visibility</p:attrName>
                                        </p:attrNameLst>
                                      </p:cBhvr>
                                      <p:to>
                                        <p:strVal val="visible"/>
                                      </p:to>
                                    </p:set>
                                    <p:anim calcmode="lin" valueType="num">
                                      <p:cBhvr additive="base">
                                        <p:cTn id="137"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grpId="0" nodeType="clickEffect">
                                  <p:stCondLst>
                                    <p:cond delay="0"/>
                                  </p:stCondLst>
                                  <p:childTnLst>
                                    <p:set>
                                      <p:cBhvr>
                                        <p:cTn id="142" dur="1" fill="hold">
                                          <p:stCondLst>
                                            <p:cond delay="0"/>
                                          </p:stCondLst>
                                        </p:cTn>
                                        <p:tgtEl>
                                          <p:spTgt spid="19"/>
                                        </p:tgtEl>
                                        <p:attrNameLst>
                                          <p:attrName>style.visibility</p:attrName>
                                        </p:attrNameLst>
                                      </p:cBhvr>
                                      <p:to>
                                        <p:strVal val="visible"/>
                                      </p:to>
                                    </p:set>
                                    <p:anim calcmode="lin" valueType="num">
                                      <p:cBhvr additive="base">
                                        <p:cTn id="143" dur="500" fill="hold"/>
                                        <p:tgtEl>
                                          <p:spTgt spid="19"/>
                                        </p:tgtEl>
                                        <p:attrNameLst>
                                          <p:attrName>ppt_x</p:attrName>
                                        </p:attrNameLst>
                                      </p:cBhvr>
                                      <p:tavLst>
                                        <p:tav tm="0">
                                          <p:val>
                                            <p:strVal val="0-#ppt_w/2"/>
                                          </p:val>
                                        </p:tav>
                                        <p:tav tm="100000">
                                          <p:val>
                                            <p:strVal val="#ppt_x"/>
                                          </p:val>
                                        </p:tav>
                                      </p:tavLst>
                                    </p:anim>
                                    <p:anim calcmode="lin" valueType="num">
                                      <p:cBhvr additive="base">
                                        <p:cTn id="144" dur="500" fill="hold"/>
                                        <p:tgtEl>
                                          <p:spTgt spid="19"/>
                                        </p:tgtEl>
                                        <p:attrNameLst>
                                          <p:attrName>ppt_y</p:attrName>
                                        </p:attrNameLst>
                                      </p:cBhvr>
                                      <p:tavLst>
                                        <p:tav tm="0">
                                          <p:val>
                                            <p:strVal val="#ppt_y"/>
                                          </p:val>
                                        </p:tav>
                                        <p:tav tm="100000">
                                          <p:val>
                                            <p:strVal val="#ppt_y"/>
                                          </p:val>
                                        </p:tav>
                                      </p:tavLst>
                                    </p:anim>
                                  </p:childTnLst>
                                </p:cTn>
                              </p:par>
                              <p:par>
                                <p:cTn id="145" presetID="1" presetClass="exit" presetSubtype="0" fill="hold" grpId="1" nodeType="withEffect">
                                  <p:stCondLst>
                                    <p:cond delay="0"/>
                                  </p:stCondLst>
                                  <p:childTnLst>
                                    <p:set>
                                      <p:cBhvr>
                                        <p:cTn id="146" dur="1" fill="hold">
                                          <p:stCondLst>
                                            <p:cond delay="0"/>
                                          </p:stCondLst>
                                        </p:cTn>
                                        <p:tgtEl>
                                          <p:spTgt spid="17"/>
                                        </p:tgtEl>
                                        <p:attrNameLst>
                                          <p:attrName>style.visibility</p:attrName>
                                        </p:attrNameLst>
                                      </p:cBhvr>
                                      <p:to>
                                        <p:strVal val="hidden"/>
                                      </p:to>
                                    </p:set>
                                  </p:childTnLst>
                                </p:cTn>
                              </p:par>
                              <p:par>
                                <p:cTn id="147" presetID="1" presetClass="exit" presetSubtype="0" fill="hold" grpId="1" nodeType="withEffect">
                                  <p:stCondLst>
                                    <p:cond delay="0"/>
                                  </p:stCondLst>
                                  <p:childTnLst>
                                    <p:set>
                                      <p:cBhvr>
                                        <p:cTn id="148" dur="1" fill="hold">
                                          <p:stCondLst>
                                            <p:cond delay="0"/>
                                          </p:stCondLst>
                                        </p:cTn>
                                        <p:tgtEl>
                                          <p:spTgt spid="18"/>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34"/>
                                        </p:tgtEl>
                                        <p:attrNameLst>
                                          <p:attrName>style.visibility</p:attrName>
                                        </p:attrNameLst>
                                      </p:cBhvr>
                                      <p:to>
                                        <p:strVal val="hidden"/>
                                      </p:to>
                                    </p:set>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nodeType="clickEffect">
                                  <p:stCondLst>
                                    <p:cond delay="0"/>
                                  </p:stCondLst>
                                  <p:childTnLst>
                                    <p:set>
                                      <p:cBhvr>
                                        <p:cTn id="154" dur="1" fill="hold">
                                          <p:stCondLst>
                                            <p:cond delay="0"/>
                                          </p:stCondLst>
                                        </p:cTn>
                                        <p:tgtEl>
                                          <p:spTgt spid="37"/>
                                        </p:tgtEl>
                                        <p:attrNameLst>
                                          <p:attrName>style.visibility</p:attrName>
                                        </p:attrNameLst>
                                      </p:cBhvr>
                                      <p:to>
                                        <p:strVal val="visible"/>
                                      </p:to>
                                    </p:set>
                                    <p:anim calcmode="lin" valueType="num">
                                      <p:cBhvr additive="base">
                                        <p:cTn id="155" dur="500" fill="hold"/>
                                        <p:tgtEl>
                                          <p:spTgt spid="37"/>
                                        </p:tgtEl>
                                        <p:attrNameLst>
                                          <p:attrName>ppt_x</p:attrName>
                                        </p:attrNameLst>
                                      </p:cBhvr>
                                      <p:tavLst>
                                        <p:tav tm="0">
                                          <p:val>
                                            <p:strVal val="0-#ppt_w/2"/>
                                          </p:val>
                                        </p:tav>
                                        <p:tav tm="100000">
                                          <p:val>
                                            <p:strVal val="#ppt_x"/>
                                          </p:val>
                                        </p:tav>
                                      </p:tavLst>
                                    </p:anim>
                                    <p:anim calcmode="lin" valueType="num">
                                      <p:cBhvr additive="base">
                                        <p:cTn id="15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57" fill="hold">
                      <p:stCondLst>
                        <p:cond delay="indefinite"/>
                      </p:stCondLst>
                      <p:childTnLst>
                        <p:par>
                          <p:cTn id="158" fill="hold">
                            <p:stCondLst>
                              <p:cond delay="0"/>
                            </p:stCondLst>
                            <p:childTnLst>
                              <p:par>
                                <p:cTn id="159" presetID="32" presetClass="emph" presetSubtype="0" fill="hold" nodeType="clickEffect">
                                  <p:stCondLst>
                                    <p:cond delay="0"/>
                                  </p:stCondLst>
                                  <p:childTnLst>
                                    <p:animRot by="120000">
                                      <p:cBhvr>
                                        <p:cTn id="160" dur="100" fill="hold">
                                          <p:stCondLst>
                                            <p:cond delay="0"/>
                                          </p:stCondLst>
                                        </p:cTn>
                                        <p:tgtEl>
                                          <p:spTgt spid="7">
                                            <p:txEl>
                                              <p:pRg st="7" end="7"/>
                                            </p:txEl>
                                          </p:spTgt>
                                        </p:tgtEl>
                                        <p:attrNameLst>
                                          <p:attrName>r</p:attrName>
                                        </p:attrNameLst>
                                      </p:cBhvr>
                                    </p:animRot>
                                    <p:animRot by="-240000">
                                      <p:cBhvr>
                                        <p:cTn id="161" dur="200" fill="hold">
                                          <p:stCondLst>
                                            <p:cond delay="200"/>
                                          </p:stCondLst>
                                        </p:cTn>
                                        <p:tgtEl>
                                          <p:spTgt spid="7">
                                            <p:txEl>
                                              <p:pRg st="7" end="7"/>
                                            </p:txEl>
                                          </p:spTgt>
                                        </p:tgtEl>
                                        <p:attrNameLst>
                                          <p:attrName>r</p:attrName>
                                        </p:attrNameLst>
                                      </p:cBhvr>
                                    </p:animRot>
                                    <p:animRot by="240000">
                                      <p:cBhvr>
                                        <p:cTn id="162" dur="200" fill="hold">
                                          <p:stCondLst>
                                            <p:cond delay="400"/>
                                          </p:stCondLst>
                                        </p:cTn>
                                        <p:tgtEl>
                                          <p:spTgt spid="7">
                                            <p:txEl>
                                              <p:pRg st="7" end="7"/>
                                            </p:txEl>
                                          </p:spTgt>
                                        </p:tgtEl>
                                        <p:attrNameLst>
                                          <p:attrName>r</p:attrName>
                                        </p:attrNameLst>
                                      </p:cBhvr>
                                    </p:animRot>
                                    <p:animRot by="-240000">
                                      <p:cBhvr>
                                        <p:cTn id="163" dur="200" fill="hold">
                                          <p:stCondLst>
                                            <p:cond delay="600"/>
                                          </p:stCondLst>
                                        </p:cTn>
                                        <p:tgtEl>
                                          <p:spTgt spid="7">
                                            <p:txEl>
                                              <p:pRg st="7" end="7"/>
                                            </p:txEl>
                                          </p:spTgt>
                                        </p:tgtEl>
                                        <p:attrNameLst>
                                          <p:attrName>r</p:attrName>
                                        </p:attrNameLst>
                                      </p:cBhvr>
                                    </p:animRot>
                                    <p:animRot by="120000">
                                      <p:cBhvr>
                                        <p:cTn id="164" dur="200" fill="hold">
                                          <p:stCondLst>
                                            <p:cond delay="800"/>
                                          </p:stCondLst>
                                        </p:cTn>
                                        <p:tgtEl>
                                          <p:spTgt spid="7">
                                            <p:txEl>
                                              <p:pRg st="7" end="7"/>
                                            </p:txEl>
                                          </p:spTgt>
                                        </p:tgtEl>
                                        <p:attrNameLst>
                                          <p:attrName>r</p:attrName>
                                        </p:attrNameLst>
                                      </p:cBhvr>
                                    </p:animRot>
                                  </p:childTnLst>
                                </p:cTn>
                              </p:par>
                              <p:par>
                                <p:cTn id="165" presetID="2" presetClass="entr" presetSubtype="8" fill="hold" nodeType="withEffect">
                                  <p:stCondLst>
                                    <p:cond delay="0"/>
                                  </p:stCondLst>
                                  <p:childTnLst>
                                    <p:set>
                                      <p:cBhvr>
                                        <p:cTn id="166" dur="1" fill="hold">
                                          <p:stCondLst>
                                            <p:cond delay="0"/>
                                          </p:stCondLst>
                                        </p:cTn>
                                        <p:tgtEl>
                                          <p:spTgt spid="2">
                                            <p:txEl>
                                              <p:pRg st="6" end="6"/>
                                            </p:txEl>
                                          </p:spTgt>
                                        </p:tgtEl>
                                        <p:attrNameLst>
                                          <p:attrName>style.visibility</p:attrName>
                                        </p:attrNameLst>
                                      </p:cBhvr>
                                      <p:to>
                                        <p:strVal val="visible"/>
                                      </p:to>
                                    </p:set>
                                    <p:anim calcmode="lin" valueType="num">
                                      <p:cBhvr additive="base">
                                        <p:cTn id="167"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68"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xit" presetSubtype="4" fill="hold" nodeType="clickEffect">
                                  <p:stCondLst>
                                    <p:cond delay="0"/>
                                  </p:stCondLst>
                                  <p:childTnLst>
                                    <p:anim calcmode="lin" valueType="num">
                                      <p:cBhvr additive="base">
                                        <p:cTn id="172" dur="500"/>
                                        <p:tgtEl>
                                          <p:spTgt spid="3"/>
                                        </p:tgtEl>
                                        <p:attrNameLst>
                                          <p:attrName>ppt_x</p:attrName>
                                        </p:attrNameLst>
                                      </p:cBhvr>
                                      <p:tavLst>
                                        <p:tav tm="0">
                                          <p:val>
                                            <p:strVal val="ppt_x"/>
                                          </p:val>
                                        </p:tav>
                                        <p:tav tm="100000">
                                          <p:val>
                                            <p:strVal val="ppt_x"/>
                                          </p:val>
                                        </p:tav>
                                      </p:tavLst>
                                    </p:anim>
                                    <p:anim calcmode="lin" valueType="num">
                                      <p:cBhvr additive="base">
                                        <p:cTn id="173" dur="500"/>
                                        <p:tgtEl>
                                          <p:spTgt spid="3"/>
                                        </p:tgtEl>
                                        <p:attrNameLst>
                                          <p:attrName>ppt_y</p:attrName>
                                        </p:attrNameLst>
                                      </p:cBhvr>
                                      <p:tavLst>
                                        <p:tav tm="0">
                                          <p:val>
                                            <p:strVal val="ppt_y"/>
                                          </p:val>
                                        </p:tav>
                                        <p:tav tm="100000">
                                          <p:val>
                                            <p:strVal val="1+ppt_h/2"/>
                                          </p:val>
                                        </p:tav>
                                      </p:tavLst>
                                    </p:anim>
                                    <p:set>
                                      <p:cBhvr>
                                        <p:cTn id="174" dur="1" fill="hold">
                                          <p:stCondLst>
                                            <p:cond delay="499"/>
                                          </p:stCondLst>
                                        </p:cTn>
                                        <p:tgtEl>
                                          <p:spTgt spid="3"/>
                                        </p:tgtEl>
                                        <p:attrNameLst>
                                          <p:attrName>style.visibility</p:attrName>
                                        </p:attrNameLst>
                                      </p:cBhvr>
                                      <p:to>
                                        <p:strVal val="hidden"/>
                                      </p:to>
                                    </p:set>
                                  </p:childTnLst>
                                </p:cTn>
                              </p:par>
                              <p:par>
                                <p:cTn id="175" presetID="1" presetClass="exit" presetSubtype="0" fill="hold" grpId="1" nodeType="withEffect">
                                  <p:stCondLst>
                                    <p:cond delay="0"/>
                                  </p:stCondLst>
                                  <p:childTnLst>
                                    <p:set>
                                      <p:cBhvr>
                                        <p:cTn id="176" dur="1" fill="hold">
                                          <p:stCondLst>
                                            <p:cond delay="0"/>
                                          </p:stCondLst>
                                        </p:cTn>
                                        <p:tgtEl>
                                          <p:spTgt spid="19"/>
                                        </p:tgtEl>
                                        <p:attrNameLst>
                                          <p:attrName>style.visibility</p:attrName>
                                        </p:attrNameLst>
                                      </p:cBhvr>
                                      <p:to>
                                        <p:strVal val="hidden"/>
                                      </p:to>
                                    </p:set>
                                  </p:childTnLst>
                                </p:cTn>
                              </p:par>
                              <p:par>
                                <p:cTn id="177" presetID="1" presetClass="exit" presetSubtype="0" fill="hold" nodeType="withEffect">
                                  <p:stCondLst>
                                    <p:cond delay="0"/>
                                  </p:stCondLst>
                                  <p:childTnLst>
                                    <p:set>
                                      <p:cBhvr>
                                        <p:cTn id="178"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3" grpId="0" animBg="1"/>
      <p:bldP spid="13" grpId="1" animBg="1"/>
      <p:bldP spid="14" grpId="0" animBg="1"/>
      <p:bldP spid="14" grpId="1" animBg="1"/>
      <p:bldP spid="16" grpId="0" animBg="1"/>
      <p:bldP spid="16" grpId="1" animBg="1"/>
      <p:bldP spid="17" grpId="0" animBg="1"/>
      <p:bldP spid="17" grpId="1" animBg="1"/>
      <p:bldP spid="18" grpId="0" animBg="1"/>
      <p:bldP spid="18" grpId="1" animBg="1"/>
      <p:bldP spid="19" grpId="0" animBg="1"/>
      <p:bldP spid="19" grpId="1"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35CFD2-A499-5EAC-1686-E58FC38D4B46}"/>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33015930-C299-C04B-C19F-25979DA7CCC5}"/>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3847DE19-1457-CA43-2B37-6E4A852070F7}"/>
              </a:ext>
            </a:extLst>
          </p:cNvPr>
          <p:cNvSpPr txBox="1">
            <a:spLocks noChangeArrowheads="1"/>
          </p:cNvSpPr>
          <p:nvPr/>
        </p:nvSpPr>
        <p:spPr bwMode="auto">
          <a:xfrm>
            <a:off x="155289" y="685800"/>
            <a:ext cx="6168676"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α→[¬β→[(α∧¬β)∨(¬α∧β)]]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α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β→[(α∧¬β)∨(¬α∧β)]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β→[(α∧¬β)∨(¬α∧β)]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α→[¬β→[(α∧¬β)∨(¬α∧β)]]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8" name="AutoShape 8">
            <a:extLst>
              <a:ext uri="{FF2B5EF4-FFF2-40B4-BE49-F238E27FC236}">
                <a16:creationId xmlns:a16="http://schemas.microsoft.com/office/drawing/2014/main" id="{D9FAA987-F3A2-7A26-59E7-4F0184F0C82B}"/>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6B3F65C9-A5D6-409D-BF75-FD4FB87DE6D6}"/>
              </a:ext>
            </a:extLst>
          </p:cNvPr>
          <p:cNvSpPr txBox="1">
            <a:spLocks noChangeArrowheads="1"/>
          </p:cNvSpPr>
          <p:nvPr/>
        </p:nvSpPr>
        <p:spPr bwMode="auto">
          <a:xfrm>
            <a:off x="6096000" y="686812"/>
            <a:ext cx="284084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Building/Eval∧(2&amp;4)</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(5)</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sp>
        <p:nvSpPr>
          <p:cNvPr id="3" name="Rectangle 2">
            <a:extLst>
              <a:ext uri="{FF2B5EF4-FFF2-40B4-BE49-F238E27FC236}">
                <a16:creationId xmlns:a16="http://schemas.microsoft.com/office/drawing/2014/main" id="{E740EA1E-04C0-0A08-12DB-8527C0F0BD94}"/>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C2F73D9-C41F-EE69-7EBF-A79676B995DA}"/>
              </a:ext>
            </a:extLst>
          </p:cNvPr>
          <p:cNvGrpSpPr/>
          <p:nvPr/>
        </p:nvGrpSpPr>
        <p:grpSpPr>
          <a:xfrm>
            <a:off x="381001" y="2377365"/>
            <a:ext cx="7772400" cy="731674"/>
            <a:chOff x="533400" y="4692227"/>
            <a:chExt cx="7772400" cy="731674"/>
          </a:xfrm>
        </p:grpSpPr>
        <p:sp>
          <p:nvSpPr>
            <p:cNvPr id="5" name="Text Box 21">
              <a:extLst>
                <a:ext uri="{FF2B5EF4-FFF2-40B4-BE49-F238E27FC236}">
                  <a16:creationId xmlns:a16="http://schemas.microsoft.com/office/drawing/2014/main" id="{69469B7E-425B-3205-B01F-8B494DA94CF5}"/>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6" name="Straight Connector 5">
              <a:extLst>
                <a:ext uri="{FF2B5EF4-FFF2-40B4-BE49-F238E27FC236}">
                  <a16:creationId xmlns:a16="http://schemas.microsoft.com/office/drawing/2014/main" id="{07A62841-C474-E4E7-0AD5-0FE570D8111D}"/>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0" name="Text Box 21">
              <a:extLst>
                <a:ext uri="{FF2B5EF4-FFF2-40B4-BE49-F238E27FC236}">
                  <a16:creationId xmlns:a16="http://schemas.microsoft.com/office/drawing/2014/main" id="{38964FFD-333E-01A5-2F26-DD8504E0FF1C}"/>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B711AAF3-4218-DCFC-3AD3-058D3CA2C26A}"/>
              </a:ext>
            </a:extLst>
          </p:cNvPr>
          <p:cNvSpPr/>
          <p:nvPr/>
        </p:nvSpPr>
        <p:spPr bwMode="auto">
          <a:xfrm>
            <a:off x="533400" y="3690831"/>
            <a:ext cx="764953"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0658F8D2-E26A-AC44-F0F5-C3ACA1E5E8B3}"/>
              </a:ext>
            </a:extLst>
          </p:cNvPr>
          <p:cNvSpPr/>
          <p:nvPr/>
        </p:nvSpPr>
        <p:spPr bwMode="auto">
          <a:xfrm>
            <a:off x="1065641" y="3302030"/>
            <a:ext cx="764953"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3" name="Group 12">
            <a:extLst>
              <a:ext uri="{FF2B5EF4-FFF2-40B4-BE49-F238E27FC236}">
                <a16:creationId xmlns:a16="http://schemas.microsoft.com/office/drawing/2014/main" id="{8AF821E0-0F50-6E75-031C-A666A941B7F6}"/>
              </a:ext>
            </a:extLst>
          </p:cNvPr>
          <p:cNvGrpSpPr/>
          <p:nvPr/>
        </p:nvGrpSpPr>
        <p:grpSpPr>
          <a:xfrm>
            <a:off x="1752600" y="4245284"/>
            <a:ext cx="4849167" cy="1223794"/>
            <a:chOff x="2514600" y="3295673"/>
            <a:chExt cx="3161886" cy="690143"/>
          </a:xfrm>
        </p:grpSpPr>
        <p:grpSp>
          <p:nvGrpSpPr>
            <p:cNvPr id="14" name="Group 13">
              <a:extLst>
                <a:ext uri="{FF2B5EF4-FFF2-40B4-BE49-F238E27FC236}">
                  <a16:creationId xmlns:a16="http://schemas.microsoft.com/office/drawing/2014/main" id="{06C12FC7-0292-5ADA-4998-07C681E68AD1}"/>
                </a:ext>
              </a:extLst>
            </p:cNvPr>
            <p:cNvGrpSpPr/>
            <p:nvPr/>
          </p:nvGrpSpPr>
          <p:grpSpPr>
            <a:xfrm>
              <a:off x="2514600" y="3295673"/>
              <a:ext cx="3161886" cy="690143"/>
              <a:chOff x="2514600" y="3295673"/>
              <a:chExt cx="3161886" cy="690143"/>
            </a:xfrm>
          </p:grpSpPr>
          <p:pic>
            <p:nvPicPr>
              <p:cNvPr id="16" name="Picture 15">
                <a:extLst>
                  <a:ext uri="{FF2B5EF4-FFF2-40B4-BE49-F238E27FC236}">
                    <a16:creationId xmlns:a16="http://schemas.microsoft.com/office/drawing/2014/main" id="{D98B4667-656A-322F-C79F-C0CAB1149F58}"/>
                  </a:ext>
                </a:extLst>
              </p:cNvPr>
              <p:cNvPicPr>
                <a:picLocks noChangeAspect="1"/>
              </p:cNvPicPr>
              <p:nvPr/>
            </p:nvPicPr>
            <p:blipFill>
              <a:blip r:embed="rId3"/>
              <a:stretch>
                <a:fillRect/>
              </a:stretch>
            </p:blipFill>
            <p:spPr>
              <a:xfrm>
                <a:off x="2514600" y="3572164"/>
                <a:ext cx="3161886" cy="413652"/>
              </a:xfrm>
              <a:prstGeom prst="rect">
                <a:avLst/>
              </a:prstGeom>
            </p:spPr>
          </p:pic>
          <p:pic>
            <p:nvPicPr>
              <p:cNvPr id="17" name="Picture 16">
                <a:extLst>
                  <a:ext uri="{FF2B5EF4-FFF2-40B4-BE49-F238E27FC236}">
                    <a16:creationId xmlns:a16="http://schemas.microsoft.com/office/drawing/2014/main" id="{649CCEAA-8480-852B-2DC6-DC3E2CFA5429}"/>
                  </a:ext>
                </a:extLst>
              </p:cNvPr>
              <p:cNvPicPr>
                <a:picLocks noChangeAspect="1"/>
              </p:cNvPicPr>
              <p:nvPr/>
            </p:nvPicPr>
            <p:blipFill>
              <a:blip r:embed="rId4"/>
              <a:stretch>
                <a:fillRect/>
              </a:stretch>
            </p:blipFill>
            <p:spPr>
              <a:xfrm>
                <a:off x="3287806" y="3295673"/>
                <a:ext cx="2388680" cy="285727"/>
              </a:xfrm>
              <a:prstGeom prst="rect">
                <a:avLst/>
              </a:prstGeom>
            </p:spPr>
          </p:pic>
        </p:grpSp>
        <p:pic>
          <p:nvPicPr>
            <p:cNvPr id="15" name="Picture 14">
              <a:extLst>
                <a:ext uri="{FF2B5EF4-FFF2-40B4-BE49-F238E27FC236}">
                  <a16:creationId xmlns:a16="http://schemas.microsoft.com/office/drawing/2014/main" id="{1411D2D9-D88F-CB2C-A642-615A0A234F61}"/>
                </a:ext>
              </a:extLst>
            </p:cNvPr>
            <p:cNvPicPr>
              <a:picLocks noChangeAspect="1"/>
            </p:cNvPicPr>
            <p:nvPr/>
          </p:nvPicPr>
          <p:blipFill>
            <a:blip r:embed="rId5"/>
            <a:stretch>
              <a:fillRect/>
            </a:stretch>
          </p:blipFill>
          <p:spPr>
            <a:xfrm>
              <a:off x="3276600" y="3577223"/>
              <a:ext cx="2399886" cy="386453"/>
            </a:xfrm>
            <a:prstGeom prst="rect">
              <a:avLst/>
            </a:prstGeom>
          </p:spPr>
        </p:pic>
      </p:grpSp>
      <p:sp>
        <p:nvSpPr>
          <p:cNvPr id="18" name="Oval 17">
            <a:extLst>
              <a:ext uri="{FF2B5EF4-FFF2-40B4-BE49-F238E27FC236}">
                <a16:creationId xmlns:a16="http://schemas.microsoft.com/office/drawing/2014/main" id="{A9E5BD85-2BA2-6E71-1CB2-65F96D765145}"/>
              </a:ext>
            </a:extLst>
          </p:cNvPr>
          <p:cNvSpPr/>
          <p:nvPr/>
        </p:nvSpPr>
        <p:spPr bwMode="auto">
          <a:xfrm>
            <a:off x="820374" y="1078348"/>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Oval 18">
            <a:extLst>
              <a:ext uri="{FF2B5EF4-FFF2-40B4-BE49-F238E27FC236}">
                <a16:creationId xmlns:a16="http://schemas.microsoft.com/office/drawing/2014/main" id="{4DE8BCD7-7FDA-00C7-8B25-D646C1F19F69}"/>
              </a:ext>
            </a:extLst>
          </p:cNvPr>
          <p:cNvSpPr/>
          <p:nvPr/>
        </p:nvSpPr>
        <p:spPr bwMode="auto">
          <a:xfrm>
            <a:off x="1304636" y="1801092"/>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Oval 19">
            <a:extLst>
              <a:ext uri="{FF2B5EF4-FFF2-40B4-BE49-F238E27FC236}">
                <a16:creationId xmlns:a16="http://schemas.microsoft.com/office/drawing/2014/main" id="{FD795B63-3A78-4D64-D990-11CC26B0CDB8}"/>
              </a:ext>
            </a:extLst>
          </p:cNvPr>
          <p:cNvSpPr/>
          <p:nvPr/>
        </p:nvSpPr>
        <p:spPr bwMode="auto">
          <a:xfrm>
            <a:off x="1370959" y="2950747"/>
            <a:ext cx="917988"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20">
            <a:extLst>
              <a:ext uri="{FF2B5EF4-FFF2-40B4-BE49-F238E27FC236}">
                <a16:creationId xmlns:a16="http://schemas.microsoft.com/office/drawing/2014/main" id="{47606294-78ED-FF6B-F26C-19064A290443}"/>
              </a:ext>
            </a:extLst>
          </p:cNvPr>
          <p:cNvSpPr/>
          <p:nvPr/>
        </p:nvSpPr>
        <p:spPr bwMode="auto">
          <a:xfrm>
            <a:off x="1306430" y="2131841"/>
            <a:ext cx="1131970"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21">
            <a:extLst>
              <a:ext uri="{FF2B5EF4-FFF2-40B4-BE49-F238E27FC236}">
                <a16:creationId xmlns:a16="http://schemas.microsoft.com/office/drawing/2014/main" id="{28268AAA-5DE5-8B2B-A9FC-7A356CC75377}"/>
              </a:ext>
            </a:extLst>
          </p:cNvPr>
          <p:cNvSpPr/>
          <p:nvPr/>
        </p:nvSpPr>
        <p:spPr bwMode="auto">
          <a:xfrm>
            <a:off x="1307589" y="2936320"/>
            <a:ext cx="2196976" cy="41621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3" name="Group 22">
            <a:extLst>
              <a:ext uri="{FF2B5EF4-FFF2-40B4-BE49-F238E27FC236}">
                <a16:creationId xmlns:a16="http://schemas.microsoft.com/office/drawing/2014/main" id="{5B418A64-D576-4DCE-A3A2-9402AAFCE2F4}"/>
              </a:ext>
            </a:extLst>
          </p:cNvPr>
          <p:cNvGrpSpPr/>
          <p:nvPr/>
        </p:nvGrpSpPr>
        <p:grpSpPr>
          <a:xfrm>
            <a:off x="1752600" y="4257920"/>
            <a:ext cx="4791640" cy="1270096"/>
            <a:chOff x="4939377" y="1417862"/>
            <a:chExt cx="3124375" cy="716254"/>
          </a:xfrm>
        </p:grpSpPr>
        <p:pic>
          <p:nvPicPr>
            <p:cNvPr id="24" name="Picture 23">
              <a:extLst>
                <a:ext uri="{FF2B5EF4-FFF2-40B4-BE49-F238E27FC236}">
                  <a16:creationId xmlns:a16="http://schemas.microsoft.com/office/drawing/2014/main" id="{F0947209-0561-6CAC-E1E5-96817DA3F6DE}"/>
                </a:ext>
              </a:extLst>
            </p:cNvPr>
            <p:cNvPicPr>
              <a:picLocks noChangeAspect="1"/>
            </p:cNvPicPr>
            <p:nvPr/>
          </p:nvPicPr>
          <p:blipFill rotWithShape="1">
            <a:blip r:embed="rId6"/>
            <a:srcRect r="75285" b="55646"/>
            <a:stretch/>
          </p:blipFill>
          <p:spPr>
            <a:xfrm>
              <a:off x="4939377" y="1676400"/>
              <a:ext cx="794358" cy="371772"/>
            </a:xfrm>
            <a:prstGeom prst="rect">
              <a:avLst/>
            </a:prstGeom>
          </p:spPr>
        </p:pic>
        <p:pic>
          <p:nvPicPr>
            <p:cNvPr id="25" name="Picture 24">
              <a:extLst>
                <a:ext uri="{FF2B5EF4-FFF2-40B4-BE49-F238E27FC236}">
                  <a16:creationId xmlns:a16="http://schemas.microsoft.com/office/drawing/2014/main" id="{CB2225D1-1939-26E7-E7C2-94815AF98A10}"/>
                </a:ext>
              </a:extLst>
            </p:cNvPr>
            <p:cNvPicPr>
              <a:picLocks noChangeAspect="1"/>
            </p:cNvPicPr>
            <p:nvPr/>
          </p:nvPicPr>
          <p:blipFill rotWithShape="1">
            <a:blip r:embed="rId7"/>
            <a:srcRect b="45099"/>
            <a:stretch/>
          </p:blipFill>
          <p:spPr>
            <a:xfrm>
              <a:off x="5715000" y="1670935"/>
              <a:ext cx="2291503" cy="463181"/>
            </a:xfrm>
            <a:prstGeom prst="rect">
              <a:avLst/>
            </a:prstGeom>
          </p:spPr>
        </p:pic>
        <p:pic>
          <p:nvPicPr>
            <p:cNvPr id="26" name="Picture 25">
              <a:extLst>
                <a:ext uri="{FF2B5EF4-FFF2-40B4-BE49-F238E27FC236}">
                  <a16:creationId xmlns:a16="http://schemas.microsoft.com/office/drawing/2014/main" id="{29035EB8-0C4C-57BE-D29F-B9EEC153DC7A}"/>
                </a:ext>
              </a:extLst>
            </p:cNvPr>
            <p:cNvPicPr>
              <a:picLocks noChangeAspect="1"/>
            </p:cNvPicPr>
            <p:nvPr/>
          </p:nvPicPr>
          <p:blipFill>
            <a:blip r:embed="rId4"/>
            <a:stretch>
              <a:fillRect/>
            </a:stretch>
          </p:blipFill>
          <p:spPr>
            <a:xfrm>
              <a:off x="5733735" y="1417862"/>
              <a:ext cx="2330017" cy="278710"/>
            </a:xfrm>
            <a:prstGeom prst="rect">
              <a:avLst/>
            </a:prstGeom>
          </p:spPr>
        </p:pic>
      </p:grpSp>
    </p:spTree>
    <p:extLst>
      <p:ext uri="{BB962C8B-B14F-4D97-AF65-F5344CB8AC3E}">
        <p14:creationId xmlns:p14="http://schemas.microsoft.com/office/powerpoint/2010/main" val="416559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8" end="8"/>
                                            </p:txEl>
                                          </p:spTgt>
                                        </p:tgtEl>
                                        <p:attrNameLst>
                                          <p:attrName>style.visibility</p:attrName>
                                        </p:attrNameLst>
                                      </p:cBhvr>
                                      <p:to>
                                        <p:strVal val="visible"/>
                                      </p:to>
                                    </p:set>
                                    <p:anim calcmode="lin" valueType="num">
                                      <p:cBhvr additive="base">
                                        <p:cTn id="7"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8" end="8"/>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0-#ppt_w/2"/>
                                          </p:val>
                                        </p:tav>
                                        <p:tav tm="100000">
                                          <p:val>
                                            <p:strVal val="#ppt_x"/>
                                          </p:val>
                                        </p:tav>
                                      </p:tavLst>
                                    </p:anim>
                                    <p:anim calcmode="lin" valueType="num">
                                      <p:cBhvr additive="base">
                                        <p:cTn id="1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0" end="0"/>
                                            </p:txEl>
                                          </p:spTgt>
                                        </p:tgtEl>
                                        <p:attrNameLst>
                                          <p:attrName>style.visibility</p:attrName>
                                        </p:attrNameLst>
                                      </p:cBhvr>
                                      <p:to>
                                        <p:strVal val="visible"/>
                                      </p:to>
                                    </p:set>
                                    <p:anim calcmode="lin" valueType="num">
                                      <p:cBhvr additive="base">
                                        <p:cTn id="23"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1" end="1"/>
                                            </p:txEl>
                                          </p:spTgt>
                                        </p:tgtEl>
                                        <p:attrNameLst>
                                          <p:attrName>style.visibility</p:attrName>
                                        </p:attrNameLst>
                                      </p:cBhvr>
                                      <p:to>
                                        <p:strVal val="visible"/>
                                      </p:to>
                                    </p:set>
                                    <p:anim calcmode="lin" valueType="num">
                                      <p:cBhvr additive="base">
                                        <p:cTn id="2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7">
                                            <p:txEl>
                                              <p:pRg st="7" end="7"/>
                                            </p:txEl>
                                          </p:spTgt>
                                        </p:tgtEl>
                                        <p:attrNameLst>
                                          <p:attrName>style.visibility</p:attrName>
                                        </p:attrNameLst>
                                      </p:cBhvr>
                                      <p:to>
                                        <p:strVal val="visible"/>
                                      </p:to>
                                    </p:set>
                                    <p:anim calcmode="lin" valueType="num">
                                      <p:cBhvr additive="base">
                                        <p:cTn id="31"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
                                            <p:txEl>
                                              <p:pRg st="7" end="7"/>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2">
                                            <p:txEl>
                                              <p:pRg st="1" end="1"/>
                                            </p:txEl>
                                          </p:spTgt>
                                        </p:tgtEl>
                                        <p:attrNameLst>
                                          <p:attrName>style.visibility</p:attrName>
                                        </p:attrNameLst>
                                      </p:cBhvr>
                                      <p:to>
                                        <p:strVal val="visible"/>
                                      </p:to>
                                    </p:set>
                                    <p:anim calcmode="lin" valueType="num">
                                      <p:cBhvr additive="base">
                                        <p:cTn id="35"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
                                            <p:txEl>
                                              <p:pRg st="8" end="8"/>
                                            </p:txEl>
                                          </p:spTgt>
                                        </p:tgtEl>
                                        <p:attrNameLst>
                                          <p:attrName>style.visibility</p:attrName>
                                        </p:attrNameLst>
                                      </p:cBhvr>
                                      <p:to>
                                        <p:strVal val="visible"/>
                                      </p:to>
                                    </p:set>
                                    <p:anim calcmode="lin" valueType="num">
                                      <p:cBhvr additive="base">
                                        <p:cTn id="39"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 calcmode="lin" valueType="num">
                                      <p:cBhvr additive="base">
                                        <p:cTn id="45" dur="500" fill="hold"/>
                                        <p:tgtEl>
                                          <p:spTgt spid="12"/>
                                        </p:tgtEl>
                                        <p:attrNameLst>
                                          <p:attrName>ppt_x</p:attrName>
                                        </p:attrNameLst>
                                      </p:cBhvr>
                                      <p:tavLst>
                                        <p:tav tm="0">
                                          <p:val>
                                            <p:strVal val="0-#ppt_w/2"/>
                                          </p:val>
                                        </p:tav>
                                        <p:tav tm="100000">
                                          <p:val>
                                            <p:strVal val="#ppt_x"/>
                                          </p:val>
                                        </p:tav>
                                      </p:tavLst>
                                    </p:anim>
                                    <p:anim calcmode="lin" valueType="num">
                                      <p:cBhvr additive="base">
                                        <p:cTn id="46" dur="500" fill="hold"/>
                                        <p:tgtEl>
                                          <p:spTgt spid="12"/>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11"/>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7">
                                            <p:txEl>
                                              <p:pRg st="2" end="2"/>
                                            </p:txEl>
                                          </p:spTgt>
                                        </p:tgtEl>
                                        <p:attrNameLst>
                                          <p:attrName>style.visibility</p:attrName>
                                        </p:attrNameLst>
                                      </p:cBhvr>
                                      <p:to>
                                        <p:strVal val="visible"/>
                                      </p:to>
                                    </p:set>
                                    <p:anim calcmode="lin" valueType="num">
                                      <p:cBhvr additive="base">
                                        <p:cTn id="5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2" end="2"/>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
                                            <p:txEl>
                                              <p:pRg st="3" end="3"/>
                                            </p:txEl>
                                          </p:spTgt>
                                        </p:tgtEl>
                                        <p:attrNameLst>
                                          <p:attrName>style.visibility</p:attrName>
                                        </p:attrNameLst>
                                      </p:cBhvr>
                                      <p:to>
                                        <p:strVal val="visible"/>
                                      </p:to>
                                    </p:set>
                                    <p:anim calcmode="lin" valueType="num">
                                      <p:cBhvr additive="base">
                                        <p:cTn id="57"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7">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3" end="3"/>
                                            </p:txEl>
                                          </p:spTgt>
                                        </p:tgtEl>
                                        <p:attrNameLst>
                                          <p:attrName>style.visibility</p:attrName>
                                        </p:attrNameLst>
                                      </p:cBhvr>
                                      <p:to>
                                        <p:strVal val="visible"/>
                                      </p:to>
                                    </p:set>
                                    <p:anim calcmode="lin" valueType="num">
                                      <p:cBhvr additive="base">
                                        <p:cTn id="61"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3" end="3"/>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7">
                                            <p:txEl>
                                              <p:pRg st="6" end="6"/>
                                            </p:txEl>
                                          </p:spTgt>
                                        </p:tgtEl>
                                        <p:attrNameLst>
                                          <p:attrName>style.visibility</p:attrName>
                                        </p:attrNameLst>
                                      </p:cBhvr>
                                      <p:to>
                                        <p:strVal val="visible"/>
                                      </p:to>
                                    </p:set>
                                    <p:anim calcmode="lin" valueType="num">
                                      <p:cBhvr additive="base">
                                        <p:cTn id="65"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7">
                                            <p:txEl>
                                              <p:pRg st="6" end="6"/>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2">
                                            <p:txEl>
                                              <p:pRg st="7" end="7"/>
                                            </p:txEl>
                                          </p:spTgt>
                                        </p:tgtEl>
                                        <p:attrNameLst>
                                          <p:attrName>style.visibility</p:attrName>
                                        </p:attrNameLst>
                                      </p:cBhvr>
                                      <p:to>
                                        <p:strVal val="visible"/>
                                      </p:to>
                                    </p:set>
                                    <p:anim calcmode="lin" valueType="num">
                                      <p:cBhvr additive="base">
                                        <p:cTn id="69"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grpId="0" nodeType="clickEffect">
                                  <p:stCondLst>
                                    <p:cond delay="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500" fill="hold"/>
                                        <p:tgtEl>
                                          <p:spTgt spid="18"/>
                                        </p:tgtEl>
                                        <p:attrNameLst>
                                          <p:attrName>ppt_x</p:attrName>
                                        </p:attrNameLst>
                                      </p:cBhvr>
                                      <p:tavLst>
                                        <p:tav tm="0">
                                          <p:val>
                                            <p:strVal val="0-#ppt_w/2"/>
                                          </p:val>
                                        </p:tav>
                                        <p:tav tm="100000">
                                          <p:val>
                                            <p:strVal val="#ppt_x"/>
                                          </p:val>
                                        </p:tav>
                                      </p:tavLst>
                                    </p:anim>
                                    <p:anim calcmode="lin" valueType="num">
                                      <p:cBhvr additive="base">
                                        <p:cTn id="76" dur="500" fill="hold"/>
                                        <p:tgtEl>
                                          <p:spTgt spid="18"/>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19"/>
                                        </p:tgtEl>
                                        <p:attrNameLst>
                                          <p:attrName>style.visibility</p:attrName>
                                        </p:attrNameLst>
                                      </p:cBhvr>
                                      <p:to>
                                        <p:strVal val="visible"/>
                                      </p:to>
                                    </p:set>
                                    <p:anim calcmode="lin" valueType="num">
                                      <p:cBhvr additive="base">
                                        <p:cTn id="79" dur="500" fill="hold"/>
                                        <p:tgtEl>
                                          <p:spTgt spid="19"/>
                                        </p:tgtEl>
                                        <p:attrNameLst>
                                          <p:attrName>ppt_x</p:attrName>
                                        </p:attrNameLst>
                                      </p:cBhvr>
                                      <p:tavLst>
                                        <p:tav tm="0">
                                          <p:val>
                                            <p:strVal val="0-#ppt_w/2"/>
                                          </p:val>
                                        </p:tav>
                                        <p:tav tm="100000">
                                          <p:val>
                                            <p:strVal val="#ppt_x"/>
                                          </p:val>
                                        </p:tav>
                                      </p:tavLst>
                                    </p:anim>
                                    <p:anim calcmode="lin" valueType="num">
                                      <p:cBhvr additive="base">
                                        <p:cTn id="80" dur="500" fill="hold"/>
                                        <p:tgtEl>
                                          <p:spTgt spid="1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additive="base">
                                        <p:cTn id="83" dur="500" fill="hold"/>
                                        <p:tgtEl>
                                          <p:spTgt spid="20"/>
                                        </p:tgtEl>
                                        <p:attrNameLst>
                                          <p:attrName>ppt_x</p:attrName>
                                        </p:attrNameLst>
                                      </p:cBhvr>
                                      <p:tavLst>
                                        <p:tav tm="0">
                                          <p:val>
                                            <p:strVal val="0-#ppt_w/2"/>
                                          </p:val>
                                        </p:tav>
                                        <p:tav tm="100000">
                                          <p:val>
                                            <p:strVal val="#ppt_x"/>
                                          </p:val>
                                        </p:tav>
                                      </p:tavLst>
                                    </p:anim>
                                    <p:anim calcmode="lin" valueType="num">
                                      <p:cBhvr additive="base">
                                        <p:cTn id="84" dur="500" fill="hold"/>
                                        <p:tgtEl>
                                          <p:spTgt spid="20"/>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12"/>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500" fill="hold"/>
                                        <p:tgtEl>
                                          <p:spTgt spid="13"/>
                                        </p:tgtEl>
                                        <p:attrNameLst>
                                          <p:attrName>ppt_x</p:attrName>
                                        </p:attrNameLst>
                                      </p:cBhvr>
                                      <p:tavLst>
                                        <p:tav tm="0">
                                          <p:val>
                                            <p:strVal val="0-#ppt_w/2"/>
                                          </p:val>
                                        </p:tav>
                                        <p:tav tm="100000">
                                          <p:val>
                                            <p:strVal val="#ppt_x"/>
                                          </p:val>
                                        </p:tav>
                                      </p:tavLst>
                                    </p:anim>
                                    <p:anim calcmode="lin" valueType="num">
                                      <p:cBhvr additive="base">
                                        <p:cTn id="92"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4" end="4"/>
                                            </p:txEl>
                                          </p:spTgt>
                                        </p:tgtEl>
                                        <p:attrNameLst>
                                          <p:attrName>style.visibility</p:attrName>
                                        </p:attrNameLst>
                                      </p:cBhvr>
                                      <p:to>
                                        <p:strVal val="visible"/>
                                      </p:to>
                                    </p:set>
                                    <p:anim calcmode="lin" valueType="num">
                                      <p:cBhvr additive="base">
                                        <p:cTn id="9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2">
                                            <p:txEl>
                                              <p:pRg st="4" end="4"/>
                                            </p:txEl>
                                          </p:spTgt>
                                        </p:tgtEl>
                                        <p:attrNameLst>
                                          <p:attrName>style.visibility</p:attrName>
                                        </p:attrNameLst>
                                      </p:cBhvr>
                                      <p:to>
                                        <p:strVal val="visible"/>
                                      </p:to>
                                    </p:set>
                                    <p:anim calcmode="lin" valueType="num">
                                      <p:cBhvr additive="base">
                                        <p:cTn id="101"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21"/>
                                        </p:tgtEl>
                                        <p:attrNameLst>
                                          <p:attrName>style.visibility</p:attrName>
                                        </p:attrNameLst>
                                      </p:cBhvr>
                                      <p:to>
                                        <p:strVal val="visible"/>
                                      </p:to>
                                    </p:set>
                                    <p:anim calcmode="lin" valueType="num">
                                      <p:cBhvr additive="base">
                                        <p:cTn id="107" dur="500" fill="hold"/>
                                        <p:tgtEl>
                                          <p:spTgt spid="21"/>
                                        </p:tgtEl>
                                        <p:attrNameLst>
                                          <p:attrName>ppt_x</p:attrName>
                                        </p:attrNameLst>
                                      </p:cBhvr>
                                      <p:tavLst>
                                        <p:tav tm="0">
                                          <p:val>
                                            <p:strVal val="0-#ppt_w/2"/>
                                          </p:val>
                                        </p:tav>
                                        <p:tav tm="100000">
                                          <p:val>
                                            <p:strVal val="#ppt_x"/>
                                          </p:val>
                                        </p:tav>
                                      </p:tavLst>
                                    </p:anim>
                                    <p:anim calcmode="lin" valueType="num">
                                      <p:cBhvr additive="base">
                                        <p:cTn id="108" dur="500" fill="hold"/>
                                        <p:tgtEl>
                                          <p:spTgt spid="21"/>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0"/>
                                  </p:stCondLst>
                                  <p:childTnLst>
                                    <p:set>
                                      <p:cBhvr>
                                        <p:cTn id="110" dur="1" fill="hold">
                                          <p:stCondLst>
                                            <p:cond delay="0"/>
                                          </p:stCondLst>
                                        </p:cTn>
                                        <p:tgtEl>
                                          <p:spTgt spid="22"/>
                                        </p:tgtEl>
                                        <p:attrNameLst>
                                          <p:attrName>style.visibility</p:attrName>
                                        </p:attrNameLst>
                                      </p:cBhvr>
                                      <p:to>
                                        <p:strVal val="visible"/>
                                      </p:to>
                                    </p:set>
                                    <p:anim calcmode="lin" valueType="num">
                                      <p:cBhvr additive="base">
                                        <p:cTn id="111" dur="500" fill="hold"/>
                                        <p:tgtEl>
                                          <p:spTgt spid="22"/>
                                        </p:tgtEl>
                                        <p:attrNameLst>
                                          <p:attrName>ppt_x</p:attrName>
                                        </p:attrNameLst>
                                      </p:cBhvr>
                                      <p:tavLst>
                                        <p:tav tm="0">
                                          <p:val>
                                            <p:strVal val="0-#ppt_w/2"/>
                                          </p:val>
                                        </p:tav>
                                        <p:tav tm="100000">
                                          <p:val>
                                            <p:strVal val="#ppt_x"/>
                                          </p:val>
                                        </p:tav>
                                      </p:tavLst>
                                    </p:anim>
                                    <p:anim calcmode="lin" valueType="num">
                                      <p:cBhvr additive="base">
                                        <p:cTn id="112" dur="500" fill="hold"/>
                                        <p:tgtEl>
                                          <p:spTgt spid="22"/>
                                        </p:tgtEl>
                                        <p:attrNameLst>
                                          <p:attrName>ppt_y</p:attrName>
                                        </p:attrNameLst>
                                      </p:cBhvr>
                                      <p:tavLst>
                                        <p:tav tm="0">
                                          <p:val>
                                            <p:strVal val="#ppt_y"/>
                                          </p:val>
                                        </p:tav>
                                        <p:tav tm="100000">
                                          <p:val>
                                            <p:strVal val="#ppt_y"/>
                                          </p:val>
                                        </p:tav>
                                      </p:tavLst>
                                    </p:anim>
                                  </p:childTnLst>
                                </p:cTn>
                              </p:par>
                              <p:par>
                                <p:cTn id="113" presetID="1" presetClass="exit" presetSubtype="0" fill="hold" grpId="1" nodeType="withEffect">
                                  <p:stCondLst>
                                    <p:cond delay="0"/>
                                  </p:stCondLst>
                                  <p:childTnLst>
                                    <p:set>
                                      <p:cBhvr>
                                        <p:cTn id="114" dur="1" fill="hold">
                                          <p:stCondLst>
                                            <p:cond delay="0"/>
                                          </p:stCondLst>
                                        </p:cTn>
                                        <p:tgtEl>
                                          <p:spTgt spid="19"/>
                                        </p:tgtEl>
                                        <p:attrNameLst>
                                          <p:attrName>style.visibility</p:attrName>
                                        </p:attrNameLst>
                                      </p:cBhvr>
                                      <p:to>
                                        <p:strVal val="hidden"/>
                                      </p:to>
                                    </p:set>
                                  </p:childTnLst>
                                </p:cTn>
                              </p:par>
                              <p:par>
                                <p:cTn id="115" presetID="1" presetClass="exit" presetSubtype="0" fill="hold" grpId="1" nodeType="withEffect">
                                  <p:stCondLst>
                                    <p:cond delay="0"/>
                                  </p:stCondLst>
                                  <p:childTnLst>
                                    <p:set>
                                      <p:cBhvr>
                                        <p:cTn id="116" dur="1" fill="hold">
                                          <p:stCondLst>
                                            <p:cond delay="0"/>
                                          </p:stCondLst>
                                        </p:cTn>
                                        <p:tgtEl>
                                          <p:spTgt spid="18"/>
                                        </p:tgtEl>
                                        <p:attrNameLst>
                                          <p:attrName>style.visibility</p:attrName>
                                        </p:attrNameLst>
                                      </p:cBhvr>
                                      <p:to>
                                        <p:strVal val="hidden"/>
                                      </p:to>
                                    </p:set>
                                  </p:childTnLst>
                                </p:cTn>
                              </p:par>
                              <p:par>
                                <p:cTn id="117" presetID="1" presetClass="exit" presetSubtype="0" fill="hold" grpId="1" nodeType="withEffect">
                                  <p:stCondLst>
                                    <p:cond delay="0"/>
                                  </p:stCondLst>
                                  <p:childTnLst>
                                    <p:set>
                                      <p:cBhvr>
                                        <p:cTn id="118" dur="1" fill="hold">
                                          <p:stCondLst>
                                            <p:cond delay="0"/>
                                          </p:stCondLst>
                                        </p:cTn>
                                        <p:tgtEl>
                                          <p:spTgt spid="20"/>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13"/>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nodeType="clickEffect">
                                  <p:stCondLst>
                                    <p:cond delay="0"/>
                                  </p:stCondLst>
                                  <p:childTnLst>
                                    <p:set>
                                      <p:cBhvr>
                                        <p:cTn id="124" dur="1" fill="hold">
                                          <p:stCondLst>
                                            <p:cond delay="0"/>
                                          </p:stCondLst>
                                        </p:cTn>
                                        <p:tgtEl>
                                          <p:spTgt spid="23"/>
                                        </p:tgtEl>
                                        <p:attrNameLst>
                                          <p:attrName>style.visibility</p:attrName>
                                        </p:attrNameLst>
                                      </p:cBhvr>
                                      <p:to>
                                        <p:strVal val="visible"/>
                                      </p:to>
                                    </p:set>
                                    <p:anim calcmode="lin" valueType="num">
                                      <p:cBhvr additive="base">
                                        <p:cTn id="125" dur="500" fill="hold"/>
                                        <p:tgtEl>
                                          <p:spTgt spid="23"/>
                                        </p:tgtEl>
                                        <p:attrNameLst>
                                          <p:attrName>ppt_x</p:attrName>
                                        </p:attrNameLst>
                                      </p:cBhvr>
                                      <p:tavLst>
                                        <p:tav tm="0">
                                          <p:val>
                                            <p:strVal val="0-#ppt_w/2"/>
                                          </p:val>
                                        </p:tav>
                                        <p:tav tm="100000">
                                          <p:val>
                                            <p:strVal val="#ppt_x"/>
                                          </p:val>
                                        </p:tav>
                                      </p:tavLst>
                                    </p:anim>
                                    <p:anim calcmode="lin" valueType="num">
                                      <p:cBhvr additive="base">
                                        <p:cTn id="126"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32" presetClass="emph" presetSubtype="0" fill="hold" nodeType="clickEffect">
                                  <p:stCondLst>
                                    <p:cond delay="0"/>
                                  </p:stCondLst>
                                  <p:childTnLst>
                                    <p:animRot by="120000">
                                      <p:cBhvr>
                                        <p:cTn id="130" dur="100" fill="hold">
                                          <p:stCondLst>
                                            <p:cond delay="0"/>
                                          </p:stCondLst>
                                        </p:cTn>
                                        <p:tgtEl>
                                          <p:spTgt spid="7">
                                            <p:txEl>
                                              <p:pRg st="6" end="6"/>
                                            </p:txEl>
                                          </p:spTgt>
                                        </p:tgtEl>
                                        <p:attrNameLst>
                                          <p:attrName>r</p:attrName>
                                        </p:attrNameLst>
                                      </p:cBhvr>
                                    </p:animRot>
                                    <p:animRot by="-240000">
                                      <p:cBhvr>
                                        <p:cTn id="131" dur="200" fill="hold">
                                          <p:stCondLst>
                                            <p:cond delay="200"/>
                                          </p:stCondLst>
                                        </p:cTn>
                                        <p:tgtEl>
                                          <p:spTgt spid="7">
                                            <p:txEl>
                                              <p:pRg st="6" end="6"/>
                                            </p:txEl>
                                          </p:spTgt>
                                        </p:tgtEl>
                                        <p:attrNameLst>
                                          <p:attrName>r</p:attrName>
                                        </p:attrNameLst>
                                      </p:cBhvr>
                                    </p:animRot>
                                    <p:animRot by="240000">
                                      <p:cBhvr>
                                        <p:cTn id="132" dur="200" fill="hold">
                                          <p:stCondLst>
                                            <p:cond delay="400"/>
                                          </p:stCondLst>
                                        </p:cTn>
                                        <p:tgtEl>
                                          <p:spTgt spid="7">
                                            <p:txEl>
                                              <p:pRg st="6" end="6"/>
                                            </p:txEl>
                                          </p:spTgt>
                                        </p:tgtEl>
                                        <p:attrNameLst>
                                          <p:attrName>r</p:attrName>
                                        </p:attrNameLst>
                                      </p:cBhvr>
                                    </p:animRot>
                                    <p:animRot by="-240000">
                                      <p:cBhvr>
                                        <p:cTn id="133" dur="200" fill="hold">
                                          <p:stCondLst>
                                            <p:cond delay="600"/>
                                          </p:stCondLst>
                                        </p:cTn>
                                        <p:tgtEl>
                                          <p:spTgt spid="7">
                                            <p:txEl>
                                              <p:pRg st="6" end="6"/>
                                            </p:txEl>
                                          </p:spTgt>
                                        </p:tgtEl>
                                        <p:attrNameLst>
                                          <p:attrName>r</p:attrName>
                                        </p:attrNameLst>
                                      </p:cBhvr>
                                    </p:animRot>
                                    <p:animRot by="120000">
                                      <p:cBhvr>
                                        <p:cTn id="134" dur="200" fill="hold">
                                          <p:stCondLst>
                                            <p:cond delay="800"/>
                                          </p:stCondLst>
                                        </p:cTn>
                                        <p:tgtEl>
                                          <p:spTgt spid="7">
                                            <p:txEl>
                                              <p:pRg st="6" end="6"/>
                                            </p:txEl>
                                          </p:spTgt>
                                        </p:tgtEl>
                                        <p:attrNameLst>
                                          <p:attrName>r</p:attrName>
                                        </p:attrNameLst>
                                      </p:cBhvr>
                                    </p:animRot>
                                  </p:childTnLst>
                                </p:cTn>
                              </p:par>
                              <p:par>
                                <p:cTn id="135" presetID="2" presetClass="entr" presetSubtype="8" fill="hold" nodeType="withEffect">
                                  <p:stCondLst>
                                    <p:cond delay="0"/>
                                  </p:stCondLst>
                                  <p:childTnLst>
                                    <p:set>
                                      <p:cBhvr>
                                        <p:cTn id="136" dur="1" fill="hold">
                                          <p:stCondLst>
                                            <p:cond delay="0"/>
                                          </p:stCondLst>
                                        </p:cTn>
                                        <p:tgtEl>
                                          <p:spTgt spid="2">
                                            <p:txEl>
                                              <p:pRg st="6" end="6"/>
                                            </p:txEl>
                                          </p:spTgt>
                                        </p:tgtEl>
                                        <p:attrNameLst>
                                          <p:attrName>style.visibility</p:attrName>
                                        </p:attrNameLst>
                                      </p:cBhvr>
                                      <p:to>
                                        <p:strVal val="visible"/>
                                      </p:to>
                                    </p:set>
                                    <p:anim calcmode="lin" valueType="num">
                                      <p:cBhvr additive="base">
                                        <p:cTn id="137"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2">
                                            <p:txEl>
                                              <p:pRg st="6" end="6"/>
                                            </p:txEl>
                                          </p:spTgt>
                                        </p:tgtEl>
                                        <p:attrNameLst>
                                          <p:attrName>ppt_y</p:attrName>
                                        </p:attrNameLst>
                                      </p:cBhvr>
                                      <p:tavLst>
                                        <p:tav tm="0">
                                          <p:val>
                                            <p:strVal val="#ppt_y"/>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21"/>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22"/>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xit" presetSubtype="4" fill="hold" nodeType="clickEffect">
                                  <p:stCondLst>
                                    <p:cond delay="0"/>
                                  </p:stCondLst>
                                  <p:childTnLst>
                                    <p:anim calcmode="lin" valueType="num">
                                      <p:cBhvr additive="base">
                                        <p:cTn id="146" dur="500"/>
                                        <p:tgtEl>
                                          <p:spTgt spid="4"/>
                                        </p:tgtEl>
                                        <p:attrNameLst>
                                          <p:attrName>ppt_x</p:attrName>
                                        </p:attrNameLst>
                                      </p:cBhvr>
                                      <p:tavLst>
                                        <p:tav tm="0">
                                          <p:val>
                                            <p:strVal val="ppt_x"/>
                                          </p:val>
                                        </p:tav>
                                        <p:tav tm="100000">
                                          <p:val>
                                            <p:strVal val="ppt_x"/>
                                          </p:val>
                                        </p:tav>
                                      </p:tavLst>
                                    </p:anim>
                                    <p:anim calcmode="lin" valueType="num">
                                      <p:cBhvr additive="base">
                                        <p:cTn id="147" dur="500"/>
                                        <p:tgtEl>
                                          <p:spTgt spid="4"/>
                                        </p:tgtEl>
                                        <p:attrNameLst>
                                          <p:attrName>ppt_y</p:attrName>
                                        </p:attrNameLst>
                                      </p:cBhvr>
                                      <p:tavLst>
                                        <p:tav tm="0">
                                          <p:val>
                                            <p:strVal val="ppt_y"/>
                                          </p:val>
                                        </p:tav>
                                        <p:tav tm="100000">
                                          <p:val>
                                            <p:strVal val="1+ppt_h/2"/>
                                          </p:val>
                                        </p:tav>
                                      </p:tavLst>
                                    </p:anim>
                                    <p:set>
                                      <p:cBhvr>
                                        <p:cTn id="148" dur="1" fill="hold">
                                          <p:stCondLst>
                                            <p:cond delay="499"/>
                                          </p:stCondLst>
                                        </p:cTn>
                                        <p:tgtEl>
                                          <p:spTgt spid="4"/>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2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993914"/>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841514"/>
            <a:ext cx="5821009" cy="2057400"/>
          </a:xfrm>
          <a:prstGeom prst="wedgeRoundRectCallout">
            <a:avLst>
              <a:gd name="adj1" fmla="val -53835"/>
              <a:gd name="adj2" fmla="val -12292"/>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My father promises that</a:t>
            </a:r>
          </a:p>
          <a:p>
            <a:pPr marL="457200" marR="0" lvl="0" indent="-457200" algn="l" defTabSz="685800" rtl="0" eaLnBrk="1" fontAlgn="auto" latinLnBrk="0" hangingPunct="1">
              <a:lnSpc>
                <a:spcPct val="100000"/>
              </a:lnSpc>
              <a:spcBef>
                <a:spcPct val="0"/>
              </a:spcBef>
              <a:spcAft>
                <a:spcPts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1f I do well at school, he will love me.     AND</a:t>
            </a:r>
          </a:p>
          <a:p>
            <a:pPr marL="457200" marR="0" lvl="0" indent="-457200" algn="l" defTabSz="685800" rtl="0" eaLnBrk="1" fontAlgn="auto" latinLnBrk="0" hangingPunct="1">
              <a:lnSpc>
                <a:spcPct val="100000"/>
              </a:lnSpc>
              <a:spcBef>
                <a:spcPct val="0"/>
              </a:spcBef>
              <a:spcAft>
                <a:spcPts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1f I follow all his rules, he will love me.</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Hence to get his love, I could do either.</a:t>
            </a:r>
          </a:p>
          <a:p>
            <a:pPr marL="0" marR="0" lvl="0" indent="0" algn="l"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2" name="Rectangle 1">
            <a:extLst>
              <a:ext uri="{FF2B5EF4-FFF2-40B4-BE49-F238E27FC236}">
                <a16:creationId xmlns:a16="http://schemas.microsoft.com/office/drawing/2014/main" id="{8CD6CA48-C1E8-EBD9-B4F5-B91B43A2C662}"/>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3405BD79-F34A-F650-DAFE-67210B88D939}"/>
              </a:ext>
            </a:extLst>
          </p:cNvPr>
          <p:cNvSpPr txBox="1">
            <a:spLocks noChangeArrowheads="1"/>
          </p:cNvSpPr>
          <p:nvPr/>
        </p:nvSpPr>
        <p:spPr bwMode="auto">
          <a:xfrm>
            <a:off x="1828800" y="3119735"/>
            <a:ext cx="48261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872486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additive="base">
                                        <p:cTn id="11" dur="500" fill="hold"/>
                                        <p:tgtEl>
                                          <p:spTgt spid="1026"/>
                                        </p:tgtEl>
                                        <p:attrNameLst>
                                          <p:attrName>ppt_x</p:attrName>
                                        </p:attrNameLst>
                                      </p:cBhvr>
                                      <p:tavLst>
                                        <p:tav tm="0">
                                          <p:val>
                                            <p:strVal val="#ppt_x"/>
                                          </p:val>
                                        </p:tav>
                                        <p:tav tm="100000">
                                          <p:val>
                                            <p:strVal val="#ppt_x"/>
                                          </p:val>
                                        </p:tav>
                                      </p:tavLst>
                                    </p:anim>
                                    <p:anim calcmode="lin" valueType="num">
                                      <p:cBhvr additive="base">
                                        <p:cTn id="12" dur="500" fill="hold"/>
                                        <p:tgtEl>
                                          <p:spTgt spid="102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6FB907-E41D-1392-5A15-1310612CE41E}"/>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5CEEF4D3-9044-F565-500B-454F8EDA7327}"/>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006A24B-6B08-2198-334E-581455E6F5E5}"/>
              </a:ext>
            </a:extLst>
          </p:cNvPr>
          <p:cNvSpPr txBox="1">
            <a:spLocks noChangeArrowheads="1"/>
          </p:cNvSpPr>
          <p:nvPr/>
        </p:nvSpPr>
        <p:spPr bwMode="auto">
          <a:xfrm>
            <a:off x="155289" y="685800"/>
            <a:ext cx="6761787"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CF641012-DB4B-5A93-F250-11CC430DEAC6}"/>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3158611D-5A7D-9940-4BC8-04191321B84E}"/>
              </a:ext>
            </a:extLst>
          </p:cNvPr>
          <p:cNvSpPr txBox="1">
            <a:spLocks noChangeArrowheads="1"/>
          </p:cNvSpPr>
          <p:nvPr/>
        </p:nvSpPr>
        <p:spPr bwMode="auto">
          <a:xfrm>
            <a:off x="6096000" y="724712"/>
            <a:ext cx="2747868"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(3,4&amp;6)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sp>
        <p:nvSpPr>
          <p:cNvPr id="3" name="Rectangle 2">
            <a:extLst>
              <a:ext uri="{FF2B5EF4-FFF2-40B4-BE49-F238E27FC236}">
                <a16:creationId xmlns:a16="http://schemas.microsoft.com/office/drawing/2014/main" id="{335C0901-6AF3-77AC-53DC-5D7399070362}"/>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2CB772BF-DF94-171C-A868-D7D13DF5E6DD}"/>
              </a:ext>
            </a:extLst>
          </p:cNvPr>
          <p:cNvGrpSpPr/>
          <p:nvPr/>
        </p:nvGrpSpPr>
        <p:grpSpPr>
          <a:xfrm>
            <a:off x="381001" y="2810164"/>
            <a:ext cx="7772400" cy="731674"/>
            <a:chOff x="533400" y="4692227"/>
            <a:chExt cx="7772400" cy="731674"/>
          </a:xfrm>
        </p:grpSpPr>
        <p:sp>
          <p:nvSpPr>
            <p:cNvPr id="5" name="Text Box 21">
              <a:extLst>
                <a:ext uri="{FF2B5EF4-FFF2-40B4-BE49-F238E27FC236}">
                  <a16:creationId xmlns:a16="http://schemas.microsoft.com/office/drawing/2014/main" id="{FCB1AFB9-76B8-86B2-2D78-D401876345F6}"/>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6" name="Straight Connector 5">
              <a:extLst>
                <a:ext uri="{FF2B5EF4-FFF2-40B4-BE49-F238E27FC236}">
                  <a16:creationId xmlns:a16="http://schemas.microsoft.com/office/drawing/2014/main" id="{641E1240-5F73-E264-077A-0CE72D25CC58}"/>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0" name="Text Box 21">
              <a:extLst>
                <a:ext uri="{FF2B5EF4-FFF2-40B4-BE49-F238E27FC236}">
                  <a16:creationId xmlns:a16="http://schemas.microsoft.com/office/drawing/2014/main" id="{9DA1CBA1-546B-C889-6453-A24DD765AB9F}"/>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3FFE4DCD-A918-D2DA-C55A-CB0E030C5130}"/>
              </a:ext>
            </a:extLst>
          </p:cNvPr>
          <p:cNvSpPr/>
          <p:nvPr/>
        </p:nvSpPr>
        <p:spPr bwMode="auto">
          <a:xfrm>
            <a:off x="2438400" y="4038331"/>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60A6D606-6168-5D45-5104-FA26C357FA50}"/>
              </a:ext>
            </a:extLst>
          </p:cNvPr>
          <p:cNvSpPr/>
          <p:nvPr/>
        </p:nvSpPr>
        <p:spPr bwMode="auto">
          <a:xfrm>
            <a:off x="1764148" y="3649014"/>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0E016384-6280-E8F3-C8F8-9FD1AFBBDB5A}"/>
              </a:ext>
            </a:extLst>
          </p:cNvPr>
          <p:cNvSpPr/>
          <p:nvPr/>
        </p:nvSpPr>
        <p:spPr bwMode="auto">
          <a:xfrm>
            <a:off x="1516558" y="1106061"/>
            <a:ext cx="684006" cy="45719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B512A578-CDC4-06F4-37FF-6E2B886C4229}"/>
              </a:ext>
            </a:extLst>
          </p:cNvPr>
          <p:cNvSpPr/>
          <p:nvPr/>
        </p:nvSpPr>
        <p:spPr bwMode="auto">
          <a:xfrm>
            <a:off x="832552" y="1475522"/>
            <a:ext cx="931596" cy="81047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Oval 15">
            <a:extLst>
              <a:ext uri="{FF2B5EF4-FFF2-40B4-BE49-F238E27FC236}">
                <a16:creationId xmlns:a16="http://schemas.microsoft.com/office/drawing/2014/main" id="{2D9C3F5A-FA92-E417-6691-49A2A75BB09F}"/>
              </a:ext>
            </a:extLst>
          </p:cNvPr>
          <p:cNvSpPr/>
          <p:nvPr/>
        </p:nvSpPr>
        <p:spPr bwMode="auto">
          <a:xfrm>
            <a:off x="1228820" y="2483078"/>
            <a:ext cx="1209579" cy="54183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7" name="Group 16">
            <a:extLst>
              <a:ext uri="{FF2B5EF4-FFF2-40B4-BE49-F238E27FC236}">
                <a16:creationId xmlns:a16="http://schemas.microsoft.com/office/drawing/2014/main" id="{582E6DF4-C22E-3248-F542-B9D985C600EE}"/>
              </a:ext>
            </a:extLst>
          </p:cNvPr>
          <p:cNvGrpSpPr/>
          <p:nvPr/>
        </p:nvGrpSpPr>
        <p:grpSpPr>
          <a:xfrm>
            <a:off x="1516558" y="4519692"/>
            <a:ext cx="4695880" cy="2117590"/>
            <a:chOff x="990560" y="634612"/>
            <a:chExt cx="3061935" cy="1194188"/>
          </a:xfrm>
        </p:grpSpPr>
        <p:pic>
          <p:nvPicPr>
            <p:cNvPr id="18" name="Picture 17">
              <a:extLst>
                <a:ext uri="{FF2B5EF4-FFF2-40B4-BE49-F238E27FC236}">
                  <a16:creationId xmlns:a16="http://schemas.microsoft.com/office/drawing/2014/main" id="{2EB96505-3652-DA00-8B2D-A2067CEE1EE5}"/>
                </a:ext>
              </a:extLst>
            </p:cNvPr>
            <p:cNvPicPr>
              <a:picLocks noChangeAspect="1"/>
            </p:cNvPicPr>
            <p:nvPr/>
          </p:nvPicPr>
          <p:blipFill rotWithShape="1">
            <a:blip r:embed="rId3"/>
            <a:srcRect b="48938"/>
            <a:stretch/>
          </p:blipFill>
          <p:spPr>
            <a:xfrm>
              <a:off x="990560" y="939420"/>
              <a:ext cx="3048080" cy="889380"/>
            </a:xfrm>
            <a:prstGeom prst="rect">
              <a:avLst/>
            </a:prstGeom>
          </p:spPr>
        </p:pic>
        <p:pic>
          <p:nvPicPr>
            <p:cNvPr id="19" name="Picture 18">
              <a:extLst>
                <a:ext uri="{FF2B5EF4-FFF2-40B4-BE49-F238E27FC236}">
                  <a16:creationId xmlns:a16="http://schemas.microsoft.com/office/drawing/2014/main" id="{56E63170-2B2B-F766-4C17-BC183738D8D9}"/>
                </a:ext>
              </a:extLst>
            </p:cNvPr>
            <p:cNvPicPr>
              <a:picLocks noChangeAspect="1"/>
            </p:cNvPicPr>
            <p:nvPr/>
          </p:nvPicPr>
          <p:blipFill>
            <a:blip r:embed="rId4"/>
            <a:stretch>
              <a:fillRect/>
            </a:stretch>
          </p:blipFill>
          <p:spPr>
            <a:xfrm>
              <a:off x="1728334" y="634612"/>
              <a:ext cx="2324161" cy="304808"/>
            </a:xfrm>
            <a:prstGeom prst="rect">
              <a:avLst/>
            </a:prstGeom>
          </p:spPr>
        </p:pic>
      </p:grpSp>
    </p:spTree>
    <p:extLst>
      <p:ext uri="{BB962C8B-B14F-4D97-AF65-F5344CB8AC3E}">
        <p14:creationId xmlns:p14="http://schemas.microsoft.com/office/powerpoint/2010/main" val="312245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9" end="9"/>
                                            </p:txEl>
                                          </p:spTgt>
                                        </p:tgtEl>
                                        <p:attrNameLst>
                                          <p:attrName>style.visibility</p:attrName>
                                        </p:attrNameLst>
                                      </p:cBhvr>
                                      <p:to>
                                        <p:strVal val="visible"/>
                                      </p:to>
                                    </p:set>
                                    <p:anim calcmode="lin" valueType="num">
                                      <p:cBhvr additive="base">
                                        <p:cTn id="7"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9" end="9"/>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0-#ppt_w/2"/>
                                          </p:val>
                                        </p:tav>
                                        <p:tav tm="100000">
                                          <p:val>
                                            <p:strVal val="#ppt_x"/>
                                          </p:val>
                                        </p:tav>
                                      </p:tavLst>
                                    </p:anim>
                                    <p:anim calcmode="lin" valueType="num">
                                      <p:cBhvr additive="base">
                                        <p:cTn id="1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0" end="0"/>
                                            </p:txEl>
                                          </p:spTgt>
                                        </p:tgtEl>
                                        <p:attrNameLst>
                                          <p:attrName>style.visibility</p:attrName>
                                        </p:attrNameLst>
                                      </p:cBhvr>
                                      <p:to>
                                        <p:strVal val="visible"/>
                                      </p:to>
                                    </p:set>
                                    <p:anim calcmode="lin" valueType="num">
                                      <p:cBhvr additive="base">
                                        <p:cTn id="23"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1" end="1"/>
                                            </p:txEl>
                                          </p:spTgt>
                                        </p:tgtEl>
                                        <p:attrNameLst>
                                          <p:attrName>style.visibility</p:attrName>
                                        </p:attrNameLst>
                                      </p:cBhvr>
                                      <p:to>
                                        <p:strVal val="visible"/>
                                      </p:to>
                                    </p:set>
                                    <p:anim calcmode="lin" valueType="num">
                                      <p:cBhvr additive="base">
                                        <p:cTn id="2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
                                            <p:txEl>
                                              <p:pRg st="1" end="1"/>
                                            </p:txEl>
                                          </p:spTgt>
                                        </p:tgtEl>
                                        <p:attrNameLst>
                                          <p:attrName>style.visibility</p:attrName>
                                        </p:attrNameLst>
                                      </p:cBhvr>
                                      <p:to>
                                        <p:strVal val="visible"/>
                                      </p:to>
                                    </p:set>
                                    <p:anim calcmode="lin" valueType="num">
                                      <p:cBhvr additive="base">
                                        <p:cTn id="31"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7">
                                            <p:txEl>
                                              <p:pRg st="8" end="8"/>
                                            </p:txEl>
                                          </p:spTgt>
                                        </p:tgtEl>
                                        <p:attrNameLst>
                                          <p:attrName>style.visibility</p:attrName>
                                        </p:attrNameLst>
                                      </p:cBhvr>
                                      <p:to>
                                        <p:strVal val="visible"/>
                                      </p:to>
                                    </p:set>
                                    <p:anim calcmode="lin" valueType="num">
                                      <p:cBhvr additive="base">
                                        <p:cTn id="35"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8" end="8"/>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
                                            <p:txEl>
                                              <p:pRg st="9" end="9"/>
                                            </p:txEl>
                                          </p:spTgt>
                                        </p:tgtEl>
                                        <p:attrNameLst>
                                          <p:attrName>style.visibility</p:attrName>
                                        </p:attrNameLst>
                                      </p:cBhvr>
                                      <p:to>
                                        <p:strVal val="visible"/>
                                      </p:to>
                                    </p:set>
                                    <p:anim calcmode="lin" valueType="num">
                                      <p:cBhvr additive="base">
                                        <p:cTn id="39"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0-#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11"/>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7">
                                            <p:txEl>
                                              <p:pRg st="2" end="2"/>
                                            </p:txEl>
                                          </p:spTgt>
                                        </p:tgtEl>
                                        <p:attrNameLst>
                                          <p:attrName>style.visibility</p:attrName>
                                        </p:attrNameLst>
                                      </p:cBhvr>
                                      <p:to>
                                        <p:strVal val="visible"/>
                                      </p:to>
                                    </p:set>
                                    <p:anim calcmode="lin" valueType="num">
                                      <p:cBhvr additive="base">
                                        <p:cTn id="5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2" end="2"/>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
                                            <p:txEl>
                                              <p:pRg st="3" end="3"/>
                                            </p:txEl>
                                          </p:spTgt>
                                        </p:tgtEl>
                                        <p:attrNameLst>
                                          <p:attrName>style.visibility</p:attrName>
                                        </p:attrNameLst>
                                      </p:cBhvr>
                                      <p:to>
                                        <p:strVal val="visible"/>
                                      </p:to>
                                    </p:set>
                                    <p:anim calcmode="lin" valueType="num">
                                      <p:cBhvr additive="base">
                                        <p:cTn id="57"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7">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2" end="2"/>
                                            </p:txEl>
                                          </p:spTgt>
                                        </p:tgtEl>
                                        <p:attrNameLst>
                                          <p:attrName>style.visibility</p:attrName>
                                        </p:attrNameLst>
                                      </p:cBhvr>
                                      <p:to>
                                        <p:strVal val="visible"/>
                                      </p:to>
                                    </p:set>
                                    <p:anim calcmode="lin" valueType="num">
                                      <p:cBhvr additive="base">
                                        <p:cTn id="6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2" end="2"/>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2">
                                            <p:txEl>
                                              <p:pRg st="3" end="3"/>
                                            </p:txEl>
                                          </p:spTgt>
                                        </p:tgtEl>
                                        <p:attrNameLst>
                                          <p:attrName>style.visibility</p:attrName>
                                        </p:attrNameLst>
                                      </p:cBhvr>
                                      <p:to>
                                        <p:strVal val="visible"/>
                                      </p:to>
                                    </p:set>
                                    <p:anim calcmode="lin" valueType="num">
                                      <p:cBhvr additive="base">
                                        <p:cTn id="6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additive="base">
                                        <p:cTn id="71" dur="500" fill="hold"/>
                                        <p:tgtEl>
                                          <p:spTgt spid="12"/>
                                        </p:tgtEl>
                                        <p:attrNameLst>
                                          <p:attrName>ppt_x</p:attrName>
                                        </p:attrNameLst>
                                      </p:cBhvr>
                                      <p:tavLst>
                                        <p:tav tm="0">
                                          <p:val>
                                            <p:strVal val="0-#ppt_w/2"/>
                                          </p:val>
                                        </p:tav>
                                        <p:tav tm="100000">
                                          <p:val>
                                            <p:strVal val="#ppt_x"/>
                                          </p:val>
                                        </p:tav>
                                      </p:tavLst>
                                    </p:anim>
                                    <p:anim calcmode="lin" valueType="num">
                                      <p:cBhvr additive="base">
                                        <p:cTn id="72" dur="500" fill="hold"/>
                                        <p:tgtEl>
                                          <p:spTgt spid="12"/>
                                        </p:tgtEl>
                                        <p:attrNameLst>
                                          <p:attrName>ppt_y</p:attrName>
                                        </p:attrNameLst>
                                      </p:cBhvr>
                                      <p:tavLst>
                                        <p:tav tm="0">
                                          <p:val>
                                            <p:strVal val="#ppt_y"/>
                                          </p:val>
                                        </p:tav>
                                        <p:tav tm="100000">
                                          <p:val>
                                            <p:strVal val="#ppt_y"/>
                                          </p:val>
                                        </p:tav>
                                      </p:tavLst>
                                    </p:anim>
                                  </p:childTnLst>
                                </p:cTn>
                              </p:par>
                              <p:par>
                                <p:cTn id="73" presetID="1" presetClass="exit" presetSubtype="0" fill="hold" grpId="1" nodeType="withEffect">
                                  <p:stCondLst>
                                    <p:cond delay="0"/>
                                  </p:stCondLst>
                                  <p:childTnLst>
                                    <p:set>
                                      <p:cBhvr>
                                        <p:cTn id="74" dur="1" fill="hold">
                                          <p:stCondLst>
                                            <p:cond delay="0"/>
                                          </p:stCondLst>
                                        </p:cTn>
                                        <p:tgtEl>
                                          <p:spTgt spid="13"/>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7">
                                            <p:txEl>
                                              <p:pRg st="4" end="4"/>
                                            </p:txEl>
                                          </p:spTgt>
                                        </p:tgtEl>
                                        <p:attrNameLst>
                                          <p:attrName>style.visibility</p:attrName>
                                        </p:attrNameLst>
                                      </p:cBhvr>
                                      <p:to>
                                        <p:strVal val="visible"/>
                                      </p:to>
                                    </p:set>
                                    <p:anim calcmode="lin" valueType="num">
                                      <p:cBhvr additive="base">
                                        <p:cTn id="79"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7">
                                            <p:txEl>
                                              <p:pRg st="4" end="4"/>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7">
                                            <p:txEl>
                                              <p:pRg st="5" end="5"/>
                                            </p:txEl>
                                          </p:spTgt>
                                        </p:tgtEl>
                                        <p:attrNameLst>
                                          <p:attrName>style.visibility</p:attrName>
                                        </p:attrNameLst>
                                      </p:cBhvr>
                                      <p:to>
                                        <p:strVal val="visible"/>
                                      </p:to>
                                    </p:set>
                                    <p:anim calcmode="lin" valueType="num">
                                      <p:cBhvr additive="base">
                                        <p:cTn id="83"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7">
                                            <p:txEl>
                                              <p:pRg st="5" end="5"/>
                                            </p:txEl>
                                          </p:spTgt>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2">
                                            <p:txEl>
                                              <p:pRg st="5" end="5"/>
                                            </p:txEl>
                                          </p:spTgt>
                                        </p:tgtEl>
                                        <p:attrNameLst>
                                          <p:attrName>style.visibility</p:attrName>
                                        </p:attrNameLst>
                                      </p:cBhvr>
                                      <p:to>
                                        <p:strVal val="visible"/>
                                      </p:to>
                                    </p:set>
                                    <p:anim calcmode="lin" valueType="num">
                                      <p:cBhvr additive="base">
                                        <p:cTn id="87"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2">
                                            <p:txEl>
                                              <p:pRg st="5" end="5"/>
                                            </p:txEl>
                                          </p:spTgt>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7">
                                            <p:txEl>
                                              <p:pRg st="7" end="7"/>
                                            </p:txEl>
                                          </p:spTgt>
                                        </p:tgtEl>
                                        <p:attrNameLst>
                                          <p:attrName>style.visibility</p:attrName>
                                        </p:attrNameLst>
                                      </p:cBhvr>
                                      <p:to>
                                        <p:strVal val="visible"/>
                                      </p:to>
                                    </p:set>
                                    <p:anim calcmode="lin" valueType="num">
                                      <p:cBhvr additive="base">
                                        <p:cTn id="91"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7">
                                            <p:txEl>
                                              <p:pRg st="7" end="7"/>
                                            </p:txEl>
                                          </p:spTgt>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2">
                                            <p:txEl>
                                              <p:pRg st="8" end="8"/>
                                            </p:txEl>
                                          </p:spTgt>
                                        </p:tgtEl>
                                        <p:attrNameLst>
                                          <p:attrName>style.visibility</p:attrName>
                                        </p:attrNameLst>
                                      </p:cBhvr>
                                      <p:to>
                                        <p:strVal val="visible"/>
                                      </p:to>
                                    </p:set>
                                    <p:anim calcmode="lin" valueType="num">
                                      <p:cBhvr additive="base">
                                        <p:cTn id="95"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additive="base">
                                        <p:cTn id="101" dur="500" fill="hold"/>
                                        <p:tgtEl>
                                          <p:spTgt spid="14"/>
                                        </p:tgtEl>
                                        <p:attrNameLst>
                                          <p:attrName>ppt_x</p:attrName>
                                        </p:attrNameLst>
                                      </p:cBhvr>
                                      <p:tavLst>
                                        <p:tav tm="0">
                                          <p:val>
                                            <p:strVal val="0-#ppt_w/2"/>
                                          </p:val>
                                        </p:tav>
                                        <p:tav tm="100000">
                                          <p:val>
                                            <p:strVal val="#ppt_x"/>
                                          </p:val>
                                        </p:tav>
                                      </p:tavLst>
                                    </p:anim>
                                    <p:anim calcmode="lin" valueType="num">
                                      <p:cBhvr additive="base">
                                        <p:cTn id="102" dur="500" fill="hold"/>
                                        <p:tgtEl>
                                          <p:spTgt spid="14"/>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16"/>
                                        </p:tgtEl>
                                        <p:attrNameLst>
                                          <p:attrName>style.visibility</p:attrName>
                                        </p:attrNameLst>
                                      </p:cBhvr>
                                      <p:to>
                                        <p:strVal val="visible"/>
                                      </p:to>
                                    </p:set>
                                    <p:anim calcmode="lin" valueType="num">
                                      <p:cBhvr additive="base">
                                        <p:cTn id="105" dur="500" fill="hold"/>
                                        <p:tgtEl>
                                          <p:spTgt spid="16"/>
                                        </p:tgtEl>
                                        <p:attrNameLst>
                                          <p:attrName>ppt_x</p:attrName>
                                        </p:attrNameLst>
                                      </p:cBhvr>
                                      <p:tavLst>
                                        <p:tav tm="0">
                                          <p:val>
                                            <p:strVal val="0-#ppt_w/2"/>
                                          </p:val>
                                        </p:tav>
                                        <p:tav tm="100000">
                                          <p:val>
                                            <p:strVal val="#ppt_x"/>
                                          </p:val>
                                        </p:tav>
                                      </p:tavLst>
                                    </p:anim>
                                    <p:anim calcmode="lin" valueType="num">
                                      <p:cBhvr additive="base">
                                        <p:cTn id="106" dur="500" fill="hold"/>
                                        <p:tgtEl>
                                          <p:spTgt spid="16"/>
                                        </p:tgtEl>
                                        <p:attrNameLst>
                                          <p:attrName>ppt_y</p:attrName>
                                        </p:attrNameLst>
                                      </p:cBhvr>
                                      <p:tavLst>
                                        <p:tav tm="0">
                                          <p:val>
                                            <p:strVal val="#ppt_y"/>
                                          </p:val>
                                        </p:tav>
                                        <p:tav tm="100000">
                                          <p:val>
                                            <p:strVal val="#ppt_y"/>
                                          </p:val>
                                        </p:tav>
                                      </p:tavLst>
                                    </p:anim>
                                  </p:childTnLst>
                                </p:cTn>
                              </p:par>
                              <p:par>
                                <p:cTn id="107" presetID="1" presetClass="exit" presetSubtype="0" fill="hold" grpId="1" nodeType="withEffect">
                                  <p:stCondLst>
                                    <p:cond delay="0"/>
                                  </p:stCondLst>
                                  <p:childTnLst>
                                    <p:set>
                                      <p:cBhvr>
                                        <p:cTn id="108" dur="1" fill="hold">
                                          <p:stCondLst>
                                            <p:cond delay="0"/>
                                          </p:stCondLst>
                                        </p:cTn>
                                        <p:tgtEl>
                                          <p:spTgt spid="12"/>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17"/>
                                        </p:tgtEl>
                                        <p:attrNameLst>
                                          <p:attrName>style.visibility</p:attrName>
                                        </p:attrNameLst>
                                      </p:cBhvr>
                                      <p:to>
                                        <p:strVal val="visible"/>
                                      </p:to>
                                    </p:set>
                                    <p:anim calcmode="lin" valueType="num">
                                      <p:cBhvr additive="base">
                                        <p:cTn id="113" dur="500" fill="hold"/>
                                        <p:tgtEl>
                                          <p:spTgt spid="17"/>
                                        </p:tgtEl>
                                        <p:attrNameLst>
                                          <p:attrName>ppt_x</p:attrName>
                                        </p:attrNameLst>
                                      </p:cBhvr>
                                      <p:tavLst>
                                        <p:tav tm="0">
                                          <p:val>
                                            <p:strVal val="0-#ppt_w/2"/>
                                          </p:val>
                                        </p:tav>
                                        <p:tav tm="100000">
                                          <p:val>
                                            <p:strVal val="#ppt_x"/>
                                          </p:val>
                                        </p:tav>
                                      </p:tavLst>
                                    </p:anim>
                                    <p:anim calcmode="lin" valueType="num">
                                      <p:cBhvr additive="base">
                                        <p:cTn id="114"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32" presetClass="emph" presetSubtype="0" fill="hold" nodeType="clickEffect">
                                  <p:stCondLst>
                                    <p:cond delay="0"/>
                                  </p:stCondLst>
                                  <p:childTnLst>
                                    <p:animRot by="120000">
                                      <p:cBhvr>
                                        <p:cTn id="118" dur="100" fill="hold">
                                          <p:stCondLst>
                                            <p:cond delay="0"/>
                                          </p:stCondLst>
                                        </p:cTn>
                                        <p:tgtEl>
                                          <p:spTgt spid="7">
                                            <p:txEl>
                                              <p:pRg st="7" end="7"/>
                                            </p:txEl>
                                          </p:spTgt>
                                        </p:tgtEl>
                                        <p:attrNameLst>
                                          <p:attrName>r</p:attrName>
                                        </p:attrNameLst>
                                      </p:cBhvr>
                                    </p:animRot>
                                    <p:animRot by="-240000">
                                      <p:cBhvr>
                                        <p:cTn id="119" dur="200" fill="hold">
                                          <p:stCondLst>
                                            <p:cond delay="200"/>
                                          </p:stCondLst>
                                        </p:cTn>
                                        <p:tgtEl>
                                          <p:spTgt spid="7">
                                            <p:txEl>
                                              <p:pRg st="7" end="7"/>
                                            </p:txEl>
                                          </p:spTgt>
                                        </p:tgtEl>
                                        <p:attrNameLst>
                                          <p:attrName>r</p:attrName>
                                        </p:attrNameLst>
                                      </p:cBhvr>
                                    </p:animRot>
                                    <p:animRot by="240000">
                                      <p:cBhvr>
                                        <p:cTn id="120" dur="200" fill="hold">
                                          <p:stCondLst>
                                            <p:cond delay="400"/>
                                          </p:stCondLst>
                                        </p:cTn>
                                        <p:tgtEl>
                                          <p:spTgt spid="7">
                                            <p:txEl>
                                              <p:pRg st="7" end="7"/>
                                            </p:txEl>
                                          </p:spTgt>
                                        </p:tgtEl>
                                        <p:attrNameLst>
                                          <p:attrName>r</p:attrName>
                                        </p:attrNameLst>
                                      </p:cBhvr>
                                    </p:animRot>
                                    <p:animRot by="-240000">
                                      <p:cBhvr>
                                        <p:cTn id="121" dur="200" fill="hold">
                                          <p:stCondLst>
                                            <p:cond delay="600"/>
                                          </p:stCondLst>
                                        </p:cTn>
                                        <p:tgtEl>
                                          <p:spTgt spid="7">
                                            <p:txEl>
                                              <p:pRg st="7" end="7"/>
                                            </p:txEl>
                                          </p:spTgt>
                                        </p:tgtEl>
                                        <p:attrNameLst>
                                          <p:attrName>r</p:attrName>
                                        </p:attrNameLst>
                                      </p:cBhvr>
                                    </p:animRot>
                                    <p:animRot by="120000">
                                      <p:cBhvr>
                                        <p:cTn id="122" dur="200" fill="hold">
                                          <p:stCondLst>
                                            <p:cond delay="800"/>
                                          </p:stCondLst>
                                        </p:cTn>
                                        <p:tgtEl>
                                          <p:spTgt spid="7">
                                            <p:txEl>
                                              <p:pRg st="7" end="7"/>
                                            </p:txEl>
                                          </p:spTgt>
                                        </p:tgtEl>
                                        <p:attrNameLst>
                                          <p:attrName>r</p:attrName>
                                        </p:attrNameLst>
                                      </p:cBhvr>
                                    </p:animRot>
                                  </p:childTnLst>
                                </p:cTn>
                              </p:par>
                              <p:par>
                                <p:cTn id="123" presetID="2" presetClass="entr" presetSubtype="8" fill="hold" nodeType="withEffect">
                                  <p:stCondLst>
                                    <p:cond delay="0"/>
                                  </p:stCondLst>
                                  <p:childTnLst>
                                    <p:set>
                                      <p:cBhvr>
                                        <p:cTn id="124" dur="1" fill="hold">
                                          <p:stCondLst>
                                            <p:cond delay="0"/>
                                          </p:stCondLst>
                                        </p:cTn>
                                        <p:tgtEl>
                                          <p:spTgt spid="2">
                                            <p:txEl>
                                              <p:pRg st="7" end="7"/>
                                            </p:txEl>
                                          </p:spTgt>
                                        </p:tgtEl>
                                        <p:attrNameLst>
                                          <p:attrName>style.visibility</p:attrName>
                                        </p:attrNameLst>
                                      </p:cBhvr>
                                      <p:to>
                                        <p:strVal val="visible"/>
                                      </p:to>
                                    </p:set>
                                    <p:anim calcmode="lin" valueType="num">
                                      <p:cBhvr additive="base">
                                        <p:cTn id="125"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xit" presetSubtype="4" fill="hold" nodeType="clickEffect">
                                  <p:stCondLst>
                                    <p:cond delay="0"/>
                                  </p:stCondLst>
                                  <p:childTnLst>
                                    <p:anim calcmode="lin" valueType="num">
                                      <p:cBhvr additive="base">
                                        <p:cTn id="130" dur="500"/>
                                        <p:tgtEl>
                                          <p:spTgt spid="4"/>
                                        </p:tgtEl>
                                        <p:attrNameLst>
                                          <p:attrName>ppt_x</p:attrName>
                                        </p:attrNameLst>
                                      </p:cBhvr>
                                      <p:tavLst>
                                        <p:tav tm="0">
                                          <p:val>
                                            <p:strVal val="ppt_x"/>
                                          </p:val>
                                        </p:tav>
                                        <p:tav tm="100000">
                                          <p:val>
                                            <p:strVal val="ppt_x"/>
                                          </p:val>
                                        </p:tav>
                                      </p:tavLst>
                                    </p:anim>
                                    <p:anim calcmode="lin" valueType="num">
                                      <p:cBhvr additive="base">
                                        <p:cTn id="131" dur="500"/>
                                        <p:tgtEl>
                                          <p:spTgt spid="4"/>
                                        </p:tgtEl>
                                        <p:attrNameLst>
                                          <p:attrName>ppt_y</p:attrName>
                                        </p:attrNameLst>
                                      </p:cBhvr>
                                      <p:tavLst>
                                        <p:tav tm="0">
                                          <p:val>
                                            <p:strVal val="ppt_y"/>
                                          </p:val>
                                        </p:tav>
                                        <p:tav tm="100000">
                                          <p:val>
                                            <p:strVal val="1+ppt_h/2"/>
                                          </p:val>
                                        </p:tav>
                                      </p:tavLst>
                                    </p:anim>
                                    <p:set>
                                      <p:cBhvr>
                                        <p:cTn id="132" dur="1" fill="hold">
                                          <p:stCondLst>
                                            <p:cond delay="499"/>
                                          </p:stCondLst>
                                        </p:cTn>
                                        <p:tgtEl>
                                          <p:spTgt spid="4"/>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14"/>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16"/>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4" grpId="0" animBg="1"/>
      <p:bldP spid="14" grpId="1" animBg="1"/>
      <p:bldP spid="16" grpId="0" animBg="1"/>
      <p:bldP spid="16" grpId="1" animBg="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3EF410-78BC-798B-DBB9-61371F4CA249}"/>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49922DFF-0F00-52DD-B8F5-B95849EF028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7DC0AEFB-06C2-CA11-EEB9-6C3191F4FF60}"/>
              </a:ext>
            </a:extLst>
          </p:cNvPr>
          <p:cNvSpPr txBox="1">
            <a:spLocks noChangeArrowheads="1"/>
          </p:cNvSpPr>
          <p:nvPr/>
        </p:nvSpPr>
        <p:spPr bwMode="auto">
          <a:xfrm>
            <a:off x="155289" y="685800"/>
            <a:ext cx="6684843"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C8E1EAEB-75DA-B709-764E-87BF4AEC0027}"/>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557011B1-7933-AB5A-5889-6A0AE5E12904}"/>
              </a:ext>
            </a:extLst>
          </p:cNvPr>
          <p:cNvSpPr txBox="1">
            <a:spLocks noChangeArrowheads="1"/>
          </p:cNvSpPr>
          <p:nvPr/>
        </p:nvSpPr>
        <p:spPr bwMode="auto">
          <a:xfrm>
            <a:off x="5943600" y="695528"/>
            <a:ext cx="2836033"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Modus Ponens (2&amp;5)</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Similar to (3-7)</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 ∧ (7&amp;8)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 name="Rectangle 2">
            <a:extLst>
              <a:ext uri="{FF2B5EF4-FFF2-40B4-BE49-F238E27FC236}">
                <a16:creationId xmlns:a16="http://schemas.microsoft.com/office/drawing/2014/main" id="{A0467DB0-AC83-2594-7328-67D345C9FFE4}"/>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4" name="Oval 3">
            <a:extLst>
              <a:ext uri="{FF2B5EF4-FFF2-40B4-BE49-F238E27FC236}">
                <a16:creationId xmlns:a16="http://schemas.microsoft.com/office/drawing/2014/main" id="{0A2F0390-6ABC-2259-15F6-9ED583112515}"/>
              </a:ext>
            </a:extLst>
          </p:cNvPr>
          <p:cNvSpPr/>
          <p:nvPr/>
        </p:nvSpPr>
        <p:spPr bwMode="auto">
          <a:xfrm>
            <a:off x="2209800" y="4355598"/>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Oval 4">
            <a:extLst>
              <a:ext uri="{FF2B5EF4-FFF2-40B4-BE49-F238E27FC236}">
                <a16:creationId xmlns:a16="http://schemas.microsoft.com/office/drawing/2014/main" id="{B67E3B52-D67E-410D-0EB9-87840172083E}"/>
              </a:ext>
            </a:extLst>
          </p:cNvPr>
          <p:cNvSpPr/>
          <p:nvPr/>
        </p:nvSpPr>
        <p:spPr bwMode="auto">
          <a:xfrm>
            <a:off x="1524002" y="4029026"/>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Oval 5">
            <a:extLst>
              <a:ext uri="{FF2B5EF4-FFF2-40B4-BE49-F238E27FC236}">
                <a16:creationId xmlns:a16="http://schemas.microsoft.com/office/drawing/2014/main" id="{C9D1E3F8-1768-817B-0858-467897325FA1}"/>
              </a:ext>
            </a:extLst>
          </p:cNvPr>
          <p:cNvSpPr/>
          <p:nvPr/>
        </p:nvSpPr>
        <p:spPr bwMode="auto">
          <a:xfrm>
            <a:off x="957944" y="3276600"/>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0" name="Group 9">
            <a:extLst>
              <a:ext uri="{FF2B5EF4-FFF2-40B4-BE49-F238E27FC236}">
                <a16:creationId xmlns:a16="http://schemas.microsoft.com/office/drawing/2014/main" id="{05BFBF61-8E81-88F8-8513-73E9D1267056}"/>
              </a:ext>
            </a:extLst>
          </p:cNvPr>
          <p:cNvGrpSpPr/>
          <p:nvPr/>
        </p:nvGrpSpPr>
        <p:grpSpPr>
          <a:xfrm>
            <a:off x="381001" y="1989754"/>
            <a:ext cx="7772400" cy="731674"/>
            <a:chOff x="533400" y="4692227"/>
            <a:chExt cx="7772400" cy="731674"/>
          </a:xfrm>
        </p:grpSpPr>
        <p:sp>
          <p:nvSpPr>
            <p:cNvPr id="11" name="Text Box 21">
              <a:extLst>
                <a:ext uri="{FF2B5EF4-FFF2-40B4-BE49-F238E27FC236}">
                  <a16:creationId xmlns:a16="http://schemas.microsoft.com/office/drawing/2014/main" id="{A641468A-6889-229B-4476-32E856C546DC}"/>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2" name="Straight Connector 11">
              <a:extLst>
                <a:ext uri="{FF2B5EF4-FFF2-40B4-BE49-F238E27FC236}">
                  <a16:creationId xmlns:a16="http://schemas.microsoft.com/office/drawing/2014/main" id="{82BC0FC6-7A8D-0F1C-63E6-9C5D00C9A5EC}"/>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3" name="Text Box 21">
              <a:extLst>
                <a:ext uri="{FF2B5EF4-FFF2-40B4-BE49-F238E27FC236}">
                  <a16:creationId xmlns:a16="http://schemas.microsoft.com/office/drawing/2014/main" id="{4F9CB58E-0692-1A24-27A5-4F7BFFDC0F52}"/>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4" name="Oval 13">
            <a:extLst>
              <a:ext uri="{FF2B5EF4-FFF2-40B4-BE49-F238E27FC236}">
                <a16:creationId xmlns:a16="http://schemas.microsoft.com/office/drawing/2014/main" id="{3747075D-0D4B-62F2-0B9C-D226942524D8}"/>
              </a:ext>
            </a:extLst>
          </p:cNvPr>
          <p:cNvSpPr/>
          <p:nvPr/>
        </p:nvSpPr>
        <p:spPr bwMode="auto">
          <a:xfrm>
            <a:off x="762002" y="1045028"/>
            <a:ext cx="1676398" cy="54183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Oval 14">
            <a:extLst>
              <a:ext uri="{FF2B5EF4-FFF2-40B4-BE49-F238E27FC236}">
                <a16:creationId xmlns:a16="http://schemas.microsoft.com/office/drawing/2014/main" id="{D6DB13FA-C507-4939-3802-8644E50331EF}"/>
              </a:ext>
            </a:extLst>
          </p:cNvPr>
          <p:cNvSpPr/>
          <p:nvPr/>
        </p:nvSpPr>
        <p:spPr bwMode="auto">
          <a:xfrm>
            <a:off x="1219200" y="2950030"/>
            <a:ext cx="533400" cy="444995"/>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Oval 15">
            <a:extLst>
              <a:ext uri="{FF2B5EF4-FFF2-40B4-BE49-F238E27FC236}">
                <a16:creationId xmlns:a16="http://schemas.microsoft.com/office/drawing/2014/main" id="{09FA9F93-E600-7DEC-5065-8DE2BDC45C69}"/>
              </a:ext>
            </a:extLst>
          </p:cNvPr>
          <p:cNvSpPr/>
          <p:nvPr/>
        </p:nvSpPr>
        <p:spPr bwMode="auto">
          <a:xfrm>
            <a:off x="1208316" y="2536371"/>
            <a:ext cx="1153884" cy="461657"/>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Oval 16">
            <a:extLst>
              <a:ext uri="{FF2B5EF4-FFF2-40B4-BE49-F238E27FC236}">
                <a16:creationId xmlns:a16="http://schemas.microsoft.com/office/drawing/2014/main" id="{52B51511-48E3-C981-D342-03FABB75C348}"/>
              </a:ext>
            </a:extLst>
          </p:cNvPr>
          <p:cNvSpPr/>
          <p:nvPr/>
        </p:nvSpPr>
        <p:spPr bwMode="auto">
          <a:xfrm>
            <a:off x="1219200" y="1830848"/>
            <a:ext cx="533400" cy="40882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8" name="Group 17">
            <a:extLst>
              <a:ext uri="{FF2B5EF4-FFF2-40B4-BE49-F238E27FC236}">
                <a16:creationId xmlns:a16="http://schemas.microsoft.com/office/drawing/2014/main" id="{B954EC6A-D846-93C1-277A-B78A476E87DE}"/>
              </a:ext>
            </a:extLst>
          </p:cNvPr>
          <p:cNvGrpSpPr/>
          <p:nvPr/>
        </p:nvGrpSpPr>
        <p:grpSpPr>
          <a:xfrm>
            <a:off x="1774372" y="4992543"/>
            <a:ext cx="4727528" cy="1233678"/>
            <a:chOff x="990560" y="685800"/>
            <a:chExt cx="3082571" cy="695717"/>
          </a:xfrm>
        </p:grpSpPr>
        <p:pic>
          <p:nvPicPr>
            <p:cNvPr id="19" name="Picture 18">
              <a:extLst>
                <a:ext uri="{FF2B5EF4-FFF2-40B4-BE49-F238E27FC236}">
                  <a16:creationId xmlns:a16="http://schemas.microsoft.com/office/drawing/2014/main" id="{D39AC7EA-0651-0869-7AB8-0280CE1E4F69}"/>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20" name="Picture 19">
              <a:extLst>
                <a:ext uri="{FF2B5EF4-FFF2-40B4-BE49-F238E27FC236}">
                  <a16:creationId xmlns:a16="http://schemas.microsoft.com/office/drawing/2014/main" id="{2F3B20F9-1C5B-2666-1100-70E3DD0BBC90}"/>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21" name="Picture 20">
              <a:extLst>
                <a:ext uri="{FF2B5EF4-FFF2-40B4-BE49-F238E27FC236}">
                  <a16:creationId xmlns:a16="http://schemas.microsoft.com/office/drawing/2014/main" id="{D1FCAC64-B10F-1E2D-F78F-E9D03C1EE4B0}"/>
                </a:ext>
              </a:extLst>
            </p:cNvPr>
            <p:cNvPicPr>
              <a:picLocks noChangeAspect="1"/>
            </p:cNvPicPr>
            <p:nvPr/>
          </p:nvPicPr>
          <p:blipFill rotWithShape="1">
            <a:blip r:embed="rId5"/>
            <a:srcRect r="1921" b="74854"/>
            <a:stretch/>
          </p:blipFill>
          <p:spPr>
            <a:xfrm>
              <a:off x="1743114" y="931255"/>
              <a:ext cx="2295526" cy="442097"/>
            </a:xfrm>
            <a:prstGeom prst="rect">
              <a:avLst/>
            </a:prstGeom>
          </p:spPr>
        </p:pic>
      </p:grpSp>
      <p:grpSp>
        <p:nvGrpSpPr>
          <p:cNvPr id="22" name="Group 21">
            <a:extLst>
              <a:ext uri="{FF2B5EF4-FFF2-40B4-BE49-F238E27FC236}">
                <a16:creationId xmlns:a16="http://schemas.microsoft.com/office/drawing/2014/main" id="{864D803D-D7C1-47C1-ADF1-5B8D4B8DE290}"/>
              </a:ext>
            </a:extLst>
          </p:cNvPr>
          <p:cNvGrpSpPr/>
          <p:nvPr/>
        </p:nvGrpSpPr>
        <p:grpSpPr>
          <a:xfrm>
            <a:off x="1748046" y="5022382"/>
            <a:ext cx="4791640" cy="1270096"/>
            <a:chOff x="4939377" y="1417862"/>
            <a:chExt cx="3124375" cy="716254"/>
          </a:xfrm>
        </p:grpSpPr>
        <p:pic>
          <p:nvPicPr>
            <p:cNvPr id="23" name="Picture 22">
              <a:extLst>
                <a:ext uri="{FF2B5EF4-FFF2-40B4-BE49-F238E27FC236}">
                  <a16:creationId xmlns:a16="http://schemas.microsoft.com/office/drawing/2014/main" id="{13892F35-49CD-4FB9-E60B-105A57239323}"/>
                </a:ext>
              </a:extLst>
            </p:cNvPr>
            <p:cNvPicPr>
              <a:picLocks noChangeAspect="1"/>
            </p:cNvPicPr>
            <p:nvPr/>
          </p:nvPicPr>
          <p:blipFill rotWithShape="1">
            <a:blip r:embed="rId6"/>
            <a:srcRect r="75285" b="55646"/>
            <a:stretch/>
          </p:blipFill>
          <p:spPr>
            <a:xfrm>
              <a:off x="4939377" y="1676400"/>
              <a:ext cx="794358" cy="371772"/>
            </a:xfrm>
            <a:prstGeom prst="rect">
              <a:avLst/>
            </a:prstGeom>
          </p:spPr>
        </p:pic>
        <p:pic>
          <p:nvPicPr>
            <p:cNvPr id="24" name="Picture 23">
              <a:extLst>
                <a:ext uri="{FF2B5EF4-FFF2-40B4-BE49-F238E27FC236}">
                  <a16:creationId xmlns:a16="http://schemas.microsoft.com/office/drawing/2014/main" id="{D95B35DA-CFA6-6D35-29DB-5A6415D8B830}"/>
                </a:ext>
              </a:extLst>
            </p:cNvPr>
            <p:cNvPicPr>
              <a:picLocks noChangeAspect="1"/>
            </p:cNvPicPr>
            <p:nvPr/>
          </p:nvPicPr>
          <p:blipFill rotWithShape="1">
            <a:blip r:embed="rId7"/>
            <a:srcRect b="45099"/>
            <a:stretch/>
          </p:blipFill>
          <p:spPr>
            <a:xfrm>
              <a:off x="5715000" y="1670935"/>
              <a:ext cx="2291503" cy="463181"/>
            </a:xfrm>
            <a:prstGeom prst="rect">
              <a:avLst/>
            </a:prstGeom>
          </p:spPr>
        </p:pic>
        <p:pic>
          <p:nvPicPr>
            <p:cNvPr id="25" name="Picture 24">
              <a:extLst>
                <a:ext uri="{FF2B5EF4-FFF2-40B4-BE49-F238E27FC236}">
                  <a16:creationId xmlns:a16="http://schemas.microsoft.com/office/drawing/2014/main" id="{209F3ED2-5239-6B92-486D-21D25779B51F}"/>
                </a:ext>
              </a:extLst>
            </p:cNvPr>
            <p:cNvPicPr>
              <a:picLocks noChangeAspect="1"/>
            </p:cNvPicPr>
            <p:nvPr/>
          </p:nvPicPr>
          <p:blipFill>
            <a:blip r:embed="rId4"/>
            <a:stretch>
              <a:fillRect/>
            </a:stretch>
          </p:blipFill>
          <p:spPr>
            <a:xfrm>
              <a:off x="5733735" y="1417862"/>
              <a:ext cx="2330017" cy="278710"/>
            </a:xfrm>
            <a:prstGeom prst="rect">
              <a:avLst/>
            </a:prstGeom>
          </p:spPr>
        </p:pic>
      </p:grpSp>
      <p:grpSp>
        <p:nvGrpSpPr>
          <p:cNvPr id="26" name="Group 25">
            <a:extLst>
              <a:ext uri="{FF2B5EF4-FFF2-40B4-BE49-F238E27FC236}">
                <a16:creationId xmlns:a16="http://schemas.microsoft.com/office/drawing/2014/main" id="{E0088B34-65BE-1F38-E8E6-A3619C08C818}"/>
              </a:ext>
            </a:extLst>
          </p:cNvPr>
          <p:cNvGrpSpPr/>
          <p:nvPr/>
        </p:nvGrpSpPr>
        <p:grpSpPr>
          <a:xfrm>
            <a:off x="1831894" y="5019088"/>
            <a:ext cx="4695880" cy="1324447"/>
            <a:chOff x="990560" y="634612"/>
            <a:chExt cx="3061935" cy="746905"/>
          </a:xfrm>
        </p:grpSpPr>
        <p:pic>
          <p:nvPicPr>
            <p:cNvPr id="27" name="Picture 26">
              <a:extLst>
                <a:ext uri="{FF2B5EF4-FFF2-40B4-BE49-F238E27FC236}">
                  <a16:creationId xmlns:a16="http://schemas.microsoft.com/office/drawing/2014/main" id="{562E55B5-DF68-9434-6449-1C6AAD3EE290}"/>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28" name="Picture 27">
              <a:extLst>
                <a:ext uri="{FF2B5EF4-FFF2-40B4-BE49-F238E27FC236}">
                  <a16:creationId xmlns:a16="http://schemas.microsoft.com/office/drawing/2014/main" id="{8F720471-E003-81FC-1AB7-D456A8C5BC6B}"/>
                </a:ext>
              </a:extLst>
            </p:cNvPr>
            <p:cNvPicPr>
              <a:picLocks noChangeAspect="1"/>
            </p:cNvPicPr>
            <p:nvPr/>
          </p:nvPicPr>
          <p:blipFill>
            <a:blip r:embed="rId8"/>
            <a:stretch>
              <a:fillRect/>
            </a:stretch>
          </p:blipFill>
          <p:spPr>
            <a:xfrm>
              <a:off x="1728334" y="634612"/>
              <a:ext cx="2324161" cy="304808"/>
            </a:xfrm>
            <a:prstGeom prst="rect">
              <a:avLst/>
            </a:prstGeom>
          </p:spPr>
        </p:pic>
      </p:grpSp>
      <p:grpSp>
        <p:nvGrpSpPr>
          <p:cNvPr id="29" name="Group 28">
            <a:extLst>
              <a:ext uri="{FF2B5EF4-FFF2-40B4-BE49-F238E27FC236}">
                <a16:creationId xmlns:a16="http://schemas.microsoft.com/office/drawing/2014/main" id="{B65CE23B-8664-1CFE-5110-0B76ECEA3920}"/>
              </a:ext>
            </a:extLst>
          </p:cNvPr>
          <p:cNvGrpSpPr/>
          <p:nvPr/>
        </p:nvGrpSpPr>
        <p:grpSpPr>
          <a:xfrm>
            <a:off x="1785258" y="4978064"/>
            <a:ext cx="4727528" cy="1233678"/>
            <a:chOff x="990560" y="685800"/>
            <a:chExt cx="3082571" cy="695717"/>
          </a:xfrm>
        </p:grpSpPr>
        <p:pic>
          <p:nvPicPr>
            <p:cNvPr id="30" name="Picture 29">
              <a:extLst>
                <a:ext uri="{FF2B5EF4-FFF2-40B4-BE49-F238E27FC236}">
                  <a16:creationId xmlns:a16="http://schemas.microsoft.com/office/drawing/2014/main" id="{3079C6D5-1DE5-4A52-9CA7-0109F8771E7E}"/>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31" name="Picture 30">
              <a:extLst>
                <a:ext uri="{FF2B5EF4-FFF2-40B4-BE49-F238E27FC236}">
                  <a16:creationId xmlns:a16="http://schemas.microsoft.com/office/drawing/2014/main" id="{A20B949D-C0E7-1889-6E30-85F6A6A29FC4}"/>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32" name="Picture 31">
              <a:extLst>
                <a:ext uri="{FF2B5EF4-FFF2-40B4-BE49-F238E27FC236}">
                  <a16:creationId xmlns:a16="http://schemas.microsoft.com/office/drawing/2014/main" id="{9B147EE1-9451-2721-03A1-9C03D04C6074}"/>
                </a:ext>
              </a:extLst>
            </p:cNvPr>
            <p:cNvPicPr>
              <a:picLocks noChangeAspect="1"/>
            </p:cNvPicPr>
            <p:nvPr/>
          </p:nvPicPr>
          <p:blipFill rotWithShape="1">
            <a:blip r:embed="rId5"/>
            <a:srcRect r="1921" b="74854"/>
            <a:stretch/>
          </p:blipFill>
          <p:spPr>
            <a:xfrm>
              <a:off x="1743114" y="931255"/>
              <a:ext cx="2295526" cy="442097"/>
            </a:xfrm>
            <a:prstGeom prst="rect">
              <a:avLst/>
            </a:prstGeom>
          </p:spPr>
        </p:pic>
      </p:grpSp>
      <p:grpSp>
        <p:nvGrpSpPr>
          <p:cNvPr id="33" name="Group 32">
            <a:extLst>
              <a:ext uri="{FF2B5EF4-FFF2-40B4-BE49-F238E27FC236}">
                <a16:creationId xmlns:a16="http://schemas.microsoft.com/office/drawing/2014/main" id="{71847082-17FE-B968-E1D5-87A4184A0979}"/>
              </a:ext>
            </a:extLst>
          </p:cNvPr>
          <p:cNvGrpSpPr/>
          <p:nvPr/>
        </p:nvGrpSpPr>
        <p:grpSpPr>
          <a:xfrm>
            <a:off x="1712104" y="5002224"/>
            <a:ext cx="4849167" cy="1223794"/>
            <a:chOff x="2514600" y="3295673"/>
            <a:chExt cx="3161886" cy="690143"/>
          </a:xfrm>
        </p:grpSpPr>
        <p:grpSp>
          <p:nvGrpSpPr>
            <p:cNvPr id="34" name="Group 33">
              <a:extLst>
                <a:ext uri="{FF2B5EF4-FFF2-40B4-BE49-F238E27FC236}">
                  <a16:creationId xmlns:a16="http://schemas.microsoft.com/office/drawing/2014/main" id="{306C18B9-0B44-BC1C-6A19-A954E832475F}"/>
                </a:ext>
              </a:extLst>
            </p:cNvPr>
            <p:cNvGrpSpPr/>
            <p:nvPr/>
          </p:nvGrpSpPr>
          <p:grpSpPr>
            <a:xfrm>
              <a:off x="2514600" y="3295673"/>
              <a:ext cx="3161886" cy="690143"/>
              <a:chOff x="2514600" y="3295673"/>
              <a:chExt cx="3161886" cy="690143"/>
            </a:xfrm>
          </p:grpSpPr>
          <p:pic>
            <p:nvPicPr>
              <p:cNvPr id="36" name="Picture 35">
                <a:extLst>
                  <a:ext uri="{FF2B5EF4-FFF2-40B4-BE49-F238E27FC236}">
                    <a16:creationId xmlns:a16="http://schemas.microsoft.com/office/drawing/2014/main" id="{DF634559-B40A-837D-08C1-8227D6FB4FE6}"/>
                  </a:ext>
                </a:extLst>
              </p:cNvPr>
              <p:cNvPicPr>
                <a:picLocks noChangeAspect="1"/>
              </p:cNvPicPr>
              <p:nvPr/>
            </p:nvPicPr>
            <p:blipFill>
              <a:blip r:embed="rId9"/>
              <a:stretch>
                <a:fillRect/>
              </a:stretch>
            </p:blipFill>
            <p:spPr>
              <a:xfrm>
                <a:off x="2514600" y="3572164"/>
                <a:ext cx="3161886" cy="413652"/>
              </a:xfrm>
              <a:prstGeom prst="rect">
                <a:avLst/>
              </a:prstGeom>
            </p:spPr>
          </p:pic>
          <p:pic>
            <p:nvPicPr>
              <p:cNvPr id="37" name="Picture 36">
                <a:extLst>
                  <a:ext uri="{FF2B5EF4-FFF2-40B4-BE49-F238E27FC236}">
                    <a16:creationId xmlns:a16="http://schemas.microsoft.com/office/drawing/2014/main" id="{576913D9-C6EB-B721-1BA9-012DB631B965}"/>
                  </a:ext>
                </a:extLst>
              </p:cNvPr>
              <p:cNvPicPr>
                <a:picLocks noChangeAspect="1"/>
              </p:cNvPicPr>
              <p:nvPr/>
            </p:nvPicPr>
            <p:blipFill>
              <a:blip r:embed="rId4"/>
              <a:stretch>
                <a:fillRect/>
              </a:stretch>
            </p:blipFill>
            <p:spPr>
              <a:xfrm>
                <a:off x="3287806" y="3295673"/>
                <a:ext cx="2388680" cy="285727"/>
              </a:xfrm>
              <a:prstGeom prst="rect">
                <a:avLst/>
              </a:prstGeom>
            </p:spPr>
          </p:pic>
        </p:grpSp>
        <p:pic>
          <p:nvPicPr>
            <p:cNvPr id="35" name="Picture 34">
              <a:extLst>
                <a:ext uri="{FF2B5EF4-FFF2-40B4-BE49-F238E27FC236}">
                  <a16:creationId xmlns:a16="http://schemas.microsoft.com/office/drawing/2014/main" id="{02AF33E0-6C5B-2926-5B44-48C1024F9D5C}"/>
                </a:ext>
              </a:extLst>
            </p:cNvPr>
            <p:cNvPicPr>
              <a:picLocks noChangeAspect="1"/>
            </p:cNvPicPr>
            <p:nvPr/>
          </p:nvPicPr>
          <p:blipFill>
            <a:blip r:embed="rId10"/>
            <a:stretch>
              <a:fillRect/>
            </a:stretch>
          </p:blipFill>
          <p:spPr>
            <a:xfrm>
              <a:off x="3276600" y="3577223"/>
              <a:ext cx="2399886" cy="386453"/>
            </a:xfrm>
            <a:prstGeom prst="rect">
              <a:avLst/>
            </a:prstGeom>
          </p:spPr>
        </p:pic>
      </p:grpSp>
    </p:spTree>
    <p:extLst>
      <p:ext uri="{BB962C8B-B14F-4D97-AF65-F5344CB8AC3E}">
        <p14:creationId xmlns:p14="http://schemas.microsoft.com/office/powerpoint/2010/main" val="1210789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10" end="10"/>
                                            </p:txEl>
                                          </p:spTgt>
                                        </p:tgtEl>
                                        <p:attrNameLst>
                                          <p:attrName>style.visibility</p:attrName>
                                        </p:attrNameLst>
                                      </p:cBhvr>
                                      <p:to>
                                        <p:strVal val="visible"/>
                                      </p:to>
                                    </p:set>
                                    <p:anim calcmode="lin" valueType="num">
                                      <p:cBhvr additive="base">
                                        <p:cTn id="7" dur="500" fill="hold"/>
                                        <p:tgtEl>
                                          <p:spTgt spid="7">
                                            <p:txEl>
                                              <p:pRg st="10" end="1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10" end="1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0-#ppt_w/2"/>
                                          </p:val>
                                        </p:tav>
                                        <p:tav tm="100000">
                                          <p:val>
                                            <p:strVal val="#ppt_x"/>
                                          </p:val>
                                        </p:tav>
                                      </p:tavLst>
                                    </p:anim>
                                    <p:anim calcmode="lin" valueType="num">
                                      <p:cBhvr additive="base">
                                        <p:cTn id="12"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0" end="0"/>
                                            </p:txEl>
                                          </p:spTgt>
                                        </p:tgtEl>
                                        <p:attrNameLst>
                                          <p:attrName>style.visibility</p:attrName>
                                        </p:attrNameLst>
                                      </p:cBhvr>
                                      <p:to>
                                        <p:strVal val="visible"/>
                                      </p:to>
                                    </p:set>
                                    <p:anim calcmode="lin" valueType="num">
                                      <p:cBhvr additive="base">
                                        <p:cTn id="2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
                                            <p:txEl>
                                              <p:pRg st="1" end="1"/>
                                            </p:txEl>
                                          </p:spTgt>
                                        </p:tgtEl>
                                        <p:attrNameLst>
                                          <p:attrName>style.visibility</p:attrName>
                                        </p:attrNameLst>
                                      </p:cBhvr>
                                      <p:to>
                                        <p:strVal val="visible"/>
                                      </p:to>
                                    </p:set>
                                    <p:anim calcmode="lin" valueType="num">
                                      <p:cBhvr additive="base">
                                        <p:cTn id="3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2">
                                            <p:txEl>
                                              <p:pRg st="1" end="1"/>
                                            </p:txEl>
                                          </p:spTgt>
                                        </p:tgtEl>
                                        <p:attrNameLst>
                                          <p:attrName>style.visibility</p:attrName>
                                        </p:attrNameLst>
                                      </p:cBhvr>
                                      <p:to>
                                        <p:strVal val="visible"/>
                                      </p:to>
                                    </p:set>
                                    <p:anim calcmode="lin" valueType="num">
                                      <p:cBhvr additive="base">
                                        <p:cTn id="3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7">
                                            <p:txEl>
                                              <p:pRg st="9" end="9"/>
                                            </p:txEl>
                                          </p:spTgt>
                                        </p:tgtEl>
                                        <p:attrNameLst>
                                          <p:attrName>style.visibility</p:attrName>
                                        </p:attrNameLst>
                                      </p:cBhvr>
                                      <p:to>
                                        <p:strVal val="visible"/>
                                      </p:to>
                                    </p:set>
                                    <p:anim calcmode="lin" valueType="num">
                                      <p:cBhvr additive="base">
                                        <p:cTn id="41"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
                                            <p:txEl>
                                              <p:pRg st="9" end="9"/>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2">
                                            <p:txEl>
                                              <p:pRg st="10" end="10"/>
                                            </p:txEl>
                                          </p:spTgt>
                                        </p:tgtEl>
                                        <p:attrNameLst>
                                          <p:attrName>style.visibility</p:attrName>
                                        </p:attrNameLst>
                                      </p:cBhvr>
                                      <p:to>
                                        <p:strVal val="visible"/>
                                      </p:to>
                                    </p:set>
                                    <p:anim calcmode="lin" valueType="num">
                                      <p:cBhvr additive="base">
                                        <p:cTn id="45"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additive="base">
                                        <p:cTn id="51" dur="500" fill="hold"/>
                                        <p:tgtEl>
                                          <p:spTgt spid="5"/>
                                        </p:tgtEl>
                                        <p:attrNameLst>
                                          <p:attrName>ppt_x</p:attrName>
                                        </p:attrNameLst>
                                      </p:cBhvr>
                                      <p:tavLst>
                                        <p:tav tm="0">
                                          <p:val>
                                            <p:strVal val="0-#ppt_w/2"/>
                                          </p:val>
                                        </p:tav>
                                        <p:tav tm="100000">
                                          <p:val>
                                            <p:strVal val="#ppt_x"/>
                                          </p:val>
                                        </p:tav>
                                      </p:tavLst>
                                    </p:anim>
                                    <p:anim calcmode="lin" valueType="num">
                                      <p:cBhvr additive="base">
                                        <p:cTn id="52" dur="500" fill="hold"/>
                                        <p:tgtEl>
                                          <p:spTgt spid="5"/>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4"/>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18"/>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7">
                                            <p:txEl>
                                              <p:pRg st="7" end="7"/>
                                            </p:txEl>
                                          </p:spTgt>
                                        </p:tgtEl>
                                        <p:attrNameLst>
                                          <p:attrName>style.visibility</p:attrName>
                                        </p:attrNameLst>
                                      </p:cBhvr>
                                      <p:to>
                                        <p:strVal val="visible"/>
                                      </p:to>
                                    </p:set>
                                    <p:anim calcmode="lin" valueType="num">
                                      <p:cBhvr additive="base">
                                        <p:cTn id="67"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7">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7">
                                            <p:txEl>
                                              <p:pRg st="8" end="8"/>
                                            </p:txEl>
                                          </p:spTgt>
                                        </p:tgtEl>
                                        <p:attrNameLst>
                                          <p:attrName>style.visibility</p:attrName>
                                        </p:attrNameLst>
                                      </p:cBhvr>
                                      <p:to>
                                        <p:strVal val="visible"/>
                                      </p:to>
                                    </p:set>
                                    <p:anim calcmode="lin" valueType="num">
                                      <p:cBhvr additive="base">
                                        <p:cTn id="71"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7">
                                            <p:txEl>
                                              <p:pRg st="8" end="8"/>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
                                            <p:txEl>
                                              <p:pRg st="9" end="9"/>
                                            </p:txEl>
                                          </p:spTgt>
                                        </p:tgtEl>
                                        <p:attrNameLst>
                                          <p:attrName>style.visibility</p:attrName>
                                        </p:attrNameLst>
                                      </p:cBhvr>
                                      <p:to>
                                        <p:strVal val="visible"/>
                                      </p:to>
                                    </p:set>
                                    <p:anim calcmode="lin" valueType="num">
                                      <p:cBhvr additive="base">
                                        <p:cTn id="75"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6"/>
                                        </p:tgtEl>
                                        <p:attrNameLst>
                                          <p:attrName>style.visibility</p:attrName>
                                        </p:attrNameLst>
                                      </p:cBhvr>
                                      <p:to>
                                        <p:strVal val="visible"/>
                                      </p:to>
                                    </p:set>
                                    <p:anim calcmode="lin" valueType="num">
                                      <p:cBhvr additive="base">
                                        <p:cTn id="81" dur="500" fill="hold"/>
                                        <p:tgtEl>
                                          <p:spTgt spid="6"/>
                                        </p:tgtEl>
                                        <p:attrNameLst>
                                          <p:attrName>ppt_x</p:attrName>
                                        </p:attrNameLst>
                                      </p:cBhvr>
                                      <p:tavLst>
                                        <p:tav tm="0">
                                          <p:val>
                                            <p:strVal val="0-#ppt_w/2"/>
                                          </p:val>
                                        </p:tav>
                                        <p:tav tm="100000">
                                          <p:val>
                                            <p:strVal val="#ppt_x"/>
                                          </p:val>
                                        </p:tav>
                                      </p:tavLst>
                                    </p:anim>
                                    <p:anim calcmode="lin" valueType="num">
                                      <p:cBhvr additive="base">
                                        <p:cTn id="82" dur="500" fill="hold"/>
                                        <p:tgtEl>
                                          <p:spTgt spid="6"/>
                                        </p:tgtEl>
                                        <p:attrNameLst>
                                          <p:attrName>ppt_y</p:attrName>
                                        </p:attrNameLst>
                                      </p:cBhvr>
                                      <p:tavLst>
                                        <p:tav tm="0">
                                          <p:val>
                                            <p:strVal val="#ppt_y"/>
                                          </p:val>
                                        </p:tav>
                                        <p:tav tm="100000">
                                          <p:val>
                                            <p:strVal val="#ppt_y"/>
                                          </p:val>
                                        </p:tav>
                                      </p:tavLst>
                                    </p:anim>
                                  </p:childTnLst>
                                </p:cTn>
                              </p:par>
                              <p:par>
                                <p:cTn id="83" presetID="1" presetClass="exit" presetSubtype="0" fill="hold" nodeType="withEffect">
                                  <p:stCondLst>
                                    <p:cond delay="0"/>
                                  </p:stCondLst>
                                  <p:childTnLst>
                                    <p:set>
                                      <p:cBhvr>
                                        <p:cTn id="84" dur="1" fill="hold">
                                          <p:stCondLst>
                                            <p:cond delay="0"/>
                                          </p:stCondLst>
                                        </p:cTn>
                                        <p:tgtEl>
                                          <p:spTgt spid="33"/>
                                        </p:tgtEl>
                                        <p:attrNameLst>
                                          <p:attrName>style.visibility</p:attrName>
                                        </p:attrNameLst>
                                      </p:cBhvr>
                                      <p:to>
                                        <p:strVal val="hidden"/>
                                      </p:to>
                                    </p:set>
                                  </p:childTnLst>
                                </p:cTn>
                              </p:par>
                              <p:par>
                                <p:cTn id="85" presetID="1" presetClass="exit" presetSubtype="0" fill="hold" grpId="1" nodeType="withEffect">
                                  <p:stCondLst>
                                    <p:cond delay="0"/>
                                  </p:stCondLst>
                                  <p:childTnLst>
                                    <p:set>
                                      <p:cBhvr>
                                        <p:cTn id="86" dur="1" fill="hold">
                                          <p:stCondLst>
                                            <p:cond delay="0"/>
                                          </p:stCondLst>
                                        </p:cTn>
                                        <p:tgtEl>
                                          <p:spTgt spid="5"/>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additive="base">
                                        <p:cTn id="91" dur="500" fill="hold"/>
                                        <p:tgtEl>
                                          <p:spTgt spid="29"/>
                                        </p:tgtEl>
                                        <p:attrNameLst>
                                          <p:attrName>ppt_x</p:attrName>
                                        </p:attrNameLst>
                                      </p:cBhvr>
                                      <p:tavLst>
                                        <p:tav tm="0">
                                          <p:val>
                                            <p:strVal val="0-#ppt_w/2"/>
                                          </p:val>
                                        </p:tav>
                                        <p:tav tm="100000">
                                          <p:val>
                                            <p:strVal val="#ppt_x"/>
                                          </p:val>
                                        </p:tav>
                                      </p:tavLst>
                                    </p:anim>
                                    <p:anim calcmode="lin" valueType="num">
                                      <p:cBhvr additive="base">
                                        <p:cTn id="92"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2" end="2"/>
                                            </p:txEl>
                                          </p:spTgt>
                                        </p:tgtEl>
                                        <p:attrNameLst>
                                          <p:attrName>style.visibility</p:attrName>
                                        </p:attrNameLst>
                                      </p:cBhvr>
                                      <p:to>
                                        <p:strVal val="visible"/>
                                      </p:to>
                                    </p:set>
                                    <p:anim calcmode="lin" valueType="num">
                                      <p:cBhvr additive="base">
                                        <p:cTn id="97"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2" end="2"/>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7">
                                            <p:txEl>
                                              <p:pRg st="3" end="3"/>
                                            </p:txEl>
                                          </p:spTgt>
                                        </p:tgtEl>
                                        <p:attrNameLst>
                                          <p:attrName>style.visibility</p:attrName>
                                        </p:attrNameLst>
                                      </p:cBhvr>
                                      <p:to>
                                        <p:strVal val="visible"/>
                                      </p:to>
                                    </p:set>
                                    <p:anim calcmode="lin" valueType="num">
                                      <p:cBhvr additive="base">
                                        <p:cTn id="10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3" end="3"/>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2">
                                            <p:txEl>
                                              <p:pRg st="3" end="3"/>
                                            </p:txEl>
                                          </p:spTgt>
                                        </p:tgtEl>
                                        <p:attrNameLst>
                                          <p:attrName>style.visibility</p:attrName>
                                        </p:attrNameLst>
                                      </p:cBhvr>
                                      <p:to>
                                        <p:strVal val="visible"/>
                                      </p:to>
                                    </p:set>
                                    <p:anim calcmode="lin" valueType="num">
                                      <p:cBhvr additive="base">
                                        <p:cTn id="10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2">
                                            <p:txEl>
                                              <p:pRg st="3" end="3"/>
                                            </p:txEl>
                                          </p:spTgt>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7">
                                            <p:txEl>
                                              <p:pRg st="6" end="6"/>
                                            </p:txEl>
                                          </p:spTgt>
                                        </p:tgtEl>
                                        <p:attrNameLst>
                                          <p:attrName>style.visibility</p:attrName>
                                        </p:attrNameLst>
                                      </p:cBhvr>
                                      <p:to>
                                        <p:strVal val="visible"/>
                                      </p:to>
                                    </p:set>
                                    <p:anim calcmode="lin" valueType="num">
                                      <p:cBhvr additive="base">
                                        <p:cTn id="10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7">
                                            <p:txEl>
                                              <p:pRg st="6" end="6"/>
                                            </p:txEl>
                                          </p:spTgt>
                                        </p:tgtEl>
                                        <p:attrNameLst>
                                          <p:attrName>ppt_y</p:attrName>
                                        </p:attrNameLst>
                                      </p:cBhvr>
                                      <p:tavLst>
                                        <p:tav tm="0">
                                          <p:val>
                                            <p:strVal val="#ppt_y"/>
                                          </p:val>
                                        </p:tav>
                                        <p:tav tm="100000">
                                          <p:val>
                                            <p:strVal val="#ppt_y"/>
                                          </p:val>
                                        </p:tav>
                                      </p:tavLst>
                                    </p:anim>
                                  </p:childTnLst>
                                </p:cTn>
                              </p:par>
                              <p:par>
                                <p:cTn id="111" presetID="2" presetClass="entr" presetSubtype="8" fill="hold" nodeType="withEffect">
                                  <p:stCondLst>
                                    <p:cond delay="0"/>
                                  </p:stCondLst>
                                  <p:childTnLst>
                                    <p:set>
                                      <p:cBhvr>
                                        <p:cTn id="112" dur="1" fill="hold">
                                          <p:stCondLst>
                                            <p:cond delay="0"/>
                                          </p:stCondLst>
                                        </p:cTn>
                                        <p:tgtEl>
                                          <p:spTgt spid="2">
                                            <p:txEl>
                                              <p:pRg st="7" end="7"/>
                                            </p:txEl>
                                          </p:spTgt>
                                        </p:tgtEl>
                                        <p:attrNameLst>
                                          <p:attrName>style.visibility</p:attrName>
                                        </p:attrNameLst>
                                      </p:cBhvr>
                                      <p:to>
                                        <p:strVal val="visible"/>
                                      </p:to>
                                    </p:set>
                                    <p:anim calcmode="lin" valueType="num">
                                      <p:cBhvr additive="base">
                                        <p:cTn id="113"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15"/>
                                        </p:tgtEl>
                                        <p:attrNameLst>
                                          <p:attrName>style.visibility</p:attrName>
                                        </p:attrNameLst>
                                      </p:cBhvr>
                                      <p:to>
                                        <p:strVal val="visible"/>
                                      </p:to>
                                    </p:set>
                                    <p:anim calcmode="lin" valueType="num">
                                      <p:cBhvr additive="base">
                                        <p:cTn id="119" dur="500" fill="hold"/>
                                        <p:tgtEl>
                                          <p:spTgt spid="15"/>
                                        </p:tgtEl>
                                        <p:attrNameLst>
                                          <p:attrName>ppt_x</p:attrName>
                                        </p:attrNameLst>
                                      </p:cBhvr>
                                      <p:tavLst>
                                        <p:tav tm="0">
                                          <p:val>
                                            <p:strVal val="0-#ppt_w/2"/>
                                          </p:val>
                                        </p:tav>
                                        <p:tav tm="100000">
                                          <p:val>
                                            <p:strVal val="#ppt_x"/>
                                          </p:val>
                                        </p:tav>
                                      </p:tavLst>
                                    </p:anim>
                                    <p:anim calcmode="lin" valueType="num">
                                      <p:cBhvr additive="base">
                                        <p:cTn id="120" dur="500" fill="hold"/>
                                        <p:tgtEl>
                                          <p:spTgt spid="15"/>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0"/>
                                  </p:stCondLst>
                                  <p:childTnLst>
                                    <p:set>
                                      <p:cBhvr>
                                        <p:cTn id="122" dur="1" fill="hold">
                                          <p:stCondLst>
                                            <p:cond delay="0"/>
                                          </p:stCondLst>
                                        </p:cTn>
                                        <p:tgtEl>
                                          <p:spTgt spid="14"/>
                                        </p:tgtEl>
                                        <p:attrNameLst>
                                          <p:attrName>style.visibility</p:attrName>
                                        </p:attrNameLst>
                                      </p:cBhvr>
                                      <p:to>
                                        <p:strVal val="visible"/>
                                      </p:to>
                                    </p:set>
                                    <p:anim calcmode="lin" valueType="num">
                                      <p:cBhvr additive="base">
                                        <p:cTn id="123" dur="500" fill="hold"/>
                                        <p:tgtEl>
                                          <p:spTgt spid="14"/>
                                        </p:tgtEl>
                                        <p:attrNameLst>
                                          <p:attrName>ppt_x</p:attrName>
                                        </p:attrNameLst>
                                      </p:cBhvr>
                                      <p:tavLst>
                                        <p:tav tm="0">
                                          <p:val>
                                            <p:strVal val="0-#ppt_w/2"/>
                                          </p:val>
                                        </p:tav>
                                        <p:tav tm="100000">
                                          <p:val>
                                            <p:strVal val="#ppt_x"/>
                                          </p:val>
                                        </p:tav>
                                      </p:tavLst>
                                    </p:anim>
                                    <p:anim calcmode="lin" valueType="num">
                                      <p:cBhvr additive="base">
                                        <p:cTn id="124" dur="500" fill="hold"/>
                                        <p:tgtEl>
                                          <p:spTgt spid="14"/>
                                        </p:tgtEl>
                                        <p:attrNameLst>
                                          <p:attrName>ppt_y</p:attrName>
                                        </p:attrNameLst>
                                      </p:cBhvr>
                                      <p:tavLst>
                                        <p:tav tm="0">
                                          <p:val>
                                            <p:strVal val="#ppt_y"/>
                                          </p:val>
                                        </p:tav>
                                        <p:tav tm="100000">
                                          <p:val>
                                            <p:strVal val="#ppt_y"/>
                                          </p:val>
                                        </p:tav>
                                      </p:tavLst>
                                    </p:anim>
                                  </p:childTnLst>
                                </p:cTn>
                              </p:par>
                              <p:par>
                                <p:cTn id="125" presetID="1" presetClass="exit" presetSubtype="0" fill="hold" grpId="1" nodeType="withEffect">
                                  <p:stCondLst>
                                    <p:cond delay="0"/>
                                  </p:stCondLst>
                                  <p:childTnLst>
                                    <p:set>
                                      <p:cBhvr>
                                        <p:cTn id="126" dur="1" fill="hold">
                                          <p:stCondLst>
                                            <p:cond delay="0"/>
                                          </p:stCondLst>
                                        </p:cTn>
                                        <p:tgtEl>
                                          <p:spTgt spid="6"/>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9"/>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2" presetClass="entr" presetSubtype="8" fill="hold" nodeType="clickEffect">
                                  <p:stCondLst>
                                    <p:cond delay="0"/>
                                  </p:stCondLst>
                                  <p:childTnLst>
                                    <p:set>
                                      <p:cBhvr>
                                        <p:cTn id="132" dur="1" fill="hold">
                                          <p:stCondLst>
                                            <p:cond delay="0"/>
                                          </p:stCondLst>
                                        </p:cTn>
                                        <p:tgtEl>
                                          <p:spTgt spid="26"/>
                                        </p:tgtEl>
                                        <p:attrNameLst>
                                          <p:attrName>style.visibility</p:attrName>
                                        </p:attrNameLst>
                                      </p:cBhvr>
                                      <p:to>
                                        <p:strVal val="visible"/>
                                      </p:to>
                                    </p:set>
                                    <p:anim calcmode="lin" valueType="num">
                                      <p:cBhvr additive="base">
                                        <p:cTn id="133" dur="500" fill="hold"/>
                                        <p:tgtEl>
                                          <p:spTgt spid="26"/>
                                        </p:tgtEl>
                                        <p:attrNameLst>
                                          <p:attrName>ppt_x</p:attrName>
                                        </p:attrNameLst>
                                      </p:cBhvr>
                                      <p:tavLst>
                                        <p:tav tm="0">
                                          <p:val>
                                            <p:strVal val="0-#ppt_w/2"/>
                                          </p:val>
                                        </p:tav>
                                        <p:tav tm="100000">
                                          <p:val>
                                            <p:strVal val="#ppt_x"/>
                                          </p:val>
                                        </p:tav>
                                      </p:tavLst>
                                    </p:anim>
                                    <p:anim calcmode="lin" valueType="num">
                                      <p:cBhvr additive="base">
                                        <p:cTn id="134"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7">
                                            <p:txEl>
                                              <p:pRg st="5" end="5"/>
                                            </p:txEl>
                                          </p:spTgt>
                                        </p:tgtEl>
                                        <p:attrNameLst>
                                          <p:attrName>style.visibility</p:attrName>
                                        </p:attrNameLst>
                                      </p:cBhvr>
                                      <p:to>
                                        <p:strVal val="visible"/>
                                      </p:to>
                                    </p:set>
                                    <p:anim calcmode="lin" valueType="num">
                                      <p:cBhvr additive="base">
                                        <p:cTn id="139"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7">
                                            <p:txEl>
                                              <p:pRg st="5" end="5"/>
                                            </p:txEl>
                                          </p:spTgt>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2">
                                            <p:txEl>
                                              <p:pRg st="6" end="6"/>
                                            </p:txEl>
                                          </p:spTgt>
                                        </p:tgtEl>
                                        <p:attrNameLst>
                                          <p:attrName>style.visibility</p:attrName>
                                        </p:attrNameLst>
                                      </p:cBhvr>
                                      <p:to>
                                        <p:strVal val="visible"/>
                                      </p:to>
                                    </p:set>
                                    <p:anim calcmode="lin" valueType="num">
                                      <p:cBhvr additive="base">
                                        <p:cTn id="143"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16"/>
                                        </p:tgtEl>
                                        <p:attrNameLst>
                                          <p:attrName>style.visibility</p:attrName>
                                        </p:attrNameLst>
                                      </p:cBhvr>
                                      <p:to>
                                        <p:strVal val="visible"/>
                                      </p:to>
                                    </p:set>
                                    <p:anim calcmode="lin" valueType="num">
                                      <p:cBhvr additive="base">
                                        <p:cTn id="149" dur="500" fill="hold"/>
                                        <p:tgtEl>
                                          <p:spTgt spid="16"/>
                                        </p:tgtEl>
                                        <p:attrNameLst>
                                          <p:attrName>ppt_x</p:attrName>
                                        </p:attrNameLst>
                                      </p:cBhvr>
                                      <p:tavLst>
                                        <p:tav tm="0">
                                          <p:val>
                                            <p:strVal val="0-#ppt_w/2"/>
                                          </p:val>
                                        </p:tav>
                                        <p:tav tm="100000">
                                          <p:val>
                                            <p:strVal val="#ppt_x"/>
                                          </p:val>
                                        </p:tav>
                                      </p:tavLst>
                                    </p:anim>
                                    <p:anim calcmode="lin" valueType="num">
                                      <p:cBhvr additive="base">
                                        <p:cTn id="150" dur="500" fill="hold"/>
                                        <p:tgtEl>
                                          <p:spTgt spid="16"/>
                                        </p:tgtEl>
                                        <p:attrNameLst>
                                          <p:attrName>ppt_y</p:attrName>
                                        </p:attrNameLst>
                                      </p:cBhvr>
                                      <p:tavLst>
                                        <p:tav tm="0">
                                          <p:val>
                                            <p:strVal val="#ppt_y"/>
                                          </p:val>
                                        </p:tav>
                                        <p:tav tm="100000">
                                          <p:val>
                                            <p:strVal val="#ppt_y"/>
                                          </p:val>
                                        </p:tav>
                                      </p:tavLst>
                                    </p:anim>
                                  </p:childTnLst>
                                </p:cTn>
                              </p:par>
                              <p:par>
                                <p:cTn id="151" presetID="2" presetClass="entr" presetSubtype="8" fill="hold" grpId="0" nodeType="withEffect">
                                  <p:stCondLst>
                                    <p:cond delay="0"/>
                                  </p:stCondLst>
                                  <p:childTnLst>
                                    <p:set>
                                      <p:cBhvr>
                                        <p:cTn id="152" dur="1" fill="hold">
                                          <p:stCondLst>
                                            <p:cond delay="0"/>
                                          </p:stCondLst>
                                        </p:cTn>
                                        <p:tgtEl>
                                          <p:spTgt spid="17"/>
                                        </p:tgtEl>
                                        <p:attrNameLst>
                                          <p:attrName>style.visibility</p:attrName>
                                        </p:attrNameLst>
                                      </p:cBhvr>
                                      <p:to>
                                        <p:strVal val="visible"/>
                                      </p:to>
                                    </p:set>
                                    <p:anim calcmode="lin" valueType="num">
                                      <p:cBhvr additive="base">
                                        <p:cTn id="153" dur="500" fill="hold"/>
                                        <p:tgtEl>
                                          <p:spTgt spid="17"/>
                                        </p:tgtEl>
                                        <p:attrNameLst>
                                          <p:attrName>ppt_x</p:attrName>
                                        </p:attrNameLst>
                                      </p:cBhvr>
                                      <p:tavLst>
                                        <p:tav tm="0">
                                          <p:val>
                                            <p:strVal val="0-#ppt_w/2"/>
                                          </p:val>
                                        </p:tav>
                                        <p:tav tm="100000">
                                          <p:val>
                                            <p:strVal val="#ppt_x"/>
                                          </p:val>
                                        </p:tav>
                                      </p:tavLst>
                                    </p:anim>
                                    <p:anim calcmode="lin" valueType="num">
                                      <p:cBhvr additive="base">
                                        <p:cTn id="154" dur="500" fill="hold"/>
                                        <p:tgtEl>
                                          <p:spTgt spid="17"/>
                                        </p:tgtEl>
                                        <p:attrNameLst>
                                          <p:attrName>ppt_y</p:attrName>
                                        </p:attrNameLst>
                                      </p:cBhvr>
                                      <p:tavLst>
                                        <p:tav tm="0">
                                          <p:val>
                                            <p:strVal val="#ppt_y"/>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15"/>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14"/>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26"/>
                                        </p:tgtEl>
                                        <p:attrNameLst>
                                          <p:attrName>style.visibility</p:attrName>
                                        </p:attrNameLst>
                                      </p:cBhvr>
                                      <p:to>
                                        <p:strVal val="hidden"/>
                                      </p:to>
                                    </p:set>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22"/>
                                        </p:tgtEl>
                                        <p:attrNameLst>
                                          <p:attrName>style.visibility</p:attrName>
                                        </p:attrNameLst>
                                      </p:cBhvr>
                                      <p:to>
                                        <p:strVal val="visible"/>
                                      </p:to>
                                    </p:set>
                                    <p:anim calcmode="lin" valueType="num">
                                      <p:cBhvr additive="base">
                                        <p:cTn id="165" dur="500" fill="hold"/>
                                        <p:tgtEl>
                                          <p:spTgt spid="22"/>
                                        </p:tgtEl>
                                        <p:attrNameLst>
                                          <p:attrName>ppt_x</p:attrName>
                                        </p:attrNameLst>
                                      </p:cBhvr>
                                      <p:tavLst>
                                        <p:tav tm="0">
                                          <p:val>
                                            <p:strVal val="0-#ppt_w/2"/>
                                          </p:val>
                                        </p:tav>
                                        <p:tav tm="100000">
                                          <p:val>
                                            <p:strVal val="#ppt_x"/>
                                          </p:val>
                                        </p:tav>
                                      </p:tavLst>
                                    </p:anim>
                                    <p:anim calcmode="lin" valueType="num">
                                      <p:cBhvr additive="base">
                                        <p:cTn id="166"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32" presetClass="emph" presetSubtype="0" fill="hold" nodeType="clickEffect">
                                  <p:stCondLst>
                                    <p:cond delay="0"/>
                                  </p:stCondLst>
                                  <p:childTnLst>
                                    <p:animRot by="120000">
                                      <p:cBhvr>
                                        <p:cTn id="170" dur="100" fill="hold">
                                          <p:stCondLst>
                                            <p:cond delay="0"/>
                                          </p:stCondLst>
                                        </p:cTn>
                                        <p:tgtEl>
                                          <p:spTgt spid="7">
                                            <p:txEl>
                                              <p:pRg st="5" end="5"/>
                                            </p:txEl>
                                          </p:spTgt>
                                        </p:tgtEl>
                                        <p:attrNameLst>
                                          <p:attrName>r</p:attrName>
                                        </p:attrNameLst>
                                      </p:cBhvr>
                                    </p:animRot>
                                    <p:animRot by="-240000">
                                      <p:cBhvr>
                                        <p:cTn id="171" dur="200" fill="hold">
                                          <p:stCondLst>
                                            <p:cond delay="200"/>
                                          </p:stCondLst>
                                        </p:cTn>
                                        <p:tgtEl>
                                          <p:spTgt spid="7">
                                            <p:txEl>
                                              <p:pRg st="5" end="5"/>
                                            </p:txEl>
                                          </p:spTgt>
                                        </p:tgtEl>
                                        <p:attrNameLst>
                                          <p:attrName>r</p:attrName>
                                        </p:attrNameLst>
                                      </p:cBhvr>
                                    </p:animRot>
                                    <p:animRot by="240000">
                                      <p:cBhvr>
                                        <p:cTn id="172" dur="200" fill="hold">
                                          <p:stCondLst>
                                            <p:cond delay="400"/>
                                          </p:stCondLst>
                                        </p:cTn>
                                        <p:tgtEl>
                                          <p:spTgt spid="7">
                                            <p:txEl>
                                              <p:pRg st="5" end="5"/>
                                            </p:txEl>
                                          </p:spTgt>
                                        </p:tgtEl>
                                        <p:attrNameLst>
                                          <p:attrName>r</p:attrName>
                                        </p:attrNameLst>
                                      </p:cBhvr>
                                    </p:animRot>
                                    <p:animRot by="-240000">
                                      <p:cBhvr>
                                        <p:cTn id="173" dur="200" fill="hold">
                                          <p:stCondLst>
                                            <p:cond delay="600"/>
                                          </p:stCondLst>
                                        </p:cTn>
                                        <p:tgtEl>
                                          <p:spTgt spid="7">
                                            <p:txEl>
                                              <p:pRg st="5" end="5"/>
                                            </p:txEl>
                                          </p:spTgt>
                                        </p:tgtEl>
                                        <p:attrNameLst>
                                          <p:attrName>r</p:attrName>
                                        </p:attrNameLst>
                                      </p:cBhvr>
                                    </p:animRot>
                                    <p:animRot by="120000">
                                      <p:cBhvr>
                                        <p:cTn id="174" dur="200" fill="hold">
                                          <p:stCondLst>
                                            <p:cond delay="800"/>
                                          </p:stCondLst>
                                        </p:cTn>
                                        <p:tgtEl>
                                          <p:spTgt spid="7">
                                            <p:txEl>
                                              <p:pRg st="5" end="5"/>
                                            </p:txEl>
                                          </p:spTgt>
                                        </p:tgtEl>
                                        <p:attrNameLst>
                                          <p:attrName>r</p:attrName>
                                        </p:attrNameLst>
                                      </p:cBhvr>
                                    </p:animRot>
                                  </p:childTnLst>
                                </p:cTn>
                              </p:par>
                              <p:par>
                                <p:cTn id="175" presetID="2" presetClass="entr" presetSubtype="8" fill="hold" nodeType="withEffect">
                                  <p:stCondLst>
                                    <p:cond delay="0"/>
                                  </p:stCondLst>
                                  <p:childTnLst>
                                    <p:set>
                                      <p:cBhvr>
                                        <p:cTn id="176" dur="1" fill="hold">
                                          <p:stCondLst>
                                            <p:cond delay="0"/>
                                          </p:stCondLst>
                                        </p:cTn>
                                        <p:tgtEl>
                                          <p:spTgt spid="2">
                                            <p:txEl>
                                              <p:pRg st="5" end="5"/>
                                            </p:txEl>
                                          </p:spTgt>
                                        </p:tgtEl>
                                        <p:attrNameLst>
                                          <p:attrName>style.visibility</p:attrName>
                                        </p:attrNameLst>
                                      </p:cBhvr>
                                      <p:to>
                                        <p:strVal val="visible"/>
                                      </p:to>
                                    </p:set>
                                    <p:anim calcmode="lin" valueType="num">
                                      <p:cBhvr additive="base">
                                        <p:cTn id="177"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178" dur="500" fill="hold"/>
                                        <p:tgtEl>
                                          <p:spTgt spid="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8" fill="hold" nodeType="clickEffect">
                                  <p:stCondLst>
                                    <p:cond delay="0"/>
                                  </p:stCondLst>
                                  <p:childTnLst>
                                    <p:set>
                                      <p:cBhvr>
                                        <p:cTn id="182" dur="1" fill="hold">
                                          <p:stCondLst>
                                            <p:cond delay="0"/>
                                          </p:stCondLst>
                                        </p:cTn>
                                        <p:tgtEl>
                                          <p:spTgt spid="2">
                                            <p:txEl>
                                              <p:pRg st="8" end="8"/>
                                            </p:txEl>
                                          </p:spTgt>
                                        </p:tgtEl>
                                        <p:attrNameLst>
                                          <p:attrName>style.visibility</p:attrName>
                                        </p:attrNameLst>
                                      </p:cBhvr>
                                      <p:to>
                                        <p:strVal val="visible"/>
                                      </p:to>
                                    </p:set>
                                    <p:anim calcmode="lin" valueType="num">
                                      <p:cBhvr additive="base">
                                        <p:cTn id="183"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184" dur="500" fill="hold"/>
                                        <p:tgtEl>
                                          <p:spTgt spid="2">
                                            <p:txEl>
                                              <p:pRg st="8" end="8"/>
                                            </p:txEl>
                                          </p:spTgt>
                                        </p:tgtEl>
                                        <p:attrNameLst>
                                          <p:attrName>ppt_y</p:attrName>
                                        </p:attrNameLst>
                                      </p:cBhvr>
                                      <p:tavLst>
                                        <p:tav tm="0">
                                          <p:val>
                                            <p:strVal val="#ppt_y"/>
                                          </p:val>
                                        </p:tav>
                                        <p:tav tm="100000">
                                          <p:val>
                                            <p:strVal val="#ppt_y"/>
                                          </p:val>
                                        </p:tav>
                                      </p:tavLst>
                                    </p:anim>
                                  </p:childTnLst>
                                </p:cTn>
                              </p:par>
                              <p:par>
                                <p:cTn id="185" presetID="1" presetClass="exit" presetSubtype="0" fill="hold" grpId="1" nodeType="withEffect">
                                  <p:stCondLst>
                                    <p:cond delay="0"/>
                                  </p:stCondLst>
                                  <p:childTnLst>
                                    <p:set>
                                      <p:cBhvr>
                                        <p:cTn id="186" dur="1" fill="hold">
                                          <p:stCondLst>
                                            <p:cond delay="0"/>
                                          </p:stCondLst>
                                        </p:cTn>
                                        <p:tgtEl>
                                          <p:spTgt spid="16"/>
                                        </p:tgtEl>
                                        <p:attrNameLst>
                                          <p:attrName>style.visibility</p:attrName>
                                        </p:attrNameLst>
                                      </p:cBhvr>
                                      <p:to>
                                        <p:strVal val="hidden"/>
                                      </p:to>
                                    </p:set>
                                  </p:childTnLst>
                                </p:cTn>
                              </p:par>
                              <p:par>
                                <p:cTn id="187" presetID="1" presetClass="exit" presetSubtype="0" fill="hold" grpId="1" nodeType="withEffect">
                                  <p:stCondLst>
                                    <p:cond delay="0"/>
                                  </p:stCondLst>
                                  <p:childTnLst>
                                    <p:set>
                                      <p:cBhvr>
                                        <p:cTn id="188" dur="1" fill="hold">
                                          <p:stCondLst>
                                            <p:cond delay="0"/>
                                          </p:stCondLst>
                                        </p:cTn>
                                        <p:tgtEl>
                                          <p:spTgt spid="17"/>
                                        </p:tgtEl>
                                        <p:attrNameLst>
                                          <p:attrName>style.visibility</p:attrName>
                                        </p:attrNameLst>
                                      </p:cBhvr>
                                      <p:to>
                                        <p:strVal val="hidden"/>
                                      </p:to>
                                    </p:set>
                                  </p:childTnLst>
                                </p:cTn>
                              </p:par>
                              <p:par>
                                <p:cTn id="189" presetID="1" presetClass="exit" presetSubtype="0" fill="hold" nodeType="withEffect">
                                  <p:stCondLst>
                                    <p:cond delay="0"/>
                                  </p:stCondLst>
                                  <p:childTnLst>
                                    <p:set>
                                      <p:cBhvr>
                                        <p:cTn id="190" dur="1" fill="hold">
                                          <p:stCondLst>
                                            <p:cond delay="0"/>
                                          </p:stCondLst>
                                        </p:cTn>
                                        <p:tgtEl>
                                          <p:spTgt spid="22"/>
                                        </p:tgtEl>
                                        <p:attrNameLst>
                                          <p:attrName>style.visibility</p:attrName>
                                        </p:attrNameLst>
                                      </p:cBhvr>
                                      <p:to>
                                        <p:strVal val="hidden"/>
                                      </p:to>
                                    </p:set>
                                  </p:childTnLst>
                                </p:cTn>
                              </p:par>
                            </p:childTnLst>
                          </p:cTn>
                        </p:par>
                      </p:childTnLst>
                    </p:cTn>
                  </p:par>
                  <p:par>
                    <p:cTn id="191" fill="hold">
                      <p:stCondLst>
                        <p:cond delay="indefinite"/>
                      </p:stCondLst>
                      <p:childTnLst>
                        <p:par>
                          <p:cTn id="192" fill="hold">
                            <p:stCondLst>
                              <p:cond delay="0"/>
                            </p:stCondLst>
                            <p:childTnLst>
                              <p:par>
                                <p:cTn id="193" presetID="2" presetClass="exit" presetSubtype="4" fill="hold" nodeType="clickEffect">
                                  <p:stCondLst>
                                    <p:cond delay="0"/>
                                  </p:stCondLst>
                                  <p:childTnLst>
                                    <p:anim calcmode="lin" valueType="num">
                                      <p:cBhvr additive="base">
                                        <p:cTn id="194" dur="500"/>
                                        <p:tgtEl>
                                          <p:spTgt spid="10"/>
                                        </p:tgtEl>
                                        <p:attrNameLst>
                                          <p:attrName>ppt_x</p:attrName>
                                        </p:attrNameLst>
                                      </p:cBhvr>
                                      <p:tavLst>
                                        <p:tav tm="0">
                                          <p:val>
                                            <p:strVal val="ppt_x"/>
                                          </p:val>
                                        </p:tav>
                                        <p:tav tm="100000">
                                          <p:val>
                                            <p:strVal val="ppt_x"/>
                                          </p:val>
                                        </p:tav>
                                      </p:tavLst>
                                    </p:anim>
                                    <p:anim calcmode="lin" valueType="num">
                                      <p:cBhvr additive="base">
                                        <p:cTn id="195" dur="500"/>
                                        <p:tgtEl>
                                          <p:spTgt spid="10"/>
                                        </p:tgtEl>
                                        <p:attrNameLst>
                                          <p:attrName>ppt_y</p:attrName>
                                        </p:attrNameLst>
                                      </p:cBhvr>
                                      <p:tavLst>
                                        <p:tav tm="0">
                                          <p:val>
                                            <p:strVal val="ppt_y"/>
                                          </p:val>
                                        </p:tav>
                                        <p:tav tm="100000">
                                          <p:val>
                                            <p:strVal val="1+ppt_h/2"/>
                                          </p:val>
                                        </p:tav>
                                      </p:tavLst>
                                    </p:anim>
                                    <p:set>
                                      <p:cBhvr>
                                        <p:cTn id="196"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14" grpId="0" animBg="1"/>
      <p:bldP spid="14" grpId="1" animBg="1"/>
      <p:bldP spid="15" grpId="0" animBg="1"/>
      <p:bldP spid="15" grpId="1" animBg="1"/>
      <p:bldP spid="16" grpId="0" animBg="1"/>
      <p:bldP spid="16" grpId="1" animBg="1"/>
      <p:bldP spid="17" grpId="0" animBg="1"/>
      <p:bldP spid="17" grpId="1" animBg="1"/>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a:extLst>
              <a:ext uri="{FF2B5EF4-FFF2-40B4-BE49-F238E27FC236}">
                <a16:creationId xmlns:a16="http://schemas.microsoft.com/office/drawing/2014/main" id="{0C406AA6-1C05-68D7-17EC-81352FE82054}"/>
              </a:ext>
            </a:extLst>
          </p:cNvPr>
          <p:cNvSpPr txBox="1">
            <a:spLocks noChangeArrowheads="1"/>
          </p:cNvSpPr>
          <p:nvPr/>
        </p:nvSpPr>
        <p:spPr bwMode="auto">
          <a:xfrm>
            <a:off x="2514600" y="2667000"/>
            <a:ext cx="4397375" cy="830991"/>
          </a:xfrm>
          <a:prstGeom prst="rect">
            <a:avLst/>
          </a:prstGeom>
          <a:noFill/>
          <a:ln w="38100">
            <a:noFill/>
            <a:miter lim="800000"/>
            <a:headEnd/>
            <a:tailEnd/>
          </a:ln>
          <a:effectLst/>
        </p:spPr>
        <p:txBody>
          <a:bodyPr wrap="square" lIns="274301" tIns="45717" rIns="274301" bIns="45717" anchor="ctr">
            <a:spAutoFit/>
          </a:bodyPr>
          <a:lstStyle/>
          <a:p>
            <a:pPr algn="ctr" eaLnBrk="0" hangingPunct="0">
              <a:defRPr/>
            </a:pPr>
            <a:r>
              <a:rPr lang="en-US" sz="4800" b="1" dirty="0">
                <a:solidFill>
                  <a:schemeClr val="tx2"/>
                </a:solidFill>
                <a:effectLst>
                  <a:outerShdw blurRad="38100" dist="38100" dir="2700000" algn="tl">
                    <a:srgbClr val="000000"/>
                  </a:outerShdw>
                </a:effectLst>
                <a:latin typeface="+mj-lt"/>
              </a:rPr>
              <a:t>Math 1090</a:t>
            </a:r>
            <a:endParaRPr lang="en-US" sz="4800" dirty="0">
              <a:solidFill>
                <a:schemeClr val="tx2"/>
              </a:solidFill>
              <a:effectLst>
                <a:outerShdw blurRad="38100" dist="38100" dir="2700000" algn="tl">
                  <a:srgbClr val="000000"/>
                </a:outerShdw>
              </a:effectLst>
              <a:latin typeface="+mj-lt"/>
            </a:endParaRPr>
          </a:p>
        </p:txBody>
      </p:sp>
      <p:sp>
        <p:nvSpPr>
          <p:cNvPr id="4" name="Rectangle 2">
            <a:extLst>
              <a:ext uri="{FF2B5EF4-FFF2-40B4-BE49-F238E27FC236}">
                <a16:creationId xmlns:a16="http://schemas.microsoft.com/office/drawing/2014/main" id="{E8A6F6CB-8CA9-4505-D77E-136E2E3A3613}"/>
              </a:ext>
            </a:extLst>
          </p:cNvPr>
          <p:cNvSpPr txBox="1">
            <a:spLocks noChangeArrowheads="1"/>
          </p:cNvSpPr>
          <p:nvPr/>
        </p:nvSpPr>
        <p:spPr>
          <a:xfrm>
            <a:off x="762000" y="2057400"/>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4800" b="0" i="0" u="none" strike="noStrike" kern="0" cap="none" spc="0" normalizeH="0" baseline="0" noProof="0" dirty="0">
                <a:ln>
                  <a:noFill/>
                </a:ln>
                <a:effectLst/>
                <a:uLnTx/>
                <a:uFillTx/>
                <a:latin typeface="Times New Roman"/>
                <a:ea typeface="+mj-ea"/>
                <a:cs typeface="+mj-cs"/>
              </a:rPr>
              <a:t>End of Math 1019</a:t>
            </a:r>
            <a:endParaRPr kumimoji="0" lang="en-CA" altLang="en-US" sz="4800" b="0" i="0" u="none" strike="noStrike" kern="0" cap="none" spc="0" normalizeH="0" baseline="-25000" noProof="0" dirty="0">
              <a:ln>
                <a:noFill/>
              </a:ln>
              <a:effectLst/>
              <a:uLnTx/>
              <a:uFillTx/>
              <a:latin typeface="Times New Roman"/>
              <a:ea typeface="+mj-ea"/>
              <a:cs typeface="+mj-cs"/>
            </a:endParaRPr>
          </a:p>
        </p:txBody>
      </p:sp>
    </p:spTree>
    <p:extLst>
      <p:ext uri="{BB962C8B-B14F-4D97-AF65-F5344CB8AC3E}">
        <p14:creationId xmlns:p14="http://schemas.microsoft.com/office/powerpoint/2010/main" val="752421808"/>
      </p:ext>
    </p:extLst>
  </p:cSld>
  <p:clrMapOvr>
    <a:masterClrMapping/>
  </p:clrMapOvr>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36639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True/False Variables:</a:t>
            </a:r>
          </a:p>
        </p:txBody>
      </p:sp>
      <p:sp>
        <p:nvSpPr>
          <p:cNvPr id="13" name="Rectangle 2">
            <a:extLst>
              <a:ext uri="{FF2B5EF4-FFF2-40B4-BE49-F238E27FC236}">
                <a16:creationId xmlns:a16="http://schemas.microsoft.com/office/drawing/2014/main" id="{AC6AE55B-3043-4C54-89EE-C92E4CC4280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23294406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163">
                                            <p:txEl>
                                              <p:pRg st="0" end="0"/>
                                            </p:txEl>
                                          </p:spTgt>
                                        </p:tgtEl>
                                        <p:attrNameLst>
                                          <p:attrName>style.visibility</p:attrName>
                                        </p:attrNameLst>
                                      </p:cBhvr>
                                      <p:to>
                                        <p:strVal val="visible"/>
                                      </p:to>
                                    </p:set>
                                    <p:anim calcmode="lin" valueType="num">
                                      <p:cBhvr additive="base">
                                        <p:cTn id="17" dur="500" fill="hold"/>
                                        <p:tgtEl>
                                          <p:spTgt spid="163">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63">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70"/>
                                        </p:tgtEl>
                                        <p:attrNameLst>
                                          <p:attrName>style.visibility</p:attrName>
                                        </p:attrNameLst>
                                      </p:cBhvr>
                                      <p:to>
                                        <p:strVal val="visible"/>
                                      </p:to>
                                    </p:set>
                                    <p:anim calcmode="lin" valueType="num">
                                      <p:cBhvr additive="base">
                                        <p:cTn id="25" dur="500" fill="hold"/>
                                        <p:tgtEl>
                                          <p:spTgt spid="170"/>
                                        </p:tgtEl>
                                        <p:attrNameLst>
                                          <p:attrName>ppt_x</p:attrName>
                                        </p:attrNameLst>
                                      </p:cBhvr>
                                      <p:tavLst>
                                        <p:tav tm="0">
                                          <p:val>
                                            <p:strVal val="#ppt_x"/>
                                          </p:val>
                                        </p:tav>
                                        <p:tav tm="100000">
                                          <p:val>
                                            <p:strVal val="#ppt_x"/>
                                          </p:val>
                                        </p:tav>
                                      </p:tavLst>
                                    </p:anim>
                                    <p:anim calcmode="lin" valueType="num">
                                      <p:cBhvr additive="base">
                                        <p:cTn id="26" dur="500" fill="hold"/>
                                        <p:tgtEl>
                                          <p:spTgt spid="170"/>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69"/>
                                        </p:tgtEl>
                                        <p:attrNameLst>
                                          <p:attrName>style.visibility</p:attrName>
                                        </p:attrNameLst>
                                      </p:cBhvr>
                                      <p:to>
                                        <p:strVal val="visible"/>
                                      </p:to>
                                    </p:set>
                                    <p:anim calcmode="lin" valueType="num">
                                      <p:cBhvr additive="base">
                                        <p:cTn id="29" dur="500" fill="hold"/>
                                        <p:tgtEl>
                                          <p:spTgt spid="169"/>
                                        </p:tgtEl>
                                        <p:attrNameLst>
                                          <p:attrName>ppt_x</p:attrName>
                                        </p:attrNameLst>
                                      </p:cBhvr>
                                      <p:tavLst>
                                        <p:tav tm="0">
                                          <p:val>
                                            <p:strVal val="#ppt_x"/>
                                          </p:val>
                                        </p:tav>
                                        <p:tav tm="100000">
                                          <p:val>
                                            <p:strVal val="#ppt_x"/>
                                          </p:val>
                                        </p:tav>
                                      </p:tavLst>
                                    </p:anim>
                                    <p:anim calcmode="lin" valueType="num">
                                      <p:cBhvr additive="base">
                                        <p:cTn id="30" dur="500" fill="hold"/>
                                        <p:tgtEl>
                                          <p:spTgt spid="169"/>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63">
                                            <p:txEl>
                                              <p:pRg st="1" end="1"/>
                                            </p:txEl>
                                          </p:spTgt>
                                        </p:tgtEl>
                                        <p:attrNameLst>
                                          <p:attrName>style.visibility</p:attrName>
                                        </p:attrNameLst>
                                      </p:cBhvr>
                                      <p:to>
                                        <p:strVal val="visible"/>
                                      </p:to>
                                    </p:set>
                                    <p:anim calcmode="lin" valueType="num">
                                      <p:cBhvr additive="base">
                                        <p:cTn id="33" dur="500" fill="hold"/>
                                        <p:tgtEl>
                                          <p:spTgt spid="163">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63">
                                            <p:txEl>
                                              <p:pRg st="1" end="1"/>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174"/>
                                        </p:tgtEl>
                                        <p:attrNameLst>
                                          <p:attrName>style.visibility</p:attrName>
                                        </p:attrNameLst>
                                      </p:cBhvr>
                                      <p:to>
                                        <p:strVal val="visible"/>
                                      </p:to>
                                    </p:set>
                                    <p:anim calcmode="lin" valueType="num">
                                      <p:cBhvr additive="base">
                                        <p:cTn id="37" dur="500" fill="hold"/>
                                        <p:tgtEl>
                                          <p:spTgt spid="174"/>
                                        </p:tgtEl>
                                        <p:attrNameLst>
                                          <p:attrName>ppt_x</p:attrName>
                                        </p:attrNameLst>
                                      </p:cBhvr>
                                      <p:tavLst>
                                        <p:tav tm="0">
                                          <p:val>
                                            <p:strVal val="#ppt_x"/>
                                          </p:val>
                                        </p:tav>
                                        <p:tav tm="100000">
                                          <p:val>
                                            <p:strVal val="#ppt_x"/>
                                          </p:val>
                                        </p:tav>
                                      </p:tavLst>
                                    </p:anim>
                                    <p:anim calcmode="lin" valueType="num">
                                      <p:cBhvr additive="base">
                                        <p:cTn id="38" dur="500" fill="hold"/>
                                        <p:tgtEl>
                                          <p:spTgt spid="1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71"/>
                                        </p:tgtEl>
                                        <p:attrNameLst>
                                          <p:attrName>style.visibility</p:attrName>
                                        </p:attrNameLst>
                                      </p:cBhvr>
                                      <p:to>
                                        <p:strVal val="visible"/>
                                      </p:to>
                                    </p:set>
                                    <p:anim calcmode="lin" valueType="num">
                                      <p:cBhvr additive="base">
                                        <p:cTn id="41" dur="500" fill="hold"/>
                                        <p:tgtEl>
                                          <p:spTgt spid="171"/>
                                        </p:tgtEl>
                                        <p:attrNameLst>
                                          <p:attrName>ppt_x</p:attrName>
                                        </p:attrNameLst>
                                      </p:cBhvr>
                                      <p:tavLst>
                                        <p:tav tm="0">
                                          <p:val>
                                            <p:strVal val="#ppt_x"/>
                                          </p:val>
                                        </p:tav>
                                        <p:tav tm="100000">
                                          <p:val>
                                            <p:strVal val="#ppt_x"/>
                                          </p:val>
                                        </p:tav>
                                      </p:tavLst>
                                    </p:anim>
                                    <p:anim calcmode="lin" valueType="num">
                                      <p:cBhvr additive="base">
                                        <p:cTn id="42" dur="500" fill="hold"/>
                                        <p:tgtEl>
                                          <p:spTgt spid="171"/>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163">
                                            <p:txEl>
                                              <p:pRg st="2" end="2"/>
                                            </p:txEl>
                                          </p:spTgt>
                                        </p:tgtEl>
                                        <p:attrNameLst>
                                          <p:attrName>style.visibility</p:attrName>
                                        </p:attrNameLst>
                                      </p:cBhvr>
                                      <p:to>
                                        <p:strVal val="visible"/>
                                      </p:to>
                                    </p:set>
                                    <p:anim calcmode="lin" valueType="num">
                                      <p:cBhvr additive="base">
                                        <p:cTn id="45" dur="500" fill="hold"/>
                                        <p:tgtEl>
                                          <p:spTgt spid="163">
                                            <p:txEl>
                                              <p:pRg st="2" end="2"/>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63">
                                            <p:txEl>
                                              <p:pRg st="2" end="2"/>
                                            </p:txEl>
                                          </p:spTgt>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75"/>
                                        </p:tgtEl>
                                        <p:attrNameLst>
                                          <p:attrName>style.visibility</p:attrName>
                                        </p:attrNameLst>
                                      </p:cBhvr>
                                      <p:to>
                                        <p:strVal val="visible"/>
                                      </p:to>
                                    </p:set>
                                    <p:anim calcmode="lin" valueType="num">
                                      <p:cBhvr additive="base">
                                        <p:cTn id="49" dur="500" fill="hold"/>
                                        <p:tgtEl>
                                          <p:spTgt spid="175"/>
                                        </p:tgtEl>
                                        <p:attrNameLst>
                                          <p:attrName>ppt_x</p:attrName>
                                        </p:attrNameLst>
                                      </p:cBhvr>
                                      <p:tavLst>
                                        <p:tav tm="0">
                                          <p:val>
                                            <p:strVal val="#ppt_x"/>
                                          </p:val>
                                        </p:tav>
                                        <p:tav tm="100000">
                                          <p:val>
                                            <p:strVal val="#ppt_x"/>
                                          </p:val>
                                        </p:tav>
                                      </p:tavLst>
                                    </p:anim>
                                    <p:anim calcmode="lin" valueType="num">
                                      <p:cBhvr additive="base">
                                        <p:cTn id="50" dur="500" fill="hold"/>
                                        <p:tgtEl>
                                          <p:spTgt spid="17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91178"/>
                                        </p:tgtEl>
                                        <p:attrNameLst>
                                          <p:attrName>style.visibility</p:attrName>
                                        </p:attrNameLst>
                                      </p:cBhvr>
                                      <p:to>
                                        <p:strVal val="visible"/>
                                      </p:to>
                                    </p:set>
                                    <p:anim calcmode="lin" valueType="num">
                                      <p:cBhvr additive="base">
                                        <p:cTn id="53" dur="500" fill="hold"/>
                                        <p:tgtEl>
                                          <p:spTgt spid="391178"/>
                                        </p:tgtEl>
                                        <p:attrNameLst>
                                          <p:attrName>ppt_x</p:attrName>
                                        </p:attrNameLst>
                                      </p:cBhvr>
                                      <p:tavLst>
                                        <p:tav tm="0">
                                          <p:val>
                                            <p:strVal val="#ppt_x"/>
                                          </p:val>
                                        </p:tav>
                                        <p:tav tm="100000">
                                          <p:val>
                                            <p:strVal val="#ppt_x"/>
                                          </p:val>
                                        </p:tav>
                                      </p:tavLst>
                                    </p:anim>
                                    <p:anim calcmode="lin" valueType="num">
                                      <p:cBhvr additive="base">
                                        <p:cTn id="54" dur="500" fill="hold"/>
                                        <p:tgtEl>
                                          <p:spTgt spid="391178"/>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63">
                                            <p:txEl>
                                              <p:pRg st="4" end="4"/>
                                            </p:txEl>
                                          </p:spTgt>
                                        </p:tgtEl>
                                        <p:attrNameLst>
                                          <p:attrName>style.visibility</p:attrName>
                                        </p:attrNameLst>
                                      </p:cBhvr>
                                      <p:to>
                                        <p:strVal val="visible"/>
                                      </p:to>
                                    </p:set>
                                    <p:anim calcmode="lin" valueType="num">
                                      <p:cBhvr additive="base">
                                        <p:cTn id="57" dur="500" fill="hold"/>
                                        <p:tgtEl>
                                          <p:spTgt spid="163">
                                            <p:txEl>
                                              <p:pRg st="4" end="4"/>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163">
                                            <p:txEl>
                                              <p:pRg st="4" end="4"/>
                                            </p:txEl>
                                          </p:spTgt>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76"/>
                                        </p:tgtEl>
                                        <p:attrNameLst>
                                          <p:attrName>style.visibility</p:attrName>
                                        </p:attrNameLst>
                                      </p:cBhvr>
                                      <p:to>
                                        <p:strVal val="visible"/>
                                      </p:to>
                                    </p:set>
                                    <p:anim calcmode="lin" valueType="num">
                                      <p:cBhvr additive="base">
                                        <p:cTn id="61" dur="500" fill="hold"/>
                                        <p:tgtEl>
                                          <p:spTgt spid="176"/>
                                        </p:tgtEl>
                                        <p:attrNameLst>
                                          <p:attrName>ppt_x</p:attrName>
                                        </p:attrNameLst>
                                      </p:cBhvr>
                                      <p:tavLst>
                                        <p:tav tm="0">
                                          <p:val>
                                            <p:strVal val="#ppt_x"/>
                                          </p:val>
                                        </p:tav>
                                        <p:tav tm="100000">
                                          <p:val>
                                            <p:strVal val="#ppt_x"/>
                                          </p:val>
                                        </p:tav>
                                      </p:tavLst>
                                    </p:anim>
                                    <p:anim calcmode="lin" valueType="num">
                                      <p:cBhvr additive="base">
                                        <p:cTn id="62" dur="500" fill="hold"/>
                                        <p:tgtEl>
                                          <p:spTgt spid="1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4" grpId="0"/>
      <p:bldP spid="175" grpId="0"/>
      <p:bldP spid="176" grpId="0"/>
      <p:bldP spid="5" grpId="0"/>
      <p:bldP spid="13" grpId="0"/>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160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457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4" name="Rectangle 13"/>
          <p:cNvSpPr>
            <a:spLocks noChangeArrowheads="1"/>
          </p:cNvSpPr>
          <p:nvPr/>
        </p:nvSpPr>
        <p:spPr bwMode="auto">
          <a:xfrm>
            <a:off x="317500" y="4227513"/>
            <a:ext cx="890588"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 name="Group 1"/>
          <p:cNvGrpSpPr>
            <a:grpSpLocks/>
          </p:cNvGrpSpPr>
          <p:nvPr/>
        </p:nvGrpSpPr>
        <p:grpSpPr bwMode="auto">
          <a:xfrm>
            <a:off x="8074025" y="3124200"/>
            <a:ext cx="793750" cy="1066800"/>
            <a:chOff x="8074152" y="2883849"/>
            <a:chExt cx="793017" cy="1066359"/>
          </a:xfrm>
        </p:grpSpPr>
        <p:sp>
          <p:nvSpPr>
            <p:cNvPr id="281622" name="Rectangle 5"/>
            <p:cNvSpPr>
              <a:spLocks noChangeArrowheads="1"/>
            </p:cNvSpPr>
            <p:nvPr/>
          </p:nvSpPr>
          <p:spPr bwMode="auto">
            <a:xfrm>
              <a:off x="8089392" y="2883849"/>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81623" name="Rectangle 14"/>
            <p:cNvSpPr>
              <a:spLocks noChangeArrowheads="1"/>
            </p:cNvSpPr>
            <p:nvPr/>
          </p:nvSpPr>
          <p:spPr bwMode="auto">
            <a:xfrm>
              <a:off x="8074152" y="3365433"/>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grpSp>
      <p:sp>
        <p:nvSpPr>
          <p:cNvPr id="17" name="Rectangle 16"/>
          <p:cNvSpPr>
            <a:spLocks noChangeArrowheads="1"/>
          </p:cNvSpPr>
          <p:nvPr/>
        </p:nvSpPr>
        <p:spPr bwMode="auto">
          <a:xfrm>
            <a:off x="2687638" y="5410200"/>
            <a:ext cx="29511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 </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pic>
        <p:nvPicPr>
          <p:cNvPr id="281616"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7"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8"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9"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eft Brace 3">
            <a:extLst>
              <a:ext uri="{FF2B5EF4-FFF2-40B4-BE49-F238E27FC236}">
                <a16:creationId xmlns:a16="http://schemas.microsoft.com/office/drawing/2014/main" id="{6C7AACB4-F698-4C19-93AD-0BA40F6D1D6B}"/>
              </a:ext>
            </a:extLst>
          </p:cNvPr>
          <p:cNvSpPr>
            <a:spLocks/>
          </p:cNvSpPr>
          <p:nvPr/>
        </p:nvSpPr>
        <p:spPr bwMode="auto">
          <a:xfrm rot="-5400000">
            <a:off x="3525838" y="5008562"/>
            <a:ext cx="304800" cy="2022475"/>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6" name="Rectangle 25">
            <a:extLst>
              <a:ext uri="{FF2B5EF4-FFF2-40B4-BE49-F238E27FC236}">
                <a16:creationId xmlns:a16="http://schemas.microsoft.com/office/drawing/2014/main" id="{728A6E69-4F75-4CDC-9638-B8739D378B3A}"/>
              </a:ext>
            </a:extLst>
          </p:cNvPr>
          <p:cNvSpPr>
            <a:spLocks noChangeArrowheads="1"/>
          </p:cNvSpPr>
          <p:nvPr/>
        </p:nvSpPr>
        <p:spPr bwMode="auto">
          <a:xfrm>
            <a:off x="1143000" y="6121400"/>
            <a:ext cx="35798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all on left are true,</a:t>
            </a:r>
          </a:p>
        </p:txBody>
      </p:sp>
      <p:sp>
        <p:nvSpPr>
          <p:cNvPr id="27" name="Rectangle 26">
            <a:extLst>
              <a:ext uri="{FF2B5EF4-FFF2-40B4-BE49-F238E27FC236}">
                <a16:creationId xmlns:a16="http://schemas.microsoft.com/office/drawing/2014/main" id="{818C927A-239D-47D8-906F-ACF130044CA5}"/>
              </a:ext>
            </a:extLst>
          </p:cNvPr>
          <p:cNvSpPr>
            <a:spLocks noChangeArrowheads="1"/>
          </p:cNvSpPr>
          <p:nvPr/>
        </p:nvSpPr>
        <p:spPr bwMode="auto">
          <a:xfrm>
            <a:off x="4919663" y="6122988"/>
            <a:ext cx="42195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that on right is true.</a:t>
            </a:r>
          </a:p>
        </p:txBody>
      </p:sp>
      <p:sp>
        <p:nvSpPr>
          <p:cNvPr id="21" name="Rectangle 2">
            <a:extLst>
              <a:ext uri="{FF2B5EF4-FFF2-40B4-BE49-F238E27FC236}">
                <a16:creationId xmlns:a16="http://schemas.microsoft.com/office/drawing/2014/main" id="{167BB6FC-4B4C-4775-9972-40F2327F9968}"/>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useBgFill="1">
        <p:nvSpPr>
          <p:cNvPr id="22" name="AutoShape 250">
            <a:extLst>
              <a:ext uri="{FF2B5EF4-FFF2-40B4-BE49-F238E27FC236}">
                <a16:creationId xmlns:a16="http://schemas.microsoft.com/office/drawing/2014/main" id="{94EDB964-F6B0-466F-81D2-5B52A7BA1C44}"/>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grpSp>
        <p:nvGrpSpPr>
          <p:cNvPr id="23" name="Group 3">
            <a:extLst>
              <a:ext uri="{FF2B5EF4-FFF2-40B4-BE49-F238E27FC236}">
                <a16:creationId xmlns:a16="http://schemas.microsoft.com/office/drawing/2014/main" id="{88CF91DF-7258-48AA-ABC2-408DD68E2E46}"/>
              </a:ext>
            </a:extLst>
          </p:cNvPr>
          <p:cNvGrpSpPr>
            <a:grpSpLocks/>
          </p:cNvGrpSpPr>
          <p:nvPr/>
        </p:nvGrpSpPr>
        <p:grpSpPr bwMode="auto">
          <a:xfrm flipH="1">
            <a:off x="7924800" y="1344613"/>
            <a:ext cx="1049338" cy="1322387"/>
            <a:chOff x="2013" y="2206"/>
            <a:chExt cx="679" cy="1010"/>
          </a:xfrm>
        </p:grpSpPr>
        <p:sp>
          <p:nvSpPr>
            <p:cNvPr id="24" name="Freeform 4">
              <a:extLst>
                <a:ext uri="{FF2B5EF4-FFF2-40B4-BE49-F238E27FC236}">
                  <a16:creationId xmlns:a16="http://schemas.microsoft.com/office/drawing/2014/main" id="{7363AF58-3A77-4AD0-A6A2-869D713D9C48}"/>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 name="Group 5">
              <a:extLst>
                <a:ext uri="{FF2B5EF4-FFF2-40B4-BE49-F238E27FC236}">
                  <a16:creationId xmlns:a16="http://schemas.microsoft.com/office/drawing/2014/main" id="{5261B10F-FC86-42C2-ABE7-4ED61F73302F}"/>
                </a:ext>
              </a:extLst>
            </p:cNvPr>
            <p:cNvGrpSpPr>
              <a:grpSpLocks/>
            </p:cNvGrpSpPr>
            <p:nvPr/>
          </p:nvGrpSpPr>
          <p:grpSpPr bwMode="auto">
            <a:xfrm>
              <a:off x="2013" y="2206"/>
              <a:ext cx="339" cy="1010"/>
              <a:chOff x="240" y="2880"/>
              <a:chExt cx="339" cy="1010"/>
            </a:xfrm>
          </p:grpSpPr>
          <p:sp>
            <p:nvSpPr>
              <p:cNvPr id="30" name="Freeform 6">
                <a:extLst>
                  <a:ext uri="{FF2B5EF4-FFF2-40B4-BE49-F238E27FC236}">
                    <a16:creationId xmlns:a16="http://schemas.microsoft.com/office/drawing/2014/main" id="{CAD2B3E6-9A3F-4824-A7A7-1A76175BBC0B}"/>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Freeform 7">
                <a:extLst>
                  <a:ext uri="{FF2B5EF4-FFF2-40B4-BE49-F238E27FC236}">
                    <a16:creationId xmlns:a16="http://schemas.microsoft.com/office/drawing/2014/main" id="{EF8DBE83-9D37-431C-89D7-7628F673628E}"/>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Freeform 8">
                <a:extLst>
                  <a:ext uri="{FF2B5EF4-FFF2-40B4-BE49-F238E27FC236}">
                    <a16:creationId xmlns:a16="http://schemas.microsoft.com/office/drawing/2014/main" id="{DE1C934C-4679-438D-BDAE-1130BB7F82E3}"/>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Freeform 9">
                <a:extLst>
                  <a:ext uri="{FF2B5EF4-FFF2-40B4-BE49-F238E27FC236}">
                    <a16:creationId xmlns:a16="http://schemas.microsoft.com/office/drawing/2014/main" id="{00E901FF-0202-45A1-9AFB-88B0A94F4BC0}"/>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4" name="Freeform 10">
                <a:extLst>
                  <a:ext uri="{FF2B5EF4-FFF2-40B4-BE49-F238E27FC236}">
                    <a16:creationId xmlns:a16="http://schemas.microsoft.com/office/drawing/2014/main" id="{2427CD8D-67E5-40F1-A0B0-4438046A139D}"/>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5" name="Freeform 11">
                <a:extLst>
                  <a:ext uri="{FF2B5EF4-FFF2-40B4-BE49-F238E27FC236}">
                    <a16:creationId xmlns:a16="http://schemas.microsoft.com/office/drawing/2014/main" id="{3066F6ED-2D42-4D90-88FA-AC6FEDEB9319}"/>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6" name="Freeform 12">
                <a:extLst>
                  <a:ext uri="{FF2B5EF4-FFF2-40B4-BE49-F238E27FC236}">
                    <a16:creationId xmlns:a16="http://schemas.microsoft.com/office/drawing/2014/main" id="{2B7B44A1-1B8F-433A-9AF5-D88468A08972}"/>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7" name="Oval 13">
                <a:extLst>
                  <a:ext uri="{FF2B5EF4-FFF2-40B4-BE49-F238E27FC236}">
                    <a16:creationId xmlns:a16="http://schemas.microsoft.com/office/drawing/2014/main" id="{7AB9B310-C6F7-433E-90AF-EEDDE82D60C1}"/>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8" name="Oval 14">
                <a:extLst>
                  <a:ext uri="{FF2B5EF4-FFF2-40B4-BE49-F238E27FC236}">
                    <a16:creationId xmlns:a16="http://schemas.microsoft.com/office/drawing/2014/main" id="{7DF3F345-32AC-4944-A851-61173EF53C83}"/>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9" name="Oval 15">
                <a:extLst>
                  <a:ext uri="{FF2B5EF4-FFF2-40B4-BE49-F238E27FC236}">
                    <a16:creationId xmlns:a16="http://schemas.microsoft.com/office/drawing/2014/main" id="{368F0D30-871B-4C07-B43A-4E11457A6F2D}"/>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0" name="Oval 16">
                <a:extLst>
                  <a:ext uri="{FF2B5EF4-FFF2-40B4-BE49-F238E27FC236}">
                    <a16:creationId xmlns:a16="http://schemas.microsoft.com/office/drawing/2014/main" id="{3B8BD574-D545-4004-B609-1D27E233DFF3}"/>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1" name="Oval 17">
                <a:extLst>
                  <a:ext uri="{FF2B5EF4-FFF2-40B4-BE49-F238E27FC236}">
                    <a16:creationId xmlns:a16="http://schemas.microsoft.com/office/drawing/2014/main" id="{7191DAC2-6C18-4F18-A5A8-38A4C977E961}"/>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2" name="Oval 18">
                <a:extLst>
                  <a:ext uri="{FF2B5EF4-FFF2-40B4-BE49-F238E27FC236}">
                    <a16:creationId xmlns:a16="http://schemas.microsoft.com/office/drawing/2014/main" id="{9113FC45-87D1-492C-B65B-44A84329D899}"/>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Tree>
    <p:extLst>
      <p:ext uri="{BB962C8B-B14F-4D97-AF65-F5344CB8AC3E}">
        <p14:creationId xmlns:p14="http://schemas.microsoft.com/office/powerpoint/2010/main" val="27153778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1+#ppt_w/2"/>
                                          </p:val>
                                        </p:tav>
                                        <p:tav tm="100000">
                                          <p:val>
                                            <p:strVal val="#ppt_x"/>
                                          </p:val>
                                        </p:tav>
                                      </p:tavLst>
                                    </p:anim>
                                    <p:anim calcmode="lin" valueType="num">
                                      <p:cBhvr additive="base">
                                        <p:cTn id="8" dur="500" fill="hold"/>
                                        <p:tgtEl>
                                          <p:spTgt spid="2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1+#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0-#ppt_w/2"/>
                                          </p:val>
                                        </p:tav>
                                        <p:tav tm="100000">
                                          <p:val>
                                            <p:strVal val="#ppt_x"/>
                                          </p:val>
                                        </p:tav>
                                      </p:tavLst>
                                    </p:anim>
                                    <p:anim calcmode="lin" valueType="num">
                                      <p:cBhvr additive="base">
                                        <p:cTn id="1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1+#ppt_w/2"/>
                                          </p:val>
                                        </p:tav>
                                        <p:tav tm="100000">
                                          <p:val>
                                            <p:strVal val="#ppt_x"/>
                                          </p:val>
                                        </p:tav>
                                      </p:tavLst>
                                    </p:anim>
                                    <p:anim calcmode="lin" valueType="num">
                                      <p:cBhvr additive="base">
                                        <p:cTn id="2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fill="hold"/>
                                        <p:tgtEl>
                                          <p:spTgt spid="17"/>
                                        </p:tgtEl>
                                        <p:attrNameLst>
                                          <p:attrName>ppt_x</p:attrName>
                                        </p:attrNameLst>
                                      </p:cBhvr>
                                      <p:tavLst>
                                        <p:tav tm="0">
                                          <p:val>
                                            <p:strVal val="#ppt_x"/>
                                          </p:val>
                                        </p:tav>
                                        <p:tav tm="100000">
                                          <p:val>
                                            <p:strVal val="#ppt_x"/>
                                          </p:val>
                                        </p:tav>
                                      </p:tavLst>
                                    </p:anim>
                                    <p:anim calcmode="lin" valueType="num">
                                      <p:cBhvr additive="base">
                                        <p:cTn id="3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additive="base">
                                        <p:cTn id="41" dur="500" fill="hold"/>
                                        <p:tgtEl>
                                          <p:spTgt spid="25"/>
                                        </p:tgtEl>
                                        <p:attrNameLst>
                                          <p:attrName>ppt_x</p:attrName>
                                        </p:attrNameLst>
                                      </p:cBhvr>
                                      <p:tavLst>
                                        <p:tav tm="0">
                                          <p:val>
                                            <p:strVal val="#ppt_x"/>
                                          </p:val>
                                        </p:tav>
                                        <p:tav tm="100000">
                                          <p:val>
                                            <p:strVal val="#ppt_x"/>
                                          </p:val>
                                        </p:tav>
                                      </p:tavLst>
                                    </p:anim>
                                    <p:anim calcmode="lin" valueType="num">
                                      <p:cBhvr additive="base">
                                        <p:cTn id="42" dur="500" fill="hold"/>
                                        <p:tgtEl>
                                          <p:spTgt spid="25"/>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fill="hold"/>
                                        <p:tgtEl>
                                          <p:spTgt spid="26"/>
                                        </p:tgtEl>
                                        <p:attrNameLst>
                                          <p:attrName>ppt_x</p:attrName>
                                        </p:attrNameLst>
                                      </p:cBhvr>
                                      <p:tavLst>
                                        <p:tav tm="0">
                                          <p:val>
                                            <p:strVal val="#ppt_x"/>
                                          </p:val>
                                        </p:tav>
                                        <p:tav tm="100000">
                                          <p:val>
                                            <p:strVal val="#ppt_x"/>
                                          </p:val>
                                        </p:tav>
                                      </p:tavLst>
                                    </p:anim>
                                    <p:anim calcmode="lin" valueType="num">
                                      <p:cBhvr additive="base">
                                        <p:cTn id="4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17" grpId="0"/>
      <p:bldP spid="25" grpId="0" animBg="1"/>
      <p:bldP spid="26" grpId="0"/>
      <p:bldP spid="27" grpId="0"/>
      <p:bldP spid="22"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160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457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4" name="Rectangle 13"/>
          <p:cNvSpPr>
            <a:spLocks noChangeArrowheads="1"/>
          </p:cNvSpPr>
          <p:nvPr/>
        </p:nvSpPr>
        <p:spPr bwMode="auto">
          <a:xfrm>
            <a:off x="317500" y="4227513"/>
            <a:ext cx="890588"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 name="Group 1"/>
          <p:cNvGrpSpPr>
            <a:grpSpLocks/>
          </p:cNvGrpSpPr>
          <p:nvPr/>
        </p:nvGrpSpPr>
        <p:grpSpPr bwMode="auto">
          <a:xfrm>
            <a:off x="8074025" y="3124200"/>
            <a:ext cx="793750" cy="1066800"/>
            <a:chOff x="8074152" y="2883849"/>
            <a:chExt cx="793017" cy="1066359"/>
          </a:xfrm>
        </p:grpSpPr>
        <p:sp>
          <p:nvSpPr>
            <p:cNvPr id="281622" name="Rectangle 5"/>
            <p:cNvSpPr>
              <a:spLocks noChangeArrowheads="1"/>
            </p:cNvSpPr>
            <p:nvPr/>
          </p:nvSpPr>
          <p:spPr bwMode="auto">
            <a:xfrm>
              <a:off x="8089392" y="2883849"/>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81623" name="Rectangle 14"/>
            <p:cNvSpPr>
              <a:spLocks noChangeArrowheads="1"/>
            </p:cNvSpPr>
            <p:nvPr/>
          </p:nvSpPr>
          <p:spPr bwMode="auto">
            <a:xfrm>
              <a:off x="8074152" y="3365433"/>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grpSp>
      <p:sp>
        <p:nvSpPr>
          <p:cNvPr id="17" name="Rectangle 16"/>
          <p:cNvSpPr>
            <a:spLocks noChangeArrowheads="1"/>
          </p:cNvSpPr>
          <p:nvPr/>
        </p:nvSpPr>
        <p:spPr bwMode="auto">
          <a:xfrm>
            <a:off x="2687638" y="5410200"/>
            <a:ext cx="29511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pic>
        <p:nvPicPr>
          <p:cNvPr id="281616"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7"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8"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9"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eft Brace 3">
            <a:extLst>
              <a:ext uri="{FF2B5EF4-FFF2-40B4-BE49-F238E27FC236}">
                <a16:creationId xmlns:a16="http://schemas.microsoft.com/office/drawing/2014/main" id="{6C7AACB4-F698-4C19-93AD-0BA40F6D1D6B}"/>
              </a:ext>
            </a:extLst>
          </p:cNvPr>
          <p:cNvSpPr>
            <a:spLocks/>
          </p:cNvSpPr>
          <p:nvPr/>
        </p:nvSpPr>
        <p:spPr bwMode="auto">
          <a:xfrm rot="-5400000">
            <a:off x="3525838" y="5008562"/>
            <a:ext cx="304800" cy="2022475"/>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a:extLst>
              <a:ext uri="{FF2B5EF4-FFF2-40B4-BE49-F238E27FC236}">
                <a16:creationId xmlns:a16="http://schemas.microsoft.com/office/drawing/2014/main" id="{0C04F192-98B0-490D-923F-9DC5A8173BED}"/>
              </a:ext>
            </a:extLst>
          </p:cNvPr>
          <p:cNvSpPr>
            <a:spLocks noChangeArrowheads="1"/>
          </p:cNvSpPr>
          <p:nvPr/>
        </p:nvSpPr>
        <p:spPr bwMode="auto">
          <a:xfrm>
            <a:off x="914400" y="6121400"/>
            <a:ext cx="36734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p:txBody>
      </p:sp>
      <p:sp>
        <p:nvSpPr>
          <p:cNvPr id="22" name="Rectangle 21">
            <a:extLst>
              <a:ext uri="{FF2B5EF4-FFF2-40B4-BE49-F238E27FC236}">
                <a16:creationId xmlns:a16="http://schemas.microsoft.com/office/drawing/2014/main" id="{56D39F73-A968-4FB5-8AD7-68FA1C1143AC}"/>
              </a:ext>
            </a:extLst>
          </p:cNvPr>
          <p:cNvSpPr>
            <a:spLocks noChangeArrowheads="1"/>
          </p:cNvSpPr>
          <p:nvPr/>
        </p:nvSpPr>
        <p:spPr bwMode="auto">
          <a:xfrm>
            <a:off x="4403725" y="6122988"/>
            <a:ext cx="479425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the others don’t matter.</a:t>
            </a:r>
          </a:p>
        </p:txBody>
      </p:sp>
      <p:sp useBgFill="1">
        <p:nvSpPr>
          <p:cNvPr id="23" name="AutoShape 250">
            <a:extLst>
              <a:ext uri="{FF2B5EF4-FFF2-40B4-BE49-F238E27FC236}">
                <a16:creationId xmlns:a16="http://schemas.microsoft.com/office/drawing/2014/main" id="{950865E1-2579-41C6-9914-5C638D51788C}"/>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grpSp>
        <p:nvGrpSpPr>
          <p:cNvPr id="26" name="Group 3">
            <a:extLst>
              <a:ext uri="{FF2B5EF4-FFF2-40B4-BE49-F238E27FC236}">
                <a16:creationId xmlns:a16="http://schemas.microsoft.com/office/drawing/2014/main" id="{997A0151-E31C-490C-B9E4-A7C1FB2124B7}"/>
              </a:ext>
            </a:extLst>
          </p:cNvPr>
          <p:cNvGrpSpPr>
            <a:grpSpLocks/>
          </p:cNvGrpSpPr>
          <p:nvPr/>
        </p:nvGrpSpPr>
        <p:grpSpPr bwMode="auto">
          <a:xfrm flipH="1">
            <a:off x="7924800" y="1344613"/>
            <a:ext cx="1049338" cy="1322387"/>
            <a:chOff x="2013" y="2206"/>
            <a:chExt cx="679" cy="1010"/>
          </a:xfrm>
        </p:grpSpPr>
        <p:sp>
          <p:nvSpPr>
            <p:cNvPr id="27" name="Freeform 4">
              <a:extLst>
                <a:ext uri="{FF2B5EF4-FFF2-40B4-BE49-F238E27FC236}">
                  <a16:creationId xmlns:a16="http://schemas.microsoft.com/office/drawing/2014/main" id="{8CB2D989-515C-45F7-99E5-7100D6D0D50B}"/>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 name="Group 5">
              <a:extLst>
                <a:ext uri="{FF2B5EF4-FFF2-40B4-BE49-F238E27FC236}">
                  <a16:creationId xmlns:a16="http://schemas.microsoft.com/office/drawing/2014/main" id="{DB4769E3-34E7-4F1C-81A3-6C9683E56BBD}"/>
                </a:ext>
              </a:extLst>
            </p:cNvPr>
            <p:cNvGrpSpPr>
              <a:grpSpLocks/>
            </p:cNvGrpSpPr>
            <p:nvPr/>
          </p:nvGrpSpPr>
          <p:grpSpPr bwMode="auto">
            <a:xfrm>
              <a:off x="2013" y="2206"/>
              <a:ext cx="339" cy="1010"/>
              <a:chOff x="240" y="2880"/>
              <a:chExt cx="339" cy="1010"/>
            </a:xfrm>
          </p:grpSpPr>
          <p:sp>
            <p:nvSpPr>
              <p:cNvPr id="29" name="Freeform 6">
                <a:extLst>
                  <a:ext uri="{FF2B5EF4-FFF2-40B4-BE49-F238E27FC236}">
                    <a16:creationId xmlns:a16="http://schemas.microsoft.com/office/drawing/2014/main" id="{BA84DAC8-DBCC-43A2-847C-617323467861}"/>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0" name="Freeform 7">
                <a:extLst>
                  <a:ext uri="{FF2B5EF4-FFF2-40B4-BE49-F238E27FC236}">
                    <a16:creationId xmlns:a16="http://schemas.microsoft.com/office/drawing/2014/main" id="{5EC56F0A-B0FB-497E-B472-942E205824DF}"/>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Freeform 8">
                <a:extLst>
                  <a:ext uri="{FF2B5EF4-FFF2-40B4-BE49-F238E27FC236}">
                    <a16:creationId xmlns:a16="http://schemas.microsoft.com/office/drawing/2014/main" id="{2B3E7403-A184-42AB-9F0B-4084F75565B5}"/>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Freeform 9">
                <a:extLst>
                  <a:ext uri="{FF2B5EF4-FFF2-40B4-BE49-F238E27FC236}">
                    <a16:creationId xmlns:a16="http://schemas.microsoft.com/office/drawing/2014/main" id="{C0E4AC22-88AC-4EFA-B4A6-648FD15B3942}"/>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Freeform 10">
                <a:extLst>
                  <a:ext uri="{FF2B5EF4-FFF2-40B4-BE49-F238E27FC236}">
                    <a16:creationId xmlns:a16="http://schemas.microsoft.com/office/drawing/2014/main" id="{76728E3E-20AC-421E-8C45-5CE86E3F6B93}"/>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4" name="Freeform 11">
                <a:extLst>
                  <a:ext uri="{FF2B5EF4-FFF2-40B4-BE49-F238E27FC236}">
                    <a16:creationId xmlns:a16="http://schemas.microsoft.com/office/drawing/2014/main" id="{37ABBA9E-4641-49B6-B137-A28BBED96E8D}"/>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5" name="Freeform 12">
                <a:extLst>
                  <a:ext uri="{FF2B5EF4-FFF2-40B4-BE49-F238E27FC236}">
                    <a16:creationId xmlns:a16="http://schemas.microsoft.com/office/drawing/2014/main" id="{7910331A-703D-4C52-BB1D-0CFA584C8959}"/>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6" name="Oval 13">
                <a:extLst>
                  <a:ext uri="{FF2B5EF4-FFF2-40B4-BE49-F238E27FC236}">
                    <a16:creationId xmlns:a16="http://schemas.microsoft.com/office/drawing/2014/main" id="{8BA0EF35-7675-4F59-B893-CE248F534C79}"/>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7" name="Oval 14">
                <a:extLst>
                  <a:ext uri="{FF2B5EF4-FFF2-40B4-BE49-F238E27FC236}">
                    <a16:creationId xmlns:a16="http://schemas.microsoft.com/office/drawing/2014/main" id="{01B9EEDD-B9F3-443E-BF7D-0E5DF524726C}"/>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8" name="Oval 15">
                <a:extLst>
                  <a:ext uri="{FF2B5EF4-FFF2-40B4-BE49-F238E27FC236}">
                    <a16:creationId xmlns:a16="http://schemas.microsoft.com/office/drawing/2014/main" id="{FEA35A5C-BB06-436C-BE03-7CDD30CB9532}"/>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9" name="Oval 16">
                <a:extLst>
                  <a:ext uri="{FF2B5EF4-FFF2-40B4-BE49-F238E27FC236}">
                    <a16:creationId xmlns:a16="http://schemas.microsoft.com/office/drawing/2014/main" id="{CB502F5D-3205-4418-88DC-4CB31D2FE39E}"/>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0" name="Oval 17">
                <a:extLst>
                  <a:ext uri="{FF2B5EF4-FFF2-40B4-BE49-F238E27FC236}">
                    <a16:creationId xmlns:a16="http://schemas.microsoft.com/office/drawing/2014/main" id="{929ACCC4-4705-46EA-8996-F845F7A8A294}"/>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1" name="Oval 18">
                <a:extLst>
                  <a:ext uri="{FF2B5EF4-FFF2-40B4-BE49-F238E27FC236}">
                    <a16:creationId xmlns:a16="http://schemas.microsoft.com/office/drawing/2014/main" id="{C269FBAE-17DF-4DB9-BB8C-1235C662523B}"/>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42" name="Rectangle 2">
            <a:extLst>
              <a:ext uri="{FF2B5EF4-FFF2-40B4-BE49-F238E27FC236}">
                <a16:creationId xmlns:a16="http://schemas.microsoft.com/office/drawing/2014/main" id="{56DAFD14-9EC0-4C6B-810C-BC5FB2F105A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3300762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a:p>
            <a:pPr marL="1200150" lvl="1" indent="-457200" eaLnBrk="1" hangingPunct="1">
              <a:spcBef>
                <a:spcPct val="0"/>
              </a:spcBef>
              <a:defRPr/>
            </a:pPr>
            <a:r>
              <a:rPr lang="en-US" altLang="en-US" sz="2400" dirty="0"/>
              <a:t>If P is false, then (</a:t>
            </a: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true no matter what Q is.</a:t>
            </a:r>
            <a:endParaRPr kumimoji="0" lang="en-US" altLang="en-US" sz="2400" b="0" i="0" u="none" strike="noStrike" kern="1200" cap="none" spc="0" normalizeH="0" noProof="0" dirty="0">
              <a:ln>
                <a:noFill/>
              </a:ln>
              <a:effectLst/>
              <a:uLnTx/>
              <a:uFillTx/>
            </a:endParaRP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5" name="Rectangle 14">
            <a:extLst>
              <a:ext uri="{FF2B5EF4-FFF2-40B4-BE49-F238E27FC236}">
                <a16:creationId xmlns:a16="http://schemas.microsoft.com/office/drawing/2014/main" id="{5D548E77-C6A9-44AB-918E-BD7C5CD5F6C7}"/>
              </a:ext>
            </a:extLst>
          </p:cNvPr>
          <p:cNvSpPr/>
          <p:nvPr/>
        </p:nvSpPr>
        <p:spPr>
          <a:xfrm>
            <a:off x="4876808" y="695076"/>
            <a:ext cx="78518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0" name="Oval 49">
            <a:extLst>
              <a:ext uri="{FF2B5EF4-FFF2-40B4-BE49-F238E27FC236}">
                <a16:creationId xmlns:a16="http://schemas.microsoft.com/office/drawing/2014/main" id="{62D48924-F9EB-4571-9500-C15966A925D0}"/>
              </a:ext>
            </a:extLst>
          </p:cNvPr>
          <p:cNvSpPr/>
          <p:nvPr/>
        </p:nvSpPr>
        <p:spPr>
          <a:xfrm>
            <a:off x="2352707" y="22606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51" name="Oval 50">
            <a:extLst>
              <a:ext uri="{FF2B5EF4-FFF2-40B4-BE49-F238E27FC236}">
                <a16:creationId xmlns:a16="http://schemas.microsoft.com/office/drawing/2014/main" id="{FB72F6F4-06AC-4293-8DD6-FC3AF3FDFE0D}"/>
              </a:ext>
            </a:extLst>
          </p:cNvPr>
          <p:cNvSpPr/>
          <p:nvPr/>
        </p:nvSpPr>
        <p:spPr>
          <a:xfrm>
            <a:off x="2352707" y="25908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Rectangle 34">
            <a:extLst>
              <a:ext uri="{FF2B5EF4-FFF2-40B4-BE49-F238E27FC236}">
                <a16:creationId xmlns:a16="http://schemas.microsoft.com/office/drawing/2014/main" id="{B320EF02-768C-4E01-8897-A516C62406B9}"/>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9" name="Oval 18">
            <a:extLst>
              <a:ext uri="{FF2B5EF4-FFF2-40B4-BE49-F238E27FC236}">
                <a16:creationId xmlns:a16="http://schemas.microsoft.com/office/drawing/2014/main" id="{234EDD42-947B-4BE4-9B0D-6493ED1CD8E7}"/>
              </a:ext>
            </a:extLst>
          </p:cNvPr>
          <p:cNvSpPr/>
          <p:nvPr/>
        </p:nvSpPr>
        <p:spPr>
          <a:xfrm>
            <a:off x="5098960" y="2248437"/>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0" name="Oval 19">
            <a:extLst>
              <a:ext uri="{FF2B5EF4-FFF2-40B4-BE49-F238E27FC236}">
                <a16:creationId xmlns:a16="http://schemas.microsoft.com/office/drawing/2014/main" id="{39EEF5F3-AA17-4685-B3B8-3AAB1C971B53}"/>
              </a:ext>
            </a:extLst>
          </p:cNvPr>
          <p:cNvSpPr/>
          <p:nvPr/>
        </p:nvSpPr>
        <p:spPr>
          <a:xfrm>
            <a:off x="5098960" y="2578637"/>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aphicFrame>
        <p:nvGraphicFramePr>
          <p:cNvPr id="23" name="Table 2">
            <a:extLst>
              <a:ext uri="{FF2B5EF4-FFF2-40B4-BE49-F238E27FC236}">
                <a16:creationId xmlns:a16="http://schemas.microsoft.com/office/drawing/2014/main" id="{84E6AFE3-777C-4411-9863-492E73FC1D6D}"/>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8A76EB40-2AEB-4289-A37F-80D7B94BE6AE}"/>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5" name="Table 2">
            <a:extLst>
              <a:ext uri="{FF2B5EF4-FFF2-40B4-BE49-F238E27FC236}">
                <a16:creationId xmlns:a16="http://schemas.microsoft.com/office/drawing/2014/main" id="{858CA43A-4536-4FB7-8330-0865E3D66B38}"/>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C6A1AE68-C6BA-40EF-82EA-9EFF78A237F6}"/>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9" name="Rectangle 28"/>
          <p:cNvSpPr/>
          <p:nvPr/>
        </p:nvSpPr>
        <p:spPr>
          <a:xfrm>
            <a:off x="42921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0" name="Rectangle 2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28" name="AutoShape 35">
            <a:extLst>
              <a:ext uri="{FF2B5EF4-FFF2-40B4-BE49-F238E27FC236}">
                <a16:creationId xmlns:a16="http://schemas.microsoft.com/office/drawing/2014/main" id="{7F57D527-36E2-4391-80B8-233ECD873188}"/>
              </a:ext>
            </a:extLst>
          </p:cNvPr>
          <p:cNvSpPr>
            <a:spLocks noChangeArrowheads="1"/>
          </p:cNvSpPr>
          <p:nvPr/>
        </p:nvSpPr>
        <p:spPr bwMode="auto">
          <a:xfrm>
            <a:off x="5523247" y="5361288"/>
            <a:ext cx="3429000" cy="810912"/>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 </a:t>
            </a:r>
            <a:r>
              <a:rPr lang="en-CA" altLang="en-US" sz="2000" dirty="0"/>
              <a:t>“hound”</a:t>
            </a:r>
            <a:r>
              <a:rPr lang="el-GR" altLang="en-US" sz="2000" dirty="0">
                <a:cs typeface="Times New Roman" panose="02020603050405020304" pitchFamily="18" charset="0"/>
                <a:sym typeface="Symbol" panose="05050102010706020507" pitchFamily="18" charset="2"/>
              </a:rPr>
              <a:t> </a:t>
            </a:r>
            <a:r>
              <a:rPr lang="en-CA" altLang="en-US" sz="2000" dirty="0"/>
              <a:t> “dog”</a:t>
            </a:r>
          </a:p>
          <a:p>
            <a:pPr eaLnBrk="1" hangingPunct="1">
              <a:spcBef>
                <a:spcPct val="0"/>
              </a:spcBef>
              <a:buNone/>
            </a:pPr>
            <a:r>
              <a:rPr lang="en-CA" altLang="en-US" sz="2000" dirty="0">
                <a:solidFill>
                  <a:srgbClr val="FFFFFF"/>
                </a:solidFill>
                <a:cs typeface="Times New Roman" panose="02020603050405020304" pitchFamily="18" charset="0"/>
                <a:sym typeface="Symbol" panose="05050102010706020507" pitchFamily="18" charset="2"/>
              </a:rPr>
              <a:t>   is true even if   </a:t>
            </a:r>
            <a:r>
              <a:rPr lang="el-GR" altLang="en-US" sz="2000" dirty="0">
                <a:solidFill>
                  <a:srgbClr val="FFFFFF"/>
                </a:solidFill>
                <a:cs typeface="Times New Roman" panose="02020603050405020304" pitchFamily="18" charset="0"/>
                <a:sym typeface="Symbol" panose="05050102010706020507" pitchFamily="18" charset="2"/>
              </a:rPr>
              <a:t></a:t>
            </a:r>
            <a:r>
              <a:rPr lang="en-CA" altLang="en-US" sz="2000" dirty="0"/>
              <a:t>“hound”.</a:t>
            </a:r>
          </a:p>
        </p:txBody>
      </p:sp>
    </p:spTree>
    <p:extLst>
      <p:ext uri="{BB962C8B-B14F-4D97-AF65-F5344CB8AC3E}">
        <p14:creationId xmlns:p14="http://schemas.microsoft.com/office/powerpoint/2010/main" val="3689052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500" fill="hold"/>
                                        <p:tgtEl>
                                          <p:spTgt spid="50"/>
                                        </p:tgtEl>
                                        <p:attrNameLst>
                                          <p:attrName>ppt_x</p:attrName>
                                        </p:attrNameLst>
                                      </p:cBhvr>
                                      <p:tavLst>
                                        <p:tav tm="0">
                                          <p:val>
                                            <p:strVal val="0-#ppt_w/2"/>
                                          </p:val>
                                        </p:tav>
                                        <p:tav tm="100000">
                                          <p:val>
                                            <p:strVal val="#ppt_x"/>
                                          </p:val>
                                        </p:tav>
                                      </p:tavLst>
                                    </p:anim>
                                    <p:anim calcmode="lin" valueType="num">
                                      <p:cBhvr additive="base">
                                        <p:cTn id="12" dur="500" fill="hold"/>
                                        <p:tgtEl>
                                          <p:spTgt spid="5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500" fill="hold"/>
                                        <p:tgtEl>
                                          <p:spTgt spid="51"/>
                                        </p:tgtEl>
                                        <p:attrNameLst>
                                          <p:attrName>ppt_x</p:attrName>
                                        </p:attrNameLst>
                                      </p:cBhvr>
                                      <p:tavLst>
                                        <p:tav tm="0">
                                          <p:val>
                                            <p:strVal val="0-#ppt_w/2"/>
                                          </p:val>
                                        </p:tav>
                                        <p:tav tm="100000">
                                          <p:val>
                                            <p:strVal val="#ppt_x"/>
                                          </p:val>
                                        </p:tav>
                                      </p:tavLst>
                                    </p:anim>
                                    <p:anim calcmode="lin" valueType="num">
                                      <p:cBhvr additive="base">
                                        <p:cTn id="16" dur="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0-#ppt_w/2"/>
                                          </p:val>
                                        </p:tav>
                                        <p:tav tm="100000">
                                          <p:val>
                                            <p:strVal val="#ppt_x"/>
                                          </p:val>
                                        </p:tav>
                                      </p:tavLst>
                                    </p:anim>
                                    <p:anim calcmode="lin" valueType="num">
                                      <p:cBhvr additive="base">
                                        <p:cTn id="20" dur="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500" fill="hold"/>
                                        <p:tgtEl>
                                          <p:spTgt spid="20"/>
                                        </p:tgtEl>
                                        <p:attrNameLst>
                                          <p:attrName>ppt_x</p:attrName>
                                        </p:attrNameLst>
                                      </p:cBhvr>
                                      <p:tavLst>
                                        <p:tav tm="0">
                                          <p:val>
                                            <p:strVal val="0-#ppt_w/2"/>
                                          </p:val>
                                        </p:tav>
                                        <p:tav tm="100000">
                                          <p:val>
                                            <p:strVal val="#ppt_x"/>
                                          </p:val>
                                        </p:tav>
                                      </p:tavLst>
                                    </p:anim>
                                    <p:anim calcmode="lin" valueType="num">
                                      <p:cBhvr additive="base">
                                        <p:cTn id="24"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ppt_x"/>
                                          </p:val>
                                        </p:tav>
                                        <p:tav tm="100000">
                                          <p:val>
                                            <p:strVal val="#ppt_x"/>
                                          </p:val>
                                        </p:tav>
                                      </p:tavLst>
                                    </p:anim>
                                    <p:anim calcmode="lin" valueType="num">
                                      <p:cBhvr additive="base">
                                        <p:cTn id="30" dur="500" fill="hold"/>
                                        <p:tgtEl>
                                          <p:spTgt spid="2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8">
                                            <p:txEl>
                                              <p:pRg st="0" end="0"/>
                                            </p:txEl>
                                          </p:spTgt>
                                        </p:tgtEl>
                                        <p:attrNameLst>
                                          <p:attrName>style.visibility</p:attrName>
                                        </p:attrNameLst>
                                      </p:cBhvr>
                                      <p:to>
                                        <p:strVal val="visible"/>
                                      </p:to>
                                    </p:set>
                                    <p:anim calcmode="lin" valueType="num">
                                      <p:cBhvr additive="base">
                                        <p:cTn id="33"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8">
                                            <p:txEl>
                                              <p:pRg st="1" end="1"/>
                                            </p:txEl>
                                          </p:spTgt>
                                        </p:tgtEl>
                                        <p:attrNameLst>
                                          <p:attrName>style.visibility</p:attrName>
                                        </p:attrNameLst>
                                      </p:cBhvr>
                                      <p:to>
                                        <p:strVal val="visible"/>
                                      </p:to>
                                    </p:set>
                                    <p:anim calcmode="lin" valueType="num">
                                      <p:cBhvr additive="base">
                                        <p:cTn id="39" dur="500" fill="hold"/>
                                        <p:tgtEl>
                                          <p:spTgt spid="28">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19" grpId="0" animBg="1"/>
      <p:bldP spid="20" grpId="0" animBg="1"/>
      <p:bldP spid="28" grpId="0" animBg="1"/>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672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 name="Rectangle 16"/>
          <p:cNvSpPr>
            <a:spLocks noChangeArrowheads="1"/>
          </p:cNvSpPr>
          <p:nvPr/>
        </p:nvSpPr>
        <p:spPr bwMode="auto">
          <a:xfrm>
            <a:off x="2687638" y="5410200"/>
            <a:ext cx="2925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2" name="Rectangle 21"/>
          <p:cNvSpPr>
            <a:spLocks noChangeArrowheads="1"/>
          </p:cNvSpPr>
          <p:nvPr/>
        </p:nvSpPr>
        <p:spPr bwMode="auto">
          <a:xfrm>
            <a:off x="2514600" y="5791200"/>
            <a:ext cx="3538538"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At least one of these</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must be false</a:t>
            </a:r>
          </a:p>
        </p:txBody>
      </p:sp>
      <p:pic>
        <p:nvPicPr>
          <p:cNvPr id="286732"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3"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4"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5"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3">
            <a:extLst>
              <a:ext uri="{FF2B5EF4-FFF2-40B4-BE49-F238E27FC236}">
                <a16:creationId xmlns:a16="http://schemas.microsoft.com/office/drawing/2014/main" id="{F863EA88-83A0-4150-B8F7-6B1DCCB52398}"/>
              </a:ext>
            </a:extLst>
          </p:cNvPr>
          <p:cNvGrpSpPr>
            <a:grpSpLocks/>
          </p:cNvGrpSpPr>
          <p:nvPr/>
        </p:nvGrpSpPr>
        <p:grpSpPr bwMode="auto">
          <a:xfrm flipH="1">
            <a:off x="7924800" y="1344613"/>
            <a:ext cx="1049338" cy="1322387"/>
            <a:chOff x="2013" y="2206"/>
            <a:chExt cx="679" cy="1010"/>
          </a:xfrm>
        </p:grpSpPr>
        <p:sp>
          <p:nvSpPr>
            <p:cNvPr id="16" name="Freeform 4">
              <a:extLst>
                <a:ext uri="{FF2B5EF4-FFF2-40B4-BE49-F238E27FC236}">
                  <a16:creationId xmlns:a16="http://schemas.microsoft.com/office/drawing/2014/main" id="{1C5A3903-7876-4307-BF9C-E91B9A9D3192}"/>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19" name="Group 5">
              <a:extLst>
                <a:ext uri="{FF2B5EF4-FFF2-40B4-BE49-F238E27FC236}">
                  <a16:creationId xmlns:a16="http://schemas.microsoft.com/office/drawing/2014/main" id="{D7A0EAB4-DCCA-417E-86BA-1468BED56D91}"/>
                </a:ext>
              </a:extLst>
            </p:cNvPr>
            <p:cNvGrpSpPr>
              <a:grpSpLocks/>
            </p:cNvGrpSpPr>
            <p:nvPr/>
          </p:nvGrpSpPr>
          <p:grpSpPr bwMode="auto">
            <a:xfrm>
              <a:off x="2013" y="2206"/>
              <a:ext cx="339" cy="1010"/>
              <a:chOff x="240" y="2880"/>
              <a:chExt cx="339" cy="1010"/>
            </a:xfrm>
          </p:grpSpPr>
          <p:sp>
            <p:nvSpPr>
              <p:cNvPr id="20" name="Freeform 6">
                <a:extLst>
                  <a:ext uri="{FF2B5EF4-FFF2-40B4-BE49-F238E27FC236}">
                    <a16:creationId xmlns:a16="http://schemas.microsoft.com/office/drawing/2014/main" id="{57924426-D857-44B5-9474-75889F74F405}"/>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Freeform 7">
                <a:extLst>
                  <a:ext uri="{FF2B5EF4-FFF2-40B4-BE49-F238E27FC236}">
                    <a16:creationId xmlns:a16="http://schemas.microsoft.com/office/drawing/2014/main" id="{344820E0-762E-4106-B889-8BE65D21F0E6}"/>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 name="Freeform 8">
                <a:extLst>
                  <a:ext uri="{FF2B5EF4-FFF2-40B4-BE49-F238E27FC236}">
                    <a16:creationId xmlns:a16="http://schemas.microsoft.com/office/drawing/2014/main" id="{023127A6-390D-4D76-9B91-42EB53D0932A}"/>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4" name="Freeform 9">
                <a:extLst>
                  <a:ext uri="{FF2B5EF4-FFF2-40B4-BE49-F238E27FC236}">
                    <a16:creationId xmlns:a16="http://schemas.microsoft.com/office/drawing/2014/main" id="{3FB7F6A3-7FD7-4BDE-8502-21E9761116F8}"/>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5" name="Freeform 10">
                <a:extLst>
                  <a:ext uri="{FF2B5EF4-FFF2-40B4-BE49-F238E27FC236}">
                    <a16:creationId xmlns:a16="http://schemas.microsoft.com/office/drawing/2014/main" id="{07F78ABD-F545-45CB-8D3D-C5E7A9269DE5}"/>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6" name="Freeform 11">
                <a:extLst>
                  <a:ext uri="{FF2B5EF4-FFF2-40B4-BE49-F238E27FC236}">
                    <a16:creationId xmlns:a16="http://schemas.microsoft.com/office/drawing/2014/main" id="{EAA30D41-170E-4081-BF2A-48D318318BE7}"/>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7" name="Freeform 12">
                <a:extLst>
                  <a:ext uri="{FF2B5EF4-FFF2-40B4-BE49-F238E27FC236}">
                    <a16:creationId xmlns:a16="http://schemas.microsoft.com/office/drawing/2014/main" id="{0A3548A9-10B4-4611-9AEE-4E48F86C4DAE}"/>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 name="Oval 13">
                <a:extLst>
                  <a:ext uri="{FF2B5EF4-FFF2-40B4-BE49-F238E27FC236}">
                    <a16:creationId xmlns:a16="http://schemas.microsoft.com/office/drawing/2014/main" id="{D9F44A03-6B8F-4143-AA43-D1FF64823134}"/>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 name="Oval 14">
                <a:extLst>
                  <a:ext uri="{FF2B5EF4-FFF2-40B4-BE49-F238E27FC236}">
                    <a16:creationId xmlns:a16="http://schemas.microsoft.com/office/drawing/2014/main" id="{C23D74A2-3FF8-443B-8E3F-E2E3AF2B3C47}"/>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0" name="Oval 15">
                <a:extLst>
                  <a:ext uri="{FF2B5EF4-FFF2-40B4-BE49-F238E27FC236}">
                    <a16:creationId xmlns:a16="http://schemas.microsoft.com/office/drawing/2014/main" id="{78197322-448E-410B-9F80-18DED0B6FF1D}"/>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Oval 16">
                <a:extLst>
                  <a:ext uri="{FF2B5EF4-FFF2-40B4-BE49-F238E27FC236}">
                    <a16:creationId xmlns:a16="http://schemas.microsoft.com/office/drawing/2014/main" id="{DBA2A954-B047-48AA-AA56-5DDF6FF5528C}"/>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Oval 17">
                <a:extLst>
                  <a:ext uri="{FF2B5EF4-FFF2-40B4-BE49-F238E27FC236}">
                    <a16:creationId xmlns:a16="http://schemas.microsoft.com/office/drawing/2014/main" id="{C3E94F2A-77C1-48F8-9C10-0B2B60A24727}"/>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Oval 18">
                <a:extLst>
                  <a:ext uri="{FF2B5EF4-FFF2-40B4-BE49-F238E27FC236}">
                    <a16:creationId xmlns:a16="http://schemas.microsoft.com/office/drawing/2014/main" id="{912BCD30-4333-44EF-BE0B-D2D8A2501E3B}"/>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34" name="AutoShape 250">
            <a:extLst>
              <a:ext uri="{FF2B5EF4-FFF2-40B4-BE49-F238E27FC236}">
                <a16:creationId xmlns:a16="http://schemas.microsoft.com/office/drawing/2014/main" id="{559D2A7E-CFAF-4B54-BEC6-3363E5933885}"/>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sp>
        <p:nvSpPr>
          <p:cNvPr id="35" name="Rectangle 2">
            <a:extLst>
              <a:ext uri="{FF2B5EF4-FFF2-40B4-BE49-F238E27FC236}">
                <a16:creationId xmlns:a16="http://schemas.microsoft.com/office/drawing/2014/main" id="{95AD15BE-6B63-46B7-9FAF-19C6C70A97A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22756809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2"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7747"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7749"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7751"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 name="Group 122"/>
          <p:cNvGrpSpPr>
            <a:grpSpLocks/>
          </p:cNvGrpSpPr>
          <p:nvPr/>
        </p:nvGrpSpPr>
        <p:grpSpPr bwMode="auto">
          <a:xfrm flipH="1">
            <a:off x="7853363" y="3352800"/>
            <a:ext cx="1214437" cy="1085850"/>
            <a:chOff x="2400" y="2064"/>
            <a:chExt cx="744" cy="912"/>
          </a:xfrm>
        </p:grpSpPr>
        <p:sp>
          <p:nvSpPr>
            <p:cNvPr id="287771"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2"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3"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4"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5"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6"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sp useBgFill="1">
        <p:nvSpPr>
          <p:cNvPr id="35" name="AutoShape 250"/>
          <p:cNvSpPr>
            <a:spLocks noChangeArrowheads="1"/>
          </p:cNvSpPr>
          <p:nvPr/>
        </p:nvSpPr>
        <p:spPr bwMode="auto">
          <a:xfrm>
            <a:off x="4343400" y="1716088"/>
            <a:ext cx="3352800" cy="722312"/>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This looks hard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grpSp>
        <p:nvGrpSpPr>
          <p:cNvPr id="36" name="Group 3"/>
          <p:cNvGrpSpPr>
            <a:grpSpLocks/>
          </p:cNvGrpSpPr>
          <p:nvPr/>
        </p:nvGrpSpPr>
        <p:grpSpPr bwMode="auto">
          <a:xfrm flipH="1">
            <a:off x="7924800" y="1344613"/>
            <a:ext cx="1049338" cy="1322387"/>
            <a:chOff x="2013" y="2206"/>
            <a:chExt cx="679" cy="1010"/>
          </a:xfrm>
        </p:grpSpPr>
        <p:sp>
          <p:nvSpPr>
            <p:cNvPr id="287756"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7757" name="Group 5"/>
            <p:cNvGrpSpPr>
              <a:grpSpLocks/>
            </p:cNvGrpSpPr>
            <p:nvPr/>
          </p:nvGrpSpPr>
          <p:grpSpPr bwMode="auto">
            <a:xfrm>
              <a:off x="2013" y="2206"/>
              <a:ext cx="339" cy="1010"/>
              <a:chOff x="240" y="2880"/>
              <a:chExt cx="339" cy="1010"/>
            </a:xfrm>
          </p:grpSpPr>
          <p:sp>
            <p:nvSpPr>
              <p:cNvPr id="287758"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59"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0"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1"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2"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3"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4"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5"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6"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7"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8"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9"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0"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2" name="AutoShape 250"/>
          <p:cNvSpPr>
            <a:spLocks noChangeArrowheads="1"/>
          </p:cNvSpPr>
          <p:nvPr/>
        </p:nvSpPr>
        <p:spPr bwMode="auto">
          <a:xfrm>
            <a:off x="4267200" y="2552700"/>
            <a:ext cx="3581400" cy="1638300"/>
          </a:xfrm>
          <a:prstGeom prst="wedgeRoundRectCallout">
            <a:avLst>
              <a:gd name="adj1" fmla="val 57495"/>
              <a:gd name="adj2" fmla="val 15301"/>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No. Be greedy.</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Only set a variable true if forced.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278680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fill="hold"/>
                                        <p:tgtEl>
                                          <p:spTgt spid="35"/>
                                        </p:tgtEl>
                                        <p:attrNameLst>
                                          <p:attrName>ppt_x</p:attrName>
                                        </p:attrNameLst>
                                      </p:cBhvr>
                                      <p:tavLst>
                                        <p:tav tm="0">
                                          <p:val>
                                            <p:strVal val="1+#ppt_w/2"/>
                                          </p:val>
                                        </p:tav>
                                        <p:tav tm="100000">
                                          <p:val>
                                            <p:strVal val="#ppt_x"/>
                                          </p:val>
                                        </p:tav>
                                      </p:tavLst>
                                    </p:anim>
                                    <p:anim calcmode="lin" valueType="num">
                                      <p:cBhvr additive="base">
                                        <p:cTn id="1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fill="hold"/>
                                        <p:tgtEl>
                                          <p:spTgt spid="52"/>
                                        </p:tgtEl>
                                        <p:attrNameLst>
                                          <p:attrName>ppt_x</p:attrName>
                                        </p:attrNameLst>
                                      </p:cBhvr>
                                      <p:tavLst>
                                        <p:tav tm="0">
                                          <p:val>
                                            <p:strVal val="1+#ppt_w/2"/>
                                          </p:val>
                                        </p:tav>
                                        <p:tav tm="100000">
                                          <p:val>
                                            <p:strVal val="#ppt_x"/>
                                          </p:val>
                                        </p:tav>
                                      </p:tavLst>
                                    </p:anim>
                                    <p:anim calcmode="lin" valueType="num">
                                      <p:cBhvr additive="base">
                                        <p:cTn id="20" dur="500" fill="hold"/>
                                        <p:tgtEl>
                                          <p:spTgt spid="52"/>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1+#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5" grpId="0" animBg="1"/>
      <p:bldP spid="52" grpId="0" animBg="1"/>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8771"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72"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8773"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8775"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8776" name="Group 122"/>
          <p:cNvGrpSpPr>
            <a:grpSpLocks/>
          </p:cNvGrpSpPr>
          <p:nvPr/>
        </p:nvGrpSpPr>
        <p:grpSpPr bwMode="auto">
          <a:xfrm flipH="1">
            <a:off x="7853363" y="3352800"/>
            <a:ext cx="1214437" cy="1085850"/>
            <a:chOff x="2400" y="2064"/>
            <a:chExt cx="744" cy="912"/>
          </a:xfrm>
        </p:grpSpPr>
        <p:sp>
          <p:nvSpPr>
            <p:cNvPr id="288798"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9"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0"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1"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2"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3"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88777" name="Group 3"/>
          <p:cNvGrpSpPr>
            <a:grpSpLocks/>
          </p:cNvGrpSpPr>
          <p:nvPr/>
        </p:nvGrpSpPr>
        <p:grpSpPr bwMode="auto">
          <a:xfrm flipH="1">
            <a:off x="7924800" y="1344613"/>
            <a:ext cx="1049338" cy="1322387"/>
            <a:chOff x="2013" y="2206"/>
            <a:chExt cx="679" cy="1010"/>
          </a:xfrm>
        </p:grpSpPr>
        <p:sp>
          <p:nvSpPr>
            <p:cNvPr id="288783"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8784" name="Group 5"/>
            <p:cNvGrpSpPr>
              <a:grpSpLocks/>
            </p:cNvGrpSpPr>
            <p:nvPr/>
          </p:nvGrpSpPr>
          <p:grpSpPr bwMode="auto">
            <a:xfrm>
              <a:off x="2013" y="2206"/>
              <a:ext cx="339" cy="1010"/>
              <a:chOff x="240" y="2880"/>
              <a:chExt cx="339" cy="1010"/>
            </a:xfrm>
          </p:grpSpPr>
          <p:sp>
            <p:nvSpPr>
              <p:cNvPr id="288785"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6"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7"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8"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9"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0"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1"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2"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3"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4"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5"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6"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7"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3" name="AutoShape 250"/>
          <p:cNvSpPr>
            <a:spLocks noChangeArrowheads="1"/>
          </p:cNvSpPr>
          <p:nvPr/>
        </p:nvSpPr>
        <p:spPr bwMode="auto">
          <a:xfrm>
            <a:off x="4267200" y="1714500"/>
            <a:ext cx="3586163" cy="1181100"/>
          </a:xfrm>
          <a:prstGeom prst="wedgeRoundRectCallout">
            <a:avLst>
              <a:gd name="adj1" fmla="val 56139"/>
              <a:gd name="adj2" fmla="val 113347"/>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Start with all variables false.</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54" name="Rectangle 53"/>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3" name="Right Brace 2"/>
          <p:cNvSpPr>
            <a:spLocks/>
          </p:cNvSpPr>
          <p:nvPr/>
        </p:nvSpPr>
        <p:spPr bwMode="auto">
          <a:xfrm>
            <a:off x="3376613" y="2205038"/>
            <a:ext cx="434975" cy="3357562"/>
          </a:xfrm>
          <a:prstGeom prst="rightBrace">
            <a:avLst>
              <a:gd name="adj1" fmla="val 8326"/>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6" name="Rectangle 55"/>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57" name="Right Brace 56"/>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Tree>
    <p:extLst>
      <p:ext uri="{BB962C8B-B14F-4D97-AF65-F5344CB8AC3E}">
        <p14:creationId xmlns:p14="http://schemas.microsoft.com/office/powerpoint/2010/main" val="20060489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1+#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54">
                                            <p:txEl>
                                              <p:pRg st="0" end="0"/>
                                            </p:txEl>
                                          </p:spTgt>
                                        </p:tgtEl>
                                        <p:attrNameLst>
                                          <p:attrName>style.visibility</p:attrName>
                                        </p:attrNameLst>
                                      </p:cBhvr>
                                      <p:to>
                                        <p:strVal val="visible"/>
                                      </p:to>
                                    </p:set>
                                    <p:anim calcmode="lin" valueType="num">
                                      <p:cBhvr additive="base">
                                        <p:cTn id="13"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54">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54">
                                            <p:txEl>
                                              <p:pRg st="1" end="1"/>
                                            </p:txEl>
                                          </p:spTgt>
                                        </p:tgtEl>
                                        <p:attrNameLst>
                                          <p:attrName>style.visibility</p:attrName>
                                        </p:attrNameLst>
                                      </p:cBhvr>
                                      <p:to>
                                        <p:strVal val="visible"/>
                                      </p:to>
                                    </p:set>
                                    <p:anim calcmode="lin" valueType="num">
                                      <p:cBhvr additive="base">
                                        <p:cTn id="23" dur="500" fill="hold"/>
                                        <p:tgtEl>
                                          <p:spTgt spid="54">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2" fill="hold" nodeType="clickEffect">
                                  <p:stCondLst>
                                    <p:cond delay="0"/>
                                  </p:stCondLst>
                                  <p:childTnLst>
                                    <p:set>
                                      <p:cBhvr>
                                        <p:cTn id="28" dur="1" fill="hold">
                                          <p:stCondLst>
                                            <p:cond delay="0"/>
                                          </p:stCondLst>
                                        </p:cTn>
                                        <p:tgtEl>
                                          <p:spTgt spid="54">
                                            <p:txEl>
                                              <p:pRg st="2" end="2"/>
                                            </p:txEl>
                                          </p:spTgt>
                                        </p:tgtEl>
                                        <p:attrNameLst>
                                          <p:attrName>style.visibility</p:attrName>
                                        </p:attrNameLst>
                                      </p:cBhvr>
                                      <p:to>
                                        <p:strVal val="visible"/>
                                      </p:to>
                                    </p:set>
                                    <p:anim calcmode="lin" valueType="num">
                                      <p:cBhvr additive="base">
                                        <p:cTn id="29" dur="500" fill="hold"/>
                                        <p:tgtEl>
                                          <p:spTgt spid="54">
                                            <p:txEl>
                                              <p:pRg st="2" end="2"/>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5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2" fill="hold" nodeType="clickEffect">
                                  <p:stCondLst>
                                    <p:cond delay="0"/>
                                  </p:stCondLst>
                                  <p:childTnLst>
                                    <p:set>
                                      <p:cBhvr>
                                        <p:cTn id="34" dur="1" fill="hold">
                                          <p:stCondLst>
                                            <p:cond delay="0"/>
                                          </p:stCondLst>
                                        </p:cTn>
                                        <p:tgtEl>
                                          <p:spTgt spid="56">
                                            <p:txEl>
                                              <p:pRg st="0" end="0"/>
                                            </p:txEl>
                                          </p:spTgt>
                                        </p:tgtEl>
                                        <p:attrNameLst>
                                          <p:attrName>style.visibility</p:attrName>
                                        </p:attrNameLst>
                                      </p:cBhvr>
                                      <p:to>
                                        <p:strVal val="visible"/>
                                      </p:to>
                                    </p:set>
                                    <p:anim calcmode="lin" valueType="num">
                                      <p:cBhvr additive="base">
                                        <p:cTn id="35"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56">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500" fill="hold"/>
                                        <p:tgtEl>
                                          <p:spTgt spid="57"/>
                                        </p:tgtEl>
                                        <p:attrNameLst>
                                          <p:attrName>ppt_x</p:attrName>
                                        </p:attrNameLst>
                                      </p:cBhvr>
                                      <p:tavLst>
                                        <p:tav tm="0">
                                          <p:val>
                                            <p:strVal val="1+#ppt_w/2"/>
                                          </p:val>
                                        </p:tav>
                                        <p:tav tm="100000">
                                          <p:val>
                                            <p:strVal val="#ppt_x"/>
                                          </p:val>
                                        </p:tav>
                                      </p:tavLst>
                                    </p:anim>
                                    <p:anim calcmode="lin" valueType="num">
                                      <p:cBhvr additive="base">
                                        <p:cTn id="40"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nodeType="clickEffect">
                                  <p:stCondLst>
                                    <p:cond delay="0"/>
                                  </p:stCondLst>
                                  <p:childTnLst>
                                    <p:set>
                                      <p:cBhvr>
                                        <p:cTn id="44" dur="1" fill="hold">
                                          <p:stCondLst>
                                            <p:cond delay="0"/>
                                          </p:stCondLst>
                                        </p:cTn>
                                        <p:tgtEl>
                                          <p:spTgt spid="56">
                                            <p:txEl>
                                              <p:pRg st="1" end="1"/>
                                            </p:txEl>
                                          </p:spTgt>
                                        </p:tgtEl>
                                        <p:attrNameLst>
                                          <p:attrName>style.visibility</p:attrName>
                                        </p:attrNameLst>
                                      </p:cBhvr>
                                      <p:to>
                                        <p:strVal val="visible"/>
                                      </p:to>
                                    </p:set>
                                    <p:anim calcmode="lin" valueType="num">
                                      <p:cBhvr additive="base">
                                        <p:cTn id="45" dur="500" fill="hold"/>
                                        <p:tgtEl>
                                          <p:spTgt spid="56">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2" fill="hold" nodeType="clickEffect">
                                  <p:stCondLst>
                                    <p:cond delay="0"/>
                                  </p:stCondLst>
                                  <p:childTnLst>
                                    <p:set>
                                      <p:cBhvr>
                                        <p:cTn id="50" dur="1" fill="hold">
                                          <p:stCondLst>
                                            <p:cond delay="0"/>
                                          </p:stCondLst>
                                        </p:cTn>
                                        <p:tgtEl>
                                          <p:spTgt spid="56">
                                            <p:txEl>
                                              <p:pRg st="2" end="2"/>
                                            </p:txEl>
                                          </p:spTgt>
                                        </p:tgtEl>
                                        <p:attrNameLst>
                                          <p:attrName>style.visibility</p:attrName>
                                        </p:attrNameLst>
                                      </p:cBhvr>
                                      <p:to>
                                        <p:strVal val="visible"/>
                                      </p:to>
                                    </p:set>
                                    <p:anim calcmode="lin" valueType="num">
                                      <p:cBhvr additive="base">
                                        <p:cTn id="51" dur="500" fill="hold"/>
                                        <p:tgtEl>
                                          <p:spTgt spid="56">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3" grpId="0" animBg="1"/>
      <p:bldP spid="57" grpId="0" animBg="1"/>
    </p:bld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9795"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796"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9797"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9799"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9800" name="Group 122"/>
          <p:cNvGrpSpPr>
            <a:grpSpLocks/>
          </p:cNvGrpSpPr>
          <p:nvPr/>
        </p:nvGrpSpPr>
        <p:grpSpPr bwMode="auto">
          <a:xfrm flipH="1">
            <a:off x="7853363" y="3352800"/>
            <a:ext cx="1214437" cy="1085850"/>
            <a:chOff x="2400" y="2064"/>
            <a:chExt cx="744" cy="912"/>
          </a:xfrm>
        </p:grpSpPr>
        <p:sp>
          <p:nvSpPr>
            <p:cNvPr id="289819"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0"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1"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2"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3"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4"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89801" name="Group 3"/>
          <p:cNvGrpSpPr>
            <a:grpSpLocks/>
          </p:cNvGrpSpPr>
          <p:nvPr/>
        </p:nvGrpSpPr>
        <p:grpSpPr bwMode="auto">
          <a:xfrm flipH="1">
            <a:off x="7924800" y="1344613"/>
            <a:ext cx="1049338" cy="1322387"/>
            <a:chOff x="2013" y="2206"/>
            <a:chExt cx="679" cy="1010"/>
          </a:xfrm>
        </p:grpSpPr>
        <p:sp>
          <p:nvSpPr>
            <p:cNvPr id="289804"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9805" name="Group 5"/>
            <p:cNvGrpSpPr>
              <a:grpSpLocks/>
            </p:cNvGrpSpPr>
            <p:nvPr/>
          </p:nvGrpSpPr>
          <p:grpSpPr bwMode="auto">
            <a:xfrm>
              <a:off x="2013" y="2206"/>
              <a:ext cx="339" cy="1010"/>
              <a:chOff x="240" y="2880"/>
              <a:chExt cx="339" cy="1010"/>
            </a:xfrm>
          </p:grpSpPr>
          <p:sp>
            <p:nvSpPr>
              <p:cNvPr id="289806"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7"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8"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9"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0"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1"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2"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3"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4"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5"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6"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7"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8"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2" name="AutoShape 250"/>
          <p:cNvSpPr>
            <a:spLocks noChangeArrowheads="1"/>
          </p:cNvSpPr>
          <p:nvPr/>
        </p:nvSpPr>
        <p:spPr bwMode="auto">
          <a:xfrm>
            <a:off x="4038600" y="1166813"/>
            <a:ext cx="3987800" cy="1728787"/>
          </a:xfrm>
          <a:prstGeom prst="wedgeRoundRectCallout">
            <a:avLst>
              <a:gd name="adj1" fmla="val 57153"/>
              <a:gd name="adj2" fmla="val -2462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Great.</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How about these</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clauses?</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55" name="Rectangle 54"/>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Tree>
    <p:extLst>
      <p:ext uri="{BB962C8B-B14F-4D97-AF65-F5344CB8AC3E}">
        <p14:creationId xmlns:p14="http://schemas.microsoft.com/office/powerpoint/2010/main" val="9207976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1+#ppt_w/2"/>
                                          </p:val>
                                        </p:tav>
                                        <p:tav tm="100000">
                                          <p:val>
                                            <p:strVal val="#ppt_x"/>
                                          </p:val>
                                        </p:tav>
                                      </p:tavLst>
                                    </p:anim>
                                    <p:anim calcmode="lin" valueType="num">
                                      <p:cBhvr additive="base">
                                        <p:cTn id="8" dur="500" fill="hold"/>
                                        <p:tgtEl>
                                          <p:spTgt spid="5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500" fill="hold"/>
                                        <p:tgtEl>
                                          <p:spTgt spid="55"/>
                                        </p:tgtEl>
                                        <p:attrNameLst>
                                          <p:attrName>ppt_x</p:attrName>
                                        </p:attrNameLst>
                                      </p:cBhvr>
                                      <p:tavLst>
                                        <p:tav tm="0">
                                          <p:val>
                                            <p:strVal val="1+#ppt_w/2"/>
                                          </p:val>
                                        </p:tav>
                                        <p:tav tm="100000">
                                          <p:val>
                                            <p:strVal val="#ppt_x"/>
                                          </p:val>
                                        </p:tav>
                                      </p:tavLst>
                                    </p:anim>
                                    <p:anim calcmode="lin" valueType="num">
                                      <p:cBhvr additive="base">
                                        <p:cTn id="12" dur="500" fill="hold"/>
                                        <p:tgtEl>
                                          <p:spTgt spid="5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5"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90819"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20"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0821"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0823"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0824" name="Group 122"/>
          <p:cNvGrpSpPr>
            <a:grpSpLocks/>
          </p:cNvGrpSpPr>
          <p:nvPr/>
        </p:nvGrpSpPr>
        <p:grpSpPr bwMode="auto">
          <a:xfrm flipH="1">
            <a:off x="7853363" y="3352800"/>
            <a:ext cx="1214437" cy="1085850"/>
            <a:chOff x="2400" y="2064"/>
            <a:chExt cx="744" cy="912"/>
          </a:xfrm>
        </p:grpSpPr>
        <p:sp>
          <p:nvSpPr>
            <p:cNvPr id="290873"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4"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5"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6"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7"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8"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0825" name="Group 3"/>
          <p:cNvGrpSpPr>
            <a:grpSpLocks/>
          </p:cNvGrpSpPr>
          <p:nvPr/>
        </p:nvGrpSpPr>
        <p:grpSpPr bwMode="auto">
          <a:xfrm flipH="1">
            <a:off x="7924800" y="1344613"/>
            <a:ext cx="1049338" cy="1322387"/>
            <a:chOff x="2013" y="2206"/>
            <a:chExt cx="679" cy="1010"/>
          </a:xfrm>
        </p:grpSpPr>
        <p:sp>
          <p:nvSpPr>
            <p:cNvPr id="290858"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0859" name="Group 5"/>
            <p:cNvGrpSpPr>
              <a:grpSpLocks/>
            </p:cNvGrpSpPr>
            <p:nvPr/>
          </p:nvGrpSpPr>
          <p:grpSpPr bwMode="auto">
            <a:xfrm>
              <a:off x="2013" y="2206"/>
              <a:ext cx="339" cy="1010"/>
              <a:chOff x="240" y="2880"/>
              <a:chExt cx="339" cy="1010"/>
            </a:xfrm>
          </p:grpSpPr>
          <p:sp>
            <p:nvSpPr>
              <p:cNvPr id="290860"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1"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2"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3"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4"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5"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6"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7"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8"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9"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0"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1"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2"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3" name="AutoShape 250"/>
          <p:cNvSpPr>
            <a:spLocks noChangeArrowheads="1"/>
          </p:cNvSpPr>
          <p:nvPr/>
        </p:nvSpPr>
        <p:spPr bwMode="auto">
          <a:xfrm>
            <a:off x="4267200" y="1714500"/>
            <a:ext cx="3586163" cy="1181100"/>
          </a:xfrm>
          <a:prstGeom prst="wedgeRoundRectCallout">
            <a:avLst>
              <a:gd name="adj1" fmla="val 56139"/>
              <a:gd name="adj2" fmla="val 113347"/>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When forced make a variable true.</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290827"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4"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5"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8"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9"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0"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1"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2"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3"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4"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5"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6"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7"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8"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9"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0"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1"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2"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3"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4"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6"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5"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6"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7"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78"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5556" name="Oval 79"/>
          <p:cNvSpPr>
            <a:spLocks noChangeArrowheads="1"/>
          </p:cNvSpPr>
          <p:nvPr/>
        </p:nvSpPr>
        <p:spPr bwMode="auto">
          <a:xfrm>
            <a:off x="762000" y="5802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5557"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3" name="Rectangle 82"/>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84" name="Right Brace 83"/>
          <p:cNvSpPr>
            <a:spLocks/>
          </p:cNvSpPr>
          <p:nvPr/>
        </p:nvSpPr>
        <p:spPr bwMode="auto">
          <a:xfrm>
            <a:off x="3514725" y="4198938"/>
            <a:ext cx="142875" cy="498475"/>
          </a:xfrm>
          <a:prstGeom prst="rightBrace">
            <a:avLst>
              <a:gd name="adj1" fmla="val 8318"/>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5" name="Rectangle 84"/>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clause is trivially true.</a:t>
            </a:r>
          </a:p>
        </p:txBody>
      </p:sp>
      <p:sp>
        <p:nvSpPr>
          <p:cNvPr id="86" name="Right Brace 85"/>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Tree>
    <p:extLst>
      <p:ext uri="{BB962C8B-B14F-4D97-AF65-F5344CB8AC3E}">
        <p14:creationId xmlns:p14="http://schemas.microsoft.com/office/powerpoint/2010/main" val="27669891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1+#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0-#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500" fill="hold"/>
                                        <p:tgtEl>
                                          <p:spTgt spid="55"/>
                                        </p:tgtEl>
                                        <p:attrNameLst>
                                          <p:attrName>ppt_x</p:attrName>
                                        </p:attrNameLst>
                                      </p:cBhvr>
                                      <p:tavLst>
                                        <p:tav tm="0">
                                          <p:val>
                                            <p:strVal val="0-#ppt_w/2"/>
                                          </p:val>
                                        </p:tav>
                                        <p:tav tm="100000">
                                          <p:val>
                                            <p:strVal val="#ppt_x"/>
                                          </p:val>
                                        </p:tav>
                                      </p:tavLst>
                                    </p:anim>
                                    <p:anim calcmode="lin" valueType="num">
                                      <p:cBhvr additive="base">
                                        <p:cTn id="20" dur="500" fill="hold"/>
                                        <p:tgtEl>
                                          <p:spTgt spid="5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500" fill="hold"/>
                                        <p:tgtEl>
                                          <p:spTgt spid="58"/>
                                        </p:tgtEl>
                                        <p:attrNameLst>
                                          <p:attrName>ppt_x</p:attrName>
                                        </p:attrNameLst>
                                      </p:cBhvr>
                                      <p:tavLst>
                                        <p:tav tm="0">
                                          <p:val>
                                            <p:strVal val="0-#ppt_w/2"/>
                                          </p:val>
                                        </p:tav>
                                        <p:tav tm="100000">
                                          <p:val>
                                            <p:strVal val="#ppt_x"/>
                                          </p:val>
                                        </p:tav>
                                      </p:tavLst>
                                    </p:anim>
                                    <p:anim calcmode="lin" valueType="num">
                                      <p:cBhvr additive="base">
                                        <p:cTn id="24" dur="500" fill="hold"/>
                                        <p:tgtEl>
                                          <p:spTgt spid="5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500" fill="hold"/>
                                        <p:tgtEl>
                                          <p:spTgt spid="59"/>
                                        </p:tgtEl>
                                        <p:attrNameLst>
                                          <p:attrName>ppt_x</p:attrName>
                                        </p:attrNameLst>
                                      </p:cBhvr>
                                      <p:tavLst>
                                        <p:tav tm="0">
                                          <p:val>
                                            <p:strVal val="0-#ppt_w/2"/>
                                          </p:val>
                                        </p:tav>
                                        <p:tav tm="100000">
                                          <p:val>
                                            <p:strVal val="#ppt_x"/>
                                          </p:val>
                                        </p:tav>
                                      </p:tavLst>
                                    </p:anim>
                                    <p:anim calcmode="lin" valueType="num">
                                      <p:cBhvr additive="base">
                                        <p:cTn id="28" dur="500" fill="hold"/>
                                        <p:tgtEl>
                                          <p:spTgt spid="5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500" fill="hold"/>
                                        <p:tgtEl>
                                          <p:spTgt spid="60"/>
                                        </p:tgtEl>
                                        <p:attrNameLst>
                                          <p:attrName>ppt_x</p:attrName>
                                        </p:attrNameLst>
                                      </p:cBhvr>
                                      <p:tavLst>
                                        <p:tav tm="0">
                                          <p:val>
                                            <p:strVal val="0-#ppt_w/2"/>
                                          </p:val>
                                        </p:tav>
                                        <p:tav tm="100000">
                                          <p:val>
                                            <p:strVal val="#ppt_x"/>
                                          </p:val>
                                        </p:tav>
                                      </p:tavLst>
                                    </p:anim>
                                    <p:anim calcmode="lin" valueType="num">
                                      <p:cBhvr additive="base">
                                        <p:cTn id="32"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additive="base">
                                        <p:cTn id="37" dur="500" fill="hold"/>
                                        <p:tgtEl>
                                          <p:spTgt spid="61"/>
                                        </p:tgtEl>
                                        <p:attrNameLst>
                                          <p:attrName>ppt_x</p:attrName>
                                        </p:attrNameLst>
                                      </p:cBhvr>
                                      <p:tavLst>
                                        <p:tav tm="0">
                                          <p:val>
                                            <p:strVal val="0-#ppt_w/2"/>
                                          </p:val>
                                        </p:tav>
                                        <p:tav tm="100000">
                                          <p:val>
                                            <p:strVal val="#ppt_x"/>
                                          </p:val>
                                        </p:tav>
                                      </p:tavLst>
                                    </p:anim>
                                    <p:anim calcmode="lin" valueType="num">
                                      <p:cBhvr additive="base">
                                        <p:cTn id="38"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67"/>
                                        </p:tgtEl>
                                        <p:attrNameLst>
                                          <p:attrName>style.visibility</p:attrName>
                                        </p:attrNameLst>
                                      </p:cBhvr>
                                      <p:to>
                                        <p:strVal val="visible"/>
                                      </p:to>
                                    </p:set>
                                    <p:anim calcmode="lin" valueType="num">
                                      <p:cBhvr additive="base">
                                        <p:cTn id="47" dur="500" fill="hold"/>
                                        <p:tgtEl>
                                          <p:spTgt spid="67"/>
                                        </p:tgtEl>
                                        <p:attrNameLst>
                                          <p:attrName>ppt_x</p:attrName>
                                        </p:attrNameLst>
                                      </p:cBhvr>
                                      <p:tavLst>
                                        <p:tav tm="0">
                                          <p:val>
                                            <p:strVal val="0-#ppt_w/2"/>
                                          </p:val>
                                        </p:tav>
                                        <p:tav tm="100000">
                                          <p:val>
                                            <p:strVal val="#ppt_x"/>
                                          </p:val>
                                        </p:tav>
                                      </p:tavLst>
                                    </p:anim>
                                    <p:anim calcmode="lin" valueType="num">
                                      <p:cBhvr additive="base">
                                        <p:cTn id="48" dur="5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63"/>
                                        </p:tgtEl>
                                        <p:attrNameLst>
                                          <p:attrName>style.visibility</p:attrName>
                                        </p:attrNameLst>
                                      </p:cBhvr>
                                      <p:to>
                                        <p:strVal val="visible"/>
                                      </p:to>
                                    </p:set>
                                    <p:anim calcmode="lin" valueType="num">
                                      <p:cBhvr additive="base">
                                        <p:cTn id="53" dur="500" fill="hold"/>
                                        <p:tgtEl>
                                          <p:spTgt spid="63"/>
                                        </p:tgtEl>
                                        <p:attrNameLst>
                                          <p:attrName>ppt_x</p:attrName>
                                        </p:attrNameLst>
                                      </p:cBhvr>
                                      <p:tavLst>
                                        <p:tav tm="0">
                                          <p:val>
                                            <p:strVal val="0-#ppt_w/2"/>
                                          </p:val>
                                        </p:tav>
                                        <p:tav tm="100000">
                                          <p:val>
                                            <p:strVal val="#ppt_x"/>
                                          </p:val>
                                        </p:tav>
                                      </p:tavLst>
                                    </p:anim>
                                    <p:anim calcmode="lin" valueType="num">
                                      <p:cBhvr additive="base">
                                        <p:cTn id="54"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8" fill="hold" grpId="0" nodeType="clickEffect">
                                  <p:stCondLst>
                                    <p:cond delay="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500" fill="hold"/>
                                        <p:tgtEl>
                                          <p:spTgt spid="64"/>
                                        </p:tgtEl>
                                        <p:attrNameLst>
                                          <p:attrName>ppt_x</p:attrName>
                                        </p:attrNameLst>
                                      </p:cBhvr>
                                      <p:tavLst>
                                        <p:tav tm="0">
                                          <p:val>
                                            <p:strVal val="0-#ppt_w/2"/>
                                          </p:val>
                                        </p:tav>
                                        <p:tav tm="100000">
                                          <p:val>
                                            <p:strVal val="#ppt_x"/>
                                          </p:val>
                                        </p:tav>
                                      </p:tavLst>
                                    </p:anim>
                                    <p:anim calcmode="lin" valueType="num">
                                      <p:cBhvr additive="base">
                                        <p:cTn id="60" dur="500" fill="hold"/>
                                        <p:tgtEl>
                                          <p:spTgt spid="64"/>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65"/>
                                        </p:tgtEl>
                                        <p:attrNameLst>
                                          <p:attrName>style.visibility</p:attrName>
                                        </p:attrNameLst>
                                      </p:cBhvr>
                                      <p:to>
                                        <p:strVal val="visible"/>
                                      </p:to>
                                    </p:set>
                                    <p:anim calcmode="lin" valueType="num">
                                      <p:cBhvr additive="base">
                                        <p:cTn id="63" dur="500" fill="hold"/>
                                        <p:tgtEl>
                                          <p:spTgt spid="65"/>
                                        </p:tgtEl>
                                        <p:attrNameLst>
                                          <p:attrName>ppt_x</p:attrName>
                                        </p:attrNameLst>
                                      </p:cBhvr>
                                      <p:tavLst>
                                        <p:tav tm="0">
                                          <p:val>
                                            <p:strVal val="0-#ppt_w/2"/>
                                          </p:val>
                                        </p:tav>
                                        <p:tav tm="100000">
                                          <p:val>
                                            <p:strVal val="#ppt_x"/>
                                          </p:val>
                                        </p:tav>
                                      </p:tavLst>
                                    </p:anim>
                                    <p:anim calcmode="lin" valueType="num">
                                      <p:cBhvr additive="base">
                                        <p:cTn id="64" dur="500" fill="hold"/>
                                        <p:tgtEl>
                                          <p:spTgt spid="65"/>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additive="base">
                                        <p:cTn id="67" dur="500" fill="hold"/>
                                        <p:tgtEl>
                                          <p:spTgt spid="66"/>
                                        </p:tgtEl>
                                        <p:attrNameLst>
                                          <p:attrName>ppt_x</p:attrName>
                                        </p:attrNameLst>
                                      </p:cBhvr>
                                      <p:tavLst>
                                        <p:tav tm="0">
                                          <p:val>
                                            <p:strVal val="0-#ppt_w/2"/>
                                          </p:val>
                                        </p:tav>
                                        <p:tav tm="100000">
                                          <p:val>
                                            <p:strVal val="#ppt_x"/>
                                          </p:val>
                                        </p:tav>
                                      </p:tavLst>
                                    </p:anim>
                                    <p:anim calcmode="lin" valueType="num">
                                      <p:cBhvr additive="base">
                                        <p:cTn id="68" dur="500" fill="hold"/>
                                        <p:tgtEl>
                                          <p:spTgt spid="66"/>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68"/>
                                        </p:tgtEl>
                                        <p:attrNameLst>
                                          <p:attrName>style.visibility</p:attrName>
                                        </p:attrNameLst>
                                      </p:cBhvr>
                                      <p:to>
                                        <p:strVal val="visible"/>
                                      </p:to>
                                    </p:set>
                                    <p:anim calcmode="lin" valueType="num">
                                      <p:cBhvr additive="base">
                                        <p:cTn id="73" dur="500" fill="hold"/>
                                        <p:tgtEl>
                                          <p:spTgt spid="68"/>
                                        </p:tgtEl>
                                        <p:attrNameLst>
                                          <p:attrName>ppt_x</p:attrName>
                                        </p:attrNameLst>
                                      </p:cBhvr>
                                      <p:tavLst>
                                        <p:tav tm="0">
                                          <p:val>
                                            <p:strVal val="0-#ppt_w/2"/>
                                          </p:val>
                                        </p:tav>
                                        <p:tav tm="100000">
                                          <p:val>
                                            <p:strVal val="#ppt_x"/>
                                          </p:val>
                                        </p:tav>
                                      </p:tavLst>
                                    </p:anim>
                                    <p:anim calcmode="lin" valueType="num">
                                      <p:cBhvr additive="base">
                                        <p:cTn id="74" dur="500" fill="hold"/>
                                        <p:tgtEl>
                                          <p:spTgt spid="68"/>
                                        </p:tgtEl>
                                        <p:attrNameLst>
                                          <p:attrName>ppt_y</p:attrName>
                                        </p:attrNameLst>
                                      </p:cBhvr>
                                      <p:tavLst>
                                        <p:tav tm="0">
                                          <p:val>
                                            <p:strVal val="#ppt_y"/>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8" fill="hold" nodeType="clickEffect">
                                  <p:stCondLst>
                                    <p:cond delay="0"/>
                                  </p:stCondLst>
                                  <p:childTnLst>
                                    <p:set>
                                      <p:cBhvr>
                                        <p:cTn id="78" dur="1" fill="hold">
                                          <p:stCondLst>
                                            <p:cond delay="0"/>
                                          </p:stCondLst>
                                        </p:cTn>
                                        <p:tgtEl>
                                          <p:spTgt spid="77"/>
                                        </p:tgtEl>
                                        <p:attrNameLst>
                                          <p:attrName>style.visibility</p:attrName>
                                        </p:attrNameLst>
                                      </p:cBhvr>
                                      <p:to>
                                        <p:strVal val="visible"/>
                                      </p:to>
                                    </p:set>
                                    <p:anim calcmode="lin" valueType="num">
                                      <p:cBhvr additive="base">
                                        <p:cTn id="79" dur="500" fill="hold"/>
                                        <p:tgtEl>
                                          <p:spTgt spid="77"/>
                                        </p:tgtEl>
                                        <p:attrNameLst>
                                          <p:attrName>ppt_x</p:attrName>
                                        </p:attrNameLst>
                                      </p:cBhvr>
                                      <p:tavLst>
                                        <p:tav tm="0">
                                          <p:val>
                                            <p:strVal val="0-#ppt_w/2"/>
                                          </p:val>
                                        </p:tav>
                                        <p:tav tm="100000">
                                          <p:val>
                                            <p:strVal val="#ppt_x"/>
                                          </p:val>
                                        </p:tav>
                                      </p:tavLst>
                                    </p:anim>
                                    <p:anim calcmode="lin" valueType="num">
                                      <p:cBhvr additive="base">
                                        <p:cTn id="80"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81" fill="hold" nodeType="clickPar">
                      <p:stCondLst>
                        <p:cond delay="indefinite"/>
                      </p:stCondLst>
                      <p:childTnLst>
                        <p:par>
                          <p:cTn id="82" fill="hold" nodeType="withGroup">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69"/>
                                        </p:tgtEl>
                                        <p:attrNameLst>
                                          <p:attrName>style.visibility</p:attrName>
                                        </p:attrNameLst>
                                      </p:cBhvr>
                                      <p:to>
                                        <p:strVal val="visible"/>
                                      </p:to>
                                    </p:set>
                                    <p:anim calcmode="lin" valueType="num">
                                      <p:cBhvr additive="base">
                                        <p:cTn id="85" dur="500" fill="hold"/>
                                        <p:tgtEl>
                                          <p:spTgt spid="69"/>
                                        </p:tgtEl>
                                        <p:attrNameLst>
                                          <p:attrName>ppt_x</p:attrName>
                                        </p:attrNameLst>
                                      </p:cBhvr>
                                      <p:tavLst>
                                        <p:tav tm="0">
                                          <p:val>
                                            <p:strVal val="0-#ppt_w/2"/>
                                          </p:val>
                                        </p:tav>
                                        <p:tav tm="100000">
                                          <p:val>
                                            <p:strVal val="#ppt_x"/>
                                          </p:val>
                                        </p:tav>
                                      </p:tavLst>
                                    </p:anim>
                                    <p:anim calcmode="lin" valueType="num">
                                      <p:cBhvr additive="base">
                                        <p:cTn id="86" dur="500" fill="hold"/>
                                        <p:tgtEl>
                                          <p:spTgt spid="69"/>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72"/>
                                        </p:tgtEl>
                                        <p:attrNameLst>
                                          <p:attrName>style.visibility</p:attrName>
                                        </p:attrNameLst>
                                      </p:cBhvr>
                                      <p:to>
                                        <p:strVal val="visible"/>
                                      </p:to>
                                    </p:set>
                                    <p:anim calcmode="lin" valueType="num">
                                      <p:cBhvr additive="base">
                                        <p:cTn id="89" dur="500" fill="hold"/>
                                        <p:tgtEl>
                                          <p:spTgt spid="72"/>
                                        </p:tgtEl>
                                        <p:attrNameLst>
                                          <p:attrName>ppt_x</p:attrName>
                                        </p:attrNameLst>
                                      </p:cBhvr>
                                      <p:tavLst>
                                        <p:tav tm="0">
                                          <p:val>
                                            <p:strVal val="0-#ppt_w/2"/>
                                          </p:val>
                                        </p:tav>
                                        <p:tav tm="100000">
                                          <p:val>
                                            <p:strVal val="#ppt_x"/>
                                          </p:val>
                                        </p:tav>
                                      </p:tavLst>
                                    </p:anim>
                                    <p:anim calcmode="lin" valueType="num">
                                      <p:cBhvr additive="base">
                                        <p:cTn id="90" dur="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70"/>
                                        </p:tgtEl>
                                        <p:attrNameLst>
                                          <p:attrName>style.visibility</p:attrName>
                                        </p:attrNameLst>
                                      </p:cBhvr>
                                      <p:to>
                                        <p:strVal val="visible"/>
                                      </p:to>
                                    </p:set>
                                    <p:anim calcmode="lin" valueType="num">
                                      <p:cBhvr additive="base">
                                        <p:cTn id="95" dur="500" fill="hold"/>
                                        <p:tgtEl>
                                          <p:spTgt spid="70"/>
                                        </p:tgtEl>
                                        <p:attrNameLst>
                                          <p:attrName>ppt_x</p:attrName>
                                        </p:attrNameLst>
                                      </p:cBhvr>
                                      <p:tavLst>
                                        <p:tav tm="0">
                                          <p:val>
                                            <p:strVal val="0-#ppt_w/2"/>
                                          </p:val>
                                        </p:tav>
                                        <p:tav tm="100000">
                                          <p:val>
                                            <p:strVal val="#ppt_x"/>
                                          </p:val>
                                        </p:tav>
                                      </p:tavLst>
                                    </p:anim>
                                    <p:anim calcmode="lin" valueType="num">
                                      <p:cBhvr additive="base">
                                        <p:cTn id="96" dur="5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97" fill="hold" nodeType="clickPar">
                      <p:stCondLst>
                        <p:cond delay="indefinite"/>
                      </p:stCondLst>
                      <p:childTnLst>
                        <p:par>
                          <p:cTn id="98" fill="hold" nodeType="withGroup">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73"/>
                                        </p:tgtEl>
                                        <p:attrNameLst>
                                          <p:attrName>style.visibility</p:attrName>
                                        </p:attrNameLst>
                                      </p:cBhvr>
                                      <p:to>
                                        <p:strVal val="visible"/>
                                      </p:to>
                                    </p:set>
                                    <p:anim calcmode="lin" valueType="num">
                                      <p:cBhvr additive="base">
                                        <p:cTn id="101" dur="500" fill="hold"/>
                                        <p:tgtEl>
                                          <p:spTgt spid="73"/>
                                        </p:tgtEl>
                                        <p:attrNameLst>
                                          <p:attrName>ppt_x</p:attrName>
                                        </p:attrNameLst>
                                      </p:cBhvr>
                                      <p:tavLst>
                                        <p:tav tm="0">
                                          <p:val>
                                            <p:strVal val="0-#ppt_w/2"/>
                                          </p:val>
                                        </p:tav>
                                        <p:tav tm="100000">
                                          <p:val>
                                            <p:strVal val="#ppt_x"/>
                                          </p:val>
                                        </p:tav>
                                      </p:tavLst>
                                    </p:anim>
                                    <p:anim calcmode="lin" valueType="num">
                                      <p:cBhvr additive="base">
                                        <p:cTn id="10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71"/>
                                        </p:tgtEl>
                                        <p:attrNameLst>
                                          <p:attrName>style.visibility</p:attrName>
                                        </p:attrNameLst>
                                      </p:cBhvr>
                                      <p:to>
                                        <p:strVal val="visible"/>
                                      </p:to>
                                    </p:set>
                                    <p:anim calcmode="lin" valueType="num">
                                      <p:cBhvr additive="base">
                                        <p:cTn id="107" dur="500" fill="hold"/>
                                        <p:tgtEl>
                                          <p:spTgt spid="71"/>
                                        </p:tgtEl>
                                        <p:attrNameLst>
                                          <p:attrName>ppt_x</p:attrName>
                                        </p:attrNameLst>
                                      </p:cBhvr>
                                      <p:tavLst>
                                        <p:tav tm="0">
                                          <p:val>
                                            <p:strVal val="0-#ppt_w/2"/>
                                          </p:val>
                                        </p:tav>
                                        <p:tav tm="100000">
                                          <p:val>
                                            <p:strVal val="#ppt_x"/>
                                          </p:val>
                                        </p:tav>
                                      </p:tavLst>
                                    </p:anim>
                                    <p:anim calcmode="lin" valueType="num">
                                      <p:cBhvr additive="base">
                                        <p:cTn id="108"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8" fill="hold" nodeType="clickEffect">
                                  <p:stCondLst>
                                    <p:cond delay="0"/>
                                  </p:stCondLst>
                                  <p:childTnLst>
                                    <p:set>
                                      <p:cBhvr>
                                        <p:cTn id="112" dur="1" fill="hold">
                                          <p:stCondLst>
                                            <p:cond delay="0"/>
                                          </p:stCondLst>
                                        </p:cTn>
                                        <p:tgtEl>
                                          <p:spTgt spid="6"/>
                                        </p:tgtEl>
                                        <p:attrNameLst>
                                          <p:attrName>style.visibility</p:attrName>
                                        </p:attrNameLst>
                                      </p:cBhvr>
                                      <p:to>
                                        <p:strVal val="visible"/>
                                      </p:to>
                                    </p:set>
                                    <p:anim calcmode="lin" valueType="num">
                                      <p:cBhvr additive="base">
                                        <p:cTn id="113" dur="500" fill="hold"/>
                                        <p:tgtEl>
                                          <p:spTgt spid="6"/>
                                        </p:tgtEl>
                                        <p:attrNameLst>
                                          <p:attrName>ppt_x</p:attrName>
                                        </p:attrNameLst>
                                      </p:cBhvr>
                                      <p:tavLst>
                                        <p:tav tm="0">
                                          <p:val>
                                            <p:strVal val="0-#ppt_w/2"/>
                                          </p:val>
                                        </p:tav>
                                        <p:tav tm="100000">
                                          <p:val>
                                            <p:strVal val="#ppt_x"/>
                                          </p:val>
                                        </p:tav>
                                      </p:tavLst>
                                    </p:anim>
                                    <p:anim calcmode="lin" valueType="num">
                                      <p:cBhvr additive="base">
                                        <p:cTn id="114" dur="500" fill="hold"/>
                                        <p:tgtEl>
                                          <p:spTgt spid="6"/>
                                        </p:tgtEl>
                                        <p:attrNameLst>
                                          <p:attrName>ppt_y</p:attrName>
                                        </p:attrNameLst>
                                      </p:cBhvr>
                                      <p:tavLst>
                                        <p:tav tm="0">
                                          <p:val>
                                            <p:strVal val="#ppt_y"/>
                                          </p:val>
                                        </p:tav>
                                        <p:tav tm="100000">
                                          <p:val>
                                            <p:strVal val="#ppt_y"/>
                                          </p:val>
                                        </p:tav>
                                      </p:tavLst>
                                    </p:anim>
                                  </p:childTnLst>
                                </p:cTn>
                              </p:par>
                              <p:par>
                                <p:cTn id="115" presetID="2" presetClass="entr" presetSubtype="8" fill="hold" nodeType="withEffect">
                                  <p:stCondLst>
                                    <p:cond delay="0"/>
                                  </p:stCondLst>
                                  <p:childTnLst>
                                    <p:set>
                                      <p:cBhvr>
                                        <p:cTn id="116" dur="1" fill="hold">
                                          <p:stCondLst>
                                            <p:cond delay="0"/>
                                          </p:stCondLst>
                                        </p:cTn>
                                        <p:tgtEl>
                                          <p:spTgt spid="75"/>
                                        </p:tgtEl>
                                        <p:attrNameLst>
                                          <p:attrName>style.visibility</p:attrName>
                                        </p:attrNameLst>
                                      </p:cBhvr>
                                      <p:to>
                                        <p:strVal val="visible"/>
                                      </p:to>
                                    </p:set>
                                    <p:anim calcmode="lin" valueType="num">
                                      <p:cBhvr additive="base">
                                        <p:cTn id="117" dur="500" fill="hold"/>
                                        <p:tgtEl>
                                          <p:spTgt spid="75"/>
                                        </p:tgtEl>
                                        <p:attrNameLst>
                                          <p:attrName>ppt_x</p:attrName>
                                        </p:attrNameLst>
                                      </p:cBhvr>
                                      <p:tavLst>
                                        <p:tav tm="0">
                                          <p:val>
                                            <p:strVal val="0-#ppt_w/2"/>
                                          </p:val>
                                        </p:tav>
                                        <p:tav tm="100000">
                                          <p:val>
                                            <p:strVal val="#ppt_x"/>
                                          </p:val>
                                        </p:tav>
                                      </p:tavLst>
                                    </p:anim>
                                    <p:anim calcmode="lin" valueType="num">
                                      <p:cBhvr additive="base">
                                        <p:cTn id="118"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19" fill="hold" nodeType="clickPar">
                      <p:stCondLst>
                        <p:cond delay="indefinite"/>
                      </p:stCondLst>
                      <p:childTnLst>
                        <p:par>
                          <p:cTn id="120" fill="hold" nodeType="withGroup">
                            <p:stCondLst>
                              <p:cond delay="0"/>
                            </p:stCondLst>
                            <p:childTnLst>
                              <p:par>
                                <p:cTn id="121" presetID="2" presetClass="entr" presetSubtype="8" fill="hold" grpId="0" nodeType="clickEffect">
                                  <p:stCondLst>
                                    <p:cond delay="0"/>
                                  </p:stCondLst>
                                  <p:childTnLst>
                                    <p:set>
                                      <p:cBhvr>
                                        <p:cTn id="122" dur="1" fill="hold">
                                          <p:stCondLst>
                                            <p:cond delay="0"/>
                                          </p:stCondLst>
                                        </p:cTn>
                                        <p:tgtEl>
                                          <p:spTgt spid="74"/>
                                        </p:tgtEl>
                                        <p:attrNameLst>
                                          <p:attrName>style.visibility</p:attrName>
                                        </p:attrNameLst>
                                      </p:cBhvr>
                                      <p:to>
                                        <p:strVal val="visible"/>
                                      </p:to>
                                    </p:set>
                                    <p:anim calcmode="lin" valueType="num">
                                      <p:cBhvr additive="base">
                                        <p:cTn id="123" dur="500" fill="hold"/>
                                        <p:tgtEl>
                                          <p:spTgt spid="74"/>
                                        </p:tgtEl>
                                        <p:attrNameLst>
                                          <p:attrName>ppt_x</p:attrName>
                                        </p:attrNameLst>
                                      </p:cBhvr>
                                      <p:tavLst>
                                        <p:tav tm="0">
                                          <p:val>
                                            <p:strVal val="0-#ppt_w/2"/>
                                          </p:val>
                                        </p:tav>
                                        <p:tav tm="100000">
                                          <p:val>
                                            <p:strVal val="#ppt_x"/>
                                          </p:val>
                                        </p:tav>
                                      </p:tavLst>
                                    </p:anim>
                                    <p:anim calcmode="lin" valueType="num">
                                      <p:cBhvr additive="base">
                                        <p:cTn id="124"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8" fill="hold" grpId="0" nodeType="clickEffect">
                                  <p:stCondLst>
                                    <p:cond delay="0"/>
                                  </p:stCondLst>
                                  <p:childTnLst>
                                    <p:set>
                                      <p:cBhvr>
                                        <p:cTn id="128" dur="1" fill="hold">
                                          <p:stCondLst>
                                            <p:cond delay="0"/>
                                          </p:stCondLst>
                                        </p:cTn>
                                        <p:tgtEl>
                                          <p:spTgt spid="78"/>
                                        </p:tgtEl>
                                        <p:attrNameLst>
                                          <p:attrName>style.visibility</p:attrName>
                                        </p:attrNameLst>
                                      </p:cBhvr>
                                      <p:to>
                                        <p:strVal val="visible"/>
                                      </p:to>
                                    </p:set>
                                    <p:anim calcmode="lin" valueType="num">
                                      <p:cBhvr additive="base">
                                        <p:cTn id="129" dur="500" fill="hold"/>
                                        <p:tgtEl>
                                          <p:spTgt spid="78"/>
                                        </p:tgtEl>
                                        <p:attrNameLst>
                                          <p:attrName>ppt_x</p:attrName>
                                        </p:attrNameLst>
                                      </p:cBhvr>
                                      <p:tavLst>
                                        <p:tav tm="0">
                                          <p:val>
                                            <p:strVal val="0-#ppt_w/2"/>
                                          </p:val>
                                        </p:tav>
                                        <p:tav tm="100000">
                                          <p:val>
                                            <p:strVal val="#ppt_x"/>
                                          </p:val>
                                        </p:tav>
                                      </p:tavLst>
                                    </p:anim>
                                    <p:anim calcmode="lin" valueType="num">
                                      <p:cBhvr additive="base">
                                        <p:cTn id="130"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131" fill="hold" nodeType="clickPar">
                      <p:stCondLst>
                        <p:cond delay="indefinite"/>
                      </p:stCondLst>
                      <p:childTnLst>
                        <p:par>
                          <p:cTn id="132" fill="hold" nodeType="withGroup">
                            <p:stCondLst>
                              <p:cond delay="0"/>
                            </p:stCondLst>
                            <p:childTnLst>
                              <p:par>
                                <p:cTn id="133" presetID="2" presetClass="entr" presetSubtype="8" fill="hold" nodeType="clickEffect">
                                  <p:stCondLst>
                                    <p:cond delay="0"/>
                                  </p:stCondLst>
                                  <p:childTnLst>
                                    <p:set>
                                      <p:cBhvr>
                                        <p:cTn id="134" dur="1" fill="hold">
                                          <p:stCondLst>
                                            <p:cond delay="0"/>
                                          </p:stCondLst>
                                        </p:cTn>
                                        <p:tgtEl>
                                          <p:spTgt spid="76"/>
                                        </p:tgtEl>
                                        <p:attrNameLst>
                                          <p:attrName>style.visibility</p:attrName>
                                        </p:attrNameLst>
                                      </p:cBhvr>
                                      <p:to>
                                        <p:strVal val="visible"/>
                                      </p:to>
                                    </p:set>
                                    <p:anim calcmode="lin" valueType="num">
                                      <p:cBhvr additive="base">
                                        <p:cTn id="135" dur="500" fill="hold"/>
                                        <p:tgtEl>
                                          <p:spTgt spid="76"/>
                                        </p:tgtEl>
                                        <p:attrNameLst>
                                          <p:attrName>ppt_x</p:attrName>
                                        </p:attrNameLst>
                                      </p:cBhvr>
                                      <p:tavLst>
                                        <p:tav tm="0">
                                          <p:val>
                                            <p:strVal val="0-#ppt_w/2"/>
                                          </p:val>
                                        </p:tav>
                                        <p:tav tm="100000">
                                          <p:val>
                                            <p:strVal val="#ppt_x"/>
                                          </p:val>
                                        </p:tav>
                                      </p:tavLst>
                                    </p:anim>
                                    <p:anim calcmode="lin" valueType="num">
                                      <p:cBhvr additive="base">
                                        <p:cTn id="136"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ntr" presetSubtype="2" fill="hold" nodeType="clickEffect">
                                  <p:stCondLst>
                                    <p:cond delay="0"/>
                                  </p:stCondLst>
                                  <p:childTnLst>
                                    <p:set>
                                      <p:cBhvr>
                                        <p:cTn id="140" dur="1" fill="hold">
                                          <p:stCondLst>
                                            <p:cond delay="0"/>
                                          </p:stCondLst>
                                        </p:cTn>
                                        <p:tgtEl>
                                          <p:spTgt spid="83">
                                            <p:txEl>
                                              <p:pRg st="0" end="0"/>
                                            </p:txEl>
                                          </p:spTgt>
                                        </p:tgtEl>
                                        <p:attrNameLst>
                                          <p:attrName>style.visibility</p:attrName>
                                        </p:attrNameLst>
                                      </p:cBhvr>
                                      <p:to>
                                        <p:strVal val="visible"/>
                                      </p:to>
                                    </p:set>
                                    <p:anim calcmode="lin" valueType="num">
                                      <p:cBhvr additive="base">
                                        <p:cTn id="141" dur="500" fill="hold"/>
                                        <p:tgtEl>
                                          <p:spTgt spid="83">
                                            <p:txEl>
                                              <p:pRg st="0" end="0"/>
                                            </p:txEl>
                                          </p:spTgt>
                                        </p:tgtEl>
                                        <p:attrNameLst>
                                          <p:attrName>ppt_x</p:attrName>
                                        </p:attrNameLst>
                                      </p:cBhvr>
                                      <p:tavLst>
                                        <p:tav tm="0">
                                          <p:val>
                                            <p:strVal val="1+#ppt_w/2"/>
                                          </p:val>
                                        </p:tav>
                                        <p:tav tm="100000">
                                          <p:val>
                                            <p:strVal val="#ppt_x"/>
                                          </p:val>
                                        </p:tav>
                                      </p:tavLst>
                                    </p:anim>
                                    <p:anim calcmode="lin" valueType="num">
                                      <p:cBhvr additive="base">
                                        <p:cTn id="142" dur="500" fill="hold"/>
                                        <p:tgtEl>
                                          <p:spTgt spid="83">
                                            <p:txEl>
                                              <p:pRg st="0" end="0"/>
                                            </p:txEl>
                                          </p:spTgt>
                                        </p:tgtEl>
                                        <p:attrNameLst>
                                          <p:attrName>ppt_y</p:attrName>
                                        </p:attrNameLst>
                                      </p:cBhvr>
                                      <p:tavLst>
                                        <p:tav tm="0">
                                          <p:val>
                                            <p:strVal val="#ppt_y"/>
                                          </p:val>
                                        </p:tav>
                                        <p:tav tm="100000">
                                          <p:val>
                                            <p:strVal val="#ppt_y"/>
                                          </p:val>
                                        </p:tav>
                                      </p:tavLst>
                                    </p:anim>
                                  </p:childTnLst>
                                </p:cTn>
                              </p:par>
                              <p:par>
                                <p:cTn id="143" presetID="2" presetClass="entr" presetSubtype="2" fill="hold" grpId="0" nodeType="withEffect">
                                  <p:stCondLst>
                                    <p:cond delay="0"/>
                                  </p:stCondLst>
                                  <p:childTnLst>
                                    <p:set>
                                      <p:cBhvr>
                                        <p:cTn id="144" dur="1" fill="hold">
                                          <p:stCondLst>
                                            <p:cond delay="0"/>
                                          </p:stCondLst>
                                        </p:cTn>
                                        <p:tgtEl>
                                          <p:spTgt spid="84"/>
                                        </p:tgtEl>
                                        <p:attrNameLst>
                                          <p:attrName>style.visibility</p:attrName>
                                        </p:attrNameLst>
                                      </p:cBhvr>
                                      <p:to>
                                        <p:strVal val="visible"/>
                                      </p:to>
                                    </p:set>
                                    <p:anim calcmode="lin" valueType="num">
                                      <p:cBhvr additive="base">
                                        <p:cTn id="145" dur="500" fill="hold"/>
                                        <p:tgtEl>
                                          <p:spTgt spid="84"/>
                                        </p:tgtEl>
                                        <p:attrNameLst>
                                          <p:attrName>ppt_x</p:attrName>
                                        </p:attrNameLst>
                                      </p:cBhvr>
                                      <p:tavLst>
                                        <p:tav tm="0">
                                          <p:val>
                                            <p:strVal val="1+#ppt_w/2"/>
                                          </p:val>
                                        </p:tav>
                                        <p:tav tm="100000">
                                          <p:val>
                                            <p:strVal val="#ppt_x"/>
                                          </p:val>
                                        </p:tav>
                                      </p:tavLst>
                                    </p:anim>
                                    <p:anim calcmode="lin" valueType="num">
                                      <p:cBhvr additive="base">
                                        <p:cTn id="146"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 presetClass="entr" presetSubtype="2" fill="hold" nodeType="clickEffect">
                                  <p:stCondLst>
                                    <p:cond delay="0"/>
                                  </p:stCondLst>
                                  <p:childTnLst>
                                    <p:set>
                                      <p:cBhvr>
                                        <p:cTn id="150" dur="1" fill="hold">
                                          <p:stCondLst>
                                            <p:cond delay="0"/>
                                          </p:stCondLst>
                                        </p:cTn>
                                        <p:tgtEl>
                                          <p:spTgt spid="83">
                                            <p:txEl>
                                              <p:pRg st="1" end="1"/>
                                            </p:txEl>
                                          </p:spTgt>
                                        </p:tgtEl>
                                        <p:attrNameLst>
                                          <p:attrName>style.visibility</p:attrName>
                                        </p:attrNameLst>
                                      </p:cBhvr>
                                      <p:to>
                                        <p:strVal val="visible"/>
                                      </p:to>
                                    </p:set>
                                    <p:anim calcmode="lin" valueType="num">
                                      <p:cBhvr additive="base">
                                        <p:cTn id="151" dur="500" fill="hold"/>
                                        <p:tgtEl>
                                          <p:spTgt spid="83">
                                            <p:txEl>
                                              <p:pRg st="1" end="1"/>
                                            </p:txEl>
                                          </p:spTgt>
                                        </p:tgtEl>
                                        <p:attrNameLst>
                                          <p:attrName>ppt_x</p:attrName>
                                        </p:attrNameLst>
                                      </p:cBhvr>
                                      <p:tavLst>
                                        <p:tav tm="0">
                                          <p:val>
                                            <p:strVal val="1+#ppt_w/2"/>
                                          </p:val>
                                        </p:tav>
                                        <p:tav tm="100000">
                                          <p:val>
                                            <p:strVal val="#ppt_x"/>
                                          </p:val>
                                        </p:tav>
                                      </p:tavLst>
                                    </p:anim>
                                    <p:anim calcmode="lin" valueType="num">
                                      <p:cBhvr additive="base">
                                        <p:cTn id="152" dur="500" fill="hold"/>
                                        <p:tgtEl>
                                          <p:spTgt spid="83">
                                            <p:txEl>
                                              <p:pRg st="1" end="1"/>
                                            </p:txEl>
                                          </p:spTgt>
                                        </p:tgtEl>
                                        <p:attrNameLst>
                                          <p:attrName>ppt_y</p:attrName>
                                        </p:attrNameLst>
                                      </p:cBhvr>
                                      <p:tavLst>
                                        <p:tav tm="0">
                                          <p:val>
                                            <p:strVal val="#ppt_y"/>
                                          </p:val>
                                        </p:tav>
                                        <p:tav tm="100000">
                                          <p:val>
                                            <p:strVal val="#ppt_y"/>
                                          </p:val>
                                        </p:tav>
                                      </p:tavLst>
                                    </p:anim>
                                  </p:childTnLst>
                                </p:cTn>
                              </p:par>
                              <p:par>
                                <p:cTn id="153" presetID="2" presetClass="entr" presetSubtype="2" fill="hold" nodeType="withEffect">
                                  <p:stCondLst>
                                    <p:cond delay="0"/>
                                  </p:stCondLst>
                                  <p:childTnLst>
                                    <p:set>
                                      <p:cBhvr>
                                        <p:cTn id="154" dur="1" fill="hold">
                                          <p:stCondLst>
                                            <p:cond delay="0"/>
                                          </p:stCondLst>
                                        </p:cTn>
                                        <p:tgtEl>
                                          <p:spTgt spid="83">
                                            <p:txEl>
                                              <p:pRg st="2" end="2"/>
                                            </p:txEl>
                                          </p:spTgt>
                                        </p:tgtEl>
                                        <p:attrNameLst>
                                          <p:attrName>style.visibility</p:attrName>
                                        </p:attrNameLst>
                                      </p:cBhvr>
                                      <p:to>
                                        <p:strVal val="visible"/>
                                      </p:to>
                                    </p:set>
                                    <p:anim calcmode="lin" valueType="num">
                                      <p:cBhvr additive="base">
                                        <p:cTn id="155" dur="500" fill="hold"/>
                                        <p:tgtEl>
                                          <p:spTgt spid="83">
                                            <p:txEl>
                                              <p:pRg st="2" end="2"/>
                                            </p:txEl>
                                          </p:spTgt>
                                        </p:tgtEl>
                                        <p:attrNameLst>
                                          <p:attrName>ppt_x</p:attrName>
                                        </p:attrNameLst>
                                      </p:cBhvr>
                                      <p:tavLst>
                                        <p:tav tm="0">
                                          <p:val>
                                            <p:strVal val="1+#ppt_w/2"/>
                                          </p:val>
                                        </p:tav>
                                        <p:tav tm="100000">
                                          <p:val>
                                            <p:strVal val="#ppt_x"/>
                                          </p:val>
                                        </p:tav>
                                      </p:tavLst>
                                    </p:anim>
                                    <p:anim calcmode="lin" valueType="num">
                                      <p:cBhvr additive="base">
                                        <p:cTn id="156" dur="500" fill="hold"/>
                                        <p:tgtEl>
                                          <p:spTgt spid="8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ntr" presetSubtype="2" fill="hold" nodeType="clickEffect">
                                  <p:stCondLst>
                                    <p:cond delay="0"/>
                                  </p:stCondLst>
                                  <p:childTnLst>
                                    <p:set>
                                      <p:cBhvr>
                                        <p:cTn id="160" dur="1" fill="hold">
                                          <p:stCondLst>
                                            <p:cond delay="0"/>
                                          </p:stCondLst>
                                        </p:cTn>
                                        <p:tgtEl>
                                          <p:spTgt spid="85">
                                            <p:txEl>
                                              <p:pRg st="0" end="0"/>
                                            </p:txEl>
                                          </p:spTgt>
                                        </p:tgtEl>
                                        <p:attrNameLst>
                                          <p:attrName>style.visibility</p:attrName>
                                        </p:attrNameLst>
                                      </p:cBhvr>
                                      <p:to>
                                        <p:strVal val="visible"/>
                                      </p:to>
                                    </p:set>
                                    <p:anim calcmode="lin" valueType="num">
                                      <p:cBhvr additive="base">
                                        <p:cTn id="161" dur="500" fill="hold"/>
                                        <p:tgtEl>
                                          <p:spTgt spid="85">
                                            <p:txEl>
                                              <p:pRg st="0" end="0"/>
                                            </p:txEl>
                                          </p:spTgt>
                                        </p:tgtEl>
                                        <p:attrNameLst>
                                          <p:attrName>ppt_x</p:attrName>
                                        </p:attrNameLst>
                                      </p:cBhvr>
                                      <p:tavLst>
                                        <p:tav tm="0">
                                          <p:val>
                                            <p:strVal val="1+#ppt_w/2"/>
                                          </p:val>
                                        </p:tav>
                                        <p:tav tm="100000">
                                          <p:val>
                                            <p:strVal val="#ppt_x"/>
                                          </p:val>
                                        </p:tav>
                                      </p:tavLst>
                                    </p:anim>
                                    <p:anim calcmode="lin" valueType="num">
                                      <p:cBhvr additive="base">
                                        <p:cTn id="162" dur="500" fill="hold"/>
                                        <p:tgtEl>
                                          <p:spTgt spid="85">
                                            <p:txEl>
                                              <p:pRg st="0" end="0"/>
                                            </p:txEl>
                                          </p:spTgt>
                                        </p:tgtEl>
                                        <p:attrNameLst>
                                          <p:attrName>ppt_y</p:attrName>
                                        </p:attrNameLst>
                                      </p:cBhvr>
                                      <p:tavLst>
                                        <p:tav tm="0">
                                          <p:val>
                                            <p:strVal val="#ppt_y"/>
                                          </p:val>
                                        </p:tav>
                                        <p:tav tm="100000">
                                          <p:val>
                                            <p:strVal val="#ppt_y"/>
                                          </p:val>
                                        </p:tav>
                                      </p:tavLst>
                                    </p:anim>
                                  </p:childTnLst>
                                </p:cTn>
                              </p:par>
                              <p:par>
                                <p:cTn id="163" presetID="2" presetClass="entr" presetSubtype="2" fill="hold" grpId="0" nodeType="withEffect">
                                  <p:stCondLst>
                                    <p:cond delay="0"/>
                                  </p:stCondLst>
                                  <p:childTnLst>
                                    <p:set>
                                      <p:cBhvr>
                                        <p:cTn id="164" dur="1" fill="hold">
                                          <p:stCondLst>
                                            <p:cond delay="0"/>
                                          </p:stCondLst>
                                        </p:cTn>
                                        <p:tgtEl>
                                          <p:spTgt spid="86"/>
                                        </p:tgtEl>
                                        <p:attrNameLst>
                                          <p:attrName>style.visibility</p:attrName>
                                        </p:attrNameLst>
                                      </p:cBhvr>
                                      <p:to>
                                        <p:strVal val="visible"/>
                                      </p:to>
                                    </p:set>
                                    <p:anim calcmode="lin" valueType="num">
                                      <p:cBhvr additive="base">
                                        <p:cTn id="165" dur="500" fill="hold"/>
                                        <p:tgtEl>
                                          <p:spTgt spid="86"/>
                                        </p:tgtEl>
                                        <p:attrNameLst>
                                          <p:attrName>ppt_x</p:attrName>
                                        </p:attrNameLst>
                                      </p:cBhvr>
                                      <p:tavLst>
                                        <p:tav tm="0">
                                          <p:val>
                                            <p:strVal val="1+#ppt_w/2"/>
                                          </p:val>
                                        </p:tav>
                                        <p:tav tm="100000">
                                          <p:val>
                                            <p:strVal val="#ppt_x"/>
                                          </p:val>
                                        </p:tav>
                                      </p:tavLst>
                                    </p:anim>
                                    <p:anim calcmode="lin" valueType="num">
                                      <p:cBhvr additive="base">
                                        <p:cTn id="166"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167" fill="hold" nodeType="clickPar">
                      <p:stCondLst>
                        <p:cond delay="indefinite"/>
                      </p:stCondLst>
                      <p:childTnLst>
                        <p:par>
                          <p:cTn id="168" fill="hold" nodeType="withGroup">
                            <p:stCondLst>
                              <p:cond delay="0"/>
                            </p:stCondLst>
                            <p:childTnLst>
                              <p:par>
                                <p:cTn id="169" presetID="2" presetClass="entr" presetSubtype="2" fill="hold" nodeType="clickEffect">
                                  <p:stCondLst>
                                    <p:cond delay="0"/>
                                  </p:stCondLst>
                                  <p:childTnLst>
                                    <p:set>
                                      <p:cBhvr>
                                        <p:cTn id="170" dur="1" fill="hold">
                                          <p:stCondLst>
                                            <p:cond delay="0"/>
                                          </p:stCondLst>
                                        </p:cTn>
                                        <p:tgtEl>
                                          <p:spTgt spid="85">
                                            <p:txEl>
                                              <p:pRg st="1" end="1"/>
                                            </p:txEl>
                                          </p:spTgt>
                                        </p:tgtEl>
                                        <p:attrNameLst>
                                          <p:attrName>style.visibility</p:attrName>
                                        </p:attrNameLst>
                                      </p:cBhvr>
                                      <p:to>
                                        <p:strVal val="visible"/>
                                      </p:to>
                                    </p:set>
                                    <p:anim calcmode="lin" valueType="num">
                                      <p:cBhvr additive="base">
                                        <p:cTn id="171" dur="500" fill="hold"/>
                                        <p:tgtEl>
                                          <p:spTgt spid="85">
                                            <p:txEl>
                                              <p:pRg st="1" end="1"/>
                                            </p:txEl>
                                          </p:spTgt>
                                        </p:tgtEl>
                                        <p:attrNameLst>
                                          <p:attrName>ppt_x</p:attrName>
                                        </p:attrNameLst>
                                      </p:cBhvr>
                                      <p:tavLst>
                                        <p:tav tm="0">
                                          <p:val>
                                            <p:strVal val="1+#ppt_w/2"/>
                                          </p:val>
                                        </p:tav>
                                        <p:tav tm="100000">
                                          <p:val>
                                            <p:strVal val="#ppt_x"/>
                                          </p:val>
                                        </p:tav>
                                      </p:tavLst>
                                    </p:anim>
                                    <p:anim calcmode="lin" valueType="num">
                                      <p:cBhvr additive="base">
                                        <p:cTn id="172" dur="500" fill="hold"/>
                                        <p:tgtEl>
                                          <p:spTgt spid="85">
                                            <p:txEl>
                                              <p:pRg st="1" end="1"/>
                                            </p:txEl>
                                          </p:spTgt>
                                        </p:tgtEl>
                                        <p:attrNameLst>
                                          <p:attrName>ppt_y</p:attrName>
                                        </p:attrNameLst>
                                      </p:cBhvr>
                                      <p:tavLst>
                                        <p:tav tm="0">
                                          <p:val>
                                            <p:strVal val="#ppt_y"/>
                                          </p:val>
                                        </p:tav>
                                        <p:tav tm="100000">
                                          <p:val>
                                            <p:strVal val="#ppt_y"/>
                                          </p:val>
                                        </p:tav>
                                      </p:tavLst>
                                    </p:anim>
                                  </p:childTnLst>
                                </p:cTn>
                              </p:par>
                              <p:par>
                                <p:cTn id="173" presetID="2" presetClass="entr" presetSubtype="2" fill="hold" nodeType="withEffect">
                                  <p:stCondLst>
                                    <p:cond delay="0"/>
                                  </p:stCondLst>
                                  <p:childTnLst>
                                    <p:set>
                                      <p:cBhvr>
                                        <p:cTn id="174" dur="1" fill="hold">
                                          <p:stCondLst>
                                            <p:cond delay="0"/>
                                          </p:stCondLst>
                                        </p:cTn>
                                        <p:tgtEl>
                                          <p:spTgt spid="85">
                                            <p:txEl>
                                              <p:pRg st="2" end="2"/>
                                            </p:txEl>
                                          </p:spTgt>
                                        </p:tgtEl>
                                        <p:attrNameLst>
                                          <p:attrName>style.visibility</p:attrName>
                                        </p:attrNameLst>
                                      </p:cBhvr>
                                      <p:to>
                                        <p:strVal val="visible"/>
                                      </p:to>
                                    </p:set>
                                    <p:anim calcmode="lin" valueType="num">
                                      <p:cBhvr additive="base">
                                        <p:cTn id="175" dur="500" fill="hold"/>
                                        <p:tgtEl>
                                          <p:spTgt spid="85">
                                            <p:txEl>
                                              <p:pRg st="2" end="2"/>
                                            </p:txEl>
                                          </p:spTgt>
                                        </p:tgtEl>
                                        <p:attrNameLst>
                                          <p:attrName>ppt_x</p:attrName>
                                        </p:attrNameLst>
                                      </p:cBhvr>
                                      <p:tavLst>
                                        <p:tav tm="0">
                                          <p:val>
                                            <p:strVal val="1+#ppt_w/2"/>
                                          </p:val>
                                        </p:tav>
                                        <p:tav tm="100000">
                                          <p:val>
                                            <p:strVal val="#ppt_x"/>
                                          </p:val>
                                        </p:tav>
                                      </p:tavLst>
                                    </p:anim>
                                    <p:anim calcmode="lin" valueType="num">
                                      <p:cBhvr additive="base">
                                        <p:cTn id="176" dur="500" fill="hold"/>
                                        <p:tgtEl>
                                          <p:spTgt spid="8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 presetClass="entr" presetSubtype="4" fill="hold" grpId="0" nodeType="clickEffect">
                                  <p:stCondLst>
                                    <p:cond delay="0"/>
                                  </p:stCondLst>
                                  <p:childTnLst>
                                    <p:set>
                                      <p:cBhvr>
                                        <p:cTn id="180" dur="1" fill="hold">
                                          <p:stCondLst>
                                            <p:cond delay="0"/>
                                          </p:stCondLst>
                                        </p:cTn>
                                        <p:tgtEl>
                                          <p:spTgt spid="235556"/>
                                        </p:tgtEl>
                                        <p:attrNameLst>
                                          <p:attrName>style.visibility</p:attrName>
                                        </p:attrNameLst>
                                      </p:cBhvr>
                                      <p:to>
                                        <p:strVal val="visible"/>
                                      </p:to>
                                    </p:set>
                                    <p:anim calcmode="lin" valueType="num">
                                      <p:cBhvr additive="base">
                                        <p:cTn id="181" dur="500" fill="hold"/>
                                        <p:tgtEl>
                                          <p:spTgt spid="235556"/>
                                        </p:tgtEl>
                                        <p:attrNameLst>
                                          <p:attrName>ppt_x</p:attrName>
                                        </p:attrNameLst>
                                      </p:cBhvr>
                                      <p:tavLst>
                                        <p:tav tm="0">
                                          <p:val>
                                            <p:strVal val="#ppt_x"/>
                                          </p:val>
                                        </p:tav>
                                        <p:tav tm="100000">
                                          <p:val>
                                            <p:strVal val="#ppt_x"/>
                                          </p:val>
                                        </p:tav>
                                      </p:tavLst>
                                    </p:anim>
                                    <p:anim calcmode="lin" valueType="num">
                                      <p:cBhvr additive="base">
                                        <p:cTn id="182" dur="500" fill="hold"/>
                                        <p:tgtEl>
                                          <p:spTgt spid="235556"/>
                                        </p:tgtEl>
                                        <p:attrNameLst>
                                          <p:attrName>ppt_y</p:attrName>
                                        </p:attrNameLst>
                                      </p:cBhvr>
                                      <p:tavLst>
                                        <p:tav tm="0">
                                          <p:val>
                                            <p:strVal val="1+#ppt_h/2"/>
                                          </p:val>
                                        </p:tav>
                                        <p:tav tm="100000">
                                          <p:val>
                                            <p:strVal val="#ppt_y"/>
                                          </p:val>
                                        </p:tav>
                                      </p:tavLst>
                                    </p:anim>
                                  </p:childTnLst>
                                </p:cTn>
                              </p:par>
                              <p:par>
                                <p:cTn id="183" presetID="2" presetClass="entr" presetSubtype="4" fill="hold" grpId="0" nodeType="withEffect">
                                  <p:stCondLst>
                                    <p:cond delay="0"/>
                                  </p:stCondLst>
                                  <p:childTnLst>
                                    <p:set>
                                      <p:cBhvr>
                                        <p:cTn id="184" dur="1" fill="hold">
                                          <p:stCondLst>
                                            <p:cond delay="0"/>
                                          </p:stCondLst>
                                        </p:cTn>
                                        <p:tgtEl>
                                          <p:spTgt spid="235557"/>
                                        </p:tgtEl>
                                        <p:attrNameLst>
                                          <p:attrName>style.visibility</p:attrName>
                                        </p:attrNameLst>
                                      </p:cBhvr>
                                      <p:to>
                                        <p:strVal val="visible"/>
                                      </p:to>
                                    </p:set>
                                    <p:anim calcmode="lin" valueType="num">
                                      <p:cBhvr additive="base">
                                        <p:cTn id="185" dur="500" fill="hold"/>
                                        <p:tgtEl>
                                          <p:spTgt spid="235557"/>
                                        </p:tgtEl>
                                        <p:attrNameLst>
                                          <p:attrName>ppt_x</p:attrName>
                                        </p:attrNameLst>
                                      </p:cBhvr>
                                      <p:tavLst>
                                        <p:tav tm="0">
                                          <p:val>
                                            <p:strVal val="#ppt_x"/>
                                          </p:val>
                                        </p:tav>
                                        <p:tav tm="100000">
                                          <p:val>
                                            <p:strVal val="#ppt_x"/>
                                          </p:val>
                                        </p:tav>
                                      </p:tavLst>
                                    </p:anim>
                                    <p:anim calcmode="lin" valueType="num">
                                      <p:cBhvr additive="base">
                                        <p:cTn id="186" dur="500" fill="hold"/>
                                        <p:tgtEl>
                                          <p:spTgt spid="2355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4" grpId="0" animBg="1"/>
      <p:bldP spid="55"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8" grpId="0" animBg="1"/>
      <p:bldP spid="235556" grpId="0" animBg="1"/>
      <p:bldP spid="235557" grpId="0" animBg="1"/>
      <p:bldP spid="84" grpId="0" animBg="1"/>
      <p:bldP spid="86" grpId="0" animBg="1"/>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91843"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44"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1845"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1847"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1848" name="Group 122"/>
          <p:cNvGrpSpPr>
            <a:grpSpLocks/>
          </p:cNvGrpSpPr>
          <p:nvPr/>
        </p:nvGrpSpPr>
        <p:grpSpPr bwMode="auto">
          <a:xfrm flipH="1">
            <a:off x="7853363" y="3352800"/>
            <a:ext cx="1214437" cy="1085850"/>
            <a:chOff x="2400" y="2064"/>
            <a:chExt cx="744" cy="912"/>
          </a:xfrm>
        </p:grpSpPr>
        <p:sp>
          <p:nvSpPr>
            <p:cNvPr id="291897"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8"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9"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0"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1"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2"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1849" name="Group 3"/>
          <p:cNvGrpSpPr>
            <a:grpSpLocks/>
          </p:cNvGrpSpPr>
          <p:nvPr/>
        </p:nvGrpSpPr>
        <p:grpSpPr bwMode="auto">
          <a:xfrm flipH="1">
            <a:off x="7924800" y="1344613"/>
            <a:ext cx="1049338" cy="1322387"/>
            <a:chOff x="2013" y="2206"/>
            <a:chExt cx="679" cy="1010"/>
          </a:xfrm>
        </p:grpSpPr>
        <p:sp>
          <p:nvSpPr>
            <p:cNvPr id="291882"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1883" name="Group 5"/>
            <p:cNvGrpSpPr>
              <a:grpSpLocks/>
            </p:cNvGrpSpPr>
            <p:nvPr/>
          </p:nvGrpSpPr>
          <p:grpSpPr bwMode="auto">
            <a:xfrm>
              <a:off x="2013" y="2206"/>
              <a:ext cx="339" cy="1010"/>
              <a:chOff x="240" y="2880"/>
              <a:chExt cx="339" cy="1010"/>
            </a:xfrm>
          </p:grpSpPr>
          <p:sp>
            <p:nvSpPr>
              <p:cNvPr id="291884"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5"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6"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7"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8"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9"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0"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1"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2"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3"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4"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5"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6"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291850"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291851"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2"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3"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4"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5"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6"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7"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8"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9"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0"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1"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2"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3"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4"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5"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6"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7"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8"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9"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291870"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1"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2"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3"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291874"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5" name="Oval 79"/>
          <p:cNvSpPr>
            <a:spLocks noChangeArrowheads="1"/>
          </p:cNvSpPr>
          <p:nvPr/>
        </p:nvSpPr>
        <p:spPr bwMode="auto">
          <a:xfrm>
            <a:off x="762000" y="5802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6"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7" name="Rectangle 82"/>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291878" name="Right Brace 83"/>
          <p:cNvSpPr>
            <a:spLocks/>
          </p:cNvSpPr>
          <p:nvPr/>
        </p:nvSpPr>
        <p:spPr bwMode="auto">
          <a:xfrm>
            <a:off x="3514725" y="4198938"/>
            <a:ext cx="142875" cy="498475"/>
          </a:xfrm>
          <a:prstGeom prst="rightBrace">
            <a:avLst>
              <a:gd name="adj1" fmla="val 8318"/>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9" name="Rectangle 84"/>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291880" name="Right Brace 85"/>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9" name="AutoShape 250"/>
          <p:cNvSpPr>
            <a:spLocks noChangeArrowheads="1"/>
          </p:cNvSpPr>
          <p:nvPr/>
        </p:nvSpPr>
        <p:spPr bwMode="auto">
          <a:xfrm>
            <a:off x="4011613" y="1727200"/>
            <a:ext cx="4141787" cy="1168400"/>
          </a:xfrm>
          <a:prstGeom prst="wedgeRoundRectCallout">
            <a:avLst>
              <a:gd name="adj1" fmla="val 53981"/>
              <a:gd name="adj2" fmla="val -5770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Excellent,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all clauses are satisfied.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3074818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1+#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17" name="Rectangle 16"/>
          <p:cNvSpPr>
            <a:spLocks noChangeArrowheads="1"/>
          </p:cNvSpPr>
          <p:nvPr/>
        </p:nvSpPr>
        <p:spPr bwMode="auto">
          <a:xfrm>
            <a:off x="1681163" y="5638800"/>
            <a:ext cx="17478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68"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2869"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2871"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2872" name="Group 122"/>
          <p:cNvGrpSpPr>
            <a:grpSpLocks/>
          </p:cNvGrpSpPr>
          <p:nvPr/>
        </p:nvGrpSpPr>
        <p:grpSpPr bwMode="auto">
          <a:xfrm flipH="1">
            <a:off x="7853363" y="3352800"/>
            <a:ext cx="1214437" cy="1085850"/>
            <a:chOff x="2400" y="2064"/>
            <a:chExt cx="744" cy="912"/>
          </a:xfrm>
        </p:grpSpPr>
        <p:sp>
          <p:nvSpPr>
            <p:cNvPr id="293023"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4"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5"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6"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7"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8"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2873" name="Group 3"/>
          <p:cNvGrpSpPr>
            <a:grpSpLocks/>
          </p:cNvGrpSpPr>
          <p:nvPr/>
        </p:nvGrpSpPr>
        <p:grpSpPr bwMode="auto">
          <a:xfrm flipH="1">
            <a:off x="7924800" y="1344613"/>
            <a:ext cx="1049338" cy="1322387"/>
            <a:chOff x="2013" y="2206"/>
            <a:chExt cx="679" cy="1010"/>
          </a:xfrm>
        </p:grpSpPr>
        <p:sp>
          <p:nvSpPr>
            <p:cNvPr id="293008"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3009" name="Group 5"/>
            <p:cNvGrpSpPr>
              <a:grpSpLocks/>
            </p:cNvGrpSpPr>
            <p:nvPr/>
          </p:nvGrpSpPr>
          <p:grpSpPr bwMode="auto">
            <a:xfrm>
              <a:off x="2013" y="2206"/>
              <a:ext cx="339" cy="1010"/>
              <a:chOff x="240" y="2880"/>
              <a:chExt cx="339" cy="1010"/>
            </a:xfrm>
          </p:grpSpPr>
          <p:sp>
            <p:nvSpPr>
              <p:cNvPr id="293010"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1"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2"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3"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4"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5"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6"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7"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8"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9"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0"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1"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2"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292874"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292875"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6"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7"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8"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9"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0"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1"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2"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3"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4"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5"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6"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7"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8"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9"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0"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1"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2"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3"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292894"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5"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6"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7"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292898"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9"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4" name="AutoShape 250"/>
          <p:cNvSpPr>
            <a:spLocks noChangeArrowheads="1"/>
          </p:cNvSpPr>
          <p:nvPr/>
        </p:nvSpPr>
        <p:spPr bwMode="auto">
          <a:xfrm>
            <a:off x="3581400" y="2392363"/>
            <a:ext cx="4389438" cy="1676400"/>
          </a:xfrm>
          <a:prstGeom prst="wedgeRoundRectCallout">
            <a:avLst>
              <a:gd name="adj1" fmla="val 51255"/>
              <a:gd name="adj2" fmla="val 33954"/>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Oops, the greedy method did not manage to satisfy all the clauses.</a:t>
            </a:r>
          </a:p>
        </p:txBody>
      </p:sp>
      <p:sp>
        <p:nvSpPr>
          <p:cNvPr id="85" name="AutoShape 250"/>
          <p:cNvSpPr>
            <a:spLocks noChangeArrowheads="1"/>
          </p:cNvSpPr>
          <p:nvPr/>
        </p:nvSpPr>
        <p:spPr bwMode="auto">
          <a:xfrm>
            <a:off x="3581400" y="1606550"/>
            <a:ext cx="4519613" cy="679450"/>
          </a:xfrm>
          <a:prstGeom prst="wedgeRoundRectCallout">
            <a:avLst>
              <a:gd name="adj1" fmla="val 57153"/>
              <a:gd name="adj2" fmla="val -24625"/>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How about these clauses?</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86" name="AutoShape 250"/>
          <p:cNvSpPr>
            <a:spLocks noChangeArrowheads="1"/>
          </p:cNvSpPr>
          <p:nvPr/>
        </p:nvSpPr>
        <p:spPr bwMode="auto">
          <a:xfrm>
            <a:off x="3581400" y="4144963"/>
            <a:ext cx="4219575" cy="1182687"/>
          </a:xfrm>
          <a:prstGeom prst="wedgeRoundRectCallout">
            <a:avLst>
              <a:gd name="adj1" fmla="val 50097"/>
              <a:gd name="adj2" fmla="val -7101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Maybe there is another way to get a solution.</a:t>
            </a:r>
          </a:p>
        </p:txBody>
      </p:sp>
      <p:grpSp>
        <p:nvGrpSpPr>
          <p:cNvPr id="3" name="Group 2"/>
          <p:cNvGrpSpPr>
            <a:grpSpLocks/>
          </p:cNvGrpSpPr>
          <p:nvPr/>
        </p:nvGrpSpPr>
        <p:grpSpPr bwMode="auto">
          <a:xfrm>
            <a:off x="8093075" y="4694238"/>
            <a:ext cx="1050925" cy="2468562"/>
            <a:chOff x="8093074" y="4694238"/>
            <a:chExt cx="1050925" cy="2468562"/>
          </a:xfrm>
        </p:grpSpPr>
        <p:grpSp>
          <p:nvGrpSpPr>
            <p:cNvPr id="292905" name="Group 19"/>
            <p:cNvGrpSpPr>
              <a:grpSpLocks/>
            </p:cNvGrpSpPr>
            <p:nvPr/>
          </p:nvGrpSpPr>
          <p:grpSpPr bwMode="auto">
            <a:xfrm flipH="1">
              <a:off x="8093074" y="4694238"/>
              <a:ext cx="1050925" cy="2468562"/>
              <a:chOff x="3786" y="1361"/>
              <a:chExt cx="814" cy="1719"/>
            </a:xfrm>
          </p:grpSpPr>
          <p:sp>
            <p:nvSpPr>
              <p:cNvPr id="292907" name="Rectangle 20"/>
              <p:cNvSpPr>
                <a:spLocks noChangeArrowheads="1"/>
              </p:cNvSpPr>
              <p:nvPr/>
            </p:nvSpPr>
            <p:spPr bwMode="auto">
              <a:xfrm>
                <a:off x="3829" y="1478"/>
                <a:ext cx="639" cy="13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08" name="Freeform 21"/>
              <p:cNvSpPr>
                <a:spLocks/>
              </p:cNvSpPr>
              <p:nvPr/>
            </p:nvSpPr>
            <p:spPr bwMode="auto">
              <a:xfrm>
                <a:off x="3839" y="1493"/>
                <a:ext cx="619" cy="538"/>
              </a:xfrm>
              <a:custGeom>
                <a:avLst/>
                <a:gdLst>
                  <a:gd name="T0" fmla="*/ 0 w 2476"/>
                  <a:gd name="T1" fmla="*/ 0 h 2149"/>
                  <a:gd name="T2" fmla="*/ 0 w 2476"/>
                  <a:gd name="T3" fmla="*/ 0 h 2149"/>
                  <a:gd name="T4" fmla="*/ 0 w 2476"/>
                  <a:gd name="T5" fmla="*/ 0 h 2149"/>
                  <a:gd name="T6" fmla="*/ 0 w 2476"/>
                  <a:gd name="T7" fmla="*/ 0 h 2149"/>
                  <a:gd name="T8" fmla="*/ 0 w 2476"/>
                  <a:gd name="T9" fmla="*/ 0 h 2149"/>
                  <a:gd name="T10" fmla="*/ 0 w 2476"/>
                  <a:gd name="T11" fmla="*/ 0 h 2149"/>
                  <a:gd name="T12" fmla="*/ 0 w 2476"/>
                  <a:gd name="T13" fmla="*/ 0 h 2149"/>
                  <a:gd name="T14" fmla="*/ 0 w 2476"/>
                  <a:gd name="T15" fmla="*/ 0 h 2149"/>
                  <a:gd name="T16" fmla="*/ 0 w 2476"/>
                  <a:gd name="T17" fmla="*/ 0 h 2149"/>
                  <a:gd name="T18" fmla="*/ 0 w 2476"/>
                  <a:gd name="T19" fmla="*/ 0 h 2149"/>
                  <a:gd name="T20" fmla="*/ 0 w 2476"/>
                  <a:gd name="T21" fmla="*/ 0 h 2149"/>
                  <a:gd name="T22" fmla="*/ 0 w 2476"/>
                  <a:gd name="T23" fmla="*/ 0 h 2149"/>
                  <a:gd name="T24" fmla="*/ 0 w 2476"/>
                  <a:gd name="T25" fmla="*/ 0 h 2149"/>
                  <a:gd name="T26" fmla="*/ 0 w 2476"/>
                  <a:gd name="T27" fmla="*/ 0 h 2149"/>
                  <a:gd name="T28" fmla="*/ 0 w 2476"/>
                  <a:gd name="T29" fmla="*/ 0 h 2149"/>
                  <a:gd name="T30" fmla="*/ 0 w 2476"/>
                  <a:gd name="T31" fmla="*/ 0 h 2149"/>
                  <a:gd name="T32" fmla="*/ 0 w 2476"/>
                  <a:gd name="T33" fmla="*/ 0 h 2149"/>
                  <a:gd name="T34" fmla="*/ 0 w 2476"/>
                  <a:gd name="T35" fmla="*/ 0 h 2149"/>
                  <a:gd name="T36" fmla="*/ 0 w 2476"/>
                  <a:gd name="T37" fmla="*/ 0 h 2149"/>
                  <a:gd name="T38" fmla="*/ 0 w 2476"/>
                  <a:gd name="T39" fmla="*/ 0 h 2149"/>
                  <a:gd name="T40" fmla="*/ 0 w 2476"/>
                  <a:gd name="T41" fmla="*/ 0 h 2149"/>
                  <a:gd name="T42" fmla="*/ 0 w 2476"/>
                  <a:gd name="T43" fmla="*/ 0 h 2149"/>
                  <a:gd name="T44" fmla="*/ 0 w 2476"/>
                  <a:gd name="T45" fmla="*/ 0 h 2149"/>
                  <a:gd name="T46" fmla="*/ 0 w 2476"/>
                  <a:gd name="T47" fmla="*/ 0 h 2149"/>
                  <a:gd name="T48" fmla="*/ 0 w 2476"/>
                  <a:gd name="T49" fmla="*/ 0 h 2149"/>
                  <a:gd name="T50" fmla="*/ 0 w 2476"/>
                  <a:gd name="T51" fmla="*/ 0 h 2149"/>
                  <a:gd name="T52" fmla="*/ 0 w 2476"/>
                  <a:gd name="T53" fmla="*/ 0 h 2149"/>
                  <a:gd name="T54" fmla="*/ 0 w 2476"/>
                  <a:gd name="T55" fmla="*/ 0 h 2149"/>
                  <a:gd name="T56" fmla="*/ 0 w 2476"/>
                  <a:gd name="T57" fmla="*/ 0 h 2149"/>
                  <a:gd name="T58" fmla="*/ 0 w 2476"/>
                  <a:gd name="T59" fmla="*/ 0 h 2149"/>
                  <a:gd name="T60" fmla="*/ 0 w 2476"/>
                  <a:gd name="T61" fmla="*/ 0 h 2149"/>
                  <a:gd name="T62" fmla="*/ 0 w 2476"/>
                  <a:gd name="T63" fmla="*/ 0 h 2149"/>
                  <a:gd name="T64" fmla="*/ 0 w 2476"/>
                  <a:gd name="T65" fmla="*/ 0 h 2149"/>
                  <a:gd name="T66" fmla="*/ 0 w 2476"/>
                  <a:gd name="T67" fmla="*/ 0 h 2149"/>
                  <a:gd name="T68" fmla="*/ 0 w 2476"/>
                  <a:gd name="T69" fmla="*/ 0 h 21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76"/>
                  <a:gd name="T106" fmla="*/ 0 h 2149"/>
                  <a:gd name="T107" fmla="*/ 2476 w 2476"/>
                  <a:gd name="T108" fmla="*/ 2149 h 21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76" h="2149">
                    <a:moveTo>
                      <a:pt x="2456" y="0"/>
                    </a:moveTo>
                    <a:lnTo>
                      <a:pt x="2476" y="1711"/>
                    </a:lnTo>
                    <a:lnTo>
                      <a:pt x="2358" y="1702"/>
                    </a:lnTo>
                    <a:lnTo>
                      <a:pt x="2236" y="1735"/>
                    </a:lnTo>
                    <a:lnTo>
                      <a:pt x="2113" y="1791"/>
                    </a:lnTo>
                    <a:lnTo>
                      <a:pt x="1990" y="1855"/>
                    </a:lnTo>
                    <a:lnTo>
                      <a:pt x="1866" y="1908"/>
                    </a:lnTo>
                    <a:lnTo>
                      <a:pt x="1747" y="1937"/>
                    </a:lnTo>
                    <a:lnTo>
                      <a:pt x="1631" y="1922"/>
                    </a:lnTo>
                    <a:lnTo>
                      <a:pt x="1520" y="1850"/>
                    </a:lnTo>
                    <a:lnTo>
                      <a:pt x="1417" y="1916"/>
                    </a:lnTo>
                    <a:lnTo>
                      <a:pt x="1314" y="1970"/>
                    </a:lnTo>
                    <a:lnTo>
                      <a:pt x="1209" y="2012"/>
                    </a:lnTo>
                    <a:lnTo>
                      <a:pt x="1104" y="2047"/>
                    </a:lnTo>
                    <a:lnTo>
                      <a:pt x="996" y="2074"/>
                    </a:lnTo>
                    <a:lnTo>
                      <a:pt x="890" y="2099"/>
                    </a:lnTo>
                    <a:lnTo>
                      <a:pt x="782" y="2123"/>
                    </a:lnTo>
                    <a:lnTo>
                      <a:pt x="674" y="2149"/>
                    </a:lnTo>
                    <a:lnTo>
                      <a:pt x="583" y="2065"/>
                    </a:lnTo>
                    <a:lnTo>
                      <a:pt x="483" y="2005"/>
                    </a:lnTo>
                    <a:lnTo>
                      <a:pt x="379" y="1966"/>
                    </a:lnTo>
                    <a:lnTo>
                      <a:pt x="277" y="1943"/>
                    </a:lnTo>
                    <a:lnTo>
                      <a:pt x="182" y="1932"/>
                    </a:lnTo>
                    <a:lnTo>
                      <a:pt x="102" y="1931"/>
                    </a:lnTo>
                    <a:lnTo>
                      <a:pt x="41" y="1934"/>
                    </a:lnTo>
                    <a:lnTo>
                      <a:pt x="7" y="1940"/>
                    </a:lnTo>
                    <a:lnTo>
                      <a:pt x="8" y="1722"/>
                    </a:lnTo>
                    <a:lnTo>
                      <a:pt x="8" y="1490"/>
                    </a:lnTo>
                    <a:lnTo>
                      <a:pt x="6" y="1247"/>
                    </a:lnTo>
                    <a:lnTo>
                      <a:pt x="4" y="998"/>
                    </a:lnTo>
                    <a:lnTo>
                      <a:pt x="1" y="745"/>
                    </a:lnTo>
                    <a:lnTo>
                      <a:pt x="0" y="492"/>
                    </a:lnTo>
                    <a:lnTo>
                      <a:pt x="1" y="241"/>
                    </a:lnTo>
                    <a:lnTo>
                      <a:pt x="7" y="0"/>
                    </a:lnTo>
                    <a:lnTo>
                      <a:pt x="2456" y="0"/>
                    </a:lnTo>
                    <a:close/>
                  </a:path>
                </a:pathLst>
              </a:custGeom>
              <a:solidFill>
                <a:srgbClr val="3F7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09" name="Freeform 22"/>
              <p:cNvSpPr>
                <a:spLocks/>
              </p:cNvSpPr>
              <p:nvPr/>
            </p:nvSpPr>
            <p:spPr bwMode="auto">
              <a:xfrm>
                <a:off x="4020" y="1941"/>
                <a:ext cx="436" cy="162"/>
              </a:xfrm>
              <a:custGeom>
                <a:avLst/>
                <a:gdLst>
                  <a:gd name="T0" fmla="*/ 0 w 1742"/>
                  <a:gd name="T1" fmla="*/ 0 h 650"/>
                  <a:gd name="T2" fmla="*/ 0 w 1742"/>
                  <a:gd name="T3" fmla="*/ 0 h 650"/>
                  <a:gd name="T4" fmla="*/ 0 w 1742"/>
                  <a:gd name="T5" fmla="*/ 0 h 650"/>
                  <a:gd name="T6" fmla="*/ 0 w 1742"/>
                  <a:gd name="T7" fmla="*/ 0 h 650"/>
                  <a:gd name="T8" fmla="*/ 0 w 1742"/>
                  <a:gd name="T9" fmla="*/ 0 h 650"/>
                  <a:gd name="T10" fmla="*/ 0 w 1742"/>
                  <a:gd name="T11" fmla="*/ 0 h 650"/>
                  <a:gd name="T12" fmla="*/ 0 w 1742"/>
                  <a:gd name="T13" fmla="*/ 0 h 650"/>
                  <a:gd name="T14" fmla="*/ 0 w 1742"/>
                  <a:gd name="T15" fmla="*/ 0 h 650"/>
                  <a:gd name="T16" fmla="*/ 0 w 1742"/>
                  <a:gd name="T17" fmla="*/ 0 h 650"/>
                  <a:gd name="T18" fmla="*/ 0 w 1742"/>
                  <a:gd name="T19" fmla="*/ 0 h 650"/>
                  <a:gd name="T20" fmla="*/ 0 w 1742"/>
                  <a:gd name="T21" fmla="*/ 0 h 650"/>
                  <a:gd name="T22" fmla="*/ 0 w 1742"/>
                  <a:gd name="T23" fmla="*/ 0 h 650"/>
                  <a:gd name="T24" fmla="*/ 0 w 1742"/>
                  <a:gd name="T25" fmla="*/ 0 h 650"/>
                  <a:gd name="T26" fmla="*/ 0 w 1742"/>
                  <a:gd name="T27" fmla="*/ 0 h 650"/>
                  <a:gd name="T28" fmla="*/ 0 w 1742"/>
                  <a:gd name="T29" fmla="*/ 0 h 650"/>
                  <a:gd name="T30" fmla="*/ 0 w 1742"/>
                  <a:gd name="T31" fmla="*/ 0 h 650"/>
                  <a:gd name="T32" fmla="*/ 0 w 1742"/>
                  <a:gd name="T33" fmla="*/ 0 h 650"/>
                  <a:gd name="T34" fmla="*/ 0 w 1742"/>
                  <a:gd name="T35" fmla="*/ 0 h 650"/>
                  <a:gd name="T36" fmla="*/ 0 w 1742"/>
                  <a:gd name="T37" fmla="*/ 0 h 650"/>
                  <a:gd name="T38" fmla="*/ 0 w 1742"/>
                  <a:gd name="T39" fmla="*/ 0 h 650"/>
                  <a:gd name="T40" fmla="*/ 0 w 1742"/>
                  <a:gd name="T41" fmla="*/ 0 h 650"/>
                  <a:gd name="T42" fmla="*/ 0 w 1742"/>
                  <a:gd name="T43" fmla="*/ 0 h 650"/>
                  <a:gd name="T44" fmla="*/ 0 w 1742"/>
                  <a:gd name="T45" fmla="*/ 0 h 650"/>
                  <a:gd name="T46" fmla="*/ 0 w 1742"/>
                  <a:gd name="T47" fmla="*/ 0 h 650"/>
                  <a:gd name="T48" fmla="*/ 0 w 1742"/>
                  <a:gd name="T49" fmla="*/ 0 h 650"/>
                  <a:gd name="T50" fmla="*/ 0 w 1742"/>
                  <a:gd name="T51" fmla="*/ 0 h 650"/>
                  <a:gd name="T52" fmla="*/ 0 w 1742"/>
                  <a:gd name="T53" fmla="*/ 0 h 650"/>
                  <a:gd name="T54" fmla="*/ 0 w 1742"/>
                  <a:gd name="T55" fmla="*/ 0 h 650"/>
                  <a:gd name="T56" fmla="*/ 0 w 1742"/>
                  <a:gd name="T57" fmla="*/ 0 h 6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42"/>
                  <a:gd name="T88" fmla="*/ 0 h 650"/>
                  <a:gd name="T89" fmla="*/ 1742 w 1742"/>
                  <a:gd name="T90" fmla="*/ 650 h 6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42" h="650">
                    <a:moveTo>
                      <a:pt x="1742" y="648"/>
                    </a:moveTo>
                    <a:lnTo>
                      <a:pt x="1616" y="650"/>
                    </a:lnTo>
                    <a:lnTo>
                      <a:pt x="1487" y="630"/>
                    </a:lnTo>
                    <a:lnTo>
                      <a:pt x="1355" y="593"/>
                    </a:lnTo>
                    <a:lnTo>
                      <a:pt x="1223" y="550"/>
                    </a:lnTo>
                    <a:lnTo>
                      <a:pt x="1088" y="507"/>
                    </a:lnTo>
                    <a:lnTo>
                      <a:pt x="956" y="473"/>
                    </a:lnTo>
                    <a:lnTo>
                      <a:pt x="825" y="457"/>
                    </a:lnTo>
                    <a:lnTo>
                      <a:pt x="697" y="469"/>
                    </a:lnTo>
                    <a:lnTo>
                      <a:pt x="408" y="598"/>
                    </a:lnTo>
                    <a:lnTo>
                      <a:pt x="0" y="409"/>
                    </a:lnTo>
                    <a:lnTo>
                      <a:pt x="84" y="386"/>
                    </a:lnTo>
                    <a:lnTo>
                      <a:pt x="179" y="366"/>
                    </a:lnTo>
                    <a:lnTo>
                      <a:pt x="280" y="344"/>
                    </a:lnTo>
                    <a:lnTo>
                      <a:pt x="385" y="320"/>
                    </a:lnTo>
                    <a:lnTo>
                      <a:pt x="488" y="290"/>
                    </a:lnTo>
                    <a:lnTo>
                      <a:pt x="587" y="253"/>
                    </a:lnTo>
                    <a:lnTo>
                      <a:pt x="677" y="206"/>
                    </a:lnTo>
                    <a:lnTo>
                      <a:pt x="756" y="150"/>
                    </a:lnTo>
                    <a:lnTo>
                      <a:pt x="843" y="187"/>
                    </a:lnTo>
                    <a:lnTo>
                      <a:pt x="936" y="205"/>
                    </a:lnTo>
                    <a:lnTo>
                      <a:pt x="1031" y="205"/>
                    </a:lnTo>
                    <a:lnTo>
                      <a:pt x="1127" y="190"/>
                    </a:lnTo>
                    <a:lnTo>
                      <a:pt x="1220" y="160"/>
                    </a:lnTo>
                    <a:lnTo>
                      <a:pt x="1313" y="117"/>
                    </a:lnTo>
                    <a:lnTo>
                      <a:pt x="1401" y="63"/>
                    </a:lnTo>
                    <a:lnTo>
                      <a:pt x="1483" y="0"/>
                    </a:lnTo>
                    <a:lnTo>
                      <a:pt x="1742" y="0"/>
                    </a:lnTo>
                    <a:lnTo>
                      <a:pt x="1742" y="648"/>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0" name="Freeform 23"/>
              <p:cNvSpPr>
                <a:spLocks/>
              </p:cNvSpPr>
              <p:nvPr/>
            </p:nvSpPr>
            <p:spPr bwMode="auto">
              <a:xfrm>
                <a:off x="3841" y="1993"/>
                <a:ext cx="269" cy="164"/>
              </a:xfrm>
              <a:custGeom>
                <a:avLst/>
                <a:gdLst>
                  <a:gd name="T0" fmla="*/ 0 w 1075"/>
                  <a:gd name="T1" fmla="*/ 0 h 658"/>
                  <a:gd name="T2" fmla="*/ 0 w 1075"/>
                  <a:gd name="T3" fmla="*/ 0 h 658"/>
                  <a:gd name="T4" fmla="*/ 0 w 1075"/>
                  <a:gd name="T5" fmla="*/ 0 h 658"/>
                  <a:gd name="T6" fmla="*/ 0 w 1075"/>
                  <a:gd name="T7" fmla="*/ 0 h 658"/>
                  <a:gd name="T8" fmla="*/ 0 w 1075"/>
                  <a:gd name="T9" fmla="*/ 0 h 658"/>
                  <a:gd name="T10" fmla="*/ 0 w 1075"/>
                  <a:gd name="T11" fmla="*/ 0 h 658"/>
                  <a:gd name="T12" fmla="*/ 0 w 1075"/>
                  <a:gd name="T13" fmla="*/ 0 h 658"/>
                  <a:gd name="T14" fmla="*/ 0 w 1075"/>
                  <a:gd name="T15" fmla="*/ 0 h 658"/>
                  <a:gd name="T16" fmla="*/ 0 w 1075"/>
                  <a:gd name="T17" fmla="*/ 0 h 658"/>
                  <a:gd name="T18" fmla="*/ 0 w 1075"/>
                  <a:gd name="T19" fmla="*/ 0 h 658"/>
                  <a:gd name="T20" fmla="*/ 0 w 1075"/>
                  <a:gd name="T21" fmla="*/ 0 h 658"/>
                  <a:gd name="T22" fmla="*/ 0 w 1075"/>
                  <a:gd name="T23" fmla="*/ 0 h 658"/>
                  <a:gd name="T24" fmla="*/ 0 w 1075"/>
                  <a:gd name="T25" fmla="*/ 0 h 658"/>
                  <a:gd name="T26" fmla="*/ 0 w 1075"/>
                  <a:gd name="T27" fmla="*/ 0 h 658"/>
                  <a:gd name="T28" fmla="*/ 0 w 1075"/>
                  <a:gd name="T29" fmla="*/ 0 h 658"/>
                  <a:gd name="T30" fmla="*/ 0 w 1075"/>
                  <a:gd name="T31" fmla="*/ 0 h 658"/>
                  <a:gd name="T32" fmla="*/ 0 w 1075"/>
                  <a:gd name="T33" fmla="*/ 0 h 658"/>
                  <a:gd name="T34" fmla="*/ 0 w 1075"/>
                  <a:gd name="T35" fmla="*/ 0 h 658"/>
                  <a:gd name="T36" fmla="*/ 0 w 1075"/>
                  <a:gd name="T37" fmla="*/ 0 h 658"/>
                  <a:gd name="T38" fmla="*/ 0 w 1075"/>
                  <a:gd name="T39" fmla="*/ 0 h 658"/>
                  <a:gd name="T40" fmla="*/ 0 w 1075"/>
                  <a:gd name="T41" fmla="*/ 0 h 658"/>
                  <a:gd name="T42" fmla="*/ 0 w 1075"/>
                  <a:gd name="T43" fmla="*/ 0 h 658"/>
                  <a:gd name="T44" fmla="*/ 0 w 1075"/>
                  <a:gd name="T45" fmla="*/ 0 h 658"/>
                  <a:gd name="T46" fmla="*/ 0 w 1075"/>
                  <a:gd name="T47" fmla="*/ 0 h 658"/>
                  <a:gd name="T48" fmla="*/ 0 w 1075"/>
                  <a:gd name="T49" fmla="*/ 0 h 658"/>
                  <a:gd name="T50" fmla="*/ 0 w 1075"/>
                  <a:gd name="T51" fmla="*/ 0 h 658"/>
                  <a:gd name="T52" fmla="*/ 0 w 1075"/>
                  <a:gd name="T53" fmla="*/ 0 h 658"/>
                  <a:gd name="T54" fmla="*/ 0 w 1075"/>
                  <a:gd name="T55" fmla="*/ 0 h 658"/>
                  <a:gd name="T56" fmla="*/ 0 w 1075"/>
                  <a:gd name="T57" fmla="*/ 0 h 658"/>
                  <a:gd name="T58" fmla="*/ 0 w 1075"/>
                  <a:gd name="T59" fmla="*/ 0 h 658"/>
                  <a:gd name="T60" fmla="*/ 0 w 1075"/>
                  <a:gd name="T61" fmla="*/ 0 h 658"/>
                  <a:gd name="T62" fmla="*/ 0 w 1075"/>
                  <a:gd name="T63" fmla="*/ 0 h 658"/>
                  <a:gd name="T64" fmla="*/ 0 w 1075"/>
                  <a:gd name="T65" fmla="*/ 0 h 658"/>
                  <a:gd name="T66" fmla="*/ 0 w 1075"/>
                  <a:gd name="T67" fmla="*/ 0 h 6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75"/>
                  <a:gd name="T103" fmla="*/ 0 h 658"/>
                  <a:gd name="T104" fmla="*/ 1075 w 1075"/>
                  <a:gd name="T105" fmla="*/ 658 h 6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75" h="658">
                    <a:moveTo>
                      <a:pt x="1075" y="439"/>
                    </a:moveTo>
                    <a:lnTo>
                      <a:pt x="989" y="522"/>
                    </a:lnTo>
                    <a:lnTo>
                      <a:pt x="907" y="575"/>
                    </a:lnTo>
                    <a:lnTo>
                      <a:pt x="828" y="599"/>
                    </a:lnTo>
                    <a:lnTo>
                      <a:pt x="753" y="600"/>
                    </a:lnTo>
                    <a:lnTo>
                      <a:pt x="680" y="577"/>
                    </a:lnTo>
                    <a:lnTo>
                      <a:pt x="614" y="538"/>
                    </a:lnTo>
                    <a:lnTo>
                      <a:pt x="552" y="483"/>
                    </a:lnTo>
                    <a:lnTo>
                      <a:pt x="498" y="418"/>
                    </a:lnTo>
                    <a:lnTo>
                      <a:pt x="436" y="444"/>
                    </a:lnTo>
                    <a:lnTo>
                      <a:pt x="374" y="472"/>
                    </a:lnTo>
                    <a:lnTo>
                      <a:pt x="312" y="500"/>
                    </a:lnTo>
                    <a:lnTo>
                      <a:pt x="249" y="530"/>
                    </a:lnTo>
                    <a:lnTo>
                      <a:pt x="185" y="559"/>
                    </a:lnTo>
                    <a:lnTo>
                      <a:pt x="122" y="592"/>
                    </a:lnTo>
                    <a:lnTo>
                      <a:pt x="60" y="623"/>
                    </a:lnTo>
                    <a:lnTo>
                      <a:pt x="0" y="658"/>
                    </a:lnTo>
                    <a:lnTo>
                      <a:pt x="0" y="0"/>
                    </a:lnTo>
                    <a:lnTo>
                      <a:pt x="64" y="12"/>
                    </a:lnTo>
                    <a:lnTo>
                      <a:pt x="133" y="15"/>
                    </a:lnTo>
                    <a:lnTo>
                      <a:pt x="201" y="12"/>
                    </a:lnTo>
                    <a:lnTo>
                      <a:pt x="271" y="10"/>
                    </a:lnTo>
                    <a:lnTo>
                      <a:pt x="339" y="9"/>
                    </a:lnTo>
                    <a:lnTo>
                      <a:pt x="406" y="19"/>
                    </a:lnTo>
                    <a:lnTo>
                      <a:pt x="469" y="41"/>
                    </a:lnTo>
                    <a:lnTo>
                      <a:pt x="528" y="80"/>
                    </a:lnTo>
                    <a:lnTo>
                      <a:pt x="584" y="148"/>
                    </a:lnTo>
                    <a:lnTo>
                      <a:pt x="648" y="208"/>
                    </a:lnTo>
                    <a:lnTo>
                      <a:pt x="717" y="259"/>
                    </a:lnTo>
                    <a:lnTo>
                      <a:pt x="790" y="303"/>
                    </a:lnTo>
                    <a:lnTo>
                      <a:pt x="864" y="341"/>
                    </a:lnTo>
                    <a:lnTo>
                      <a:pt x="937" y="376"/>
                    </a:lnTo>
                    <a:lnTo>
                      <a:pt x="1008" y="407"/>
                    </a:lnTo>
                    <a:lnTo>
                      <a:pt x="1075" y="43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1" name="Freeform 24"/>
              <p:cNvSpPr>
                <a:spLocks/>
              </p:cNvSpPr>
              <p:nvPr/>
            </p:nvSpPr>
            <p:spPr bwMode="auto">
              <a:xfrm>
                <a:off x="4047" y="2066"/>
                <a:ext cx="409" cy="131"/>
              </a:xfrm>
              <a:custGeom>
                <a:avLst/>
                <a:gdLst>
                  <a:gd name="T0" fmla="*/ 0 w 1632"/>
                  <a:gd name="T1" fmla="*/ 0 h 523"/>
                  <a:gd name="T2" fmla="*/ 0 w 1632"/>
                  <a:gd name="T3" fmla="*/ 0 h 523"/>
                  <a:gd name="T4" fmla="*/ 0 w 1632"/>
                  <a:gd name="T5" fmla="*/ 0 h 523"/>
                  <a:gd name="T6" fmla="*/ 0 w 1632"/>
                  <a:gd name="T7" fmla="*/ 0 h 523"/>
                  <a:gd name="T8" fmla="*/ 0 w 1632"/>
                  <a:gd name="T9" fmla="*/ 0 h 523"/>
                  <a:gd name="T10" fmla="*/ 0 w 1632"/>
                  <a:gd name="T11" fmla="*/ 0 h 523"/>
                  <a:gd name="T12" fmla="*/ 0 w 1632"/>
                  <a:gd name="T13" fmla="*/ 0 h 523"/>
                  <a:gd name="T14" fmla="*/ 0 w 1632"/>
                  <a:gd name="T15" fmla="*/ 0 h 523"/>
                  <a:gd name="T16" fmla="*/ 0 w 1632"/>
                  <a:gd name="T17" fmla="*/ 0 h 523"/>
                  <a:gd name="T18" fmla="*/ 0 w 1632"/>
                  <a:gd name="T19" fmla="*/ 0 h 523"/>
                  <a:gd name="T20" fmla="*/ 0 w 1632"/>
                  <a:gd name="T21" fmla="*/ 0 h 523"/>
                  <a:gd name="T22" fmla="*/ 0 w 1632"/>
                  <a:gd name="T23" fmla="*/ 0 h 523"/>
                  <a:gd name="T24" fmla="*/ 0 w 1632"/>
                  <a:gd name="T25" fmla="*/ 0 h 523"/>
                  <a:gd name="T26" fmla="*/ 0 w 1632"/>
                  <a:gd name="T27" fmla="*/ 0 h 523"/>
                  <a:gd name="T28" fmla="*/ 0 w 1632"/>
                  <a:gd name="T29" fmla="*/ 0 h 523"/>
                  <a:gd name="T30" fmla="*/ 0 w 1632"/>
                  <a:gd name="T31" fmla="*/ 0 h 523"/>
                  <a:gd name="T32" fmla="*/ 0 w 1632"/>
                  <a:gd name="T33" fmla="*/ 0 h 523"/>
                  <a:gd name="T34" fmla="*/ 0 w 1632"/>
                  <a:gd name="T35" fmla="*/ 0 h 523"/>
                  <a:gd name="T36" fmla="*/ 0 w 1632"/>
                  <a:gd name="T37" fmla="*/ 0 h 523"/>
                  <a:gd name="T38" fmla="*/ 0 w 1632"/>
                  <a:gd name="T39" fmla="*/ 0 h 523"/>
                  <a:gd name="T40" fmla="*/ 0 w 1632"/>
                  <a:gd name="T41" fmla="*/ 0 h 523"/>
                  <a:gd name="T42" fmla="*/ 0 w 1632"/>
                  <a:gd name="T43" fmla="*/ 0 h 523"/>
                  <a:gd name="T44" fmla="*/ 0 w 1632"/>
                  <a:gd name="T45" fmla="*/ 0 h 523"/>
                  <a:gd name="T46" fmla="*/ 0 w 1632"/>
                  <a:gd name="T47" fmla="*/ 0 h 523"/>
                  <a:gd name="T48" fmla="*/ 0 w 1632"/>
                  <a:gd name="T49" fmla="*/ 0 h 523"/>
                  <a:gd name="T50" fmla="*/ 0 w 1632"/>
                  <a:gd name="T51" fmla="*/ 0 h 523"/>
                  <a:gd name="T52" fmla="*/ 0 w 1632"/>
                  <a:gd name="T53" fmla="*/ 0 h 523"/>
                  <a:gd name="T54" fmla="*/ 0 w 1632"/>
                  <a:gd name="T55" fmla="*/ 0 h 523"/>
                  <a:gd name="T56" fmla="*/ 0 w 1632"/>
                  <a:gd name="T57" fmla="*/ 0 h 523"/>
                  <a:gd name="T58" fmla="*/ 0 w 1632"/>
                  <a:gd name="T59" fmla="*/ 0 h 523"/>
                  <a:gd name="T60" fmla="*/ 0 w 1632"/>
                  <a:gd name="T61" fmla="*/ 0 h 523"/>
                  <a:gd name="T62" fmla="*/ 0 w 1632"/>
                  <a:gd name="T63" fmla="*/ 0 h 523"/>
                  <a:gd name="T64" fmla="*/ 0 w 1632"/>
                  <a:gd name="T65" fmla="*/ 0 h 523"/>
                  <a:gd name="T66" fmla="*/ 0 w 1632"/>
                  <a:gd name="T67" fmla="*/ 0 h 523"/>
                  <a:gd name="T68" fmla="*/ 0 w 1632"/>
                  <a:gd name="T69" fmla="*/ 0 h 5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2"/>
                  <a:gd name="T106" fmla="*/ 0 h 523"/>
                  <a:gd name="T107" fmla="*/ 1632 w 1632"/>
                  <a:gd name="T108" fmla="*/ 523 h 5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2" h="523">
                    <a:moveTo>
                      <a:pt x="1632" y="205"/>
                    </a:moveTo>
                    <a:lnTo>
                      <a:pt x="1622" y="434"/>
                    </a:lnTo>
                    <a:lnTo>
                      <a:pt x="1548" y="410"/>
                    </a:lnTo>
                    <a:lnTo>
                      <a:pt x="1463" y="394"/>
                    </a:lnTo>
                    <a:lnTo>
                      <a:pt x="1371" y="381"/>
                    </a:lnTo>
                    <a:lnTo>
                      <a:pt x="1275" y="373"/>
                    </a:lnTo>
                    <a:lnTo>
                      <a:pt x="1178" y="368"/>
                    </a:lnTo>
                    <a:lnTo>
                      <a:pt x="1083" y="366"/>
                    </a:lnTo>
                    <a:lnTo>
                      <a:pt x="994" y="365"/>
                    </a:lnTo>
                    <a:lnTo>
                      <a:pt x="915" y="365"/>
                    </a:lnTo>
                    <a:lnTo>
                      <a:pt x="827" y="332"/>
                    </a:lnTo>
                    <a:lnTo>
                      <a:pt x="744" y="320"/>
                    </a:lnTo>
                    <a:lnTo>
                      <a:pt x="663" y="324"/>
                    </a:lnTo>
                    <a:lnTo>
                      <a:pt x="585" y="343"/>
                    </a:lnTo>
                    <a:lnTo>
                      <a:pt x="507" y="373"/>
                    </a:lnTo>
                    <a:lnTo>
                      <a:pt x="431" y="416"/>
                    </a:lnTo>
                    <a:lnTo>
                      <a:pt x="356" y="466"/>
                    </a:lnTo>
                    <a:lnTo>
                      <a:pt x="279" y="523"/>
                    </a:lnTo>
                    <a:lnTo>
                      <a:pt x="0" y="374"/>
                    </a:lnTo>
                    <a:lnTo>
                      <a:pt x="115" y="299"/>
                    </a:lnTo>
                    <a:lnTo>
                      <a:pt x="233" y="216"/>
                    </a:lnTo>
                    <a:lnTo>
                      <a:pt x="353" y="134"/>
                    </a:lnTo>
                    <a:lnTo>
                      <a:pt x="479" y="64"/>
                    </a:lnTo>
                    <a:lnTo>
                      <a:pt x="610" y="15"/>
                    </a:lnTo>
                    <a:lnTo>
                      <a:pt x="753" y="0"/>
                    </a:lnTo>
                    <a:lnTo>
                      <a:pt x="902" y="26"/>
                    </a:lnTo>
                    <a:lnTo>
                      <a:pt x="1065" y="106"/>
                    </a:lnTo>
                    <a:lnTo>
                      <a:pt x="1142" y="125"/>
                    </a:lnTo>
                    <a:lnTo>
                      <a:pt x="1231" y="142"/>
                    </a:lnTo>
                    <a:lnTo>
                      <a:pt x="1324" y="156"/>
                    </a:lnTo>
                    <a:lnTo>
                      <a:pt x="1415" y="170"/>
                    </a:lnTo>
                    <a:lnTo>
                      <a:pt x="1497" y="179"/>
                    </a:lnTo>
                    <a:lnTo>
                      <a:pt x="1565" y="189"/>
                    </a:lnTo>
                    <a:lnTo>
                      <a:pt x="1612" y="197"/>
                    </a:lnTo>
                    <a:lnTo>
                      <a:pt x="1632" y="205"/>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2" name="Freeform 25"/>
              <p:cNvSpPr>
                <a:spLocks/>
              </p:cNvSpPr>
              <p:nvPr/>
            </p:nvSpPr>
            <p:spPr bwMode="auto">
              <a:xfrm>
                <a:off x="3838" y="2115"/>
                <a:ext cx="620" cy="727"/>
              </a:xfrm>
              <a:custGeom>
                <a:avLst/>
                <a:gdLst>
                  <a:gd name="T0" fmla="*/ 0 w 2479"/>
                  <a:gd name="T1" fmla="*/ 0 h 2908"/>
                  <a:gd name="T2" fmla="*/ 0 w 2479"/>
                  <a:gd name="T3" fmla="*/ 0 h 2908"/>
                  <a:gd name="T4" fmla="*/ 0 w 2479"/>
                  <a:gd name="T5" fmla="*/ 0 h 2908"/>
                  <a:gd name="T6" fmla="*/ 0 w 2479"/>
                  <a:gd name="T7" fmla="*/ 0 h 2908"/>
                  <a:gd name="T8" fmla="*/ 0 w 2479"/>
                  <a:gd name="T9" fmla="*/ 0 h 2908"/>
                  <a:gd name="T10" fmla="*/ 0 w 2479"/>
                  <a:gd name="T11" fmla="*/ 0 h 2908"/>
                  <a:gd name="T12" fmla="*/ 0 w 2479"/>
                  <a:gd name="T13" fmla="*/ 0 h 2908"/>
                  <a:gd name="T14" fmla="*/ 0 w 2479"/>
                  <a:gd name="T15" fmla="*/ 0 h 2908"/>
                  <a:gd name="T16" fmla="*/ 0 w 2479"/>
                  <a:gd name="T17" fmla="*/ 0 h 2908"/>
                  <a:gd name="T18" fmla="*/ 0 w 2479"/>
                  <a:gd name="T19" fmla="*/ 0 h 2908"/>
                  <a:gd name="T20" fmla="*/ 0 w 2479"/>
                  <a:gd name="T21" fmla="*/ 0 h 2908"/>
                  <a:gd name="T22" fmla="*/ 0 w 2479"/>
                  <a:gd name="T23" fmla="*/ 0 h 2908"/>
                  <a:gd name="T24" fmla="*/ 0 w 2479"/>
                  <a:gd name="T25" fmla="*/ 0 h 2908"/>
                  <a:gd name="T26" fmla="*/ 0 w 2479"/>
                  <a:gd name="T27" fmla="*/ 0 h 2908"/>
                  <a:gd name="T28" fmla="*/ 0 w 2479"/>
                  <a:gd name="T29" fmla="*/ 0 h 2908"/>
                  <a:gd name="T30" fmla="*/ 0 w 2479"/>
                  <a:gd name="T31" fmla="*/ 0 h 2908"/>
                  <a:gd name="T32" fmla="*/ 0 w 2479"/>
                  <a:gd name="T33" fmla="*/ 0 h 2908"/>
                  <a:gd name="T34" fmla="*/ 0 w 2479"/>
                  <a:gd name="T35" fmla="*/ 0 h 2908"/>
                  <a:gd name="T36" fmla="*/ 0 w 2479"/>
                  <a:gd name="T37" fmla="*/ 0 h 2908"/>
                  <a:gd name="T38" fmla="*/ 0 w 2479"/>
                  <a:gd name="T39" fmla="*/ 0 h 2908"/>
                  <a:gd name="T40" fmla="*/ 0 w 2479"/>
                  <a:gd name="T41" fmla="*/ 0 h 2908"/>
                  <a:gd name="T42" fmla="*/ 0 w 2479"/>
                  <a:gd name="T43" fmla="*/ 0 h 2908"/>
                  <a:gd name="T44" fmla="*/ 0 w 2479"/>
                  <a:gd name="T45" fmla="*/ 0 h 2908"/>
                  <a:gd name="T46" fmla="*/ 0 w 2479"/>
                  <a:gd name="T47" fmla="*/ 0 h 2908"/>
                  <a:gd name="T48" fmla="*/ 0 w 2479"/>
                  <a:gd name="T49" fmla="*/ 0 h 2908"/>
                  <a:gd name="T50" fmla="*/ 0 w 2479"/>
                  <a:gd name="T51" fmla="*/ 0 h 2908"/>
                  <a:gd name="T52" fmla="*/ 0 w 2479"/>
                  <a:gd name="T53" fmla="*/ 0 h 2908"/>
                  <a:gd name="T54" fmla="*/ 0 w 2479"/>
                  <a:gd name="T55" fmla="*/ 0 h 2908"/>
                  <a:gd name="T56" fmla="*/ 0 w 2479"/>
                  <a:gd name="T57" fmla="*/ 0 h 2908"/>
                  <a:gd name="T58" fmla="*/ 0 w 2479"/>
                  <a:gd name="T59" fmla="*/ 0 h 2908"/>
                  <a:gd name="T60" fmla="*/ 0 w 2479"/>
                  <a:gd name="T61" fmla="*/ 0 h 2908"/>
                  <a:gd name="T62" fmla="*/ 0 w 2479"/>
                  <a:gd name="T63" fmla="*/ 0 h 2908"/>
                  <a:gd name="T64" fmla="*/ 0 w 2479"/>
                  <a:gd name="T65" fmla="*/ 0 h 2908"/>
                  <a:gd name="T66" fmla="*/ 0 w 2479"/>
                  <a:gd name="T67" fmla="*/ 0 h 2908"/>
                  <a:gd name="T68" fmla="*/ 0 w 2479"/>
                  <a:gd name="T69" fmla="*/ 0 h 2908"/>
                  <a:gd name="T70" fmla="*/ 0 w 2479"/>
                  <a:gd name="T71" fmla="*/ 0 h 2908"/>
                  <a:gd name="T72" fmla="*/ 0 w 2479"/>
                  <a:gd name="T73" fmla="*/ 0 h 2908"/>
                  <a:gd name="T74" fmla="*/ 0 w 2479"/>
                  <a:gd name="T75" fmla="*/ 0 h 2908"/>
                  <a:gd name="T76" fmla="*/ 0 w 2479"/>
                  <a:gd name="T77" fmla="*/ 0 h 2908"/>
                  <a:gd name="T78" fmla="*/ 0 w 2479"/>
                  <a:gd name="T79" fmla="*/ 0 h 2908"/>
                  <a:gd name="T80" fmla="*/ 0 w 2479"/>
                  <a:gd name="T81" fmla="*/ 0 h 2908"/>
                  <a:gd name="T82" fmla="*/ 0 w 2479"/>
                  <a:gd name="T83" fmla="*/ 0 h 2908"/>
                  <a:gd name="T84" fmla="*/ 0 w 2479"/>
                  <a:gd name="T85" fmla="*/ 0 h 2908"/>
                  <a:gd name="T86" fmla="*/ 0 w 2479"/>
                  <a:gd name="T87" fmla="*/ 0 h 2908"/>
                  <a:gd name="T88" fmla="*/ 0 w 2479"/>
                  <a:gd name="T89" fmla="*/ 0 h 2908"/>
                  <a:gd name="T90" fmla="*/ 0 w 2479"/>
                  <a:gd name="T91" fmla="*/ 0 h 2908"/>
                  <a:gd name="T92" fmla="*/ 0 w 2479"/>
                  <a:gd name="T93" fmla="*/ 0 h 2908"/>
                  <a:gd name="T94" fmla="*/ 0 w 2479"/>
                  <a:gd name="T95" fmla="*/ 0 h 2908"/>
                  <a:gd name="T96" fmla="*/ 0 w 2479"/>
                  <a:gd name="T97" fmla="*/ 0 h 2908"/>
                  <a:gd name="T98" fmla="*/ 0 w 2479"/>
                  <a:gd name="T99" fmla="*/ 0 h 2908"/>
                  <a:gd name="T100" fmla="*/ 0 w 2479"/>
                  <a:gd name="T101" fmla="*/ 0 h 2908"/>
                  <a:gd name="T102" fmla="*/ 0 w 2479"/>
                  <a:gd name="T103" fmla="*/ 0 h 2908"/>
                  <a:gd name="T104" fmla="*/ 0 w 2479"/>
                  <a:gd name="T105" fmla="*/ 0 h 2908"/>
                  <a:gd name="T106" fmla="*/ 0 w 2479"/>
                  <a:gd name="T107" fmla="*/ 0 h 2908"/>
                  <a:gd name="T108" fmla="*/ 0 w 2479"/>
                  <a:gd name="T109" fmla="*/ 0 h 2908"/>
                  <a:gd name="T110" fmla="*/ 0 w 2479"/>
                  <a:gd name="T111" fmla="*/ 0 h 2908"/>
                  <a:gd name="T112" fmla="*/ 0 w 2479"/>
                  <a:gd name="T113" fmla="*/ 0 h 29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79"/>
                  <a:gd name="T172" fmla="*/ 0 h 2908"/>
                  <a:gd name="T173" fmla="*/ 2479 w 2479"/>
                  <a:gd name="T174" fmla="*/ 2908 h 29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79" h="2908">
                    <a:moveTo>
                      <a:pt x="1125" y="398"/>
                    </a:moveTo>
                    <a:lnTo>
                      <a:pt x="1174" y="340"/>
                    </a:lnTo>
                    <a:lnTo>
                      <a:pt x="1226" y="297"/>
                    </a:lnTo>
                    <a:lnTo>
                      <a:pt x="1280" y="263"/>
                    </a:lnTo>
                    <a:lnTo>
                      <a:pt x="1336" y="240"/>
                    </a:lnTo>
                    <a:lnTo>
                      <a:pt x="1391" y="222"/>
                    </a:lnTo>
                    <a:lnTo>
                      <a:pt x="1450" y="209"/>
                    </a:lnTo>
                    <a:lnTo>
                      <a:pt x="1506" y="198"/>
                    </a:lnTo>
                    <a:lnTo>
                      <a:pt x="1564" y="188"/>
                    </a:lnTo>
                    <a:lnTo>
                      <a:pt x="1669" y="220"/>
                    </a:lnTo>
                    <a:lnTo>
                      <a:pt x="1783" y="233"/>
                    </a:lnTo>
                    <a:lnTo>
                      <a:pt x="1902" y="232"/>
                    </a:lnTo>
                    <a:lnTo>
                      <a:pt x="2024" y="226"/>
                    </a:lnTo>
                    <a:lnTo>
                      <a:pt x="2145" y="221"/>
                    </a:lnTo>
                    <a:lnTo>
                      <a:pt x="2263" y="225"/>
                    </a:lnTo>
                    <a:lnTo>
                      <a:pt x="2375" y="245"/>
                    </a:lnTo>
                    <a:lnTo>
                      <a:pt x="2479" y="288"/>
                    </a:lnTo>
                    <a:lnTo>
                      <a:pt x="2469" y="400"/>
                    </a:lnTo>
                    <a:lnTo>
                      <a:pt x="2466" y="634"/>
                    </a:lnTo>
                    <a:lnTo>
                      <a:pt x="2464" y="960"/>
                    </a:lnTo>
                    <a:lnTo>
                      <a:pt x="2466" y="1348"/>
                    </a:lnTo>
                    <a:lnTo>
                      <a:pt x="2467" y="1763"/>
                    </a:lnTo>
                    <a:lnTo>
                      <a:pt x="2469" y="2180"/>
                    </a:lnTo>
                    <a:lnTo>
                      <a:pt x="2470" y="2563"/>
                    </a:lnTo>
                    <a:lnTo>
                      <a:pt x="2469" y="2886"/>
                    </a:lnTo>
                    <a:lnTo>
                      <a:pt x="2214" y="2891"/>
                    </a:lnTo>
                    <a:lnTo>
                      <a:pt x="1877" y="2898"/>
                    </a:lnTo>
                    <a:lnTo>
                      <a:pt x="1490" y="2902"/>
                    </a:lnTo>
                    <a:lnTo>
                      <a:pt x="1088" y="2906"/>
                    </a:lnTo>
                    <a:lnTo>
                      <a:pt x="704" y="2907"/>
                    </a:lnTo>
                    <a:lnTo>
                      <a:pt x="374" y="2908"/>
                    </a:lnTo>
                    <a:lnTo>
                      <a:pt x="126" y="2907"/>
                    </a:lnTo>
                    <a:lnTo>
                      <a:pt x="0" y="2905"/>
                    </a:lnTo>
                    <a:lnTo>
                      <a:pt x="2" y="2584"/>
                    </a:lnTo>
                    <a:lnTo>
                      <a:pt x="3" y="2254"/>
                    </a:lnTo>
                    <a:lnTo>
                      <a:pt x="2" y="1917"/>
                    </a:lnTo>
                    <a:lnTo>
                      <a:pt x="2" y="1578"/>
                    </a:lnTo>
                    <a:lnTo>
                      <a:pt x="0" y="1237"/>
                    </a:lnTo>
                    <a:lnTo>
                      <a:pt x="2" y="902"/>
                    </a:lnTo>
                    <a:lnTo>
                      <a:pt x="4" y="573"/>
                    </a:lnTo>
                    <a:lnTo>
                      <a:pt x="10" y="258"/>
                    </a:lnTo>
                    <a:lnTo>
                      <a:pt x="62" y="201"/>
                    </a:lnTo>
                    <a:lnTo>
                      <a:pt x="121" y="159"/>
                    </a:lnTo>
                    <a:lnTo>
                      <a:pt x="185" y="126"/>
                    </a:lnTo>
                    <a:lnTo>
                      <a:pt x="252" y="101"/>
                    </a:lnTo>
                    <a:lnTo>
                      <a:pt x="318" y="79"/>
                    </a:lnTo>
                    <a:lnTo>
                      <a:pt x="384" y="57"/>
                    </a:lnTo>
                    <a:lnTo>
                      <a:pt x="448" y="31"/>
                    </a:lnTo>
                    <a:lnTo>
                      <a:pt x="508" y="0"/>
                    </a:lnTo>
                    <a:lnTo>
                      <a:pt x="576" y="74"/>
                    </a:lnTo>
                    <a:lnTo>
                      <a:pt x="651" y="135"/>
                    </a:lnTo>
                    <a:lnTo>
                      <a:pt x="728" y="183"/>
                    </a:lnTo>
                    <a:lnTo>
                      <a:pt x="809" y="224"/>
                    </a:lnTo>
                    <a:lnTo>
                      <a:pt x="889" y="261"/>
                    </a:lnTo>
                    <a:lnTo>
                      <a:pt x="969" y="299"/>
                    </a:lnTo>
                    <a:lnTo>
                      <a:pt x="1048" y="343"/>
                    </a:lnTo>
                    <a:lnTo>
                      <a:pt x="1125" y="398"/>
                    </a:lnTo>
                    <a:close/>
                  </a:path>
                </a:pathLst>
              </a:custGeom>
              <a:solidFill>
                <a:srgbClr val="33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3" name="Freeform 26"/>
              <p:cNvSpPr>
                <a:spLocks/>
              </p:cNvSpPr>
              <p:nvPr/>
            </p:nvSpPr>
            <p:spPr bwMode="auto">
              <a:xfrm>
                <a:off x="4510" y="1361"/>
                <a:ext cx="35" cy="55"/>
              </a:xfrm>
              <a:custGeom>
                <a:avLst/>
                <a:gdLst>
                  <a:gd name="T0" fmla="*/ 0 w 139"/>
                  <a:gd name="T1" fmla="*/ 0 h 219"/>
                  <a:gd name="T2" fmla="*/ 0 w 139"/>
                  <a:gd name="T3" fmla="*/ 0 h 219"/>
                  <a:gd name="T4" fmla="*/ 0 w 139"/>
                  <a:gd name="T5" fmla="*/ 0 h 219"/>
                  <a:gd name="T6" fmla="*/ 0 w 139"/>
                  <a:gd name="T7" fmla="*/ 0 h 219"/>
                  <a:gd name="T8" fmla="*/ 0 w 139"/>
                  <a:gd name="T9" fmla="*/ 0 h 219"/>
                  <a:gd name="T10" fmla="*/ 0 w 139"/>
                  <a:gd name="T11" fmla="*/ 0 h 219"/>
                  <a:gd name="T12" fmla="*/ 0 w 139"/>
                  <a:gd name="T13" fmla="*/ 0 h 219"/>
                  <a:gd name="T14" fmla="*/ 0 w 139"/>
                  <a:gd name="T15" fmla="*/ 0 h 219"/>
                  <a:gd name="T16" fmla="*/ 0 w 139"/>
                  <a:gd name="T17" fmla="*/ 0 h 2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9"/>
                  <a:gd name="T28" fmla="*/ 0 h 219"/>
                  <a:gd name="T29" fmla="*/ 139 w 139"/>
                  <a:gd name="T30" fmla="*/ 219 h 2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9" h="219">
                    <a:moveTo>
                      <a:pt x="139" y="0"/>
                    </a:moveTo>
                    <a:lnTo>
                      <a:pt x="30" y="219"/>
                    </a:lnTo>
                    <a:lnTo>
                      <a:pt x="0" y="219"/>
                    </a:lnTo>
                    <a:lnTo>
                      <a:pt x="0" y="210"/>
                    </a:lnTo>
                    <a:lnTo>
                      <a:pt x="120" y="0"/>
                    </a:lnTo>
                    <a:lnTo>
                      <a:pt x="126" y="0"/>
                    </a:lnTo>
                    <a:lnTo>
                      <a:pt x="133" y="0"/>
                    </a:lnTo>
                    <a:lnTo>
                      <a:pt x="137" y="0"/>
                    </a:lnTo>
                    <a:lnTo>
                      <a:pt x="1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4" name="Freeform 27"/>
              <p:cNvSpPr>
                <a:spLocks/>
              </p:cNvSpPr>
              <p:nvPr/>
            </p:nvSpPr>
            <p:spPr bwMode="auto">
              <a:xfrm>
                <a:off x="4490" y="1366"/>
                <a:ext cx="13" cy="35"/>
              </a:xfrm>
              <a:custGeom>
                <a:avLst/>
                <a:gdLst>
                  <a:gd name="T0" fmla="*/ 0 w 50"/>
                  <a:gd name="T1" fmla="*/ 0 h 139"/>
                  <a:gd name="T2" fmla="*/ 0 w 50"/>
                  <a:gd name="T3" fmla="*/ 0 h 139"/>
                  <a:gd name="T4" fmla="*/ 0 w 50"/>
                  <a:gd name="T5" fmla="*/ 0 h 139"/>
                  <a:gd name="T6" fmla="*/ 0 w 50"/>
                  <a:gd name="T7" fmla="*/ 0 h 139"/>
                  <a:gd name="T8" fmla="*/ 0 w 50"/>
                  <a:gd name="T9" fmla="*/ 0 h 139"/>
                  <a:gd name="T10" fmla="*/ 0 w 50"/>
                  <a:gd name="T11" fmla="*/ 0 h 139"/>
                  <a:gd name="T12" fmla="*/ 0 w 50"/>
                  <a:gd name="T13" fmla="*/ 0 h 139"/>
                  <a:gd name="T14" fmla="*/ 0 w 50"/>
                  <a:gd name="T15" fmla="*/ 0 h 139"/>
                  <a:gd name="T16" fmla="*/ 0 60000 65536"/>
                  <a:gd name="T17" fmla="*/ 0 60000 65536"/>
                  <a:gd name="T18" fmla="*/ 0 60000 65536"/>
                  <a:gd name="T19" fmla="*/ 0 60000 65536"/>
                  <a:gd name="T20" fmla="*/ 0 60000 65536"/>
                  <a:gd name="T21" fmla="*/ 0 60000 65536"/>
                  <a:gd name="T22" fmla="*/ 0 60000 65536"/>
                  <a:gd name="T23" fmla="*/ 0 60000 65536"/>
                  <a:gd name="T24" fmla="*/ 0 w 50"/>
                  <a:gd name="T25" fmla="*/ 0 h 139"/>
                  <a:gd name="T26" fmla="*/ 50 w 5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 h="139">
                    <a:moveTo>
                      <a:pt x="50" y="10"/>
                    </a:moveTo>
                    <a:lnTo>
                      <a:pt x="30" y="139"/>
                    </a:lnTo>
                    <a:lnTo>
                      <a:pt x="0" y="129"/>
                    </a:lnTo>
                    <a:lnTo>
                      <a:pt x="40" y="0"/>
                    </a:lnTo>
                    <a:lnTo>
                      <a:pt x="45" y="0"/>
                    </a:lnTo>
                    <a:lnTo>
                      <a:pt x="48" y="1"/>
                    </a:lnTo>
                    <a:lnTo>
                      <a:pt x="49" y="3"/>
                    </a:lnTo>
                    <a:lnTo>
                      <a:pt x="5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5" name="Freeform 28"/>
              <p:cNvSpPr>
                <a:spLocks/>
              </p:cNvSpPr>
              <p:nvPr/>
            </p:nvSpPr>
            <p:spPr bwMode="auto">
              <a:xfrm>
                <a:off x="4431" y="1370"/>
                <a:ext cx="19" cy="43"/>
              </a:xfrm>
              <a:custGeom>
                <a:avLst/>
                <a:gdLst>
                  <a:gd name="T0" fmla="*/ 0 w 80"/>
                  <a:gd name="T1" fmla="*/ 0 h 175"/>
                  <a:gd name="T2" fmla="*/ 0 w 80"/>
                  <a:gd name="T3" fmla="*/ 0 h 175"/>
                  <a:gd name="T4" fmla="*/ 0 w 80"/>
                  <a:gd name="T5" fmla="*/ 0 h 175"/>
                  <a:gd name="T6" fmla="*/ 0 w 80"/>
                  <a:gd name="T7" fmla="*/ 0 h 175"/>
                  <a:gd name="T8" fmla="*/ 0 w 80"/>
                  <a:gd name="T9" fmla="*/ 0 h 175"/>
                  <a:gd name="T10" fmla="*/ 0 w 80"/>
                  <a:gd name="T11" fmla="*/ 0 h 175"/>
                  <a:gd name="T12" fmla="*/ 0 w 80"/>
                  <a:gd name="T13" fmla="*/ 0 h 175"/>
                  <a:gd name="T14" fmla="*/ 0 w 80"/>
                  <a:gd name="T15" fmla="*/ 0 h 175"/>
                  <a:gd name="T16" fmla="*/ 0 w 80"/>
                  <a:gd name="T17" fmla="*/ 0 h 175"/>
                  <a:gd name="T18" fmla="*/ 0 w 80"/>
                  <a:gd name="T19" fmla="*/ 0 h 175"/>
                  <a:gd name="T20" fmla="*/ 0 w 80"/>
                  <a:gd name="T21" fmla="*/ 0 h 175"/>
                  <a:gd name="T22" fmla="*/ 0 w 80"/>
                  <a:gd name="T23" fmla="*/ 0 h 175"/>
                  <a:gd name="T24" fmla="*/ 0 w 80"/>
                  <a:gd name="T25" fmla="*/ 0 h 175"/>
                  <a:gd name="T26" fmla="*/ 0 w 80"/>
                  <a:gd name="T27" fmla="*/ 0 h 175"/>
                  <a:gd name="T28" fmla="*/ 0 w 80"/>
                  <a:gd name="T29" fmla="*/ 0 h 175"/>
                  <a:gd name="T30" fmla="*/ 0 w 80"/>
                  <a:gd name="T31" fmla="*/ 0 h 175"/>
                  <a:gd name="T32" fmla="*/ 0 w 80"/>
                  <a:gd name="T33" fmla="*/ 0 h 175"/>
                  <a:gd name="T34" fmla="*/ 0 w 80"/>
                  <a:gd name="T35" fmla="*/ 0 h 175"/>
                  <a:gd name="T36" fmla="*/ 0 w 80"/>
                  <a:gd name="T37" fmla="*/ 0 h 175"/>
                  <a:gd name="T38" fmla="*/ 0 w 80"/>
                  <a:gd name="T39" fmla="*/ 0 h 175"/>
                  <a:gd name="T40" fmla="*/ 0 w 80"/>
                  <a:gd name="T41" fmla="*/ 0 h 175"/>
                  <a:gd name="T42" fmla="*/ 0 w 80"/>
                  <a:gd name="T43" fmla="*/ 0 h 1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
                  <a:gd name="T67" fmla="*/ 0 h 175"/>
                  <a:gd name="T68" fmla="*/ 80 w 80"/>
                  <a:gd name="T69" fmla="*/ 175 h 1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 h="175">
                    <a:moveTo>
                      <a:pt x="10" y="5"/>
                    </a:moveTo>
                    <a:lnTo>
                      <a:pt x="20" y="24"/>
                    </a:lnTo>
                    <a:lnTo>
                      <a:pt x="31" y="43"/>
                    </a:lnTo>
                    <a:lnTo>
                      <a:pt x="39" y="64"/>
                    </a:lnTo>
                    <a:lnTo>
                      <a:pt x="48" y="86"/>
                    </a:lnTo>
                    <a:lnTo>
                      <a:pt x="56" y="107"/>
                    </a:lnTo>
                    <a:lnTo>
                      <a:pt x="64" y="129"/>
                    </a:lnTo>
                    <a:lnTo>
                      <a:pt x="72" y="152"/>
                    </a:lnTo>
                    <a:lnTo>
                      <a:pt x="80" y="175"/>
                    </a:lnTo>
                    <a:lnTo>
                      <a:pt x="70" y="175"/>
                    </a:lnTo>
                    <a:lnTo>
                      <a:pt x="56" y="157"/>
                    </a:lnTo>
                    <a:lnTo>
                      <a:pt x="45" y="139"/>
                    </a:lnTo>
                    <a:lnTo>
                      <a:pt x="34" y="118"/>
                    </a:lnTo>
                    <a:lnTo>
                      <a:pt x="28" y="97"/>
                    </a:lnTo>
                    <a:lnTo>
                      <a:pt x="20" y="74"/>
                    </a:lnTo>
                    <a:lnTo>
                      <a:pt x="13" y="51"/>
                    </a:lnTo>
                    <a:lnTo>
                      <a:pt x="7" y="27"/>
                    </a:lnTo>
                    <a:lnTo>
                      <a:pt x="0" y="5"/>
                    </a:lnTo>
                    <a:lnTo>
                      <a:pt x="2" y="3"/>
                    </a:lnTo>
                    <a:lnTo>
                      <a:pt x="5" y="1"/>
                    </a:lnTo>
                    <a:lnTo>
                      <a:pt x="8" y="0"/>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6" name="Freeform 29"/>
              <p:cNvSpPr>
                <a:spLocks/>
              </p:cNvSpPr>
              <p:nvPr/>
            </p:nvSpPr>
            <p:spPr bwMode="auto">
              <a:xfrm>
                <a:off x="4460" y="1376"/>
                <a:ext cx="10" cy="20"/>
              </a:xfrm>
              <a:custGeom>
                <a:avLst/>
                <a:gdLst>
                  <a:gd name="T0" fmla="*/ 0 w 40"/>
                  <a:gd name="T1" fmla="*/ 0 h 80"/>
                  <a:gd name="T2" fmla="*/ 0 w 40"/>
                  <a:gd name="T3" fmla="*/ 0 h 80"/>
                  <a:gd name="T4" fmla="*/ 0 w 40"/>
                  <a:gd name="T5" fmla="*/ 0 h 80"/>
                  <a:gd name="T6" fmla="*/ 0 w 40"/>
                  <a:gd name="T7" fmla="*/ 0 h 80"/>
                  <a:gd name="T8" fmla="*/ 0 w 40"/>
                  <a:gd name="T9" fmla="*/ 0 h 80"/>
                  <a:gd name="T10" fmla="*/ 0 w 40"/>
                  <a:gd name="T11" fmla="*/ 0 h 80"/>
                  <a:gd name="T12" fmla="*/ 0 w 40"/>
                  <a:gd name="T13" fmla="*/ 0 h 80"/>
                  <a:gd name="T14" fmla="*/ 0 w 40"/>
                  <a:gd name="T15" fmla="*/ 0 h 80"/>
                  <a:gd name="T16" fmla="*/ 0 w 40"/>
                  <a:gd name="T17" fmla="*/ 0 h 80"/>
                  <a:gd name="T18" fmla="*/ 0 w 40"/>
                  <a:gd name="T19" fmla="*/ 0 h 80"/>
                  <a:gd name="T20" fmla="*/ 0 w 40"/>
                  <a:gd name="T21" fmla="*/ 0 h 80"/>
                  <a:gd name="T22" fmla="*/ 0 w 40"/>
                  <a:gd name="T23" fmla="*/ 0 h 80"/>
                  <a:gd name="T24" fmla="*/ 0 w 40"/>
                  <a:gd name="T25" fmla="*/ 0 h 80"/>
                  <a:gd name="T26" fmla="*/ 0 w 40"/>
                  <a:gd name="T27" fmla="*/ 0 h 80"/>
                  <a:gd name="T28" fmla="*/ 0 w 40"/>
                  <a:gd name="T29" fmla="*/ 0 h 80"/>
                  <a:gd name="T30" fmla="*/ 0 w 40"/>
                  <a:gd name="T31" fmla="*/ 0 h 80"/>
                  <a:gd name="T32" fmla="*/ 0 w 40"/>
                  <a:gd name="T33" fmla="*/ 0 h 80"/>
                  <a:gd name="T34" fmla="*/ 0 w 40"/>
                  <a:gd name="T35" fmla="*/ 0 h 80"/>
                  <a:gd name="T36" fmla="*/ 0 w 40"/>
                  <a:gd name="T37" fmla="*/ 0 h 80"/>
                  <a:gd name="T38" fmla="*/ 0 w 40"/>
                  <a:gd name="T39" fmla="*/ 0 h 80"/>
                  <a:gd name="T40" fmla="*/ 0 w 40"/>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80"/>
                  <a:gd name="T65" fmla="*/ 40 w 4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80">
                    <a:moveTo>
                      <a:pt x="40" y="70"/>
                    </a:moveTo>
                    <a:lnTo>
                      <a:pt x="32" y="72"/>
                    </a:lnTo>
                    <a:lnTo>
                      <a:pt x="25" y="75"/>
                    </a:lnTo>
                    <a:lnTo>
                      <a:pt x="17" y="78"/>
                    </a:lnTo>
                    <a:lnTo>
                      <a:pt x="9" y="80"/>
                    </a:lnTo>
                    <a:lnTo>
                      <a:pt x="7" y="68"/>
                    </a:lnTo>
                    <a:lnTo>
                      <a:pt x="6" y="56"/>
                    </a:lnTo>
                    <a:lnTo>
                      <a:pt x="3" y="43"/>
                    </a:lnTo>
                    <a:lnTo>
                      <a:pt x="2" y="33"/>
                    </a:lnTo>
                    <a:lnTo>
                      <a:pt x="0" y="21"/>
                    </a:lnTo>
                    <a:lnTo>
                      <a:pt x="1" y="12"/>
                    </a:lnTo>
                    <a:lnTo>
                      <a:pt x="3" y="4"/>
                    </a:lnTo>
                    <a:lnTo>
                      <a:pt x="9" y="0"/>
                    </a:lnTo>
                    <a:lnTo>
                      <a:pt x="15" y="4"/>
                    </a:lnTo>
                    <a:lnTo>
                      <a:pt x="20" y="12"/>
                    </a:lnTo>
                    <a:lnTo>
                      <a:pt x="24" y="21"/>
                    </a:lnTo>
                    <a:lnTo>
                      <a:pt x="28" y="31"/>
                    </a:lnTo>
                    <a:lnTo>
                      <a:pt x="30" y="41"/>
                    </a:lnTo>
                    <a:lnTo>
                      <a:pt x="33" y="51"/>
                    </a:lnTo>
                    <a:lnTo>
                      <a:pt x="36" y="61"/>
                    </a:lnTo>
                    <a:lnTo>
                      <a:pt x="40"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7" name="Freeform 30"/>
              <p:cNvSpPr>
                <a:spLocks/>
              </p:cNvSpPr>
              <p:nvPr/>
            </p:nvSpPr>
            <p:spPr bwMode="auto">
              <a:xfrm>
                <a:off x="4538" y="1408"/>
                <a:ext cx="24" cy="18"/>
              </a:xfrm>
              <a:custGeom>
                <a:avLst/>
                <a:gdLst>
                  <a:gd name="T0" fmla="*/ 0 w 99"/>
                  <a:gd name="T1" fmla="*/ 0 h 74"/>
                  <a:gd name="T2" fmla="*/ 0 w 99"/>
                  <a:gd name="T3" fmla="*/ 0 h 74"/>
                  <a:gd name="T4" fmla="*/ 0 w 99"/>
                  <a:gd name="T5" fmla="*/ 0 h 74"/>
                  <a:gd name="T6" fmla="*/ 0 w 99"/>
                  <a:gd name="T7" fmla="*/ 0 h 74"/>
                  <a:gd name="T8" fmla="*/ 0 w 99"/>
                  <a:gd name="T9" fmla="*/ 0 h 74"/>
                  <a:gd name="T10" fmla="*/ 0 w 99"/>
                  <a:gd name="T11" fmla="*/ 0 h 74"/>
                  <a:gd name="T12" fmla="*/ 0 w 99"/>
                  <a:gd name="T13" fmla="*/ 0 h 74"/>
                  <a:gd name="T14" fmla="*/ 0 w 99"/>
                  <a:gd name="T15" fmla="*/ 0 h 74"/>
                  <a:gd name="T16" fmla="*/ 0 w 99"/>
                  <a:gd name="T17" fmla="*/ 0 h 74"/>
                  <a:gd name="T18" fmla="*/ 0 w 99"/>
                  <a:gd name="T19" fmla="*/ 0 h 74"/>
                  <a:gd name="T20" fmla="*/ 0 w 99"/>
                  <a:gd name="T21" fmla="*/ 0 h 74"/>
                  <a:gd name="T22" fmla="*/ 0 w 99"/>
                  <a:gd name="T23" fmla="*/ 0 h 74"/>
                  <a:gd name="T24" fmla="*/ 0 w 99"/>
                  <a:gd name="T25" fmla="*/ 0 h 74"/>
                  <a:gd name="T26" fmla="*/ 0 w 99"/>
                  <a:gd name="T27" fmla="*/ 0 h 74"/>
                  <a:gd name="T28" fmla="*/ 0 w 99"/>
                  <a:gd name="T29" fmla="*/ 0 h 74"/>
                  <a:gd name="T30" fmla="*/ 0 w 99"/>
                  <a:gd name="T31" fmla="*/ 0 h 74"/>
                  <a:gd name="T32" fmla="*/ 0 w 99"/>
                  <a:gd name="T33" fmla="*/ 0 h 74"/>
                  <a:gd name="T34" fmla="*/ 0 w 99"/>
                  <a:gd name="T35" fmla="*/ 0 h 74"/>
                  <a:gd name="T36" fmla="*/ 0 w 99"/>
                  <a:gd name="T37" fmla="*/ 0 h 74"/>
                  <a:gd name="T38" fmla="*/ 0 w 99"/>
                  <a:gd name="T39" fmla="*/ 0 h 74"/>
                  <a:gd name="T40" fmla="*/ 0 w 99"/>
                  <a:gd name="T41" fmla="*/ 0 h 74"/>
                  <a:gd name="T42" fmla="*/ 0 w 99"/>
                  <a:gd name="T43" fmla="*/ 0 h 74"/>
                  <a:gd name="T44" fmla="*/ 0 w 99"/>
                  <a:gd name="T45" fmla="*/ 0 h 7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9"/>
                  <a:gd name="T70" fmla="*/ 0 h 74"/>
                  <a:gd name="T71" fmla="*/ 99 w 99"/>
                  <a:gd name="T72" fmla="*/ 74 h 7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9" h="74">
                    <a:moveTo>
                      <a:pt x="99" y="2"/>
                    </a:moveTo>
                    <a:lnTo>
                      <a:pt x="91" y="9"/>
                    </a:lnTo>
                    <a:lnTo>
                      <a:pt x="83" y="17"/>
                    </a:lnTo>
                    <a:lnTo>
                      <a:pt x="76" y="27"/>
                    </a:lnTo>
                    <a:lnTo>
                      <a:pt x="68" y="37"/>
                    </a:lnTo>
                    <a:lnTo>
                      <a:pt x="61" y="46"/>
                    </a:lnTo>
                    <a:lnTo>
                      <a:pt x="53" y="54"/>
                    </a:lnTo>
                    <a:lnTo>
                      <a:pt x="45" y="63"/>
                    </a:lnTo>
                    <a:lnTo>
                      <a:pt x="39" y="72"/>
                    </a:lnTo>
                    <a:lnTo>
                      <a:pt x="31" y="73"/>
                    </a:lnTo>
                    <a:lnTo>
                      <a:pt x="25" y="74"/>
                    </a:lnTo>
                    <a:lnTo>
                      <a:pt x="19" y="72"/>
                    </a:lnTo>
                    <a:lnTo>
                      <a:pt x="15" y="69"/>
                    </a:lnTo>
                    <a:lnTo>
                      <a:pt x="6" y="64"/>
                    </a:lnTo>
                    <a:lnTo>
                      <a:pt x="0" y="62"/>
                    </a:lnTo>
                    <a:lnTo>
                      <a:pt x="10" y="52"/>
                    </a:lnTo>
                    <a:lnTo>
                      <a:pt x="22" y="41"/>
                    </a:lnTo>
                    <a:lnTo>
                      <a:pt x="32" y="30"/>
                    </a:lnTo>
                    <a:lnTo>
                      <a:pt x="45" y="21"/>
                    </a:lnTo>
                    <a:lnTo>
                      <a:pt x="57" y="10"/>
                    </a:lnTo>
                    <a:lnTo>
                      <a:pt x="70" y="3"/>
                    </a:lnTo>
                    <a:lnTo>
                      <a:pt x="83" y="0"/>
                    </a:lnTo>
                    <a:lnTo>
                      <a:pt x="9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8" name="Freeform 31"/>
              <p:cNvSpPr>
                <a:spLocks/>
              </p:cNvSpPr>
              <p:nvPr/>
            </p:nvSpPr>
            <p:spPr bwMode="auto">
              <a:xfrm>
                <a:off x="4403" y="1410"/>
                <a:ext cx="137" cy="138"/>
              </a:xfrm>
              <a:custGeom>
                <a:avLst/>
                <a:gdLst>
                  <a:gd name="T0" fmla="*/ 0 w 548"/>
                  <a:gd name="T1" fmla="*/ 0 h 550"/>
                  <a:gd name="T2" fmla="*/ 0 w 548"/>
                  <a:gd name="T3" fmla="*/ 0 h 550"/>
                  <a:gd name="T4" fmla="*/ 0 w 548"/>
                  <a:gd name="T5" fmla="*/ 0 h 550"/>
                  <a:gd name="T6" fmla="*/ 0 w 548"/>
                  <a:gd name="T7" fmla="*/ 0 h 550"/>
                  <a:gd name="T8" fmla="*/ 0 w 548"/>
                  <a:gd name="T9" fmla="*/ 0 h 550"/>
                  <a:gd name="T10" fmla="*/ 0 w 548"/>
                  <a:gd name="T11" fmla="*/ 0 h 550"/>
                  <a:gd name="T12" fmla="*/ 0 w 548"/>
                  <a:gd name="T13" fmla="*/ 0 h 550"/>
                  <a:gd name="T14" fmla="*/ 0 w 548"/>
                  <a:gd name="T15" fmla="*/ 0 h 550"/>
                  <a:gd name="T16" fmla="*/ 0 w 548"/>
                  <a:gd name="T17" fmla="*/ 0 h 550"/>
                  <a:gd name="T18" fmla="*/ 0 w 548"/>
                  <a:gd name="T19" fmla="*/ 0 h 550"/>
                  <a:gd name="T20" fmla="*/ 0 w 548"/>
                  <a:gd name="T21" fmla="*/ 0 h 550"/>
                  <a:gd name="T22" fmla="*/ 0 w 548"/>
                  <a:gd name="T23" fmla="*/ 0 h 550"/>
                  <a:gd name="T24" fmla="*/ 0 w 548"/>
                  <a:gd name="T25" fmla="*/ 0 h 550"/>
                  <a:gd name="T26" fmla="*/ 0 w 548"/>
                  <a:gd name="T27" fmla="*/ 0 h 550"/>
                  <a:gd name="T28" fmla="*/ 0 w 548"/>
                  <a:gd name="T29" fmla="*/ 0 h 550"/>
                  <a:gd name="T30" fmla="*/ 0 w 548"/>
                  <a:gd name="T31" fmla="*/ 0 h 550"/>
                  <a:gd name="T32" fmla="*/ 0 w 548"/>
                  <a:gd name="T33" fmla="*/ 0 h 550"/>
                  <a:gd name="T34" fmla="*/ 0 w 548"/>
                  <a:gd name="T35" fmla="*/ 0 h 550"/>
                  <a:gd name="T36" fmla="*/ 0 w 548"/>
                  <a:gd name="T37" fmla="*/ 0 h 550"/>
                  <a:gd name="T38" fmla="*/ 0 w 548"/>
                  <a:gd name="T39" fmla="*/ 0 h 550"/>
                  <a:gd name="T40" fmla="*/ 0 w 548"/>
                  <a:gd name="T41" fmla="*/ 0 h 550"/>
                  <a:gd name="T42" fmla="*/ 0 w 548"/>
                  <a:gd name="T43" fmla="*/ 0 h 550"/>
                  <a:gd name="T44" fmla="*/ 0 w 548"/>
                  <a:gd name="T45" fmla="*/ 0 h 550"/>
                  <a:gd name="T46" fmla="*/ 0 w 548"/>
                  <a:gd name="T47" fmla="*/ 0 h 550"/>
                  <a:gd name="T48" fmla="*/ 0 w 548"/>
                  <a:gd name="T49" fmla="*/ 0 h 550"/>
                  <a:gd name="T50" fmla="*/ 0 w 548"/>
                  <a:gd name="T51" fmla="*/ 0 h 550"/>
                  <a:gd name="T52" fmla="*/ 0 w 548"/>
                  <a:gd name="T53" fmla="*/ 0 h 550"/>
                  <a:gd name="T54" fmla="*/ 0 w 548"/>
                  <a:gd name="T55" fmla="*/ 0 h 550"/>
                  <a:gd name="T56" fmla="*/ 0 w 548"/>
                  <a:gd name="T57" fmla="*/ 0 h 550"/>
                  <a:gd name="T58" fmla="*/ 0 w 548"/>
                  <a:gd name="T59" fmla="*/ 0 h 550"/>
                  <a:gd name="T60" fmla="*/ 0 w 548"/>
                  <a:gd name="T61" fmla="*/ 0 h 550"/>
                  <a:gd name="T62" fmla="*/ 0 w 548"/>
                  <a:gd name="T63" fmla="*/ 0 h 550"/>
                  <a:gd name="T64" fmla="*/ 0 w 548"/>
                  <a:gd name="T65" fmla="*/ 0 h 550"/>
                  <a:gd name="T66" fmla="*/ 0 w 548"/>
                  <a:gd name="T67" fmla="*/ 0 h 550"/>
                  <a:gd name="T68" fmla="*/ 0 w 548"/>
                  <a:gd name="T69" fmla="*/ 0 h 550"/>
                  <a:gd name="T70" fmla="*/ 0 w 548"/>
                  <a:gd name="T71" fmla="*/ 0 h 550"/>
                  <a:gd name="T72" fmla="*/ 0 w 548"/>
                  <a:gd name="T73" fmla="*/ 0 h 550"/>
                  <a:gd name="T74" fmla="*/ 0 w 548"/>
                  <a:gd name="T75" fmla="*/ 0 h 550"/>
                  <a:gd name="T76" fmla="*/ 0 w 548"/>
                  <a:gd name="T77" fmla="*/ 0 h 550"/>
                  <a:gd name="T78" fmla="*/ 0 w 548"/>
                  <a:gd name="T79" fmla="*/ 0 h 550"/>
                  <a:gd name="T80" fmla="*/ 0 w 548"/>
                  <a:gd name="T81" fmla="*/ 0 h 550"/>
                  <a:gd name="T82" fmla="*/ 0 w 548"/>
                  <a:gd name="T83" fmla="*/ 0 h 550"/>
                  <a:gd name="T84" fmla="*/ 0 w 548"/>
                  <a:gd name="T85" fmla="*/ 0 h 550"/>
                  <a:gd name="T86" fmla="*/ 0 w 548"/>
                  <a:gd name="T87" fmla="*/ 0 h 550"/>
                  <a:gd name="T88" fmla="*/ 0 w 548"/>
                  <a:gd name="T89" fmla="*/ 0 h 550"/>
                  <a:gd name="T90" fmla="*/ 0 w 548"/>
                  <a:gd name="T91" fmla="*/ 0 h 550"/>
                  <a:gd name="T92" fmla="*/ 0 w 548"/>
                  <a:gd name="T93" fmla="*/ 0 h 550"/>
                  <a:gd name="T94" fmla="*/ 0 w 548"/>
                  <a:gd name="T95" fmla="*/ 0 h 550"/>
                  <a:gd name="T96" fmla="*/ 0 w 548"/>
                  <a:gd name="T97" fmla="*/ 0 h 550"/>
                  <a:gd name="T98" fmla="*/ 0 w 548"/>
                  <a:gd name="T99" fmla="*/ 0 h 550"/>
                  <a:gd name="T100" fmla="*/ 0 w 548"/>
                  <a:gd name="T101" fmla="*/ 0 h 550"/>
                  <a:gd name="T102" fmla="*/ 0 w 548"/>
                  <a:gd name="T103" fmla="*/ 0 h 550"/>
                  <a:gd name="T104" fmla="*/ 0 w 548"/>
                  <a:gd name="T105" fmla="*/ 0 h 550"/>
                  <a:gd name="T106" fmla="*/ 0 w 548"/>
                  <a:gd name="T107" fmla="*/ 0 h 5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48"/>
                  <a:gd name="T163" fmla="*/ 0 h 550"/>
                  <a:gd name="T164" fmla="*/ 548 w 548"/>
                  <a:gd name="T165" fmla="*/ 550 h 55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48" h="550">
                    <a:moveTo>
                      <a:pt x="309" y="71"/>
                    </a:moveTo>
                    <a:lnTo>
                      <a:pt x="358" y="171"/>
                    </a:lnTo>
                    <a:lnTo>
                      <a:pt x="380" y="173"/>
                    </a:lnTo>
                    <a:lnTo>
                      <a:pt x="402" y="175"/>
                    </a:lnTo>
                    <a:lnTo>
                      <a:pt x="425" y="177"/>
                    </a:lnTo>
                    <a:lnTo>
                      <a:pt x="449" y="179"/>
                    </a:lnTo>
                    <a:lnTo>
                      <a:pt x="472" y="179"/>
                    </a:lnTo>
                    <a:lnTo>
                      <a:pt x="497" y="180"/>
                    </a:lnTo>
                    <a:lnTo>
                      <a:pt x="522" y="180"/>
                    </a:lnTo>
                    <a:lnTo>
                      <a:pt x="548" y="181"/>
                    </a:lnTo>
                    <a:lnTo>
                      <a:pt x="544" y="188"/>
                    </a:lnTo>
                    <a:lnTo>
                      <a:pt x="538" y="200"/>
                    </a:lnTo>
                    <a:lnTo>
                      <a:pt x="535" y="211"/>
                    </a:lnTo>
                    <a:lnTo>
                      <a:pt x="538" y="221"/>
                    </a:lnTo>
                    <a:lnTo>
                      <a:pt x="448" y="321"/>
                    </a:lnTo>
                    <a:lnTo>
                      <a:pt x="451" y="346"/>
                    </a:lnTo>
                    <a:lnTo>
                      <a:pt x="454" y="371"/>
                    </a:lnTo>
                    <a:lnTo>
                      <a:pt x="458" y="395"/>
                    </a:lnTo>
                    <a:lnTo>
                      <a:pt x="462" y="419"/>
                    </a:lnTo>
                    <a:lnTo>
                      <a:pt x="465" y="443"/>
                    </a:lnTo>
                    <a:lnTo>
                      <a:pt x="470" y="468"/>
                    </a:lnTo>
                    <a:lnTo>
                      <a:pt x="474" y="493"/>
                    </a:lnTo>
                    <a:lnTo>
                      <a:pt x="478" y="519"/>
                    </a:lnTo>
                    <a:lnTo>
                      <a:pt x="477" y="520"/>
                    </a:lnTo>
                    <a:lnTo>
                      <a:pt x="476" y="525"/>
                    </a:lnTo>
                    <a:lnTo>
                      <a:pt x="473" y="531"/>
                    </a:lnTo>
                    <a:lnTo>
                      <a:pt x="467" y="539"/>
                    </a:lnTo>
                    <a:lnTo>
                      <a:pt x="455" y="532"/>
                    </a:lnTo>
                    <a:lnTo>
                      <a:pt x="446" y="525"/>
                    </a:lnTo>
                    <a:lnTo>
                      <a:pt x="436" y="514"/>
                    </a:lnTo>
                    <a:lnTo>
                      <a:pt x="427" y="504"/>
                    </a:lnTo>
                    <a:lnTo>
                      <a:pt x="417" y="492"/>
                    </a:lnTo>
                    <a:lnTo>
                      <a:pt x="408" y="482"/>
                    </a:lnTo>
                    <a:lnTo>
                      <a:pt x="398" y="474"/>
                    </a:lnTo>
                    <a:lnTo>
                      <a:pt x="388" y="469"/>
                    </a:lnTo>
                    <a:lnTo>
                      <a:pt x="319" y="410"/>
                    </a:lnTo>
                    <a:lnTo>
                      <a:pt x="296" y="418"/>
                    </a:lnTo>
                    <a:lnTo>
                      <a:pt x="276" y="431"/>
                    </a:lnTo>
                    <a:lnTo>
                      <a:pt x="257" y="447"/>
                    </a:lnTo>
                    <a:lnTo>
                      <a:pt x="238" y="464"/>
                    </a:lnTo>
                    <a:lnTo>
                      <a:pt x="219" y="480"/>
                    </a:lnTo>
                    <a:lnTo>
                      <a:pt x="201" y="496"/>
                    </a:lnTo>
                    <a:lnTo>
                      <a:pt x="180" y="509"/>
                    </a:lnTo>
                    <a:lnTo>
                      <a:pt x="159" y="519"/>
                    </a:lnTo>
                    <a:lnTo>
                      <a:pt x="160" y="525"/>
                    </a:lnTo>
                    <a:lnTo>
                      <a:pt x="160" y="531"/>
                    </a:lnTo>
                    <a:lnTo>
                      <a:pt x="158" y="537"/>
                    </a:lnTo>
                    <a:lnTo>
                      <a:pt x="155" y="541"/>
                    </a:lnTo>
                    <a:lnTo>
                      <a:pt x="148" y="543"/>
                    </a:lnTo>
                    <a:lnTo>
                      <a:pt x="143" y="546"/>
                    </a:lnTo>
                    <a:lnTo>
                      <a:pt x="135" y="549"/>
                    </a:lnTo>
                    <a:lnTo>
                      <a:pt x="129" y="550"/>
                    </a:lnTo>
                    <a:lnTo>
                      <a:pt x="119" y="550"/>
                    </a:lnTo>
                    <a:lnTo>
                      <a:pt x="120" y="527"/>
                    </a:lnTo>
                    <a:lnTo>
                      <a:pt x="125" y="505"/>
                    </a:lnTo>
                    <a:lnTo>
                      <a:pt x="131" y="485"/>
                    </a:lnTo>
                    <a:lnTo>
                      <a:pt x="140" y="465"/>
                    </a:lnTo>
                    <a:lnTo>
                      <a:pt x="147" y="443"/>
                    </a:lnTo>
                    <a:lnTo>
                      <a:pt x="156" y="423"/>
                    </a:lnTo>
                    <a:lnTo>
                      <a:pt x="163" y="401"/>
                    </a:lnTo>
                    <a:lnTo>
                      <a:pt x="169" y="380"/>
                    </a:lnTo>
                    <a:lnTo>
                      <a:pt x="150" y="364"/>
                    </a:lnTo>
                    <a:lnTo>
                      <a:pt x="132" y="348"/>
                    </a:lnTo>
                    <a:lnTo>
                      <a:pt x="116" y="332"/>
                    </a:lnTo>
                    <a:lnTo>
                      <a:pt x="100" y="318"/>
                    </a:lnTo>
                    <a:lnTo>
                      <a:pt x="82" y="302"/>
                    </a:lnTo>
                    <a:lnTo>
                      <a:pt x="65" y="290"/>
                    </a:lnTo>
                    <a:lnTo>
                      <a:pt x="48" y="278"/>
                    </a:lnTo>
                    <a:lnTo>
                      <a:pt x="30" y="271"/>
                    </a:lnTo>
                    <a:lnTo>
                      <a:pt x="28" y="262"/>
                    </a:lnTo>
                    <a:lnTo>
                      <a:pt x="25" y="256"/>
                    </a:lnTo>
                    <a:lnTo>
                      <a:pt x="19" y="250"/>
                    </a:lnTo>
                    <a:lnTo>
                      <a:pt x="15" y="245"/>
                    </a:lnTo>
                    <a:lnTo>
                      <a:pt x="9" y="238"/>
                    </a:lnTo>
                    <a:lnTo>
                      <a:pt x="4" y="233"/>
                    </a:lnTo>
                    <a:lnTo>
                      <a:pt x="0" y="226"/>
                    </a:lnTo>
                    <a:lnTo>
                      <a:pt x="0" y="221"/>
                    </a:lnTo>
                    <a:lnTo>
                      <a:pt x="10" y="211"/>
                    </a:lnTo>
                    <a:lnTo>
                      <a:pt x="31" y="209"/>
                    </a:lnTo>
                    <a:lnTo>
                      <a:pt x="54" y="207"/>
                    </a:lnTo>
                    <a:lnTo>
                      <a:pt x="76" y="203"/>
                    </a:lnTo>
                    <a:lnTo>
                      <a:pt x="99" y="199"/>
                    </a:lnTo>
                    <a:lnTo>
                      <a:pt x="120" y="194"/>
                    </a:lnTo>
                    <a:lnTo>
                      <a:pt x="143" y="188"/>
                    </a:lnTo>
                    <a:lnTo>
                      <a:pt x="166" y="184"/>
                    </a:lnTo>
                    <a:lnTo>
                      <a:pt x="189" y="181"/>
                    </a:lnTo>
                    <a:lnTo>
                      <a:pt x="193" y="161"/>
                    </a:lnTo>
                    <a:lnTo>
                      <a:pt x="201" y="144"/>
                    </a:lnTo>
                    <a:lnTo>
                      <a:pt x="209" y="128"/>
                    </a:lnTo>
                    <a:lnTo>
                      <a:pt x="219" y="111"/>
                    </a:lnTo>
                    <a:lnTo>
                      <a:pt x="228" y="94"/>
                    </a:lnTo>
                    <a:lnTo>
                      <a:pt x="236" y="77"/>
                    </a:lnTo>
                    <a:lnTo>
                      <a:pt x="243" y="59"/>
                    </a:lnTo>
                    <a:lnTo>
                      <a:pt x="249" y="42"/>
                    </a:lnTo>
                    <a:lnTo>
                      <a:pt x="255" y="37"/>
                    </a:lnTo>
                    <a:lnTo>
                      <a:pt x="258" y="32"/>
                    </a:lnTo>
                    <a:lnTo>
                      <a:pt x="260" y="27"/>
                    </a:lnTo>
                    <a:lnTo>
                      <a:pt x="261" y="21"/>
                    </a:lnTo>
                    <a:lnTo>
                      <a:pt x="260" y="9"/>
                    </a:lnTo>
                    <a:lnTo>
                      <a:pt x="259" y="2"/>
                    </a:lnTo>
                    <a:lnTo>
                      <a:pt x="271" y="0"/>
                    </a:lnTo>
                    <a:lnTo>
                      <a:pt x="280" y="5"/>
                    </a:lnTo>
                    <a:lnTo>
                      <a:pt x="285" y="13"/>
                    </a:lnTo>
                    <a:lnTo>
                      <a:pt x="291" y="25"/>
                    </a:lnTo>
                    <a:lnTo>
                      <a:pt x="294" y="37"/>
                    </a:lnTo>
                    <a:lnTo>
                      <a:pt x="297" y="50"/>
                    </a:lnTo>
                    <a:lnTo>
                      <a:pt x="301" y="62"/>
                    </a:lnTo>
                    <a:lnTo>
                      <a:pt x="30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9" name="Freeform 32"/>
              <p:cNvSpPr>
                <a:spLocks/>
              </p:cNvSpPr>
              <p:nvPr/>
            </p:nvSpPr>
            <p:spPr bwMode="auto">
              <a:xfrm>
                <a:off x="4406" y="1413"/>
                <a:ext cx="20" cy="20"/>
              </a:xfrm>
              <a:custGeom>
                <a:avLst/>
                <a:gdLst>
                  <a:gd name="T0" fmla="*/ 0 w 80"/>
                  <a:gd name="T1" fmla="*/ 0 h 80"/>
                  <a:gd name="T2" fmla="*/ 0 w 80"/>
                  <a:gd name="T3" fmla="*/ 0 h 80"/>
                  <a:gd name="T4" fmla="*/ 0 w 80"/>
                  <a:gd name="T5" fmla="*/ 0 h 80"/>
                  <a:gd name="T6" fmla="*/ 0 w 80"/>
                  <a:gd name="T7" fmla="*/ 0 h 80"/>
                  <a:gd name="T8" fmla="*/ 0 w 80"/>
                  <a:gd name="T9" fmla="*/ 0 h 80"/>
                  <a:gd name="T10" fmla="*/ 0 w 80"/>
                  <a:gd name="T11" fmla="*/ 0 h 80"/>
                  <a:gd name="T12" fmla="*/ 0 w 80"/>
                  <a:gd name="T13" fmla="*/ 0 h 80"/>
                  <a:gd name="T14" fmla="*/ 0 w 80"/>
                  <a:gd name="T15" fmla="*/ 0 h 80"/>
                  <a:gd name="T16" fmla="*/ 0 w 80"/>
                  <a:gd name="T17" fmla="*/ 0 h 80"/>
                  <a:gd name="T18" fmla="*/ 0 w 80"/>
                  <a:gd name="T19" fmla="*/ 0 h 80"/>
                  <a:gd name="T20" fmla="*/ 0 w 80"/>
                  <a:gd name="T21" fmla="*/ 0 h 80"/>
                  <a:gd name="T22" fmla="*/ 0 w 80"/>
                  <a:gd name="T23" fmla="*/ 0 h 80"/>
                  <a:gd name="T24" fmla="*/ 0 w 80"/>
                  <a:gd name="T25" fmla="*/ 0 h 80"/>
                  <a:gd name="T26" fmla="*/ 0 w 80"/>
                  <a:gd name="T27" fmla="*/ 0 h 80"/>
                  <a:gd name="T28" fmla="*/ 0 w 80"/>
                  <a:gd name="T29" fmla="*/ 0 h 80"/>
                  <a:gd name="T30" fmla="*/ 0 w 80"/>
                  <a:gd name="T31" fmla="*/ 0 h 80"/>
                  <a:gd name="T32" fmla="*/ 0 w 80"/>
                  <a:gd name="T33" fmla="*/ 0 h 80"/>
                  <a:gd name="T34" fmla="*/ 0 w 80"/>
                  <a:gd name="T35" fmla="*/ 0 h 80"/>
                  <a:gd name="T36" fmla="*/ 0 w 80"/>
                  <a:gd name="T37" fmla="*/ 0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0"/>
                  <a:gd name="T58" fmla="*/ 0 h 80"/>
                  <a:gd name="T59" fmla="*/ 80 w 80"/>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0" h="80">
                    <a:moveTo>
                      <a:pt x="80" y="50"/>
                    </a:moveTo>
                    <a:lnTo>
                      <a:pt x="70" y="80"/>
                    </a:lnTo>
                    <a:lnTo>
                      <a:pt x="58" y="73"/>
                    </a:lnTo>
                    <a:lnTo>
                      <a:pt x="48" y="68"/>
                    </a:lnTo>
                    <a:lnTo>
                      <a:pt x="39" y="60"/>
                    </a:lnTo>
                    <a:lnTo>
                      <a:pt x="31" y="53"/>
                    </a:lnTo>
                    <a:lnTo>
                      <a:pt x="21" y="44"/>
                    </a:lnTo>
                    <a:lnTo>
                      <a:pt x="14" y="35"/>
                    </a:lnTo>
                    <a:lnTo>
                      <a:pt x="6" y="26"/>
                    </a:lnTo>
                    <a:lnTo>
                      <a:pt x="0" y="19"/>
                    </a:lnTo>
                    <a:lnTo>
                      <a:pt x="9" y="0"/>
                    </a:lnTo>
                    <a:lnTo>
                      <a:pt x="16" y="6"/>
                    </a:lnTo>
                    <a:lnTo>
                      <a:pt x="26" y="14"/>
                    </a:lnTo>
                    <a:lnTo>
                      <a:pt x="34" y="20"/>
                    </a:lnTo>
                    <a:lnTo>
                      <a:pt x="44" y="28"/>
                    </a:lnTo>
                    <a:lnTo>
                      <a:pt x="53" y="33"/>
                    </a:lnTo>
                    <a:lnTo>
                      <a:pt x="63" y="40"/>
                    </a:lnTo>
                    <a:lnTo>
                      <a:pt x="71" y="44"/>
                    </a:lnTo>
                    <a:lnTo>
                      <a:pt x="8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0" name="Freeform 33"/>
              <p:cNvSpPr>
                <a:spLocks/>
              </p:cNvSpPr>
              <p:nvPr/>
            </p:nvSpPr>
            <p:spPr bwMode="auto">
              <a:xfrm>
                <a:off x="4358" y="1423"/>
                <a:ext cx="43" cy="25"/>
              </a:xfrm>
              <a:custGeom>
                <a:avLst/>
                <a:gdLst>
                  <a:gd name="T0" fmla="*/ 0 w 169"/>
                  <a:gd name="T1" fmla="*/ 0 h 102"/>
                  <a:gd name="T2" fmla="*/ 0 w 169"/>
                  <a:gd name="T3" fmla="*/ 0 h 102"/>
                  <a:gd name="T4" fmla="*/ 0 w 169"/>
                  <a:gd name="T5" fmla="*/ 0 h 102"/>
                  <a:gd name="T6" fmla="*/ 0 w 169"/>
                  <a:gd name="T7" fmla="*/ 0 h 102"/>
                  <a:gd name="T8" fmla="*/ 0 w 169"/>
                  <a:gd name="T9" fmla="*/ 0 h 102"/>
                  <a:gd name="T10" fmla="*/ 0 w 169"/>
                  <a:gd name="T11" fmla="*/ 0 h 102"/>
                  <a:gd name="T12" fmla="*/ 0 w 169"/>
                  <a:gd name="T13" fmla="*/ 0 h 102"/>
                  <a:gd name="T14" fmla="*/ 0 w 169"/>
                  <a:gd name="T15" fmla="*/ 0 h 102"/>
                  <a:gd name="T16" fmla="*/ 0 w 169"/>
                  <a:gd name="T17" fmla="*/ 0 h 102"/>
                  <a:gd name="T18" fmla="*/ 0 w 169"/>
                  <a:gd name="T19" fmla="*/ 0 h 102"/>
                  <a:gd name="T20" fmla="*/ 0 w 169"/>
                  <a:gd name="T21" fmla="*/ 0 h 102"/>
                  <a:gd name="T22" fmla="*/ 0 w 169"/>
                  <a:gd name="T23" fmla="*/ 0 h 102"/>
                  <a:gd name="T24" fmla="*/ 0 w 169"/>
                  <a:gd name="T25" fmla="*/ 0 h 102"/>
                  <a:gd name="T26" fmla="*/ 0 w 169"/>
                  <a:gd name="T27" fmla="*/ 0 h 102"/>
                  <a:gd name="T28" fmla="*/ 0 w 169"/>
                  <a:gd name="T29" fmla="*/ 0 h 102"/>
                  <a:gd name="T30" fmla="*/ 0 w 169"/>
                  <a:gd name="T31" fmla="*/ 0 h 102"/>
                  <a:gd name="T32" fmla="*/ 0 w 169"/>
                  <a:gd name="T33" fmla="*/ 0 h 102"/>
                  <a:gd name="T34" fmla="*/ 0 w 169"/>
                  <a:gd name="T35" fmla="*/ 0 h 102"/>
                  <a:gd name="T36" fmla="*/ 0 w 169"/>
                  <a:gd name="T37" fmla="*/ 0 h 102"/>
                  <a:gd name="T38" fmla="*/ 0 w 169"/>
                  <a:gd name="T39" fmla="*/ 0 h 102"/>
                  <a:gd name="T40" fmla="*/ 0 w 169"/>
                  <a:gd name="T41" fmla="*/ 0 h 102"/>
                  <a:gd name="T42" fmla="*/ 0 w 169"/>
                  <a:gd name="T43" fmla="*/ 0 h 102"/>
                  <a:gd name="T44" fmla="*/ 0 w 169"/>
                  <a:gd name="T45" fmla="*/ 0 h 102"/>
                  <a:gd name="T46" fmla="*/ 0 w 169"/>
                  <a:gd name="T47" fmla="*/ 0 h 102"/>
                  <a:gd name="T48" fmla="*/ 0 w 169"/>
                  <a:gd name="T49" fmla="*/ 0 h 102"/>
                  <a:gd name="T50" fmla="*/ 0 w 169"/>
                  <a:gd name="T51" fmla="*/ 0 h 1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9"/>
                  <a:gd name="T79" fmla="*/ 0 h 102"/>
                  <a:gd name="T80" fmla="*/ 169 w 169"/>
                  <a:gd name="T81" fmla="*/ 102 h 10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9" h="102">
                    <a:moveTo>
                      <a:pt x="159" y="71"/>
                    </a:moveTo>
                    <a:lnTo>
                      <a:pt x="169" y="102"/>
                    </a:lnTo>
                    <a:lnTo>
                      <a:pt x="146" y="93"/>
                    </a:lnTo>
                    <a:lnTo>
                      <a:pt x="124" y="84"/>
                    </a:lnTo>
                    <a:lnTo>
                      <a:pt x="102" y="73"/>
                    </a:lnTo>
                    <a:lnTo>
                      <a:pt x="80" y="64"/>
                    </a:lnTo>
                    <a:lnTo>
                      <a:pt x="58" y="51"/>
                    </a:lnTo>
                    <a:lnTo>
                      <a:pt x="38" y="39"/>
                    </a:lnTo>
                    <a:lnTo>
                      <a:pt x="18" y="25"/>
                    </a:lnTo>
                    <a:lnTo>
                      <a:pt x="0" y="12"/>
                    </a:lnTo>
                    <a:lnTo>
                      <a:pt x="6" y="3"/>
                    </a:lnTo>
                    <a:lnTo>
                      <a:pt x="14" y="0"/>
                    </a:lnTo>
                    <a:lnTo>
                      <a:pt x="22" y="1"/>
                    </a:lnTo>
                    <a:lnTo>
                      <a:pt x="29" y="5"/>
                    </a:lnTo>
                    <a:lnTo>
                      <a:pt x="36" y="9"/>
                    </a:lnTo>
                    <a:lnTo>
                      <a:pt x="44" y="15"/>
                    </a:lnTo>
                    <a:lnTo>
                      <a:pt x="51" y="19"/>
                    </a:lnTo>
                    <a:lnTo>
                      <a:pt x="60" y="21"/>
                    </a:lnTo>
                    <a:lnTo>
                      <a:pt x="70" y="28"/>
                    </a:lnTo>
                    <a:lnTo>
                      <a:pt x="81" y="38"/>
                    </a:lnTo>
                    <a:lnTo>
                      <a:pt x="92" y="45"/>
                    </a:lnTo>
                    <a:lnTo>
                      <a:pt x="105" y="54"/>
                    </a:lnTo>
                    <a:lnTo>
                      <a:pt x="117" y="59"/>
                    </a:lnTo>
                    <a:lnTo>
                      <a:pt x="130" y="66"/>
                    </a:lnTo>
                    <a:lnTo>
                      <a:pt x="143" y="69"/>
                    </a:lnTo>
                    <a:lnTo>
                      <a:pt x="15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1" name="Freeform 34"/>
              <p:cNvSpPr>
                <a:spLocks/>
              </p:cNvSpPr>
              <p:nvPr/>
            </p:nvSpPr>
            <p:spPr bwMode="auto">
              <a:xfrm>
                <a:off x="4413" y="1423"/>
                <a:ext cx="117" cy="110"/>
              </a:xfrm>
              <a:custGeom>
                <a:avLst/>
                <a:gdLst>
                  <a:gd name="T0" fmla="*/ 0 w 467"/>
                  <a:gd name="T1" fmla="*/ 0 h 438"/>
                  <a:gd name="T2" fmla="*/ 0 w 467"/>
                  <a:gd name="T3" fmla="*/ 0 h 438"/>
                  <a:gd name="T4" fmla="*/ 0 w 467"/>
                  <a:gd name="T5" fmla="*/ 0 h 438"/>
                  <a:gd name="T6" fmla="*/ 0 w 467"/>
                  <a:gd name="T7" fmla="*/ 0 h 438"/>
                  <a:gd name="T8" fmla="*/ 0 w 467"/>
                  <a:gd name="T9" fmla="*/ 0 h 438"/>
                  <a:gd name="T10" fmla="*/ 0 w 467"/>
                  <a:gd name="T11" fmla="*/ 0 h 438"/>
                  <a:gd name="T12" fmla="*/ 0 w 467"/>
                  <a:gd name="T13" fmla="*/ 0 h 438"/>
                  <a:gd name="T14" fmla="*/ 0 w 467"/>
                  <a:gd name="T15" fmla="*/ 0 h 438"/>
                  <a:gd name="T16" fmla="*/ 0 w 467"/>
                  <a:gd name="T17" fmla="*/ 0 h 438"/>
                  <a:gd name="T18" fmla="*/ 0 w 467"/>
                  <a:gd name="T19" fmla="*/ 0 h 438"/>
                  <a:gd name="T20" fmla="*/ 0 w 467"/>
                  <a:gd name="T21" fmla="*/ 0 h 438"/>
                  <a:gd name="T22" fmla="*/ 0 w 467"/>
                  <a:gd name="T23" fmla="*/ 0 h 438"/>
                  <a:gd name="T24" fmla="*/ 0 w 467"/>
                  <a:gd name="T25" fmla="*/ 0 h 438"/>
                  <a:gd name="T26" fmla="*/ 0 w 467"/>
                  <a:gd name="T27" fmla="*/ 0 h 438"/>
                  <a:gd name="T28" fmla="*/ 0 w 467"/>
                  <a:gd name="T29" fmla="*/ 0 h 438"/>
                  <a:gd name="T30" fmla="*/ 0 w 467"/>
                  <a:gd name="T31" fmla="*/ 0 h 438"/>
                  <a:gd name="T32" fmla="*/ 0 w 467"/>
                  <a:gd name="T33" fmla="*/ 0 h 438"/>
                  <a:gd name="T34" fmla="*/ 0 w 467"/>
                  <a:gd name="T35" fmla="*/ 0 h 438"/>
                  <a:gd name="T36" fmla="*/ 0 w 467"/>
                  <a:gd name="T37" fmla="*/ 0 h 438"/>
                  <a:gd name="T38" fmla="*/ 0 w 467"/>
                  <a:gd name="T39" fmla="*/ 0 h 438"/>
                  <a:gd name="T40" fmla="*/ 0 w 467"/>
                  <a:gd name="T41" fmla="*/ 0 h 438"/>
                  <a:gd name="T42" fmla="*/ 0 w 467"/>
                  <a:gd name="T43" fmla="*/ 0 h 438"/>
                  <a:gd name="T44" fmla="*/ 0 w 467"/>
                  <a:gd name="T45" fmla="*/ 0 h 438"/>
                  <a:gd name="T46" fmla="*/ 0 w 467"/>
                  <a:gd name="T47" fmla="*/ 0 h 438"/>
                  <a:gd name="T48" fmla="*/ 0 w 467"/>
                  <a:gd name="T49" fmla="*/ 0 h 438"/>
                  <a:gd name="T50" fmla="*/ 0 w 467"/>
                  <a:gd name="T51" fmla="*/ 0 h 438"/>
                  <a:gd name="T52" fmla="*/ 0 w 467"/>
                  <a:gd name="T53" fmla="*/ 0 h 438"/>
                  <a:gd name="T54" fmla="*/ 0 w 467"/>
                  <a:gd name="T55" fmla="*/ 0 h 438"/>
                  <a:gd name="T56" fmla="*/ 0 w 467"/>
                  <a:gd name="T57" fmla="*/ 0 h 438"/>
                  <a:gd name="T58" fmla="*/ 0 w 467"/>
                  <a:gd name="T59" fmla="*/ 0 h 438"/>
                  <a:gd name="T60" fmla="*/ 0 w 467"/>
                  <a:gd name="T61" fmla="*/ 0 h 438"/>
                  <a:gd name="T62" fmla="*/ 0 w 467"/>
                  <a:gd name="T63" fmla="*/ 0 h 438"/>
                  <a:gd name="T64" fmla="*/ 0 w 467"/>
                  <a:gd name="T65" fmla="*/ 0 h 438"/>
                  <a:gd name="T66" fmla="*/ 0 w 467"/>
                  <a:gd name="T67" fmla="*/ 0 h 438"/>
                  <a:gd name="T68" fmla="*/ 0 w 467"/>
                  <a:gd name="T69" fmla="*/ 0 h 438"/>
                  <a:gd name="T70" fmla="*/ 0 w 467"/>
                  <a:gd name="T71" fmla="*/ 0 h 438"/>
                  <a:gd name="T72" fmla="*/ 0 w 467"/>
                  <a:gd name="T73" fmla="*/ 0 h 438"/>
                  <a:gd name="T74" fmla="*/ 0 w 467"/>
                  <a:gd name="T75" fmla="*/ 0 h 438"/>
                  <a:gd name="T76" fmla="*/ 0 w 467"/>
                  <a:gd name="T77" fmla="*/ 0 h 438"/>
                  <a:gd name="T78" fmla="*/ 0 w 467"/>
                  <a:gd name="T79" fmla="*/ 0 h 438"/>
                  <a:gd name="T80" fmla="*/ 0 w 467"/>
                  <a:gd name="T81" fmla="*/ 0 h 438"/>
                  <a:gd name="T82" fmla="*/ 0 w 467"/>
                  <a:gd name="T83" fmla="*/ 0 h 438"/>
                  <a:gd name="T84" fmla="*/ 0 w 467"/>
                  <a:gd name="T85" fmla="*/ 0 h 438"/>
                  <a:gd name="T86" fmla="*/ 0 w 467"/>
                  <a:gd name="T87" fmla="*/ 0 h 438"/>
                  <a:gd name="T88" fmla="*/ 0 w 467"/>
                  <a:gd name="T89" fmla="*/ 0 h 438"/>
                  <a:gd name="T90" fmla="*/ 0 w 467"/>
                  <a:gd name="T91" fmla="*/ 0 h 438"/>
                  <a:gd name="T92" fmla="*/ 0 w 467"/>
                  <a:gd name="T93" fmla="*/ 0 h 438"/>
                  <a:gd name="T94" fmla="*/ 0 w 467"/>
                  <a:gd name="T95" fmla="*/ 0 h 438"/>
                  <a:gd name="T96" fmla="*/ 0 w 467"/>
                  <a:gd name="T97" fmla="*/ 0 h 438"/>
                  <a:gd name="T98" fmla="*/ 0 w 467"/>
                  <a:gd name="T99" fmla="*/ 0 h 438"/>
                  <a:gd name="T100" fmla="*/ 0 w 467"/>
                  <a:gd name="T101" fmla="*/ 0 h 438"/>
                  <a:gd name="T102" fmla="*/ 0 w 467"/>
                  <a:gd name="T103" fmla="*/ 0 h 438"/>
                  <a:gd name="T104" fmla="*/ 0 w 467"/>
                  <a:gd name="T105" fmla="*/ 0 h 438"/>
                  <a:gd name="T106" fmla="*/ 0 w 467"/>
                  <a:gd name="T107" fmla="*/ 0 h 438"/>
                  <a:gd name="T108" fmla="*/ 0 w 467"/>
                  <a:gd name="T109" fmla="*/ 0 h 438"/>
                  <a:gd name="T110" fmla="*/ 0 w 467"/>
                  <a:gd name="T111" fmla="*/ 0 h 438"/>
                  <a:gd name="T112" fmla="*/ 0 w 467"/>
                  <a:gd name="T113" fmla="*/ 0 h 438"/>
                  <a:gd name="T114" fmla="*/ 0 w 467"/>
                  <a:gd name="T115" fmla="*/ 0 h 438"/>
                  <a:gd name="T116" fmla="*/ 0 w 467"/>
                  <a:gd name="T117" fmla="*/ 0 h 438"/>
                  <a:gd name="T118" fmla="*/ 0 w 467"/>
                  <a:gd name="T119" fmla="*/ 0 h 438"/>
                  <a:gd name="T120" fmla="*/ 0 w 467"/>
                  <a:gd name="T121" fmla="*/ 0 h 438"/>
                  <a:gd name="T122" fmla="*/ 0 w 467"/>
                  <a:gd name="T123" fmla="*/ 0 h 4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7"/>
                  <a:gd name="T187" fmla="*/ 0 h 438"/>
                  <a:gd name="T188" fmla="*/ 467 w 467"/>
                  <a:gd name="T189" fmla="*/ 438 h 43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7" h="438">
                    <a:moveTo>
                      <a:pt x="318" y="169"/>
                    </a:moveTo>
                    <a:lnTo>
                      <a:pt x="333" y="159"/>
                    </a:lnTo>
                    <a:lnTo>
                      <a:pt x="350" y="154"/>
                    </a:lnTo>
                    <a:lnTo>
                      <a:pt x="369" y="152"/>
                    </a:lnTo>
                    <a:lnTo>
                      <a:pt x="388" y="153"/>
                    </a:lnTo>
                    <a:lnTo>
                      <a:pt x="408" y="154"/>
                    </a:lnTo>
                    <a:lnTo>
                      <a:pt x="427" y="156"/>
                    </a:lnTo>
                    <a:lnTo>
                      <a:pt x="447" y="157"/>
                    </a:lnTo>
                    <a:lnTo>
                      <a:pt x="467" y="159"/>
                    </a:lnTo>
                    <a:lnTo>
                      <a:pt x="377" y="269"/>
                    </a:lnTo>
                    <a:lnTo>
                      <a:pt x="408" y="427"/>
                    </a:lnTo>
                    <a:lnTo>
                      <a:pt x="396" y="417"/>
                    </a:lnTo>
                    <a:lnTo>
                      <a:pt x="386" y="404"/>
                    </a:lnTo>
                    <a:lnTo>
                      <a:pt x="375" y="390"/>
                    </a:lnTo>
                    <a:lnTo>
                      <a:pt x="366" y="377"/>
                    </a:lnTo>
                    <a:lnTo>
                      <a:pt x="355" y="365"/>
                    </a:lnTo>
                    <a:lnTo>
                      <a:pt x="344" y="357"/>
                    </a:lnTo>
                    <a:lnTo>
                      <a:pt x="331" y="353"/>
                    </a:lnTo>
                    <a:lnTo>
                      <a:pt x="318" y="358"/>
                    </a:lnTo>
                    <a:lnTo>
                      <a:pt x="311" y="349"/>
                    </a:lnTo>
                    <a:lnTo>
                      <a:pt x="305" y="343"/>
                    </a:lnTo>
                    <a:lnTo>
                      <a:pt x="295" y="336"/>
                    </a:lnTo>
                    <a:lnTo>
                      <a:pt x="286" y="333"/>
                    </a:lnTo>
                    <a:lnTo>
                      <a:pt x="276" y="328"/>
                    </a:lnTo>
                    <a:lnTo>
                      <a:pt x="266" y="328"/>
                    </a:lnTo>
                    <a:lnTo>
                      <a:pt x="256" y="332"/>
                    </a:lnTo>
                    <a:lnTo>
                      <a:pt x="248" y="338"/>
                    </a:lnTo>
                    <a:lnTo>
                      <a:pt x="129" y="438"/>
                    </a:lnTo>
                    <a:lnTo>
                      <a:pt x="129" y="422"/>
                    </a:lnTo>
                    <a:lnTo>
                      <a:pt x="133" y="408"/>
                    </a:lnTo>
                    <a:lnTo>
                      <a:pt x="138" y="391"/>
                    </a:lnTo>
                    <a:lnTo>
                      <a:pt x="144" y="377"/>
                    </a:lnTo>
                    <a:lnTo>
                      <a:pt x="149" y="362"/>
                    </a:lnTo>
                    <a:lnTo>
                      <a:pt x="154" y="347"/>
                    </a:lnTo>
                    <a:lnTo>
                      <a:pt x="157" y="332"/>
                    </a:lnTo>
                    <a:lnTo>
                      <a:pt x="159" y="318"/>
                    </a:lnTo>
                    <a:lnTo>
                      <a:pt x="0" y="179"/>
                    </a:lnTo>
                    <a:lnTo>
                      <a:pt x="14" y="177"/>
                    </a:lnTo>
                    <a:lnTo>
                      <a:pt x="30" y="173"/>
                    </a:lnTo>
                    <a:lnTo>
                      <a:pt x="47" y="169"/>
                    </a:lnTo>
                    <a:lnTo>
                      <a:pt x="64" y="166"/>
                    </a:lnTo>
                    <a:lnTo>
                      <a:pt x="80" y="161"/>
                    </a:lnTo>
                    <a:lnTo>
                      <a:pt x="97" y="160"/>
                    </a:lnTo>
                    <a:lnTo>
                      <a:pt x="113" y="162"/>
                    </a:lnTo>
                    <a:lnTo>
                      <a:pt x="129" y="169"/>
                    </a:lnTo>
                    <a:lnTo>
                      <a:pt x="136" y="165"/>
                    </a:lnTo>
                    <a:lnTo>
                      <a:pt x="142" y="164"/>
                    </a:lnTo>
                    <a:lnTo>
                      <a:pt x="148" y="164"/>
                    </a:lnTo>
                    <a:lnTo>
                      <a:pt x="154" y="164"/>
                    </a:lnTo>
                    <a:lnTo>
                      <a:pt x="159" y="162"/>
                    </a:lnTo>
                    <a:lnTo>
                      <a:pt x="165" y="162"/>
                    </a:lnTo>
                    <a:lnTo>
                      <a:pt x="171" y="161"/>
                    </a:lnTo>
                    <a:lnTo>
                      <a:pt x="179" y="159"/>
                    </a:lnTo>
                    <a:lnTo>
                      <a:pt x="229" y="0"/>
                    </a:lnTo>
                    <a:lnTo>
                      <a:pt x="239" y="21"/>
                    </a:lnTo>
                    <a:lnTo>
                      <a:pt x="248" y="43"/>
                    </a:lnTo>
                    <a:lnTo>
                      <a:pt x="258" y="65"/>
                    </a:lnTo>
                    <a:lnTo>
                      <a:pt x="269" y="88"/>
                    </a:lnTo>
                    <a:lnTo>
                      <a:pt x="279" y="108"/>
                    </a:lnTo>
                    <a:lnTo>
                      <a:pt x="291" y="129"/>
                    </a:lnTo>
                    <a:lnTo>
                      <a:pt x="304" y="148"/>
                    </a:lnTo>
                    <a:lnTo>
                      <a:pt x="318" y="1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2" name="Freeform 35"/>
              <p:cNvSpPr>
                <a:spLocks/>
              </p:cNvSpPr>
              <p:nvPr/>
            </p:nvSpPr>
            <p:spPr bwMode="auto">
              <a:xfrm>
                <a:off x="4556" y="1456"/>
                <a:ext cx="44" cy="12"/>
              </a:xfrm>
              <a:custGeom>
                <a:avLst/>
                <a:gdLst>
                  <a:gd name="T0" fmla="*/ 0 w 174"/>
                  <a:gd name="T1" fmla="*/ 0 h 50"/>
                  <a:gd name="T2" fmla="*/ 0 w 174"/>
                  <a:gd name="T3" fmla="*/ 0 h 50"/>
                  <a:gd name="T4" fmla="*/ 0 w 174"/>
                  <a:gd name="T5" fmla="*/ 0 h 50"/>
                  <a:gd name="T6" fmla="*/ 0 w 174"/>
                  <a:gd name="T7" fmla="*/ 0 h 50"/>
                  <a:gd name="T8" fmla="*/ 0 w 174"/>
                  <a:gd name="T9" fmla="*/ 0 h 50"/>
                  <a:gd name="T10" fmla="*/ 0 w 174"/>
                  <a:gd name="T11" fmla="*/ 0 h 50"/>
                  <a:gd name="T12" fmla="*/ 0 w 174"/>
                  <a:gd name="T13" fmla="*/ 0 h 50"/>
                  <a:gd name="T14" fmla="*/ 0 w 174"/>
                  <a:gd name="T15" fmla="*/ 0 h 50"/>
                  <a:gd name="T16" fmla="*/ 0 w 174"/>
                  <a:gd name="T17" fmla="*/ 0 h 50"/>
                  <a:gd name="T18" fmla="*/ 0 w 174"/>
                  <a:gd name="T19" fmla="*/ 0 h 50"/>
                  <a:gd name="T20" fmla="*/ 0 w 174"/>
                  <a:gd name="T21" fmla="*/ 0 h 50"/>
                  <a:gd name="T22" fmla="*/ 0 w 174"/>
                  <a:gd name="T23" fmla="*/ 0 h 50"/>
                  <a:gd name="T24" fmla="*/ 0 w 174"/>
                  <a:gd name="T25" fmla="*/ 0 h 50"/>
                  <a:gd name="T26" fmla="*/ 0 w 174"/>
                  <a:gd name="T27" fmla="*/ 0 h 50"/>
                  <a:gd name="T28" fmla="*/ 0 w 174"/>
                  <a:gd name="T29" fmla="*/ 0 h 50"/>
                  <a:gd name="T30" fmla="*/ 0 w 174"/>
                  <a:gd name="T31" fmla="*/ 0 h 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4"/>
                  <a:gd name="T49" fmla="*/ 0 h 50"/>
                  <a:gd name="T50" fmla="*/ 174 w 174"/>
                  <a:gd name="T51" fmla="*/ 50 h 5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4" h="50">
                    <a:moveTo>
                      <a:pt x="174" y="10"/>
                    </a:moveTo>
                    <a:lnTo>
                      <a:pt x="174" y="19"/>
                    </a:lnTo>
                    <a:lnTo>
                      <a:pt x="15" y="50"/>
                    </a:lnTo>
                    <a:lnTo>
                      <a:pt x="7" y="48"/>
                    </a:lnTo>
                    <a:lnTo>
                      <a:pt x="2" y="43"/>
                    </a:lnTo>
                    <a:lnTo>
                      <a:pt x="0" y="37"/>
                    </a:lnTo>
                    <a:lnTo>
                      <a:pt x="5" y="30"/>
                    </a:lnTo>
                    <a:lnTo>
                      <a:pt x="27" y="28"/>
                    </a:lnTo>
                    <a:lnTo>
                      <a:pt x="48" y="25"/>
                    </a:lnTo>
                    <a:lnTo>
                      <a:pt x="70" y="19"/>
                    </a:lnTo>
                    <a:lnTo>
                      <a:pt x="93" y="15"/>
                    </a:lnTo>
                    <a:lnTo>
                      <a:pt x="114" y="9"/>
                    </a:lnTo>
                    <a:lnTo>
                      <a:pt x="134" y="4"/>
                    </a:lnTo>
                    <a:lnTo>
                      <a:pt x="154" y="0"/>
                    </a:lnTo>
                    <a:lnTo>
                      <a:pt x="174" y="0"/>
                    </a:lnTo>
                    <a:lnTo>
                      <a:pt x="17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3" name="Freeform 36"/>
              <p:cNvSpPr>
                <a:spLocks/>
              </p:cNvSpPr>
              <p:nvPr/>
            </p:nvSpPr>
            <p:spPr bwMode="auto">
              <a:xfrm>
                <a:off x="4363" y="1468"/>
                <a:ext cx="25" cy="10"/>
              </a:xfrm>
              <a:custGeom>
                <a:avLst/>
                <a:gdLst>
                  <a:gd name="T0" fmla="*/ 0 w 100"/>
                  <a:gd name="T1" fmla="*/ 0 h 41"/>
                  <a:gd name="T2" fmla="*/ 0 w 100"/>
                  <a:gd name="T3" fmla="*/ 0 h 41"/>
                  <a:gd name="T4" fmla="*/ 0 w 100"/>
                  <a:gd name="T5" fmla="*/ 0 h 41"/>
                  <a:gd name="T6" fmla="*/ 0 w 100"/>
                  <a:gd name="T7" fmla="*/ 0 h 41"/>
                  <a:gd name="T8" fmla="*/ 0 w 100"/>
                  <a:gd name="T9" fmla="*/ 0 h 41"/>
                  <a:gd name="T10" fmla="*/ 0 w 100"/>
                  <a:gd name="T11" fmla="*/ 0 h 41"/>
                  <a:gd name="T12" fmla="*/ 0 w 100"/>
                  <a:gd name="T13" fmla="*/ 0 h 41"/>
                  <a:gd name="T14" fmla="*/ 0 w 100"/>
                  <a:gd name="T15" fmla="*/ 0 h 41"/>
                  <a:gd name="T16" fmla="*/ 0 w 100"/>
                  <a:gd name="T17" fmla="*/ 0 h 41"/>
                  <a:gd name="T18" fmla="*/ 0 w 100"/>
                  <a:gd name="T19" fmla="*/ 0 h 41"/>
                  <a:gd name="T20" fmla="*/ 0 w 100"/>
                  <a:gd name="T21" fmla="*/ 0 h 41"/>
                  <a:gd name="T22" fmla="*/ 0 w 100"/>
                  <a:gd name="T23" fmla="*/ 0 h 41"/>
                  <a:gd name="T24" fmla="*/ 0 w 100"/>
                  <a:gd name="T25" fmla="*/ 0 h 41"/>
                  <a:gd name="T26" fmla="*/ 0 w 100"/>
                  <a:gd name="T27" fmla="*/ 0 h 41"/>
                  <a:gd name="T28" fmla="*/ 0 w 100"/>
                  <a:gd name="T29" fmla="*/ 0 h 41"/>
                  <a:gd name="T30" fmla="*/ 0 w 100"/>
                  <a:gd name="T31" fmla="*/ 0 h 41"/>
                  <a:gd name="T32" fmla="*/ 0 w 100"/>
                  <a:gd name="T33" fmla="*/ 0 h 41"/>
                  <a:gd name="T34" fmla="*/ 0 w 100"/>
                  <a:gd name="T35" fmla="*/ 0 h 41"/>
                  <a:gd name="T36" fmla="*/ 0 w 100"/>
                  <a:gd name="T37" fmla="*/ 0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
                  <a:gd name="T58" fmla="*/ 0 h 41"/>
                  <a:gd name="T59" fmla="*/ 100 w 100"/>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 h="41">
                    <a:moveTo>
                      <a:pt x="100" y="0"/>
                    </a:moveTo>
                    <a:lnTo>
                      <a:pt x="99" y="6"/>
                    </a:lnTo>
                    <a:lnTo>
                      <a:pt x="99" y="15"/>
                    </a:lnTo>
                    <a:lnTo>
                      <a:pt x="98" y="23"/>
                    </a:lnTo>
                    <a:lnTo>
                      <a:pt x="96" y="30"/>
                    </a:lnTo>
                    <a:lnTo>
                      <a:pt x="92" y="36"/>
                    </a:lnTo>
                    <a:lnTo>
                      <a:pt x="87" y="40"/>
                    </a:lnTo>
                    <a:lnTo>
                      <a:pt x="80" y="41"/>
                    </a:lnTo>
                    <a:lnTo>
                      <a:pt x="71" y="40"/>
                    </a:lnTo>
                    <a:lnTo>
                      <a:pt x="0" y="29"/>
                    </a:lnTo>
                    <a:lnTo>
                      <a:pt x="6" y="19"/>
                    </a:lnTo>
                    <a:lnTo>
                      <a:pt x="15" y="15"/>
                    </a:lnTo>
                    <a:lnTo>
                      <a:pt x="26" y="14"/>
                    </a:lnTo>
                    <a:lnTo>
                      <a:pt x="42" y="14"/>
                    </a:lnTo>
                    <a:lnTo>
                      <a:pt x="55" y="13"/>
                    </a:lnTo>
                    <a:lnTo>
                      <a:pt x="69" y="12"/>
                    </a:lnTo>
                    <a:lnTo>
                      <a:pt x="81" y="7"/>
                    </a:lnTo>
                    <a:lnTo>
                      <a:pt x="90" y="0"/>
                    </a:lnTo>
                    <a:lnTo>
                      <a:pt x="10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4" name="Freeform 37"/>
              <p:cNvSpPr>
                <a:spLocks/>
              </p:cNvSpPr>
              <p:nvPr/>
            </p:nvSpPr>
            <p:spPr bwMode="auto">
              <a:xfrm>
                <a:off x="4555" y="1488"/>
                <a:ext cx="27" cy="6"/>
              </a:xfrm>
              <a:custGeom>
                <a:avLst/>
                <a:gdLst>
                  <a:gd name="T0" fmla="*/ 0 w 110"/>
                  <a:gd name="T1" fmla="*/ 0 h 26"/>
                  <a:gd name="T2" fmla="*/ 0 w 110"/>
                  <a:gd name="T3" fmla="*/ 0 h 26"/>
                  <a:gd name="T4" fmla="*/ 0 w 110"/>
                  <a:gd name="T5" fmla="*/ 0 h 26"/>
                  <a:gd name="T6" fmla="*/ 0 w 110"/>
                  <a:gd name="T7" fmla="*/ 0 h 26"/>
                  <a:gd name="T8" fmla="*/ 0 w 110"/>
                  <a:gd name="T9" fmla="*/ 0 h 26"/>
                  <a:gd name="T10" fmla="*/ 0 w 110"/>
                  <a:gd name="T11" fmla="*/ 0 h 26"/>
                  <a:gd name="T12" fmla="*/ 0 w 110"/>
                  <a:gd name="T13" fmla="*/ 0 h 26"/>
                  <a:gd name="T14" fmla="*/ 0 w 110"/>
                  <a:gd name="T15" fmla="*/ 0 h 26"/>
                  <a:gd name="T16" fmla="*/ 0 w 110"/>
                  <a:gd name="T17" fmla="*/ 0 h 26"/>
                  <a:gd name="T18" fmla="*/ 0 w 110"/>
                  <a:gd name="T19" fmla="*/ 0 h 26"/>
                  <a:gd name="T20" fmla="*/ 0 w 110"/>
                  <a:gd name="T21" fmla="*/ 0 h 26"/>
                  <a:gd name="T22" fmla="*/ 0 w 110"/>
                  <a:gd name="T23" fmla="*/ 0 h 26"/>
                  <a:gd name="T24" fmla="*/ 0 w 110"/>
                  <a:gd name="T25" fmla="*/ 0 h 26"/>
                  <a:gd name="T26" fmla="*/ 0 w 110"/>
                  <a:gd name="T27" fmla="*/ 0 h 26"/>
                  <a:gd name="T28" fmla="*/ 0 w 110"/>
                  <a:gd name="T29" fmla="*/ 0 h 26"/>
                  <a:gd name="T30" fmla="*/ 0 w 110"/>
                  <a:gd name="T31" fmla="*/ 0 h 26"/>
                  <a:gd name="T32" fmla="*/ 0 w 110"/>
                  <a:gd name="T33" fmla="*/ 0 h 26"/>
                  <a:gd name="T34" fmla="*/ 0 w 110"/>
                  <a:gd name="T35" fmla="*/ 0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0"/>
                  <a:gd name="T55" fmla="*/ 0 h 26"/>
                  <a:gd name="T56" fmla="*/ 110 w 11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0" h="26">
                    <a:moveTo>
                      <a:pt x="110" y="21"/>
                    </a:moveTo>
                    <a:lnTo>
                      <a:pt x="97" y="23"/>
                    </a:lnTo>
                    <a:lnTo>
                      <a:pt x="85" y="25"/>
                    </a:lnTo>
                    <a:lnTo>
                      <a:pt x="71" y="25"/>
                    </a:lnTo>
                    <a:lnTo>
                      <a:pt x="58" y="26"/>
                    </a:lnTo>
                    <a:lnTo>
                      <a:pt x="43" y="24"/>
                    </a:lnTo>
                    <a:lnTo>
                      <a:pt x="28" y="22"/>
                    </a:lnTo>
                    <a:lnTo>
                      <a:pt x="14" y="16"/>
                    </a:lnTo>
                    <a:lnTo>
                      <a:pt x="0" y="11"/>
                    </a:lnTo>
                    <a:lnTo>
                      <a:pt x="14" y="4"/>
                    </a:lnTo>
                    <a:lnTo>
                      <a:pt x="28" y="1"/>
                    </a:lnTo>
                    <a:lnTo>
                      <a:pt x="43" y="0"/>
                    </a:lnTo>
                    <a:lnTo>
                      <a:pt x="58" y="2"/>
                    </a:lnTo>
                    <a:lnTo>
                      <a:pt x="71" y="4"/>
                    </a:lnTo>
                    <a:lnTo>
                      <a:pt x="85" y="8"/>
                    </a:lnTo>
                    <a:lnTo>
                      <a:pt x="97" y="9"/>
                    </a:lnTo>
                    <a:lnTo>
                      <a:pt x="110" y="11"/>
                    </a:lnTo>
                    <a:lnTo>
                      <a:pt x="1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5" name="Freeform 38"/>
              <p:cNvSpPr>
                <a:spLocks/>
              </p:cNvSpPr>
              <p:nvPr/>
            </p:nvSpPr>
            <p:spPr bwMode="auto">
              <a:xfrm>
                <a:off x="4344" y="1500"/>
                <a:ext cx="59" cy="10"/>
              </a:xfrm>
              <a:custGeom>
                <a:avLst/>
                <a:gdLst>
                  <a:gd name="T0" fmla="*/ 0 w 239"/>
                  <a:gd name="T1" fmla="*/ 0 h 40"/>
                  <a:gd name="T2" fmla="*/ 0 w 239"/>
                  <a:gd name="T3" fmla="*/ 0 h 40"/>
                  <a:gd name="T4" fmla="*/ 0 w 239"/>
                  <a:gd name="T5" fmla="*/ 0 h 40"/>
                  <a:gd name="T6" fmla="*/ 0 w 239"/>
                  <a:gd name="T7" fmla="*/ 0 h 40"/>
                  <a:gd name="T8" fmla="*/ 0 w 239"/>
                  <a:gd name="T9" fmla="*/ 0 h 40"/>
                  <a:gd name="T10" fmla="*/ 0 w 239"/>
                  <a:gd name="T11" fmla="*/ 0 h 40"/>
                  <a:gd name="T12" fmla="*/ 0 w 239"/>
                  <a:gd name="T13" fmla="*/ 0 h 40"/>
                  <a:gd name="T14" fmla="*/ 0 w 239"/>
                  <a:gd name="T15" fmla="*/ 0 h 40"/>
                  <a:gd name="T16" fmla="*/ 0 w 239"/>
                  <a:gd name="T17" fmla="*/ 0 h 40"/>
                  <a:gd name="T18" fmla="*/ 0 w 239"/>
                  <a:gd name="T19" fmla="*/ 0 h 40"/>
                  <a:gd name="T20" fmla="*/ 0 w 239"/>
                  <a:gd name="T21" fmla="*/ 0 h 40"/>
                  <a:gd name="T22" fmla="*/ 0 w 239"/>
                  <a:gd name="T23" fmla="*/ 0 h 40"/>
                  <a:gd name="T24" fmla="*/ 0 w 239"/>
                  <a:gd name="T25" fmla="*/ 0 h 40"/>
                  <a:gd name="T26" fmla="*/ 0 w 239"/>
                  <a:gd name="T27" fmla="*/ 0 h 40"/>
                  <a:gd name="T28" fmla="*/ 0 w 239"/>
                  <a:gd name="T29" fmla="*/ 0 h 40"/>
                  <a:gd name="T30" fmla="*/ 0 w 239"/>
                  <a:gd name="T31" fmla="*/ 0 h 40"/>
                  <a:gd name="T32" fmla="*/ 0 w 239"/>
                  <a:gd name="T33" fmla="*/ 0 h 40"/>
                  <a:gd name="T34" fmla="*/ 0 w 239"/>
                  <a:gd name="T35" fmla="*/ 0 h 40"/>
                  <a:gd name="T36" fmla="*/ 0 w 239"/>
                  <a:gd name="T37" fmla="*/ 0 h 40"/>
                  <a:gd name="T38" fmla="*/ 0 w 239"/>
                  <a:gd name="T39" fmla="*/ 0 h 40"/>
                  <a:gd name="T40" fmla="*/ 0 w 239"/>
                  <a:gd name="T41" fmla="*/ 0 h 40"/>
                  <a:gd name="T42" fmla="*/ 0 w 239"/>
                  <a:gd name="T43" fmla="*/ 0 h 40"/>
                  <a:gd name="T44" fmla="*/ 0 w 239"/>
                  <a:gd name="T45" fmla="*/ 0 h 40"/>
                  <a:gd name="T46" fmla="*/ 0 w 239"/>
                  <a:gd name="T47" fmla="*/ 0 h 40"/>
                  <a:gd name="T48" fmla="*/ 0 w 239"/>
                  <a:gd name="T49" fmla="*/ 0 h 40"/>
                  <a:gd name="T50" fmla="*/ 0 w 239"/>
                  <a:gd name="T51" fmla="*/ 0 h 40"/>
                  <a:gd name="T52" fmla="*/ 0 w 239"/>
                  <a:gd name="T53" fmla="*/ 0 h 40"/>
                  <a:gd name="T54" fmla="*/ 0 w 239"/>
                  <a:gd name="T55" fmla="*/ 0 h 40"/>
                  <a:gd name="T56" fmla="*/ 0 w 239"/>
                  <a:gd name="T57" fmla="*/ 0 h 40"/>
                  <a:gd name="T58" fmla="*/ 0 w 239"/>
                  <a:gd name="T59" fmla="*/ 0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9"/>
                  <a:gd name="T91" fmla="*/ 0 h 40"/>
                  <a:gd name="T92" fmla="*/ 239 w 239"/>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9" h="40">
                    <a:moveTo>
                      <a:pt x="239" y="0"/>
                    </a:moveTo>
                    <a:lnTo>
                      <a:pt x="237" y="6"/>
                    </a:lnTo>
                    <a:lnTo>
                      <a:pt x="235" y="13"/>
                    </a:lnTo>
                    <a:lnTo>
                      <a:pt x="230" y="17"/>
                    </a:lnTo>
                    <a:lnTo>
                      <a:pt x="227" y="23"/>
                    </a:lnTo>
                    <a:lnTo>
                      <a:pt x="217" y="28"/>
                    </a:lnTo>
                    <a:lnTo>
                      <a:pt x="210" y="30"/>
                    </a:lnTo>
                    <a:lnTo>
                      <a:pt x="182" y="32"/>
                    </a:lnTo>
                    <a:lnTo>
                      <a:pt x="156" y="33"/>
                    </a:lnTo>
                    <a:lnTo>
                      <a:pt x="130" y="33"/>
                    </a:lnTo>
                    <a:lnTo>
                      <a:pt x="104" y="35"/>
                    </a:lnTo>
                    <a:lnTo>
                      <a:pt x="78" y="35"/>
                    </a:lnTo>
                    <a:lnTo>
                      <a:pt x="52" y="35"/>
                    </a:lnTo>
                    <a:lnTo>
                      <a:pt x="26" y="36"/>
                    </a:lnTo>
                    <a:lnTo>
                      <a:pt x="0" y="40"/>
                    </a:lnTo>
                    <a:lnTo>
                      <a:pt x="0" y="30"/>
                    </a:lnTo>
                    <a:lnTo>
                      <a:pt x="25" y="20"/>
                    </a:lnTo>
                    <a:lnTo>
                      <a:pt x="51" y="16"/>
                    </a:lnTo>
                    <a:lnTo>
                      <a:pt x="76" y="15"/>
                    </a:lnTo>
                    <a:lnTo>
                      <a:pt x="102" y="15"/>
                    </a:lnTo>
                    <a:lnTo>
                      <a:pt x="126" y="14"/>
                    </a:lnTo>
                    <a:lnTo>
                      <a:pt x="151" y="13"/>
                    </a:lnTo>
                    <a:lnTo>
                      <a:pt x="175" y="7"/>
                    </a:lnTo>
                    <a:lnTo>
                      <a:pt x="199" y="0"/>
                    </a:lnTo>
                    <a:lnTo>
                      <a:pt x="206" y="0"/>
                    </a:lnTo>
                    <a:lnTo>
                      <a:pt x="215" y="0"/>
                    </a:lnTo>
                    <a:lnTo>
                      <a:pt x="219" y="0"/>
                    </a:lnTo>
                    <a:lnTo>
                      <a:pt x="225" y="0"/>
                    </a:lnTo>
                    <a:lnTo>
                      <a:pt x="231" y="0"/>
                    </a:lnTo>
                    <a:lnTo>
                      <a:pt x="2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6" name="Freeform 39"/>
              <p:cNvSpPr>
                <a:spLocks/>
              </p:cNvSpPr>
              <p:nvPr/>
            </p:nvSpPr>
            <p:spPr bwMode="auto">
              <a:xfrm>
                <a:off x="4553" y="1515"/>
                <a:ext cx="42" cy="23"/>
              </a:xfrm>
              <a:custGeom>
                <a:avLst/>
                <a:gdLst>
                  <a:gd name="T0" fmla="*/ 0 w 169"/>
                  <a:gd name="T1" fmla="*/ 0 h 90"/>
                  <a:gd name="T2" fmla="*/ 0 w 169"/>
                  <a:gd name="T3" fmla="*/ 0 h 90"/>
                  <a:gd name="T4" fmla="*/ 0 w 169"/>
                  <a:gd name="T5" fmla="*/ 0 h 90"/>
                  <a:gd name="T6" fmla="*/ 0 w 169"/>
                  <a:gd name="T7" fmla="*/ 0 h 90"/>
                  <a:gd name="T8" fmla="*/ 0 w 169"/>
                  <a:gd name="T9" fmla="*/ 0 h 90"/>
                  <a:gd name="T10" fmla="*/ 0 w 169"/>
                  <a:gd name="T11" fmla="*/ 0 h 90"/>
                  <a:gd name="T12" fmla="*/ 0 w 169"/>
                  <a:gd name="T13" fmla="*/ 0 h 90"/>
                  <a:gd name="T14" fmla="*/ 0 w 169"/>
                  <a:gd name="T15" fmla="*/ 0 h 90"/>
                  <a:gd name="T16" fmla="*/ 0 w 169"/>
                  <a:gd name="T17" fmla="*/ 0 h 90"/>
                  <a:gd name="T18" fmla="*/ 0 w 169"/>
                  <a:gd name="T19" fmla="*/ 0 h 90"/>
                  <a:gd name="T20" fmla="*/ 0 w 169"/>
                  <a:gd name="T21" fmla="*/ 0 h 90"/>
                  <a:gd name="T22" fmla="*/ 0 w 169"/>
                  <a:gd name="T23" fmla="*/ 0 h 90"/>
                  <a:gd name="T24" fmla="*/ 0 w 169"/>
                  <a:gd name="T25" fmla="*/ 0 h 90"/>
                  <a:gd name="T26" fmla="*/ 0 w 169"/>
                  <a:gd name="T27" fmla="*/ 0 h 90"/>
                  <a:gd name="T28" fmla="*/ 0 w 169"/>
                  <a:gd name="T29" fmla="*/ 0 h 90"/>
                  <a:gd name="T30" fmla="*/ 0 w 169"/>
                  <a:gd name="T31" fmla="*/ 0 h 90"/>
                  <a:gd name="T32" fmla="*/ 0 w 169"/>
                  <a:gd name="T33" fmla="*/ 0 h 90"/>
                  <a:gd name="T34" fmla="*/ 0 w 169"/>
                  <a:gd name="T35" fmla="*/ 0 h 90"/>
                  <a:gd name="T36" fmla="*/ 0 w 169"/>
                  <a:gd name="T37" fmla="*/ 0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9"/>
                  <a:gd name="T58" fmla="*/ 0 h 90"/>
                  <a:gd name="T59" fmla="*/ 169 w 169"/>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9" h="90">
                    <a:moveTo>
                      <a:pt x="169" y="81"/>
                    </a:moveTo>
                    <a:lnTo>
                      <a:pt x="169" y="90"/>
                    </a:lnTo>
                    <a:lnTo>
                      <a:pt x="143" y="87"/>
                    </a:lnTo>
                    <a:lnTo>
                      <a:pt x="120" y="81"/>
                    </a:lnTo>
                    <a:lnTo>
                      <a:pt x="99" y="70"/>
                    </a:lnTo>
                    <a:lnTo>
                      <a:pt x="80" y="59"/>
                    </a:lnTo>
                    <a:lnTo>
                      <a:pt x="60" y="46"/>
                    </a:lnTo>
                    <a:lnTo>
                      <a:pt x="41" y="35"/>
                    </a:lnTo>
                    <a:lnTo>
                      <a:pt x="20" y="26"/>
                    </a:lnTo>
                    <a:lnTo>
                      <a:pt x="0" y="21"/>
                    </a:lnTo>
                    <a:lnTo>
                      <a:pt x="9" y="0"/>
                    </a:lnTo>
                    <a:lnTo>
                      <a:pt x="28" y="7"/>
                    </a:lnTo>
                    <a:lnTo>
                      <a:pt x="47" y="15"/>
                    </a:lnTo>
                    <a:lnTo>
                      <a:pt x="68" y="23"/>
                    </a:lnTo>
                    <a:lnTo>
                      <a:pt x="88" y="33"/>
                    </a:lnTo>
                    <a:lnTo>
                      <a:pt x="108" y="42"/>
                    </a:lnTo>
                    <a:lnTo>
                      <a:pt x="129" y="54"/>
                    </a:lnTo>
                    <a:lnTo>
                      <a:pt x="148" y="66"/>
                    </a:lnTo>
                    <a:lnTo>
                      <a:pt x="169"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7" name="Freeform 40"/>
              <p:cNvSpPr>
                <a:spLocks/>
              </p:cNvSpPr>
              <p:nvPr/>
            </p:nvSpPr>
            <p:spPr bwMode="auto">
              <a:xfrm>
                <a:off x="4388" y="1524"/>
                <a:ext cx="25" cy="16"/>
              </a:xfrm>
              <a:custGeom>
                <a:avLst/>
                <a:gdLst>
                  <a:gd name="T0" fmla="*/ 0 w 100"/>
                  <a:gd name="T1" fmla="*/ 0 h 65"/>
                  <a:gd name="T2" fmla="*/ 0 w 100"/>
                  <a:gd name="T3" fmla="*/ 0 h 65"/>
                  <a:gd name="T4" fmla="*/ 0 w 100"/>
                  <a:gd name="T5" fmla="*/ 0 h 65"/>
                  <a:gd name="T6" fmla="*/ 0 w 100"/>
                  <a:gd name="T7" fmla="*/ 0 h 65"/>
                  <a:gd name="T8" fmla="*/ 0 w 100"/>
                  <a:gd name="T9" fmla="*/ 0 h 65"/>
                  <a:gd name="T10" fmla="*/ 0 w 100"/>
                  <a:gd name="T11" fmla="*/ 0 h 65"/>
                  <a:gd name="T12" fmla="*/ 0 w 100"/>
                  <a:gd name="T13" fmla="*/ 0 h 65"/>
                  <a:gd name="T14" fmla="*/ 0 w 100"/>
                  <a:gd name="T15" fmla="*/ 0 h 65"/>
                  <a:gd name="T16" fmla="*/ 0 w 100"/>
                  <a:gd name="T17" fmla="*/ 0 h 65"/>
                  <a:gd name="T18" fmla="*/ 0 w 100"/>
                  <a:gd name="T19" fmla="*/ 0 h 65"/>
                  <a:gd name="T20" fmla="*/ 0 w 100"/>
                  <a:gd name="T21" fmla="*/ 0 h 65"/>
                  <a:gd name="T22" fmla="*/ 0 w 100"/>
                  <a:gd name="T23" fmla="*/ 0 h 65"/>
                  <a:gd name="T24" fmla="*/ 0 w 100"/>
                  <a:gd name="T25" fmla="*/ 0 h 65"/>
                  <a:gd name="T26" fmla="*/ 0 w 100"/>
                  <a:gd name="T27" fmla="*/ 0 h 65"/>
                  <a:gd name="T28" fmla="*/ 0 w 100"/>
                  <a:gd name="T29" fmla="*/ 0 h 65"/>
                  <a:gd name="T30" fmla="*/ 0 w 100"/>
                  <a:gd name="T31" fmla="*/ 0 h 65"/>
                  <a:gd name="T32" fmla="*/ 0 w 100"/>
                  <a:gd name="T33" fmla="*/ 0 h 65"/>
                  <a:gd name="T34" fmla="*/ 0 w 100"/>
                  <a:gd name="T35" fmla="*/ 0 h 65"/>
                  <a:gd name="T36" fmla="*/ 0 w 100"/>
                  <a:gd name="T37" fmla="*/ 0 h 65"/>
                  <a:gd name="T38" fmla="*/ 0 w 100"/>
                  <a:gd name="T39" fmla="*/ 0 h 65"/>
                  <a:gd name="T40" fmla="*/ 0 w 100"/>
                  <a:gd name="T41" fmla="*/ 0 h 65"/>
                  <a:gd name="T42" fmla="*/ 0 w 100"/>
                  <a:gd name="T43" fmla="*/ 0 h 65"/>
                  <a:gd name="T44" fmla="*/ 0 w 100"/>
                  <a:gd name="T45" fmla="*/ 0 h 65"/>
                  <a:gd name="T46" fmla="*/ 0 w 100"/>
                  <a:gd name="T47" fmla="*/ 0 h 65"/>
                  <a:gd name="T48" fmla="*/ 0 w 100"/>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
                  <a:gd name="T76" fmla="*/ 0 h 65"/>
                  <a:gd name="T77" fmla="*/ 100 w 100"/>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 h="65">
                    <a:moveTo>
                      <a:pt x="100" y="6"/>
                    </a:moveTo>
                    <a:lnTo>
                      <a:pt x="90" y="15"/>
                    </a:lnTo>
                    <a:lnTo>
                      <a:pt x="80" y="24"/>
                    </a:lnTo>
                    <a:lnTo>
                      <a:pt x="69" y="32"/>
                    </a:lnTo>
                    <a:lnTo>
                      <a:pt x="58" y="39"/>
                    </a:lnTo>
                    <a:lnTo>
                      <a:pt x="46" y="45"/>
                    </a:lnTo>
                    <a:lnTo>
                      <a:pt x="34" y="51"/>
                    </a:lnTo>
                    <a:lnTo>
                      <a:pt x="21" y="58"/>
                    </a:lnTo>
                    <a:lnTo>
                      <a:pt x="10" y="65"/>
                    </a:lnTo>
                    <a:lnTo>
                      <a:pt x="8" y="65"/>
                    </a:lnTo>
                    <a:lnTo>
                      <a:pt x="5" y="65"/>
                    </a:lnTo>
                    <a:lnTo>
                      <a:pt x="1" y="65"/>
                    </a:lnTo>
                    <a:lnTo>
                      <a:pt x="0" y="65"/>
                    </a:lnTo>
                    <a:lnTo>
                      <a:pt x="5" y="54"/>
                    </a:lnTo>
                    <a:lnTo>
                      <a:pt x="12" y="46"/>
                    </a:lnTo>
                    <a:lnTo>
                      <a:pt x="21" y="38"/>
                    </a:lnTo>
                    <a:lnTo>
                      <a:pt x="31" y="32"/>
                    </a:lnTo>
                    <a:lnTo>
                      <a:pt x="40" y="25"/>
                    </a:lnTo>
                    <a:lnTo>
                      <a:pt x="51" y="19"/>
                    </a:lnTo>
                    <a:lnTo>
                      <a:pt x="60" y="12"/>
                    </a:lnTo>
                    <a:lnTo>
                      <a:pt x="70" y="6"/>
                    </a:lnTo>
                    <a:lnTo>
                      <a:pt x="77" y="3"/>
                    </a:lnTo>
                    <a:lnTo>
                      <a:pt x="88" y="1"/>
                    </a:lnTo>
                    <a:lnTo>
                      <a:pt x="96" y="0"/>
                    </a:lnTo>
                    <a:lnTo>
                      <a:pt x="10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8" name="Freeform 41"/>
              <p:cNvSpPr>
                <a:spLocks/>
              </p:cNvSpPr>
              <p:nvPr/>
            </p:nvSpPr>
            <p:spPr bwMode="auto">
              <a:xfrm>
                <a:off x="4547" y="1548"/>
                <a:ext cx="23" cy="15"/>
              </a:xfrm>
              <a:custGeom>
                <a:avLst/>
                <a:gdLst>
                  <a:gd name="T0" fmla="*/ 0 w 90"/>
                  <a:gd name="T1" fmla="*/ 0 h 59"/>
                  <a:gd name="T2" fmla="*/ 0 w 90"/>
                  <a:gd name="T3" fmla="*/ 0 h 59"/>
                  <a:gd name="T4" fmla="*/ 0 w 90"/>
                  <a:gd name="T5" fmla="*/ 0 h 59"/>
                  <a:gd name="T6" fmla="*/ 0 w 90"/>
                  <a:gd name="T7" fmla="*/ 0 h 59"/>
                  <a:gd name="T8" fmla="*/ 0 w 90"/>
                  <a:gd name="T9" fmla="*/ 0 h 59"/>
                  <a:gd name="T10" fmla="*/ 0 w 90"/>
                  <a:gd name="T11" fmla="*/ 0 h 59"/>
                  <a:gd name="T12" fmla="*/ 0 w 90"/>
                  <a:gd name="T13" fmla="*/ 0 h 59"/>
                  <a:gd name="T14" fmla="*/ 0 w 90"/>
                  <a:gd name="T15" fmla="*/ 0 h 59"/>
                  <a:gd name="T16" fmla="*/ 0 w 90"/>
                  <a:gd name="T17" fmla="*/ 0 h 59"/>
                  <a:gd name="T18" fmla="*/ 0 w 90"/>
                  <a:gd name="T19" fmla="*/ 0 h 59"/>
                  <a:gd name="T20" fmla="*/ 0 w 90"/>
                  <a:gd name="T21" fmla="*/ 0 h 59"/>
                  <a:gd name="T22" fmla="*/ 0 w 90"/>
                  <a:gd name="T23" fmla="*/ 0 h 59"/>
                  <a:gd name="T24" fmla="*/ 0 w 90"/>
                  <a:gd name="T25" fmla="*/ 0 h 59"/>
                  <a:gd name="T26" fmla="*/ 0 w 90"/>
                  <a:gd name="T27" fmla="*/ 0 h 59"/>
                  <a:gd name="T28" fmla="*/ 0 w 90"/>
                  <a:gd name="T29" fmla="*/ 0 h 59"/>
                  <a:gd name="T30" fmla="*/ 0 w 90"/>
                  <a:gd name="T31" fmla="*/ 0 h 59"/>
                  <a:gd name="T32" fmla="*/ 0 w 90"/>
                  <a:gd name="T33" fmla="*/ 0 h 59"/>
                  <a:gd name="T34" fmla="*/ 0 w 90"/>
                  <a:gd name="T35" fmla="*/ 0 h 59"/>
                  <a:gd name="T36" fmla="*/ 0 w 90"/>
                  <a:gd name="T37" fmla="*/ 0 h 59"/>
                  <a:gd name="T38" fmla="*/ 0 w 90"/>
                  <a:gd name="T39" fmla="*/ 0 h 59"/>
                  <a:gd name="T40" fmla="*/ 0 w 90"/>
                  <a:gd name="T41" fmla="*/ 0 h 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59"/>
                  <a:gd name="T65" fmla="*/ 90 w 90"/>
                  <a:gd name="T66" fmla="*/ 59 h 5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59">
                    <a:moveTo>
                      <a:pt x="90" y="59"/>
                    </a:moveTo>
                    <a:lnTo>
                      <a:pt x="83" y="59"/>
                    </a:lnTo>
                    <a:lnTo>
                      <a:pt x="81" y="59"/>
                    </a:lnTo>
                    <a:lnTo>
                      <a:pt x="80" y="59"/>
                    </a:lnTo>
                    <a:lnTo>
                      <a:pt x="68" y="59"/>
                    </a:lnTo>
                    <a:lnTo>
                      <a:pt x="58" y="57"/>
                    </a:lnTo>
                    <a:lnTo>
                      <a:pt x="49" y="52"/>
                    </a:lnTo>
                    <a:lnTo>
                      <a:pt x="40" y="46"/>
                    </a:lnTo>
                    <a:lnTo>
                      <a:pt x="30" y="38"/>
                    </a:lnTo>
                    <a:lnTo>
                      <a:pt x="21" y="30"/>
                    </a:lnTo>
                    <a:lnTo>
                      <a:pt x="10" y="23"/>
                    </a:lnTo>
                    <a:lnTo>
                      <a:pt x="0" y="19"/>
                    </a:lnTo>
                    <a:lnTo>
                      <a:pt x="0" y="0"/>
                    </a:lnTo>
                    <a:lnTo>
                      <a:pt x="11" y="5"/>
                    </a:lnTo>
                    <a:lnTo>
                      <a:pt x="22" y="12"/>
                    </a:lnTo>
                    <a:lnTo>
                      <a:pt x="32" y="18"/>
                    </a:lnTo>
                    <a:lnTo>
                      <a:pt x="44" y="25"/>
                    </a:lnTo>
                    <a:lnTo>
                      <a:pt x="55" y="31"/>
                    </a:lnTo>
                    <a:lnTo>
                      <a:pt x="67" y="39"/>
                    </a:lnTo>
                    <a:lnTo>
                      <a:pt x="78" y="48"/>
                    </a:lnTo>
                    <a:lnTo>
                      <a:pt x="9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9" name="Freeform 42"/>
              <p:cNvSpPr>
                <a:spLocks/>
              </p:cNvSpPr>
              <p:nvPr/>
            </p:nvSpPr>
            <p:spPr bwMode="auto">
              <a:xfrm>
                <a:off x="4369" y="1550"/>
                <a:ext cx="49" cy="43"/>
              </a:xfrm>
              <a:custGeom>
                <a:avLst/>
                <a:gdLst>
                  <a:gd name="T0" fmla="*/ 0 w 199"/>
                  <a:gd name="T1" fmla="*/ 0 h 170"/>
                  <a:gd name="T2" fmla="*/ 0 w 199"/>
                  <a:gd name="T3" fmla="*/ 0 h 170"/>
                  <a:gd name="T4" fmla="*/ 0 w 199"/>
                  <a:gd name="T5" fmla="*/ 0 h 170"/>
                  <a:gd name="T6" fmla="*/ 0 w 199"/>
                  <a:gd name="T7" fmla="*/ 0 h 170"/>
                  <a:gd name="T8" fmla="*/ 0 w 199"/>
                  <a:gd name="T9" fmla="*/ 0 h 170"/>
                  <a:gd name="T10" fmla="*/ 0 w 199"/>
                  <a:gd name="T11" fmla="*/ 0 h 170"/>
                  <a:gd name="T12" fmla="*/ 0 w 199"/>
                  <a:gd name="T13" fmla="*/ 0 h 170"/>
                  <a:gd name="T14" fmla="*/ 0 w 199"/>
                  <a:gd name="T15" fmla="*/ 0 h 170"/>
                  <a:gd name="T16" fmla="*/ 0 w 199"/>
                  <a:gd name="T17" fmla="*/ 0 h 170"/>
                  <a:gd name="T18" fmla="*/ 0 w 199"/>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9"/>
                  <a:gd name="T31" fmla="*/ 0 h 170"/>
                  <a:gd name="T32" fmla="*/ 199 w 199"/>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9" h="170">
                    <a:moveTo>
                      <a:pt x="189" y="20"/>
                    </a:moveTo>
                    <a:lnTo>
                      <a:pt x="20" y="170"/>
                    </a:lnTo>
                    <a:lnTo>
                      <a:pt x="17" y="168"/>
                    </a:lnTo>
                    <a:lnTo>
                      <a:pt x="13" y="167"/>
                    </a:lnTo>
                    <a:lnTo>
                      <a:pt x="7" y="164"/>
                    </a:lnTo>
                    <a:lnTo>
                      <a:pt x="0" y="160"/>
                    </a:lnTo>
                    <a:lnTo>
                      <a:pt x="0" y="149"/>
                    </a:lnTo>
                    <a:lnTo>
                      <a:pt x="179" y="0"/>
                    </a:lnTo>
                    <a:lnTo>
                      <a:pt x="199" y="0"/>
                    </a:lnTo>
                    <a:lnTo>
                      <a:pt x="189"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0" name="Freeform 43"/>
              <p:cNvSpPr>
                <a:spLocks/>
              </p:cNvSpPr>
              <p:nvPr/>
            </p:nvSpPr>
            <p:spPr bwMode="auto">
              <a:xfrm>
                <a:off x="4450" y="1553"/>
                <a:ext cx="16" cy="65"/>
              </a:xfrm>
              <a:custGeom>
                <a:avLst/>
                <a:gdLst>
                  <a:gd name="T0" fmla="*/ 0 w 60"/>
                  <a:gd name="T1" fmla="*/ 0 h 259"/>
                  <a:gd name="T2" fmla="*/ 0 w 60"/>
                  <a:gd name="T3" fmla="*/ 0 h 259"/>
                  <a:gd name="T4" fmla="*/ 0 w 60"/>
                  <a:gd name="T5" fmla="*/ 0 h 259"/>
                  <a:gd name="T6" fmla="*/ 0 w 60"/>
                  <a:gd name="T7" fmla="*/ 0 h 259"/>
                  <a:gd name="T8" fmla="*/ 0 w 60"/>
                  <a:gd name="T9" fmla="*/ 0 h 259"/>
                  <a:gd name="T10" fmla="*/ 0 w 60"/>
                  <a:gd name="T11" fmla="*/ 0 h 259"/>
                  <a:gd name="T12" fmla="*/ 0 w 60"/>
                  <a:gd name="T13" fmla="*/ 0 h 259"/>
                  <a:gd name="T14" fmla="*/ 0 w 60"/>
                  <a:gd name="T15" fmla="*/ 0 h 259"/>
                  <a:gd name="T16" fmla="*/ 0 w 60"/>
                  <a:gd name="T17" fmla="*/ 0 h 259"/>
                  <a:gd name="T18" fmla="*/ 0 w 60"/>
                  <a:gd name="T19" fmla="*/ 0 h 259"/>
                  <a:gd name="T20" fmla="*/ 0 w 60"/>
                  <a:gd name="T21" fmla="*/ 0 h 259"/>
                  <a:gd name="T22" fmla="*/ 0 w 60"/>
                  <a:gd name="T23" fmla="*/ 0 h 259"/>
                  <a:gd name="T24" fmla="*/ 0 w 60"/>
                  <a:gd name="T25" fmla="*/ 0 h 259"/>
                  <a:gd name="T26" fmla="*/ 0 w 60"/>
                  <a:gd name="T27" fmla="*/ 0 h 259"/>
                  <a:gd name="T28" fmla="*/ 0 w 60"/>
                  <a:gd name="T29" fmla="*/ 0 h 259"/>
                  <a:gd name="T30" fmla="*/ 0 w 60"/>
                  <a:gd name="T31" fmla="*/ 0 h 259"/>
                  <a:gd name="T32" fmla="*/ 0 w 60"/>
                  <a:gd name="T33" fmla="*/ 0 h 259"/>
                  <a:gd name="T34" fmla="*/ 0 w 60"/>
                  <a:gd name="T35" fmla="*/ 0 h 259"/>
                  <a:gd name="T36" fmla="*/ 0 w 60"/>
                  <a:gd name="T37" fmla="*/ 0 h 259"/>
                  <a:gd name="T38" fmla="*/ 0 w 60"/>
                  <a:gd name="T39" fmla="*/ 0 h 259"/>
                  <a:gd name="T40" fmla="*/ 0 w 60"/>
                  <a:gd name="T41" fmla="*/ 0 h 259"/>
                  <a:gd name="T42" fmla="*/ 0 w 60"/>
                  <a:gd name="T43" fmla="*/ 0 h 259"/>
                  <a:gd name="T44" fmla="*/ 0 w 60"/>
                  <a:gd name="T45" fmla="*/ 0 h 259"/>
                  <a:gd name="T46" fmla="*/ 0 w 60"/>
                  <a:gd name="T47" fmla="*/ 0 h 259"/>
                  <a:gd name="T48" fmla="*/ 0 w 60"/>
                  <a:gd name="T49" fmla="*/ 0 h 259"/>
                  <a:gd name="T50" fmla="*/ 0 w 60"/>
                  <a:gd name="T51" fmla="*/ 0 h 259"/>
                  <a:gd name="T52" fmla="*/ 0 w 60"/>
                  <a:gd name="T53" fmla="*/ 0 h 259"/>
                  <a:gd name="T54" fmla="*/ 0 w 60"/>
                  <a:gd name="T55" fmla="*/ 0 h 259"/>
                  <a:gd name="T56" fmla="*/ 0 w 60"/>
                  <a:gd name="T57" fmla="*/ 0 h 2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0"/>
                  <a:gd name="T88" fmla="*/ 0 h 259"/>
                  <a:gd name="T89" fmla="*/ 60 w 60"/>
                  <a:gd name="T90" fmla="*/ 259 h 2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0" h="259">
                    <a:moveTo>
                      <a:pt x="60" y="10"/>
                    </a:moveTo>
                    <a:lnTo>
                      <a:pt x="53" y="39"/>
                    </a:lnTo>
                    <a:lnTo>
                      <a:pt x="47" y="71"/>
                    </a:lnTo>
                    <a:lnTo>
                      <a:pt x="43" y="102"/>
                    </a:lnTo>
                    <a:lnTo>
                      <a:pt x="40" y="135"/>
                    </a:lnTo>
                    <a:lnTo>
                      <a:pt x="35" y="166"/>
                    </a:lnTo>
                    <a:lnTo>
                      <a:pt x="31" y="198"/>
                    </a:lnTo>
                    <a:lnTo>
                      <a:pt x="26" y="228"/>
                    </a:lnTo>
                    <a:lnTo>
                      <a:pt x="20" y="259"/>
                    </a:lnTo>
                    <a:lnTo>
                      <a:pt x="12" y="256"/>
                    </a:lnTo>
                    <a:lnTo>
                      <a:pt x="6" y="251"/>
                    </a:lnTo>
                    <a:lnTo>
                      <a:pt x="3" y="246"/>
                    </a:lnTo>
                    <a:lnTo>
                      <a:pt x="1" y="241"/>
                    </a:lnTo>
                    <a:lnTo>
                      <a:pt x="0" y="234"/>
                    </a:lnTo>
                    <a:lnTo>
                      <a:pt x="0" y="229"/>
                    </a:lnTo>
                    <a:lnTo>
                      <a:pt x="3" y="199"/>
                    </a:lnTo>
                    <a:lnTo>
                      <a:pt x="8" y="170"/>
                    </a:lnTo>
                    <a:lnTo>
                      <a:pt x="14" y="141"/>
                    </a:lnTo>
                    <a:lnTo>
                      <a:pt x="19" y="114"/>
                    </a:lnTo>
                    <a:lnTo>
                      <a:pt x="25" y="86"/>
                    </a:lnTo>
                    <a:lnTo>
                      <a:pt x="30" y="58"/>
                    </a:lnTo>
                    <a:lnTo>
                      <a:pt x="34" y="28"/>
                    </a:lnTo>
                    <a:lnTo>
                      <a:pt x="40" y="0"/>
                    </a:lnTo>
                    <a:lnTo>
                      <a:pt x="45" y="0"/>
                    </a:lnTo>
                    <a:lnTo>
                      <a:pt x="51" y="1"/>
                    </a:lnTo>
                    <a:lnTo>
                      <a:pt x="54" y="2"/>
                    </a:lnTo>
                    <a:lnTo>
                      <a:pt x="57" y="4"/>
                    </a:lnTo>
                    <a:lnTo>
                      <a:pt x="59" y="8"/>
                    </a:lnTo>
                    <a:lnTo>
                      <a:pt x="6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1" name="Freeform 44"/>
              <p:cNvSpPr>
                <a:spLocks/>
              </p:cNvSpPr>
              <p:nvPr/>
            </p:nvSpPr>
            <p:spPr bwMode="auto">
              <a:xfrm>
                <a:off x="4495" y="1558"/>
                <a:ext cx="8" cy="28"/>
              </a:xfrm>
              <a:custGeom>
                <a:avLst/>
                <a:gdLst>
                  <a:gd name="T0" fmla="*/ 0 w 29"/>
                  <a:gd name="T1" fmla="*/ 0 h 112"/>
                  <a:gd name="T2" fmla="*/ 0 w 29"/>
                  <a:gd name="T3" fmla="*/ 0 h 112"/>
                  <a:gd name="T4" fmla="*/ 0 w 29"/>
                  <a:gd name="T5" fmla="*/ 0 h 112"/>
                  <a:gd name="T6" fmla="*/ 0 w 29"/>
                  <a:gd name="T7" fmla="*/ 0 h 112"/>
                  <a:gd name="T8" fmla="*/ 0 w 29"/>
                  <a:gd name="T9" fmla="*/ 0 h 112"/>
                  <a:gd name="T10" fmla="*/ 0 w 29"/>
                  <a:gd name="T11" fmla="*/ 0 h 112"/>
                  <a:gd name="T12" fmla="*/ 0 w 29"/>
                  <a:gd name="T13" fmla="*/ 0 h 112"/>
                  <a:gd name="T14" fmla="*/ 0 w 29"/>
                  <a:gd name="T15" fmla="*/ 0 h 112"/>
                  <a:gd name="T16" fmla="*/ 0 w 29"/>
                  <a:gd name="T17" fmla="*/ 0 h 112"/>
                  <a:gd name="T18" fmla="*/ 0 w 29"/>
                  <a:gd name="T19" fmla="*/ 0 h 112"/>
                  <a:gd name="T20" fmla="*/ 0 w 29"/>
                  <a:gd name="T21" fmla="*/ 0 h 112"/>
                  <a:gd name="T22" fmla="*/ 0 w 29"/>
                  <a:gd name="T23" fmla="*/ 0 h 112"/>
                  <a:gd name="T24" fmla="*/ 0 w 29"/>
                  <a:gd name="T25" fmla="*/ 0 h 112"/>
                  <a:gd name="T26" fmla="*/ 0 w 29"/>
                  <a:gd name="T27" fmla="*/ 0 h 1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12"/>
                  <a:gd name="T44" fmla="*/ 29 w 29"/>
                  <a:gd name="T45" fmla="*/ 112 h 1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12">
                    <a:moveTo>
                      <a:pt x="29" y="109"/>
                    </a:moveTo>
                    <a:lnTo>
                      <a:pt x="21" y="110"/>
                    </a:lnTo>
                    <a:lnTo>
                      <a:pt x="14" y="112"/>
                    </a:lnTo>
                    <a:lnTo>
                      <a:pt x="6" y="112"/>
                    </a:lnTo>
                    <a:lnTo>
                      <a:pt x="0" y="109"/>
                    </a:lnTo>
                    <a:lnTo>
                      <a:pt x="0" y="0"/>
                    </a:lnTo>
                    <a:lnTo>
                      <a:pt x="7" y="7"/>
                    </a:lnTo>
                    <a:lnTo>
                      <a:pt x="13" y="19"/>
                    </a:lnTo>
                    <a:lnTo>
                      <a:pt x="15" y="31"/>
                    </a:lnTo>
                    <a:lnTo>
                      <a:pt x="17" y="47"/>
                    </a:lnTo>
                    <a:lnTo>
                      <a:pt x="18" y="61"/>
                    </a:lnTo>
                    <a:lnTo>
                      <a:pt x="19" y="78"/>
                    </a:lnTo>
                    <a:lnTo>
                      <a:pt x="22" y="93"/>
                    </a:lnTo>
                    <a:lnTo>
                      <a:pt x="29"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2" name="Freeform 45"/>
              <p:cNvSpPr>
                <a:spLocks/>
              </p:cNvSpPr>
              <p:nvPr/>
            </p:nvSpPr>
            <p:spPr bwMode="auto">
              <a:xfrm>
                <a:off x="4423" y="1560"/>
                <a:ext cx="12" cy="29"/>
              </a:xfrm>
              <a:custGeom>
                <a:avLst/>
                <a:gdLst>
                  <a:gd name="T0" fmla="*/ 0 w 48"/>
                  <a:gd name="T1" fmla="*/ 0 h 114"/>
                  <a:gd name="T2" fmla="*/ 0 w 48"/>
                  <a:gd name="T3" fmla="*/ 0 h 114"/>
                  <a:gd name="T4" fmla="*/ 0 w 48"/>
                  <a:gd name="T5" fmla="*/ 0 h 114"/>
                  <a:gd name="T6" fmla="*/ 0 w 48"/>
                  <a:gd name="T7" fmla="*/ 0 h 114"/>
                  <a:gd name="T8" fmla="*/ 0 w 48"/>
                  <a:gd name="T9" fmla="*/ 0 h 114"/>
                  <a:gd name="T10" fmla="*/ 0 w 48"/>
                  <a:gd name="T11" fmla="*/ 0 h 114"/>
                  <a:gd name="T12" fmla="*/ 0 w 48"/>
                  <a:gd name="T13" fmla="*/ 0 h 114"/>
                  <a:gd name="T14" fmla="*/ 0 w 48"/>
                  <a:gd name="T15" fmla="*/ 0 h 114"/>
                  <a:gd name="T16" fmla="*/ 0 w 48"/>
                  <a:gd name="T17" fmla="*/ 0 h 114"/>
                  <a:gd name="T18" fmla="*/ 0 w 48"/>
                  <a:gd name="T19" fmla="*/ 0 h 114"/>
                  <a:gd name="T20" fmla="*/ 0 w 48"/>
                  <a:gd name="T21" fmla="*/ 0 h 114"/>
                  <a:gd name="T22" fmla="*/ 0 w 48"/>
                  <a:gd name="T23" fmla="*/ 0 h 114"/>
                  <a:gd name="T24" fmla="*/ 0 w 48"/>
                  <a:gd name="T25" fmla="*/ 0 h 114"/>
                  <a:gd name="T26" fmla="*/ 0 w 48"/>
                  <a:gd name="T27" fmla="*/ 0 h 114"/>
                  <a:gd name="T28" fmla="*/ 0 w 48"/>
                  <a:gd name="T29" fmla="*/ 0 h 114"/>
                  <a:gd name="T30" fmla="*/ 0 w 48"/>
                  <a:gd name="T31" fmla="*/ 0 h 114"/>
                  <a:gd name="T32" fmla="*/ 0 w 48"/>
                  <a:gd name="T33" fmla="*/ 0 h 114"/>
                  <a:gd name="T34" fmla="*/ 0 w 48"/>
                  <a:gd name="T35" fmla="*/ 0 h 114"/>
                  <a:gd name="T36" fmla="*/ 0 w 48"/>
                  <a:gd name="T37" fmla="*/ 0 h 114"/>
                  <a:gd name="T38" fmla="*/ 0 w 48"/>
                  <a:gd name="T39" fmla="*/ 0 h 114"/>
                  <a:gd name="T40" fmla="*/ 0 w 48"/>
                  <a:gd name="T41" fmla="*/ 0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8"/>
                  <a:gd name="T64" fmla="*/ 0 h 114"/>
                  <a:gd name="T65" fmla="*/ 48 w 48"/>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8" h="114">
                    <a:moveTo>
                      <a:pt x="10" y="110"/>
                    </a:moveTo>
                    <a:lnTo>
                      <a:pt x="8" y="111"/>
                    </a:lnTo>
                    <a:lnTo>
                      <a:pt x="4" y="113"/>
                    </a:lnTo>
                    <a:lnTo>
                      <a:pt x="1" y="114"/>
                    </a:lnTo>
                    <a:lnTo>
                      <a:pt x="0" y="110"/>
                    </a:lnTo>
                    <a:lnTo>
                      <a:pt x="0" y="95"/>
                    </a:lnTo>
                    <a:lnTo>
                      <a:pt x="2" y="82"/>
                    </a:lnTo>
                    <a:lnTo>
                      <a:pt x="6" y="68"/>
                    </a:lnTo>
                    <a:lnTo>
                      <a:pt x="12" y="55"/>
                    </a:lnTo>
                    <a:lnTo>
                      <a:pt x="17" y="41"/>
                    </a:lnTo>
                    <a:lnTo>
                      <a:pt x="24" y="28"/>
                    </a:lnTo>
                    <a:lnTo>
                      <a:pt x="32" y="13"/>
                    </a:lnTo>
                    <a:lnTo>
                      <a:pt x="39" y="0"/>
                    </a:lnTo>
                    <a:lnTo>
                      <a:pt x="47" y="11"/>
                    </a:lnTo>
                    <a:lnTo>
                      <a:pt x="48" y="24"/>
                    </a:lnTo>
                    <a:lnTo>
                      <a:pt x="45" y="37"/>
                    </a:lnTo>
                    <a:lnTo>
                      <a:pt x="39" y="51"/>
                    </a:lnTo>
                    <a:lnTo>
                      <a:pt x="31" y="64"/>
                    </a:lnTo>
                    <a:lnTo>
                      <a:pt x="22" y="80"/>
                    </a:lnTo>
                    <a:lnTo>
                      <a:pt x="14" y="95"/>
                    </a:lnTo>
                    <a:lnTo>
                      <a:pt x="10"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3" name="Freeform 46"/>
              <p:cNvSpPr>
                <a:spLocks/>
              </p:cNvSpPr>
              <p:nvPr/>
            </p:nvSpPr>
            <p:spPr bwMode="auto">
              <a:xfrm>
                <a:off x="4520" y="1564"/>
                <a:ext cx="27" cy="48"/>
              </a:xfrm>
              <a:custGeom>
                <a:avLst/>
                <a:gdLst>
                  <a:gd name="T0" fmla="*/ 0 w 110"/>
                  <a:gd name="T1" fmla="*/ 0 h 190"/>
                  <a:gd name="T2" fmla="*/ 0 w 110"/>
                  <a:gd name="T3" fmla="*/ 0 h 190"/>
                  <a:gd name="T4" fmla="*/ 0 w 110"/>
                  <a:gd name="T5" fmla="*/ 0 h 190"/>
                  <a:gd name="T6" fmla="*/ 0 w 110"/>
                  <a:gd name="T7" fmla="*/ 0 h 190"/>
                  <a:gd name="T8" fmla="*/ 0 w 110"/>
                  <a:gd name="T9" fmla="*/ 0 h 190"/>
                  <a:gd name="T10" fmla="*/ 0 w 110"/>
                  <a:gd name="T11" fmla="*/ 0 h 190"/>
                  <a:gd name="T12" fmla="*/ 0 w 110"/>
                  <a:gd name="T13" fmla="*/ 0 h 190"/>
                  <a:gd name="T14" fmla="*/ 0 w 110"/>
                  <a:gd name="T15" fmla="*/ 0 h 190"/>
                  <a:gd name="T16" fmla="*/ 0 w 110"/>
                  <a:gd name="T17" fmla="*/ 0 h 190"/>
                  <a:gd name="T18" fmla="*/ 0 w 110"/>
                  <a:gd name="T19" fmla="*/ 0 h 190"/>
                  <a:gd name="T20" fmla="*/ 0 w 110"/>
                  <a:gd name="T21" fmla="*/ 0 h 190"/>
                  <a:gd name="T22" fmla="*/ 0 w 110"/>
                  <a:gd name="T23" fmla="*/ 0 h 190"/>
                  <a:gd name="T24" fmla="*/ 0 w 110"/>
                  <a:gd name="T25" fmla="*/ 0 h 190"/>
                  <a:gd name="T26" fmla="*/ 0 w 110"/>
                  <a:gd name="T27" fmla="*/ 0 h 190"/>
                  <a:gd name="T28" fmla="*/ 0 w 110"/>
                  <a:gd name="T29" fmla="*/ 0 h 190"/>
                  <a:gd name="T30" fmla="*/ 0 w 110"/>
                  <a:gd name="T31" fmla="*/ 0 h 190"/>
                  <a:gd name="T32" fmla="*/ 0 w 110"/>
                  <a:gd name="T33" fmla="*/ 0 h 190"/>
                  <a:gd name="T34" fmla="*/ 0 w 110"/>
                  <a:gd name="T35" fmla="*/ 0 h 190"/>
                  <a:gd name="T36" fmla="*/ 0 w 110"/>
                  <a:gd name="T37" fmla="*/ 0 h 190"/>
                  <a:gd name="T38" fmla="*/ 0 w 110"/>
                  <a:gd name="T39" fmla="*/ 0 h 190"/>
                  <a:gd name="T40" fmla="*/ 0 w 110"/>
                  <a:gd name="T41" fmla="*/ 0 h 190"/>
                  <a:gd name="T42" fmla="*/ 0 w 110"/>
                  <a:gd name="T43" fmla="*/ 0 h 190"/>
                  <a:gd name="T44" fmla="*/ 0 w 110"/>
                  <a:gd name="T45" fmla="*/ 0 h 190"/>
                  <a:gd name="T46" fmla="*/ 0 w 110"/>
                  <a:gd name="T47" fmla="*/ 0 h 190"/>
                  <a:gd name="T48" fmla="*/ 0 w 110"/>
                  <a:gd name="T49" fmla="*/ 0 h 190"/>
                  <a:gd name="T50" fmla="*/ 0 w 110"/>
                  <a:gd name="T51" fmla="*/ 0 h 190"/>
                  <a:gd name="T52" fmla="*/ 0 w 110"/>
                  <a:gd name="T53" fmla="*/ 0 h 190"/>
                  <a:gd name="T54" fmla="*/ 0 w 110"/>
                  <a:gd name="T55" fmla="*/ 0 h 190"/>
                  <a:gd name="T56" fmla="*/ 0 w 110"/>
                  <a:gd name="T57" fmla="*/ 0 h 190"/>
                  <a:gd name="T58" fmla="*/ 0 w 110"/>
                  <a:gd name="T59" fmla="*/ 0 h 190"/>
                  <a:gd name="T60" fmla="*/ 0 w 110"/>
                  <a:gd name="T61" fmla="*/ 0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190"/>
                  <a:gd name="T95" fmla="*/ 110 w 110"/>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190">
                    <a:moveTo>
                      <a:pt x="110" y="182"/>
                    </a:moveTo>
                    <a:lnTo>
                      <a:pt x="106" y="186"/>
                    </a:lnTo>
                    <a:lnTo>
                      <a:pt x="102" y="190"/>
                    </a:lnTo>
                    <a:lnTo>
                      <a:pt x="98" y="190"/>
                    </a:lnTo>
                    <a:lnTo>
                      <a:pt x="95" y="187"/>
                    </a:lnTo>
                    <a:lnTo>
                      <a:pt x="87" y="180"/>
                    </a:lnTo>
                    <a:lnTo>
                      <a:pt x="81" y="172"/>
                    </a:lnTo>
                    <a:lnTo>
                      <a:pt x="72" y="149"/>
                    </a:lnTo>
                    <a:lnTo>
                      <a:pt x="64" y="127"/>
                    </a:lnTo>
                    <a:lnTo>
                      <a:pt x="56" y="105"/>
                    </a:lnTo>
                    <a:lnTo>
                      <a:pt x="47" y="83"/>
                    </a:lnTo>
                    <a:lnTo>
                      <a:pt x="36" y="62"/>
                    </a:lnTo>
                    <a:lnTo>
                      <a:pt x="26" y="41"/>
                    </a:lnTo>
                    <a:lnTo>
                      <a:pt x="13" y="21"/>
                    </a:lnTo>
                    <a:lnTo>
                      <a:pt x="0" y="3"/>
                    </a:lnTo>
                    <a:lnTo>
                      <a:pt x="7" y="0"/>
                    </a:lnTo>
                    <a:lnTo>
                      <a:pt x="14" y="0"/>
                    </a:lnTo>
                    <a:lnTo>
                      <a:pt x="21" y="1"/>
                    </a:lnTo>
                    <a:lnTo>
                      <a:pt x="29" y="5"/>
                    </a:lnTo>
                    <a:lnTo>
                      <a:pt x="34" y="8"/>
                    </a:lnTo>
                    <a:lnTo>
                      <a:pt x="40" y="13"/>
                    </a:lnTo>
                    <a:lnTo>
                      <a:pt x="45" y="17"/>
                    </a:lnTo>
                    <a:lnTo>
                      <a:pt x="50" y="23"/>
                    </a:lnTo>
                    <a:lnTo>
                      <a:pt x="57" y="43"/>
                    </a:lnTo>
                    <a:lnTo>
                      <a:pt x="67" y="65"/>
                    </a:lnTo>
                    <a:lnTo>
                      <a:pt x="75" y="84"/>
                    </a:lnTo>
                    <a:lnTo>
                      <a:pt x="84" y="105"/>
                    </a:lnTo>
                    <a:lnTo>
                      <a:pt x="90" y="124"/>
                    </a:lnTo>
                    <a:lnTo>
                      <a:pt x="98" y="144"/>
                    </a:lnTo>
                    <a:lnTo>
                      <a:pt x="104" y="162"/>
                    </a:lnTo>
                    <a:lnTo>
                      <a:pt x="110" y="1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4" name="Freeform 47"/>
              <p:cNvSpPr>
                <a:spLocks/>
              </p:cNvSpPr>
              <p:nvPr/>
            </p:nvSpPr>
            <p:spPr bwMode="auto">
              <a:xfrm>
                <a:off x="3905" y="1659"/>
                <a:ext cx="628" cy="1421"/>
              </a:xfrm>
              <a:custGeom>
                <a:avLst/>
                <a:gdLst>
                  <a:gd name="T0" fmla="*/ 0 w 2511"/>
                  <a:gd name="T1" fmla="*/ 0 h 5685"/>
                  <a:gd name="T2" fmla="*/ 0 w 2511"/>
                  <a:gd name="T3" fmla="*/ 0 h 5685"/>
                  <a:gd name="T4" fmla="*/ 0 w 2511"/>
                  <a:gd name="T5" fmla="*/ 0 h 5685"/>
                  <a:gd name="T6" fmla="*/ 0 w 2511"/>
                  <a:gd name="T7" fmla="*/ 0 h 5685"/>
                  <a:gd name="T8" fmla="*/ 0 w 2511"/>
                  <a:gd name="T9" fmla="*/ 0 h 5685"/>
                  <a:gd name="T10" fmla="*/ 0 w 2511"/>
                  <a:gd name="T11" fmla="*/ 0 h 5685"/>
                  <a:gd name="T12" fmla="*/ 0 w 2511"/>
                  <a:gd name="T13" fmla="*/ 0 h 5685"/>
                  <a:gd name="T14" fmla="*/ 0 w 2511"/>
                  <a:gd name="T15" fmla="*/ 0 h 5685"/>
                  <a:gd name="T16" fmla="*/ 0 w 2511"/>
                  <a:gd name="T17" fmla="*/ 0 h 5685"/>
                  <a:gd name="T18" fmla="*/ 0 w 2511"/>
                  <a:gd name="T19" fmla="*/ 0 h 5685"/>
                  <a:gd name="T20" fmla="*/ 0 w 2511"/>
                  <a:gd name="T21" fmla="*/ 0 h 5685"/>
                  <a:gd name="T22" fmla="*/ 0 w 2511"/>
                  <a:gd name="T23" fmla="*/ 0 h 5685"/>
                  <a:gd name="T24" fmla="*/ 0 w 2511"/>
                  <a:gd name="T25" fmla="*/ 0 h 5685"/>
                  <a:gd name="T26" fmla="*/ 0 w 2511"/>
                  <a:gd name="T27" fmla="*/ 0 h 5685"/>
                  <a:gd name="T28" fmla="*/ 0 w 2511"/>
                  <a:gd name="T29" fmla="*/ 0 h 5685"/>
                  <a:gd name="T30" fmla="*/ 0 w 2511"/>
                  <a:gd name="T31" fmla="*/ 0 h 5685"/>
                  <a:gd name="T32" fmla="*/ 0 w 2511"/>
                  <a:gd name="T33" fmla="*/ 0 h 5685"/>
                  <a:gd name="T34" fmla="*/ 0 w 2511"/>
                  <a:gd name="T35" fmla="*/ 0 h 5685"/>
                  <a:gd name="T36" fmla="*/ 0 w 2511"/>
                  <a:gd name="T37" fmla="*/ 0 h 5685"/>
                  <a:gd name="T38" fmla="*/ 0 w 2511"/>
                  <a:gd name="T39" fmla="*/ 0 h 5685"/>
                  <a:gd name="T40" fmla="*/ 0 w 2511"/>
                  <a:gd name="T41" fmla="*/ 0 h 5685"/>
                  <a:gd name="T42" fmla="*/ 0 w 2511"/>
                  <a:gd name="T43" fmla="*/ 0 h 5685"/>
                  <a:gd name="T44" fmla="*/ 0 w 2511"/>
                  <a:gd name="T45" fmla="*/ 0 h 5685"/>
                  <a:gd name="T46" fmla="*/ 0 w 2511"/>
                  <a:gd name="T47" fmla="*/ 0 h 5685"/>
                  <a:gd name="T48" fmla="*/ 0 w 2511"/>
                  <a:gd name="T49" fmla="*/ 0 h 5685"/>
                  <a:gd name="T50" fmla="*/ 0 w 2511"/>
                  <a:gd name="T51" fmla="*/ 0 h 5685"/>
                  <a:gd name="T52" fmla="*/ 0 w 2511"/>
                  <a:gd name="T53" fmla="*/ 0 h 5685"/>
                  <a:gd name="T54" fmla="*/ 0 w 2511"/>
                  <a:gd name="T55" fmla="*/ 0 h 5685"/>
                  <a:gd name="T56" fmla="*/ 0 w 2511"/>
                  <a:gd name="T57" fmla="*/ 0 h 5685"/>
                  <a:gd name="T58" fmla="*/ 0 w 2511"/>
                  <a:gd name="T59" fmla="*/ 0 h 5685"/>
                  <a:gd name="T60" fmla="*/ 0 w 2511"/>
                  <a:gd name="T61" fmla="*/ 0 h 5685"/>
                  <a:gd name="T62" fmla="*/ 0 w 2511"/>
                  <a:gd name="T63" fmla="*/ 0 h 5685"/>
                  <a:gd name="T64" fmla="*/ 0 w 2511"/>
                  <a:gd name="T65" fmla="*/ 0 h 5685"/>
                  <a:gd name="T66" fmla="*/ 0 w 2511"/>
                  <a:gd name="T67" fmla="*/ 0 h 5685"/>
                  <a:gd name="T68" fmla="*/ 0 w 2511"/>
                  <a:gd name="T69" fmla="*/ 0 h 5685"/>
                  <a:gd name="T70" fmla="*/ 0 w 2511"/>
                  <a:gd name="T71" fmla="*/ 0 h 5685"/>
                  <a:gd name="T72" fmla="*/ 0 w 2511"/>
                  <a:gd name="T73" fmla="*/ 0 h 5685"/>
                  <a:gd name="T74" fmla="*/ 0 w 2511"/>
                  <a:gd name="T75" fmla="*/ 0 h 5685"/>
                  <a:gd name="T76" fmla="*/ 0 w 2511"/>
                  <a:gd name="T77" fmla="*/ 0 h 5685"/>
                  <a:gd name="T78" fmla="*/ 0 w 2511"/>
                  <a:gd name="T79" fmla="*/ 0 h 5685"/>
                  <a:gd name="T80" fmla="*/ 0 w 2511"/>
                  <a:gd name="T81" fmla="*/ 0 h 5685"/>
                  <a:gd name="T82" fmla="*/ 0 w 2511"/>
                  <a:gd name="T83" fmla="*/ 0 h 5685"/>
                  <a:gd name="T84" fmla="*/ 0 w 2511"/>
                  <a:gd name="T85" fmla="*/ 0 h 5685"/>
                  <a:gd name="T86" fmla="*/ 0 w 2511"/>
                  <a:gd name="T87" fmla="*/ 0 h 5685"/>
                  <a:gd name="T88" fmla="*/ 0 w 2511"/>
                  <a:gd name="T89" fmla="*/ 0 h 5685"/>
                  <a:gd name="T90" fmla="*/ 0 w 2511"/>
                  <a:gd name="T91" fmla="*/ 0 h 5685"/>
                  <a:gd name="T92" fmla="*/ 0 w 2511"/>
                  <a:gd name="T93" fmla="*/ 0 h 5685"/>
                  <a:gd name="T94" fmla="*/ 0 w 2511"/>
                  <a:gd name="T95" fmla="*/ 0 h 5685"/>
                  <a:gd name="T96" fmla="*/ 0 w 2511"/>
                  <a:gd name="T97" fmla="*/ 0 h 5685"/>
                  <a:gd name="T98" fmla="*/ 0 w 2511"/>
                  <a:gd name="T99" fmla="*/ 0 h 5685"/>
                  <a:gd name="T100" fmla="*/ 0 w 2511"/>
                  <a:gd name="T101" fmla="*/ 0 h 5685"/>
                  <a:gd name="T102" fmla="*/ 0 w 2511"/>
                  <a:gd name="T103" fmla="*/ 0 h 5685"/>
                  <a:gd name="T104" fmla="*/ 0 w 2511"/>
                  <a:gd name="T105" fmla="*/ 0 h 5685"/>
                  <a:gd name="T106" fmla="*/ 0 w 2511"/>
                  <a:gd name="T107" fmla="*/ 0 h 5685"/>
                  <a:gd name="T108" fmla="*/ 0 w 2511"/>
                  <a:gd name="T109" fmla="*/ 0 h 5685"/>
                  <a:gd name="T110" fmla="*/ 0 w 2511"/>
                  <a:gd name="T111" fmla="*/ 0 h 5685"/>
                  <a:gd name="T112" fmla="*/ 0 w 2511"/>
                  <a:gd name="T113" fmla="*/ 0 h 5685"/>
                  <a:gd name="T114" fmla="*/ 0 w 2511"/>
                  <a:gd name="T115" fmla="*/ 0 h 5685"/>
                  <a:gd name="T116" fmla="*/ 0 w 2511"/>
                  <a:gd name="T117" fmla="*/ 0 h 5685"/>
                  <a:gd name="T118" fmla="*/ 0 w 2511"/>
                  <a:gd name="T119" fmla="*/ 0 h 56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11"/>
                  <a:gd name="T181" fmla="*/ 0 h 5685"/>
                  <a:gd name="T182" fmla="*/ 2511 w 2511"/>
                  <a:gd name="T183" fmla="*/ 5685 h 56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11" h="5685">
                    <a:moveTo>
                      <a:pt x="2103" y="91"/>
                    </a:moveTo>
                    <a:lnTo>
                      <a:pt x="2084" y="261"/>
                    </a:lnTo>
                    <a:lnTo>
                      <a:pt x="2107" y="241"/>
                    </a:lnTo>
                    <a:lnTo>
                      <a:pt x="2127" y="217"/>
                    </a:lnTo>
                    <a:lnTo>
                      <a:pt x="2146" y="189"/>
                    </a:lnTo>
                    <a:lnTo>
                      <a:pt x="2165" y="162"/>
                    </a:lnTo>
                    <a:lnTo>
                      <a:pt x="2184" y="133"/>
                    </a:lnTo>
                    <a:lnTo>
                      <a:pt x="2205" y="107"/>
                    </a:lnTo>
                    <a:lnTo>
                      <a:pt x="2231" y="86"/>
                    </a:lnTo>
                    <a:lnTo>
                      <a:pt x="2263" y="72"/>
                    </a:lnTo>
                    <a:lnTo>
                      <a:pt x="2272" y="104"/>
                    </a:lnTo>
                    <a:lnTo>
                      <a:pt x="2274" y="138"/>
                    </a:lnTo>
                    <a:lnTo>
                      <a:pt x="2268" y="171"/>
                    </a:lnTo>
                    <a:lnTo>
                      <a:pt x="2259" y="204"/>
                    </a:lnTo>
                    <a:lnTo>
                      <a:pt x="2244" y="236"/>
                    </a:lnTo>
                    <a:lnTo>
                      <a:pt x="2229" y="268"/>
                    </a:lnTo>
                    <a:lnTo>
                      <a:pt x="2214" y="299"/>
                    </a:lnTo>
                    <a:lnTo>
                      <a:pt x="2203" y="330"/>
                    </a:lnTo>
                    <a:lnTo>
                      <a:pt x="2231" y="328"/>
                    </a:lnTo>
                    <a:lnTo>
                      <a:pt x="2259" y="320"/>
                    </a:lnTo>
                    <a:lnTo>
                      <a:pt x="2286" y="306"/>
                    </a:lnTo>
                    <a:lnTo>
                      <a:pt x="2313" y="291"/>
                    </a:lnTo>
                    <a:lnTo>
                      <a:pt x="2340" y="276"/>
                    </a:lnTo>
                    <a:lnTo>
                      <a:pt x="2369" y="264"/>
                    </a:lnTo>
                    <a:lnTo>
                      <a:pt x="2398" y="257"/>
                    </a:lnTo>
                    <a:lnTo>
                      <a:pt x="2432" y="261"/>
                    </a:lnTo>
                    <a:lnTo>
                      <a:pt x="2435" y="282"/>
                    </a:lnTo>
                    <a:lnTo>
                      <a:pt x="2432" y="304"/>
                    </a:lnTo>
                    <a:lnTo>
                      <a:pt x="2424" y="326"/>
                    </a:lnTo>
                    <a:lnTo>
                      <a:pt x="2414" y="346"/>
                    </a:lnTo>
                    <a:lnTo>
                      <a:pt x="2398" y="365"/>
                    </a:lnTo>
                    <a:lnTo>
                      <a:pt x="2383" y="382"/>
                    </a:lnTo>
                    <a:lnTo>
                      <a:pt x="2367" y="397"/>
                    </a:lnTo>
                    <a:lnTo>
                      <a:pt x="2352" y="410"/>
                    </a:lnTo>
                    <a:lnTo>
                      <a:pt x="2342" y="416"/>
                    </a:lnTo>
                    <a:lnTo>
                      <a:pt x="2333" y="420"/>
                    </a:lnTo>
                    <a:lnTo>
                      <a:pt x="2323" y="422"/>
                    </a:lnTo>
                    <a:lnTo>
                      <a:pt x="2313" y="426"/>
                    </a:lnTo>
                    <a:lnTo>
                      <a:pt x="2303" y="429"/>
                    </a:lnTo>
                    <a:lnTo>
                      <a:pt x="2294" y="433"/>
                    </a:lnTo>
                    <a:lnTo>
                      <a:pt x="2287" y="440"/>
                    </a:lnTo>
                    <a:lnTo>
                      <a:pt x="2282" y="449"/>
                    </a:lnTo>
                    <a:lnTo>
                      <a:pt x="2294" y="459"/>
                    </a:lnTo>
                    <a:lnTo>
                      <a:pt x="2310" y="469"/>
                    </a:lnTo>
                    <a:lnTo>
                      <a:pt x="2325" y="476"/>
                    </a:lnTo>
                    <a:lnTo>
                      <a:pt x="2343" y="484"/>
                    </a:lnTo>
                    <a:lnTo>
                      <a:pt x="2360" y="487"/>
                    </a:lnTo>
                    <a:lnTo>
                      <a:pt x="2379" y="491"/>
                    </a:lnTo>
                    <a:lnTo>
                      <a:pt x="2395" y="491"/>
                    </a:lnTo>
                    <a:lnTo>
                      <a:pt x="2411" y="490"/>
                    </a:lnTo>
                    <a:lnTo>
                      <a:pt x="2413" y="500"/>
                    </a:lnTo>
                    <a:lnTo>
                      <a:pt x="2411" y="512"/>
                    </a:lnTo>
                    <a:lnTo>
                      <a:pt x="2407" y="524"/>
                    </a:lnTo>
                    <a:lnTo>
                      <a:pt x="2402" y="535"/>
                    </a:lnTo>
                    <a:lnTo>
                      <a:pt x="2392" y="544"/>
                    </a:lnTo>
                    <a:lnTo>
                      <a:pt x="2383" y="551"/>
                    </a:lnTo>
                    <a:lnTo>
                      <a:pt x="2372" y="557"/>
                    </a:lnTo>
                    <a:lnTo>
                      <a:pt x="2363" y="559"/>
                    </a:lnTo>
                    <a:lnTo>
                      <a:pt x="2296" y="573"/>
                    </a:lnTo>
                    <a:lnTo>
                      <a:pt x="2230" y="589"/>
                    </a:lnTo>
                    <a:lnTo>
                      <a:pt x="2165" y="609"/>
                    </a:lnTo>
                    <a:lnTo>
                      <a:pt x="2105" y="635"/>
                    </a:lnTo>
                    <a:lnTo>
                      <a:pt x="2048" y="667"/>
                    </a:lnTo>
                    <a:lnTo>
                      <a:pt x="2001" y="712"/>
                    </a:lnTo>
                    <a:lnTo>
                      <a:pt x="1966" y="767"/>
                    </a:lnTo>
                    <a:lnTo>
                      <a:pt x="1944" y="838"/>
                    </a:lnTo>
                    <a:lnTo>
                      <a:pt x="1927" y="856"/>
                    </a:lnTo>
                    <a:lnTo>
                      <a:pt x="1921" y="876"/>
                    </a:lnTo>
                    <a:lnTo>
                      <a:pt x="1923" y="896"/>
                    </a:lnTo>
                    <a:lnTo>
                      <a:pt x="1933" y="917"/>
                    </a:lnTo>
                    <a:lnTo>
                      <a:pt x="1944" y="936"/>
                    </a:lnTo>
                    <a:lnTo>
                      <a:pt x="1956" y="957"/>
                    </a:lnTo>
                    <a:lnTo>
                      <a:pt x="1967" y="976"/>
                    </a:lnTo>
                    <a:lnTo>
                      <a:pt x="1974" y="997"/>
                    </a:lnTo>
                    <a:lnTo>
                      <a:pt x="1990" y="960"/>
                    </a:lnTo>
                    <a:lnTo>
                      <a:pt x="2006" y="924"/>
                    </a:lnTo>
                    <a:lnTo>
                      <a:pt x="2023" y="890"/>
                    </a:lnTo>
                    <a:lnTo>
                      <a:pt x="2041" y="857"/>
                    </a:lnTo>
                    <a:lnTo>
                      <a:pt x="2056" y="822"/>
                    </a:lnTo>
                    <a:lnTo>
                      <a:pt x="2072" y="789"/>
                    </a:lnTo>
                    <a:lnTo>
                      <a:pt x="2084" y="754"/>
                    </a:lnTo>
                    <a:lnTo>
                      <a:pt x="2094" y="718"/>
                    </a:lnTo>
                    <a:lnTo>
                      <a:pt x="2107" y="706"/>
                    </a:lnTo>
                    <a:lnTo>
                      <a:pt x="2120" y="704"/>
                    </a:lnTo>
                    <a:lnTo>
                      <a:pt x="2129" y="708"/>
                    </a:lnTo>
                    <a:lnTo>
                      <a:pt x="2140" y="717"/>
                    </a:lnTo>
                    <a:lnTo>
                      <a:pt x="2149" y="728"/>
                    </a:lnTo>
                    <a:lnTo>
                      <a:pt x="2158" y="741"/>
                    </a:lnTo>
                    <a:lnTo>
                      <a:pt x="2165" y="755"/>
                    </a:lnTo>
                    <a:lnTo>
                      <a:pt x="2173" y="768"/>
                    </a:lnTo>
                    <a:lnTo>
                      <a:pt x="2183" y="918"/>
                    </a:lnTo>
                    <a:lnTo>
                      <a:pt x="2206" y="893"/>
                    </a:lnTo>
                    <a:lnTo>
                      <a:pt x="2228" y="866"/>
                    </a:lnTo>
                    <a:lnTo>
                      <a:pt x="2249" y="838"/>
                    </a:lnTo>
                    <a:lnTo>
                      <a:pt x="2270" y="809"/>
                    </a:lnTo>
                    <a:lnTo>
                      <a:pt x="2292" y="780"/>
                    </a:lnTo>
                    <a:lnTo>
                      <a:pt x="2318" y="753"/>
                    </a:lnTo>
                    <a:lnTo>
                      <a:pt x="2347" y="728"/>
                    </a:lnTo>
                    <a:lnTo>
                      <a:pt x="2382" y="709"/>
                    </a:lnTo>
                    <a:lnTo>
                      <a:pt x="2396" y="717"/>
                    </a:lnTo>
                    <a:lnTo>
                      <a:pt x="2404" y="732"/>
                    </a:lnTo>
                    <a:lnTo>
                      <a:pt x="2406" y="750"/>
                    </a:lnTo>
                    <a:lnTo>
                      <a:pt x="2405" y="770"/>
                    </a:lnTo>
                    <a:lnTo>
                      <a:pt x="2401" y="790"/>
                    </a:lnTo>
                    <a:lnTo>
                      <a:pt x="2396" y="812"/>
                    </a:lnTo>
                    <a:lnTo>
                      <a:pt x="2393" y="830"/>
                    </a:lnTo>
                    <a:lnTo>
                      <a:pt x="2392" y="847"/>
                    </a:lnTo>
                    <a:lnTo>
                      <a:pt x="2381" y="871"/>
                    </a:lnTo>
                    <a:lnTo>
                      <a:pt x="2368" y="894"/>
                    </a:lnTo>
                    <a:lnTo>
                      <a:pt x="2352" y="914"/>
                    </a:lnTo>
                    <a:lnTo>
                      <a:pt x="2336" y="934"/>
                    </a:lnTo>
                    <a:lnTo>
                      <a:pt x="2317" y="952"/>
                    </a:lnTo>
                    <a:lnTo>
                      <a:pt x="2301" y="970"/>
                    </a:lnTo>
                    <a:lnTo>
                      <a:pt x="2285" y="987"/>
                    </a:lnTo>
                    <a:lnTo>
                      <a:pt x="2273" y="1007"/>
                    </a:lnTo>
                    <a:lnTo>
                      <a:pt x="2302" y="1020"/>
                    </a:lnTo>
                    <a:lnTo>
                      <a:pt x="2331" y="1024"/>
                    </a:lnTo>
                    <a:lnTo>
                      <a:pt x="2362" y="1023"/>
                    </a:lnTo>
                    <a:lnTo>
                      <a:pt x="2392" y="1019"/>
                    </a:lnTo>
                    <a:lnTo>
                      <a:pt x="2421" y="1012"/>
                    </a:lnTo>
                    <a:lnTo>
                      <a:pt x="2451" y="1009"/>
                    </a:lnTo>
                    <a:lnTo>
                      <a:pt x="2481" y="1009"/>
                    </a:lnTo>
                    <a:lnTo>
                      <a:pt x="2511" y="1017"/>
                    </a:lnTo>
                    <a:lnTo>
                      <a:pt x="2495" y="1056"/>
                    </a:lnTo>
                    <a:lnTo>
                      <a:pt x="2471" y="1087"/>
                    </a:lnTo>
                    <a:lnTo>
                      <a:pt x="2442" y="1111"/>
                    </a:lnTo>
                    <a:lnTo>
                      <a:pt x="2408" y="1130"/>
                    </a:lnTo>
                    <a:lnTo>
                      <a:pt x="2369" y="1144"/>
                    </a:lnTo>
                    <a:lnTo>
                      <a:pt x="2330" y="1154"/>
                    </a:lnTo>
                    <a:lnTo>
                      <a:pt x="2290" y="1165"/>
                    </a:lnTo>
                    <a:lnTo>
                      <a:pt x="2253" y="1176"/>
                    </a:lnTo>
                    <a:lnTo>
                      <a:pt x="2275" y="1185"/>
                    </a:lnTo>
                    <a:lnTo>
                      <a:pt x="2300" y="1192"/>
                    </a:lnTo>
                    <a:lnTo>
                      <a:pt x="2325" y="1197"/>
                    </a:lnTo>
                    <a:lnTo>
                      <a:pt x="2350" y="1203"/>
                    </a:lnTo>
                    <a:lnTo>
                      <a:pt x="2372" y="1209"/>
                    </a:lnTo>
                    <a:lnTo>
                      <a:pt x="2395" y="1217"/>
                    </a:lnTo>
                    <a:lnTo>
                      <a:pt x="2415" y="1228"/>
                    </a:lnTo>
                    <a:lnTo>
                      <a:pt x="2432" y="1245"/>
                    </a:lnTo>
                    <a:lnTo>
                      <a:pt x="2415" y="1279"/>
                    </a:lnTo>
                    <a:lnTo>
                      <a:pt x="2388" y="1301"/>
                    </a:lnTo>
                    <a:lnTo>
                      <a:pt x="2353" y="1313"/>
                    </a:lnTo>
                    <a:lnTo>
                      <a:pt x="2314" y="1318"/>
                    </a:lnTo>
                    <a:lnTo>
                      <a:pt x="2269" y="1317"/>
                    </a:lnTo>
                    <a:lnTo>
                      <a:pt x="2226" y="1315"/>
                    </a:lnTo>
                    <a:lnTo>
                      <a:pt x="2183" y="1314"/>
                    </a:lnTo>
                    <a:lnTo>
                      <a:pt x="2144" y="1316"/>
                    </a:lnTo>
                    <a:lnTo>
                      <a:pt x="2044" y="1362"/>
                    </a:lnTo>
                    <a:lnTo>
                      <a:pt x="1962" y="1424"/>
                    </a:lnTo>
                    <a:lnTo>
                      <a:pt x="1891" y="1500"/>
                    </a:lnTo>
                    <a:lnTo>
                      <a:pt x="1830" y="1586"/>
                    </a:lnTo>
                    <a:lnTo>
                      <a:pt x="1773" y="1675"/>
                    </a:lnTo>
                    <a:lnTo>
                      <a:pt x="1715" y="1766"/>
                    </a:lnTo>
                    <a:lnTo>
                      <a:pt x="1653" y="1853"/>
                    </a:lnTo>
                    <a:lnTo>
                      <a:pt x="1586" y="1933"/>
                    </a:lnTo>
                    <a:lnTo>
                      <a:pt x="1556" y="1967"/>
                    </a:lnTo>
                    <a:lnTo>
                      <a:pt x="1521" y="1997"/>
                    </a:lnTo>
                    <a:lnTo>
                      <a:pt x="1483" y="2026"/>
                    </a:lnTo>
                    <a:lnTo>
                      <a:pt x="1447" y="2056"/>
                    </a:lnTo>
                    <a:lnTo>
                      <a:pt x="1415" y="2085"/>
                    </a:lnTo>
                    <a:lnTo>
                      <a:pt x="1391" y="2117"/>
                    </a:lnTo>
                    <a:lnTo>
                      <a:pt x="1377" y="2155"/>
                    </a:lnTo>
                    <a:lnTo>
                      <a:pt x="1377" y="2201"/>
                    </a:lnTo>
                    <a:lnTo>
                      <a:pt x="1393" y="2278"/>
                    </a:lnTo>
                    <a:lnTo>
                      <a:pt x="1405" y="2358"/>
                    </a:lnTo>
                    <a:lnTo>
                      <a:pt x="1410" y="2440"/>
                    </a:lnTo>
                    <a:lnTo>
                      <a:pt x="1408" y="2522"/>
                    </a:lnTo>
                    <a:lnTo>
                      <a:pt x="1394" y="2599"/>
                    </a:lnTo>
                    <a:lnTo>
                      <a:pt x="1370" y="2673"/>
                    </a:lnTo>
                    <a:lnTo>
                      <a:pt x="1331" y="2740"/>
                    </a:lnTo>
                    <a:lnTo>
                      <a:pt x="1277" y="2799"/>
                    </a:lnTo>
                    <a:lnTo>
                      <a:pt x="1289" y="2819"/>
                    </a:lnTo>
                    <a:lnTo>
                      <a:pt x="1298" y="2841"/>
                    </a:lnTo>
                    <a:lnTo>
                      <a:pt x="1303" y="2861"/>
                    </a:lnTo>
                    <a:lnTo>
                      <a:pt x="1308" y="2883"/>
                    </a:lnTo>
                    <a:lnTo>
                      <a:pt x="1313" y="2903"/>
                    </a:lnTo>
                    <a:lnTo>
                      <a:pt x="1320" y="2923"/>
                    </a:lnTo>
                    <a:lnTo>
                      <a:pt x="1331" y="2945"/>
                    </a:lnTo>
                    <a:lnTo>
                      <a:pt x="1347" y="2968"/>
                    </a:lnTo>
                    <a:lnTo>
                      <a:pt x="1408" y="3122"/>
                    </a:lnTo>
                    <a:lnTo>
                      <a:pt x="1448" y="3280"/>
                    </a:lnTo>
                    <a:lnTo>
                      <a:pt x="1472" y="3441"/>
                    </a:lnTo>
                    <a:lnTo>
                      <a:pt x="1487" y="3604"/>
                    </a:lnTo>
                    <a:lnTo>
                      <a:pt x="1495" y="3769"/>
                    </a:lnTo>
                    <a:lnTo>
                      <a:pt x="1505" y="3935"/>
                    </a:lnTo>
                    <a:lnTo>
                      <a:pt x="1519" y="4102"/>
                    </a:lnTo>
                    <a:lnTo>
                      <a:pt x="1546" y="4271"/>
                    </a:lnTo>
                    <a:lnTo>
                      <a:pt x="1559" y="4345"/>
                    </a:lnTo>
                    <a:lnTo>
                      <a:pt x="1573" y="4419"/>
                    </a:lnTo>
                    <a:lnTo>
                      <a:pt x="1587" y="4492"/>
                    </a:lnTo>
                    <a:lnTo>
                      <a:pt x="1604" y="4564"/>
                    </a:lnTo>
                    <a:lnTo>
                      <a:pt x="1623" y="4634"/>
                    </a:lnTo>
                    <a:lnTo>
                      <a:pt x="1647" y="4701"/>
                    </a:lnTo>
                    <a:lnTo>
                      <a:pt x="1677" y="4766"/>
                    </a:lnTo>
                    <a:lnTo>
                      <a:pt x="1715" y="4829"/>
                    </a:lnTo>
                    <a:lnTo>
                      <a:pt x="1715" y="4843"/>
                    </a:lnTo>
                    <a:lnTo>
                      <a:pt x="1717" y="4859"/>
                    </a:lnTo>
                    <a:lnTo>
                      <a:pt x="1718" y="4876"/>
                    </a:lnTo>
                    <a:lnTo>
                      <a:pt x="1719" y="4892"/>
                    </a:lnTo>
                    <a:lnTo>
                      <a:pt x="1718" y="4906"/>
                    </a:lnTo>
                    <a:lnTo>
                      <a:pt x="1715" y="4921"/>
                    </a:lnTo>
                    <a:lnTo>
                      <a:pt x="1706" y="4935"/>
                    </a:lnTo>
                    <a:lnTo>
                      <a:pt x="1696" y="4948"/>
                    </a:lnTo>
                    <a:lnTo>
                      <a:pt x="1674" y="4973"/>
                    </a:lnTo>
                    <a:lnTo>
                      <a:pt x="1651" y="4993"/>
                    </a:lnTo>
                    <a:lnTo>
                      <a:pt x="1624" y="5007"/>
                    </a:lnTo>
                    <a:lnTo>
                      <a:pt x="1597" y="5019"/>
                    </a:lnTo>
                    <a:lnTo>
                      <a:pt x="1567" y="5025"/>
                    </a:lnTo>
                    <a:lnTo>
                      <a:pt x="1536" y="5030"/>
                    </a:lnTo>
                    <a:lnTo>
                      <a:pt x="1506" y="5033"/>
                    </a:lnTo>
                    <a:lnTo>
                      <a:pt x="1476" y="5037"/>
                    </a:lnTo>
                    <a:lnTo>
                      <a:pt x="1367" y="4998"/>
                    </a:lnTo>
                    <a:lnTo>
                      <a:pt x="1363" y="5010"/>
                    </a:lnTo>
                    <a:lnTo>
                      <a:pt x="1359" y="5026"/>
                    </a:lnTo>
                    <a:lnTo>
                      <a:pt x="1358" y="5044"/>
                    </a:lnTo>
                    <a:lnTo>
                      <a:pt x="1359" y="5062"/>
                    </a:lnTo>
                    <a:lnTo>
                      <a:pt x="1363" y="5077"/>
                    </a:lnTo>
                    <a:lnTo>
                      <a:pt x="1369" y="5089"/>
                    </a:lnTo>
                    <a:lnTo>
                      <a:pt x="1380" y="5097"/>
                    </a:lnTo>
                    <a:lnTo>
                      <a:pt x="1397" y="5098"/>
                    </a:lnTo>
                    <a:lnTo>
                      <a:pt x="1436" y="5148"/>
                    </a:lnTo>
                    <a:lnTo>
                      <a:pt x="1489" y="5198"/>
                    </a:lnTo>
                    <a:lnTo>
                      <a:pt x="1549" y="5248"/>
                    </a:lnTo>
                    <a:lnTo>
                      <a:pt x="1607" y="5300"/>
                    </a:lnTo>
                    <a:lnTo>
                      <a:pt x="1653" y="5354"/>
                    </a:lnTo>
                    <a:lnTo>
                      <a:pt x="1680" y="5415"/>
                    </a:lnTo>
                    <a:lnTo>
                      <a:pt x="1680" y="5481"/>
                    </a:lnTo>
                    <a:lnTo>
                      <a:pt x="1646" y="5556"/>
                    </a:lnTo>
                    <a:lnTo>
                      <a:pt x="1585" y="5545"/>
                    </a:lnTo>
                    <a:lnTo>
                      <a:pt x="1527" y="5532"/>
                    </a:lnTo>
                    <a:lnTo>
                      <a:pt x="1471" y="5513"/>
                    </a:lnTo>
                    <a:lnTo>
                      <a:pt x="1417" y="5492"/>
                    </a:lnTo>
                    <a:lnTo>
                      <a:pt x="1363" y="5462"/>
                    </a:lnTo>
                    <a:lnTo>
                      <a:pt x="1312" y="5430"/>
                    </a:lnTo>
                    <a:lnTo>
                      <a:pt x="1263" y="5391"/>
                    </a:lnTo>
                    <a:lnTo>
                      <a:pt x="1217" y="5346"/>
                    </a:lnTo>
                    <a:lnTo>
                      <a:pt x="1207" y="5206"/>
                    </a:lnTo>
                    <a:lnTo>
                      <a:pt x="1177" y="5206"/>
                    </a:lnTo>
                    <a:lnTo>
                      <a:pt x="1149" y="5207"/>
                    </a:lnTo>
                    <a:lnTo>
                      <a:pt x="1122" y="5208"/>
                    </a:lnTo>
                    <a:lnTo>
                      <a:pt x="1096" y="5210"/>
                    </a:lnTo>
                    <a:lnTo>
                      <a:pt x="1070" y="5206"/>
                    </a:lnTo>
                    <a:lnTo>
                      <a:pt x="1045" y="5202"/>
                    </a:lnTo>
                    <a:lnTo>
                      <a:pt x="1021" y="5191"/>
                    </a:lnTo>
                    <a:lnTo>
                      <a:pt x="999" y="5177"/>
                    </a:lnTo>
                    <a:lnTo>
                      <a:pt x="979" y="5067"/>
                    </a:lnTo>
                    <a:lnTo>
                      <a:pt x="959" y="5070"/>
                    </a:lnTo>
                    <a:lnTo>
                      <a:pt x="942" y="5067"/>
                    </a:lnTo>
                    <a:lnTo>
                      <a:pt x="923" y="5060"/>
                    </a:lnTo>
                    <a:lnTo>
                      <a:pt x="906" y="5052"/>
                    </a:lnTo>
                    <a:lnTo>
                      <a:pt x="885" y="5043"/>
                    </a:lnTo>
                    <a:lnTo>
                      <a:pt x="866" y="5036"/>
                    </a:lnTo>
                    <a:lnTo>
                      <a:pt x="843" y="5033"/>
                    </a:lnTo>
                    <a:lnTo>
                      <a:pt x="819" y="5037"/>
                    </a:lnTo>
                    <a:lnTo>
                      <a:pt x="816" y="5051"/>
                    </a:lnTo>
                    <a:lnTo>
                      <a:pt x="815" y="5067"/>
                    </a:lnTo>
                    <a:lnTo>
                      <a:pt x="814" y="5084"/>
                    </a:lnTo>
                    <a:lnTo>
                      <a:pt x="814" y="5100"/>
                    </a:lnTo>
                    <a:lnTo>
                      <a:pt x="810" y="5115"/>
                    </a:lnTo>
                    <a:lnTo>
                      <a:pt x="805" y="5130"/>
                    </a:lnTo>
                    <a:lnTo>
                      <a:pt x="794" y="5145"/>
                    </a:lnTo>
                    <a:lnTo>
                      <a:pt x="780" y="5158"/>
                    </a:lnTo>
                    <a:lnTo>
                      <a:pt x="777" y="5217"/>
                    </a:lnTo>
                    <a:lnTo>
                      <a:pt x="790" y="5274"/>
                    </a:lnTo>
                    <a:lnTo>
                      <a:pt x="813" y="5327"/>
                    </a:lnTo>
                    <a:lnTo>
                      <a:pt x="846" y="5377"/>
                    </a:lnTo>
                    <a:lnTo>
                      <a:pt x="883" y="5425"/>
                    </a:lnTo>
                    <a:lnTo>
                      <a:pt x="922" y="5474"/>
                    </a:lnTo>
                    <a:lnTo>
                      <a:pt x="958" y="5523"/>
                    </a:lnTo>
                    <a:lnTo>
                      <a:pt x="988" y="5575"/>
                    </a:lnTo>
                    <a:lnTo>
                      <a:pt x="984" y="5590"/>
                    </a:lnTo>
                    <a:lnTo>
                      <a:pt x="982" y="5607"/>
                    </a:lnTo>
                    <a:lnTo>
                      <a:pt x="980" y="5624"/>
                    </a:lnTo>
                    <a:lnTo>
                      <a:pt x="976" y="5641"/>
                    </a:lnTo>
                    <a:lnTo>
                      <a:pt x="970" y="5655"/>
                    </a:lnTo>
                    <a:lnTo>
                      <a:pt x="961" y="5668"/>
                    </a:lnTo>
                    <a:lnTo>
                      <a:pt x="947" y="5678"/>
                    </a:lnTo>
                    <a:lnTo>
                      <a:pt x="929" y="5685"/>
                    </a:lnTo>
                    <a:lnTo>
                      <a:pt x="873" y="5676"/>
                    </a:lnTo>
                    <a:lnTo>
                      <a:pt x="821" y="5661"/>
                    </a:lnTo>
                    <a:lnTo>
                      <a:pt x="771" y="5639"/>
                    </a:lnTo>
                    <a:lnTo>
                      <a:pt x="724" y="5613"/>
                    </a:lnTo>
                    <a:lnTo>
                      <a:pt x="676" y="5582"/>
                    </a:lnTo>
                    <a:lnTo>
                      <a:pt x="630" y="5548"/>
                    </a:lnTo>
                    <a:lnTo>
                      <a:pt x="585" y="5512"/>
                    </a:lnTo>
                    <a:lnTo>
                      <a:pt x="540" y="5475"/>
                    </a:lnTo>
                    <a:lnTo>
                      <a:pt x="521" y="5433"/>
                    </a:lnTo>
                    <a:lnTo>
                      <a:pt x="519" y="5385"/>
                    </a:lnTo>
                    <a:lnTo>
                      <a:pt x="525" y="5335"/>
                    </a:lnTo>
                    <a:lnTo>
                      <a:pt x="536" y="5285"/>
                    </a:lnTo>
                    <a:lnTo>
                      <a:pt x="540" y="5239"/>
                    </a:lnTo>
                    <a:lnTo>
                      <a:pt x="533" y="5201"/>
                    </a:lnTo>
                    <a:lnTo>
                      <a:pt x="505" y="5172"/>
                    </a:lnTo>
                    <a:lnTo>
                      <a:pt x="451" y="5158"/>
                    </a:lnTo>
                    <a:lnTo>
                      <a:pt x="432" y="5150"/>
                    </a:lnTo>
                    <a:lnTo>
                      <a:pt x="419" y="5140"/>
                    </a:lnTo>
                    <a:lnTo>
                      <a:pt x="410" y="5127"/>
                    </a:lnTo>
                    <a:lnTo>
                      <a:pt x="405" y="5113"/>
                    </a:lnTo>
                    <a:lnTo>
                      <a:pt x="400" y="5096"/>
                    </a:lnTo>
                    <a:lnTo>
                      <a:pt x="396" y="5079"/>
                    </a:lnTo>
                    <a:lnTo>
                      <a:pt x="390" y="5063"/>
                    </a:lnTo>
                    <a:lnTo>
                      <a:pt x="382" y="5048"/>
                    </a:lnTo>
                    <a:lnTo>
                      <a:pt x="344" y="5048"/>
                    </a:lnTo>
                    <a:lnTo>
                      <a:pt x="307" y="5045"/>
                    </a:lnTo>
                    <a:lnTo>
                      <a:pt x="269" y="5037"/>
                    </a:lnTo>
                    <a:lnTo>
                      <a:pt x="233" y="5027"/>
                    </a:lnTo>
                    <a:lnTo>
                      <a:pt x="197" y="5014"/>
                    </a:lnTo>
                    <a:lnTo>
                      <a:pt x="162" y="5002"/>
                    </a:lnTo>
                    <a:lnTo>
                      <a:pt x="126" y="4989"/>
                    </a:lnTo>
                    <a:lnTo>
                      <a:pt x="94" y="4977"/>
                    </a:lnTo>
                    <a:lnTo>
                      <a:pt x="128" y="4912"/>
                    </a:lnTo>
                    <a:lnTo>
                      <a:pt x="153" y="4841"/>
                    </a:lnTo>
                    <a:lnTo>
                      <a:pt x="169" y="4763"/>
                    </a:lnTo>
                    <a:lnTo>
                      <a:pt x="180" y="4681"/>
                    </a:lnTo>
                    <a:lnTo>
                      <a:pt x="187" y="4596"/>
                    </a:lnTo>
                    <a:lnTo>
                      <a:pt x="191" y="4510"/>
                    </a:lnTo>
                    <a:lnTo>
                      <a:pt x="195" y="4423"/>
                    </a:lnTo>
                    <a:lnTo>
                      <a:pt x="202" y="4341"/>
                    </a:lnTo>
                    <a:lnTo>
                      <a:pt x="198" y="4334"/>
                    </a:lnTo>
                    <a:lnTo>
                      <a:pt x="190" y="4332"/>
                    </a:lnTo>
                    <a:lnTo>
                      <a:pt x="180" y="4331"/>
                    </a:lnTo>
                    <a:lnTo>
                      <a:pt x="173" y="4331"/>
                    </a:lnTo>
                    <a:lnTo>
                      <a:pt x="169" y="4326"/>
                    </a:lnTo>
                    <a:lnTo>
                      <a:pt x="169" y="4320"/>
                    </a:lnTo>
                    <a:lnTo>
                      <a:pt x="171" y="4314"/>
                    </a:lnTo>
                    <a:lnTo>
                      <a:pt x="175" y="4307"/>
                    </a:lnTo>
                    <a:lnTo>
                      <a:pt x="178" y="4301"/>
                    </a:lnTo>
                    <a:lnTo>
                      <a:pt x="182" y="4295"/>
                    </a:lnTo>
                    <a:lnTo>
                      <a:pt x="187" y="4291"/>
                    </a:lnTo>
                    <a:lnTo>
                      <a:pt x="192" y="4291"/>
                    </a:lnTo>
                    <a:lnTo>
                      <a:pt x="203" y="4226"/>
                    </a:lnTo>
                    <a:lnTo>
                      <a:pt x="212" y="4159"/>
                    </a:lnTo>
                    <a:lnTo>
                      <a:pt x="216" y="4090"/>
                    </a:lnTo>
                    <a:lnTo>
                      <a:pt x="219" y="4023"/>
                    </a:lnTo>
                    <a:lnTo>
                      <a:pt x="220" y="3955"/>
                    </a:lnTo>
                    <a:lnTo>
                      <a:pt x="223" y="3889"/>
                    </a:lnTo>
                    <a:lnTo>
                      <a:pt x="226" y="3825"/>
                    </a:lnTo>
                    <a:lnTo>
                      <a:pt x="232" y="3764"/>
                    </a:lnTo>
                    <a:lnTo>
                      <a:pt x="253" y="3661"/>
                    </a:lnTo>
                    <a:lnTo>
                      <a:pt x="276" y="3563"/>
                    </a:lnTo>
                    <a:lnTo>
                      <a:pt x="297" y="3469"/>
                    </a:lnTo>
                    <a:lnTo>
                      <a:pt x="323" y="3379"/>
                    </a:lnTo>
                    <a:lnTo>
                      <a:pt x="351" y="3288"/>
                    </a:lnTo>
                    <a:lnTo>
                      <a:pt x="383" y="3199"/>
                    </a:lnTo>
                    <a:lnTo>
                      <a:pt x="419" y="3109"/>
                    </a:lnTo>
                    <a:lnTo>
                      <a:pt x="461" y="3018"/>
                    </a:lnTo>
                    <a:lnTo>
                      <a:pt x="471" y="2888"/>
                    </a:lnTo>
                    <a:lnTo>
                      <a:pt x="428" y="2833"/>
                    </a:lnTo>
                    <a:lnTo>
                      <a:pt x="400" y="2778"/>
                    </a:lnTo>
                    <a:lnTo>
                      <a:pt x="384" y="2719"/>
                    </a:lnTo>
                    <a:lnTo>
                      <a:pt x="376" y="2660"/>
                    </a:lnTo>
                    <a:lnTo>
                      <a:pt x="369" y="2598"/>
                    </a:lnTo>
                    <a:lnTo>
                      <a:pt x="364" y="2536"/>
                    </a:lnTo>
                    <a:lnTo>
                      <a:pt x="352" y="2473"/>
                    </a:lnTo>
                    <a:lnTo>
                      <a:pt x="332" y="2410"/>
                    </a:lnTo>
                    <a:lnTo>
                      <a:pt x="321" y="2405"/>
                    </a:lnTo>
                    <a:lnTo>
                      <a:pt x="314" y="2407"/>
                    </a:lnTo>
                    <a:lnTo>
                      <a:pt x="307" y="2411"/>
                    </a:lnTo>
                    <a:lnTo>
                      <a:pt x="304" y="2420"/>
                    </a:lnTo>
                    <a:lnTo>
                      <a:pt x="300" y="2430"/>
                    </a:lnTo>
                    <a:lnTo>
                      <a:pt x="297" y="2441"/>
                    </a:lnTo>
                    <a:lnTo>
                      <a:pt x="294" y="2450"/>
                    </a:lnTo>
                    <a:lnTo>
                      <a:pt x="292" y="2460"/>
                    </a:lnTo>
                    <a:lnTo>
                      <a:pt x="266" y="2460"/>
                    </a:lnTo>
                    <a:lnTo>
                      <a:pt x="244" y="2458"/>
                    </a:lnTo>
                    <a:lnTo>
                      <a:pt x="224" y="2453"/>
                    </a:lnTo>
                    <a:lnTo>
                      <a:pt x="205" y="2446"/>
                    </a:lnTo>
                    <a:lnTo>
                      <a:pt x="188" y="2436"/>
                    </a:lnTo>
                    <a:lnTo>
                      <a:pt x="172" y="2427"/>
                    </a:lnTo>
                    <a:lnTo>
                      <a:pt x="156" y="2418"/>
                    </a:lnTo>
                    <a:lnTo>
                      <a:pt x="142" y="2410"/>
                    </a:lnTo>
                    <a:lnTo>
                      <a:pt x="126" y="2393"/>
                    </a:lnTo>
                    <a:lnTo>
                      <a:pt x="116" y="2374"/>
                    </a:lnTo>
                    <a:lnTo>
                      <a:pt x="111" y="2355"/>
                    </a:lnTo>
                    <a:lnTo>
                      <a:pt x="111" y="2335"/>
                    </a:lnTo>
                    <a:lnTo>
                      <a:pt x="113" y="2314"/>
                    </a:lnTo>
                    <a:lnTo>
                      <a:pt x="118" y="2294"/>
                    </a:lnTo>
                    <a:lnTo>
                      <a:pt x="125" y="2276"/>
                    </a:lnTo>
                    <a:lnTo>
                      <a:pt x="133" y="2261"/>
                    </a:lnTo>
                    <a:lnTo>
                      <a:pt x="163" y="2222"/>
                    </a:lnTo>
                    <a:lnTo>
                      <a:pt x="147" y="2210"/>
                    </a:lnTo>
                    <a:lnTo>
                      <a:pt x="133" y="2198"/>
                    </a:lnTo>
                    <a:lnTo>
                      <a:pt x="118" y="2186"/>
                    </a:lnTo>
                    <a:lnTo>
                      <a:pt x="107" y="2174"/>
                    </a:lnTo>
                    <a:lnTo>
                      <a:pt x="94" y="2160"/>
                    </a:lnTo>
                    <a:lnTo>
                      <a:pt x="85" y="2146"/>
                    </a:lnTo>
                    <a:lnTo>
                      <a:pt x="77" y="2128"/>
                    </a:lnTo>
                    <a:lnTo>
                      <a:pt x="73" y="2112"/>
                    </a:lnTo>
                    <a:lnTo>
                      <a:pt x="103" y="2052"/>
                    </a:lnTo>
                    <a:lnTo>
                      <a:pt x="90" y="2044"/>
                    </a:lnTo>
                    <a:lnTo>
                      <a:pt x="78" y="2035"/>
                    </a:lnTo>
                    <a:lnTo>
                      <a:pt x="66" y="2024"/>
                    </a:lnTo>
                    <a:lnTo>
                      <a:pt x="57" y="2014"/>
                    </a:lnTo>
                    <a:lnTo>
                      <a:pt x="46" y="2001"/>
                    </a:lnTo>
                    <a:lnTo>
                      <a:pt x="39" y="1989"/>
                    </a:lnTo>
                    <a:lnTo>
                      <a:pt x="34" y="1975"/>
                    </a:lnTo>
                    <a:lnTo>
                      <a:pt x="33" y="1962"/>
                    </a:lnTo>
                    <a:lnTo>
                      <a:pt x="33" y="1943"/>
                    </a:lnTo>
                    <a:lnTo>
                      <a:pt x="37" y="1927"/>
                    </a:lnTo>
                    <a:lnTo>
                      <a:pt x="43" y="1909"/>
                    </a:lnTo>
                    <a:lnTo>
                      <a:pt x="51" y="1894"/>
                    </a:lnTo>
                    <a:lnTo>
                      <a:pt x="60" y="1878"/>
                    </a:lnTo>
                    <a:lnTo>
                      <a:pt x="71" y="1863"/>
                    </a:lnTo>
                    <a:lnTo>
                      <a:pt x="82" y="1847"/>
                    </a:lnTo>
                    <a:lnTo>
                      <a:pt x="94" y="1833"/>
                    </a:lnTo>
                    <a:lnTo>
                      <a:pt x="90" y="1822"/>
                    </a:lnTo>
                    <a:lnTo>
                      <a:pt x="83" y="1815"/>
                    </a:lnTo>
                    <a:lnTo>
                      <a:pt x="72" y="1807"/>
                    </a:lnTo>
                    <a:lnTo>
                      <a:pt x="60" y="1800"/>
                    </a:lnTo>
                    <a:lnTo>
                      <a:pt x="46" y="1791"/>
                    </a:lnTo>
                    <a:lnTo>
                      <a:pt x="33" y="1781"/>
                    </a:lnTo>
                    <a:lnTo>
                      <a:pt x="21" y="1768"/>
                    </a:lnTo>
                    <a:lnTo>
                      <a:pt x="13" y="1753"/>
                    </a:lnTo>
                    <a:lnTo>
                      <a:pt x="2" y="1719"/>
                    </a:lnTo>
                    <a:lnTo>
                      <a:pt x="6" y="1689"/>
                    </a:lnTo>
                    <a:lnTo>
                      <a:pt x="16" y="1660"/>
                    </a:lnTo>
                    <a:lnTo>
                      <a:pt x="32" y="1633"/>
                    </a:lnTo>
                    <a:lnTo>
                      <a:pt x="43" y="1606"/>
                    </a:lnTo>
                    <a:lnTo>
                      <a:pt x="48" y="1581"/>
                    </a:lnTo>
                    <a:lnTo>
                      <a:pt x="39" y="1557"/>
                    </a:lnTo>
                    <a:lnTo>
                      <a:pt x="13" y="1535"/>
                    </a:lnTo>
                    <a:lnTo>
                      <a:pt x="1" y="1508"/>
                    </a:lnTo>
                    <a:lnTo>
                      <a:pt x="0" y="1482"/>
                    </a:lnTo>
                    <a:lnTo>
                      <a:pt x="6" y="1456"/>
                    </a:lnTo>
                    <a:lnTo>
                      <a:pt x="18" y="1433"/>
                    </a:lnTo>
                    <a:lnTo>
                      <a:pt x="32" y="1409"/>
                    </a:lnTo>
                    <a:lnTo>
                      <a:pt x="49" y="1389"/>
                    </a:lnTo>
                    <a:lnTo>
                      <a:pt x="66" y="1370"/>
                    </a:lnTo>
                    <a:lnTo>
                      <a:pt x="83" y="1355"/>
                    </a:lnTo>
                    <a:lnTo>
                      <a:pt x="67" y="1348"/>
                    </a:lnTo>
                    <a:lnTo>
                      <a:pt x="54" y="1342"/>
                    </a:lnTo>
                    <a:lnTo>
                      <a:pt x="41" y="1332"/>
                    </a:lnTo>
                    <a:lnTo>
                      <a:pt x="32" y="1321"/>
                    </a:lnTo>
                    <a:lnTo>
                      <a:pt x="21" y="1307"/>
                    </a:lnTo>
                    <a:lnTo>
                      <a:pt x="13" y="1294"/>
                    </a:lnTo>
                    <a:lnTo>
                      <a:pt x="7" y="1280"/>
                    </a:lnTo>
                    <a:lnTo>
                      <a:pt x="3" y="1266"/>
                    </a:lnTo>
                    <a:lnTo>
                      <a:pt x="2" y="1237"/>
                    </a:lnTo>
                    <a:lnTo>
                      <a:pt x="9" y="1211"/>
                    </a:lnTo>
                    <a:lnTo>
                      <a:pt x="20" y="1187"/>
                    </a:lnTo>
                    <a:lnTo>
                      <a:pt x="35" y="1165"/>
                    </a:lnTo>
                    <a:lnTo>
                      <a:pt x="52" y="1144"/>
                    </a:lnTo>
                    <a:lnTo>
                      <a:pt x="73" y="1124"/>
                    </a:lnTo>
                    <a:lnTo>
                      <a:pt x="92" y="1104"/>
                    </a:lnTo>
                    <a:lnTo>
                      <a:pt x="113" y="1087"/>
                    </a:lnTo>
                    <a:lnTo>
                      <a:pt x="97" y="1068"/>
                    </a:lnTo>
                    <a:lnTo>
                      <a:pt x="80" y="1049"/>
                    </a:lnTo>
                    <a:lnTo>
                      <a:pt x="64" y="1030"/>
                    </a:lnTo>
                    <a:lnTo>
                      <a:pt x="52" y="1010"/>
                    </a:lnTo>
                    <a:lnTo>
                      <a:pt x="43" y="989"/>
                    </a:lnTo>
                    <a:lnTo>
                      <a:pt x="39" y="970"/>
                    </a:lnTo>
                    <a:lnTo>
                      <a:pt x="41" y="948"/>
                    </a:lnTo>
                    <a:lnTo>
                      <a:pt x="53" y="928"/>
                    </a:lnTo>
                    <a:lnTo>
                      <a:pt x="63" y="911"/>
                    </a:lnTo>
                    <a:lnTo>
                      <a:pt x="76" y="897"/>
                    </a:lnTo>
                    <a:lnTo>
                      <a:pt x="89" y="883"/>
                    </a:lnTo>
                    <a:lnTo>
                      <a:pt x="103" y="871"/>
                    </a:lnTo>
                    <a:lnTo>
                      <a:pt x="117" y="858"/>
                    </a:lnTo>
                    <a:lnTo>
                      <a:pt x="133" y="850"/>
                    </a:lnTo>
                    <a:lnTo>
                      <a:pt x="147" y="842"/>
                    </a:lnTo>
                    <a:lnTo>
                      <a:pt x="163" y="838"/>
                    </a:lnTo>
                    <a:lnTo>
                      <a:pt x="165" y="826"/>
                    </a:lnTo>
                    <a:lnTo>
                      <a:pt x="163" y="816"/>
                    </a:lnTo>
                    <a:lnTo>
                      <a:pt x="154" y="806"/>
                    </a:lnTo>
                    <a:lnTo>
                      <a:pt x="146" y="796"/>
                    </a:lnTo>
                    <a:lnTo>
                      <a:pt x="135" y="785"/>
                    </a:lnTo>
                    <a:lnTo>
                      <a:pt x="127" y="774"/>
                    </a:lnTo>
                    <a:lnTo>
                      <a:pt x="122" y="762"/>
                    </a:lnTo>
                    <a:lnTo>
                      <a:pt x="123" y="749"/>
                    </a:lnTo>
                    <a:lnTo>
                      <a:pt x="133" y="732"/>
                    </a:lnTo>
                    <a:lnTo>
                      <a:pt x="143" y="718"/>
                    </a:lnTo>
                    <a:lnTo>
                      <a:pt x="154" y="703"/>
                    </a:lnTo>
                    <a:lnTo>
                      <a:pt x="166" y="690"/>
                    </a:lnTo>
                    <a:lnTo>
                      <a:pt x="178" y="677"/>
                    </a:lnTo>
                    <a:lnTo>
                      <a:pt x="193" y="666"/>
                    </a:lnTo>
                    <a:lnTo>
                      <a:pt x="211" y="657"/>
                    </a:lnTo>
                    <a:lnTo>
                      <a:pt x="232" y="649"/>
                    </a:lnTo>
                    <a:lnTo>
                      <a:pt x="227" y="627"/>
                    </a:lnTo>
                    <a:lnTo>
                      <a:pt x="224" y="604"/>
                    </a:lnTo>
                    <a:lnTo>
                      <a:pt x="222" y="581"/>
                    </a:lnTo>
                    <a:lnTo>
                      <a:pt x="223" y="558"/>
                    </a:lnTo>
                    <a:lnTo>
                      <a:pt x="227" y="535"/>
                    </a:lnTo>
                    <a:lnTo>
                      <a:pt x="239" y="516"/>
                    </a:lnTo>
                    <a:lnTo>
                      <a:pt x="255" y="499"/>
                    </a:lnTo>
                    <a:lnTo>
                      <a:pt x="282" y="490"/>
                    </a:lnTo>
                    <a:lnTo>
                      <a:pt x="308" y="486"/>
                    </a:lnTo>
                    <a:lnTo>
                      <a:pt x="336" y="487"/>
                    </a:lnTo>
                    <a:lnTo>
                      <a:pt x="364" y="488"/>
                    </a:lnTo>
                    <a:lnTo>
                      <a:pt x="391" y="490"/>
                    </a:lnTo>
                    <a:lnTo>
                      <a:pt x="416" y="487"/>
                    </a:lnTo>
                    <a:lnTo>
                      <a:pt x="438" y="483"/>
                    </a:lnTo>
                    <a:lnTo>
                      <a:pt x="456" y="474"/>
                    </a:lnTo>
                    <a:lnTo>
                      <a:pt x="471" y="460"/>
                    </a:lnTo>
                    <a:lnTo>
                      <a:pt x="480" y="443"/>
                    </a:lnTo>
                    <a:lnTo>
                      <a:pt x="492" y="430"/>
                    </a:lnTo>
                    <a:lnTo>
                      <a:pt x="506" y="420"/>
                    </a:lnTo>
                    <a:lnTo>
                      <a:pt x="522" y="414"/>
                    </a:lnTo>
                    <a:lnTo>
                      <a:pt x="537" y="407"/>
                    </a:lnTo>
                    <a:lnTo>
                      <a:pt x="553" y="402"/>
                    </a:lnTo>
                    <a:lnTo>
                      <a:pt x="568" y="395"/>
                    </a:lnTo>
                    <a:lnTo>
                      <a:pt x="581" y="390"/>
                    </a:lnTo>
                    <a:lnTo>
                      <a:pt x="609" y="399"/>
                    </a:lnTo>
                    <a:lnTo>
                      <a:pt x="637" y="396"/>
                    </a:lnTo>
                    <a:lnTo>
                      <a:pt x="664" y="383"/>
                    </a:lnTo>
                    <a:lnTo>
                      <a:pt x="691" y="367"/>
                    </a:lnTo>
                    <a:lnTo>
                      <a:pt x="717" y="351"/>
                    </a:lnTo>
                    <a:lnTo>
                      <a:pt x="746" y="342"/>
                    </a:lnTo>
                    <a:lnTo>
                      <a:pt x="776" y="343"/>
                    </a:lnTo>
                    <a:lnTo>
                      <a:pt x="809" y="360"/>
                    </a:lnTo>
                    <a:lnTo>
                      <a:pt x="843" y="380"/>
                    </a:lnTo>
                    <a:lnTo>
                      <a:pt x="863" y="410"/>
                    </a:lnTo>
                    <a:lnTo>
                      <a:pt x="872" y="446"/>
                    </a:lnTo>
                    <a:lnTo>
                      <a:pt x="878" y="484"/>
                    </a:lnTo>
                    <a:lnTo>
                      <a:pt x="883" y="520"/>
                    </a:lnTo>
                    <a:lnTo>
                      <a:pt x="897" y="550"/>
                    </a:lnTo>
                    <a:lnTo>
                      <a:pt x="923" y="571"/>
                    </a:lnTo>
                    <a:lnTo>
                      <a:pt x="969" y="580"/>
                    </a:lnTo>
                    <a:lnTo>
                      <a:pt x="989" y="573"/>
                    </a:lnTo>
                    <a:lnTo>
                      <a:pt x="1011" y="570"/>
                    </a:lnTo>
                    <a:lnTo>
                      <a:pt x="1031" y="570"/>
                    </a:lnTo>
                    <a:lnTo>
                      <a:pt x="1051" y="574"/>
                    </a:lnTo>
                    <a:lnTo>
                      <a:pt x="1071" y="577"/>
                    </a:lnTo>
                    <a:lnTo>
                      <a:pt x="1090" y="584"/>
                    </a:lnTo>
                    <a:lnTo>
                      <a:pt x="1109" y="590"/>
                    </a:lnTo>
                    <a:lnTo>
                      <a:pt x="1128" y="599"/>
                    </a:lnTo>
                    <a:lnTo>
                      <a:pt x="1139" y="617"/>
                    </a:lnTo>
                    <a:lnTo>
                      <a:pt x="1147" y="638"/>
                    </a:lnTo>
                    <a:lnTo>
                      <a:pt x="1151" y="658"/>
                    </a:lnTo>
                    <a:lnTo>
                      <a:pt x="1156" y="678"/>
                    </a:lnTo>
                    <a:lnTo>
                      <a:pt x="1162" y="694"/>
                    </a:lnTo>
                    <a:lnTo>
                      <a:pt x="1171" y="710"/>
                    </a:lnTo>
                    <a:lnTo>
                      <a:pt x="1185" y="721"/>
                    </a:lnTo>
                    <a:lnTo>
                      <a:pt x="1207" y="728"/>
                    </a:lnTo>
                    <a:lnTo>
                      <a:pt x="1229" y="743"/>
                    </a:lnTo>
                    <a:lnTo>
                      <a:pt x="1241" y="766"/>
                    </a:lnTo>
                    <a:lnTo>
                      <a:pt x="1245" y="793"/>
                    </a:lnTo>
                    <a:lnTo>
                      <a:pt x="1249" y="821"/>
                    </a:lnTo>
                    <a:lnTo>
                      <a:pt x="1252" y="845"/>
                    </a:lnTo>
                    <a:lnTo>
                      <a:pt x="1264" y="866"/>
                    </a:lnTo>
                    <a:lnTo>
                      <a:pt x="1287" y="877"/>
                    </a:lnTo>
                    <a:lnTo>
                      <a:pt x="1327" y="878"/>
                    </a:lnTo>
                    <a:lnTo>
                      <a:pt x="1348" y="895"/>
                    </a:lnTo>
                    <a:lnTo>
                      <a:pt x="1364" y="918"/>
                    </a:lnTo>
                    <a:lnTo>
                      <a:pt x="1372" y="944"/>
                    </a:lnTo>
                    <a:lnTo>
                      <a:pt x="1378" y="973"/>
                    </a:lnTo>
                    <a:lnTo>
                      <a:pt x="1378" y="1001"/>
                    </a:lnTo>
                    <a:lnTo>
                      <a:pt x="1378" y="1030"/>
                    </a:lnTo>
                    <a:lnTo>
                      <a:pt x="1377" y="1055"/>
                    </a:lnTo>
                    <a:lnTo>
                      <a:pt x="1377" y="1076"/>
                    </a:lnTo>
                    <a:lnTo>
                      <a:pt x="1378" y="1094"/>
                    </a:lnTo>
                    <a:lnTo>
                      <a:pt x="1377" y="1111"/>
                    </a:lnTo>
                    <a:lnTo>
                      <a:pt x="1373" y="1128"/>
                    </a:lnTo>
                    <a:lnTo>
                      <a:pt x="1368" y="1146"/>
                    </a:lnTo>
                    <a:lnTo>
                      <a:pt x="1360" y="1162"/>
                    </a:lnTo>
                    <a:lnTo>
                      <a:pt x="1353" y="1179"/>
                    </a:lnTo>
                    <a:lnTo>
                      <a:pt x="1344" y="1197"/>
                    </a:lnTo>
                    <a:lnTo>
                      <a:pt x="1338" y="1216"/>
                    </a:lnTo>
                    <a:lnTo>
                      <a:pt x="1363" y="1230"/>
                    </a:lnTo>
                    <a:lnTo>
                      <a:pt x="1388" y="1235"/>
                    </a:lnTo>
                    <a:lnTo>
                      <a:pt x="1411" y="1229"/>
                    </a:lnTo>
                    <a:lnTo>
                      <a:pt x="1436" y="1218"/>
                    </a:lnTo>
                    <a:lnTo>
                      <a:pt x="1460" y="1204"/>
                    </a:lnTo>
                    <a:lnTo>
                      <a:pt x="1485" y="1190"/>
                    </a:lnTo>
                    <a:lnTo>
                      <a:pt x="1510" y="1179"/>
                    </a:lnTo>
                    <a:lnTo>
                      <a:pt x="1536" y="1176"/>
                    </a:lnTo>
                    <a:lnTo>
                      <a:pt x="1573" y="1094"/>
                    </a:lnTo>
                    <a:lnTo>
                      <a:pt x="1611" y="1012"/>
                    </a:lnTo>
                    <a:lnTo>
                      <a:pt x="1648" y="931"/>
                    </a:lnTo>
                    <a:lnTo>
                      <a:pt x="1685" y="851"/>
                    </a:lnTo>
                    <a:lnTo>
                      <a:pt x="1718" y="768"/>
                    </a:lnTo>
                    <a:lnTo>
                      <a:pt x="1751" y="687"/>
                    </a:lnTo>
                    <a:lnTo>
                      <a:pt x="1779" y="603"/>
                    </a:lnTo>
                    <a:lnTo>
                      <a:pt x="1805" y="520"/>
                    </a:lnTo>
                    <a:lnTo>
                      <a:pt x="1802" y="474"/>
                    </a:lnTo>
                    <a:lnTo>
                      <a:pt x="1794" y="429"/>
                    </a:lnTo>
                    <a:lnTo>
                      <a:pt x="1785" y="383"/>
                    </a:lnTo>
                    <a:lnTo>
                      <a:pt x="1775" y="339"/>
                    </a:lnTo>
                    <a:lnTo>
                      <a:pt x="1766" y="292"/>
                    </a:lnTo>
                    <a:lnTo>
                      <a:pt x="1763" y="245"/>
                    </a:lnTo>
                    <a:lnTo>
                      <a:pt x="1764" y="198"/>
                    </a:lnTo>
                    <a:lnTo>
                      <a:pt x="1775" y="151"/>
                    </a:lnTo>
                    <a:lnTo>
                      <a:pt x="1808" y="150"/>
                    </a:lnTo>
                    <a:lnTo>
                      <a:pt x="1833" y="162"/>
                    </a:lnTo>
                    <a:lnTo>
                      <a:pt x="1850" y="183"/>
                    </a:lnTo>
                    <a:lnTo>
                      <a:pt x="1862" y="211"/>
                    </a:lnTo>
                    <a:lnTo>
                      <a:pt x="1869" y="241"/>
                    </a:lnTo>
                    <a:lnTo>
                      <a:pt x="1878" y="274"/>
                    </a:lnTo>
                    <a:lnTo>
                      <a:pt x="1889" y="303"/>
                    </a:lnTo>
                    <a:lnTo>
                      <a:pt x="1905" y="330"/>
                    </a:lnTo>
                    <a:lnTo>
                      <a:pt x="1924" y="330"/>
                    </a:lnTo>
                    <a:lnTo>
                      <a:pt x="1932" y="285"/>
                    </a:lnTo>
                    <a:lnTo>
                      <a:pt x="1942" y="240"/>
                    </a:lnTo>
                    <a:lnTo>
                      <a:pt x="1954" y="197"/>
                    </a:lnTo>
                    <a:lnTo>
                      <a:pt x="1969" y="154"/>
                    </a:lnTo>
                    <a:lnTo>
                      <a:pt x="1984" y="112"/>
                    </a:lnTo>
                    <a:lnTo>
                      <a:pt x="2001" y="74"/>
                    </a:lnTo>
                    <a:lnTo>
                      <a:pt x="2021" y="36"/>
                    </a:lnTo>
                    <a:lnTo>
                      <a:pt x="2044" y="3"/>
                    </a:lnTo>
                    <a:lnTo>
                      <a:pt x="2059" y="0"/>
                    </a:lnTo>
                    <a:lnTo>
                      <a:pt x="2072" y="6"/>
                    </a:lnTo>
                    <a:lnTo>
                      <a:pt x="2081" y="14"/>
                    </a:lnTo>
                    <a:lnTo>
                      <a:pt x="2088" y="27"/>
                    </a:lnTo>
                    <a:lnTo>
                      <a:pt x="2091" y="42"/>
                    </a:lnTo>
                    <a:lnTo>
                      <a:pt x="2096" y="58"/>
                    </a:lnTo>
                    <a:lnTo>
                      <a:pt x="2099" y="74"/>
                    </a:lnTo>
                    <a:lnTo>
                      <a:pt x="2103"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5" name="Freeform 48"/>
              <p:cNvSpPr>
                <a:spLocks/>
              </p:cNvSpPr>
              <p:nvPr/>
            </p:nvSpPr>
            <p:spPr bwMode="auto">
              <a:xfrm>
                <a:off x="4264" y="1672"/>
                <a:ext cx="236" cy="366"/>
              </a:xfrm>
              <a:custGeom>
                <a:avLst/>
                <a:gdLst>
                  <a:gd name="T0" fmla="*/ 0 w 946"/>
                  <a:gd name="T1" fmla="*/ 0 h 1463"/>
                  <a:gd name="T2" fmla="*/ 0 w 946"/>
                  <a:gd name="T3" fmla="*/ 0 h 1463"/>
                  <a:gd name="T4" fmla="*/ 0 w 946"/>
                  <a:gd name="T5" fmla="*/ 0 h 1463"/>
                  <a:gd name="T6" fmla="*/ 0 w 946"/>
                  <a:gd name="T7" fmla="*/ 0 h 1463"/>
                  <a:gd name="T8" fmla="*/ 0 w 946"/>
                  <a:gd name="T9" fmla="*/ 0 h 1463"/>
                  <a:gd name="T10" fmla="*/ 0 w 946"/>
                  <a:gd name="T11" fmla="*/ 0 h 1463"/>
                  <a:gd name="T12" fmla="*/ 0 w 946"/>
                  <a:gd name="T13" fmla="*/ 0 h 1463"/>
                  <a:gd name="T14" fmla="*/ 0 w 946"/>
                  <a:gd name="T15" fmla="*/ 0 h 1463"/>
                  <a:gd name="T16" fmla="*/ 0 w 946"/>
                  <a:gd name="T17" fmla="*/ 0 h 1463"/>
                  <a:gd name="T18" fmla="*/ 0 w 946"/>
                  <a:gd name="T19" fmla="*/ 0 h 1463"/>
                  <a:gd name="T20" fmla="*/ 0 w 946"/>
                  <a:gd name="T21" fmla="*/ 0 h 1463"/>
                  <a:gd name="T22" fmla="*/ 0 w 946"/>
                  <a:gd name="T23" fmla="*/ 0 h 1463"/>
                  <a:gd name="T24" fmla="*/ 0 w 946"/>
                  <a:gd name="T25" fmla="*/ 0 h 1463"/>
                  <a:gd name="T26" fmla="*/ 0 w 946"/>
                  <a:gd name="T27" fmla="*/ 0 h 1463"/>
                  <a:gd name="T28" fmla="*/ 0 w 946"/>
                  <a:gd name="T29" fmla="*/ 0 h 1463"/>
                  <a:gd name="T30" fmla="*/ 0 w 946"/>
                  <a:gd name="T31" fmla="*/ 0 h 1463"/>
                  <a:gd name="T32" fmla="*/ 0 w 946"/>
                  <a:gd name="T33" fmla="*/ 0 h 1463"/>
                  <a:gd name="T34" fmla="*/ 0 w 946"/>
                  <a:gd name="T35" fmla="*/ 0 h 1463"/>
                  <a:gd name="T36" fmla="*/ 0 w 946"/>
                  <a:gd name="T37" fmla="*/ 0 h 1463"/>
                  <a:gd name="T38" fmla="*/ 0 w 946"/>
                  <a:gd name="T39" fmla="*/ 0 h 1463"/>
                  <a:gd name="T40" fmla="*/ 0 w 946"/>
                  <a:gd name="T41" fmla="*/ 0 h 1463"/>
                  <a:gd name="T42" fmla="*/ 0 w 946"/>
                  <a:gd name="T43" fmla="*/ 0 h 1463"/>
                  <a:gd name="T44" fmla="*/ 0 w 946"/>
                  <a:gd name="T45" fmla="*/ 0 h 1463"/>
                  <a:gd name="T46" fmla="*/ 0 w 946"/>
                  <a:gd name="T47" fmla="*/ 0 h 1463"/>
                  <a:gd name="T48" fmla="*/ 0 w 946"/>
                  <a:gd name="T49" fmla="*/ 0 h 1463"/>
                  <a:gd name="T50" fmla="*/ 0 w 946"/>
                  <a:gd name="T51" fmla="*/ 0 h 1463"/>
                  <a:gd name="T52" fmla="*/ 0 w 946"/>
                  <a:gd name="T53" fmla="*/ 0 h 1463"/>
                  <a:gd name="T54" fmla="*/ 0 w 946"/>
                  <a:gd name="T55" fmla="*/ 0 h 1463"/>
                  <a:gd name="T56" fmla="*/ 0 w 946"/>
                  <a:gd name="T57" fmla="*/ 0 h 1463"/>
                  <a:gd name="T58" fmla="*/ 0 w 946"/>
                  <a:gd name="T59" fmla="*/ 0 h 1463"/>
                  <a:gd name="T60" fmla="*/ 0 w 946"/>
                  <a:gd name="T61" fmla="*/ 0 h 1463"/>
                  <a:gd name="T62" fmla="*/ 0 w 946"/>
                  <a:gd name="T63" fmla="*/ 0 h 1463"/>
                  <a:gd name="T64" fmla="*/ 0 w 946"/>
                  <a:gd name="T65" fmla="*/ 0 h 1463"/>
                  <a:gd name="T66" fmla="*/ 0 w 946"/>
                  <a:gd name="T67" fmla="*/ 0 h 1463"/>
                  <a:gd name="T68" fmla="*/ 0 w 946"/>
                  <a:gd name="T69" fmla="*/ 0 h 1463"/>
                  <a:gd name="T70" fmla="*/ 0 w 946"/>
                  <a:gd name="T71" fmla="*/ 0 h 1463"/>
                  <a:gd name="T72" fmla="*/ 0 w 946"/>
                  <a:gd name="T73" fmla="*/ 0 h 1463"/>
                  <a:gd name="T74" fmla="*/ 0 w 946"/>
                  <a:gd name="T75" fmla="*/ 0 h 1463"/>
                  <a:gd name="T76" fmla="*/ 0 w 946"/>
                  <a:gd name="T77" fmla="*/ 0 h 1463"/>
                  <a:gd name="T78" fmla="*/ 0 w 946"/>
                  <a:gd name="T79" fmla="*/ 0 h 1463"/>
                  <a:gd name="T80" fmla="*/ 0 w 946"/>
                  <a:gd name="T81" fmla="*/ 0 h 1463"/>
                  <a:gd name="T82" fmla="*/ 0 w 946"/>
                  <a:gd name="T83" fmla="*/ 0 h 1463"/>
                  <a:gd name="T84" fmla="*/ 0 w 946"/>
                  <a:gd name="T85" fmla="*/ 0 h 1463"/>
                  <a:gd name="T86" fmla="*/ 0 w 946"/>
                  <a:gd name="T87" fmla="*/ 0 h 1463"/>
                  <a:gd name="T88" fmla="*/ 0 w 946"/>
                  <a:gd name="T89" fmla="*/ 0 h 1463"/>
                  <a:gd name="T90" fmla="*/ 0 w 946"/>
                  <a:gd name="T91" fmla="*/ 0 h 1463"/>
                  <a:gd name="T92" fmla="*/ 0 w 946"/>
                  <a:gd name="T93" fmla="*/ 0 h 1463"/>
                  <a:gd name="T94" fmla="*/ 0 w 946"/>
                  <a:gd name="T95" fmla="*/ 0 h 1463"/>
                  <a:gd name="T96" fmla="*/ 0 w 946"/>
                  <a:gd name="T97" fmla="*/ 0 h 1463"/>
                  <a:gd name="T98" fmla="*/ 0 w 946"/>
                  <a:gd name="T99" fmla="*/ 0 h 1463"/>
                  <a:gd name="T100" fmla="*/ 0 w 946"/>
                  <a:gd name="T101" fmla="*/ 0 h 1463"/>
                  <a:gd name="T102" fmla="*/ 0 w 946"/>
                  <a:gd name="T103" fmla="*/ 0 h 1463"/>
                  <a:gd name="T104" fmla="*/ 0 w 946"/>
                  <a:gd name="T105" fmla="*/ 0 h 1463"/>
                  <a:gd name="T106" fmla="*/ 0 w 946"/>
                  <a:gd name="T107" fmla="*/ 0 h 1463"/>
                  <a:gd name="T108" fmla="*/ 0 w 946"/>
                  <a:gd name="T109" fmla="*/ 0 h 1463"/>
                  <a:gd name="T110" fmla="*/ 0 w 946"/>
                  <a:gd name="T111" fmla="*/ 0 h 1463"/>
                  <a:gd name="T112" fmla="*/ 0 w 946"/>
                  <a:gd name="T113" fmla="*/ 0 h 1463"/>
                  <a:gd name="T114" fmla="*/ 0 w 946"/>
                  <a:gd name="T115" fmla="*/ 0 h 1463"/>
                  <a:gd name="T116" fmla="*/ 0 w 946"/>
                  <a:gd name="T117" fmla="*/ 0 h 14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46"/>
                  <a:gd name="T178" fmla="*/ 0 h 1463"/>
                  <a:gd name="T179" fmla="*/ 946 w 946"/>
                  <a:gd name="T180" fmla="*/ 1463 h 14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46" h="1463">
                    <a:moveTo>
                      <a:pt x="618" y="289"/>
                    </a:moveTo>
                    <a:lnTo>
                      <a:pt x="652" y="279"/>
                    </a:lnTo>
                    <a:lnTo>
                      <a:pt x="680" y="263"/>
                    </a:lnTo>
                    <a:lnTo>
                      <a:pt x="702" y="239"/>
                    </a:lnTo>
                    <a:lnTo>
                      <a:pt x="721" y="212"/>
                    </a:lnTo>
                    <a:lnTo>
                      <a:pt x="735" y="180"/>
                    </a:lnTo>
                    <a:lnTo>
                      <a:pt x="750" y="149"/>
                    </a:lnTo>
                    <a:lnTo>
                      <a:pt x="766" y="117"/>
                    </a:lnTo>
                    <a:lnTo>
                      <a:pt x="787" y="90"/>
                    </a:lnTo>
                    <a:lnTo>
                      <a:pt x="787" y="123"/>
                    </a:lnTo>
                    <a:lnTo>
                      <a:pt x="777" y="155"/>
                    </a:lnTo>
                    <a:lnTo>
                      <a:pt x="761" y="187"/>
                    </a:lnTo>
                    <a:lnTo>
                      <a:pt x="743" y="218"/>
                    </a:lnTo>
                    <a:lnTo>
                      <a:pt x="727" y="248"/>
                    </a:lnTo>
                    <a:lnTo>
                      <a:pt x="717" y="278"/>
                    </a:lnTo>
                    <a:lnTo>
                      <a:pt x="719" y="308"/>
                    </a:lnTo>
                    <a:lnTo>
                      <a:pt x="737" y="339"/>
                    </a:lnTo>
                    <a:lnTo>
                      <a:pt x="767" y="338"/>
                    </a:lnTo>
                    <a:lnTo>
                      <a:pt x="795" y="331"/>
                    </a:lnTo>
                    <a:lnTo>
                      <a:pt x="820" y="319"/>
                    </a:lnTo>
                    <a:lnTo>
                      <a:pt x="845" y="305"/>
                    </a:lnTo>
                    <a:lnTo>
                      <a:pt x="868" y="289"/>
                    </a:lnTo>
                    <a:lnTo>
                      <a:pt x="892" y="273"/>
                    </a:lnTo>
                    <a:lnTo>
                      <a:pt x="917" y="258"/>
                    </a:lnTo>
                    <a:lnTo>
                      <a:pt x="946" y="250"/>
                    </a:lnTo>
                    <a:lnTo>
                      <a:pt x="932" y="280"/>
                    </a:lnTo>
                    <a:lnTo>
                      <a:pt x="898" y="308"/>
                    </a:lnTo>
                    <a:lnTo>
                      <a:pt x="855" y="333"/>
                    </a:lnTo>
                    <a:lnTo>
                      <a:pt x="813" y="358"/>
                    </a:lnTo>
                    <a:lnTo>
                      <a:pt x="778" y="382"/>
                    </a:lnTo>
                    <a:lnTo>
                      <a:pt x="764" y="408"/>
                    </a:lnTo>
                    <a:lnTo>
                      <a:pt x="780" y="436"/>
                    </a:lnTo>
                    <a:lnTo>
                      <a:pt x="837" y="469"/>
                    </a:lnTo>
                    <a:lnTo>
                      <a:pt x="896" y="469"/>
                    </a:lnTo>
                    <a:lnTo>
                      <a:pt x="896" y="479"/>
                    </a:lnTo>
                    <a:lnTo>
                      <a:pt x="837" y="491"/>
                    </a:lnTo>
                    <a:lnTo>
                      <a:pt x="776" y="504"/>
                    </a:lnTo>
                    <a:lnTo>
                      <a:pt x="714" y="518"/>
                    </a:lnTo>
                    <a:lnTo>
                      <a:pt x="657" y="538"/>
                    </a:lnTo>
                    <a:lnTo>
                      <a:pt x="603" y="563"/>
                    </a:lnTo>
                    <a:lnTo>
                      <a:pt x="560" y="601"/>
                    </a:lnTo>
                    <a:lnTo>
                      <a:pt x="526" y="651"/>
                    </a:lnTo>
                    <a:lnTo>
                      <a:pt x="508" y="717"/>
                    </a:lnTo>
                    <a:lnTo>
                      <a:pt x="496" y="747"/>
                    </a:lnTo>
                    <a:lnTo>
                      <a:pt x="474" y="765"/>
                    </a:lnTo>
                    <a:lnTo>
                      <a:pt x="446" y="776"/>
                    </a:lnTo>
                    <a:lnTo>
                      <a:pt x="418" y="783"/>
                    </a:lnTo>
                    <a:lnTo>
                      <a:pt x="392" y="790"/>
                    </a:lnTo>
                    <a:lnTo>
                      <a:pt x="376" y="802"/>
                    </a:lnTo>
                    <a:lnTo>
                      <a:pt x="372" y="822"/>
                    </a:lnTo>
                    <a:lnTo>
                      <a:pt x="389" y="856"/>
                    </a:lnTo>
                    <a:lnTo>
                      <a:pt x="380" y="890"/>
                    </a:lnTo>
                    <a:lnTo>
                      <a:pt x="378" y="925"/>
                    </a:lnTo>
                    <a:lnTo>
                      <a:pt x="379" y="961"/>
                    </a:lnTo>
                    <a:lnTo>
                      <a:pt x="383" y="999"/>
                    </a:lnTo>
                    <a:lnTo>
                      <a:pt x="385" y="1034"/>
                    </a:lnTo>
                    <a:lnTo>
                      <a:pt x="388" y="1070"/>
                    </a:lnTo>
                    <a:lnTo>
                      <a:pt x="385" y="1102"/>
                    </a:lnTo>
                    <a:lnTo>
                      <a:pt x="379" y="1135"/>
                    </a:lnTo>
                    <a:lnTo>
                      <a:pt x="369" y="1194"/>
                    </a:lnTo>
                    <a:lnTo>
                      <a:pt x="100" y="1463"/>
                    </a:lnTo>
                    <a:lnTo>
                      <a:pt x="100" y="1453"/>
                    </a:lnTo>
                    <a:lnTo>
                      <a:pt x="98" y="1445"/>
                    </a:lnTo>
                    <a:lnTo>
                      <a:pt x="93" y="1440"/>
                    </a:lnTo>
                    <a:lnTo>
                      <a:pt x="86" y="1436"/>
                    </a:lnTo>
                    <a:lnTo>
                      <a:pt x="76" y="1432"/>
                    </a:lnTo>
                    <a:lnTo>
                      <a:pt x="67" y="1430"/>
                    </a:lnTo>
                    <a:lnTo>
                      <a:pt x="58" y="1427"/>
                    </a:lnTo>
                    <a:lnTo>
                      <a:pt x="50" y="1424"/>
                    </a:lnTo>
                    <a:lnTo>
                      <a:pt x="42" y="1401"/>
                    </a:lnTo>
                    <a:lnTo>
                      <a:pt x="34" y="1378"/>
                    </a:lnTo>
                    <a:lnTo>
                      <a:pt x="24" y="1354"/>
                    </a:lnTo>
                    <a:lnTo>
                      <a:pt x="18" y="1331"/>
                    </a:lnTo>
                    <a:lnTo>
                      <a:pt x="10" y="1305"/>
                    </a:lnTo>
                    <a:lnTo>
                      <a:pt x="5" y="1280"/>
                    </a:lnTo>
                    <a:lnTo>
                      <a:pt x="0" y="1253"/>
                    </a:lnTo>
                    <a:lnTo>
                      <a:pt x="0" y="1225"/>
                    </a:lnTo>
                    <a:lnTo>
                      <a:pt x="12" y="1209"/>
                    </a:lnTo>
                    <a:lnTo>
                      <a:pt x="27" y="1198"/>
                    </a:lnTo>
                    <a:lnTo>
                      <a:pt x="43" y="1190"/>
                    </a:lnTo>
                    <a:lnTo>
                      <a:pt x="61" y="1186"/>
                    </a:lnTo>
                    <a:lnTo>
                      <a:pt x="78" y="1180"/>
                    </a:lnTo>
                    <a:lnTo>
                      <a:pt x="97" y="1175"/>
                    </a:lnTo>
                    <a:lnTo>
                      <a:pt x="113" y="1166"/>
                    </a:lnTo>
                    <a:lnTo>
                      <a:pt x="131" y="1155"/>
                    </a:lnTo>
                    <a:lnTo>
                      <a:pt x="170" y="1073"/>
                    </a:lnTo>
                    <a:lnTo>
                      <a:pt x="210" y="991"/>
                    </a:lnTo>
                    <a:lnTo>
                      <a:pt x="248" y="908"/>
                    </a:lnTo>
                    <a:lnTo>
                      <a:pt x="285" y="827"/>
                    </a:lnTo>
                    <a:lnTo>
                      <a:pt x="319" y="744"/>
                    </a:lnTo>
                    <a:lnTo>
                      <a:pt x="355" y="662"/>
                    </a:lnTo>
                    <a:lnTo>
                      <a:pt x="386" y="579"/>
                    </a:lnTo>
                    <a:lnTo>
                      <a:pt x="419" y="498"/>
                    </a:lnTo>
                    <a:lnTo>
                      <a:pt x="413" y="454"/>
                    </a:lnTo>
                    <a:lnTo>
                      <a:pt x="406" y="411"/>
                    </a:lnTo>
                    <a:lnTo>
                      <a:pt x="397" y="369"/>
                    </a:lnTo>
                    <a:lnTo>
                      <a:pt x="390" y="329"/>
                    </a:lnTo>
                    <a:lnTo>
                      <a:pt x="381" y="287"/>
                    </a:lnTo>
                    <a:lnTo>
                      <a:pt x="375" y="245"/>
                    </a:lnTo>
                    <a:lnTo>
                      <a:pt x="370" y="202"/>
                    </a:lnTo>
                    <a:lnTo>
                      <a:pt x="369" y="160"/>
                    </a:lnTo>
                    <a:lnTo>
                      <a:pt x="429" y="339"/>
                    </a:lnTo>
                    <a:lnTo>
                      <a:pt x="485" y="325"/>
                    </a:lnTo>
                    <a:lnTo>
                      <a:pt x="522" y="296"/>
                    </a:lnTo>
                    <a:lnTo>
                      <a:pt x="542" y="255"/>
                    </a:lnTo>
                    <a:lnTo>
                      <a:pt x="552" y="206"/>
                    </a:lnTo>
                    <a:lnTo>
                      <a:pt x="558" y="152"/>
                    </a:lnTo>
                    <a:lnTo>
                      <a:pt x="568" y="97"/>
                    </a:lnTo>
                    <a:lnTo>
                      <a:pt x="584" y="45"/>
                    </a:lnTo>
                    <a:lnTo>
                      <a:pt x="618" y="0"/>
                    </a:lnTo>
                    <a:lnTo>
                      <a:pt x="621" y="39"/>
                    </a:lnTo>
                    <a:lnTo>
                      <a:pt x="621" y="77"/>
                    </a:lnTo>
                    <a:lnTo>
                      <a:pt x="618" y="112"/>
                    </a:lnTo>
                    <a:lnTo>
                      <a:pt x="614" y="148"/>
                    </a:lnTo>
                    <a:lnTo>
                      <a:pt x="609" y="181"/>
                    </a:lnTo>
                    <a:lnTo>
                      <a:pt x="608" y="216"/>
                    </a:lnTo>
                    <a:lnTo>
                      <a:pt x="609" y="252"/>
                    </a:lnTo>
                    <a:lnTo>
                      <a:pt x="618" y="289"/>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6" name="Freeform 49"/>
              <p:cNvSpPr>
                <a:spLocks/>
              </p:cNvSpPr>
              <p:nvPr/>
            </p:nvSpPr>
            <p:spPr bwMode="auto">
              <a:xfrm>
                <a:off x="3916" y="1759"/>
                <a:ext cx="200" cy="343"/>
              </a:xfrm>
              <a:custGeom>
                <a:avLst/>
                <a:gdLst>
                  <a:gd name="T0" fmla="*/ 0 w 800"/>
                  <a:gd name="T1" fmla="*/ 0 h 1374"/>
                  <a:gd name="T2" fmla="*/ 0 w 800"/>
                  <a:gd name="T3" fmla="*/ 0 h 1374"/>
                  <a:gd name="T4" fmla="*/ 0 w 800"/>
                  <a:gd name="T5" fmla="*/ 0 h 1374"/>
                  <a:gd name="T6" fmla="*/ 0 w 800"/>
                  <a:gd name="T7" fmla="*/ 0 h 1374"/>
                  <a:gd name="T8" fmla="*/ 0 w 800"/>
                  <a:gd name="T9" fmla="*/ 0 h 1374"/>
                  <a:gd name="T10" fmla="*/ 0 w 800"/>
                  <a:gd name="T11" fmla="*/ 0 h 1374"/>
                  <a:gd name="T12" fmla="*/ 0 w 800"/>
                  <a:gd name="T13" fmla="*/ 0 h 1374"/>
                  <a:gd name="T14" fmla="*/ 0 w 800"/>
                  <a:gd name="T15" fmla="*/ 0 h 1374"/>
                  <a:gd name="T16" fmla="*/ 0 w 800"/>
                  <a:gd name="T17" fmla="*/ 0 h 1374"/>
                  <a:gd name="T18" fmla="*/ 0 w 800"/>
                  <a:gd name="T19" fmla="*/ 0 h 1374"/>
                  <a:gd name="T20" fmla="*/ 0 w 800"/>
                  <a:gd name="T21" fmla="*/ 0 h 1374"/>
                  <a:gd name="T22" fmla="*/ 0 w 800"/>
                  <a:gd name="T23" fmla="*/ 0 h 1374"/>
                  <a:gd name="T24" fmla="*/ 0 w 800"/>
                  <a:gd name="T25" fmla="*/ 0 h 1374"/>
                  <a:gd name="T26" fmla="*/ 0 w 800"/>
                  <a:gd name="T27" fmla="*/ 0 h 1374"/>
                  <a:gd name="T28" fmla="*/ 0 w 800"/>
                  <a:gd name="T29" fmla="*/ 0 h 1374"/>
                  <a:gd name="T30" fmla="*/ 0 w 800"/>
                  <a:gd name="T31" fmla="*/ 0 h 1374"/>
                  <a:gd name="T32" fmla="*/ 0 w 800"/>
                  <a:gd name="T33" fmla="*/ 0 h 1374"/>
                  <a:gd name="T34" fmla="*/ 0 w 800"/>
                  <a:gd name="T35" fmla="*/ 0 h 1374"/>
                  <a:gd name="T36" fmla="*/ 0 w 800"/>
                  <a:gd name="T37" fmla="*/ 0 h 1374"/>
                  <a:gd name="T38" fmla="*/ 0 w 800"/>
                  <a:gd name="T39" fmla="*/ 0 h 1374"/>
                  <a:gd name="T40" fmla="*/ 0 w 800"/>
                  <a:gd name="T41" fmla="*/ 0 h 1374"/>
                  <a:gd name="T42" fmla="*/ 0 w 800"/>
                  <a:gd name="T43" fmla="*/ 0 h 1374"/>
                  <a:gd name="T44" fmla="*/ 0 w 800"/>
                  <a:gd name="T45" fmla="*/ 0 h 1374"/>
                  <a:gd name="T46" fmla="*/ 0 w 800"/>
                  <a:gd name="T47" fmla="*/ 0 h 1374"/>
                  <a:gd name="T48" fmla="*/ 0 w 800"/>
                  <a:gd name="T49" fmla="*/ 0 h 1374"/>
                  <a:gd name="T50" fmla="*/ 0 w 800"/>
                  <a:gd name="T51" fmla="*/ 0 h 1374"/>
                  <a:gd name="T52" fmla="*/ 0 w 800"/>
                  <a:gd name="T53" fmla="*/ 0 h 1374"/>
                  <a:gd name="T54" fmla="*/ 0 w 800"/>
                  <a:gd name="T55" fmla="*/ 0 h 1374"/>
                  <a:gd name="T56" fmla="*/ 0 w 800"/>
                  <a:gd name="T57" fmla="*/ 0 h 1374"/>
                  <a:gd name="T58" fmla="*/ 0 w 800"/>
                  <a:gd name="T59" fmla="*/ 0 h 1374"/>
                  <a:gd name="T60" fmla="*/ 0 w 800"/>
                  <a:gd name="T61" fmla="*/ 0 h 1374"/>
                  <a:gd name="T62" fmla="*/ 0 w 800"/>
                  <a:gd name="T63" fmla="*/ 0 h 1374"/>
                  <a:gd name="T64" fmla="*/ 0 w 800"/>
                  <a:gd name="T65" fmla="*/ 0 h 1374"/>
                  <a:gd name="T66" fmla="*/ 0 w 800"/>
                  <a:gd name="T67" fmla="*/ 0 h 1374"/>
                  <a:gd name="T68" fmla="*/ 0 w 800"/>
                  <a:gd name="T69" fmla="*/ 0 h 1374"/>
                  <a:gd name="T70" fmla="*/ 0 w 800"/>
                  <a:gd name="T71" fmla="*/ 0 h 1374"/>
                  <a:gd name="T72" fmla="*/ 0 w 800"/>
                  <a:gd name="T73" fmla="*/ 0 h 1374"/>
                  <a:gd name="T74" fmla="*/ 0 w 800"/>
                  <a:gd name="T75" fmla="*/ 0 h 1374"/>
                  <a:gd name="T76" fmla="*/ 0 w 800"/>
                  <a:gd name="T77" fmla="*/ 0 h 1374"/>
                  <a:gd name="T78" fmla="*/ 0 w 800"/>
                  <a:gd name="T79" fmla="*/ 0 h 1374"/>
                  <a:gd name="T80" fmla="*/ 0 w 800"/>
                  <a:gd name="T81" fmla="*/ 0 h 1374"/>
                  <a:gd name="T82" fmla="*/ 0 w 800"/>
                  <a:gd name="T83" fmla="*/ 0 h 1374"/>
                  <a:gd name="T84" fmla="*/ 0 w 800"/>
                  <a:gd name="T85" fmla="*/ 0 h 1374"/>
                  <a:gd name="T86" fmla="*/ 0 w 800"/>
                  <a:gd name="T87" fmla="*/ 0 h 1374"/>
                  <a:gd name="T88" fmla="*/ 0 w 800"/>
                  <a:gd name="T89" fmla="*/ 0 h 1374"/>
                  <a:gd name="T90" fmla="*/ 0 w 800"/>
                  <a:gd name="T91" fmla="*/ 0 h 1374"/>
                  <a:gd name="T92" fmla="*/ 0 w 800"/>
                  <a:gd name="T93" fmla="*/ 0 h 1374"/>
                  <a:gd name="T94" fmla="*/ 0 w 800"/>
                  <a:gd name="T95" fmla="*/ 0 h 1374"/>
                  <a:gd name="T96" fmla="*/ 0 w 800"/>
                  <a:gd name="T97" fmla="*/ 0 h 1374"/>
                  <a:gd name="T98" fmla="*/ 0 w 800"/>
                  <a:gd name="T99" fmla="*/ 0 h 1374"/>
                  <a:gd name="T100" fmla="*/ 0 w 800"/>
                  <a:gd name="T101" fmla="*/ 0 h 1374"/>
                  <a:gd name="T102" fmla="*/ 0 w 800"/>
                  <a:gd name="T103" fmla="*/ 0 h 1374"/>
                  <a:gd name="T104" fmla="*/ 0 w 800"/>
                  <a:gd name="T105" fmla="*/ 0 h 1374"/>
                  <a:gd name="T106" fmla="*/ 0 w 800"/>
                  <a:gd name="T107" fmla="*/ 0 h 1374"/>
                  <a:gd name="T108" fmla="*/ 0 w 800"/>
                  <a:gd name="T109" fmla="*/ 0 h 1374"/>
                  <a:gd name="T110" fmla="*/ 0 w 800"/>
                  <a:gd name="T111" fmla="*/ 0 h 1374"/>
                  <a:gd name="T112" fmla="*/ 0 w 800"/>
                  <a:gd name="T113" fmla="*/ 0 h 137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0"/>
                  <a:gd name="T172" fmla="*/ 0 h 1374"/>
                  <a:gd name="T173" fmla="*/ 800 w 800"/>
                  <a:gd name="T174" fmla="*/ 1374 h 137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0" h="1374">
                    <a:moveTo>
                      <a:pt x="796" y="71"/>
                    </a:moveTo>
                    <a:lnTo>
                      <a:pt x="800" y="96"/>
                    </a:lnTo>
                    <a:lnTo>
                      <a:pt x="796" y="111"/>
                    </a:lnTo>
                    <a:lnTo>
                      <a:pt x="784" y="117"/>
                    </a:lnTo>
                    <a:lnTo>
                      <a:pt x="768" y="118"/>
                    </a:lnTo>
                    <a:lnTo>
                      <a:pt x="747" y="114"/>
                    </a:lnTo>
                    <a:lnTo>
                      <a:pt x="727" y="112"/>
                    </a:lnTo>
                    <a:lnTo>
                      <a:pt x="709" y="113"/>
                    </a:lnTo>
                    <a:lnTo>
                      <a:pt x="696" y="121"/>
                    </a:lnTo>
                    <a:lnTo>
                      <a:pt x="682" y="105"/>
                    </a:lnTo>
                    <a:lnTo>
                      <a:pt x="667" y="96"/>
                    </a:lnTo>
                    <a:lnTo>
                      <a:pt x="648" y="93"/>
                    </a:lnTo>
                    <a:lnTo>
                      <a:pt x="631" y="94"/>
                    </a:lnTo>
                    <a:lnTo>
                      <a:pt x="611" y="97"/>
                    </a:lnTo>
                    <a:lnTo>
                      <a:pt x="594" y="105"/>
                    </a:lnTo>
                    <a:lnTo>
                      <a:pt x="579" y="112"/>
                    </a:lnTo>
                    <a:lnTo>
                      <a:pt x="567" y="121"/>
                    </a:lnTo>
                    <a:lnTo>
                      <a:pt x="558" y="131"/>
                    </a:lnTo>
                    <a:lnTo>
                      <a:pt x="550" y="140"/>
                    </a:lnTo>
                    <a:lnTo>
                      <a:pt x="541" y="150"/>
                    </a:lnTo>
                    <a:lnTo>
                      <a:pt x="533" y="161"/>
                    </a:lnTo>
                    <a:lnTo>
                      <a:pt x="526" y="171"/>
                    </a:lnTo>
                    <a:lnTo>
                      <a:pt x="521" y="183"/>
                    </a:lnTo>
                    <a:lnTo>
                      <a:pt x="517" y="196"/>
                    </a:lnTo>
                    <a:lnTo>
                      <a:pt x="517" y="210"/>
                    </a:lnTo>
                    <a:lnTo>
                      <a:pt x="487" y="202"/>
                    </a:lnTo>
                    <a:lnTo>
                      <a:pt x="458" y="205"/>
                    </a:lnTo>
                    <a:lnTo>
                      <a:pt x="430" y="214"/>
                    </a:lnTo>
                    <a:lnTo>
                      <a:pt x="405" y="230"/>
                    </a:lnTo>
                    <a:lnTo>
                      <a:pt x="380" y="249"/>
                    </a:lnTo>
                    <a:lnTo>
                      <a:pt x="358" y="272"/>
                    </a:lnTo>
                    <a:lnTo>
                      <a:pt x="336" y="295"/>
                    </a:lnTo>
                    <a:lnTo>
                      <a:pt x="317" y="319"/>
                    </a:lnTo>
                    <a:lnTo>
                      <a:pt x="316" y="332"/>
                    </a:lnTo>
                    <a:lnTo>
                      <a:pt x="315" y="346"/>
                    </a:lnTo>
                    <a:lnTo>
                      <a:pt x="314" y="359"/>
                    </a:lnTo>
                    <a:lnTo>
                      <a:pt x="314" y="372"/>
                    </a:lnTo>
                    <a:lnTo>
                      <a:pt x="314" y="383"/>
                    </a:lnTo>
                    <a:lnTo>
                      <a:pt x="316" y="395"/>
                    </a:lnTo>
                    <a:lnTo>
                      <a:pt x="320" y="407"/>
                    </a:lnTo>
                    <a:lnTo>
                      <a:pt x="327" y="419"/>
                    </a:lnTo>
                    <a:lnTo>
                      <a:pt x="308" y="428"/>
                    </a:lnTo>
                    <a:lnTo>
                      <a:pt x="291" y="440"/>
                    </a:lnTo>
                    <a:lnTo>
                      <a:pt x="274" y="454"/>
                    </a:lnTo>
                    <a:lnTo>
                      <a:pt x="258" y="470"/>
                    </a:lnTo>
                    <a:lnTo>
                      <a:pt x="240" y="486"/>
                    </a:lnTo>
                    <a:lnTo>
                      <a:pt x="223" y="505"/>
                    </a:lnTo>
                    <a:lnTo>
                      <a:pt x="206" y="521"/>
                    </a:lnTo>
                    <a:lnTo>
                      <a:pt x="188" y="538"/>
                    </a:lnTo>
                    <a:lnTo>
                      <a:pt x="189" y="555"/>
                    </a:lnTo>
                    <a:lnTo>
                      <a:pt x="194" y="572"/>
                    </a:lnTo>
                    <a:lnTo>
                      <a:pt x="200" y="587"/>
                    </a:lnTo>
                    <a:lnTo>
                      <a:pt x="209" y="602"/>
                    </a:lnTo>
                    <a:lnTo>
                      <a:pt x="217" y="617"/>
                    </a:lnTo>
                    <a:lnTo>
                      <a:pt x="225" y="633"/>
                    </a:lnTo>
                    <a:lnTo>
                      <a:pt x="232" y="649"/>
                    </a:lnTo>
                    <a:lnTo>
                      <a:pt x="238" y="667"/>
                    </a:lnTo>
                    <a:lnTo>
                      <a:pt x="225" y="689"/>
                    </a:lnTo>
                    <a:lnTo>
                      <a:pt x="213" y="712"/>
                    </a:lnTo>
                    <a:lnTo>
                      <a:pt x="201" y="735"/>
                    </a:lnTo>
                    <a:lnTo>
                      <a:pt x="193" y="758"/>
                    </a:lnTo>
                    <a:lnTo>
                      <a:pt x="186" y="780"/>
                    </a:lnTo>
                    <a:lnTo>
                      <a:pt x="187" y="805"/>
                    </a:lnTo>
                    <a:lnTo>
                      <a:pt x="193" y="830"/>
                    </a:lnTo>
                    <a:lnTo>
                      <a:pt x="208" y="857"/>
                    </a:lnTo>
                    <a:lnTo>
                      <a:pt x="218" y="870"/>
                    </a:lnTo>
                    <a:lnTo>
                      <a:pt x="228" y="881"/>
                    </a:lnTo>
                    <a:lnTo>
                      <a:pt x="238" y="889"/>
                    </a:lnTo>
                    <a:lnTo>
                      <a:pt x="250" y="895"/>
                    </a:lnTo>
                    <a:lnTo>
                      <a:pt x="261" y="899"/>
                    </a:lnTo>
                    <a:lnTo>
                      <a:pt x="275" y="900"/>
                    </a:lnTo>
                    <a:lnTo>
                      <a:pt x="289" y="899"/>
                    </a:lnTo>
                    <a:lnTo>
                      <a:pt x="308" y="896"/>
                    </a:lnTo>
                    <a:lnTo>
                      <a:pt x="308" y="904"/>
                    </a:lnTo>
                    <a:lnTo>
                      <a:pt x="308" y="914"/>
                    </a:lnTo>
                    <a:lnTo>
                      <a:pt x="308" y="925"/>
                    </a:lnTo>
                    <a:lnTo>
                      <a:pt x="310" y="936"/>
                    </a:lnTo>
                    <a:lnTo>
                      <a:pt x="311" y="946"/>
                    </a:lnTo>
                    <a:lnTo>
                      <a:pt x="315" y="957"/>
                    </a:lnTo>
                    <a:lnTo>
                      <a:pt x="320" y="967"/>
                    </a:lnTo>
                    <a:lnTo>
                      <a:pt x="327" y="977"/>
                    </a:lnTo>
                    <a:lnTo>
                      <a:pt x="301" y="1000"/>
                    </a:lnTo>
                    <a:lnTo>
                      <a:pt x="290" y="1030"/>
                    </a:lnTo>
                    <a:lnTo>
                      <a:pt x="287" y="1060"/>
                    </a:lnTo>
                    <a:lnTo>
                      <a:pt x="289" y="1093"/>
                    </a:lnTo>
                    <a:lnTo>
                      <a:pt x="288" y="1123"/>
                    </a:lnTo>
                    <a:lnTo>
                      <a:pt x="282" y="1152"/>
                    </a:lnTo>
                    <a:lnTo>
                      <a:pt x="262" y="1176"/>
                    </a:lnTo>
                    <a:lnTo>
                      <a:pt x="228" y="1196"/>
                    </a:lnTo>
                    <a:lnTo>
                      <a:pt x="221" y="1220"/>
                    </a:lnTo>
                    <a:lnTo>
                      <a:pt x="211" y="1242"/>
                    </a:lnTo>
                    <a:lnTo>
                      <a:pt x="197" y="1263"/>
                    </a:lnTo>
                    <a:lnTo>
                      <a:pt x="183" y="1284"/>
                    </a:lnTo>
                    <a:lnTo>
                      <a:pt x="168" y="1302"/>
                    </a:lnTo>
                    <a:lnTo>
                      <a:pt x="155" y="1323"/>
                    </a:lnTo>
                    <a:lnTo>
                      <a:pt x="144" y="1342"/>
                    </a:lnTo>
                    <a:lnTo>
                      <a:pt x="138" y="1365"/>
                    </a:lnTo>
                    <a:lnTo>
                      <a:pt x="122" y="1370"/>
                    </a:lnTo>
                    <a:lnTo>
                      <a:pt x="106" y="1374"/>
                    </a:lnTo>
                    <a:lnTo>
                      <a:pt x="90" y="1374"/>
                    </a:lnTo>
                    <a:lnTo>
                      <a:pt x="74" y="1372"/>
                    </a:lnTo>
                    <a:lnTo>
                      <a:pt x="58" y="1368"/>
                    </a:lnTo>
                    <a:lnTo>
                      <a:pt x="44" y="1363"/>
                    </a:lnTo>
                    <a:lnTo>
                      <a:pt x="31" y="1354"/>
                    </a:lnTo>
                    <a:lnTo>
                      <a:pt x="19" y="1344"/>
                    </a:lnTo>
                    <a:lnTo>
                      <a:pt x="38" y="1338"/>
                    </a:lnTo>
                    <a:lnTo>
                      <a:pt x="57" y="1331"/>
                    </a:lnTo>
                    <a:lnTo>
                      <a:pt x="76" y="1321"/>
                    </a:lnTo>
                    <a:lnTo>
                      <a:pt x="95" y="1311"/>
                    </a:lnTo>
                    <a:lnTo>
                      <a:pt x="110" y="1297"/>
                    </a:lnTo>
                    <a:lnTo>
                      <a:pt x="127" y="1284"/>
                    </a:lnTo>
                    <a:lnTo>
                      <a:pt x="138" y="1269"/>
                    </a:lnTo>
                    <a:lnTo>
                      <a:pt x="148" y="1255"/>
                    </a:lnTo>
                    <a:lnTo>
                      <a:pt x="129" y="1235"/>
                    </a:lnTo>
                    <a:lnTo>
                      <a:pt x="9" y="1305"/>
                    </a:lnTo>
                    <a:lnTo>
                      <a:pt x="8" y="1265"/>
                    </a:lnTo>
                    <a:lnTo>
                      <a:pt x="20" y="1237"/>
                    </a:lnTo>
                    <a:lnTo>
                      <a:pt x="41" y="1215"/>
                    </a:lnTo>
                    <a:lnTo>
                      <a:pt x="69" y="1200"/>
                    </a:lnTo>
                    <a:lnTo>
                      <a:pt x="98" y="1185"/>
                    </a:lnTo>
                    <a:lnTo>
                      <a:pt x="128" y="1170"/>
                    </a:lnTo>
                    <a:lnTo>
                      <a:pt x="151" y="1150"/>
                    </a:lnTo>
                    <a:lnTo>
                      <a:pt x="169" y="1125"/>
                    </a:lnTo>
                    <a:lnTo>
                      <a:pt x="153" y="1120"/>
                    </a:lnTo>
                    <a:lnTo>
                      <a:pt x="140" y="1120"/>
                    </a:lnTo>
                    <a:lnTo>
                      <a:pt x="125" y="1122"/>
                    </a:lnTo>
                    <a:lnTo>
                      <a:pt x="112" y="1127"/>
                    </a:lnTo>
                    <a:lnTo>
                      <a:pt x="97" y="1133"/>
                    </a:lnTo>
                    <a:lnTo>
                      <a:pt x="82" y="1139"/>
                    </a:lnTo>
                    <a:lnTo>
                      <a:pt x="66" y="1144"/>
                    </a:lnTo>
                    <a:lnTo>
                      <a:pt x="50" y="1146"/>
                    </a:lnTo>
                    <a:lnTo>
                      <a:pt x="60" y="1124"/>
                    </a:lnTo>
                    <a:lnTo>
                      <a:pt x="76" y="1107"/>
                    </a:lnTo>
                    <a:lnTo>
                      <a:pt x="92" y="1090"/>
                    </a:lnTo>
                    <a:lnTo>
                      <a:pt x="109" y="1077"/>
                    </a:lnTo>
                    <a:lnTo>
                      <a:pt x="127" y="1064"/>
                    </a:lnTo>
                    <a:lnTo>
                      <a:pt x="145" y="1053"/>
                    </a:lnTo>
                    <a:lnTo>
                      <a:pt x="161" y="1040"/>
                    </a:lnTo>
                    <a:lnTo>
                      <a:pt x="179" y="1026"/>
                    </a:lnTo>
                    <a:lnTo>
                      <a:pt x="167" y="1018"/>
                    </a:lnTo>
                    <a:lnTo>
                      <a:pt x="156" y="1015"/>
                    </a:lnTo>
                    <a:lnTo>
                      <a:pt x="144" y="1016"/>
                    </a:lnTo>
                    <a:lnTo>
                      <a:pt x="133" y="1021"/>
                    </a:lnTo>
                    <a:lnTo>
                      <a:pt x="121" y="1026"/>
                    </a:lnTo>
                    <a:lnTo>
                      <a:pt x="110" y="1034"/>
                    </a:lnTo>
                    <a:lnTo>
                      <a:pt x="99" y="1040"/>
                    </a:lnTo>
                    <a:lnTo>
                      <a:pt x="89" y="1046"/>
                    </a:lnTo>
                    <a:lnTo>
                      <a:pt x="19" y="1106"/>
                    </a:lnTo>
                    <a:lnTo>
                      <a:pt x="12" y="1103"/>
                    </a:lnTo>
                    <a:lnTo>
                      <a:pt x="8" y="1098"/>
                    </a:lnTo>
                    <a:lnTo>
                      <a:pt x="6" y="1090"/>
                    </a:lnTo>
                    <a:lnTo>
                      <a:pt x="6" y="1083"/>
                    </a:lnTo>
                    <a:lnTo>
                      <a:pt x="6" y="1072"/>
                    </a:lnTo>
                    <a:lnTo>
                      <a:pt x="7" y="1062"/>
                    </a:lnTo>
                    <a:lnTo>
                      <a:pt x="8" y="1054"/>
                    </a:lnTo>
                    <a:lnTo>
                      <a:pt x="9" y="1046"/>
                    </a:lnTo>
                    <a:lnTo>
                      <a:pt x="28" y="1040"/>
                    </a:lnTo>
                    <a:lnTo>
                      <a:pt x="47" y="1031"/>
                    </a:lnTo>
                    <a:lnTo>
                      <a:pt x="67" y="1020"/>
                    </a:lnTo>
                    <a:lnTo>
                      <a:pt x="87" y="1008"/>
                    </a:lnTo>
                    <a:lnTo>
                      <a:pt x="106" y="994"/>
                    </a:lnTo>
                    <a:lnTo>
                      <a:pt x="124" y="981"/>
                    </a:lnTo>
                    <a:lnTo>
                      <a:pt x="142" y="968"/>
                    </a:lnTo>
                    <a:lnTo>
                      <a:pt x="158" y="956"/>
                    </a:lnTo>
                    <a:lnTo>
                      <a:pt x="141" y="957"/>
                    </a:lnTo>
                    <a:lnTo>
                      <a:pt x="130" y="953"/>
                    </a:lnTo>
                    <a:lnTo>
                      <a:pt x="120" y="942"/>
                    </a:lnTo>
                    <a:lnTo>
                      <a:pt x="114" y="930"/>
                    </a:lnTo>
                    <a:lnTo>
                      <a:pt x="105" y="915"/>
                    </a:lnTo>
                    <a:lnTo>
                      <a:pt x="96" y="904"/>
                    </a:lnTo>
                    <a:lnTo>
                      <a:pt x="84" y="896"/>
                    </a:lnTo>
                    <a:lnTo>
                      <a:pt x="69" y="896"/>
                    </a:lnTo>
                    <a:lnTo>
                      <a:pt x="77" y="889"/>
                    </a:lnTo>
                    <a:lnTo>
                      <a:pt x="86" y="883"/>
                    </a:lnTo>
                    <a:lnTo>
                      <a:pt x="96" y="878"/>
                    </a:lnTo>
                    <a:lnTo>
                      <a:pt x="107" y="874"/>
                    </a:lnTo>
                    <a:lnTo>
                      <a:pt x="116" y="866"/>
                    </a:lnTo>
                    <a:lnTo>
                      <a:pt x="125" y="859"/>
                    </a:lnTo>
                    <a:lnTo>
                      <a:pt x="132" y="849"/>
                    </a:lnTo>
                    <a:lnTo>
                      <a:pt x="138" y="837"/>
                    </a:lnTo>
                    <a:lnTo>
                      <a:pt x="120" y="831"/>
                    </a:lnTo>
                    <a:lnTo>
                      <a:pt x="104" y="833"/>
                    </a:lnTo>
                    <a:lnTo>
                      <a:pt x="87" y="838"/>
                    </a:lnTo>
                    <a:lnTo>
                      <a:pt x="74" y="846"/>
                    </a:lnTo>
                    <a:lnTo>
                      <a:pt x="60" y="856"/>
                    </a:lnTo>
                    <a:lnTo>
                      <a:pt x="46" y="867"/>
                    </a:lnTo>
                    <a:lnTo>
                      <a:pt x="32" y="877"/>
                    </a:lnTo>
                    <a:lnTo>
                      <a:pt x="19" y="887"/>
                    </a:lnTo>
                    <a:lnTo>
                      <a:pt x="12" y="881"/>
                    </a:lnTo>
                    <a:lnTo>
                      <a:pt x="7" y="877"/>
                    </a:lnTo>
                    <a:lnTo>
                      <a:pt x="3" y="870"/>
                    </a:lnTo>
                    <a:lnTo>
                      <a:pt x="2" y="865"/>
                    </a:lnTo>
                    <a:lnTo>
                      <a:pt x="0" y="857"/>
                    </a:lnTo>
                    <a:lnTo>
                      <a:pt x="0" y="851"/>
                    </a:lnTo>
                    <a:lnTo>
                      <a:pt x="0" y="843"/>
                    </a:lnTo>
                    <a:lnTo>
                      <a:pt x="0" y="837"/>
                    </a:lnTo>
                    <a:lnTo>
                      <a:pt x="20" y="832"/>
                    </a:lnTo>
                    <a:lnTo>
                      <a:pt x="42" y="824"/>
                    </a:lnTo>
                    <a:lnTo>
                      <a:pt x="61" y="810"/>
                    </a:lnTo>
                    <a:lnTo>
                      <a:pt x="82" y="794"/>
                    </a:lnTo>
                    <a:lnTo>
                      <a:pt x="100" y="776"/>
                    </a:lnTo>
                    <a:lnTo>
                      <a:pt x="120" y="761"/>
                    </a:lnTo>
                    <a:lnTo>
                      <a:pt x="138" y="747"/>
                    </a:lnTo>
                    <a:lnTo>
                      <a:pt x="158" y="738"/>
                    </a:lnTo>
                    <a:lnTo>
                      <a:pt x="153" y="730"/>
                    </a:lnTo>
                    <a:lnTo>
                      <a:pt x="148" y="727"/>
                    </a:lnTo>
                    <a:lnTo>
                      <a:pt x="143" y="724"/>
                    </a:lnTo>
                    <a:lnTo>
                      <a:pt x="138" y="724"/>
                    </a:lnTo>
                    <a:lnTo>
                      <a:pt x="127" y="725"/>
                    </a:lnTo>
                    <a:lnTo>
                      <a:pt x="119" y="727"/>
                    </a:lnTo>
                    <a:lnTo>
                      <a:pt x="129" y="715"/>
                    </a:lnTo>
                    <a:lnTo>
                      <a:pt x="131" y="704"/>
                    </a:lnTo>
                    <a:lnTo>
                      <a:pt x="128" y="694"/>
                    </a:lnTo>
                    <a:lnTo>
                      <a:pt x="121" y="684"/>
                    </a:lnTo>
                    <a:lnTo>
                      <a:pt x="111" y="673"/>
                    </a:lnTo>
                    <a:lnTo>
                      <a:pt x="102" y="664"/>
                    </a:lnTo>
                    <a:lnTo>
                      <a:pt x="93" y="654"/>
                    </a:lnTo>
                    <a:lnTo>
                      <a:pt x="89" y="648"/>
                    </a:lnTo>
                    <a:lnTo>
                      <a:pt x="99" y="641"/>
                    </a:lnTo>
                    <a:lnTo>
                      <a:pt x="111" y="635"/>
                    </a:lnTo>
                    <a:lnTo>
                      <a:pt x="123" y="625"/>
                    </a:lnTo>
                    <a:lnTo>
                      <a:pt x="135" y="615"/>
                    </a:lnTo>
                    <a:lnTo>
                      <a:pt x="145" y="604"/>
                    </a:lnTo>
                    <a:lnTo>
                      <a:pt x="155" y="592"/>
                    </a:lnTo>
                    <a:lnTo>
                      <a:pt x="162" y="579"/>
                    </a:lnTo>
                    <a:lnTo>
                      <a:pt x="169" y="569"/>
                    </a:lnTo>
                    <a:lnTo>
                      <a:pt x="150" y="563"/>
                    </a:lnTo>
                    <a:lnTo>
                      <a:pt x="135" y="566"/>
                    </a:lnTo>
                    <a:lnTo>
                      <a:pt x="121" y="571"/>
                    </a:lnTo>
                    <a:lnTo>
                      <a:pt x="109" y="580"/>
                    </a:lnTo>
                    <a:lnTo>
                      <a:pt x="96" y="588"/>
                    </a:lnTo>
                    <a:lnTo>
                      <a:pt x="85" y="598"/>
                    </a:lnTo>
                    <a:lnTo>
                      <a:pt x="72" y="605"/>
                    </a:lnTo>
                    <a:lnTo>
                      <a:pt x="59" y="608"/>
                    </a:lnTo>
                    <a:lnTo>
                      <a:pt x="39" y="579"/>
                    </a:lnTo>
                    <a:lnTo>
                      <a:pt x="54" y="567"/>
                    </a:lnTo>
                    <a:lnTo>
                      <a:pt x="72" y="557"/>
                    </a:lnTo>
                    <a:lnTo>
                      <a:pt x="92" y="547"/>
                    </a:lnTo>
                    <a:lnTo>
                      <a:pt x="114" y="538"/>
                    </a:lnTo>
                    <a:lnTo>
                      <a:pt x="133" y="529"/>
                    </a:lnTo>
                    <a:lnTo>
                      <a:pt x="153" y="519"/>
                    </a:lnTo>
                    <a:lnTo>
                      <a:pt x="171" y="508"/>
                    </a:lnTo>
                    <a:lnTo>
                      <a:pt x="188" y="498"/>
                    </a:lnTo>
                    <a:lnTo>
                      <a:pt x="175" y="490"/>
                    </a:lnTo>
                    <a:lnTo>
                      <a:pt x="162" y="486"/>
                    </a:lnTo>
                    <a:lnTo>
                      <a:pt x="147" y="487"/>
                    </a:lnTo>
                    <a:lnTo>
                      <a:pt x="133" y="493"/>
                    </a:lnTo>
                    <a:lnTo>
                      <a:pt x="118" y="498"/>
                    </a:lnTo>
                    <a:lnTo>
                      <a:pt x="104" y="506"/>
                    </a:lnTo>
                    <a:lnTo>
                      <a:pt x="91" y="512"/>
                    </a:lnTo>
                    <a:lnTo>
                      <a:pt x="79" y="519"/>
                    </a:lnTo>
                    <a:lnTo>
                      <a:pt x="89" y="500"/>
                    </a:lnTo>
                    <a:lnTo>
                      <a:pt x="105" y="492"/>
                    </a:lnTo>
                    <a:lnTo>
                      <a:pt x="123" y="487"/>
                    </a:lnTo>
                    <a:lnTo>
                      <a:pt x="144" y="486"/>
                    </a:lnTo>
                    <a:lnTo>
                      <a:pt x="162" y="482"/>
                    </a:lnTo>
                    <a:lnTo>
                      <a:pt x="178" y="476"/>
                    </a:lnTo>
                    <a:lnTo>
                      <a:pt x="186" y="461"/>
                    </a:lnTo>
                    <a:lnTo>
                      <a:pt x="188" y="439"/>
                    </a:lnTo>
                    <a:lnTo>
                      <a:pt x="148" y="389"/>
                    </a:lnTo>
                    <a:lnTo>
                      <a:pt x="159" y="370"/>
                    </a:lnTo>
                    <a:lnTo>
                      <a:pt x="179" y="358"/>
                    </a:lnTo>
                    <a:lnTo>
                      <a:pt x="201" y="350"/>
                    </a:lnTo>
                    <a:lnTo>
                      <a:pt x="225" y="342"/>
                    </a:lnTo>
                    <a:lnTo>
                      <a:pt x="246" y="331"/>
                    </a:lnTo>
                    <a:lnTo>
                      <a:pt x="260" y="317"/>
                    </a:lnTo>
                    <a:lnTo>
                      <a:pt x="264" y="293"/>
                    </a:lnTo>
                    <a:lnTo>
                      <a:pt x="258" y="260"/>
                    </a:lnTo>
                    <a:lnTo>
                      <a:pt x="268" y="262"/>
                    </a:lnTo>
                    <a:lnTo>
                      <a:pt x="276" y="263"/>
                    </a:lnTo>
                    <a:lnTo>
                      <a:pt x="283" y="262"/>
                    </a:lnTo>
                    <a:lnTo>
                      <a:pt x="290" y="261"/>
                    </a:lnTo>
                    <a:lnTo>
                      <a:pt x="295" y="256"/>
                    </a:lnTo>
                    <a:lnTo>
                      <a:pt x="299" y="252"/>
                    </a:lnTo>
                    <a:lnTo>
                      <a:pt x="303" y="246"/>
                    </a:lnTo>
                    <a:lnTo>
                      <a:pt x="308" y="240"/>
                    </a:lnTo>
                    <a:lnTo>
                      <a:pt x="296" y="225"/>
                    </a:lnTo>
                    <a:lnTo>
                      <a:pt x="285" y="221"/>
                    </a:lnTo>
                    <a:lnTo>
                      <a:pt x="273" y="220"/>
                    </a:lnTo>
                    <a:lnTo>
                      <a:pt x="263" y="223"/>
                    </a:lnTo>
                    <a:lnTo>
                      <a:pt x="251" y="225"/>
                    </a:lnTo>
                    <a:lnTo>
                      <a:pt x="240" y="224"/>
                    </a:lnTo>
                    <a:lnTo>
                      <a:pt x="228" y="215"/>
                    </a:lnTo>
                    <a:lnTo>
                      <a:pt x="219" y="200"/>
                    </a:lnTo>
                    <a:lnTo>
                      <a:pt x="235" y="185"/>
                    </a:lnTo>
                    <a:lnTo>
                      <a:pt x="255" y="179"/>
                    </a:lnTo>
                    <a:lnTo>
                      <a:pt x="276" y="177"/>
                    </a:lnTo>
                    <a:lnTo>
                      <a:pt x="298" y="178"/>
                    </a:lnTo>
                    <a:lnTo>
                      <a:pt x="316" y="177"/>
                    </a:lnTo>
                    <a:lnTo>
                      <a:pt x="333" y="175"/>
                    </a:lnTo>
                    <a:lnTo>
                      <a:pt x="343" y="166"/>
                    </a:lnTo>
                    <a:lnTo>
                      <a:pt x="348" y="150"/>
                    </a:lnTo>
                    <a:lnTo>
                      <a:pt x="338" y="143"/>
                    </a:lnTo>
                    <a:lnTo>
                      <a:pt x="327" y="139"/>
                    </a:lnTo>
                    <a:lnTo>
                      <a:pt x="314" y="137"/>
                    </a:lnTo>
                    <a:lnTo>
                      <a:pt x="301" y="137"/>
                    </a:lnTo>
                    <a:lnTo>
                      <a:pt x="286" y="137"/>
                    </a:lnTo>
                    <a:lnTo>
                      <a:pt x="273" y="138"/>
                    </a:lnTo>
                    <a:lnTo>
                      <a:pt x="260" y="139"/>
                    </a:lnTo>
                    <a:lnTo>
                      <a:pt x="248" y="140"/>
                    </a:lnTo>
                    <a:lnTo>
                      <a:pt x="241" y="147"/>
                    </a:lnTo>
                    <a:lnTo>
                      <a:pt x="236" y="153"/>
                    </a:lnTo>
                    <a:lnTo>
                      <a:pt x="233" y="156"/>
                    </a:lnTo>
                    <a:lnTo>
                      <a:pt x="230" y="158"/>
                    </a:lnTo>
                    <a:lnTo>
                      <a:pt x="224" y="159"/>
                    </a:lnTo>
                    <a:lnTo>
                      <a:pt x="219" y="160"/>
                    </a:lnTo>
                    <a:lnTo>
                      <a:pt x="235" y="144"/>
                    </a:lnTo>
                    <a:lnTo>
                      <a:pt x="255" y="134"/>
                    </a:lnTo>
                    <a:lnTo>
                      <a:pt x="275" y="128"/>
                    </a:lnTo>
                    <a:lnTo>
                      <a:pt x="300" y="127"/>
                    </a:lnTo>
                    <a:lnTo>
                      <a:pt x="324" y="127"/>
                    </a:lnTo>
                    <a:lnTo>
                      <a:pt x="349" y="132"/>
                    </a:lnTo>
                    <a:lnTo>
                      <a:pt x="374" y="135"/>
                    </a:lnTo>
                    <a:lnTo>
                      <a:pt x="398" y="140"/>
                    </a:lnTo>
                    <a:lnTo>
                      <a:pt x="403" y="145"/>
                    </a:lnTo>
                    <a:lnTo>
                      <a:pt x="407" y="151"/>
                    </a:lnTo>
                    <a:lnTo>
                      <a:pt x="411" y="160"/>
                    </a:lnTo>
                    <a:lnTo>
                      <a:pt x="414" y="169"/>
                    </a:lnTo>
                    <a:lnTo>
                      <a:pt x="417" y="176"/>
                    </a:lnTo>
                    <a:lnTo>
                      <a:pt x="425" y="183"/>
                    </a:lnTo>
                    <a:lnTo>
                      <a:pt x="433" y="188"/>
                    </a:lnTo>
                    <a:lnTo>
                      <a:pt x="448" y="190"/>
                    </a:lnTo>
                    <a:lnTo>
                      <a:pt x="452" y="169"/>
                    </a:lnTo>
                    <a:lnTo>
                      <a:pt x="455" y="145"/>
                    </a:lnTo>
                    <a:lnTo>
                      <a:pt x="456" y="120"/>
                    </a:lnTo>
                    <a:lnTo>
                      <a:pt x="461" y="95"/>
                    </a:lnTo>
                    <a:lnTo>
                      <a:pt x="466" y="71"/>
                    </a:lnTo>
                    <a:lnTo>
                      <a:pt x="478" y="51"/>
                    </a:lnTo>
                    <a:lnTo>
                      <a:pt x="497" y="37"/>
                    </a:lnTo>
                    <a:lnTo>
                      <a:pt x="527" y="31"/>
                    </a:lnTo>
                    <a:lnTo>
                      <a:pt x="540" y="31"/>
                    </a:lnTo>
                    <a:lnTo>
                      <a:pt x="551" y="35"/>
                    </a:lnTo>
                    <a:lnTo>
                      <a:pt x="560" y="41"/>
                    </a:lnTo>
                    <a:lnTo>
                      <a:pt x="568" y="48"/>
                    </a:lnTo>
                    <a:lnTo>
                      <a:pt x="573" y="55"/>
                    </a:lnTo>
                    <a:lnTo>
                      <a:pt x="578" y="64"/>
                    </a:lnTo>
                    <a:lnTo>
                      <a:pt x="582" y="72"/>
                    </a:lnTo>
                    <a:lnTo>
                      <a:pt x="586" y="81"/>
                    </a:lnTo>
                    <a:lnTo>
                      <a:pt x="603" y="49"/>
                    </a:lnTo>
                    <a:lnTo>
                      <a:pt x="629" y="25"/>
                    </a:lnTo>
                    <a:lnTo>
                      <a:pt x="659" y="8"/>
                    </a:lnTo>
                    <a:lnTo>
                      <a:pt x="694" y="0"/>
                    </a:lnTo>
                    <a:lnTo>
                      <a:pt x="727" y="2"/>
                    </a:lnTo>
                    <a:lnTo>
                      <a:pt x="758" y="12"/>
                    </a:lnTo>
                    <a:lnTo>
                      <a:pt x="782" y="35"/>
                    </a:lnTo>
                    <a:lnTo>
                      <a:pt x="796" y="71"/>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7" name="Freeform 50"/>
              <p:cNvSpPr>
                <a:spLocks/>
              </p:cNvSpPr>
              <p:nvPr/>
            </p:nvSpPr>
            <p:spPr bwMode="auto">
              <a:xfrm>
                <a:off x="3975" y="1796"/>
                <a:ext cx="157" cy="197"/>
              </a:xfrm>
              <a:custGeom>
                <a:avLst/>
                <a:gdLst>
                  <a:gd name="T0" fmla="*/ 0 w 627"/>
                  <a:gd name="T1" fmla="*/ 0 h 789"/>
                  <a:gd name="T2" fmla="*/ 0 w 627"/>
                  <a:gd name="T3" fmla="*/ 0 h 789"/>
                  <a:gd name="T4" fmla="*/ 0 w 627"/>
                  <a:gd name="T5" fmla="*/ 0 h 789"/>
                  <a:gd name="T6" fmla="*/ 0 w 627"/>
                  <a:gd name="T7" fmla="*/ 0 h 789"/>
                  <a:gd name="T8" fmla="*/ 0 w 627"/>
                  <a:gd name="T9" fmla="*/ 0 h 789"/>
                  <a:gd name="T10" fmla="*/ 0 w 627"/>
                  <a:gd name="T11" fmla="*/ 0 h 789"/>
                  <a:gd name="T12" fmla="*/ 0 w 627"/>
                  <a:gd name="T13" fmla="*/ 0 h 789"/>
                  <a:gd name="T14" fmla="*/ 0 w 627"/>
                  <a:gd name="T15" fmla="*/ 0 h 789"/>
                  <a:gd name="T16" fmla="*/ 0 w 627"/>
                  <a:gd name="T17" fmla="*/ 0 h 789"/>
                  <a:gd name="T18" fmla="*/ 0 w 627"/>
                  <a:gd name="T19" fmla="*/ 0 h 789"/>
                  <a:gd name="T20" fmla="*/ 0 w 627"/>
                  <a:gd name="T21" fmla="*/ 0 h 789"/>
                  <a:gd name="T22" fmla="*/ 0 w 627"/>
                  <a:gd name="T23" fmla="*/ 0 h 789"/>
                  <a:gd name="T24" fmla="*/ 0 w 627"/>
                  <a:gd name="T25" fmla="*/ 0 h 789"/>
                  <a:gd name="T26" fmla="*/ 0 w 627"/>
                  <a:gd name="T27" fmla="*/ 0 h 789"/>
                  <a:gd name="T28" fmla="*/ 0 w 627"/>
                  <a:gd name="T29" fmla="*/ 0 h 789"/>
                  <a:gd name="T30" fmla="*/ 0 w 627"/>
                  <a:gd name="T31" fmla="*/ 0 h 789"/>
                  <a:gd name="T32" fmla="*/ 0 w 627"/>
                  <a:gd name="T33" fmla="*/ 0 h 789"/>
                  <a:gd name="T34" fmla="*/ 0 w 627"/>
                  <a:gd name="T35" fmla="*/ 0 h 789"/>
                  <a:gd name="T36" fmla="*/ 0 w 627"/>
                  <a:gd name="T37" fmla="*/ 0 h 789"/>
                  <a:gd name="T38" fmla="*/ 0 w 627"/>
                  <a:gd name="T39" fmla="*/ 0 h 789"/>
                  <a:gd name="T40" fmla="*/ 0 w 627"/>
                  <a:gd name="T41" fmla="*/ 0 h 789"/>
                  <a:gd name="T42" fmla="*/ 0 w 627"/>
                  <a:gd name="T43" fmla="*/ 0 h 789"/>
                  <a:gd name="T44" fmla="*/ 0 w 627"/>
                  <a:gd name="T45" fmla="*/ 0 h 789"/>
                  <a:gd name="T46" fmla="*/ 0 w 627"/>
                  <a:gd name="T47" fmla="*/ 0 h 789"/>
                  <a:gd name="T48" fmla="*/ 0 w 627"/>
                  <a:gd name="T49" fmla="*/ 0 h 789"/>
                  <a:gd name="T50" fmla="*/ 0 w 627"/>
                  <a:gd name="T51" fmla="*/ 0 h 789"/>
                  <a:gd name="T52" fmla="*/ 0 w 627"/>
                  <a:gd name="T53" fmla="*/ 0 h 789"/>
                  <a:gd name="T54" fmla="*/ 0 w 627"/>
                  <a:gd name="T55" fmla="*/ 0 h 789"/>
                  <a:gd name="T56" fmla="*/ 0 w 627"/>
                  <a:gd name="T57" fmla="*/ 0 h 789"/>
                  <a:gd name="T58" fmla="*/ 0 w 627"/>
                  <a:gd name="T59" fmla="*/ 0 h 789"/>
                  <a:gd name="T60" fmla="*/ 0 w 627"/>
                  <a:gd name="T61" fmla="*/ 0 h 789"/>
                  <a:gd name="T62" fmla="*/ 0 w 627"/>
                  <a:gd name="T63" fmla="*/ 0 h 789"/>
                  <a:gd name="T64" fmla="*/ 0 w 627"/>
                  <a:gd name="T65" fmla="*/ 0 h 789"/>
                  <a:gd name="T66" fmla="*/ 0 w 627"/>
                  <a:gd name="T67" fmla="*/ 0 h 789"/>
                  <a:gd name="T68" fmla="*/ 0 w 627"/>
                  <a:gd name="T69" fmla="*/ 0 h 789"/>
                  <a:gd name="T70" fmla="*/ 0 w 627"/>
                  <a:gd name="T71" fmla="*/ 0 h 789"/>
                  <a:gd name="T72" fmla="*/ 0 w 627"/>
                  <a:gd name="T73" fmla="*/ 0 h 789"/>
                  <a:gd name="T74" fmla="*/ 0 w 627"/>
                  <a:gd name="T75" fmla="*/ 0 h 789"/>
                  <a:gd name="T76" fmla="*/ 0 w 627"/>
                  <a:gd name="T77" fmla="*/ 0 h 789"/>
                  <a:gd name="T78" fmla="*/ 0 w 627"/>
                  <a:gd name="T79" fmla="*/ 0 h 789"/>
                  <a:gd name="T80" fmla="*/ 0 w 627"/>
                  <a:gd name="T81" fmla="*/ 0 h 789"/>
                  <a:gd name="T82" fmla="*/ 0 w 627"/>
                  <a:gd name="T83" fmla="*/ 0 h 789"/>
                  <a:gd name="T84" fmla="*/ 0 w 627"/>
                  <a:gd name="T85" fmla="*/ 0 h 789"/>
                  <a:gd name="T86" fmla="*/ 0 w 627"/>
                  <a:gd name="T87" fmla="*/ 0 h 789"/>
                  <a:gd name="T88" fmla="*/ 0 w 627"/>
                  <a:gd name="T89" fmla="*/ 0 h 789"/>
                  <a:gd name="T90" fmla="*/ 0 w 627"/>
                  <a:gd name="T91" fmla="*/ 0 h 789"/>
                  <a:gd name="T92" fmla="*/ 0 w 627"/>
                  <a:gd name="T93" fmla="*/ 0 h 789"/>
                  <a:gd name="T94" fmla="*/ 0 w 627"/>
                  <a:gd name="T95" fmla="*/ 0 h 789"/>
                  <a:gd name="T96" fmla="*/ 0 w 627"/>
                  <a:gd name="T97" fmla="*/ 0 h 789"/>
                  <a:gd name="T98" fmla="*/ 0 w 627"/>
                  <a:gd name="T99" fmla="*/ 0 h 789"/>
                  <a:gd name="T100" fmla="*/ 0 w 627"/>
                  <a:gd name="T101" fmla="*/ 0 h 789"/>
                  <a:gd name="T102" fmla="*/ 0 w 627"/>
                  <a:gd name="T103" fmla="*/ 0 h 789"/>
                  <a:gd name="T104" fmla="*/ 0 w 627"/>
                  <a:gd name="T105" fmla="*/ 0 h 789"/>
                  <a:gd name="T106" fmla="*/ 0 w 627"/>
                  <a:gd name="T107" fmla="*/ 0 h 78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27"/>
                  <a:gd name="T163" fmla="*/ 0 h 789"/>
                  <a:gd name="T164" fmla="*/ 627 w 627"/>
                  <a:gd name="T165" fmla="*/ 789 h 78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27" h="789">
                    <a:moveTo>
                      <a:pt x="448" y="63"/>
                    </a:moveTo>
                    <a:lnTo>
                      <a:pt x="463" y="42"/>
                    </a:lnTo>
                    <a:lnTo>
                      <a:pt x="482" y="29"/>
                    </a:lnTo>
                    <a:lnTo>
                      <a:pt x="501" y="21"/>
                    </a:lnTo>
                    <a:lnTo>
                      <a:pt x="524" y="17"/>
                    </a:lnTo>
                    <a:lnTo>
                      <a:pt x="547" y="17"/>
                    </a:lnTo>
                    <a:lnTo>
                      <a:pt x="571" y="21"/>
                    </a:lnTo>
                    <a:lnTo>
                      <a:pt x="594" y="25"/>
                    </a:lnTo>
                    <a:lnTo>
                      <a:pt x="617" y="34"/>
                    </a:lnTo>
                    <a:lnTo>
                      <a:pt x="621" y="40"/>
                    </a:lnTo>
                    <a:lnTo>
                      <a:pt x="622" y="48"/>
                    </a:lnTo>
                    <a:lnTo>
                      <a:pt x="622" y="55"/>
                    </a:lnTo>
                    <a:lnTo>
                      <a:pt x="627" y="63"/>
                    </a:lnTo>
                    <a:lnTo>
                      <a:pt x="617" y="76"/>
                    </a:lnTo>
                    <a:lnTo>
                      <a:pt x="609" y="81"/>
                    </a:lnTo>
                    <a:lnTo>
                      <a:pt x="598" y="80"/>
                    </a:lnTo>
                    <a:lnTo>
                      <a:pt x="588" y="78"/>
                    </a:lnTo>
                    <a:lnTo>
                      <a:pt x="578" y="74"/>
                    </a:lnTo>
                    <a:lnTo>
                      <a:pt x="570" y="74"/>
                    </a:lnTo>
                    <a:lnTo>
                      <a:pt x="562" y="78"/>
                    </a:lnTo>
                    <a:lnTo>
                      <a:pt x="558" y="93"/>
                    </a:lnTo>
                    <a:lnTo>
                      <a:pt x="558" y="117"/>
                    </a:lnTo>
                    <a:lnTo>
                      <a:pt x="552" y="141"/>
                    </a:lnTo>
                    <a:lnTo>
                      <a:pt x="543" y="162"/>
                    </a:lnTo>
                    <a:lnTo>
                      <a:pt x="530" y="182"/>
                    </a:lnTo>
                    <a:lnTo>
                      <a:pt x="513" y="198"/>
                    </a:lnTo>
                    <a:lnTo>
                      <a:pt x="495" y="215"/>
                    </a:lnTo>
                    <a:lnTo>
                      <a:pt x="476" y="229"/>
                    </a:lnTo>
                    <a:lnTo>
                      <a:pt x="458" y="242"/>
                    </a:lnTo>
                    <a:lnTo>
                      <a:pt x="437" y="237"/>
                    </a:lnTo>
                    <a:lnTo>
                      <a:pt x="422" y="228"/>
                    </a:lnTo>
                    <a:lnTo>
                      <a:pt x="409" y="212"/>
                    </a:lnTo>
                    <a:lnTo>
                      <a:pt x="399" y="198"/>
                    </a:lnTo>
                    <a:lnTo>
                      <a:pt x="389" y="182"/>
                    </a:lnTo>
                    <a:lnTo>
                      <a:pt x="378" y="170"/>
                    </a:lnTo>
                    <a:lnTo>
                      <a:pt x="365" y="162"/>
                    </a:lnTo>
                    <a:lnTo>
                      <a:pt x="348" y="163"/>
                    </a:lnTo>
                    <a:lnTo>
                      <a:pt x="345" y="190"/>
                    </a:lnTo>
                    <a:lnTo>
                      <a:pt x="345" y="221"/>
                    </a:lnTo>
                    <a:lnTo>
                      <a:pt x="344" y="254"/>
                    </a:lnTo>
                    <a:lnTo>
                      <a:pt x="342" y="286"/>
                    </a:lnTo>
                    <a:lnTo>
                      <a:pt x="334" y="317"/>
                    </a:lnTo>
                    <a:lnTo>
                      <a:pt x="321" y="344"/>
                    </a:lnTo>
                    <a:lnTo>
                      <a:pt x="300" y="365"/>
                    </a:lnTo>
                    <a:lnTo>
                      <a:pt x="269" y="382"/>
                    </a:lnTo>
                    <a:lnTo>
                      <a:pt x="261" y="380"/>
                    </a:lnTo>
                    <a:lnTo>
                      <a:pt x="254" y="375"/>
                    </a:lnTo>
                    <a:lnTo>
                      <a:pt x="248" y="369"/>
                    </a:lnTo>
                    <a:lnTo>
                      <a:pt x="242" y="362"/>
                    </a:lnTo>
                    <a:lnTo>
                      <a:pt x="235" y="356"/>
                    </a:lnTo>
                    <a:lnTo>
                      <a:pt x="227" y="351"/>
                    </a:lnTo>
                    <a:lnTo>
                      <a:pt x="218" y="349"/>
                    </a:lnTo>
                    <a:lnTo>
                      <a:pt x="210" y="351"/>
                    </a:lnTo>
                    <a:lnTo>
                      <a:pt x="194" y="358"/>
                    </a:lnTo>
                    <a:lnTo>
                      <a:pt x="190" y="368"/>
                    </a:lnTo>
                    <a:lnTo>
                      <a:pt x="192" y="377"/>
                    </a:lnTo>
                    <a:lnTo>
                      <a:pt x="198" y="387"/>
                    </a:lnTo>
                    <a:lnTo>
                      <a:pt x="204" y="397"/>
                    </a:lnTo>
                    <a:lnTo>
                      <a:pt x="210" y="409"/>
                    </a:lnTo>
                    <a:lnTo>
                      <a:pt x="212" y="420"/>
                    </a:lnTo>
                    <a:lnTo>
                      <a:pt x="210" y="432"/>
                    </a:lnTo>
                    <a:lnTo>
                      <a:pt x="223" y="432"/>
                    </a:lnTo>
                    <a:lnTo>
                      <a:pt x="235" y="436"/>
                    </a:lnTo>
                    <a:lnTo>
                      <a:pt x="243" y="441"/>
                    </a:lnTo>
                    <a:lnTo>
                      <a:pt x="251" y="451"/>
                    </a:lnTo>
                    <a:lnTo>
                      <a:pt x="254" y="460"/>
                    </a:lnTo>
                    <a:lnTo>
                      <a:pt x="256" y="473"/>
                    </a:lnTo>
                    <a:lnTo>
                      <a:pt x="253" y="485"/>
                    </a:lnTo>
                    <a:lnTo>
                      <a:pt x="249" y="501"/>
                    </a:lnTo>
                    <a:lnTo>
                      <a:pt x="169" y="570"/>
                    </a:lnTo>
                    <a:lnTo>
                      <a:pt x="178" y="584"/>
                    </a:lnTo>
                    <a:lnTo>
                      <a:pt x="193" y="594"/>
                    </a:lnTo>
                    <a:lnTo>
                      <a:pt x="209" y="600"/>
                    </a:lnTo>
                    <a:lnTo>
                      <a:pt x="227" y="605"/>
                    </a:lnTo>
                    <a:lnTo>
                      <a:pt x="243" y="608"/>
                    </a:lnTo>
                    <a:lnTo>
                      <a:pt x="259" y="615"/>
                    </a:lnTo>
                    <a:lnTo>
                      <a:pt x="271" y="624"/>
                    </a:lnTo>
                    <a:lnTo>
                      <a:pt x="279" y="640"/>
                    </a:lnTo>
                    <a:lnTo>
                      <a:pt x="289" y="675"/>
                    </a:lnTo>
                    <a:lnTo>
                      <a:pt x="286" y="703"/>
                    </a:lnTo>
                    <a:lnTo>
                      <a:pt x="271" y="723"/>
                    </a:lnTo>
                    <a:lnTo>
                      <a:pt x="251" y="741"/>
                    </a:lnTo>
                    <a:lnTo>
                      <a:pt x="224" y="753"/>
                    </a:lnTo>
                    <a:lnTo>
                      <a:pt x="197" y="763"/>
                    </a:lnTo>
                    <a:lnTo>
                      <a:pt x="171" y="774"/>
                    </a:lnTo>
                    <a:lnTo>
                      <a:pt x="150" y="789"/>
                    </a:lnTo>
                    <a:lnTo>
                      <a:pt x="130" y="786"/>
                    </a:lnTo>
                    <a:lnTo>
                      <a:pt x="121" y="779"/>
                    </a:lnTo>
                    <a:lnTo>
                      <a:pt x="116" y="768"/>
                    </a:lnTo>
                    <a:lnTo>
                      <a:pt x="117" y="756"/>
                    </a:lnTo>
                    <a:lnTo>
                      <a:pt x="121" y="741"/>
                    </a:lnTo>
                    <a:lnTo>
                      <a:pt x="127" y="725"/>
                    </a:lnTo>
                    <a:lnTo>
                      <a:pt x="133" y="711"/>
                    </a:lnTo>
                    <a:lnTo>
                      <a:pt x="139" y="699"/>
                    </a:lnTo>
                    <a:lnTo>
                      <a:pt x="160" y="680"/>
                    </a:lnTo>
                    <a:lnTo>
                      <a:pt x="140" y="667"/>
                    </a:lnTo>
                    <a:lnTo>
                      <a:pt x="122" y="668"/>
                    </a:lnTo>
                    <a:lnTo>
                      <a:pt x="103" y="676"/>
                    </a:lnTo>
                    <a:lnTo>
                      <a:pt x="85" y="688"/>
                    </a:lnTo>
                    <a:lnTo>
                      <a:pt x="65" y="697"/>
                    </a:lnTo>
                    <a:lnTo>
                      <a:pt x="47" y="705"/>
                    </a:lnTo>
                    <a:lnTo>
                      <a:pt x="28" y="703"/>
                    </a:lnTo>
                    <a:lnTo>
                      <a:pt x="10" y="690"/>
                    </a:lnTo>
                    <a:lnTo>
                      <a:pt x="139" y="620"/>
                    </a:lnTo>
                    <a:lnTo>
                      <a:pt x="126" y="607"/>
                    </a:lnTo>
                    <a:lnTo>
                      <a:pt x="111" y="601"/>
                    </a:lnTo>
                    <a:lnTo>
                      <a:pt x="95" y="599"/>
                    </a:lnTo>
                    <a:lnTo>
                      <a:pt x="77" y="601"/>
                    </a:lnTo>
                    <a:lnTo>
                      <a:pt x="58" y="604"/>
                    </a:lnTo>
                    <a:lnTo>
                      <a:pt x="38" y="609"/>
                    </a:lnTo>
                    <a:lnTo>
                      <a:pt x="19" y="615"/>
                    </a:lnTo>
                    <a:lnTo>
                      <a:pt x="0" y="620"/>
                    </a:lnTo>
                    <a:lnTo>
                      <a:pt x="3" y="616"/>
                    </a:lnTo>
                    <a:lnTo>
                      <a:pt x="8" y="605"/>
                    </a:lnTo>
                    <a:lnTo>
                      <a:pt x="13" y="590"/>
                    </a:lnTo>
                    <a:lnTo>
                      <a:pt x="21" y="576"/>
                    </a:lnTo>
                    <a:lnTo>
                      <a:pt x="30" y="563"/>
                    </a:lnTo>
                    <a:lnTo>
                      <a:pt x="43" y="556"/>
                    </a:lnTo>
                    <a:lnTo>
                      <a:pt x="59" y="557"/>
                    </a:lnTo>
                    <a:lnTo>
                      <a:pt x="79" y="570"/>
                    </a:lnTo>
                    <a:lnTo>
                      <a:pt x="90" y="565"/>
                    </a:lnTo>
                    <a:lnTo>
                      <a:pt x="101" y="561"/>
                    </a:lnTo>
                    <a:lnTo>
                      <a:pt x="112" y="554"/>
                    </a:lnTo>
                    <a:lnTo>
                      <a:pt x="123" y="549"/>
                    </a:lnTo>
                    <a:lnTo>
                      <a:pt x="133" y="541"/>
                    </a:lnTo>
                    <a:lnTo>
                      <a:pt x="142" y="535"/>
                    </a:lnTo>
                    <a:lnTo>
                      <a:pt x="151" y="527"/>
                    </a:lnTo>
                    <a:lnTo>
                      <a:pt x="160" y="520"/>
                    </a:lnTo>
                    <a:lnTo>
                      <a:pt x="153" y="505"/>
                    </a:lnTo>
                    <a:lnTo>
                      <a:pt x="145" y="500"/>
                    </a:lnTo>
                    <a:lnTo>
                      <a:pt x="135" y="500"/>
                    </a:lnTo>
                    <a:lnTo>
                      <a:pt x="124" y="505"/>
                    </a:lnTo>
                    <a:lnTo>
                      <a:pt x="112" y="511"/>
                    </a:lnTo>
                    <a:lnTo>
                      <a:pt x="103" y="517"/>
                    </a:lnTo>
                    <a:lnTo>
                      <a:pt x="95" y="520"/>
                    </a:lnTo>
                    <a:lnTo>
                      <a:pt x="89" y="520"/>
                    </a:lnTo>
                    <a:lnTo>
                      <a:pt x="77" y="512"/>
                    </a:lnTo>
                    <a:lnTo>
                      <a:pt x="65" y="503"/>
                    </a:lnTo>
                    <a:lnTo>
                      <a:pt x="52" y="492"/>
                    </a:lnTo>
                    <a:lnTo>
                      <a:pt x="41" y="483"/>
                    </a:lnTo>
                    <a:lnTo>
                      <a:pt x="31" y="471"/>
                    </a:lnTo>
                    <a:lnTo>
                      <a:pt x="22" y="459"/>
                    </a:lnTo>
                    <a:lnTo>
                      <a:pt x="14" y="445"/>
                    </a:lnTo>
                    <a:lnTo>
                      <a:pt x="10" y="432"/>
                    </a:lnTo>
                    <a:lnTo>
                      <a:pt x="10" y="401"/>
                    </a:lnTo>
                    <a:lnTo>
                      <a:pt x="31" y="408"/>
                    </a:lnTo>
                    <a:lnTo>
                      <a:pt x="50" y="409"/>
                    </a:lnTo>
                    <a:lnTo>
                      <a:pt x="69" y="403"/>
                    </a:lnTo>
                    <a:lnTo>
                      <a:pt x="87" y="395"/>
                    </a:lnTo>
                    <a:lnTo>
                      <a:pt x="102" y="383"/>
                    </a:lnTo>
                    <a:lnTo>
                      <a:pt x="118" y="371"/>
                    </a:lnTo>
                    <a:lnTo>
                      <a:pt x="134" y="359"/>
                    </a:lnTo>
                    <a:lnTo>
                      <a:pt x="150" y="351"/>
                    </a:lnTo>
                    <a:lnTo>
                      <a:pt x="148" y="324"/>
                    </a:lnTo>
                    <a:lnTo>
                      <a:pt x="158" y="304"/>
                    </a:lnTo>
                    <a:lnTo>
                      <a:pt x="175" y="286"/>
                    </a:lnTo>
                    <a:lnTo>
                      <a:pt x="199" y="273"/>
                    </a:lnTo>
                    <a:lnTo>
                      <a:pt x="223" y="258"/>
                    </a:lnTo>
                    <a:lnTo>
                      <a:pt x="246" y="244"/>
                    </a:lnTo>
                    <a:lnTo>
                      <a:pt x="266" y="225"/>
                    </a:lnTo>
                    <a:lnTo>
                      <a:pt x="279" y="203"/>
                    </a:lnTo>
                    <a:lnTo>
                      <a:pt x="259" y="203"/>
                    </a:lnTo>
                    <a:lnTo>
                      <a:pt x="242" y="207"/>
                    </a:lnTo>
                    <a:lnTo>
                      <a:pt x="225" y="211"/>
                    </a:lnTo>
                    <a:lnTo>
                      <a:pt x="209" y="219"/>
                    </a:lnTo>
                    <a:lnTo>
                      <a:pt x="191" y="227"/>
                    </a:lnTo>
                    <a:lnTo>
                      <a:pt x="174" y="235"/>
                    </a:lnTo>
                    <a:lnTo>
                      <a:pt x="156" y="244"/>
                    </a:lnTo>
                    <a:lnTo>
                      <a:pt x="139" y="253"/>
                    </a:lnTo>
                    <a:lnTo>
                      <a:pt x="139" y="242"/>
                    </a:lnTo>
                    <a:lnTo>
                      <a:pt x="153" y="239"/>
                    </a:lnTo>
                    <a:lnTo>
                      <a:pt x="169" y="232"/>
                    </a:lnTo>
                    <a:lnTo>
                      <a:pt x="186" y="221"/>
                    </a:lnTo>
                    <a:lnTo>
                      <a:pt x="202" y="209"/>
                    </a:lnTo>
                    <a:lnTo>
                      <a:pt x="217" y="195"/>
                    </a:lnTo>
                    <a:lnTo>
                      <a:pt x="232" y="182"/>
                    </a:lnTo>
                    <a:lnTo>
                      <a:pt x="245" y="170"/>
                    </a:lnTo>
                    <a:lnTo>
                      <a:pt x="258" y="163"/>
                    </a:lnTo>
                    <a:lnTo>
                      <a:pt x="239" y="155"/>
                    </a:lnTo>
                    <a:lnTo>
                      <a:pt x="223" y="154"/>
                    </a:lnTo>
                    <a:lnTo>
                      <a:pt x="205" y="158"/>
                    </a:lnTo>
                    <a:lnTo>
                      <a:pt x="189" y="167"/>
                    </a:lnTo>
                    <a:lnTo>
                      <a:pt x="172" y="177"/>
                    </a:lnTo>
                    <a:lnTo>
                      <a:pt x="154" y="188"/>
                    </a:lnTo>
                    <a:lnTo>
                      <a:pt x="137" y="196"/>
                    </a:lnTo>
                    <a:lnTo>
                      <a:pt x="120" y="203"/>
                    </a:lnTo>
                    <a:lnTo>
                      <a:pt x="133" y="176"/>
                    </a:lnTo>
                    <a:lnTo>
                      <a:pt x="151" y="153"/>
                    </a:lnTo>
                    <a:lnTo>
                      <a:pt x="173" y="133"/>
                    </a:lnTo>
                    <a:lnTo>
                      <a:pt x="198" y="119"/>
                    </a:lnTo>
                    <a:lnTo>
                      <a:pt x="223" y="111"/>
                    </a:lnTo>
                    <a:lnTo>
                      <a:pt x="249" y="112"/>
                    </a:lnTo>
                    <a:lnTo>
                      <a:pt x="274" y="121"/>
                    </a:lnTo>
                    <a:lnTo>
                      <a:pt x="299" y="143"/>
                    </a:lnTo>
                    <a:lnTo>
                      <a:pt x="312" y="133"/>
                    </a:lnTo>
                    <a:lnTo>
                      <a:pt x="319" y="124"/>
                    </a:lnTo>
                    <a:lnTo>
                      <a:pt x="321" y="112"/>
                    </a:lnTo>
                    <a:lnTo>
                      <a:pt x="320" y="101"/>
                    </a:lnTo>
                    <a:lnTo>
                      <a:pt x="318" y="89"/>
                    </a:lnTo>
                    <a:lnTo>
                      <a:pt x="318" y="77"/>
                    </a:lnTo>
                    <a:lnTo>
                      <a:pt x="320" y="64"/>
                    </a:lnTo>
                    <a:lnTo>
                      <a:pt x="329" y="53"/>
                    </a:lnTo>
                    <a:lnTo>
                      <a:pt x="333" y="38"/>
                    </a:lnTo>
                    <a:lnTo>
                      <a:pt x="341" y="26"/>
                    </a:lnTo>
                    <a:lnTo>
                      <a:pt x="350" y="15"/>
                    </a:lnTo>
                    <a:lnTo>
                      <a:pt x="361" y="9"/>
                    </a:lnTo>
                    <a:lnTo>
                      <a:pt x="373" y="2"/>
                    </a:lnTo>
                    <a:lnTo>
                      <a:pt x="387" y="0"/>
                    </a:lnTo>
                    <a:lnTo>
                      <a:pt x="403" y="0"/>
                    </a:lnTo>
                    <a:lnTo>
                      <a:pt x="418" y="3"/>
                    </a:lnTo>
                    <a:lnTo>
                      <a:pt x="425" y="7"/>
                    </a:lnTo>
                    <a:lnTo>
                      <a:pt x="431" y="14"/>
                    </a:lnTo>
                    <a:lnTo>
                      <a:pt x="432" y="23"/>
                    </a:lnTo>
                    <a:lnTo>
                      <a:pt x="433" y="32"/>
                    </a:lnTo>
                    <a:lnTo>
                      <a:pt x="433" y="41"/>
                    </a:lnTo>
                    <a:lnTo>
                      <a:pt x="434" y="50"/>
                    </a:lnTo>
                    <a:lnTo>
                      <a:pt x="438" y="56"/>
                    </a:lnTo>
                    <a:lnTo>
                      <a:pt x="448" y="63"/>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8" name="Freeform 51"/>
              <p:cNvSpPr>
                <a:spLocks/>
              </p:cNvSpPr>
              <p:nvPr/>
            </p:nvSpPr>
            <p:spPr bwMode="auto">
              <a:xfrm>
                <a:off x="4134" y="1812"/>
                <a:ext cx="105" cy="156"/>
              </a:xfrm>
              <a:custGeom>
                <a:avLst/>
                <a:gdLst>
                  <a:gd name="T0" fmla="*/ 0 w 419"/>
                  <a:gd name="T1" fmla="*/ 0 h 627"/>
                  <a:gd name="T2" fmla="*/ 0 w 419"/>
                  <a:gd name="T3" fmla="*/ 0 h 627"/>
                  <a:gd name="T4" fmla="*/ 0 w 419"/>
                  <a:gd name="T5" fmla="*/ 0 h 627"/>
                  <a:gd name="T6" fmla="*/ 0 w 419"/>
                  <a:gd name="T7" fmla="*/ 0 h 627"/>
                  <a:gd name="T8" fmla="*/ 0 w 419"/>
                  <a:gd name="T9" fmla="*/ 0 h 627"/>
                  <a:gd name="T10" fmla="*/ 0 w 419"/>
                  <a:gd name="T11" fmla="*/ 0 h 627"/>
                  <a:gd name="T12" fmla="*/ 0 w 419"/>
                  <a:gd name="T13" fmla="*/ 0 h 627"/>
                  <a:gd name="T14" fmla="*/ 0 w 419"/>
                  <a:gd name="T15" fmla="*/ 0 h 627"/>
                  <a:gd name="T16" fmla="*/ 0 w 419"/>
                  <a:gd name="T17" fmla="*/ 0 h 627"/>
                  <a:gd name="T18" fmla="*/ 0 w 419"/>
                  <a:gd name="T19" fmla="*/ 0 h 627"/>
                  <a:gd name="T20" fmla="*/ 0 w 419"/>
                  <a:gd name="T21" fmla="*/ 0 h 627"/>
                  <a:gd name="T22" fmla="*/ 0 w 419"/>
                  <a:gd name="T23" fmla="*/ 0 h 627"/>
                  <a:gd name="T24" fmla="*/ 0 w 419"/>
                  <a:gd name="T25" fmla="*/ 0 h 627"/>
                  <a:gd name="T26" fmla="*/ 0 w 419"/>
                  <a:gd name="T27" fmla="*/ 0 h 627"/>
                  <a:gd name="T28" fmla="*/ 0 w 419"/>
                  <a:gd name="T29" fmla="*/ 0 h 627"/>
                  <a:gd name="T30" fmla="*/ 0 w 419"/>
                  <a:gd name="T31" fmla="*/ 0 h 627"/>
                  <a:gd name="T32" fmla="*/ 0 w 419"/>
                  <a:gd name="T33" fmla="*/ 0 h 627"/>
                  <a:gd name="T34" fmla="*/ 0 w 419"/>
                  <a:gd name="T35" fmla="*/ 0 h 627"/>
                  <a:gd name="T36" fmla="*/ 0 w 419"/>
                  <a:gd name="T37" fmla="*/ 0 h 627"/>
                  <a:gd name="T38" fmla="*/ 0 w 419"/>
                  <a:gd name="T39" fmla="*/ 0 h 627"/>
                  <a:gd name="T40" fmla="*/ 0 w 419"/>
                  <a:gd name="T41" fmla="*/ 0 h 627"/>
                  <a:gd name="T42" fmla="*/ 0 w 419"/>
                  <a:gd name="T43" fmla="*/ 0 h 627"/>
                  <a:gd name="T44" fmla="*/ 0 w 419"/>
                  <a:gd name="T45" fmla="*/ 0 h 627"/>
                  <a:gd name="T46" fmla="*/ 0 w 419"/>
                  <a:gd name="T47" fmla="*/ 0 h 627"/>
                  <a:gd name="T48" fmla="*/ 0 w 419"/>
                  <a:gd name="T49" fmla="*/ 0 h 627"/>
                  <a:gd name="T50" fmla="*/ 0 w 419"/>
                  <a:gd name="T51" fmla="*/ 0 h 627"/>
                  <a:gd name="T52" fmla="*/ 0 w 419"/>
                  <a:gd name="T53" fmla="*/ 0 h 627"/>
                  <a:gd name="T54" fmla="*/ 0 w 419"/>
                  <a:gd name="T55" fmla="*/ 0 h 627"/>
                  <a:gd name="T56" fmla="*/ 0 w 419"/>
                  <a:gd name="T57" fmla="*/ 0 h 627"/>
                  <a:gd name="T58" fmla="*/ 0 w 419"/>
                  <a:gd name="T59" fmla="*/ 0 h 627"/>
                  <a:gd name="T60" fmla="*/ 0 w 419"/>
                  <a:gd name="T61" fmla="*/ 0 h 627"/>
                  <a:gd name="T62" fmla="*/ 0 w 419"/>
                  <a:gd name="T63" fmla="*/ 0 h 627"/>
                  <a:gd name="T64" fmla="*/ 0 w 419"/>
                  <a:gd name="T65" fmla="*/ 0 h 627"/>
                  <a:gd name="T66" fmla="*/ 0 w 419"/>
                  <a:gd name="T67" fmla="*/ 0 h 627"/>
                  <a:gd name="T68" fmla="*/ 0 w 419"/>
                  <a:gd name="T69" fmla="*/ 0 h 627"/>
                  <a:gd name="T70" fmla="*/ 0 w 419"/>
                  <a:gd name="T71" fmla="*/ 0 h 627"/>
                  <a:gd name="T72" fmla="*/ 0 w 419"/>
                  <a:gd name="T73" fmla="*/ 0 h 627"/>
                  <a:gd name="T74" fmla="*/ 0 w 419"/>
                  <a:gd name="T75" fmla="*/ 0 h 627"/>
                  <a:gd name="T76" fmla="*/ 0 w 419"/>
                  <a:gd name="T77" fmla="*/ 0 h 627"/>
                  <a:gd name="T78" fmla="*/ 0 w 419"/>
                  <a:gd name="T79" fmla="*/ 0 h 627"/>
                  <a:gd name="T80" fmla="*/ 0 w 419"/>
                  <a:gd name="T81" fmla="*/ 0 h 627"/>
                  <a:gd name="T82" fmla="*/ 0 w 419"/>
                  <a:gd name="T83" fmla="*/ 0 h 627"/>
                  <a:gd name="T84" fmla="*/ 0 w 419"/>
                  <a:gd name="T85" fmla="*/ 0 h 627"/>
                  <a:gd name="T86" fmla="*/ 0 w 419"/>
                  <a:gd name="T87" fmla="*/ 0 h 627"/>
                  <a:gd name="T88" fmla="*/ 0 w 419"/>
                  <a:gd name="T89" fmla="*/ 0 h 627"/>
                  <a:gd name="T90" fmla="*/ 0 w 419"/>
                  <a:gd name="T91" fmla="*/ 0 h 627"/>
                  <a:gd name="T92" fmla="*/ 0 w 419"/>
                  <a:gd name="T93" fmla="*/ 0 h 627"/>
                  <a:gd name="T94" fmla="*/ 0 w 419"/>
                  <a:gd name="T95" fmla="*/ 0 h 627"/>
                  <a:gd name="T96" fmla="*/ 0 w 419"/>
                  <a:gd name="T97" fmla="*/ 0 h 627"/>
                  <a:gd name="T98" fmla="*/ 0 w 419"/>
                  <a:gd name="T99" fmla="*/ 0 h 627"/>
                  <a:gd name="T100" fmla="*/ 0 w 419"/>
                  <a:gd name="T101" fmla="*/ 0 h 627"/>
                  <a:gd name="T102" fmla="*/ 0 w 419"/>
                  <a:gd name="T103" fmla="*/ 0 h 627"/>
                  <a:gd name="T104" fmla="*/ 0 w 419"/>
                  <a:gd name="T105" fmla="*/ 0 h 627"/>
                  <a:gd name="T106" fmla="*/ 0 w 419"/>
                  <a:gd name="T107" fmla="*/ 0 h 627"/>
                  <a:gd name="T108" fmla="*/ 0 w 419"/>
                  <a:gd name="T109" fmla="*/ 0 h 627"/>
                  <a:gd name="T110" fmla="*/ 0 w 419"/>
                  <a:gd name="T111" fmla="*/ 0 h 627"/>
                  <a:gd name="T112" fmla="*/ 0 w 419"/>
                  <a:gd name="T113" fmla="*/ 0 h 627"/>
                  <a:gd name="T114" fmla="*/ 0 w 419"/>
                  <a:gd name="T115" fmla="*/ 0 h 627"/>
                  <a:gd name="T116" fmla="*/ 0 w 419"/>
                  <a:gd name="T117" fmla="*/ 0 h 627"/>
                  <a:gd name="T118" fmla="*/ 0 w 419"/>
                  <a:gd name="T119" fmla="*/ 0 h 627"/>
                  <a:gd name="T120" fmla="*/ 0 w 419"/>
                  <a:gd name="T121" fmla="*/ 0 h 627"/>
                  <a:gd name="T122" fmla="*/ 0 w 419"/>
                  <a:gd name="T123" fmla="*/ 0 h 6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19"/>
                  <a:gd name="T187" fmla="*/ 0 h 627"/>
                  <a:gd name="T188" fmla="*/ 419 w 419"/>
                  <a:gd name="T189" fmla="*/ 627 h 6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19" h="627">
                    <a:moveTo>
                      <a:pt x="150" y="9"/>
                    </a:moveTo>
                    <a:lnTo>
                      <a:pt x="138" y="14"/>
                    </a:lnTo>
                    <a:lnTo>
                      <a:pt x="127" y="20"/>
                    </a:lnTo>
                    <a:lnTo>
                      <a:pt x="115" y="25"/>
                    </a:lnTo>
                    <a:lnTo>
                      <a:pt x="105" y="30"/>
                    </a:lnTo>
                    <a:lnTo>
                      <a:pt x="95" y="34"/>
                    </a:lnTo>
                    <a:lnTo>
                      <a:pt x="86" y="40"/>
                    </a:lnTo>
                    <a:lnTo>
                      <a:pt x="76" y="48"/>
                    </a:lnTo>
                    <a:lnTo>
                      <a:pt x="69" y="58"/>
                    </a:lnTo>
                    <a:lnTo>
                      <a:pt x="81" y="67"/>
                    </a:lnTo>
                    <a:lnTo>
                      <a:pt x="98" y="69"/>
                    </a:lnTo>
                    <a:lnTo>
                      <a:pt x="114" y="64"/>
                    </a:lnTo>
                    <a:lnTo>
                      <a:pt x="132" y="57"/>
                    </a:lnTo>
                    <a:lnTo>
                      <a:pt x="149" y="49"/>
                    </a:lnTo>
                    <a:lnTo>
                      <a:pt x="165" y="43"/>
                    </a:lnTo>
                    <a:lnTo>
                      <a:pt x="178" y="41"/>
                    </a:lnTo>
                    <a:lnTo>
                      <a:pt x="189" y="49"/>
                    </a:lnTo>
                    <a:lnTo>
                      <a:pt x="187" y="62"/>
                    </a:lnTo>
                    <a:lnTo>
                      <a:pt x="188" y="76"/>
                    </a:lnTo>
                    <a:lnTo>
                      <a:pt x="190" y="88"/>
                    </a:lnTo>
                    <a:lnTo>
                      <a:pt x="192" y="101"/>
                    </a:lnTo>
                    <a:lnTo>
                      <a:pt x="191" y="111"/>
                    </a:lnTo>
                    <a:lnTo>
                      <a:pt x="187" y="121"/>
                    </a:lnTo>
                    <a:lnTo>
                      <a:pt x="176" y="130"/>
                    </a:lnTo>
                    <a:lnTo>
                      <a:pt x="159" y="139"/>
                    </a:lnTo>
                    <a:lnTo>
                      <a:pt x="156" y="146"/>
                    </a:lnTo>
                    <a:lnTo>
                      <a:pt x="152" y="158"/>
                    </a:lnTo>
                    <a:lnTo>
                      <a:pt x="150" y="163"/>
                    </a:lnTo>
                    <a:lnTo>
                      <a:pt x="151" y="168"/>
                    </a:lnTo>
                    <a:lnTo>
                      <a:pt x="153" y="172"/>
                    </a:lnTo>
                    <a:lnTo>
                      <a:pt x="159" y="178"/>
                    </a:lnTo>
                    <a:lnTo>
                      <a:pt x="172" y="171"/>
                    </a:lnTo>
                    <a:lnTo>
                      <a:pt x="187" y="163"/>
                    </a:lnTo>
                    <a:lnTo>
                      <a:pt x="200" y="153"/>
                    </a:lnTo>
                    <a:lnTo>
                      <a:pt x="214" y="144"/>
                    </a:lnTo>
                    <a:lnTo>
                      <a:pt x="227" y="137"/>
                    </a:lnTo>
                    <a:lnTo>
                      <a:pt x="240" y="134"/>
                    </a:lnTo>
                    <a:lnTo>
                      <a:pt x="253" y="137"/>
                    </a:lnTo>
                    <a:lnTo>
                      <a:pt x="269" y="148"/>
                    </a:lnTo>
                    <a:lnTo>
                      <a:pt x="281" y="160"/>
                    </a:lnTo>
                    <a:lnTo>
                      <a:pt x="284" y="169"/>
                    </a:lnTo>
                    <a:lnTo>
                      <a:pt x="280" y="176"/>
                    </a:lnTo>
                    <a:lnTo>
                      <a:pt x="271" y="181"/>
                    </a:lnTo>
                    <a:lnTo>
                      <a:pt x="258" y="185"/>
                    </a:lnTo>
                    <a:lnTo>
                      <a:pt x="245" y="191"/>
                    </a:lnTo>
                    <a:lnTo>
                      <a:pt x="234" y="197"/>
                    </a:lnTo>
                    <a:lnTo>
                      <a:pt x="229" y="208"/>
                    </a:lnTo>
                    <a:lnTo>
                      <a:pt x="221" y="210"/>
                    </a:lnTo>
                    <a:lnTo>
                      <a:pt x="214" y="218"/>
                    </a:lnTo>
                    <a:lnTo>
                      <a:pt x="206" y="224"/>
                    </a:lnTo>
                    <a:lnTo>
                      <a:pt x="200" y="228"/>
                    </a:lnTo>
                    <a:lnTo>
                      <a:pt x="207" y="244"/>
                    </a:lnTo>
                    <a:lnTo>
                      <a:pt x="217" y="252"/>
                    </a:lnTo>
                    <a:lnTo>
                      <a:pt x="227" y="253"/>
                    </a:lnTo>
                    <a:lnTo>
                      <a:pt x="240" y="248"/>
                    </a:lnTo>
                    <a:lnTo>
                      <a:pt x="252" y="240"/>
                    </a:lnTo>
                    <a:lnTo>
                      <a:pt x="264" y="231"/>
                    </a:lnTo>
                    <a:lnTo>
                      <a:pt x="275" y="222"/>
                    </a:lnTo>
                    <a:lnTo>
                      <a:pt x="288" y="218"/>
                    </a:lnTo>
                    <a:lnTo>
                      <a:pt x="284" y="221"/>
                    </a:lnTo>
                    <a:lnTo>
                      <a:pt x="282" y="227"/>
                    </a:lnTo>
                    <a:lnTo>
                      <a:pt x="280" y="232"/>
                    </a:lnTo>
                    <a:lnTo>
                      <a:pt x="280" y="238"/>
                    </a:lnTo>
                    <a:lnTo>
                      <a:pt x="279" y="245"/>
                    </a:lnTo>
                    <a:lnTo>
                      <a:pt x="279" y="253"/>
                    </a:lnTo>
                    <a:lnTo>
                      <a:pt x="279" y="259"/>
                    </a:lnTo>
                    <a:lnTo>
                      <a:pt x="279" y="268"/>
                    </a:lnTo>
                    <a:lnTo>
                      <a:pt x="288" y="278"/>
                    </a:lnTo>
                    <a:lnTo>
                      <a:pt x="286" y="283"/>
                    </a:lnTo>
                    <a:lnTo>
                      <a:pt x="282" y="288"/>
                    </a:lnTo>
                    <a:lnTo>
                      <a:pt x="275" y="293"/>
                    </a:lnTo>
                    <a:lnTo>
                      <a:pt x="269" y="298"/>
                    </a:lnTo>
                    <a:lnTo>
                      <a:pt x="261" y="302"/>
                    </a:lnTo>
                    <a:lnTo>
                      <a:pt x="255" y="309"/>
                    </a:lnTo>
                    <a:lnTo>
                      <a:pt x="251" y="317"/>
                    </a:lnTo>
                    <a:lnTo>
                      <a:pt x="249" y="327"/>
                    </a:lnTo>
                    <a:lnTo>
                      <a:pt x="267" y="333"/>
                    </a:lnTo>
                    <a:lnTo>
                      <a:pt x="284" y="330"/>
                    </a:lnTo>
                    <a:lnTo>
                      <a:pt x="300" y="321"/>
                    </a:lnTo>
                    <a:lnTo>
                      <a:pt x="318" y="310"/>
                    </a:lnTo>
                    <a:lnTo>
                      <a:pt x="334" y="299"/>
                    </a:lnTo>
                    <a:lnTo>
                      <a:pt x="351" y="294"/>
                    </a:lnTo>
                    <a:lnTo>
                      <a:pt x="369" y="295"/>
                    </a:lnTo>
                    <a:lnTo>
                      <a:pt x="388" y="308"/>
                    </a:lnTo>
                    <a:lnTo>
                      <a:pt x="372" y="308"/>
                    </a:lnTo>
                    <a:lnTo>
                      <a:pt x="358" y="312"/>
                    </a:lnTo>
                    <a:lnTo>
                      <a:pt x="344" y="318"/>
                    </a:lnTo>
                    <a:lnTo>
                      <a:pt x="331" y="326"/>
                    </a:lnTo>
                    <a:lnTo>
                      <a:pt x="318" y="335"/>
                    </a:lnTo>
                    <a:lnTo>
                      <a:pt x="306" y="345"/>
                    </a:lnTo>
                    <a:lnTo>
                      <a:pt x="296" y="356"/>
                    </a:lnTo>
                    <a:lnTo>
                      <a:pt x="288" y="368"/>
                    </a:lnTo>
                    <a:lnTo>
                      <a:pt x="305" y="376"/>
                    </a:lnTo>
                    <a:lnTo>
                      <a:pt x="322" y="377"/>
                    </a:lnTo>
                    <a:lnTo>
                      <a:pt x="336" y="372"/>
                    </a:lnTo>
                    <a:lnTo>
                      <a:pt x="351" y="363"/>
                    </a:lnTo>
                    <a:lnTo>
                      <a:pt x="365" y="351"/>
                    </a:lnTo>
                    <a:lnTo>
                      <a:pt x="380" y="343"/>
                    </a:lnTo>
                    <a:lnTo>
                      <a:pt x="393" y="336"/>
                    </a:lnTo>
                    <a:lnTo>
                      <a:pt x="408" y="337"/>
                    </a:lnTo>
                    <a:lnTo>
                      <a:pt x="413" y="345"/>
                    </a:lnTo>
                    <a:lnTo>
                      <a:pt x="416" y="357"/>
                    </a:lnTo>
                    <a:lnTo>
                      <a:pt x="418" y="368"/>
                    </a:lnTo>
                    <a:lnTo>
                      <a:pt x="419" y="377"/>
                    </a:lnTo>
                    <a:lnTo>
                      <a:pt x="407" y="379"/>
                    </a:lnTo>
                    <a:lnTo>
                      <a:pt x="396" y="383"/>
                    </a:lnTo>
                    <a:lnTo>
                      <a:pt x="384" y="385"/>
                    </a:lnTo>
                    <a:lnTo>
                      <a:pt x="373" y="389"/>
                    </a:lnTo>
                    <a:lnTo>
                      <a:pt x="361" y="393"/>
                    </a:lnTo>
                    <a:lnTo>
                      <a:pt x="350" y="399"/>
                    </a:lnTo>
                    <a:lnTo>
                      <a:pt x="338" y="407"/>
                    </a:lnTo>
                    <a:lnTo>
                      <a:pt x="329" y="417"/>
                    </a:lnTo>
                    <a:lnTo>
                      <a:pt x="379" y="456"/>
                    </a:lnTo>
                    <a:lnTo>
                      <a:pt x="370" y="465"/>
                    </a:lnTo>
                    <a:lnTo>
                      <a:pt x="361" y="471"/>
                    </a:lnTo>
                    <a:lnTo>
                      <a:pt x="352" y="474"/>
                    </a:lnTo>
                    <a:lnTo>
                      <a:pt x="345" y="477"/>
                    </a:lnTo>
                    <a:lnTo>
                      <a:pt x="337" y="480"/>
                    </a:lnTo>
                    <a:lnTo>
                      <a:pt x="333" y="485"/>
                    </a:lnTo>
                    <a:lnTo>
                      <a:pt x="329" y="492"/>
                    </a:lnTo>
                    <a:lnTo>
                      <a:pt x="329" y="506"/>
                    </a:lnTo>
                    <a:lnTo>
                      <a:pt x="338" y="516"/>
                    </a:lnTo>
                    <a:lnTo>
                      <a:pt x="351" y="519"/>
                    </a:lnTo>
                    <a:lnTo>
                      <a:pt x="363" y="517"/>
                    </a:lnTo>
                    <a:lnTo>
                      <a:pt x="376" y="513"/>
                    </a:lnTo>
                    <a:lnTo>
                      <a:pt x="387" y="505"/>
                    </a:lnTo>
                    <a:lnTo>
                      <a:pt x="399" y="499"/>
                    </a:lnTo>
                    <a:lnTo>
                      <a:pt x="409" y="494"/>
                    </a:lnTo>
                    <a:lnTo>
                      <a:pt x="419" y="497"/>
                    </a:lnTo>
                    <a:lnTo>
                      <a:pt x="412" y="513"/>
                    </a:lnTo>
                    <a:lnTo>
                      <a:pt x="397" y="522"/>
                    </a:lnTo>
                    <a:lnTo>
                      <a:pt x="376" y="526"/>
                    </a:lnTo>
                    <a:lnTo>
                      <a:pt x="356" y="528"/>
                    </a:lnTo>
                    <a:lnTo>
                      <a:pt x="336" y="530"/>
                    </a:lnTo>
                    <a:lnTo>
                      <a:pt x="325" y="538"/>
                    </a:lnTo>
                    <a:lnTo>
                      <a:pt x="323" y="551"/>
                    </a:lnTo>
                    <a:lnTo>
                      <a:pt x="338" y="576"/>
                    </a:lnTo>
                    <a:lnTo>
                      <a:pt x="388" y="566"/>
                    </a:lnTo>
                    <a:lnTo>
                      <a:pt x="368" y="566"/>
                    </a:lnTo>
                    <a:lnTo>
                      <a:pt x="354" y="576"/>
                    </a:lnTo>
                    <a:lnTo>
                      <a:pt x="342" y="589"/>
                    </a:lnTo>
                    <a:lnTo>
                      <a:pt x="333" y="605"/>
                    </a:lnTo>
                    <a:lnTo>
                      <a:pt x="322" y="618"/>
                    </a:lnTo>
                    <a:lnTo>
                      <a:pt x="312" y="627"/>
                    </a:lnTo>
                    <a:lnTo>
                      <a:pt x="297" y="627"/>
                    </a:lnTo>
                    <a:lnTo>
                      <a:pt x="279" y="616"/>
                    </a:lnTo>
                    <a:lnTo>
                      <a:pt x="274" y="570"/>
                    </a:lnTo>
                    <a:lnTo>
                      <a:pt x="273" y="525"/>
                    </a:lnTo>
                    <a:lnTo>
                      <a:pt x="270" y="479"/>
                    </a:lnTo>
                    <a:lnTo>
                      <a:pt x="266" y="438"/>
                    </a:lnTo>
                    <a:lnTo>
                      <a:pt x="255" y="397"/>
                    </a:lnTo>
                    <a:lnTo>
                      <a:pt x="239" y="359"/>
                    </a:lnTo>
                    <a:lnTo>
                      <a:pt x="214" y="325"/>
                    </a:lnTo>
                    <a:lnTo>
                      <a:pt x="179" y="297"/>
                    </a:lnTo>
                    <a:lnTo>
                      <a:pt x="173" y="285"/>
                    </a:lnTo>
                    <a:lnTo>
                      <a:pt x="172" y="274"/>
                    </a:lnTo>
                    <a:lnTo>
                      <a:pt x="175" y="263"/>
                    </a:lnTo>
                    <a:lnTo>
                      <a:pt x="178" y="254"/>
                    </a:lnTo>
                    <a:lnTo>
                      <a:pt x="179" y="243"/>
                    </a:lnTo>
                    <a:lnTo>
                      <a:pt x="180" y="234"/>
                    </a:lnTo>
                    <a:lnTo>
                      <a:pt x="177" y="224"/>
                    </a:lnTo>
                    <a:lnTo>
                      <a:pt x="169" y="218"/>
                    </a:lnTo>
                    <a:lnTo>
                      <a:pt x="129" y="218"/>
                    </a:lnTo>
                    <a:lnTo>
                      <a:pt x="139" y="205"/>
                    </a:lnTo>
                    <a:lnTo>
                      <a:pt x="143" y="193"/>
                    </a:lnTo>
                    <a:lnTo>
                      <a:pt x="142" y="180"/>
                    </a:lnTo>
                    <a:lnTo>
                      <a:pt x="138" y="168"/>
                    </a:lnTo>
                    <a:lnTo>
                      <a:pt x="129" y="155"/>
                    </a:lnTo>
                    <a:lnTo>
                      <a:pt x="121" y="142"/>
                    </a:lnTo>
                    <a:lnTo>
                      <a:pt x="114" y="129"/>
                    </a:lnTo>
                    <a:lnTo>
                      <a:pt x="110" y="118"/>
                    </a:lnTo>
                    <a:lnTo>
                      <a:pt x="92" y="113"/>
                    </a:lnTo>
                    <a:lnTo>
                      <a:pt x="75" y="107"/>
                    </a:lnTo>
                    <a:lnTo>
                      <a:pt x="56" y="101"/>
                    </a:lnTo>
                    <a:lnTo>
                      <a:pt x="39" y="94"/>
                    </a:lnTo>
                    <a:lnTo>
                      <a:pt x="23" y="84"/>
                    </a:lnTo>
                    <a:lnTo>
                      <a:pt x="11" y="75"/>
                    </a:lnTo>
                    <a:lnTo>
                      <a:pt x="2" y="62"/>
                    </a:lnTo>
                    <a:lnTo>
                      <a:pt x="0" y="49"/>
                    </a:lnTo>
                    <a:lnTo>
                      <a:pt x="15" y="34"/>
                    </a:lnTo>
                    <a:lnTo>
                      <a:pt x="32" y="22"/>
                    </a:lnTo>
                    <a:lnTo>
                      <a:pt x="51" y="12"/>
                    </a:lnTo>
                    <a:lnTo>
                      <a:pt x="70" y="5"/>
                    </a:lnTo>
                    <a:lnTo>
                      <a:pt x="90" y="1"/>
                    </a:lnTo>
                    <a:lnTo>
                      <a:pt x="110" y="0"/>
                    </a:lnTo>
                    <a:lnTo>
                      <a:pt x="129" y="2"/>
                    </a:lnTo>
                    <a:lnTo>
                      <a:pt x="150" y="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9" name="Freeform 52"/>
              <p:cNvSpPr>
                <a:spLocks/>
              </p:cNvSpPr>
              <p:nvPr/>
            </p:nvSpPr>
            <p:spPr bwMode="auto">
              <a:xfrm>
                <a:off x="3955" y="1833"/>
                <a:ext cx="20" cy="6"/>
              </a:xfrm>
              <a:custGeom>
                <a:avLst/>
                <a:gdLst>
                  <a:gd name="T0" fmla="*/ 0 w 82"/>
                  <a:gd name="T1" fmla="*/ 0 h 21"/>
                  <a:gd name="T2" fmla="*/ 0 w 82"/>
                  <a:gd name="T3" fmla="*/ 0 h 21"/>
                  <a:gd name="T4" fmla="*/ 0 w 82"/>
                  <a:gd name="T5" fmla="*/ 0 h 21"/>
                  <a:gd name="T6" fmla="*/ 0 w 82"/>
                  <a:gd name="T7" fmla="*/ 0 h 21"/>
                  <a:gd name="T8" fmla="*/ 0 w 82"/>
                  <a:gd name="T9" fmla="*/ 0 h 21"/>
                  <a:gd name="T10" fmla="*/ 0 w 82"/>
                  <a:gd name="T11" fmla="*/ 0 h 21"/>
                  <a:gd name="T12" fmla="*/ 0 w 82"/>
                  <a:gd name="T13" fmla="*/ 0 h 21"/>
                  <a:gd name="T14" fmla="*/ 0 w 82"/>
                  <a:gd name="T15" fmla="*/ 0 h 21"/>
                  <a:gd name="T16" fmla="*/ 0 w 82"/>
                  <a:gd name="T17" fmla="*/ 0 h 21"/>
                  <a:gd name="T18" fmla="*/ 0 w 82"/>
                  <a:gd name="T19" fmla="*/ 0 h 21"/>
                  <a:gd name="T20" fmla="*/ 0 w 82"/>
                  <a:gd name="T21" fmla="*/ 0 h 21"/>
                  <a:gd name="T22" fmla="*/ 0 w 82"/>
                  <a:gd name="T23" fmla="*/ 0 h 21"/>
                  <a:gd name="T24" fmla="*/ 0 w 82"/>
                  <a:gd name="T25" fmla="*/ 0 h 21"/>
                  <a:gd name="T26" fmla="*/ 0 w 82"/>
                  <a:gd name="T27" fmla="*/ 0 h 21"/>
                  <a:gd name="T28" fmla="*/ 0 w 82"/>
                  <a:gd name="T29" fmla="*/ 0 h 21"/>
                  <a:gd name="T30" fmla="*/ 0 w 82"/>
                  <a:gd name="T31" fmla="*/ 0 h 21"/>
                  <a:gd name="T32" fmla="*/ 0 w 82"/>
                  <a:gd name="T33" fmla="*/ 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21"/>
                  <a:gd name="T53" fmla="*/ 82 w 8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21">
                    <a:moveTo>
                      <a:pt x="82" y="12"/>
                    </a:moveTo>
                    <a:lnTo>
                      <a:pt x="72" y="14"/>
                    </a:lnTo>
                    <a:lnTo>
                      <a:pt x="64" y="15"/>
                    </a:lnTo>
                    <a:lnTo>
                      <a:pt x="53" y="15"/>
                    </a:lnTo>
                    <a:lnTo>
                      <a:pt x="42" y="16"/>
                    </a:lnTo>
                    <a:lnTo>
                      <a:pt x="30" y="16"/>
                    </a:lnTo>
                    <a:lnTo>
                      <a:pt x="19" y="16"/>
                    </a:lnTo>
                    <a:lnTo>
                      <a:pt x="10" y="17"/>
                    </a:lnTo>
                    <a:lnTo>
                      <a:pt x="2" y="21"/>
                    </a:lnTo>
                    <a:lnTo>
                      <a:pt x="0" y="14"/>
                    </a:lnTo>
                    <a:lnTo>
                      <a:pt x="5" y="8"/>
                    </a:lnTo>
                    <a:lnTo>
                      <a:pt x="14" y="4"/>
                    </a:lnTo>
                    <a:lnTo>
                      <a:pt x="27" y="2"/>
                    </a:lnTo>
                    <a:lnTo>
                      <a:pt x="40" y="0"/>
                    </a:lnTo>
                    <a:lnTo>
                      <a:pt x="55" y="2"/>
                    </a:lnTo>
                    <a:lnTo>
                      <a:pt x="69" y="5"/>
                    </a:lnTo>
                    <a:lnTo>
                      <a:pt x="82" y="12"/>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0" name="Freeform 53"/>
              <p:cNvSpPr>
                <a:spLocks/>
              </p:cNvSpPr>
              <p:nvPr/>
            </p:nvSpPr>
            <p:spPr bwMode="auto">
              <a:xfrm>
                <a:off x="4040" y="1839"/>
                <a:ext cx="157" cy="179"/>
              </a:xfrm>
              <a:custGeom>
                <a:avLst/>
                <a:gdLst>
                  <a:gd name="T0" fmla="*/ 0 w 627"/>
                  <a:gd name="T1" fmla="*/ 0 h 717"/>
                  <a:gd name="T2" fmla="*/ 0 w 627"/>
                  <a:gd name="T3" fmla="*/ 0 h 717"/>
                  <a:gd name="T4" fmla="*/ 0 w 627"/>
                  <a:gd name="T5" fmla="*/ 0 h 717"/>
                  <a:gd name="T6" fmla="*/ 0 w 627"/>
                  <a:gd name="T7" fmla="*/ 0 h 717"/>
                  <a:gd name="T8" fmla="*/ 0 w 627"/>
                  <a:gd name="T9" fmla="*/ 0 h 717"/>
                  <a:gd name="T10" fmla="*/ 0 w 627"/>
                  <a:gd name="T11" fmla="*/ 0 h 717"/>
                  <a:gd name="T12" fmla="*/ 0 w 627"/>
                  <a:gd name="T13" fmla="*/ 0 h 717"/>
                  <a:gd name="T14" fmla="*/ 0 w 627"/>
                  <a:gd name="T15" fmla="*/ 0 h 717"/>
                  <a:gd name="T16" fmla="*/ 0 w 627"/>
                  <a:gd name="T17" fmla="*/ 0 h 717"/>
                  <a:gd name="T18" fmla="*/ 0 w 627"/>
                  <a:gd name="T19" fmla="*/ 0 h 717"/>
                  <a:gd name="T20" fmla="*/ 0 w 627"/>
                  <a:gd name="T21" fmla="*/ 0 h 717"/>
                  <a:gd name="T22" fmla="*/ 0 w 627"/>
                  <a:gd name="T23" fmla="*/ 0 h 717"/>
                  <a:gd name="T24" fmla="*/ 0 w 627"/>
                  <a:gd name="T25" fmla="*/ 0 h 717"/>
                  <a:gd name="T26" fmla="*/ 0 w 627"/>
                  <a:gd name="T27" fmla="*/ 0 h 717"/>
                  <a:gd name="T28" fmla="*/ 0 w 627"/>
                  <a:gd name="T29" fmla="*/ 0 h 717"/>
                  <a:gd name="T30" fmla="*/ 0 w 627"/>
                  <a:gd name="T31" fmla="*/ 0 h 717"/>
                  <a:gd name="T32" fmla="*/ 0 w 627"/>
                  <a:gd name="T33" fmla="*/ 0 h 717"/>
                  <a:gd name="T34" fmla="*/ 0 w 627"/>
                  <a:gd name="T35" fmla="*/ 0 h 717"/>
                  <a:gd name="T36" fmla="*/ 0 w 627"/>
                  <a:gd name="T37" fmla="*/ 0 h 717"/>
                  <a:gd name="T38" fmla="*/ 0 w 627"/>
                  <a:gd name="T39" fmla="*/ 0 h 717"/>
                  <a:gd name="T40" fmla="*/ 0 w 627"/>
                  <a:gd name="T41" fmla="*/ 0 h 717"/>
                  <a:gd name="T42" fmla="*/ 0 w 627"/>
                  <a:gd name="T43" fmla="*/ 0 h 717"/>
                  <a:gd name="T44" fmla="*/ 0 w 627"/>
                  <a:gd name="T45" fmla="*/ 0 h 717"/>
                  <a:gd name="T46" fmla="*/ 0 w 627"/>
                  <a:gd name="T47" fmla="*/ 0 h 717"/>
                  <a:gd name="T48" fmla="*/ 0 w 627"/>
                  <a:gd name="T49" fmla="*/ 0 h 717"/>
                  <a:gd name="T50" fmla="*/ 0 w 627"/>
                  <a:gd name="T51" fmla="*/ 0 h 717"/>
                  <a:gd name="T52" fmla="*/ 0 w 627"/>
                  <a:gd name="T53" fmla="*/ 0 h 717"/>
                  <a:gd name="T54" fmla="*/ 0 w 627"/>
                  <a:gd name="T55" fmla="*/ 0 h 717"/>
                  <a:gd name="T56" fmla="*/ 0 w 627"/>
                  <a:gd name="T57" fmla="*/ 0 h 717"/>
                  <a:gd name="T58" fmla="*/ 0 w 627"/>
                  <a:gd name="T59" fmla="*/ 0 h 717"/>
                  <a:gd name="T60" fmla="*/ 0 w 627"/>
                  <a:gd name="T61" fmla="*/ 0 h 717"/>
                  <a:gd name="T62" fmla="*/ 0 w 627"/>
                  <a:gd name="T63" fmla="*/ 0 h 717"/>
                  <a:gd name="T64" fmla="*/ 0 w 627"/>
                  <a:gd name="T65" fmla="*/ 0 h 717"/>
                  <a:gd name="T66" fmla="*/ 0 w 627"/>
                  <a:gd name="T67" fmla="*/ 0 h 717"/>
                  <a:gd name="T68" fmla="*/ 0 w 627"/>
                  <a:gd name="T69" fmla="*/ 0 h 717"/>
                  <a:gd name="T70" fmla="*/ 0 w 627"/>
                  <a:gd name="T71" fmla="*/ 0 h 717"/>
                  <a:gd name="T72" fmla="*/ 0 w 627"/>
                  <a:gd name="T73" fmla="*/ 0 h 717"/>
                  <a:gd name="T74" fmla="*/ 0 w 627"/>
                  <a:gd name="T75" fmla="*/ 0 h 717"/>
                  <a:gd name="T76" fmla="*/ 0 w 627"/>
                  <a:gd name="T77" fmla="*/ 0 h 717"/>
                  <a:gd name="T78" fmla="*/ 0 w 627"/>
                  <a:gd name="T79" fmla="*/ 0 h 717"/>
                  <a:gd name="T80" fmla="*/ 0 w 627"/>
                  <a:gd name="T81" fmla="*/ 0 h 717"/>
                  <a:gd name="T82" fmla="*/ 0 w 627"/>
                  <a:gd name="T83" fmla="*/ 0 h 717"/>
                  <a:gd name="T84" fmla="*/ 0 w 627"/>
                  <a:gd name="T85" fmla="*/ 0 h 717"/>
                  <a:gd name="T86" fmla="*/ 0 w 627"/>
                  <a:gd name="T87" fmla="*/ 0 h 717"/>
                  <a:gd name="T88" fmla="*/ 0 w 627"/>
                  <a:gd name="T89" fmla="*/ 0 h 717"/>
                  <a:gd name="T90" fmla="*/ 0 w 627"/>
                  <a:gd name="T91" fmla="*/ 0 h 717"/>
                  <a:gd name="T92" fmla="*/ 0 w 627"/>
                  <a:gd name="T93" fmla="*/ 0 h 717"/>
                  <a:gd name="T94" fmla="*/ 0 w 627"/>
                  <a:gd name="T95" fmla="*/ 0 h 717"/>
                  <a:gd name="T96" fmla="*/ 0 w 627"/>
                  <a:gd name="T97" fmla="*/ 0 h 717"/>
                  <a:gd name="T98" fmla="*/ 0 w 627"/>
                  <a:gd name="T99" fmla="*/ 0 h 717"/>
                  <a:gd name="T100" fmla="*/ 0 w 627"/>
                  <a:gd name="T101" fmla="*/ 0 h 717"/>
                  <a:gd name="T102" fmla="*/ 0 w 627"/>
                  <a:gd name="T103" fmla="*/ 0 h 717"/>
                  <a:gd name="T104" fmla="*/ 0 w 627"/>
                  <a:gd name="T105" fmla="*/ 0 h 7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7"/>
                  <a:gd name="T160" fmla="*/ 0 h 717"/>
                  <a:gd name="T161" fmla="*/ 627 w 627"/>
                  <a:gd name="T162" fmla="*/ 717 h 71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7" h="717">
                    <a:moveTo>
                      <a:pt x="478" y="90"/>
                    </a:moveTo>
                    <a:lnTo>
                      <a:pt x="461" y="103"/>
                    </a:lnTo>
                    <a:lnTo>
                      <a:pt x="445" y="116"/>
                    </a:lnTo>
                    <a:lnTo>
                      <a:pt x="429" y="127"/>
                    </a:lnTo>
                    <a:lnTo>
                      <a:pt x="415" y="140"/>
                    </a:lnTo>
                    <a:lnTo>
                      <a:pt x="400" y="152"/>
                    </a:lnTo>
                    <a:lnTo>
                      <a:pt x="388" y="166"/>
                    </a:lnTo>
                    <a:lnTo>
                      <a:pt x="376" y="181"/>
                    </a:lnTo>
                    <a:lnTo>
                      <a:pt x="368" y="200"/>
                    </a:lnTo>
                    <a:lnTo>
                      <a:pt x="357" y="192"/>
                    </a:lnTo>
                    <a:lnTo>
                      <a:pt x="348" y="181"/>
                    </a:lnTo>
                    <a:lnTo>
                      <a:pt x="339" y="170"/>
                    </a:lnTo>
                    <a:lnTo>
                      <a:pt x="332" y="159"/>
                    </a:lnTo>
                    <a:lnTo>
                      <a:pt x="325" y="151"/>
                    </a:lnTo>
                    <a:lnTo>
                      <a:pt x="317" y="151"/>
                    </a:lnTo>
                    <a:lnTo>
                      <a:pt x="307" y="159"/>
                    </a:lnTo>
                    <a:lnTo>
                      <a:pt x="299" y="179"/>
                    </a:lnTo>
                    <a:lnTo>
                      <a:pt x="488" y="389"/>
                    </a:lnTo>
                    <a:lnTo>
                      <a:pt x="481" y="402"/>
                    </a:lnTo>
                    <a:lnTo>
                      <a:pt x="472" y="414"/>
                    </a:lnTo>
                    <a:lnTo>
                      <a:pt x="463" y="423"/>
                    </a:lnTo>
                    <a:lnTo>
                      <a:pt x="454" y="434"/>
                    </a:lnTo>
                    <a:lnTo>
                      <a:pt x="446" y="444"/>
                    </a:lnTo>
                    <a:lnTo>
                      <a:pt x="444" y="457"/>
                    </a:lnTo>
                    <a:lnTo>
                      <a:pt x="446" y="471"/>
                    </a:lnTo>
                    <a:lnTo>
                      <a:pt x="458" y="488"/>
                    </a:lnTo>
                    <a:lnTo>
                      <a:pt x="471" y="480"/>
                    </a:lnTo>
                    <a:lnTo>
                      <a:pt x="483" y="471"/>
                    </a:lnTo>
                    <a:lnTo>
                      <a:pt x="494" y="461"/>
                    </a:lnTo>
                    <a:lnTo>
                      <a:pt x="506" y="452"/>
                    </a:lnTo>
                    <a:lnTo>
                      <a:pt x="516" y="441"/>
                    </a:lnTo>
                    <a:lnTo>
                      <a:pt x="525" y="430"/>
                    </a:lnTo>
                    <a:lnTo>
                      <a:pt x="535" y="419"/>
                    </a:lnTo>
                    <a:lnTo>
                      <a:pt x="547" y="408"/>
                    </a:lnTo>
                    <a:lnTo>
                      <a:pt x="541" y="386"/>
                    </a:lnTo>
                    <a:lnTo>
                      <a:pt x="534" y="368"/>
                    </a:lnTo>
                    <a:lnTo>
                      <a:pt x="524" y="351"/>
                    </a:lnTo>
                    <a:lnTo>
                      <a:pt x="514" y="335"/>
                    </a:lnTo>
                    <a:lnTo>
                      <a:pt x="499" y="320"/>
                    </a:lnTo>
                    <a:lnTo>
                      <a:pt x="486" y="307"/>
                    </a:lnTo>
                    <a:lnTo>
                      <a:pt x="472" y="293"/>
                    </a:lnTo>
                    <a:lnTo>
                      <a:pt x="458" y="279"/>
                    </a:lnTo>
                    <a:lnTo>
                      <a:pt x="473" y="267"/>
                    </a:lnTo>
                    <a:lnTo>
                      <a:pt x="492" y="257"/>
                    </a:lnTo>
                    <a:lnTo>
                      <a:pt x="510" y="251"/>
                    </a:lnTo>
                    <a:lnTo>
                      <a:pt x="531" y="250"/>
                    </a:lnTo>
                    <a:lnTo>
                      <a:pt x="549" y="254"/>
                    </a:lnTo>
                    <a:lnTo>
                      <a:pt x="568" y="266"/>
                    </a:lnTo>
                    <a:lnTo>
                      <a:pt x="583" y="287"/>
                    </a:lnTo>
                    <a:lnTo>
                      <a:pt x="597" y="319"/>
                    </a:lnTo>
                    <a:lnTo>
                      <a:pt x="627" y="707"/>
                    </a:lnTo>
                    <a:lnTo>
                      <a:pt x="599" y="714"/>
                    </a:lnTo>
                    <a:lnTo>
                      <a:pt x="572" y="717"/>
                    </a:lnTo>
                    <a:lnTo>
                      <a:pt x="544" y="715"/>
                    </a:lnTo>
                    <a:lnTo>
                      <a:pt x="516" y="712"/>
                    </a:lnTo>
                    <a:lnTo>
                      <a:pt x="485" y="704"/>
                    </a:lnTo>
                    <a:lnTo>
                      <a:pt x="456" y="698"/>
                    </a:lnTo>
                    <a:lnTo>
                      <a:pt x="427" y="691"/>
                    </a:lnTo>
                    <a:lnTo>
                      <a:pt x="397" y="687"/>
                    </a:lnTo>
                    <a:lnTo>
                      <a:pt x="351" y="675"/>
                    </a:lnTo>
                    <a:lnTo>
                      <a:pt x="304" y="664"/>
                    </a:lnTo>
                    <a:lnTo>
                      <a:pt x="255" y="651"/>
                    </a:lnTo>
                    <a:lnTo>
                      <a:pt x="211" y="636"/>
                    </a:lnTo>
                    <a:lnTo>
                      <a:pt x="166" y="615"/>
                    </a:lnTo>
                    <a:lnTo>
                      <a:pt x="128" y="589"/>
                    </a:lnTo>
                    <a:lnTo>
                      <a:pt x="95" y="557"/>
                    </a:lnTo>
                    <a:lnTo>
                      <a:pt x="70" y="518"/>
                    </a:lnTo>
                    <a:lnTo>
                      <a:pt x="77" y="480"/>
                    </a:lnTo>
                    <a:lnTo>
                      <a:pt x="69" y="450"/>
                    </a:lnTo>
                    <a:lnTo>
                      <a:pt x="50" y="426"/>
                    </a:lnTo>
                    <a:lnTo>
                      <a:pt x="29" y="404"/>
                    </a:lnTo>
                    <a:lnTo>
                      <a:pt x="9" y="382"/>
                    </a:lnTo>
                    <a:lnTo>
                      <a:pt x="0" y="359"/>
                    </a:lnTo>
                    <a:lnTo>
                      <a:pt x="8" y="331"/>
                    </a:lnTo>
                    <a:lnTo>
                      <a:pt x="40" y="299"/>
                    </a:lnTo>
                    <a:lnTo>
                      <a:pt x="32" y="270"/>
                    </a:lnTo>
                    <a:lnTo>
                      <a:pt x="41" y="247"/>
                    </a:lnTo>
                    <a:lnTo>
                      <a:pt x="57" y="226"/>
                    </a:lnTo>
                    <a:lnTo>
                      <a:pt x="81" y="205"/>
                    </a:lnTo>
                    <a:lnTo>
                      <a:pt x="105" y="183"/>
                    </a:lnTo>
                    <a:lnTo>
                      <a:pt x="125" y="158"/>
                    </a:lnTo>
                    <a:lnTo>
                      <a:pt x="138" y="127"/>
                    </a:lnTo>
                    <a:lnTo>
                      <a:pt x="139" y="90"/>
                    </a:lnTo>
                    <a:lnTo>
                      <a:pt x="148" y="100"/>
                    </a:lnTo>
                    <a:lnTo>
                      <a:pt x="160" y="110"/>
                    </a:lnTo>
                    <a:lnTo>
                      <a:pt x="173" y="119"/>
                    </a:lnTo>
                    <a:lnTo>
                      <a:pt x="189" y="124"/>
                    </a:lnTo>
                    <a:lnTo>
                      <a:pt x="204" y="125"/>
                    </a:lnTo>
                    <a:lnTo>
                      <a:pt x="221" y="123"/>
                    </a:lnTo>
                    <a:lnTo>
                      <a:pt x="236" y="114"/>
                    </a:lnTo>
                    <a:lnTo>
                      <a:pt x="249" y="100"/>
                    </a:lnTo>
                    <a:lnTo>
                      <a:pt x="259" y="88"/>
                    </a:lnTo>
                    <a:lnTo>
                      <a:pt x="272" y="76"/>
                    </a:lnTo>
                    <a:lnTo>
                      <a:pt x="284" y="64"/>
                    </a:lnTo>
                    <a:lnTo>
                      <a:pt x="297" y="53"/>
                    </a:lnTo>
                    <a:lnTo>
                      <a:pt x="307" y="40"/>
                    </a:lnTo>
                    <a:lnTo>
                      <a:pt x="319" y="27"/>
                    </a:lnTo>
                    <a:lnTo>
                      <a:pt x="328" y="13"/>
                    </a:lnTo>
                    <a:lnTo>
                      <a:pt x="338" y="0"/>
                    </a:lnTo>
                    <a:lnTo>
                      <a:pt x="353" y="12"/>
                    </a:lnTo>
                    <a:lnTo>
                      <a:pt x="373" y="21"/>
                    </a:lnTo>
                    <a:lnTo>
                      <a:pt x="393" y="27"/>
                    </a:lnTo>
                    <a:lnTo>
                      <a:pt x="415" y="34"/>
                    </a:lnTo>
                    <a:lnTo>
                      <a:pt x="434" y="42"/>
                    </a:lnTo>
                    <a:lnTo>
                      <a:pt x="453" y="52"/>
                    </a:lnTo>
                    <a:lnTo>
                      <a:pt x="467" y="68"/>
                    </a:lnTo>
                    <a:lnTo>
                      <a:pt x="478" y="90"/>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1" name="Freeform 54"/>
              <p:cNvSpPr>
                <a:spLocks/>
              </p:cNvSpPr>
              <p:nvPr/>
            </p:nvSpPr>
            <p:spPr bwMode="auto">
              <a:xfrm>
                <a:off x="4140" y="1851"/>
                <a:ext cx="378" cy="344"/>
              </a:xfrm>
              <a:custGeom>
                <a:avLst/>
                <a:gdLst>
                  <a:gd name="T0" fmla="*/ 0 w 1509"/>
                  <a:gd name="T1" fmla="*/ 0 h 1373"/>
                  <a:gd name="T2" fmla="*/ 0 w 1509"/>
                  <a:gd name="T3" fmla="*/ 0 h 1373"/>
                  <a:gd name="T4" fmla="*/ 0 w 1509"/>
                  <a:gd name="T5" fmla="*/ 0 h 1373"/>
                  <a:gd name="T6" fmla="*/ 0 w 1509"/>
                  <a:gd name="T7" fmla="*/ 0 h 1373"/>
                  <a:gd name="T8" fmla="*/ 0 w 1509"/>
                  <a:gd name="T9" fmla="*/ 0 h 1373"/>
                  <a:gd name="T10" fmla="*/ 0 w 1509"/>
                  <a:gd name="T11" fmla="*/ 0 h 1373"/>
                  <a:gd name="T12" fmla="*/ 0 w 1509"/>
                  <a:gd name="T13" fmla="*/ 0 h 1373"/>
                  <a:gd name="T14" fmla="*/ 0 w 1509"/>
                  <a:gd name="T15" fmla="*/ 0 h 1373"/>
                  <a:gd name="T16" fmla="*/ 0 w 1509"/>
                  <a:gd name="T17" fmla="*/ 0 h 1373"/>
                  <a:gd name="T18" fmla="*/ 0 w 1509"/>
                  <a:gd name="T19" fmla="*/ 0 h 1373"/>
                  <a:gd name="T20" fmla="*/ 0 w 1509"/>
                  <a:gd name="T21" fmla="*/ 0 h 1373"/>
                  <a:gd name="T22" fmla="*/ 0 w 1509"/>
                  <a:gd name="T23" fmla="*/ 0 h 1373"/>
                  <a:gd name="T24" fmla="*/ 0 w 1509"/>
                  <a:gd name="T25" fmla="*/ 0 h 1373"/>
                  <a:gd name="T26" fmla="*/ 0 w 1509"/>
                  <a:gd name="T27" fmla="*/ 0 h 1373"/>
                  <a:gd name="T28" fmla="*/ 0 w 1509"/>
                  <a:gd name="T29" fmla="*/ 0 h 1373"/>
                  <a:gd name="T30" fmla="*/ 0 w 1509"/>
                  <a:gd name="T31" fmla="*/ 0 h 1373"/>
                  <a:gd name="T32" fmla="*/ 0 w 1509"/>
                  <a:gd name="T33" fmla="*/ 0 h 1373"/>
                  <a:gd name="T34" fmla="*/ 0 w 1509"/>
                  <a:gd name="T35" fmla="*/ 0 h 1373"/>
                  <a:gd name="T36" fmla="*/ 0 w 1509"/>
                  <a:gd name="T37" fmla="*/ 0 h 1373"/>
                  <a:gd name="T38" fmla="*/ 0 w 1509"/>
                  <a:gd name="T39" fmla="*/ 0 h 1373"/>
                  <a:gd name="T40" fmla="*/ 0 w 1509"/>
                  <a:gd name="T41" fmla="*/ 0 h 1373"/>
                  <a:gd name="T42" fmla="*/ 0 w 1509"/>
                  <a:gd name="T43" fmla="*/ 0 h 1373"/>
                  <a:gd name="T44" fmla="*/ 0 w 1509"/>
                  <a:gd name="T45" fmla="*/ 0 h 1373"/>
                  <a:gd name="T46" fmla="*/ 0 w 1509"/>
                  <a:gd name="T47" fmla="*/ 0 h 1373"/>
                  <a:gd name="T48" fmla="*/ 0 w 1509"/>
                  <a:gd name="T49" fmla="*/ 0 h 1373"/>
                  <a:gd name="T50" fmla="*/ 0 w 1509"/>
                  <a:gd name="T51" fmla="*/ 0 h 1373"/>
                  <a:gd name="T52" fmla="*/ 0 w 1509"/>
                  <a:gd name="T53" fmla="*/ 0 h 1373"/>
                  <a:gd name="T54" fmla="*/ 0 w 1509"/>
                  <a:gd name="T55" fmla="*/ 0 h 1373"/>
                  <a:gd name="T56" fmla="*/ 0 w 1509"/>
                  <a:gd name="T57" fmla="*/ 0 h 1373"/>
                  <a:gd name="T58" fmla="*/ 0 w 1509"/>
                  <a:gd name="T59" fmla="*/ 0 h 1373"/>
                  <a:gd name="T60" fmla="*/ 0 w 1509"/>
                  <a:gd name="T61" fmla="*/ 0 h 1373"/>
                  <a:gd name="T62" fmla="*/ 0 w 1509"/>
                  <a:gd name="T63" fmla="*/ 0 h 1373"/>
                  <a:gd name="T64" fmla="*/ 0 w 1509"/>
                  <a:gd name="T65" fmla="*/ 0 h 1373"/>
                  <a:gd name="T66" fmla="*/ 0 w 1509"/>
                  <a:gd name="T67" fmla="*/ 0 h 1373"/>
                  <a:gd name="T68" fmla="*/ 0 w 1509"/>
                  <a:gd name="T69" fmla="*/ 0 h 1373"/>
                  <a:gd name="T70" fmla="*/ 0 w 1509"/>
                  <a:gd name="T71" fmla="*/ 0 h 1373"/>
                  <a:gd name="T72" fmla="*/ 0 w 1509"/>
                  <a:gd name="T73" fmla="*/ 0 h 1373"/>
                  <a:gd name="T74" fmla="*/ 0 w 1509"/>
                  <a:gd name="T75" fmla="*/ 0 h 1373"/>
                  <a:gd name="T76" fmla="*/ 0 w 1509"/>
                  <a:gd name="T77" fmla="*/ 0 h 1373"/>
                  <a:gd name="T78" fmla="*/ 0 w 1509"/>
                  <a:gd name="T79" fmla="*/ 0 h 1373"/>
                  <a:gd name="T80" fmla="*/ 0 w 1509"/>
                  <a:gd name="T81" fmla="*/ 0 h 1373"/>
                  <a:gd name="T82" fmla="*/ 0 w 1509"/>
                  <a:gd name="T83" fmla="*/ 0 h 1373"/>
                  <a:gd name="T84" fmla="*/ 0 w 1509"/>
                  <a:gd name="T85" fmla="*/ 0 h 1373"/>
                  <a:gd name="T86" fmla="*/ 0 w 1509"/>
                  <a:gd name="T87" fmla="*/ 0 h 1373"/>
                  <a:gd name="T88" fmla="*/ 0 w 1509"/>
                  <a:gd name="T89" fmla="*/ 0 h 1373"/>
                  <a:gd name="T90" fmla="*/ 0 w 1509"/>
                  <a:gd name="T91" fmla="*/ 0 h 1373"/>
                  <a:gd name="T92" fmla="*/ 0 w 1509"/>
                  <a:gd name="T93" fmla="*/ 0 h 1373"/>
                  <a:gd name="T94" fmla="*/ 0 w 1509"/>
                  <a:gd name="T95" fmla="*/ 0 h 1373"/>
                  <a:gd name="T96" fmla="*/ 0 w 1509"/>
                  <a:gd name="T97" fmla="*/ 0 h 1373"/>
                  <a:gd name="T98" fmla="*/ 0 w 1509"/>
                  <a:gd name="T99" fmla="*/ 0 h 1373"/>
                  <a:gd name="T100" fmla="*/ 0 w 1509"/>
                  <a:gd name="T101" fmla="*/ 0 h 1373"/>
                  <a:gd name="T102" fmla="*/ 0 w 1509"/>
                  <a:gd name="T103" fmla="*/ 0 h 1373"/>
                  <a:gd name="T104" fmla="*/ 0 w 1509"/>
                  <a:gd name="T105" fmla="*/ 0 h 1373"/>
                  <a:gd name="T106" fmla="*/ 0 w 1509"/>
                  <a:gd name="T107" fmla="*/ 0 h 13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509"/>
                  <a:gd name="T163" fmla="*/ 0 h 1373"/>
                  <a:gd name="T164" fmla="*/ 1509 w 1509"/>
                  <a:gd name="T165" fmla="*/ 1373 h 137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509" h="1373">
                    <a:moveTo>
                      <a:pt x="1201" y="219"/>
                    </a:moveTo>
                    <a:lnTo>
                      <a:pt x="1240" y="206"/>
                    </a:lnTo>
                    <a:lnTo>
                      <a:pt x="1272" y="185"/>
                    </a:lnTo>
                    <a:lnTo>
                      <a:pt x="1298" y="155"/>
                    </a:lnTo>
                    <a:lnTo>
                      <a:pt x="1322" y="124"/>
                    </a:lnTo>
                    <a:lnTo>
                      <a:pt x="1343" y="89"/>
                    </a:lnTo>
                    <a:lnTo>
                      <a:pt x="1368" y="56"/>
                    </a:lnTo>
                    <a:lnTo>
                      <a:pt x="1395" y="24"/>
                    </a:lnTo>
                    <a:lnTo>
                      <a:pt x="1429" y="0"/>
                    </a:lnTo>
                    <a:lnTo>
                      <a:pt x="1417" y="39"/>
                    </a:lnTo>
                    <a:lnTo>
                      <a:pt x="1402" y="76"/>
                    </a:lnTo>
                    <a:lnTo>
                      <a:pt x="1382" y="112"/>
                    </a:lnTo>
                    <a:lnTo>
                      <a:pt x="1359" y="146"/>
                    </a:lnTo>
                    <a:lnTo>
                      <a:pt x="1333" y="177"/>
                    </a:lnTo>
                    <a:lnTo>
                      <a:pt x="1308" y="208"/>
                    </a:lnTo>
                    <a:lnTo>
                      <a:pt x="1282" y="239"/>
                    </a:lnTo>
                    <a:lnTo>
                      <a:pt x="1260" y="269"/>
                    </a:lnTo>
                    <a:lnTo>
                      <a:pt x="1260" y="276"/>
                    </a:lnTo>
                    <a:lnTo>
                      <a:pt x="1262" y="283"/>
                    </a:lnTo>
                    <a:lnTo>
                      <a:pt x="1266" y="289"/>
                    </a:lnTo>
                    <a:lnTo>
                      <a:pt x="1272" y="294"/>
                    </a:lnTo>
                    <a:lnTo>
                      <a:pt x="1278" y="297"/>
                    </a:lnTo>
                    <a:lnTo>
                      <a:pt x="1284" y="300"/>
                    </a:lnTo>
                    <a:lnTo>
                      <a:pt x="1292" y="300"/>
                    </a:lnTo>
                    <a:lnTo>
                      <a:pt x="1300" y="298"/>
                    </a:lnTo>
                    <a:lnTo>
                      <a:pt x="1509" y="279"/>
                    </a:lnTo>
                    <a:lnTo>
                      <a:pt x="1478" y="308"/>
                    </a:lnTo>
                    <a:lnTo>
                      <a:pt x="1439" y="326"/>
                    </a:lnTo>
                    <a:lnTo>
                      <a:pt x="1395" y="335"/>
                    </a:lnTo>
                    <a:lnTo>
                      <a:pt x="1351" y="344"/>
                    </a:lnTo>
                    <a:lnTo>
                      <a:pt x="1311" y="354"/>
                    </a:lnTo>
                    <a:lnTo>
                      <a:pt x="1281" y="372"/>
                    </a:lnTo>
                    <a:lnTo>
                      <a:pt x="1266" y="402"/>
                    </a:lnTo>
                    <a:lnTo>
                      <a:pt x="1270" y="448"/>
                    </a:lnTo>
                    <a:lnTo>
                      <a:pt x="1420" y="488"/>
                    </a:lnTo>
                    <a:lnTo>
                      <a:pt x="1348" y="487"/>
                    </a:lnTo>
                    <a:lnTo>
                      <a:pt x="1279" y="495"/>
                    </a:lnTo>
                    <a:lnTo>
                      <a:pt x="1211" y="509"/>
                    </a:lnTo>
                    <a:lnTo>
                      <a:pt x="1147" y="532"/>
                    </a:lnTo>
                    <a:lnTo>
                      <a:pt x="1084" y="561"/>
                    </a:lnTo>
                    <a:lnTo>
                      <a:pt x="1026" y="599"/>
                    </a:lnTo>
                    <a:lnTo>
                      <a:pt x="972" y="643"/>
                    </a:lnTo>
                    <a:lnTo>
                      <a:pt x="922" y="697"/>
                    </a:lnTo>
                    <a:lnTo>
                      <a:pt x="861" y="781"/>
                    </a:lnTo>
                    <a:lnTo>
                      <a:pt x="801" y="870"/>
                    </a:lnTo>
                    <a:lnTo>
                      <a:pt x="738" y="959"/>
                    </a:lnTo>
                    <a:lnTo>
                      <a:pt x="673" y="1047"/>
                    </a:lnTo>
                    <a:lnTo>
                      <a:pt x="602" y="1129"/>
                    </a:lnTo>
                    <a:lnTo>
                      <a:pt x="525" y="1205"/>
                    </a:lnTo>
                    <a:lnTo>
                      <a:pt x="439" y="1270"/>
                    </a:lnTo>
                    <a:lnTo>
                      <a:pt x="345" y="1323"/>
                    </a:lnTo>
                    <a:lnTo>
                      <a:pt x="332" y="1323"/>
                    </a:lnTo>
                    <a:lnTo>
                      <a:pt x="319" y="1323"/>
                    </a:lnTo>
                    <a:lnTo>
                      <a:pt x="304" y="1323"/>
                    </a:lnTo>
                    <a:lnTo>
                      <a:pt x="289" y="1326"/>
                    </a:lnTo>
                    <a:lnTo>
                      <a:pt x="273" y="1327"/>
                    </a:lnTo>
                    <a:lnTo>
                      <a:pt x="259" y="1331"/>
                    </a:lnTo>
                    <a:lnTo>
                      <a:pt x="246" y="1336"/>
                    </a:lnTo>
                    <a:lnTo>
                      <a:pt x="235" y="1344"/>
                    </a:lnTo>
                    <a:lnTo>
                      <a:pt x="16" y="1373"/>
                    </a:lnTo>
                    <a:lnTo>
                      <a:pt x="4" y="1340"/>
                    </a:lnTo>
                    <a:lnTo>
                      <a:pt x="0" y="1307"/>
                    </a:lnTo>
                    <a:lnTo>
                      <a:pt x="0" y="1276"/>
                    </a:lnTo>
                    <a:lnTo>
                      <a:pt x="5" y="1245"/>
                    </a:lnTo>
                    <a:lnTo>
                      <a:pt x="11" y="1214"/>
                    </a:lnTo>
                    <a:lnTo>
                      <a:pt x="18" y="1184"/>
                    </a:lnTo>
                    <a:lnTo>
                      <a:pt x="24" y="1154"/>
                    </a:lnTo>
                    <a:lnTo>
                      <a:pt x="26" y="1125"/>
                    </a:lnTo>
                    <a:lnTo>
                      <a:pt x="69" y="1125"/>
                    </a:lnTo>
                    <a:lnTo>
                      <a:pt x="113" y="1123"/>
                    </a:lnTo>
                    <a:lnTo>
                      <a:pt x="155" y="1117"/>
                    </a:lnTo>
                    <a:lnTo>
                      <a:pt x="198" y="1111"/>
                    </a:lnTo>
                    <a:lnTo>
                      <a:pt x="240" y="1101"/>
                    </a:lnTo>
                    <a:lnTo>
                      <a:pt x="281" y="1091"/>
                    </a:lnTo>
                    <a:lnTo>
                      <a:pt x="322" y="1083"/>
                    </a:lnTo>
                    <a:lnTo>
                      <a:pt x="364" y="1075"/>
                    </a:lnTo>
                    <a:lnTo>
                      <a:pt x="922" y="468"/>
                    </a:lnTo>
                    <a:lnTo>
                      <a:pt x="922" y="424"/>
                    </a:lnTo>
                    <a:lnTo>
                      <a:pt x="923" y="379"/>
                    </a:lnTo>
                    <a:lnTo>
                      <a:pt x="923" y="331"/>
                    </a:lnTo>
                    <a:lnTo>
                      <a:pt x="925" y="284"/>
                    </a:lnTo>
                    <a:lnTo>
                      <a:pt x="925" y="237"/>
                    </a:lnTo>
                    <a:lnTo>
                      <a:pt x="925" y="192"/>
                    </a:lnTo>
                    <a:lnTo>
                      <a:pt x="924" y="149"/>
                    </a:lnTo>
                    <a:lnTo>
                      <a:pt x="922" y="110"/>
                    </a:lnTo>
                    <a:lnTo>
                      <a:pt x="939" y="127"/>
                    </a:lnTo>
                    <a:lnTo>
                      <a:pt x="951" y="150"/>
                    </a:lnTo>
                    <a:lnTo>
                      <a:pt x="958" y="175"/>
                    </a:lnTo>
                    <a:lnTo>
                      <a:pt x="965" y="202"/>
                    </a:lnTo>
                    <a:lnTo>
                      <a:pt x="972" y="227"/>
                    </a:lnTo>
                    <a:lnTo>
                      <a:pt x="984" y="250"/>
                    </a:lnTo>
                    <a:lnTo>
                      <a:pt x="1002" y="267"/>
                    </a:lnTo>
                    <a:lnTo>
                      <a:pt x="1031" y="279"/>
                    </a:lnTo>
                    <a:lnTo>
                      <a:pt x="1060" y="253"/>
                    </a:lnTo>
                    <a:lnTo>
                      <a:pt x="1081" y="223"/>
                    </a:lnTo>
                    <a:lnTo>
                      <a:pt x="1098" y="188"/>
                    </a:lnTo>
                    <a:lnTo>
                      <a:pt x="1112" y="151"/>
                    </a:lnTo>
                    <a:lnTo>
                      <a:pt x="1122" y="112"/>
                    </a:lnTo>
                    <a:lnTo>
                      <a:pt x="1135" y="73"/>
                    </a:lnTo>
                    <a:lnTo>
                      <a:pt x="1150" y="35"/>
                    </a:lnTo>
                    <a:lnTo>
                      <a:pt x="1170" y="0"/>
                    </a:lnTo>
                    <a:lnTo>
                      <a:pt x="1178" y="24"/>
                    </a:lnTo>
                    <a:lnTo>
                      <a:pt x="1183" y="51"/>
                    </a:lnTo>
                    <a:lnTo>
                      <a:pt x="1184" y="82"/>
                    </a:lnTo>
                    <a:lnTo>
                      <a:pt x="1185" y="113"/>
                    </a:lnTo>
                    <a:lnTo>
                      <a:pt x="1185" y="142"/>
                    </a:lnTo>
                    <a:lnTo>
                      <a:pt x="1186" y="172"/>
                    </a:lnTo>
                    <a:lnTo>
                      <a:pt x="1191" y="197"/>
                    </a:lnTo>
                    <a:lnTo>
                      <a:pt x="1201" y="219"/>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2" name="Freeform 55"/>
              <p:cNvSpPr>
                <a:spLocks/>
              </p:cNvSpPr>
              <p:nvPr/>
            </p:nvSpPr>
            <p:spPr bwMode="auto">
              <a:xfrm>
                <a:off x="4152" y="1879"/>
                <a:ext cx="12" cy="10"/>
              </a:xfrm>
              <a:custGeom>
                <a:avLst/>
                <a:gdLst>
                  <a:gd name="T0" fmla="*/ 0 w 50"/>
                  <a:gd name="T1" fmla="*/ 0 h 40"/>
                  <a:gd name="T2" fmla="*/ 0 w 50"/>
                  <a:gd name="T3" fmla="*/ 0 h 40"/>
                  <a:gd name="T4" fmla="*/ 0 w 50"/>
                  <a:gd name="T5" fmla="*/ 0 h 40"/>
                  <a:gd name="T6" fmla="*/ 0 w 50"/>
                  <a:gd name="T7" fmla="*/ 0 h 40"/>
                  <a:gd name="T8" fmla="*/ 0 w 50"/>
                  <a:gd name="T9" fmla="*/ 0 h 40"/>
                  <a:gd name="T10" fmla="*/ 0 w 50"/>
                  <a:gd name="T11" fmla="*/ 0 h 40"/>
                  <a:gd name="T12" fmla="*/ 0 w 50"/>
                  <a:gd name="T13" fmla="*/ 0 h 40"/>
                  <a:gd name="T14" fmla="*/ 0 w 50"/>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50"/>
                  <a:gd name="T25" fmla="*/ 0 h 40"/>
                  <a:gd name="T26" fmla="*/ 50 w 50"/>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 h="40">
                    <a:moveTo>
                      <a:pt x="50" y="19"/>
                    </a:moveTo>
                    <a:lnTo>
                      <a:pt x="44" y="21"/>
                    </a:lnTo>
                    <a:lnTo>
                      <a:pt x="42" y="29"/>
                    </a:lnTo>
                    <a:lnTo>
                      <a:pt x="41" y="36"/>
                    </a:lnTo>
                    <a:lnTo>
                      <a:pt x="41" y="40"/>
                    </a:lnTo>
                    <a:lnTo>
                      <a:pt x="0" y="19"/>
                    </a:lnTo>
                    <a:lnTo>
                      <a:pt x="21" y="0"/>
                    </a:lnTo>
                    <a:lnTo>
                      <a:pt x="50" y="1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3" name="Freeform 56"/>
              <p:cNvSpPr>
                <a:spLocks/>
              </p:cNvSpPr>
              <p:nvPr/>
            </p:nvSpPr>
            <p:spPr bwMode="auto">
              <a:xfrm>
                <a:off x="3985" y="1897"/>
                <a:ext cx="33" cy="17"/>
              </a:xfrm>
              <a:custGeom>
                <a:avLst/>
                <a:gdLst>
                  <a:gd name="T0" fmla="*/ 0 w 129"/>
                  <a:gd name="T1" fmla="*/ 0 h 68"/>
                  <a:gd name="T2" fmla="*/ 0 w 129"/>
                  <a:gd name="T3" fmla="*/ 0 h 68"/>
                  <a:gd name="T4" fmla="*/ 0 w 129"/>
                  <a:gd name="T5" fmla="*/ 0 h 68"/>
                  <a:gd name="T6" fmla="*/ 0 w 129"/>
                  <a:gd name="T7" fmla="*/ 0 h 68"/>
                  <a:gd name="T8" fmla="*/ 0 w 129"/>
                  <a:gd name="T9" fmla="*/ 0 h 68"/>
                  <a:gd name="T10" fmla="*/ 0 w 129"/>
                  <a:gd name="T11" fmla="*/ 0 h 68"/>
                  <a:gd name="T12" fmla="*/ 0 w 129"/>
                  <a:gd name="T13" fmla="*/ 0 h 68"/>
                  <a:gd name="T14" fmla="*/ 0 w 129"/>
                  <a:gd name="T15" fmla="*/ 0 h 68"/>
                  <a:gd name="T16" fmla="*/ 0 w 129"/>
                  <a:gd name="T17" fmla="*/ 0 h 68"/>
                  <a:gd name="T18" fmla="*/ 0 w 129"/>
                  <a:gd name="T19" fmla="*/ 0 h 68"/>
                  <a:gd name="T20" fmla="*/ 0 w 129"/>
                  <a:gd name="T21" fmla="*/ 0 h 68"/>
                  <a:gd name="T22" fmla="*/ 0 w 129"/>
                  <a:gd name="T23" fmla="*/ 0 h 68"/>
                  <a:gd name="T24" fmla="*/ 0 w 129"/>
                  <a:gd name="T25" fmla="*/ 0 h 68"/>
                  <a:gd name="T26" fmla="*/ 0 w 129"/>
                  <a:gd name="T27" fmla="*/ 0 h 68"/>
                  <a:gd name="T28" fmla="*/ 0 w 129"/>
                  <a:gd name="T29" fmla="*/ 0 h 68"/>
                  <a:gd name="T30" fmla="*/ 0 w 129"/>
                  <a:gd name="T31" fmla="*/ 0 h 68"/>
                  <a:gd name="T32" fmla="*/ 0 w 129"/>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9"/>
                  <a:gd name="T52" fmla="*/ 0 h 68"/>
                  <a:gd name="T53" fmla="*/ 129 w 129"/>
                  <a:gd name="T54" fmla="*/ 68 h 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9" h="68">
                    <a:moveTo>
                      <a:pt x="129" y="5"/>
                    </a:moveTo>
                    <a:lnTo>
                      <a:pt x="113" y="14"/>
                    </a:lnTo>
                    <a:lnTo>
                      <a:pt x="100" y="26"/>
                    </a:lnTo>
                    <a:lnTo>
                      <a:pt x="86" y="37"/>
                    </a:lnTo>
                    <a:lnTo>
                      <a:pt x="72" y="49"/>
                    </a:lnTo>
                    <a:lnTo>
                      <a:pt x="56" y="59"/>
                    </a:lnTo>
                    <a:lnTo>
                      <a:pt x="39" y="66"/>
                    </a:lnTo>
                    <a:lnTo>
                      <a:pt x="20" y="68"/>
                    </a:lnTo>
                    <a:lnTo>
                      <a:pt x="0" y="65"/>
                    </a:lnTo>
                    <a:lnTo>
                      <a:pt x="11" y="52"/>
                    </a:lnTo>
                    <a:lnTo>
                      <a:pt x="26" y="40"/>
                    </a:lnTo>
                    <a:lnTo>
                      <a:pt x="43" y="27"/>
                    </a:lnTo>
                    <a:lnTo>
                      <a:pt x="60" y="16"/>
                    </a:lnTo>
                    <a:lnTo>
                      <a:pt x="77" y="7"/>
                    </a:lnTo>
                    <a:lnTo>
                      <a:pt x="96" y="2"/>
                    </a:lnTo>
                    <a:lnTo>
                      <a:pt x="112" y="0"/>
                    </a:lnTo>
                    <a:lnTo>
                      <a:pt x="12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4" name="Freeform 57"/>
              <p:cNvSpPr>
                <a:spLocks/>
              </p:cNvSpPr>
              <p:nvPr/>
            </p:nvSpPr>
            <p:spPr bwMode="auto">
              <a:xfrm>
                <a:off x="4065" y="1901"/>
                <a:ext cx="51" cy="44"/>
              </a:xfrm>
              <a:custGeom>
                <a:avLst/>
                <a:gdLst>
                  <a:gd name="T0" fmla="*/ 0 w 205"/>
                  <a:gd name="T1" fmla="*/ 0 h 176"/>
                  <a:gd name="T2" fmla="*/ 0 w 205"/>
                  <a:gd name="T3" fmla="*/ 0 h 176"/>
                  <a:gd name="T4" fmla="*/ 0 w 205"/>
                  <a:gd name="T5" fmla="*/ 0 h 176"/>
                  <a:gd name="T6" fmla="*/ 0 w 205"/>
                  <a:gd name="T7" fmla="*/ 0 h 176"/>
                  <a:gd name="T8" fmla="*/ 0 w 205"/>
                  <a:gd name="T9" fmla="*/ 0 h 176"/>
                  <a:gd name="T10" fmla="*/ 0 w 205"/>
                  <a:gd name="T11" fmla="*/ 0 h 176"/>
                  <a:gd name="T12" fmla="*/ 0 w 205"/>
                  <a:gd name="T13" fmla="*/ 0 h 176"/>
                  <a:gd name="T14" fmla="*/ 0 w 205"/>
                  <a:gd name="T15" fmla="*/ 0 h 176"/>
                  <a:gd name="T16" fmla="*/ 0 w 205"/>
                  <a:gd name="T17" fmla="*/ 0 h 176"/>
                  <a:gd name="T18" fmla="*/ 0 w 205"/>
                  <a:gd name="T19" fmla="*/ 0 h 176"/>
                  <a:gd name="T20" fmla="*/ 0 w 205"/>
                  <a:gd name="T21" fmla="*/ 0 h 176"/>
                  <a:gd name="T22" fmla="*/ 0 w 205"/>
                  <a:gd name="T23" fmla="*/ 0 h 176"/>
                  <a:gd name="T24" fmla="*/ 0 w 205"/>
                  <a:gd name="T25" fmla="*/ 0 h 176"/>
                  <a:gd name="T26" fmla="*/ 0 w 205"/>
                  <a:gd name="T27" fmla="*/ 0 h 176"/>
                  <a:gd name="T28" fmla="*/ 0 w 205"/>
                  <a:gd name="T29" fmla="*/ 0 h 176"/>
                  <a:gd name="T30" fmla="*/ 0 w 205"/>
                  <a:gd name="T31" fmla="*/ 0 h 176"/>
                  <a:gd name="T32" fmla="*/ 0 w 205"/>
                  <a:gd name="T33" fmla="*/ 0 h 176"/>
                  <a:gd name="T34" fmla="*/ 0 w 205"/>
                  <a:gd name="T35" fmla="*/ 0 h 176"/>
                  <a:gd name="T36" fmla="*/ 0 w 205"/>
                  <a:gd name="T37" fmla="*/ 0 h 176"/>
                  <a:gd name="T38" fmla="*/ 0 w 205"/>
                  <a:gd name="T39" fmla="*/ 0 h 176"/>
                  <a:gd name="T40" fmla="*/ 0 w 205"/>
                  <a:gd name="T41" fmla="*/ 0 h 176"/>
                  <a:gd name="T42" fmla="*/ 0 w 205"/>
                  <a:gd name="T43" fmla="*/ 0 h 176"/>
                  <a:gd name="T44" fmla="*/ 0 w 205"/>
                  <a:gd name="T45" fmla="*/ 0 h 176"/>
                  <a:gd name="T46" fmla="*/ 0 w 205"/>
                  <a:gd name="T47" fmla="*/ 0 h 176"/>
                  <a:gd name="T48" fmla="*/ 0 w 205"/>
                  <a:gd name="T49" fmla="*/ 0 h 176"/>
                  <a:gd name="T50" fmla="*/ 0 w 205"/>
                  <a:gd name="T51" fmla="*/ 0 h 176"/>
                  <a:gd name="T52" fmla="*/ 0 w 205"/>
                  <a:gd name="T53" fmla="*/ 0 h 176"/>
                  <a:gd name="T54" fmla="*/ 0 w 205"/>
                  <a:gd name="T55" fmla="*/ 0 h 176"/>
                  <a:gd name="T56" fmla="*/ 0 w 205"/>
                  <a:gd name="T57" fmla="*/ 0 h 176"/>
                  <a:gd name="T58" fmla="*/ 0 w 205"/>
                  <a:gd name="T59" fmla="*/ 0 h 176"/>
                  <a:gd name="T60" fmla="*/ 0 w 205"/>
                  <a:gd name="T61" fmla="*/ 0 h 176"/>
                  <a:gd name="T62" fmla="*/ 0 w 205"/>
                  <a:gd name="T63" fmla="*/ 0 h 176"/>
                  <a:gd name="T64" fmla="*/ 0 w 205"/>
                  <a:gd name="T65" fmla="*/ 0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76"/>
                  <a:gd name="T101" fmla="*/ 205 w 205"/>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76">
                    <a:moveTo>
                      <a:pt x="200" y="2"/>
                    </a:moveTo>
                    <a:lnTo>
                      <a:pt x="204" y="19"/>
                    </a:lnTo>
                    <a:lnTo>
                      <a:pt x="205" y="37"/>
                    </a:lnTo>
                    <a:lnTo>
                      <a:pt x="203" y="53"/>
                    </a:lnTo>
                    <a:lnTo>
                      <a:pt x="199" y="69"/>
                    </a:lnTo>
                    <a:lnTo>
                      <a:pt x="192" y="84"/>
                    </a:lnTo>
                    <a:lnTo>
                      <a:pt x="185" y="99"/>
                    </a:lnTo>
                    <a:lnTo>
                      <a:pt x="176" y="115"/>
                    </a:lnTo>
                    <a:lnTo>
                      <a:pt x="169" y="131"/>
                    </a:lnTo>
                    <a:lnTo>
                      <a:pt x="152" y="141"/>
                    </a:lnTo>
                    <a:lnTo>
                      <a:pt x="135" y="151"/>
                    </a:lnTo>
                    <a:lnTo>
                      <a:pt x="115" y="160"/>
                    </a:lnTo>
                    <a:lnTo>
                      <a:pt x="97" y="169"/>
                    </a:lnTo>
                    <a:lnTo>
                      <a:pt x="75" y="173"/>
                    </a:lnTo>
                    <a:lnTo>
                      <a:pt x="53" y="176"/>
                    </a:lnTo>
                    <a:lnTo>
                      <a:pt x="32" y="175"/>
                    </a:lnTo>
                    <a:lnTo>
                      <a:pt x="10" y="171"/>
                    </a:lnTo>
                    <a:lnTo>
                      <a:pt x="1" y="159"/>
                    </a:lnTo>
                    <a:lnTo>
                      <a:pt x="0" y="149"/>
                    </a:lnTo>
                    <a:lnTo>
                      <a:pt x="2" y="138"/>
                    </a:lnTo>
                    <a:lnTo>
                      <a:pt x="9" y="129"/>
                    </a:lnTo>
                    <a:lnTo>
                      <a:pt x="15" y="118"/>
                    </a:lnTo>
                    <a:lnTo>
                      <a:pt x="23" y="107"/>
                    </a:lnTo>
                    <a:lnTo>
                      <a:pt x="28" y="94"/>
                    </a:lnTo>
                    <a:lnTo>
                      <a:pt x="31" y="81"/>
                    </a:lnTo>
                    <a:lnTo>
                      <a:pt x="46" y="65"/>
                    </a:lnTo>
                    <a:lnTo>
                      <a:pt x="63" y="50"/>
                    </a:lnTo>
                    <a:lnTo>
                      <a:pt x="82" y="33"/>
                    </a:lnTo>
                    <a:lnTo>
                      <a:pt x="103" y="21"/>
                    </a:lnTo>
                    <a:lnTo>
                      <a:pt x="125" y="10"/>
                    </a:lnTo>
                    <a:lnTo>
                      <a:pt x="148" y="3"/>
                    </a:lnTo>
                    <a:lnTo>
                      <a:pt x="173" y="0"/>
                    </a:lnTo>
                    <a:lnTo>
                      <a:pt x="20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5" name="Freeform 58"/>
              <p:cNvSpPr>
                <a:spLocks/>
              </p:cNvSpPr>
              <p:nvPr/>
            </p:nvSpPr>
            <p:spPr bwMode="auto">
              <a:xfrm>
                <a:off x="4092" y="1911"/>
                <a:ext cx="11" cy="15"/>
              </a:xfrm>
              <a:custGeom>
                <a:avLst/>
                <a:gdLst>
                  <a:gd name="T0" fmla="*/ 0 w 45"/>
                  <a:gd name="T1" fmla="*/ 0 h 59"/>
                  <a:gd name="T2" fmla="*/ 0 w 45"/>
                  <a:gd name="T3" fmla="*/ 0 h 59"/>
                  <a:gd name="T4" fmla="*/ 0 w 45"/>
                  <a:gd name="T5" fmla="*/ 0 h 59"/>
                  <a:gd name="T6" fmla="*/ 0 w 45"/>
                  <a:gd name="T7" fmla="*/ 0 h 59"/>
                  <a:gd name="T8" fmla="*/ 0 w 45"/>
                  <a:gd name="T9" fmla="*/ 0 h 59"/>
                  <a:gd name="T10" fmla="*/ 0 w 45"/>
                  <a:gd name="T11" fmla="*/ 0 h 59"/>
                  <a:gd name="T12" fmla="*/ 0 w 45"/>
                  <a:gd name="T13" fmla="*/ 0 h 59"/>
                  <a:gd name="T14" fmla="*/ 0 w 45"/>
                  <a:gd name="T15" fmla="*/ 0 h 59"/>
                  <a:gd name="T16" fmla="*/ 0 w 45"/>
                  <a:gd name="T17" fmla="*/ 0 h 59"/>
                  <a:gd name="T18" fmla="*/ 0 w 45"/>
                  <a:gd name="T19" fmla="*/ 0 h 59"/>
                  <a:gd name="T20" fmla="*/ 0 w 45"/>
                  <a:gd name="T21" fmla="*/ 0 h 59"/>
                  <a:gd name="T22" fmla="*/ 0 w 45"/>
                  <a:gd name="T23" fmla="*/ 0 h 59"/>
                  <a:gd name="T24" fmla="*/ 0 w 45"/>
                  <a:gd name="T25" fmla="*/ 0 h 59"/>
                  <a:gd name="T26" fmla="*/ 0 w 45"/>
                  <a:gd name="T27" fmla="*/ 0 h 59"/>
                  <a:gd name="T28" fmla="*/ 0 w 45"/>
                  <a:gd name="T29" fmla="*/ 0 h 59"/>
                  <a:gd name="T30" fmla="*/ 0 w 45"/>
                  <a:gd name="T31" fmla="*/ 0 h 59"/>
                  <a:gd name="T32" fmla="*/ 0 w 45"/>
                  <a:gd name="T33" fmla="*/ 0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59"/>
                  <a:gd name="T53" fmla="*/ 45 w 45"/>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59">
                    <a:moveTo>
                      <a:pt x="21" y="59"/>
                    </a:moveTo>
                    <a:lnTo>
                      <a:pt x="6" y="48"/>
                    </a:lnTo>
                    <a:lnTo>
                      <a:pt x="0" y="37"/>
                    </a:lnTo>
                    <a:lnTo>
                      <a:pt x="0" y="27"/>
                    </a:lnTo>
                    <a:lnTo>
                      <a:pt x="5" y="18"/>
                    </a:lnTo>
                    <a:lnTo>
                      <a:pt x="13" y="10"/>
                    </a:lnTo>
                    <a:lnTo>
                      <a:pt x="22" y="4"/>
                    </a:lnTo>
                    <a:lnTo>
                      <a:pt x="32" y="0"/>
                    </a:lnTo>
                    <a:lnTo>
                      <a:pt x="42" y="0"/>
                    </a:lnTo>
                    <a:lnTo>
                      <a:pt x="44" y="6"/>
                    </a:lnTo>
                    <a:lnTo>
                      <a:pt x="45" y="14"/>
                    </a:lnTo>
                    <a:lnTo>
                      <a:pt x="44" y="22"/>
                    </a:lnTo>
                    <a:lnTo>
                      <a:pt x="43" y="29"/>
                    </a:lnTo>
                    <a:lnTo>
                      <a:pt x="39" y="37"/>
                    </a:lnTo>
                    <a:lnTo>
                      <a:pt x="33" y="44"/>
                    </a:lnTo>
                    <a:lnTo>
                      <a:pt x="27" y="52"/>
                    </a:lnTo>
                    <a:lnTo>
                      <a:pt x="21" y="5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6" name="Freeform 59"/>
              <p:cNvSpPr>
                <a:spLocks/>
              </p:cNvSpPr>
              <p:nvPr/>
            </p:nvSpPr>
            <p:spPr bwMode="auto">
              <a:xfrm>
                <a:off x="4080" y="1921"/>
                <a:ext cx="12" cy="12"/>
              </a:xfrm>
              <a:custGeom>
                <a:avLst/>
                <a:gdLst>
                  <a:gd name="T0" fmla="*/ 0 w 50"/>
                  <a:gd name="T1" fmla="*/ 0 h 50"/>
                  <a:gd name="T2" fmla="*/ 0 w 50"/>
                  <a:gd name="T3" fmla="*/ 0 h 50"/>
                  <a:gd name="T4" fmla="*/ 0 w 50"/>
                  <a:gd name="T5" fmla="*/ 0 h 50"/>
                  <a:gd name="T6" fmla="*/ 0 w 50"/>
                  <a:gd name="T7" fmla="*/ 0 h 50"/>
                  <a:gd name="T8" fmla="*/ 0 w 50"/>
                  <a:gd name="T9" fmla="*/ 0 h 50"/>
                  <a:gd name="T10" fmla="*/ 0 w 50"/>
                  <a:gd name="T11" fmla="*/ 0 h 50"/>
                  <a:gd name="T12" fmla="*/ 0 w 50"/>
                  <a:gd name="T13" fmla="*/ 0 h 50"/>
                  <a:gd name="T14" fmla="*/ 0 w 50"/>
                  <a:gd name="T15" fmla="*/ 0 h 50"/>
                  <a:gd name="T16" fmla="*/ 0 w 50"/>
                  <a:gd name="T17" fmla="*/ 0 h 50"/>
                  <a:gd name="T18" fmla="*/ 0 w 50"/>
                  <a:gd name="T19" fmla="*/ 0 h 50"/>
                  <a:gd name="T20" fmla="*/ 0 w 50"/>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
                  <a:gd name="T34" fmla="*/ 0 h 50"/>
                  <a:gd name="T35" fmla="*/ 50 w 50"/>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 h="50">
                    <a:moveTo>
                      <a:pt x="50" y="40"/>
                    </a:moveTo>
                    <a:lnTo>
                      <a:pt x="48" y="42"/>
                    </a:lnTo>
                    <a:lnTo>
                      <a:pt x="42" y="44"/>
                    </a:lnTo>
                    <a:lnTo>
                      <a:pt x="36" y="46"/>
                    </a:lnTo>
                    <a:lnTo>
                      <a:pt x="28" y="48"/>
                    </a:lnTo>
                    <a:lnTo>
                      <a:pt x="19" y="48"/>
                    </a:lnTo>
                    <a:lnTo>
                      <a:pt x="11" y="49"/>
                    </a:lnTo>
                    <a:lnTo>
                      <a:pt x="4" y="49"/>
                    </a:lnTo>
                    <a:lnTo>
                      <a:pt x="0" y="50"/>
                    </a:lnTo>
                    <a:lnTo>
                      <a:pt x="20" y="0"/>
                    </a:lnTo>
                    <a:lnTo>
                      <a:pt x="5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7" name="Freeform 60"/>
              <p:cNvSpPr>
                <a:spLocks/>
              </p:cNvSpPr>
              <p:nvPr/>
            </p:nvSpPr>
            <p:spPr bwMode="auto">
              <a:xfrm>
                <a:off x="4155" y="1971"/>
                <a:ext cx="22" cy="15"/>
              </a:xfrm>
              <a:custGeom>
                <a:avLst/>
                <a:gdLst>
                  <a:gd name="T0" fmla="*/ 0 w 90"/>
                  <a:gd name="T1" fmla="*/ 0 h 61"/>
                  <a:gd name="T2" fmla="*/ 0 w 90"/>
                  <a:gd name="T3" fmla="*/ 0 h 61"/>
                  <a:gd name="T4" fmla="*/ 0 w 90"/>
                  <a:gd name="T5" fmla="*/ 0 h 61"/>
                  <a:gd name="T6" fmla="*/ 0 w 90"/>
                  <a:gd name="T7" fmla="*/ 0 h 61"/>
                  <a:gd name="T8" fmla="*/ 0 w 90"/>
                  <a:gd name="T9" fmla="*/ 0 h 61"/>
                  <a:gd name="T10" fmla="*/ 0 w 90"/>
                  <a:gd name="T11" fmla="*/ 0 h 61"/>
                  <a:gd name="T12" fmla="*/ 0 w 90"/>
                  <a:gd name="T13" fmla="*/ 0 h 61"/>
                  <a:gd name="T14" fmla="*/ 0 w 90"/>
                  <a:gd name="T15" fmla="*/ 0 h 61"/>
                  <a:gd name="T16" fmla="*/ 0 w 90"/>
                  <a:gd name="T17" fmla="*/ 0 h 61"/>
                  <a:gd name="T18" fmla="*/ 0 w 90"/>
                  <a:gd name="T19" fmla="*/ 0 h 61"/>
                  <a:gd name="T20" fmla="*/ 0 w 90"/>
                  <a:gd name="T21" fmla="*/ 0 h 61"/>
                  <a:gd name="T22" fmla="*/ 0 w 90"/>
                  <a:gd name="T23" fmla="*/ 0 h 61"/>
                  <a:gd name="T24" fmla="*/ 0 w 90"/>
                  <a:gd name="T25" fmla="*/ 0 h 61"/>
                  <a:gd name="T26" fmla="*/ 0 w 90"/>
                  <a:gd name="T27" fmla="*/ 0 h 61"/>
                  <a:gd name="T28" fmla="*/ 0 w 90"/>
                  <a:gd name="T29" fmla="*/ 0 h 61"/>
                  <a:gd name="T30" fmla="*/ 0 w 90"/>
                  <a:gd name="T31" fmla="*/ 0 h 61"/>
                  <a:gd name="T32" fmla="*/ 0 w 90"/>
                  <a:gd name="T33" fmla="*/ 0 h 61"/>
                  <a:gd name="T34" fmla="*/ 0 w 90"/>
                  <a:gd name="T35" fmla="*/ 0 h 61"/>
                  <a:gd name="T36" fmla="*/ 0 w 90"/>
                  <a:gd name="T37" fmla="*/ 0 h 61"/>
                  <a:gd name="T38" fmla="*/ 0 w 90"/>
                  <a:gd name="T39" fmla="*/ 0 h 61"/>
                  <a:gd name="T40" fmla="*/ 0 w 90"/>
                  <a:gd name="T41" fmla="*/ 0 h 61"/>
                  <a:gd name="T42" fmla="*/ 0 w 90"/>
                  <a:gd name="T43" fmla="*/ 0 h 61"/>
                  <a:gd name="T44" fmla="*/ 0 w 90"/>
                  <a:gd name="T45" fmla="*/ 0 h 61"/>
                  <a:gd name="T46" fmla="*/ 0 w 90"/>
                  <a:gd name="T47" fmla="*/ 0 h 61"/>
                  <a:gd name="T48" fmla="*/ 0 w 9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1"/>
                  <a:gd name="T77" fmla="*/ 90 w 9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1">
                    <a:moveTo>
                      <a:pt x="89" y="11"/>
                    </a:moveTo>
                    <a:lnTo>
                      <a:pt x="90" y="18"/>
                    </a:lnTo>
                    <a:lnTo>
                      <a:pt x="89" y="25"/>
                    </a:lnTo>
                    <a:lnTo>
                      <a:pt x="86" y="32"/>
                    </a:lnTo>
                    <a:lnTo>
                      <a:pt x="80" y="39"/>
                    </a:lnTo>
                    <a:lnTo>
                      <a:pt x="73" y="45"/>
                    </a:lnTo>
                    <a:lnTo>
                      <a:pt x="64" y="51"/>
                    </a:lnTo>
                    <a:lnTo>
                      <a:pt x="56" y="56"/>
                    </a:lnTo>
                    <a:lnTo>
                      <a:pt x="49" y="61"/>
                    </a:lnTo>
                    <a:lnTo>
                      <a:pt x="37" y="60"/>
                    </a:lnTo>
                    <a:lnTo>
                      <a:pt x="28" y="60"/>
                    </a:lnTo>
                    <a:lnTo>
                      <a:pt x="20" y="59"/>
                    </a:lnTo>
                    <a:lnTo>
                      <a:pt x="13" y="57"/>
                    </a:lnTo>
                    <a:lnTo>
                      <a:pt x="7" y="53"/>
                    </a:lnTo>
                    <a:lnTo>
                      <a:pt x="3" y="48"/>
                    </a:lnTo>
                    <a:lnTo>
                      <a:pt x="0" y="41"/>
                    </a:lnTo>
                    <a:lnTo>
                      <a:pt x="0" y="31"/>
                    </a:lnTo>
                    <a:lnTo>
                      <a:pt x="10" y="29"/>
                    </a:lnTo>
                    <a:lnTo>
                      <a:pt x="20" y="23"/>
                    </a:lnTo>
                    <a:lnTo>
                      <a:pt x="30" y="16"/>
                    </a:lnTo>
                    <a:lnTo>
                      <a:pt x="40" y="9"/>
                    </a:lnTo>
                    <a:lnTo>
                      <a:pt x="50" y="3"/>
                    </a:lnTo>
                    <a:lnTo>
                      <a:pt x="61" y="0"/>
                    </a:lnTo>
                    <a:lnTo>
                      <a:pt x="74" y="3"/>
                    </a:lnTo>
                    <a:lnTo>
                      <a:pt x="89"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8" name="Freeform 61"/>
              <p:cNvSpPr>
                <a:spLocks/>
              </p:cNvSpPr>
              <p:nvPr/>
            </p:nvSpPr>
            <p:spPr bwMode="auto">
              <a:xfrm>
                <a:off x="4154" y="1975"/>
                <a:ext cx="122" cy="145"/>
              </a:xfrm>
              <a:custGeom>
                <a:avLst/>
                <a:gdLst>
                  <a:gd name="T0" fmla="*/ 0 w 490"/>
                  <a:gd name="T1" fmla="*/ 0 h 580"/>
                  <a:gd name="T2" fmla="*/ 0 w 490"/>
                  <a:gd name="T3" fmla="*/ 0 h 580"/>
                  <a:gd name="T4" fmla="*/ 0 w 490"/>
                  <a:gd name="T5" fmla="*/ 0 h 580"/>
                  <a:gd name="T6" fmla="*/ 0 w 490"/>
                  <a:gd name="T7" fmla="*/ 0 h 580"/>
                  <a:gd name="T8" fmla="*/ 0 w 490"/>
                  <a:gd name="T9" fmla="*/ 0 h 580"/>
                  <a:gd name="T10" fmla="*/ 0 w 490"/>
                  <a:gd name="T11" fmla="*/ 0 h 580"/>
                  <a:gd name="T12" fmla="*/ 0 w 490"/>
                  <a:gd name="T13" fmla="*/ 0 h 580"/>
                  <a:gd name="T14" fmla="*/ 0 w 490"/>
                  <a:gd name="T15" fmla="*/ 0 h 580"/>
                  <a:gd name="T16" fmla="*/ 0 w 490"/>
                  <a:gd name="T17" fmla="*/ 0 h 580"/>
                  <a:gd name="T18" fmla="*/ 0 w 490"/>
                  <a:gd name="T19" fmla="*/ 0 h 580"/>
                  <a:gd name="T20" fmla="*/ 0 w 490"/>
                  <a:gd name="T21" fmla="*/ 0 h 580"/>
                  <a:gd name="T22" fmla="*/ 0 w 490"/>
                  <a:gd name="T23" fmla="*/ 0 h 580"/>
                  <a:gd name="T24" fmla="*/ 0 w 490"/>
                  <a:gd name="T25" fmla="*/ 0 h 580"/>
                  <a:gd name="T26" fmla="*/ 0 w 490"/>
                  <a:gd name="T27" fmla="*/ 0 h 580"/>
                  <a:gd name="T28" fmla="*/ 0 w 490"/>
                  <a:gd name="T29" fmla="*/ 0 h 580"/>
                  <a:gd name="T30" fmla="*/ 0 w 490"/>
                  <a:gd name="T31" fmla="*/ 0 h 580"/>
                  <a:gd name="T32" fmla="*/ 0 w 490"/>
                  <a:gd name="T33" fmla="*/ 0 h 580"/>
                  <a:gd name="T34" fmla="*/ 0 w 490"/>
                  <a:gd name="T35" fmla="*/ 0 h 580"/>
                  <a:gd name="T36" fmla="*/ 0 w 490"/>
                  <a:gd name="T37" fmla="*/ 0 h 580"/>
                  <a:gd name="T38" fmla="*/ 0 w 490"/>
                  <a:gd name="T39" fmla="*/ 0 h 580"/>
                  <a:gd name="T40" fmla="*/ 0 w 490"/>
                  <a:gd name="T41" fmla="*/ 0 h 580"/>
                  <a:gd name="T42" fmla="*/ 0 w 490"/>
                  <a:gd name="T43" fmla="*/ 0 h 580"/>
                  <a:gd name="T44" fmla="*/ 0 w 490"/>
                  <a:gd name="T45" fmla="*/ 0 h 580"/>
                  <a:gd name="T46" fmla="*/ 0 w 490"/>
                  <a:gd name="T47" fmla="*/ 0 h 580"/>
                  <a:gd name="T48" fmla="*/ 0 w 490"/>
                  <a:gd name="T49" fmla="*/ 0 h 580"/>
                  <a:gd name="T50" fmla="*/ 0 w 490"/>
                  <a:gd name="T51" fmla="*/ 0 h 580"/>
                  <a:gd name="T52" fmla="*/ 0 w 490"/>
                  <a:gd name="T53" fmla="*/ 0 h 580"/>
                  <a:gd name="T54" fmla="*/ 0 w 490"/>
                  <a:gd name="T55" fmla="*/ 0 h 580"/>
                  <a:gd name="T56" fmla="*/ 0 w 490"/>
                  <a:gd name="T57" fmla="*/ 0 h 580"/>
                  <a:gd name="T58" fmla="*/ 0 w 490"/>
                  <a:gd name="T59" fmla="*/ 0 h 580"/>
                  <a:gd name="T60" fmla="*/ 0 w 490"/>
                  <a:gd name="T61" fmla="*/ 0 h 580"/>
                  <a:gd name="T62" fmla="*/ 0 w 490"/>
                  <a:gd name="T63" fmla="*/ 0 h 580"/>
                  <a:gd name="T64" fmla="*/ 0 w 490"/>
                  <a:gd name="T65" fmla="*/ 0 h 580"/>
                  <a:gd name="T66" fmla="*/ 0 w 490"/>
                  <a:gd name="T67" fmla="*/ 0 h 580"/>
                  <a:gd name="T68" fmla="*/ 0 w 490"/>
                  <a:gd name="T69" fmla="*/ 0 h 580"/>
                  <a:gd name="T70" fmla="*/ 0 w 490"/>
                  <a:gd name="T71" fmla="*/ 0 h 580"/>
                  <a:gd name="T72" fmla="*/ 0 w 490"/>
                  <a:gd name="T73" fmla="*/ 0 h 580"/>
                  <a:gd name="T74" fmla="*/ 0 w 490"/>
                  <a:gd name="T75" fmla="*/ 0 h 580"/>
                  <a:gd name="T76" fmla="*/ 0 w 490"/>
                  <a:gd name="T77" fmla="*/ 0 h 580"/>
                  <a:gd name="T78" fmla="*/ 0 w 490"/>
                  <a:gd name="T79" fmla="*/ 0 h 580"/>
                  <a:gd name="T80" fmla="*/ 0 w 490"/>
                  <a:gd name="T81" fmla="*/ 0 h 580"/>
                  <a:gd name="T82" fmla="*/ 0 w 490"/>
                  <a:gd name="T83" fmla="*/ 0 h 580"/>
                  <a:gd name="T84" fmla="*/ 0 w 490"/>
                  <a:gd name="T85" fmla="*/ 0 h 580"/>
                  <a:gd name="T86" fmla="*/ 0 w 490"/>
                  <a:gd name="T87" fmla="*/ 0 h 580"/>
                  <a:gd name="T88" fmla="*/ 0 w 490"/>
                  <a:gd name="T89" fmla="*/ 0 h 580"/>
                  <a:gd name="T90" fmla="*/ 0 w 490"/>
                  <a:gd name="T91" fmla="*/ 0 h 580"/>
                  <a:gd name="T92" fmla="*/ 0 w 490"/>
                  <a:gd name="T93" fmla="*/ 0 h 580"/>
                  <a:gd name="T94" fmla="*/ 0 w 490"/>
                  <a:gd name="T95" fmla="*/ 0 h 580"/>
                  <a:gd name="T96" fmla="*/ 0 w 490"/>
                  <a:gd name="T97" fmla="*/ 0 h 580"/>
                  <a:gd name="T98" fmla="*/ 0 w 490"/>
                  <a:gd name="T99" fmla="*/ 0 h 580"/>
                  <a:gd name="T100" fmla="*/ 0 w 490"/>
                  <a:gd name="T101" fmla="*/ 0 h 580"/>
                  <a:gd name="T102" fmla="*/ 0 w 490"/>
                  <a:gd name="T103" fmla="*/ 0 h 580"/>
                  <a:gd name="T104" fmla="*/ 0 w 490"/>
                  <a:gd name="T105" fmla="*/ 0 h 580"/>
                  <a:gd name="T106" fmla="*/ 0 w 490"/>
                  <a:gd name="T107" fmla="*/ 0 h 580"/>
                  <a:gd name="T108" fmla="*/ 0 w 490"/>
                  <a:gd name="T109" fmla="*/ 0 h 580"/>
                  <a:gd name="T110" fmla="*/ 0 w 490"/>
                  <a:gd name="T111" fmla="*/ 0 h 580"/>
                  <a:gd name="T112" fmla="*/ 0 w 490"/>
                  <a:gd name="T113" fmla="*/ 0 h 5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580"/>
                  <a:gd name="T173" fmla="*/ 490 w 490"/>
                  <a:gd name="T174" fmla="*/ 580 h 5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580">
                    <a:moveTo>
                      <a:pt x="390" y="32"/>
                    </a:moveTo>
                    <a:lnTo>
                      <a:pt x="392" y="69"/>
                    </a:lnTo>
                    <a:lnTo>
                      <a:pt x="397" y="106"/>
                    </a:lnTo>
                    <a:lnTo>
                      <a:pt x="406" y="142"/>
                    </a:lnTo>
                    <a:lnTo>
                      <a:pt x="418" y="178"/>
                    </a:lnTo>
                    <a:lnTo>
                      <a:pt x="432" y="211"/>
                    </a:lnTo>
                    <a:lnTo>
                      <a:pt x="449" y="244"/>
                    </a:lnTo>
                    <a:lnTo>
                      <a:pt x="467" y="273"/>
                    </a:lnTo>
                    <a:lnTo>
                      <a:pt x="490" y="301"/>
                    </a:lnTo>
                    <a:lnTo>
                      <a:pt x="480" y="315"/>
                    </a:lnTo>
                    <a:lnTo>
                      <a:pt x="470" y="332"/>
                    </a:lnTo>
                    <a:lnTo>
                      <a:pt x="457" y="348"/>
                    </a:lnTo>
                    <a:lnTo>
                      <a:pt x="443" y="365"/>
                    </a:lnTo>
                    <a:lnTo>
                      <a:pt x="426" y="382"/>
                    </a:lnTo>
                    <a:lnTo>
                      <a:pt x="411" y="399"/>
                    </a:lnTo>
                    <a:lnTo>
                      <a:pt x="395" y="414"/>
                    </a:lnTo>
                    <a:lnTo>
                      <a:pt x="381" y="430"/>
                    </a:lnTo>
                    <a:lnTo>
                      <a:pt x="351" y="401"/>
                    </a:lnTo>
                    <a:lnTo>
                      <a:pt x="362" y="389"/>
                    </a:lnTo>
                    <a:lnTo>
                      <a:pt x="376" y="377"/>
                    </a:lnTo>
                    <a:lnTo>
                      <a:pt x="390" y="365"/>
                    </a:lnTo>
                    <a:lnTo>
                      <a:pt x="406" y="354"/>
                    </a:lnTo>
                    <a:lnTo>
                      <a:pt x="416" y="341"/>
                    </a:lnTo>
                    <a:lnTo>
                      <a:pt x="426" y="328"/>
                    </a:lnTo>
                    <a:lnTo>
                      <a:pt x="431" y="314"/>
                    </a:lnTo>
                    <a:lnTo>
                      <a:pt x="431" y="301"/>
                    </a:lnTo>
                    <a:lnTo>
                      <a:pt x="418" y="292"/>
                    </a:lnTo>
                    <a:lnTo>
                      <a:pt x="406" y="285"/>
                    </a:lnTo>
                    <a:lnTo>
                      <a:pt x="393" y="282"/>
                    </a:lnTo>
                    <a:lnTo>
                      <a:pt x="381" y="282"/>
                    </a:lnTo>
                    <a:lnTo>
                      <a:pt x="368" y="282"/>
                    </a:lnTo>
                    <a:lnTo>
                      <a:pt x="355" y="284"/>
                    </a:lnTo>
                    <a:lnTo>
                      <a:pt x="342" y="287"/>
                    </a:lnTo>
                    <a:lnTo>
                      <a:pt x="331" y="292"/>
                    </a:lnTo>
                    <a:lnTo>
                      <a:pt x="315" y="273"/>
                    </a:lnTo>
                    <a:lnTo>
                      <a:pt x="304" y="254"/>
                    </a:lnTo>
                    <a:lnTo>
                      <a:pt x="295" y="232"/>
                    </a:lnTo>
                    <a:lnTo>
                      <a:pt x="290" y="210"/>
                    </a:lnTo>
                    <a:lnTo>
                      <a:pt x="282" y="190"/>
                    </a:lnTo>
                    <a:lnTo>
                      <a:pt x="273" y="172"/>
                    </a:lnTo>
                    <a:lnTo>
                      <a:pt x="259" y="158"/>
                    </a:lnTo>
                    <a:lnTo>
                      <a:pt x="242" y="152"/>
                    </a:lnTo>
                    <a:lnTo>
                      <a:pt x="228" y="171"/>
                    </a:lnTo>
                    <a:lnTo>
                      <a:pt x="218" y="194"/>
                    </a:lnTo>
                    <a:lnTo>
                      <a:pt x="209" y="218"/>
                    </a:lnTo>
                    <a:lnTo>
                      <a:pt x="204" y="244"/>
                    </a:lnTo>
                    <a:lnTo>
                      <a:pt x="197" y="270"/>
                    </a:lnTo>
                    <a:lnTo>
                      <a:pt x="193" y="297"/>
                    </a:lnTo>
                    <a:lnTo>
                      <a:pt x="188" y="324"/>
                    </a:lnTo>
                    <a:lnTo>
                      <a:pt x="182" y="351"/>
                    </a:lnTo>
                    <a:lnTo>
                      <a:pt x="163" y="358"/>
                    </a:lnTo>
                    <a:lnTo>
                      <a:pt x="144" y="365"/>
                    </a:lnTo>
                    <a:lnTo>
                      <a:pt x="126" y="373"/>
                    </a:lnTo>
                    <a:lnTo>
                      <a:pt x="107" y="380"/>
                    </a:lnTo>
                    <a:lnTo>
                      <a:pt x="88" y="387"/>
                    </a:lnTo>
                    <a:lnTo>
                      <a:pt x="69" y="396"/>
                    </a:lnTo>
                    <a:lnTo>
                      <a:pt x="51" y="402"/>
                    </a:lnTo>
                    <a:lnTo>
                      <a:pt x="33" y="411"/>
                    </a:lnTo>
                    <a:lnTo>
                      <a:pt x="44" y="428"/>
                    </a:lnTo>
                    <a:lnTo>
                      <a:pt x="66" y="443"/>
                    </a:lnTo>
                    <a:lnTo>
                      <a:pt x="90" y="454"/>
                    </a:lnTo>
                    <a:lnTo>
                      <a:pt x="116" y="466"/>
                    </a:lnTo>
                    <a:lnTo>
                      <a:pt x="137" y="479"/>
                    </a:lnTo>
                    <a:lnTo>
                      <a:pt x="152" y="499"/>
                    </a:lnTo>
                    <a:lnTo>
                      <a:pt x="154" y="524"/>
                    </a:lnTo>
                    <a:lnTo>
                      <a:pt x="142" y="561"/>
                    </a:lnTo>
                    <a:lnTo>
                      <a:pt x="129" y="564"/>
                    </a:lnTo>
                    <a:lnTo>
                      <a:pt x="117" y="567"/>
                    </a:lnTo>
                    <a:lnTo>
                      <a:pt x="103" y="570"/>
                    </a:lnTo>
                    <a:lnTo>
                      <a:pt x="90" y="574"/>
                    </a:lnTo>
                    <a:lnTo>
                      <a:pt x="75" y="576"/>
                    </a:lnTo>
                    <a:lnTo>
                      <a:pt x="61" y="578"/>
                    </a:lnTo>
                    <a:lnTo>
                      <a:pt x="47" y="579"/>
                    </a:lnTo>
                    <a:lnTo>
                      <a:pt x="33" y="580"/>
                    </a:lnTo>
                    <a:lnTo>
                      <a:pt x="37" y="564"/>
                    </a:lnTo>
                    <a:lnTo>
                      <a:pt x="38" y="551"/>
                    </a:lnTo>
                    <a:lnTo>
                      <a:pt x="36" y="538"/>
                    </a:lnTo>
                    <a:lnTo>
                      <a:pt x="33" y="527"/>
                    </a:lnTo>
                    <a:lnTo>
                      <a:pt x="25" y="516"/>
                    </a:lnTo>
                    <a:lnTo>
                      <a:pt x="18" y="506"/>
                    </a:lnTo>
                    <a:lnTo>
                      <a:pt x="10" y="497"/>
                    </a:lnTo>
                    <a:lnTo>
                      <a:pt x="3" y="490"/>
                    </a:lnTo>
                    <a:lnTo>
                      <a:pt x="2" y="457"/>
                    </a:lnTo>
                    <a:lnTo>
                      <a:pt x="1" y="425"/>
                    </a:lnTo>
                    <a:lnTo>
                      <a:pt x="0" y="389"/>
                    </a:lnTo>
                    <a:lnTo>
                      <a:pt x="0" y="354"/>
                    </a:lnTo>
                    <a:lnTo>
                      <a:pt x="0" y="318"/>
                    </a:lnTo>
                    <a:lnTo>
                      <a:pt x="2" y="282"/>
                    </a:lnTo>
                    <a:lnTo>
                      <a:pt x="5" y="246"/>
                    </a:lnTo>
                    <a:lnTo>
                      <a:pt x="13" y="212"/>
                    </a:lnTo>
                    <a:lnTo>
                      <a:pt x="35" y="216"/>
                    </a:lnTo>
                    <a:lnTo>
                      <a:pt x="59" y="220"/>
                    </a:lnTo>
                    <a:lnTo>
                      <a:pt x="81" y="223"/>
                    </a:lnTo>
                    <a:lnTo>
                      <a:pt x="105" y="226"/>
                    </a:lnTo>
                    <a:lnTo>
                      <a:pt x="128" y="226"/>
                    </a:lnTo>
                    <a:lnTo>
                      <a:pt x="151" y="225"/>
                    </a:lnTo>
                    <a:lnTo>
                      <a:pt x="171" y="220"/>
                    </a:lnTo>
                    <a:lnTo>
                      <a:pt x="192" y="212"/>
                    </a:lnTo>
                    <a:lnTo>
                      <a:pt x="215" y="184"/>
                    </a:lnTo>
                    <a:lnTo>
                      <a:pt x="222" y="149"/>
                    </a:lnTo>
                    <a:lnTo>
                      <a:pt x="220" y="110"/>
                    </a:lnTo>
                    <a:lnTo>
                      <a:pt x="217" y="74"/>
                    </a:lnTo>
                    <a:lnTo>
                      <a:pt x="217" y="39"/>
                    </a:lnTo>
                    <a:lnTo>
                      <a:pt x="229" y="14"/>
                    </a:lnTo>
                    <a:lnTo>
                      <a:pt x="257" y="0"/>
                    </a:lnTo>
                    <a:lnTo>
                      <a:pt x="311" y="3"/>
                    </a:lnTo>
                    <a:lnTo>
                      <a:pt x="322" y="7"/>
                    </a:lnTo>
                    <a:lnTo>
                      <a:pt x="334" y="10"/>
                    </a:lnTo>
                    <a:lnTo>
                      <a:pt x="346" y="10"/>
                    </a:lnTo>
                    <a:lnTo>
                      <a:pt x="358" y="10"/>
                    </a:lnTo>
                    <a:lnTo>
                      <a:pt x="368" y="10"/>
                    </a:lnTo>
                    <a:lnTo>
                      <a:pt x="377" y="13"/>
                    </a:lnTo>
                    <a:lnTo>
                      <a:pt x="384" y="19"/>
                    </a:lnTo>
                    <a:lnTo>
                      <a:pt x="390" y="32"/>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9" name="Freeform 62"/>
              <p:cNvSpPr>
                <a:spLocks/>
              </p:cNvSpPr>
              <p:nvPr/>
            </p:nvSpPr>
            <p:spPr bwMode="auto">
              <a:xfrm>
                <a:off x="4018" y="1986"/>
                <a:ext cx="82" cy="110"/>
              </a:xfrm>
              <a:custGeom>
                <a:avLst/>
                <a:gdLst>
                  <a:gd name="T0" fmla="*/ 0 w 331"/>
                  <a:gd name="T1" fmla="*/ 0 h 442"/>
                  <a:gd name="T2" fmla="*/ 0 w 331"/>
                  <a:gd name="T3" fmla="*/ 0 h 442"/>
                  <a:gd name="T4" fmla="*/ 0 w 331"/>
                  <a:gd name="T5" fmla="*/ 0 h 442"/>
                  <a:gd name="T6" fmla="*/ 0 w 331"/>
                  <a:gd name="T7" fmla="*/ 0 h 442"/>
                  <a:gd name="T8" fmla="*/ 0 w 331"/>
                  <a:gd name="T9" fmla="*/ 0 h 442"/>
                  <a:gd name="T10" fmla="*/ 0 w 331"/>
                  <a:gd name="T11" fmla="*/ 0 h 442"/>
                  <a:gd name="T12" fmla="*/ 0 w 331"/>
                  <a:gd name="T13" fmla="*/ 0 h 442"/>
                  <a:gd name="T14" fmla="*/ 0 w 331"/>
                  <a:gd name="T15" fmla="*/ 0 h 442"/>
                  <a:gd name="T16" fmla="*/ 0 w 331"/>
                  <a:gd name="T17" fmla="*/ 0 h 442"/>
                  <a:gd name="T18" fmla="*/ 0 w 331"/>
                  <a:gd name="T19" fmla="*/ 0 h 442"/>
                  <a:gd name="T20" fmla="*/ 0 w 331"/>
                  <a:gd name="T21" fmla="*/ 0 h 442"/>
                  <a:gd name="T22" fmla="*/ 0 w 331"/>
                  <a:gd name="T23" fmla="*/ 0 h 442"/>
                  <a:gd name="T24" fmla="*/ 0 w 331"/>
                  <a:gd name="T25" fmla="*/ 0 h 442"/>
                  <a:gd name="T26" fmla="*/ 0 w 331"/>
                  <a:gd name="T27" fmla="*/ 0 h 442"/>
                  <a:gd name="T28" fmla="*/ 0 w 331"/>
                  <a:gd name="T29" fmla="*/ 0 h 442"/>
                  <a:gd name="T30" fmla="*/ 0 w 331"/>
                  <a:gd name="T31" fmla="*/ 0 h 442"/>
                  <a:gd name="T32" fmla="*/ 0 w 331"/>
                  <a:gd name="T33" fmla="*/ 0 h 442"/>
                  <a:gd name="T34" fmla="*/ 0 w 331"/>
                  <a:gd name="T35" fmla="*/ 0 h 442"/>
                  <a:gd name="T36" fmla="*/ 0 w 331"/>
                  <a:gd name="T37" fmla="*/ 0 h 442"/>
                  <a:gd name="T38" fmla="*/ 0 w 331"/>
                  <a:gd name="T39" fmla="*/ 0 h 442"/>
                  <a:gd name="T40" fmla="*/ 0 w 331"/>
                  <a:gd name="T41" fmla="*/ 0 h 442"/>
                  <a:gd name="T42" fmla="*/ 0 w 331"/>
                  <a:gd name="T43" fmla="*/ 0 h 442"/>
                  <a:gd name="T44" fmla="*/ 0 w 331"/>
                  <a:gd name="T45" fmla="*/ 0 h 442"/>
                  <a:gd name="T46" fmla="*/ 0 w 331"/>
                  <a:gd name="T47" fmla="*/ 0 h 442"/>
                  <a:gd name="T48" fmla="*/ 0 w 331"/>
                  <a:gd name="T49" fmla="*/ 0 h 442"/>
                  <a:gd name="T50" fmla="*/ 0 w 331"/>
                  <a:gd name="T51" fmla="*/ 0 h 442"/>
                  <a:gd name="T52" fmla="*/ 0 w 331"/>
                  <a:gd name="T53" fmla="*/ 0 h 442"/>
                  <a:gd name="T54" fmla="*/ 0 w 331"/>
                  <a:gd name="T55" fmla="*/ 0 h 442"/>
                  <a:gd name="T56" fmla="*/ 0 w 331"/>
                  <a:gd name="T57" fmla="*/ 0 h 442"/>
                  <a:gd name="T58" fmla="*/ 0 w 331"/>
                  <a:gd name="T59" fmla="*/ 0 h 442"/>
                  <a:gd name="T60" fmla="*/ 0 w 331"/>
                  <a:gd name="T61" fmla="*/ 0 h 442"/>
                  <a:gd name="T62" fmla="*/ 0 w 331"/>
                  <a:gd name="T63" fmla="*/ 0 h 442"/>
                  <a:gd name="T64" fmla="*/ 0 w 331"/>
                  <a:gd name="T65" fmla="*/ 0 h 442"/>
                  <a:gd name="T66" fmla="*/ 0 w 331"/>
                  <a:gd name="T67" fmla="*/ 0 h 442"/>
                  <a:gd name="T68" fmla="*/ 0 w 331"/>
                  <a:gd name="T69" fmla="*/ 0 h 442"/>
                  <a:gd name="T70" fmla="*/ 0 w 331"/>
                  <a:gd name="T71" fmla="*/ 0 h 442"/>
                  <a:gd name="T72" fmla="*/ 0 w 331"/>
                  <a:gd name="T73" fmla="*/ 0 h 442"/>
                  <a:gd name="T74" fmla="*/ 0 w 331"/>
                  <a:gd name="T75" fmla="*/ 0 h 442"/>
                  <a:gd name="T76" fmla="*/ 0 w 331"/>
                  <a:gd name="T77" fmla="*/ 0 h 442"/>
                  <a:gd name="T78" fmla="*/ 0 w 331"/>
                  <a:gd name="T79" fmla="*/ 0 h 442"/>
                  <a:gd name="T80" fmla="*/ 0 w 331"/>
                  <a:gd name="T81" fmla="*/ 0 h 442"/>
                  <a:gd name="T82" fmla="*/ 0 w 331"/>
                  <a:gd name="T83" fmla="*/ 0 h 442"/>
                  <a:gd name="T84" fmla="*/ 0 w 331"/>
                  <a:gd name="T85" fmla="*/ 0 h 442"/>
                  <a:gd name="T86" fmla="*/ 0 w 331"/>
                  <a:gd name="T87" fmla="*/ 0 h 442"/>
                  <a:gd name="T88" fmla="*/ 0 w 331"/>
                  <a:gd name="T89" fmla="*/ 0 h 442"/>
                  <a:gd name="T90" fmla="*/ 0 w 331"/>
                  <a:gd name="T91" fmla="*/ 0 h 442"/>
                  <a:gd name="T92" fmla="*/ 0 w 331"/>
                  <a:gd name="T93" fmla="*/ 0 h 442"/>
                  <a:gd name="T94" fmla="*/ 0 w 331"/>
                  <a:gd name="T95" fmla="*/ 0 h 442"/>
                  <a:gd name="T96" fmla="*/ 0 w 331"/>
                  <a:gd name="T97" fmla="*/ 0 h 442"/>
                  <a:gd name="T98" fmla="*/ 0 w 331"/>
                  <a:gd name="T99" fmla="*/ 0 h 442"/>
                  <a:gd name="T100" fmla="*/ 0 w 331"/>
                  <a:gd name="T101" fmla="*/ 0 h 442"/>
                  <a:gd name="T102" fmla="*/ 0 w 331"/>
                  <a:gd name="T103" fmla="*/ 0 h 442"/>
                  <a:gd name="T104" fmla="*/ 0 w 331"/>
                  <a:gd name="T105" fmla="*/ 0 h 442"/>
                  <a:gd name="T106" fmla="*/ 0 w 331"/>
                  <a:gd name="T107" fmla="*/ 0 h 442"/>
                  <a:gd name="T108" fmla="*/ 0 w 331"/>
                  <a:gd name="T109" fmla="*/ 0 h 442"/>
                  <a:gd name="T110" fmla="*/ 0 w 331"/>
                  <a:gd name="T111" fmla="*/ 0 h 442"/>
                  <a:gd name="T112" fmla="*/ 0 w 331"/>
                  <a:gd name="T113" fmla="*/ 0 h 442"/>
                  <a:gd name="T114" fmla="*/ 0 w 331"/>
                  <a:gd name="T115" fmla="*/ 0 h 442"/>
                  <a:gd name="T116" fmla="*/ 0 w 331"/>
                  <a:gd name="T117" fmla="*/ 0 h 442"/>
                  <a:gd name="T118" fmla="*/ 0 w 331"/>
                  <a:gd name="T119" fmla="*/ 0 h 44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442"/>
                  <a:gd name="T182" fmla="*/ 331 w 331"/>
                  <a:gd name="T183" fmla="*/ 442 h 44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442">
                    <a:moveTo>
                      <a:pt x="239" y="88"/>
                    </a:moveTo>
                    <a:lnTo>
                      <a:pt x="245" y="96"/>
                    </a:lnTo>
                    <a:lnTo>
                      <a:pt x="250" y="107"/>
                    </a:lnTo>
                    <a:lnTo>
                      <a:pt x="252" y="120"/>
                    </a:lnTo>
                    <a:lnTo>
                      <a:pt x="254" y="133"/>
                    </a:lnTo>
                    <a:lnTo>
                      <a:pt x="253" y="145"/>
                    </a:lnTo>
                    <a:lnTo>
                      <a:pt x="253" y="158"/>
                    </a:lnTo>
                    <a:lnTo>
                      <a:pt x="251" y="168"/>
                    </a:lnTo>
                    <a:lnTo>
                      <a:pt x="249" y="178"/>
                    </a:lnTo>
                    <a:lnTo>
                      <a:pt x="241" y="181"/>
                    </a:lnTo>
                    <a:lnTo>
                      <a:pt x="234" y="185"/>
                    </a:lnTo>
                    <a:lnTo>
                      <a:pt x="227" y="188"/>
                    </a:lnTo>
                    <a:lnTo>
                      <a:pt x="221" y="192"/>
                    </a:lnTo>
                    <a:lnTo>
                      <a:pt x="214" y="195"/>
                    </a:lnTo>
                    <a:lnTo>
                      <a:pt x="208" y="200"/>
                    </a:lnTo>
                    <a:lnTo>
                      <a:pt x="202" y="203"/>
                    </a:lnTo>
                    <a:lnTo>
                      <a:pt x="199" y="207"/>
                    </a:lnTo>
                    <a:lnTo>
                      <a:pt x="205" y="229"/>
                    </a:lnTo>
                    <a:lnTo>
                      <a:pt x="220" y="242"/>
                    </a:lnTo>
                    <a:lnTo>
                      <a:pt x="236" y="246"/>
                    </a:lnTo>
                    <a:lnTo>
                      <a:pt x="256" y="248"/>
                    </a:lnTo>
                    <a:lnTo>
                      <a:pt x="276" y="248"/>
                    </a:lnTo>
                    <a:lnTo>
                      <a:pt x="297" y="252"/>
                    </a:lnTo>
                    <a:lnTo>
                      <a:pt x="314" y="264"/>
                    </a:lnTo>
                    <a:lnTo>
                      <a:pt x="329" y="288"/>
                    </a:lnTo>
                    <a:lnTo>
                      <a:pt x="331" y="309"/>
                    </a:lnTo>
                    <a:lnTo>
                      <a:pt x="331" y="331"/>
                    </a:lnTo>
                    <a:lnTo>
                      <a:pt x="329" y="353"/>
                    </a:lnTo>
                    <a:lnTo>
                      <a:pt x="325" y="373"/>
                    </a:lnTo>
                    <a:lnTo>
                      <a:pt x="316" y="392"/>
                    </a:lnTo>
                    <a:lnTo>
                      <a:pt x="304" y="408"/>
                    </a:lnTo>
                    <a:lnTo>
                      <a:pt x="288" y="423"/>
                    </a:lnTo>
                    <a:lnTo>
                      <a:pt x="269" y="436"/>
                    </a:lnTo>
                    <a:lnTo>
                      <a:pt x="262" y="441"/>
                    </a:lnTo>
                    <a:lnTo>
                      <a:pt x="262" y="442"/>
                    </a:lnTo>
                    <a:lnTo>
                      <a:pt x="266" y="440"/>
                    </a:lnTo>
                    <a:lnTo>
                      <a:pt x="275" y="435"/>
                    </a:lnTo>
                    <a:lnTo>
                      <a:pt x="282" y="427"/>
                    </a:lnTo>
                    <a:lnTo>
                      <a:pt x="289" y="418"/>
                    </a:lnTo>
                    <a:lnTo>
                      <a:pt x="291" y="407"/>
                    </a:lnTo>
                    <a:lnTo>
                      <a:pt x="289" y="397"/>
                    </a:lnTo>
                    <a:lnTo>
                      <a:pt x="258" y="398"/>
                    </a:lnTo>
                    <a:lnTo>
                      <a:pt x="236" y="387"/>
                    </a:lnTo>
                    <a:lnTo>
                      <a:pt x="221" y="368"/>
                    </a:lnTo>
                    <a:lnTo>
                      <a:pt x="209" y="346"/>
                    </a:lnTo>
                    <a:lnTo>
                      <a:pt x="197" y="326"/>
                    </a:lnTo>
                    <a:lnTo>
                      <a:pt x="182" y="312"/>
                    </a:lnTo>
                    <a:lnTo>
                      <a:pt x="160" y="310"/>
                    </a:lnTo>
                    <a:lnTo>
                      <a:pt x="130" y="327"/>
                    </a:lnTo>
                    <a:lnTo>
                      <a:pt x="125" y="330"/>
                    </a:lnTo>
                    <a:lnTo>
                      <a:pt x="127" y="331"/>
                    </a:lnTo>
                    <a:lnTo>
                      <a:pt x="133" y="328"/>
                    </a:lnTo>
                    <a:lnTo>
                      <a:pt x="143" y="321"/>
                    </a:lnTo>
                    <a:lnTo>
                      <a:pt x="152" y="313"/>
                    </a:lnTo>
                    <a:lnTo>
                      <a:pt x="164" y="304"/>
                    </a:lnTo>
                    <a:lnTo>
                      <a:pt x="173" y="295"/>
                    </a:lnTo>
                    <a:lnTo>
                      <a:pt x="179" y="288"/>
                    </a:lnTo>
                    <a:lnTo>
                      <a:pt x="166" y="267"/>
                    </a:lnTo>
                    <a:lnTo>
                      <a:pt x="154" y="261"/>
                    </a:lnTo>
                    <a:lnTo>
                      <a:pt x="141" y="262"/>
                    </a:lnTo>
                    <a:lnTo>
                      <a:pt x="130" y="270"/>
                    </a:lnTo>
                    <a:lnTo>
                      <a:pt x="117" y="281"/>
                    </a:lnTo>
                    <a:lnTo>
                      <a:pt x="103" y="293"/>
                    </a:lnTo>
                    <a:lnTo>
                      <a:pt x="90" y="303"/>
                    </a:lnTo>
                    <a:lnTo>
                      <a:pt x="80" y="307"/>
                    </a:lnTo>
                    <a:lnTo>
                      <a:pt x="75" y="305"/>
                    </a:lnTo>
                    <a:lnTo>
                      <a:pt x="80" y="302"/>
                    </a:lnTo>
                    <a:lnTo>
                      <a:pt x="86" y="294"/>
                    </a:lnTo>
                    <a:lnTo>
                      <a:pt x="96" y="287"/>
                    </a:lnTo>
                    <a:lnTo>
                      <a:pt x="102" y="276"/>
                    </a:lnTo>
                    <a:lnTo>
                      <a:pt x="106" y="265"/>
                    </a:lnTo>
                    <a:lnTo>
                      <a:pt x="101" y="251"/>
                    </a:lnTo>
                    <a:lnTo>
                      <a:pt x="89" y="238"/>
                    </a:lnTo>
                    <a:lnTo>
                      <a:pt x="98" y="224"/>
                    </a:lnTo>
                    <a:lnTo>
                      <a:pt x="112" y="214"/>
                    </a:lnTo>
                    <a:lnTo>
                      <a:pt x="126" y="206"/>
                    </a:lnTo>
                    <a:lnTo>
                      <a:pt x="141" y="201"/>
                    </a:lnTo>
                    <a:lnTo>
                      <a:pt x="152" y="193"/>
                    </a:lnTo>
                    <a:lnTo>
                      <a:pt x="159" y="185"/>
                    </a:lnTo>
                    <a:lnTo>
                      <a:pt x="158" y="173"/>
                    </a:lnTo>
                    <a:lnTo>
                      <a:pt x="149" y="158"/>
                    </a:lnTo>
                    <a:lnTo>
                      <a:pt x="127" y="158"/>
                    </a:lnTo>
                    <a:lnTo>
                      <a:pt x="109" y="166"/>
                    </a:lnTo>
                    <a:lnTo>
                      <a:pt x="92" y="179"/>
                    </a:lnTo>
                    <a:lnTo>
                      <a:pt x="75" y="194"/>
                    </a:lnTo>
                    <a:lnTo>
                      <a:pt x="59" y="207"/>
                    </a:lnTo>
                    <a:lnTo>
                      <a:pt x="44" y="218"/>
                    </a:lnTo>
                    <a:lnTo>
                      <a:pt x="26" y="223"/>
                    </a:lnTo>
                    <a:lnTo>
                      <a:pt x="10" y="217"/>
                    </a:lnTo>
                    <a:lnTo>
                      <a:pt x="20" y="199"/>
                    </a:lnTo>
                    <a:lnTo>
                      <a:pt x="35" y="182"/>
                    </a:lnTo>
                    <a:lnTo>
                      <a:pt x="53" y="167"/>
                    </a:lnTo>
                    <a:lnTo>
                      <a:pt x="73" y="154"/>
                    </a:lnTo>
                    <a:lnTo>
                      <a:pt x="92" y="139"/>
                    </a:lnTo>
                    <a:lnTo>
                      <a:pt x="109" y="126"/>
                    </a:lnTo>
                    <a:lnTo>
                      <a:pt x="121" y="112"/>
                    </a:lnTo>
                    <a:lnTo>
                      <a:pt x="130" y="98"/>
                    </a:lnTo>
                    <a:lnTo>
                      <a:pt x="110" y="96"/>
                    </a:lnTo>
                    <a:lnTo>
                      <a:pt x="94" y="98"/>
                    </a:lnTo>
                    <a:lnTo>
                      <a:pt x="76" y="102"/>
                    </a:lnTo>
                    <a:lnTo>
                      <a:pt x="61" y="111"/>
                    </a:lnTo>
                    <a:lnTo>
                      <a:pt x="45" y="120"/>
                    </a:lnTo>
                    <a:lnTo>
                      <a:pt x="30" y="129"/>
                    </a:lnTo>
                    <a:lnTo>
                      <a:pt x="15" y="138"/>
                    </a:lnTo>
                    <a:lnTo>
                      <a:pt x="0" y="148"/>
                    </a:lnTo>
                    <a:lnTo>
                      <a:pt x="19" y="146"/>
                    </a:lnTo>
                    <a:lnTo>
                      <a:pt x="29" y="135"/>
                    </a:lnTo>
                    <a:lnTo>
                      <a:pt x="31" y="118"/>
                    </a:lnTo>
                    <a:lnTo>
                      <a:pt x="32" y="100"/>
                    </a:lnTo>
                    <a:lnTo>
                      <a:pt x="32" y="78"/>
                    </a:lnTo>
                    <a:lnTo>
                      <a:pt x="38" y="60"/>
                    </a:lnTo>
                    <a:lnTo>
                      <a:pt x="53" y="46"/>
                    </a:lnTo>
                    <a:lnTo>
                      <a:pt x="80" y="38"/>
                    </a:lnTo>
                    <a:lnTo>
                      <a:pt x="98" y="10"/>
                    </a:lnTo>
                    <a:lnTo>
                      <a:pt x="117" y="0"/>
                    </a:lnTo>
                    <a:lnTo>
                      <a:pt x="136" y="4"/>
                    </a:lnTo>
                    <a:lnTo>
                      <a:pt x="156" y="18"/>
                    </a:lnTo>
                    <a:lnTo>
                      <a:pt x="175" y="36"/>
                    </a:lnTo>
                    <a:lnTo>
                      <a:pt x="196" y="58"/>
                    </a:lnTo>
                    <a:lnTo>
                      <a:pt x="216" y="75"/>
                    </a:lnTo>
                    <a:lnTo>
                      <a:pt x="239" y="8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0" name="Freeform 63"/>
              <p:cNvSpPr>
                <a:spLocks/>
              </p:cNvSpPr>
              <p:nvPr/>
            </p:nvSpPr>
            <p:spPr bwMode="auto">
              <a:xfrm>
                <a:off x="4092" y="2013"/>
                <a:ext cx="53" cy="88"/>
              </a:xfrm>
              <a:custGeom>
                <a:avLst/>
                <a:gdLst>
                  <a:gd name="T0" fmla="*/ 0 w 209"/>
                  <a:gd name="T1" fmla="*/ 0 h 352"/>
                  <a:gd name="T2" fmla="*/ 0 w 209"/>
                  <a:gd name="T3" fmla="*/ 0 h 352"/>
                  <a:gd name="T4" fmla="*/ 0 w 209"/>
                  <a:gd name="T5" fmla="*/ 0 h 352"/>
                  <a:gd name="T6" fmla="*/ 0 w 209"/>
                  <a:gd name="T7" fmla="*/ 0 h 352"/>
                  <a:gd name="T8" fmla="*/ 0 w 209"/>
                  <a:gd name="T9" fmla="*/ 0 h 352"/>
                  <a:gd name="T10" fmla="*/ 0 w 209"/>
                  <a:gd name="T11" fmla="*/ 0 h 352"/>
                  <a:gd name="T12" fmla="*/ 0 w 209"/>
                  <a:gd name="T13" fmla="*/ 0 h 352"/>
                  <a:gd name="T14" fmla="*/ 0 w 209"/>
                  <a:gd name="T15" fmla="*/ 0 h 352"/>
                  <a:gd name="T16" fmla="*/ 0 w 209"/>
                  <a:gd name="T17" fmla="*/ 0 h 352"/>
                  <a:gd name="T18" fmla="*/ 0 w 209"/>
                  <a:gd name="T19" fmla="*/ 0 h 352"/>
                  <a:gd name="T20" fmla="*/ 0 w 209"/>
                  <a:gd name="T21" fmla="*/ 0 h 352"/>
                  <a:gd name="T22" fmla="*/ 0 w 209"/>
                  <a:gd name="T23" fmla="*/ 0 h 352"/>
                  <a:gd name="T24" fmla="*/ 0 w 209"/>
                  <a:gd name="T25" fmla="*/ 0 h 352"/>
                  <a:gd name="T26" fmla="*/ 0 w 209"/>
                  <a:gd name="T27" fmla="*/ 0 h 352"/>
                  <a:gd name="T28" fmla="*/ 0 w 209"/>
                  <a:gd name="T29" fmla="*/ 0 h 352"/>
                  <a:gd name="T30" fmla="*/ 0 w 209"/>
                  <a:gd name="T31" fmla="*/ 0 h 352"/>
                  <a:gd name="T32" fmla="*/ 0 w 209"/>
                  <a:gd name="T33" fmla="*/ 0 h 352"/>
                  <a:gd name="T34" fmla="*/ 0 w 209"/>
                  <a:gd name="T35" fmla="*/ 0 h 352"/>
                  <a:gd name="T36" fmla="*/ 0 w 209"/>
                  <a:gd name="T37" fmla="*/ 0 h 352"/>
                  <a:gd name="T38" fmla="*/ 0 w 209"/>
                  <a:gd name="T39" fmla="*/ 0 h 352"/>
                  <a:gd name="T40" fmla="*/ 0 w 209"/>
                  <a:gd name="T41" fmla="*/ 0 h 352"/>
                  <a:gd name="T42" fmla="*/ 0 w 209"/>
                  <a:gd name="T43" fmla="*/ 0 h 352"/>
                  <a:gd name="T44" fmla="*/ 0 w 209"/>
                  <a:gd name="T45" fmla="*/ 0 h 352"/>
                  <a:gd name="T46" fmla="*/ 0 w 209"/>
                  <a:gd name="T47" fmla="*/ 0 h 352"/>
                  <a:gd name="T48" fmla="*/ 0 w 209"/>
                  <a:gd name="T49" fmla="*/ 0 h 352"/>
                  <a:gd name="T50" fmla="*/ 0 w 209"/>
                  <a:gd name="T51" fmla="*/ 0 h 352"/>
                  <a:gd name="T52" fmla="*/ 0 w 209"/>
                  <a:gd name="T53" fmla="*/ 0 h 352"/>
                  <a:gd name="T54" fmla="*/ 0 w 209"/>
                  <a:gd name="T55" fmla="*/ 0 h 352"/>
                  <a:gd name="T56" fmla="*/ 0 w 209"/>
                  <a:gd name="T57" fmla="*/ 0 h 352"/>
                  <a:gd name="T58" fmla="*/ 0 w 209"/>
                  <a:gd name="T59" fmla="*/ 0 h 352"/>
                  <a:gd name="T60" fmla="*/ 0 w 209"/>
                  <a:gd name="T61" fmla="*/ 0 h 352"/>
                  <a:gd name="T62" fmla="*/ 0 w 209"/>
                  <a:gd name="T63" fmla="*/ 0 h 352"/>
                  <a:gd name="T64" fmla="*/ 0 w 209"/>
                  <a:gd name="T65" fmla="*/ 0 h 352"/>
                  <a:gd name="T66" fmla="*/ 0 w 209"/>
                  <a:gd name="T67" fmla="*/ 0 h 3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9"/>
                  <a:gd name="T103" fmla="*/ 0 h 352"/>
                  <a:gd name="T104" fmla="*/ 209 w 209"/>
                  <a:gd name="T105" fmla="*/ 352 h 3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9" h="352">
                    <a:moveTo>
                      <a:pt x="209" y="50"/>
                    </a:moveTo>
                    <a:lnTo>
                      <a:pt x="204" y="86"/>
                    </a:lnTo>
                    <a:lnTo>
                      <a:pt x="199" y="124"/>
                    </a:lnTo>
                    <a:lnTo>
                      <a:pt x="195" y="161"/>
                    </a:lnTo>
                    <a:lnTo>
                      <a:pt x="193" y="199"/>
                    </a:lnTo>
                    <a:lnTo>
                      <a:pt x="190" y="236"/>
                    </a:lnTo>
                    <a:lnTo>
                      <a:pt x="190" y="274"/>
                    </a:lnTo>
                    <a:lnTo>
                      <a:pt x="193" y="311"/>
                    </a:lnTo>
                    <a:lnTo>
                      <a:pt x="199" y="349"/>
                    </a:lnTo>
                    <a:lnTo>
                      <a:pt x="180" y="351"/>
                    </a:lnTo>
                    <a:lnTo>
                      <a:pt x="161" y="352"/>
                    </a:lnTo>
                    <a:lnTo>
                      <a:pt x="143" y="351"/>
                    </a:lnTo>
                    <a:lnTo>
                      <a:pt x="126" y="350"/>
                    </a:lnTo>
                    <a:lnTo>
                      <a:pt x="107" y="346"/>
                    </a:lnTo>
                    <a:lnTo>
                      <a:pt x="91" y="340"/>
                    </a:lnTo>
                    <a:lnTo>
                      <a:pt x="73" y="334"/>
                    </a:lnTo>
                    <a:lnTo>
                      <a:pt x="59" y="328"/>
                    </a:lnTo>
                    <a:lnTo>
                      <a:pt x="63" y="307"/>
                    </a:lnTo>
                    <a:lnTo>
                      <a:pt x="68" y="283"/>
                    </a:lnTo>
                    <a:lnTo>
                      <a:pt x="72" y="255"/>
                    </a:lnTo>
                    <a:lnTo>
                      <a:pt x="77" y="227"/>
                    </a:lnTo>
                    <a:lnTo>
                      <a:pt x="76" y="198"/>
                    </a:lnTo>
                    <a:lnTo>
                      <a:pt x="72" y="170"/>
                    </a:lnTo>
                    <a:lnTo>
                      <a:pt x="64" y="143"/>
                    </a:lnTo>
                    <a:lnTo>
                      <a:pt x="50" y="120"/>
                    </a:lnTo>
                    <a:lnTo>
                      <a:pt x="27" y="110"/>
                    </a:lnTo>
                    <a:lnTo>
                      <a:pt x="13" y="98"/>
                    </a:lnTo>
                    <a:lnTo>
                      <a:pt x="5" y="85"/>
                    </a:lnTo>
                    <a:lnTo>
                      <a:pt x="2" y="70"/>
                    </a:lnTo>
                    <a:lnTo>
                      <a:pt x="1" y="53"/>
                    </a:lnTo>
                    <a:lnTo>
                      <a:pt x="1" y="37"/>
                    </a:lnTo>
                    <a:lnTo>
                      <a:pt x="1" y="18"/>
                    </a:lnTo>
                    <a:lnTo>
                      <a:pt x="0" y="0"/>
                    </a:lnTo>
                    <a:lnTo>
                      <a:pt x="209" y="50"/>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1" name="Freeform 64"/>
              <p:cNvSpPr>
                <a:spLocks/>
              </p:cNvSpPr>
              <p:nvPr/>
            </p:nvSpPr>
            <p:spPr bwMode="auto">
              <a:xfrm>
                <a:off x="4187" y="2033"/>
                <a:ext cx="55" cy="79"/>
              </a:xfrm>
              <a:custGeom>
                <a:avLst/>
                <a:gdLst>
                  <a:gd name="T0" fmla="*/ 0 w 219"/>
                  <a:gd name="T1" fmla="*/ 0 h 318"/>
                  <a:gd name="T2" fmla="*/ 0 w 219"/>
                  <a:gd name="T3" fmla="*/ 0 h 318"/>
                  <a:gd name="T4" fmla="*/ 0 w 219"/>
                  <a:gd name="T5" fmla="*/ 0 h 318"/>
                  <a:gd name="T6" fmla="*/ 0 w 219"/>
                  <a:gd name="T7" fmla="*/ 0 h 318"/>
                  <a:gd name="T8" fmla="*/ 0 w 219"/>
                  <a:gd name="T9" fmla="*/ 0 h 318"/>
                  <a:gd name="T10" fmla="*/ 0 w 219"/>
                  <a:gd name="T11" fmla="*/ 0 h 318"/>
                  <a:gd name="T12" fmla="*/ 0 w 219"/>
                  <a:gd name="T13" fmla="*/ 0 h 318"/>
                  <a:gd name="T14" fmla="*/ 0 w 219"/>
                  <a:gd name="T15" fmla="*/ 0 h 318"/>
                  <a:gd name="T16" fmla="*/ 0 w 219"/>
                  <a:gd name="T17" fmla="*/ 0 h 318"/>
                  <a:gd name="T18" fmla="*/ 0 w 219"/>
                  <a:gd name="T19" fmla="*/ 0 h 318"/>
                  <a:gd name="T20" fmla="*/ 0 w 219"/>
                  <a:gd name="T21" fmla="*/ 0 h 318"/>
                  <a:gd name="T22" fmla="*/ 0 w 219"/>
                  <a:gd name="T23" fmla="*/ 0 h 318"/>
                  <a:gd name="T24" fmla="*/ 0 w 219"/>
                  <a:gd name="T25" fmla="*/ 0 h 318"/>
                  <a:gd name="T26" fmla="*/ 0 w 219"/>
                  <a:gd name="T27" fmla="*/ 0 h 318"/>
                  <a:gd name="T28" fmla="*/ 0 w 219"/>
                  <a:gd name="T29" fmla="*/ 0 h 318"/>
                  <a:gd name="T30" fmla="*/ 0 w 219"/>
                  <a:gd name="T31" fmla="*/ 0 h 318"/>
                  <a:gd name="T32" fmla="*/ 0 w 219"/>
                  <a:gd name="T33" fmla="*/ 0 h 318"/>
                  <a:gd name="T34" fmla="*/ 0 w 219"/>
                  <a:gd name="T35" fmla="*/ 0 h 318"/>
                  <a:gd name="T36" fmla="*/ 0 w 219"/>
                  <a:gd name="T37" fmla="*/ 0 h 318"/>
                  <a:gd name="T38" fmla="*/ 0 w 219"/>
                  <a:gd name="T39" fmla="*/ 0 h 318"/>
                  <a:gd name="T40" fmla="*/ 0 w 219"/>
                  <a:gd name="T41" fmla="*/ 0 h 318"/>
                  <a:gd name="T42" fmla="*/ 0 w 219"/>
                  <a:gd name="T43" fmla="*/ 0 h 318"/>
                  <a:gd name="T44" fmla="*/ 0 w 219"/>
                  <a:gd name="T45" fmla="*/ 0 h 318"/>
                  <a:gd name="T46" fmla="*/ 0 w 219"/>
                  <a:gd name="T47" fmla="*/ 0 h 318"/>
                  <a:gd name="T48" fmla="*/ 0 w 219"/>
                  <a:gd name="T49" fmla="*/ 0 h 318"/>
                  <a:gd name="T50" fmla="*/ 0 w 219"/>
                  <a:gd name="T51" fmla="*/ 0 h 318"/>
                  <a:gd name="T52" fmla="*/ 0 w 219"/>
                  <a:gd name="T53" fmla="*/ 0 h 318"/>
                  <a:gd name="T54" fmla="*/ 0 w 219"/>
                  <a:gd name="T55" fmla="*/ 0 h 318"/>
                  <a:gd name="T56" fmla="*/ 0 w 219"/>
                  <a:gd name="T57" fmla="*/ 0 h 318"/>
                  <a:gd name="T58" fmla="*/ 0 w 219"/>
                  <a:gd name="T59" fmla="*/ 0 h 318"/>
                  <a:gd name="T60" fmla="*/ 0 w 219"/>
                  <a:gd name="T61" fmla="*/ 0 h 318"/>
                  <a:gd name="T62" fmla="*/ 0 w 219"/>
                  <a:gd name="T63" fmla="*/ 0 h 318"/>
                  <a:gd name="T64" fmla="*/ 0 w 219"/>
                  <a:gd name="T65" fmla="*/ 0 h 318"/>
                  <a:gd name="T66" fmla="*/ 0 w 219"/>
                  <a:gd name="T67" fmla="*/ 0 h 318"/>
                  <a:gd name="T68" fmla="*/ 0 w 219"/>
                  <a:gd name="T69" fmla="*/ 0 h 318"/>
                  <a:gd name="T70" fmla="*/ 0 w 219"/>
                  <a:gd name="T71" fmla="*/ 0 h 3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9"/>
                  <a:gd name="T109" fmla="*/ 0 h 318"/>
                  <a:gd name="T110" fmla="*/ 219 w 219"/>
                  <a:gd name="T111" fmla="*/ 318 h 3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9" h="318">
                    <a:moveTo>
                      <a:pt x="219" y="109"/>
                    </a:moveTo>
                    <a:lnTo>
                      <a:pt x="186" y="128"/>
                    </a:lnTo>
                    <a:lnTo>
                      <a:pt x="174" y="147"/>
                    </a:lnTo>
                    <a:lnTo>
                      <a:pt x="174" y="168"/>
                    </a:lnTo>
                    <a:lnTo>
                      <a:pt x="184" y="190"/>
                    </a:lnTo>
                    <a:lnTo>
                      <a:pt x="194" y="211"/>
                    </a:lnTo>
                    <a:lnTo>
                      <a:pt x="201" y="233"/>
                    </a:lnTo>
                    <a:lnTo>
                      <a:pt x="198" y="256"/>
                    </a:lnTo>
                    <a:lnTo>
                      <a:pt x="179" y="279"/>
                    </a:lnTo>
                    <a:lnTo>
                      <a:pt x="161" y="265"/>
                    </a:lnTo>
                    <a:lnTo>
                      <a:pt x="145" y="260"/>
                    </a:lnTo>
                    <a:lnTo>
                      <a:pt x="128" y="262"/>
                    </a:lnTo>
                    <a:lnTo>
                      <a:pt x="115" y="272"/>
                    </a:lnTo>
                    <a:lnTo>
                      <a:pt x="101" y="283"/>
                    </a:lnTo>
                    <a:lnTo>
                      <a:pt x="87" y="296"/>
                    </a:lnTo>
                    <a:lnTo>
                      <a:pt x="73" y="308"/>
                    </a:lnTo>
                    <a:lnTo>
                      <a:pt x="60" y="318"/>
                    </a:lnTo>
                    <a:lnTo>
                      <a:pt x="62" y="306"/>
                    </a:lnTo>
                    <a:lnTo>
                      <a:pt x="64" y="295"/>
                    </a:lnTo>
                    <a:lnTo>
                      <a:pt x="65" y="283"/>
                    </a:lnTo>
                    <a:lnTo>
                      <a:pt x="68" y="273"/>
                    </a:lnTo>
                    <a:lnTo>
                      <a:pt x="68" y="261"/>
                    </a:lnTo>
                    <a:lnTo>
                      <a:pt x="69" y="250"/>
                    </a:lnTo>
                    <a:lnTo>
                      <a:pt x="69" y="239"/>
                    </a:lnTo>
                    <a:lnTo>
                      <a:pt x="70" y="229"/>
                    </a:lnTo>
                    <a:lnTo>
                      <a:pt x="0" y="189"/>
                    </a:lnTo>
                    <a:lnTo>
                      <a:pt x="89" y="139"/>
                    </a:lnTo>
                    <a:lnTo>
                      <a:pt x="120" y="0"/>
                    </a:lnTo>
                    <a:lnTo>
                      <a:pt x="127" y="16"/>
                    </a:lnTo>
                    <a:lnTo>
                      <a:pt x="134" y="37"/>
                    </a:lnTo>
                    <a:lnTo>
                      <a:pt x="139" y="58"/>
                    </a:lnTo>
                    <a:lnTo>
                      <a:pt x="147" y="80"/>
                    </a:lnTo>
                    <a:lnTo>
                      <a:pt x="154" y="98"/>
                    </a:lnTo>
                    <a:lnTo>
                      <a:pt x="170" y="109"/>
                    </a:lnTo>
                    <a:lnTo>
                      <a:pt x="189" y="114"/>
                    </a:lnTo>
                    <a:lnTo>
                      <a:pt x="219" y="10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2" name="Freeform 65"/>
              <p:cNvSpPr>
                <a:spLocks/>
              </p:cNvSpPr>
              <p:nvPr/>
            </p:nvSpPr>
            <p:spPr bwMode="auto">
              <a:xfrm>
                <a:off x="3923" y="2052"/>
                <a:ext cx="139" cy="211"/>
              </a:xfrm>
              <a:custGeom>
                <a:avLst/>
                <a:gdLst>
                  <a:gd name="T0" fmla="*/ 0 w 557"/>
                  <a:gd name="T1" fmla="*/ 0 h 844"/>
                  <a:gd name="T2" fmla="*/ 0 w 557"/>
                  <a:gd name="T3" fmla="*/ 0 h 844"/>
                  <a:gd name="T4" fmla="*/ 0 w 557"/>
                  <a:gd name="T5" fmla="*/ 0 h 844"/>
                  <a:gd name="T6" fmla="*/ 0 w 557"/>
                  <a:gd name="T7" fmla="*/ 0 h 844"/>
                  <a:gd name="T8" fmla="*/ 0 w 557"/>
                  <a:gd name="T9" fmla="*/ 0 h 844"/>
                  <a:gd name="T10" fmla="*/ 0 w 557"/>
                  <a:gd name="T11" fmla="*/ 0 h 844"/>
                  <a:gd name="T12" fmla="*/ 0 w 557"/>
                  <a:gd name="T13" fmla="*/ 0 h 844"/>
                  <a:gd name="T14" fmla="*/ 0 w 557"/>
                  <a:gd name="T15" fmla="*/ 0 h 844"/>
                  <a:gd name="T16" fmla="*/ 0 w 557"/>
                  <a:gd name="T17" fmla="*/ 0 h 844"/>
                  <a:gd name="T18" fmla="*/ 0 w 557"/>
                  <a:gd name="T19" fmla="*/ 0 h 844"/>
                  <a:gd name="T20" fmla="*/ 0 w 557"/>
                  <a:gd name="T21" fmla="*/ 0 h 844"/>
                  <a:gd name="T22" fmla="*/ 0 w 557"/>
                  <a:gd name="T23" fmla="*/ 0 h 844"/>
                  <a:gd name="T24" fmla="*/ 0 w 557"/>
                  <a:gd name="T25" fmla="*/ 0 h 844"/>
                  <a:gd name="T26" fmla="*/ 0 w 557"/>
                  <a:gd name="T27" fmla="*/ 0 h 844"/>
                  <a:gd name="T28" fmla="*/ 0 w 557"/>
                  <a:gd name="T29" fmla="*/ 0 h 844"/>
                  <a:gd name="T30" fmla="*/ 0 w 557"/>
                  <a:gd name="T31" fmla="*/ 0 h 844"/>
                  <a:gd name="T32" fmla="*/ 0 w 557"/>
                  <a:gd name="T33" fmla="*/ 0 h 844"/>
                  <a:gd name="T34" fmla="*/ 0 w 557"/>
                  <a:gd name="T35" fmla="*/ 0 h 844"/>
                  <a:gd name="T36" fmla="*/ 0 w 557"/>
                  <a:gd name="T37" fmla="*/ 0 h 844"/>
                  <a:gd name="T38" fmla="*/ 0 w 557"/>
                  <a:gd name="T39" fmla="*/ 0 h 844"/>
                  <a:gd name="T40" fmla="*/ 0 w 557"/>
                  <a:gd name="T41" fmla="*/ 0 h 844"/>
                  <a:gd name="T42" fmla="*/ 0 w 557"/>
                  <a:gd name="T43" fmla="*/ 0 h 844"/>
                  <a:gd name="T44" fmla="*/ 0 w 557"/>
                  <a:gd name="T45" fmla="*/ 0 h 844"/>
                  <a:gd name="T46" fmla="*/ 0 w 557"/>
                  <a:gd name="T47" fmla="*/ 0 h 844"/>
                  <a:gd name="T48" fmla="*/ 0 w 557"/>
                  <a:gd name="T49" fmla="*/ 0 h 844"/>
                  <a:gd name="T50" fmla="*/ 0 w 557"/>
                  <a:gd name="T51" fmla="*/ 0 h 844"/>
                  <a:gd name="T52" fmla="*/ 0 w 557"/>
                  <a:gd name="T53" fmla="*/ 0 h 844"/>
                  <a:gd name="T54" fmla="*/ 0 w 557"/>
                  <a:gd name="T55" fmla="*/ 0 h 844"/>
                  <a:gd name="T56" fmla="*/ 0 w 557"/>
                  <a:gd name="T57" fmla="*/ 0 h 844"/>
                  <a:gd name="T58" fmla="*/ 0 w 557"/>
                  <a:gd name="T59" fmla="*/ 0 h 844"/>
                  <a:gd name="T60" fmla="*/ 0 w 557"/>
                  <a:gd name="T61" fmla="*/ 0 h 844"/>
                  <a:gd name="T62" fmla="*/ 0 w 557"/>
                  <a:gd name="T63" fmla="*/ 0 h 844"/>
                  <a:gd name="T64" fmla="*/ 0 w 557"/>
                  <a:gd name="T65" fmla="*/ 0 h 844"/>
                  <a:gd name="T66" fmla="*/ 0 w 557"/>
                  <a:gd name="T67" fmla="*/ 0 h 844"/>
                  <a:gd name="T68" fmla="*/ 0 w 557"/>
                  <a:gd name="T69" fmla="*/ 0 h 844"/>
                  <a:gd name="T70" fmla="*/ 0 w 557"/>
                  <a:gd name="T71" fmla="*/ 0 h 844"/>
                  <a:gd name="T72" fmla="*/ 0 w 557"/>
                  <a:gd name="T73" fmla="*/ 0 h 844"/>
                  <a:gd name="T74" fmla="*/ 0 w 557"/>
                  <a:gd name="T75" fmla="*/ 0 h 844"/>
                  <a:gd name="T76" fmla="*/ 0 w 557"/>
                  <a:gd name="T77" fmla="*/ 0 h 844"/>
                  <a:gd name="T78" fmla="*/ 0 w 557"/>
                  <a:gd name="T79" fmla="*/ 0 h 844"/>
                  <a:gd name="T80" fmla="*/ 0 w 557"/>
                  <a:gd name="T81" fmla="*/ 0 h 844"/>
                  <a:gd name="T82" fmla="*/ 0 w 557"/>
                  <a:gd name="T83" fmla="*/ 0 h 844"/>
                  <a:gd name="T84" fmla="*/ 0 w 557"/>
                  <a:gd name="T85" fmla="*/ 0 h 844"/>
                  <a:gd name="T86" fmla="*/ 0 w 557"/>
                  <a:gd name="T87" fmla="*/ 0 h 844"/>
                  <a:gd name="T88" fmla="*/ 0 w 557"/>
                  <a:gd name="T89" fmla="*/ 0 h 844"/>
                  <a:gd name="T90" fmla="*/ 0 w 557"/>
                  <a:gd name="T91" fmla="*/ 0 h 844"/>
                  <a:gd name="T92" fmla="*/ 0 w 557"/>
                  <a:gd name="T93" fmla="*/ 0 h 844"/>
                  <a:gd name="T94" fmla="*/ 0 w 557"/>
                  <a:gd name="T95" fmla="*/ 0 h 844"/>
                  <a:gd name="T96" fmla="*/ 0 w 557"/>
                  <a:gd name="T97" fmla="*/ 0 h 844"/>
                  <a:gd name="T98" fmla="*/ 0 w 557"/>
                  <a:gd name="T99" fmla="*/ 0 h 844"/>
                  <a:gd name="T100" fmla="*/ 0 w 557"/>
                  <a:gd name="T101" fmla="*/ 0 h 844"/>
                  <a:gd name="T102" fmla="*/ 0 w 557"/>
                  <a:gd name="T103" fmla="*/ 0 h 844"/>
                  <a:gd name="T104" fmla="*/ 0 w 557"/>
                  <a:gd name="T105" fmla="*/ 0 h 844"/>
                  <a:gd name="T106" fmla="*/ 0 w 557"/>
                  <a:gd name="T107" fmla="*/ 0 h 844"/>
                  <a:gd name="T108" fmla="*/ 0 w 557"/>
                  <a:gd name="T109" fmla="*/ 0 h 844"/>
                  <a:gd name="T110" fmla="*/ 0 w 557"/>
                  <a:gd name="T111" fmla="*/ 0 h 844"/>
                  <a:gd name="T112" fmla="*/ 0 w 557"/>
                  <a:gd name="T113" fmla="*/ 0 h 844"/>
                  <a:gd name="T114" fmla="*/ 0 w 557"/>
                  <a:gd name="T115" fmla="*/ 0 h 844"/>
                  <a:gd name="T116" fmla="*/ 0 w 557"/>
                  <a:gd name="T117" fmla="*/ 0 h 844"/>
                  <a:gd name="T118" fmla="*/ 0 w 557"/>
                  <a:gd name="T119" fmla="*/ 0 h 844"/>
                  <a:gd name="T120" fmla="*/ 0 w 557"/>
                  <a:gd name="T121" fmla="*/ 0 h 844"/>
                  <a:gd name="T122" fmla="*/ 0 w 557"/>
                  <a:gd name="T123" fmla="*/ 0 h 844"/>
                  <a:gd name="T124" fmla="*/ 0 w 557"/>
                  <a:gd name="T125" fmla="*/ 0 h 8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7"/>
                  <a:gd name="T190" fmla="*/ 0 h 844"/>
                  <a:gd name="T191" fmla="*/ 557 w 557"/>
                  <a:gd name="T192" fmla="*/ 844 h 8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7" h="844">
                    <a:moveTo>
                      <a:pt x="398" y="25"/>
                    </a:moveTo>
                    <a:lnTo>
                      <a:pt x="393" y="42"/>
                    </a:lnTo>
                    <a:lnTo>
                      <a:pt x="393" y="59"/>
                    </a:lnTo>
                    <a:lnTo>
                      <a:pt x="397" y="75"/>
                    </a:lnTo>
                    <a:lnTo>
                      <a:pt x="407" y="90"/>
                    </a:lnTo>
                    <a:lnTo>
                      <a:pt x="418" y="102"/>
                    </a:lnTo>
                    <a:lnTo>
                      <a:pt x="433" y="115"/>
                    </a:lnTo>
                    <a:lnTo>
                      <a:pt x="448" y="124"/>
                    </a:lnTo>
                    <a:lnTo>
                      <a:pt x="467" y="134"/>
                    </a:lnTo>
                    <a:lnTo>
                      <a:pt x="478" y="135"/>
                    </a:lnTo>
                    <a:lnTo>
                      <a:pt x="489" y="134"/>
                    </a:lnTo>
                    <a:lnTo>
                      <a:pt x="500" y="132"/>
                    </a:lnTo>
                    <a:lnTo>
                      <a:pt x="512" y="131"/>
                    </a:lnTo>
                    <a:lnTo>
                      <a:pt x="523" y="129"/>
                    </a:lnTo>
                    <a:lnTo>
                      <a:pt x="535" y="131"/>
                    </a:lnTo>
                    <a:lnTo>
                      <a:pt x="545" y="134"/>
                    </a:lnTo>
                    <a:lnTo>
                      <a:pt x="557" y="144"/>
                    </a:lnTo>
                    <a:lnTo>
                      <a:pt x="538" y="154"/>
                    </a:lnTo>
                    <a:lnTo>
                      <a:pt x="534" y="148"/>
                    </a:lnTo>
                    <a:lnTo>
                      <a:pt x="526" y="148"/>
                    </a:lnTo>
                    <a:lnTo>
                      <a:pt x="515" y="147"/>
                    </a:lnTo>
                    <a:lnTo>
                      <a:pt x="508" y="144"/>
                    </a:lnTo>
                    <a:lnTo>
                      <a:pt x="497" y="157"/>
                    </a:lnTo>
                    <a:lnTo>
                      <a:pt x="496" y="168"/>
                    </a:lnTo>
                    <a:lnTo>
                      <a:pt x="500" y="178"/>
                    </a:lnTo>
                    <a:lnTo>
                      <a:pt x="509" y="188"/>
                    </a:lnTo>
                    <a:lnTo>
                      <a:pt x="516" y="197"/>
                    </a:lnTo>
                    <a:lnTo>
                      <a:pt x="523" y="207"/>
                    </a:lnTo>
                    <a:lnTo>
                      <a:pt x="523" y="219"/>
                    </a:lnTo>
                    <a:lnTo>
                      <a:pt x="517" y="233"/>
                    </a:lnTo>
                    <a:lnTo>
                      <a:pt x="509" y="230"/>
                    </a:lnTo>
                    <a:lnTo>
                      <a:pt x="500" y="222"/>
                    </a:lnTo>
                    <a:lnTo>
                      <a:pt x="489" y="210"/>
                    </a:lnTo>
                    <a:lnTo>
                      <a:pt x="479" y="199"/>
                    </a:lnTo>
                    <a:lnTo>
                      <a:pt x="467" y="186"/>
                    </a:lnTo>
                    <a:lnTo>
                      <a:pt x="455" y="178"/>
                    </a:lnTo>
                    <a:lnTo>
                      <a:pt x="441" y="172"/>
                    </a:lnTo>
                    <a:lnTo>
                      <a:pt x="428" y="173"/>
                    </a:lnTo>
                    <a:lnTo>
                      <a:pt x="419" y="213"/>
                    </a:lnTo>
                    <a:lnTo>
                      <a:pt x="410" y="208"/>
                    </a:lnTo>
                    <a:lnTo>
                      <a:pt x="402" y="203"/>
                    </a:lnTo>
                    <a:lnTo>
                      <a:pt x="394" y="196"/>
                    </a:lnTo>
                    <a:lnTo>
                      <a:pt x="386" y="191"/>
                    </a:lnTo>
                    <a:lnTo>
                      <a:pt x="377" y="184"/>
                    </a:lnTo>
                    <a:lnTo>
                      <a:pt x="369" y="182"/>
                    </a:lnTo>
                    <a:lnTo>
                      <a:pt x="358" y="180"/>
                    </a:lnTo>
                    <a:lnTo>
                      <a:pt x="348" y="183"/>
                    </a:lnTo>
                    <a:lnTo>
                      <a:pt x="346" y="195"/>
                    </a:lnTo>
                    <a:lnTo>
                      <a:pt x="342" y="206"/>
                    </a:lnTo>
                    <a:lnTo>
                      <a:pt x="334" y="213"/>
                    </a:lnTo>
                    <a:lnTo>
                      <a:pt x="325" y="221"/>
                    </a:lnTo>
                    <a:lnTo>
                      <a:pt x="316" y="228"/>
                    </a:lnTo>
                    <a:lnTo>
                      <a:pt x="306" y="235"/>
                    </a:lnTo>
                    <a:lnTo>
                      <a:pt x="296" y="243"/>
                    </a:lnTo>
                    <a:lnTo>
                      <a:pt x="288" y="254"/>
                    </a:lnTo>
                    <a:lnTo>
                      <a:pt x="296" y="262"/>
                    </a:lnTo>
                    <a:lnTo>
                      <a:pt x="306" y="269"/>
                    </a:lnTo>
                    <a:lnTo>
                      <a:pt x="316" y="273"/>
                    </a:lnTo>
                    <a:lnTo>
                      <a:pt x="325" y="278"/>
                    </a:lnTo>
                    <a:lnTo>
                      <a:pt x="334" y="283"/>
                    </a:lnTo>
                    <a:lnTo>
                      <a:pt x="342" y="290"/>
                    </a:lnTo>
                    <a:lnTo>
                      <a:pt x="346" y="299"/>
                    </a:lnTo>
                    <a:lnTo>
                      <a:pt x="348" y="313"/>
                    </a:lnTo>
                    <a:lnTo>
                      <a:pt x="279" y="363"/>
                    </a:lnTo>
                    <a:lnTo>
                      <a:pt x="282" y="372"/>
                    </a:lnTo>
                    <a:lnTo>
                      <a:pt x="288" y="377"/>
                    </a:lnTo>
                    <a:lnTo>
                      <a:pt x="295" y="380"/>
                    </a:lnTo>
                    <a:lnTo>
                      <a:pt x="305" y="383"/>
                    </a:lnTo>
                    <a:lnTo>
                      <a:pt x="312" y="380"/>
                    </a:lnTo>
                    <a:lnTo>
                      <a:pt x="321" y="379"/>
                    </a:lnTo>
                    <a:lnTo>
                      <a:pt x="330" y="376"/>
                    </a:lnTo>
                    <a:lnTo>
                      <a:pt x="338" y="373"/>
                    </a:lnTo>
                    <a:lnTo>
                      <a:pt x="359" y="363"/>
                    </a:lnTo>
                    <a:lnTo>
                      <a:pt x="358" y="376"/>
                    </a:lnTo>
                    <a:lnTo>
                      <a:pt x="356" y="395"/>
                    </a:lnTo>
                    <a:lnTo>
                      <a:pt x="351" y="416"/>
                    </a:lnTo>
                    <a:lnTo>
                      <a:pt x="345" y="439"/>
                    </a:lnTo>
                    <a:lnTo>
                      <a:pt x="334" y="461"/>
                    </a:lnTo>
                    <a:lnTo>
                      <a:pt x="320" y="479"/>
                    </a:lnTo>
                    <a:lnTo>
                      <a:pt x="301" y="493"/>
                    </a:lnTo>
                    <a:lnTo>
                      <a:pt x="279" y="502"/>
                    </a:lnTo>
                    <a:lnTo>
                      <a:pt x="270" y="506"/>
                    </a:lnTo>
                    <a:lnTo>
                      <a:pt x="261" y="511"/>
                    </a:lnTo>
                    <a:lnTo>
                      <a:pt x="253" y="512"/>
                    </a:lnTo>
                    <a:lnTo>
                      <a:pt x="245" y="513"/>
                    </a:lnTo>
                    <a:lnTo>
                      <a:pt x="235" y="513"/>
                    </a:lnTo>
                    <a:lnTo>
                      <a:pt x="229" y="517"/>
                    </a:lnTo>
                    <a:lnTo>
                      <a:pt x="222" y="523"/>
                    </a:lnTo>
                    <a:lnTo>
                      <a:pt x="219" y="532"/>
                    </a:lnTo>
                    <a:lnTo>
                      <a:pt x="235" y="544"/>
                    </a:lnTo>
                    <a:lnTo>
                      <a:pt x="250" y="560"/>
                    </a:lnTo>
                    <a:lnTo>
                      <a:pt x="262" y="578"/>
                    </a:lnTo>
                    <a:lnTo>
                      <a:pt x="272" y="600"/>
                    </a:lnTo>
                    <a:lnTo>
                      <a:pt x="279" y="621"/>
                    </a:lnTo>
                    <a:lnTo>
                      <a:pt x="284" y="644"/>
                    </a:lnTo>
                    <a:lnTo>
                      <a:pt x="286" y="667"/>
                    </a:lnTo>
                    <a:lnTo>
                      <a:pt x="288" y="691"/>
                    </a:lnTo>
                    <a:lnTo>
                      <a:pt x="286" y="717"/>
                    </a:lnTo>
                    <a:lnTo>
                      <a:pt x="279" y="738"/>
                    </a:lnTo>
                    <a:lnTo>
                      <a:pt x="265" y="756"/>
                    </a:lnTo>
                    <a:lnTo>
                      <a:pt x="248" y="773"/>
                    </a:lnTo>
                    <a:lnTo>
                      <a:pt x="229" y="787"/>
                    </a:lnTo>
                    <a:lnTo>
                      <a:pt x="209" y="802"/>
                    </a:lnTo>
                    <a:lnTo>
                      <a:pt x="192" y="820"/>
                    </a:lnTo>
                    <a:lnTo>
                      <a:pt x="179" y="840"/>
                    </a:lnTo>
                    <a:lnTo>
                      <a:pt x="167" y="842"/>
                    </a:lnTo>
                    <a:lnTo>
                      <a:pt x="156" y="844"/>
                    </a:lnTo>
                    <a:lnTo>
                      <a:pt x="145" y="842"/>
                    </a:lnTo>
                    <a:lnTo>
                      <a:pt x="135" y="840"/>
                    </a:lnTo>
                    <a:lnTo>
                      <a:pt x="125" y="835"/>
                    </a:lnTo>
                    <a:lnTo>
                      <a:pt x="116" y="828"/>
                    </a:lnTo>
                    <a:lnTo>
                      <a:pt x="106" y="820"/>
                    </a:lnTo>
                    <a:lnTo>
                      <a:pt x="100" y="811"/>
                    </a:lnTo>
                    <a:lnTo>
                      <a:pt x="114" y="799"/>
                    </a:lnTo>
                    <a:lnTo>
                      <a:pt x="130" y="788"/>
                    </a:lnTo>
                    <a:lnTo>
                      <a:pt x="145" y="776"/>
                    </a:lnTo>
                    <a:lnTo>
                      <a:pt x="162" y="765"/>
                    </a:lnTo>
                    <a:lnTo>
                      <a:pt x="176" y="754"/>
                    </a:lnTo>
                    <a:lnTo>
                      <a:pt x="189" y="743"/>
                    </a:lnTo>
                    <a:lnTo>
                      <a:pt x="199" y="731"/>
                    </a:lnTo>
                    <a:lnTo>
                      <a:pt x="209" y="721"/>
                    </a:lnTo>
                    <a:lnTo>
                      <a:pt x="193" y="716"/>
                    </a:lnTo>
                    <a:lnTo>
                      <a:pt x="179" y="717"/>
                    </a:lnTo>
                    <a:lnTo>
                      <a:pt x="163" y="722"/>
                    </a:lnTo>
                    <a:lnTo>
                      <a:pt x="149" y="731"/>
                    </a:lnTo>
                    <a:lnTo>
                      <a:pt x="133" y="739"/>
                    </a:lnTo>
                    <a:lnTo>
                      <a:pt x="119" y="750"/>
                    </a:lnTo>
                    <a:lnTo>
                      <a:pt x="104" y="761"/>
                    </a:lnTo>
                    <a:lnTo>
                      <a:pt x="90" y="771"/>
                    </a:lnTo>
                    <a:lnTo>
                      <a:pt x="78" y="746"/>
                    </a:lnTo>
                    <a:lnTo>
                      <a:pt x="80" y="726"/>
                    </a:lnTo>
                    <a:lnTo>
                      <a:pt x="91" y="708"/>
                    </a:lnTo>
                    <a:lnTo>
                      <a:pt x="111" y="693"/>
                    </a:lnTo>
                    <a:lnTo>
                      <a:pt x="132" y="678"/>
                    </a:lnTo>
                    <a:lnTo>
                      <a:pt x="157" y="664"/>
                    </a:lnTo>
                    <a:lnTo>
                      <a:pt x="180" y="647"/>
                    </a:lnTo>
                    <a:lnTo>
                      <a:pt x="199" y="631"/>
                    </a:lnTo>
                    <a:lnTo>
                      <a:pt x="206" y="632"/>
                    </a:lnTo>
                    <a:lnTo>
                      <a:pt x="212" y="634"/>
                    </a:lnTo>
                    <a:lnTo>
                      <a:pt x="217" y="635"/>
                    </a:lnTo>
                    <a:lnTo>
                      <a:pt x="219" y="631"/>
                    </a:lnTo>
                    <a:lnTo>
                      <a:pt x="221" y="623"/>
                    </a:lnTo>
                    <a:lnTo>
                      <a:pt x="217" y="616"/>
                    </a:lnTo>
                    <a:lnTo>
                      <a:pt x="211" y="608"/>
                    </a:lnTo>
                    <a:lnTo>
                      <a:pt x="209" y="602"/>
                    </a:lnTo>
                    <a:lnTo>
                      <a:pt x="196" y="605"/>
                    </a:lnTo>
                    <a:lnTo>
                      <a:pt x="183" y="609"/>
                    </a:lnTo>
                    <a:lnTo>
                      <a:pt x="168" y="613"/>
                    </a:lnTo>
                    <a:lnTo>
                      <a:pt x="154" y="617"/>
                    </a:lnTo>
                    <a:lnTo>
                      <a:pt x="138" y="619"/>
                    </a:lnTo>
                    <a:lnTo>
                      <a:pt x="124" y="619"/>
                    </a:lnTo>
                    <a:lnTo>
                      <a:pt x="111" y="616"/>
                    </a:lnTo>
                    <a:lnTo>
                      <a:pt x="100" y="611"/>
                    </a:lnTo>
                    <a:lnTo>
                      <a:pt x="108" y="592"/>
                    </a:lnTo>
                    <a:lnTo>
                      <a:pt x="120" y="576"/>
                    </a:lnTo>
                    <a:lnTo>
                      <a:pt x="133" y="559"/>
                    </a:lnTo>
                    <a:lnTo>
                      <a:pt x="150" y="546"/>
                    </a:lnTo>
                    <a:lnTo>
                      <a:pt x="165" y="533"/>
                    </a:lnTo>
                    <a:lnTo>
                      <a:pt x="181" y="524"/>
                    </a:lnTo>
                    <a:lnTo>
                      <a:pt x="196" y="516"/>
                    </a:lnTo>
                    <a:lnTo>
                      <a:pt x="209" y="512"/>
                    </a:lnTo>
                    <a:lnTo>
                      <a:pt x="207" y="502"/>
                    </a:lnTo>
                    <a:lnTo>
                      <a:pt x="202" y="495"/>
                    </a:lnTo>
                    <a:lnTo>
                      <a:pt x="195" y="492"/>
                    </a:lnTo>
                    <a:lnTo>
                      <a:pt x="188" y="492"/>
                    </a:lnTo>
                    <a:lnTo>
                      <a:pt x="179" y="492"/>
                    </a:lnTo>
                    <a:lnTo>
                      <a:pt x="170" y="494"/>
                    </a:lnTo>
                    <a:lnTo>
                      <a:pt x="164" y="498"/>
                    </a:lnTo>
                    <a:lnTo>
                      <a:pt x="159" y="502"/>
                    </a:lnTo>
                    <a:lnTo>
                      <a:pt x="69" y="571"/>
                    </a:lnTo>
                    <a:lnTo>
                      <a:pt x="62" y="569"/>
                    </a:lnTo>
                    <a:lnTo>
                      <a:pt x="56" y="565"/>
                    </a:lnTo>
                    <a:lnTo>
                      <a:pt x="51" y="557"/>
                    </a:lnTo>
                    <a:lnTo>
                      <a:pt x="48" y="550"/>
                    </a:lnTo>
                    <a:lnTo>
                      <a:pt x="44" y="541"/>
                    </a:lnTo>
                    <a:lnTo>
                      <a:pt x="45" y="533"/>
                    </a:lnTo>
                    <a:lnTo>
                      <a:pt x="45" y="526"/>
                    </a:lnTo>
                    <a:lnTo>
                      <a:pt x="50" y="521"/>
                    </a:lnTo>
                    <a:lnTo>
                      <a:pt x="80" y="514"/>
                    </a:lnTo>
                    <a:lnTo>
                      <a:pt x="108" y="502"/>
                    </a:lnTo>
                    <a:lnTo>
                      <a:pt x="132" y="486"/>
                    </a:lnTo>
                    <a:lnTo>
                      <a:pt x="156" y="466"/>
                    </a:lnTo>
                    <a:lnTo>
                      <a:pt x="178" y="444"/>
                    </a:lnTo>
                    <a:lnTo>
                      <a:pt x="201" y="423"/>
                    </a:lnTo>
                    <a:lnTo>
                      <a:pt x="223" y="401"/>
                    </a:lnTo>
                    <a:lnTo>
                      <a:pt x="249" y="383"/>
                    </a:lnTo>
                    <a:lnTo>
                      <a:pt x="222" y="377"/>
                    </a:lnTo>
                    <a:lnTo>
                      <a:pt x="198" y="384"/>
                    </a:lnTo>
                    <a:lnTo>
                      <a:pt x="176" y="397"/>
                    </a:lnTo>
                    <a:lnTo>
                      <a:pt x="154" y="414"/>
                    </a:lnTo>
                    <a:lnTo>
                      <a:pt x="131" y="429"/>
                    </a:lnTo>
                    <a:lnTo>
                      <a:pt x="108" y="441"/>
                    </a:lnTo>
                    <a:lnTo>
                      <a:pt x="83" y="442"/>
                    </a:lnTo>
                    <a:lnTo>
                      <a:pt x="60" y="432"/>
                    </a:lnTo>
                    <a:lnTo>
                      <a:pt x="76" y="414"/>
                    </a:lnTo>
                    <a:lnTo>
                      <a:pt x="95" y="397"/>
                    </a:lnTo>
                    <a:lnTo>
                      <a:pt x="116" y="380"/>
                    </a:lnTo>
                    <a:lnTo>
                      <a:pt x="138" y="365"/>
                    </a:lnTo>
                    <a:lnTo>
                      <a:pt x="158" y="348"/>
                    </a:lnTo>
                    <a:lnTo>
                      <a:pt x="178" y="332"/>
                    </a:lnTo>
                    <a:lnTo>
                      <a:pt x="195" y="312"/>
                    </a:lnTo>
                    <a:lnTo>
                      <a:pt x="209" y="293"/>
                    </a:lnTo>
                    <a:lnTo>
                      <a:pt x="183" y="296"/>
                    </a:lnTo>
                    <a:lnTo>
                      <a:pt x="158" y="306"/>
                    </a:lnTo>
                    <a:lnTo>
                      <a:pt x="133" y="321"/>
                    </a:lnTo>
                    <a:lnTo>
                      <a:pt x="111" y="339"/>
                    </a:lnTo>
                    <a:lnTo>
                      <a:pt x="88" y="358"/>
                    </a:lnTo>
                    <a:lnTo>
                      <a:pt x="65" y="376"/>
                    </a:lnTo>
                    <a:lnTo>
                      <a:pt x="42" y="390"/>
                    </a:lnTo>
                    <a:lnTo>
                      <a:pt x="21" y="402"/>
                    </a:lnTo>
                    <a:lnTo>
                      <a:pt x="0" y="402"/>
                    </a:lnTo>
                    <a:lnTo>
                      <a:pt x="3" y="379"/>
                    </a:lnTo>
                    <a:lnTo>
                      <a:pt x="9" y="358"/>
                    </a:lnTo>
                    <a:lnTo>
                      <a:pt x="15" y="337"/>
                    </a:lnTo>
                    <a:lnTo>
                      <a:pt x="26" y="319"/>
                    </a:lnTo>
                    <a:lnTo>
                      <a:pt x="37" y="301"/>
                    </a:lnTo>
                    <a:lnTo>
                      <a:pt x="51" y="288"/>
                    </a:lnTo>
                    <a:lnTo>
                      <a:pt x="68" y="278"/>
                    </a:lnTo>
                    <a:lnTo>
                      <a:pt x="90" y="273"/>
                    </a:lnTo>
                    <a:lnTo>
                      <a:pt x="100" y="273"/>
                    </a:lnTo>
                    <a:lnTo>
                      <a:pt x="111" y="276"/>
                    </a:lnTo>
                    <a:lnTo>
                      <a:pt x="121" y="280"/>
                    </a:lnTo>
                    <a:lnTo>
                      <a:pt x="132" y="283"/>
                    </a:lnTo>
                    <a:lnTo>
                      <a:pt x="142" y="283"/>
                    </a:lnTo>
                    <a:lnTo>
                      <a:pt x="152" y="281"/>
                    </a:lnTo>
                    <a:lnTo>
                      <a:pt x="160" y="274"/>
                    </a:lnTo>
                    <a:lnTo>
                      <a:pt x="169" y="263"/>
                    </a:lnTo>
                    <a:lnTo>
                      <a:pt x="163" y="244"/>
                    </a:lnTo>
                    <a:lnTo>
                      <a:pt x="159" y="226"/>
                    </a:lnTo>
                    <a:lnTo>
                      <a:pt x="158" y="210"/>
                    </a:lnTo>
                    <a:lnTo>
                      <a:pt x="160" y="194"/>
                    </a:lnTo>
                    <a:lnTo>
                      <a:pt x="164" y="178"/>
                    </a:lnTo>
                    <a:lnTo>
                      <a:pt x="170" y="164"/>
                    </a:lnTo>
                    <a:lnTo>
                      <a:pt x="179" y="148"/>
                    </a:lnTo>
                    <a:lnTo>
                      <a:pt x="190" y="134"/>
                    </a:lnTo>
                    <a:lnTo>
                      <a:pt x="249" y="123"/>
                    </a:lnTo>
                    <a:lnTo>
                      <a:pt x="243" y="106"/>
                    </a:lnTo>
                    <a:lnTo>
                      <a:pt x="240" y="88"/>
                    </a:lnTo>
                    <a:lnTo>
                      <a:pt x="240" y="67"/>
                    </a:lnTo>
                    <a:lnTo>
                      <a:pt x="243" y="49"/>
                    </a:lnTo>
                    <a:lnTo>
                      <a:pt x="249" y="30"/>
                    </a:lnTo>
                    <a:lnTo>
                      <a:pt x="261" y="16"/>
                    </a:lnTo>
                    <a:lnTo>
                      <a:pt x="278" y="6"/>
                    </a:lnTo>
                    <a:lnTo>
                      <a:pt x="298" y="4"/>
                    </a:lnTo>
                    <a:lnTo>
                      <a:pt x="311" y="0"/>
                    </a:lnTo>
                    <a:lnTo>
                      <a:pt x="325" y="0"/>
                    </a:lnTo>
                    <a:lnTo>
                      <a:pt x="338" y="0"/>
                    </a:lnTo>
                    <a:lnTo>
                      <a:pt x="351" y="3"/>
                    </a:lnTo>
                    <a:lnTo>
                      <a:pt x="362" y="5"/>
                    </a:lnTo>
                    <a:lnTo>
                      <a:pt x="374" y="11"/>
                    </a:lnTo>
                    <a:lnTo>
                      <a:pt x="386" y="16"/>
                    </a:lnTo>
                    <a:lnTo>
                      <a:pt x="398" y="25"/>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3" name="Freeform 66"/>
              <p:cNvSpPr>
                <a:spLocks/>
              </p:cNvSpPr>
              <p:nvPr/>
            </p:nvSpPr>
            <p:spPr bwMode="auto">
              <a:xfrm>
                <a:off x="3998" y="2108"/>
                <a:ext cx="141" cy="129"/>
              </a:xfrm>
              <a:custGeom>
                <a:avLst/>
                <a:gdLst>
                  <a:gd name="T0" fmla="*/ 0 w 567"/>
                  <a:gd name="T1" fmla="*/ 0 h 519"/>
                  <a:gd name="T2" fmla="*/ 0 w 567"/>
                  <a:gd name="T3" fmla="*/ 0 h 519"/>
                  <a:gd name="T4" fmla="*/ 0 w 567"/>
                  <a:gd name="T5" fmla="*/ 0 h 519"/>
                  <a:gd name="T6" fmla="*/ 0 w 567"/>
                  <a:gd name="T7" fmla="*/ 0 h 519"/>
                  <a:gd name="T8" fmla="*/ 0 w 567"/>
                  <a:gd name="T9" fmla="*/ 0 h 519"/>
                  <a:gd name="T10" fmla="*/ 0 w 567"/>
                  <a:gd name="T11" fmla="*/ 0 h 519"/>
                  <a:gd name="T12" fmla="*/ 0 w 567"/>
                  <a:gd name="T13" fmla="*/ 0 h 519"/>
                  <a:gd name="T14" fmla="*/ 0 w 567"/>
                  <a:gd name="T15" fmla="*/ 0 h 519"/>
                  <a:gd name="T16" fmla="*/ 0 w 567"/>
                  <a:gd name="T17" fmla="*/ 0 h 519"/>
                  <a:gd name="T18" fmla="*/ 0 w 567"/>
                  <a:gd name="T19" fmla="*/ 0 h 519"/>
                  <a:gd name="T20" fmla="*/ 0 w 567"/>
                  <a:gd name="T21" fmla="*/ 0 h 519"/>
                  <a:gd name="T22" fmla="*/ 0 w 567"/>
                  <a:gd name="T23" fmla="*/ 0 h 519"/>
                  <a:gd name="T24" fmla="*/ 0 w 567"/>
                  <a:gd name="T25" fmla="*/ 0 h 519"/>
                  <a:gd name="T26" fmla="*/ 0 w 567"/>
                  <a:gd name="T27" fmla="*/ 0 h 519"/>
                  <a:gd name="T28" fmla="*/ 0 w 567"/>
                  <a:gd name="T29" fmla="*/ 0 h 519"/>
                  <a:gd name="T30" fmla="*/ 0 w 567"/>
                  <a:gd name="T31" fmla="*/ 0 h 519"/>
                  <a:gd name="T32" fmla="*/ 0 w 567"/>
                  <a:gd name="T33" fmla="*/ 0 h 519"/>
                  <a:gd name="T34" fmla="*/ 0 w 567"/>
                  <a:gd name="T35" fmla="*/ 0 h 519"/>
                  <a:gd name="T36" fmla="*/ 0 w 567"/>
                  <a:gd name="T37" fmla="*/ 0 h 519"/>
                  <a:gd name="T38" fmla="*/ 0 w 567"/>
                  <a:gd name="T39" fmla="*/ 0 h 519"/>
                  <a:gd name="T40" fmla="*/ 0 w 567"/>
                  <a:gd name="T41" fmla="*/ 0 h 519"/>
                  <a:gd name="T42" fmla="*/ 0 w 567"/>
                  <a:gd name="T43" fmla="*/ 0 h 519"/>
                  <a:gd name="T44" fmla="*/ 0 w 567"/>
                  <a:gd name="T45" fmla="*/ 0 h 519"/>
                  <a:gd name="T46" fmla="*/ 0 w 567"/>
                  <a:gd name="T47" fmla="*/ 0 h 519"/>
                  <a:gd name="T48" fmla="*/ 0 w 567"/>
                  <a:gd name="T49" fmla="*/ 0 h 519"/>
                  <a:gd name="T50" fmla="*/ 0 w 567"/>
                  <a:gd name="T51" fmla="*/ 0 h 519"/>
                  <a:gd name="T52" fmla="*/ 0 w 567"/>
                  <a:gd name="T53" fmla="*/ 0 h 519"/>
                  <a:gd name="T54" fmla="*/ 0 w 567"/>
                  <a:gd name="T55" fmla="*/ 0 h 519"/>
                  <a:gd name="T56" fmla="*/ 0 w 567"/>
                  <a:gd name="T57" fmla="*/ 0 h 519"/>
                  <a:gd name="T58" fmla="*/ 0 w 567"/>
                  <a:gd name="T59" fmla="*/ 0 h 519"/>
                  <a:gd name="T60" fmla="*/ 0 w 567"/>
                  <a:gd name="T61" fmla="*/ 0 h 519"/>
                  <a:gd name="T62" fmla="*/ 0 w 567"/>
                  <a:gd name="T63" fmla="*/ 0 h 519"/>
                  <a:gd name="T64" fmla="*/ 0 w 567"/>
                  <a:gd name="T65" fmla="*/ 0 h 519"/>
                  <a:gd name="T66" fmla="*/ 0 w 567"/>
                  <a:gd name="T67" fmla="*/ 0 h 519"/>
                  <a:gd name="T68" fmla="*/ 0 w 567"/>
                  <a:gd name="T69" fmla="*/ 0 h 519"/>
                  <a:gd name="T70" fmla="*/ 0 w 567"/>
                  <a:gd name="T71" fmla="*/ 0 h 519"/>
                  <a:gd name="T72" fmla="*/ 0 w 567"/>
                  <a:gd name="T73" fmla="*/ 0 h 519"/>
                  <a:gd name="T74" fmla="*/ 0 w 567"/>
                  <a:gd name="T75" fmla="*/ 0 h 519"/>
                  <a:gd name="T76" fmla="*/ 0 w 567"/>
                  <a:gd name="T77" fmla="*/ 0 h 519"/>
                  <a:gd name="T78" fmla="*/ 0 w 567"/>
                  <a:gd name="T79" fmla="*/ 0 h 519"/>
                  <a:gd name="T80" fmla="*/ 0 w 567"/>
                  <a:gd name="T81" fmla="*/ 0 h 519"/>
                  <a:gd name="T82" fmla="*/ 0 w 567"/>
                  <a:gd name="T83" fmla="*/ 0 h 519"/>
                  <a:gd name="T84" fmla="*/ 0 w 567"/>
                  <a:gd name="T85" fmla="*/ 0 h 5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7"/>
                  <a:gd name="T130" fmla="*/ 0 h 519"/>
                  <a:gd name="T131" fmla="*/ 567 w 567"/>
                  <a:gd name="T132" fmla="*/ 519 h 5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7" h="519">
                    <a:moveTo>
                      <a:pt x="567" y="31"/>
                    </a:moveTo>
                    <a:lnTo>
                      <a:pt x="546" y="46"/>
                    </a:lnTo>
                    <a:lnTo>
                      <a:pt x="534" y="64"/>
                    </a:lnTo>
                    <a:lnTo>
                      <a:pt x="528" y="84"/>
                    </a:lnTo>
                    <a:lnTo>
                      <a:pt x="528" y="106"/>
                    </a:lnTo>
                    <a:lnTo>
                      <a:pt x="531" y="129"/>
                    </a:lnTo>
                    <a:lnTo>
                      <a:pt x="533" y="153"/>
                    </a:lnTo>
                    <a:lnTo>
                      <a:pt x="532" y="176"/>
                    </a:lnTo>
                    <a:lnTo>
                      <a:pt x="528" y="200"/>
                    </a:lnTo>
                    <a:lnTo>
                      <a:pt x="524" y="232"/>
                    </a:lnTo>
                    <a:lnTo>
                      <a:pt x="523" y="268"/>
                    </a:lnTo>
                    <a:lnTo>
                      <a:pt x="523" y="303"/>
                    </a:lnTo>
                    <a:lnTo>
                      <a:pt x="524" y="340"/>
                    </a:lnTo>
                    <a:lnTo>
                      <a:pt x="524" y="375"/>
                    </a:lnTo>
                    <a:lnTo>
                      <a:pt x="526" y="413"/>
                    </a:lnTo>
                    <a:lnTo>
                      <a:pt x="527" y="450"/>
                    </a:lnTo>
                    <a:lnTo>
                      <a:pt x="528" y="488"/>
                    </a:lnTo>
                    <a:lnTo>
                      <a:pt x="493" y="502"/>
                    </a:lnTo>
                    <a:lnTo>
                      <a:pt x="454" y="513"/>
                    </a:lnTo>
                    <a:lnTo>
                      <a:pt x="413" y="518"/>
                    </a:lnTo>
                    <a:lnTo>
                      <a:pt x="373" y="519"/>
                    </a:lnTo>
                    <a:lnTo>
                      <a:pt x="332" y="515"/>
                    </a:lnTo>
                    <a:lnTo>
                      <a:pt x="292" y="511"/>
                    </a:lnTo>
                    <a:lnTo>
                      <a:pt x="254" y="504"/>
                    </a:lnTo>
                    <a:lnTo>
                      <a:pt x="219" y="498"/>
                    </a:lnTo>
                    <a:lnTo>
                      <a:pt x="279" y="388"/>
                    </a:lnTo>
                    <a:lnTo>
                      <a:pt x="291" y="403"/>
                    </a:lnTo>
                    <a:lnTo>
                      <a:pt x="304" y="417"/>
                    </a:lnTo>
                    <a:lnTo>
                      <a:pt x="319" y="429"/>
                    </a:lnTo>
                    <a:lnTo>
                      <a:pt x="335" y="442"/>
                    </a:lnTo>
                    <a:lnTo>
                      <a:pt x="351" y="449"/>
                    </a:lnTo>
                    <a:lnTo>
                      <a:pt x="367" y="456"/>
                    </a:lnTo>
                    <a:lnTo>
                      <a:pt x="382" y="458"/>
                    </a:lnTo>
                    <a:lnTo>
                      <a:pt x="398" y="458"/>
                    </a:lnTo>
                    <a:lnTo>
                      <a:pt x="406" y="439"/>
                    </a:lnTo>
                    <a:lnTo>
                      <a:pt x="409" y="423"/>
                    </a:lnTo>
                    <a:lnTo>
                      <a:pt x="407" y="407"/>
                    </a:lnTo>
                    <a:lnTo>
                      <a:pt x="405" y="393"/>
                    </a:lnTo>
                    <a:lnTo>
                      <a:pt x="399" y="378"/>
                    </a:lnTo>
                    <a:lnTo>
                      <a:pt x="394" y="362"/>
                    </a:lnTo>
                    <a:lnTo>
                      <a:pt x="390" y="345"/>
                    </a:lnTo>
                    <a:lnTo>
                      <a:pt x="389" y="329"/>
                    </a:lnTo>
                    <a:lnTo>
                      <a:pt x="399" y="313"/>
                    </a:lnTo>
                    <a:lnTo>
                      <a:pt x="410" y="297"/>
                    </a:lnTo>
                    <a:lnTo>
                      <a:pt x="420" y="282"/>
                    </a:lnTo>
                    <a:lnTo>
                      <a:pt x="430" y="267"/>
                    </a:lnTo>
                    <a:lnTo>
                      <a:pt x="436" y="251"/>
                    </a:lnTo>
                    <a:lnTo>
                      <a:pt x="443" y="234"/>
                    </a:lnTo>
                    <a:lnTo>
                      <a:pt x="446" y="217"/>
                    </a:lnTo>
                    <a:lnTo>
                      <a:pt x="448" y="200"/>
                    </a:lnTo>
                    <a:lnTo>
                      <a:pt x="438" y="192"/>
                    </a:lnTo>
                    <a:lnTo>
                      <a:pt x="429" y="187"/>
                    </a:lnTo>
                    <a:lnTo>
                      <a:pt x="416" y="183"/>
                    </a:lnTo>
                    <a:lnTo>
                      <a:pt x="404" y="182"/>
                    </a:lnTo>
                    <a:lnTo>
                      <a:pt x="391" y="181"/>
                    </a:lnTo>
                    <a:lnTo>
                      <a:pt x="378" y="182"/>
                    </a:lnTo>
                    <a:lnTo>
                      <a:pt x="367" y="185"/>
                    </a:lnTo>
                    <a:lnTo>
                      <a:pt x="359" y="189"/>
                    </a:lnTo>
                    <a:lnTo>
                      <a:pt x="347" y="176"/>
                    </a:lnTo>
                    <a:lnTo>
                      <a:pt x="338" y="163"/>
                    </a:lnTo>
                    <a:lnTo>
                      <a:pt x="327" y="149"/>
                    </a:lnTo>
                    <a:lnTo>
                      <a:pt x="317" y="135"/>
                    </a:lnTo>
                    <a:lnTo>
                      <a:pt x="306" y="118"/>
                    </a:lnTo>
                    <a:lnTo>
                      <a:pt x="295" y="104"/>
                    </a:lnTo>
                    <a:lnTo>
                      <a:pt x="282" y="91"/>
                    </a:lnTo>
                    <a:lnTo>
                      <a:pt x="269" y="80"/>
                    </a:lnTo>
                    <a:lnTo>
                      <a:pt x="250" y="91"/>
                    </a:lnTo>
                    <a:lnTo>
                      <a:pt x="237" y="106"/>
                    </a:lnTo>
                    <a:lnTo>
                      <a:pt x="228" y="124"/>
                    </a:lnTo>
                    <a:lnTo>
                      <a:pt x="224" y="143"/>
                    </a:lnTo>
                    <a:lnTo>
                      <a:pt x="220" y="163"/>
                    </a:lnTo>
                    <a:lnTo>
                      <a:pt x="218" y="185"/>
                    </a:lnTo>
                    <a:lnTo>
                      <a:pt x="214" y="206"/>
                    </a:lnTo>
                    <a:lnTo>
                      <a:pt x="210" y="229"/>
                    </a:lnTo>
                    <a:lnTo>
                      <a:pt x="193" y="232"/>
                    </a:lnTo>
                    <a:lnTo>
                      <a:pt x="177" y="238"/>
                    </a:lnTo>
                    <a:lnTo>
                      <a:pt x="161" y="243"/>
                    </a:lnTo>
                    <a:lnTo>
                      <a:pt x="144" y="252"/>
                    </a:lnTo>
                    <a:lnTo>
                      <a:pt x="127" y="260"/>
                    </a:lnTo>
                    <a:lnTo>
                      <a:pt x="111" y="271"/>
                    </a:lnTo>
                    <a:lnTo>
                      <a:pt x="95" y="284"/>
                    </a:lnTo>
                    <a:lnTo>
                      <a:pt x="80" y="298"/>
                    </a:lnTo>
                    <a:lnTo>
                      <a:pt x="101" y="319"/>
                    </a:lnTo>
                    <a:lnTo>
                      <a:pt x="122" y="341"/>
                    </a:lnTo>
                    <a:lnTo>
                      <a:pt x="138" y="363"/>
                    </a:lnTo>
                    <a:lnTo>
                      <a:pt x="153" y="387"/>
                    </a:lnTo>
                    <a:lnTo>
                      <a:pt x="162" y="412"/>
                    </a:lnTo>
                    <a:lnTo>
                      <a:pt x="167" y="441"/>
                    </a:lnTo>
                    <a:lnTo>
                      <a:pt x="166" y="472"/>
                    </a:lnTo>
                    <a:lnTo>
                      <a:pt x="160" y="508"/>
                    </a:lnTo>
                    <a:lnTo>
                      <a:pt x="147" y="503"/>
                    </a:lnTo>
                    <a:lnTo>
                      <a:pt x="133" y="501"/>
                    </a:lnTo>
                    <a:lnTo>
                      <a:pt x="115" y="499"/>
                    </a:lnTo>
                    <a:lnTo>
                      <a:pt x="99" y="498"/>
                    </a:lnTo>
                    <a:lnTo>
                      <a:pt x="80" y="495"/>
                    </a:lnTo>
                    <a:lnTo>
                      <a:pt x="63" y="493"/>
                    </a:lnTo>
                    <a:lnTo>
                      <a:pt x="46" y="490"/>
                    </a:lnTo>
                    <a:lnTo>
                      <a:pt x="31" y="488"/>
                    </a:lnTo>
                    <a:lnTo>
                      <a:pt x="33" y="463"/>
                    </a:lnTo>
                    <a:lnTo>
                      <a:pt x="35" y="442"/>
                    </a:lnTo>
                    <a:lnTo>
                      <a:pt x="34" y="422"/>
                    </a:lnTo>
                    <a:lnTo>
                      <a:pt x="34" y="406"/>
                    </a:lnTo>
                    <a:lnTo>
                      <a:pt x="28" y="388"/>
                    </a:lnTo>
                    <a:lnTo>
                      <a:pt x="22" y="372"/>
                    </a:lnTo>
                    <a:lnTo>
                      <a:pt x="12" y="355"/>
                    </a:lnTo>
                    <a:lnTo>
                      <a:pt x="0" y="339"/>
                    </a:lnTo>
                    <a:lnTo>
                      <a:pt x="27" y="314"/>
                    </a:lnTo>
                    <a:lnTo>
                      <a:pt x="52" y="286"/>
                    </a:lnTo>
                    <a:lnTo>
                      <a:pt x="72" y="256"/>
                    </a:lnTo>
                    <a:lnTo>
                      <a:pt x="89" y="225"/>
                    </a:lnTo>
                    <a:lnTo>
                      <a:pt x="100" y="191"/>
                    </a:lnTo>
                    <a:lnTo>
                      <a:pt x="108" y="157"/>
                    </a:lnTo>
                    <a:lnTo>
                      <a:pt x="111" y="123"/>
                    </a:lnTo>
                    <a:lnTo>
                      <a:pt x="110" y="90"/>
                    </a:lnTo>
                    <a:lnTo>
                      <a:pt x="130" y="93"/>
                    </a:lnTo>
                    <a:lnTo>
                      <a:pt x="150" y="95"/>
                    </a:lnTo>
                    <a:lnTo>
                      <a:pt x="168" y="90"/>
                    </a:lnTo>
                    <a:lnTo>
                      <a:pt x="188" y="85"/>
                    </a:lnTo>
                    <a:lnTo>
                      <a:pt x="205" y="75"/>
                    </a:lnTo>
                    <a:lnTo>
                      <a:pt x="223" y="66"/>
                    </a:lnTo>
                    <a:lnTo>
                      <a:pt x="240" y="58"/>
                    </a:lnTo>
                    <a:lnTo>
                      <a:pt x="259" y="50"/>
                    </a:lnTo>
                    <a:lnTo>
                      <a:pt x="258" y="25"/>
                    </a:lnTo>
                    <a:lnTo>
                      <a:pt x="267" y="13"/>
                    </a:lnTo>
                    <a:lnTo>
                      <a:pt x="281" y="9"/>
                    </a:lnTo>
                    <a:lnTo>
                      <a:pt x="300" y="10"/>
                    </a:lnTo>
                    <a:lnTo>
                      <a:pt x="319" y="11"/>
                    </a:lnTo>
                    <a:lnTo>
                      <a:pt x="341" y="13"/>
                    </a:lnTo>
                    <a:lnTo>
                      <a:pt x="360" y="10"/>
                    </a:lnTo>
                    <a:lnTo>
                      <a:pt x="379" y="0"/>
                    </a:lnTo>
                    <a:lnTo>
                      <a:pt x="567" y="31"/>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4" name="Freeform 67"/>
              <p:cNvSpPr>
                <a:spLocks/>
              </p:cNvSpPr>
              <p:nvPr/>
            </p:nvSpPr>
            <p:spPr bwMode="auto">
              <a:xfrm>
                <a:off x="4035" y="2147"/>
                <a:ext cx="57" cy="65"/>
              </a:xfrm>
              <a:custGeom>
                <a:avLst/>
                <a:gdLst>
                  <a:gd name="T0" fmla="*/ 0 w 229"/>
                  <a:gd name="T1" fmla="*/ 0 h 259"/>
                  <a:gd name="T2" fmla="*/ 0 w 229"/>
                  <a:gd name="T3" fmla="*/ 0 h 259"/>
                  <a:gd name="T4" fmla="*/ 0 w 229"/>
                  <a:gd name="T5" fmla="*/ 0 h 259"/>
                  <a:gd name="T6" fmla="*/ 0 w 229"/>
                  <a:gd name="T7" fmla="*/ 0 h 259"/>
                  <a:gd name="T8" fmla="*/ 0 w 229"/>
                  <a:gd name="T9" fmla="*/ 0 h 259"/>
                  <a:gd name="T10" fmla="*/ 0 w 229"/>
                  <a:gd name="T11" fmla="*/ 0 h 259"/>
                  <a:gd name="T12" fmla="*/ 0 w 229"/>
                  <a:gd name="T13" fmla="*/ 0 h 259"/>
                  <a:gd name="T14" fmla="*/ 0 w 229"/>
                  <a:gd name="T15" fmla="*/ 0 h 259"/>
                  <a:gd name="T16" fmla="*/ 0 w 229"/>
                  <a:gd name="T17" fmla="*/ 0 h 259"/>
                  <a:gd name="T18" fmla="*/ 0 w 229"/>
                  <a:gd name="T19" fmla="*/ 0 h 259"/>
                  <a:gd name="T20" fmla="*/ 0 w 229"/>
                  <a:gd name="T21" fmla="*/ 0 h 259"/>
                  <a:gd name="T22" fmla="*/ 0 w 229"/>
                  <a:gd name="T23" fmla="*/ 0 h 259"/>
                  <a:gd name="T24" fmla="*/ 0 w 229"/>
                  <a:gd name="T25" fmla="*/ 0 h 259"/>
                  <a:gd name="T26" fmla="*/ 0 w 229"/>
                  <a:gd name="T27" fmla="*/ 0 h 259"/>
                  <a:gd name="T28" fmla="*/ 0 w 229"/>
                  <a:gd name="T29" fmla="*/ 0 h 259"/>
                  <a:gd name="T30" fmla="*/ 0 w 229"/>
                  <a:gd name="T31" fmla="*/ 0 h 259"/>
                  <a:gd name="T32" fmla="*/ 0 w 229"/>
                  <a:gd name="T33" fmla="*/ 0 h 259"/>
                  <a:gd name="T34" fmla="*/ 0 w 229"/>
                  <a:gd name="T35" fmla="*/ 0 h 259"/>
                  <a:gd name="T36" fmla="*/ 0 w 229"/>
                  <a:gd name="T37" fmla="*/ 0 h 259"/>
                  <a:gd name="T38" fmla="*/ 0 w 229"/>
                  <a:gd name="T39" fmla="*/ 0 h 259"/>
                  <a:gd name="T40" fmla="*/ 0 w 229"/>
                  <a:gd name="T41" fmla="*/ 0 h 259"/>
                  <a:gd name="T42" fmla="*/ 0 w 229"/>
                  <a:gd name="T43" fmla="*/ 0 h 259"/>
                  <a:gd name="T44" fmla="*/ 0 w 229"/>
                  <a:gd name="T45" fmla="*/ 0 h 259"/>
                  <a:gd name="T46" fmla="*/ 0 w 229"/>
                  <a:gd name="T47" fmla="*/ 0 h 259"/>
                  <a:gd name="T48" fmla="*/ 0 w 229"/>
                  <a:gd name="T49" fmla="*/ 0 h 259"/>
                  <a:gd name="T50" fmla="*/ 0 w 229"/>
                  <a:gd name="T51" fmla="*/ 0 h 259"/>
                  <a:gd name="T52" fmla="*/ 0 w 229"/>
                  <a:gd name="T53" fmla="*/ 0 h 259"/>
                  <a:gd name="T54" fmla="*/ 0 w 229"/>
                  <a:gd name="T55" fmla="*/ 0 h 259"/>
                  <a:gd name="T56" fmla="*/ 0 w 229"/>
                  <a:gd name="T57" fmla="*/ 0 h 259"/>
                  <a:gd name="T58" fmla="*/ 0 w 229"/>
                  <a:gd name="T59" fmla="*/ 0 h 259"/>
                  <a:gd name="T60" fmla="*/ 0 w 229"/>
                  <a:gd name="T61" fmla="*/ 0 h 259"/>
                  <a:gd name="T62" fmla="*/ 0 w 229"/>
                  <a:gd name="T63" fmla="*/ 0 h 259"/>
                  <a:gd name="T64" fmla="*/ 0 w 229"/>
                  <a:gd name="T65" fmla="*/ 0 h 259"/>
                  <a:gd name="T66" fmla="*/ 0 w 229"/>
                  <a:gd name="T67" fmla="*/ 0 h 259"/>
                  <a:gd name="T68" fmla="*/ 0 w 229"/>
                  <a:gd name="T69" fmla="*/ 0 h 259"/>
                  <a:gd name="T70" fmla="*/ 0 w 229"/>
                  <a:gd name="T71" fmla="*/ 0 h 259"/>
                  <a:gd name="T72" fmla="*/ 0 w 229"/>
                  <a:gd name="T73" fmla="*/ 0 h 259"/>
                  <a:gd name="T74" fmla="*/ 0 w 229"/>
                  <a:gd name="T75" fmla="*/ 0 h 259"/>
                  <a:gd name="T76" fmla="*/ 0 w 229"/>
                  <a:gd name="T77" fmla="*/ 0 h 259"/>
                  <a:gd name="T78" fmla="*/ 0 w 229"/>
                  <a:gd name="T79" fmla="*/ 0 h 259"/>
                  <a:gd name="T80" fmla="*/ 0 w 229"/>
                  <a:gd name="T81" fmla="*/ 0 h 259"/>
                  <a:gd name="T82" fmla="*/ 0 w 229"/>
                  <a:gd name="T83" fmla="*/ 0 h 259"/>
                  <a:gd name="T84" fmla="*/ 0 w 229"/>
                  <a:gd name="T85" fmla="*/ 0 h 259"/>
                  <a:gd name="T86" fmla="*/ 0 w 229"/>
                  <a:gd name="T87" fmla="*/ 0 h 259"/>
                  <a:gd name="T88" fmla="*/ 0 w 229"/>
                  <a:gd name="T89" fmla="*/ 0 h 259"/>
                  <a:gd name="T90" fmla="*/ 0 w 229"/>
                  <a:gd name="T91" fmla="*/ 0 h 259"/>
                  <a:gd name="T92" fmla="*/ 0 w 229"/>
                  <a:gd name="T93" fmla="*/ 0 h 259"/>
                  <a:gd name="T94" fmla="*/ 0 w 229"/>
                  <a:gd name="T95" fmla="*/ 0 h 259"/>
                  <a:gd name="T96" fmla="*/ 0 w 229"/>
                  <a:gd name="T97" fmla="*/ 0 h 259"/>
                  <a:gd name="T98" fmla="*/ 0 w 229"/>
                  <a:gd name="T99" fmla="*/ 0 h 2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9"/>
                  <a:gd name="T151" fmla="*/ 0 h 259"/>
                  <a:gd name="T152" fmla="*/ 229 w 229"/>
                  <a:gd name="T153" fmla="*/ 259 h 2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9" h="259">
                    <a:moveTo>
                      <a:pt x="229" y="79"/>
                    </a:moveTo>
                    <a:lnTo>
                      <a:pt x="228" y="91"/>
                    </a:lnTo>
                    <a:lnTo>
                      <a:pt x="222" y="106"/>
                    </a:lnTo>
                    <a:lnTo>
                      <a:pt x="212" y="122"/>
                    </a:lnTo>
                    <a:lnTo>
                      <a:pt x="203" y="142"/>
                    </a:lnTo>
                    <a:lnTo>
                      <a:pt x="193" y="161"/>
                    </a:lnTo>
                    <a:lnTo>
                      <a:pt x="188" y="183"/>
                    </a:lnTo>
                    <a:lnTo>
                      <a:pt x="189" y="206"/>
                    </a:lnTo>
                    <a:lnTo>
                      <a:pt x="199" y="228"/>
                    </a:lnTo>
                    <a:lnTo>
                      <a:pt x="193" y="224"/>
                    </a:lnTo>
                    <a:lnTo>
                      <a:pt x="185" y="214"/>
                    </a:lnTo>
                    <a:lnTo>
                      <a:pt x="176" y="200"/>
                    </a:lnTo>
                    <a:lnTo>
                      <a:pt x="165" y="187"/>
                    </a:lnTo>
                    <a:lnTo>
                      <a:pt x="151" y="173"/>
                    </a:lnTo>
                    <a:lnTo>
                      <a:pt x="138" y="164"/>
                    </a:lnTo>
                    <a:lnTo>
                      <a:pt x="124" y="161"/>
                    </a:lnTo>
                    <a:lnTo>
                      <a:pt x="109" y="169"/>
                    </a:lnTo>
                    <a:lnTo>
                      <a:pt x="60" y="259"/>
                    </a:lnTo>
                    <a:lnTo>
                      <a:pt x="58" y="243"/>
                    </a:lnTo>
                    <a:lnTo>
                      <a:pt x="56" y="226"/>
                    </a:lnTo>
                    <a:lnTo>
                      <a:pt x="52" y="210"/>
                    </a:lnTo>
                    <a:lnTo>
                      <a:pt x="48" y="196"/>
                    </a:lnTo>
                    <a:lnTo>
                      <a:pt x="39" y="181"/>
                    </a:lnTo>
                    <a:lnTo>
                      <a:pt x="29" y="169"/>
                    </a:lnTo>
                    <a:lnTo>
                      <a:pt x="16" y="157"/>
                    </a:lnTo>
                    <a:lnTo>
                      <a:pt x="0" y="149"/>
                    </a:lnTo>
                    <a:lnTo>
                      <a:pt x="7" y="143"/>
                    </a:lnTo>
                    <a:lnTo>
                      <a:pt x="17" y="135"/>
                    </a:lnTo>
                    <a:lnTo>
                      <a:pt x="27" y="126"/>
                    </a:lnTo>
                    <a:lnTo>
                      <a:pt x="40" y="121"/>
                    </a:lnTo>
                    <a:lnTo>
                      <a:pt x="52" y="116"/>
                    </a:lnTo>
                    <a:lnTo>
                      <a:pt x="65" y="117"/>
                    </a:lnTo>
                    <a:lnTo>
                      <a:pt x="77" y="123"/>
                    </a:lnTo>
                    <a:lnTo>
                      <a:pt x="90" y="138"/>
                    </a:lnTo>
                    <a:lnTo>
                      <a:pt x="101" y="124"/>
                    </a:lnTo>
                    <a:lnTo>
                      <a:pt x="107" y="109"/>
                    </a:lnTo>
                    <a:lnTo>
                      <a:pt x="111" y="91"/>
                    </a:lnTo>
                    <a:lnTo>
                      <a:pt x="113" y="72"/>
                    </a:lnTo>
                    <a:lnTo>
                      <a:pt x="113" y="52"/>
                    </a:lnTo>
                    <a:lnTo>
                      <a:pt x="115" y="33"/>
                    </a:lnTo>
                    <a:lnTo>
                      <a:pt x="119" y="15"/>
                    </a:lnTo>
                    <a:lnTo>
                      <a:pt x="129" y="0"/>
                    </a:lnTo>
                    <a:lnTo>
                      <a:pt x="139" y="13"/>
                    </a:lnTo>
                    <a:lnTo>
                      <a:pt x="147" y="30"/>
                    </a:lnTo>
                    <a:lnTo>
                      <a:pt x="155" y="49"/>
                    </a:lnTo>
                    <a:lnTo>
                      <a:pt x="164" y="68"/>
                    </a:lnTo>
                    <a:lnTo>
                      <a:pt x="173" y="82"/>
                    </a:lnTo>
                    <a:lnTo>
                      <a:pt x="188" y="91"/>
                    </a:lnTo>
                    <a:lnTo>
                      <a:pt x="205" y="90"/>
                    </a:lnTo>
                    <a:lnTo>
                      <a:pt x="229" y="7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5" name="Freeform 68"/>
              <p:cNvSpPr>
                <a:spLocks/>
              </p:cNvSpPr>
              <p:nvPr/>
            </p:nvSpPr>
            <p:spPr bwMode="auto">
              <a:xfrm>
                <a:off x="4050" y="2195"/>
                <a:ext cx="193" cy="189"/>
              </a:xfrm>
              <a:custGeom>
                <a:avLst/>
                <a:gdLst>
                  <a:gd name="T0" fmla="*/ 0 w 773"/>
                  <a:gd name="T1" fmla="*/ 0 h 757"/>
                  <a:gd name="T2" fmla="*/ 0 w 773"/>
                  <a:gd name="T3" fmla="*/ 0 h 757"/>
                  <a:gd name="T4" fmla="*/ 0 w 773"/>
                  <a:gd name="T5" fmla="*/ 0 h 757"/>
                  <a:gd name="T6" fmla="*/ 0 w 773"/>
                  <a:gd name="T7" fmla="*/ 0 h 757"/>
                  <a:gd name="T8" fmla="*/ 0 w 773"/>
                  <a:gd name="T9" fmla="*/ 0 h 757"/>
                  <a:gd name="T10" fmla="*/ 0 w 773"/>
                  <a:gd name="T11" fmla="*/ 0 h 757"/>
                  <a:gd name="T12" fmla="*/ 0 w 773"/>
                  <a:gd name="T13" fmla="*/ 0 h 757"/>
                  <a:gd name="T14" fmla="*/ 0 w 773"/>
                  <a:gd name="T15" fmla="*/ 0 h 757"/>
                  <a:gd name="T16" fmla="*/ 0 w 773"/>
                  <a:gd name="T17" fmla="*/ 0 h 757"/>
                  <a:gd name="T18" fmla="*/ 0 w 773"/>
                  <a:gd name="T19" fmla="*/ 0 h 757"/>
                  <a:gd name="T20" fmla="*/ 0 w 773"/>
                  <a:gd name="T21" fmla="*/ 0 h 757"/>
                  <a:gd name="T22" fmla="*/ 0 w 773"/>
                  <a:gd name="T23" fmla="*/ 0 h 757"/>
                  <a:gd name="T24" fmla="*/ 0 w 773"/>
                  <a:gd name="T25" fmla="*/ 0 h 757"/>
                  <a:gd name="T26" fmla="*/ 0 w 773"/>
                  <a:gd name="T27" fmla="*/ 0 h 757"/>
                  <a:gd name="T28" fmla="*/ 0 w 773"/>
                  <a:gd name="T29" fmla="*/ 0 h 757"/>
                  <a:gd name="T30" fmla="*/ 0 w 773"/>
                  <a:gd name="T31" fmla="*/ 0 h 757"/>
                  <a:gd name="T32" fmla="*/ 0 w 773"/>
                  <a:gd name="T33" fmla="*/ 0 h 757"/>
                  <a:gd name="T34" fmla="*/ 0 w 773"/>
                  <a:gd name="T35" fmla="*/ 0 h 757"/>
                  <a:gd name="T36" fmla="*/ 0 w 773"/>
                  <a:gd name="T37" fmla="*/ 0 h 757"/>
                  <a:gd name="T38" fmla="*/ 0 w 773"/>
                  <a:gd name="T39" fmla="*/ 0 h 757"/>
                  <a:gd name="T40" fmla="*/ 0 w 773"/>
                  <a:gd name="T41" fmla="*/ 0 h 757"/>
                  <a:gd name="T42" fmla="*/ 0 w 773"/>
                  <a:gd name="T43" fmla="*/ 0 h 757"/>
                  <a:gd name="T44" fmla="*/ 0 w 773"/>
                  <a:gd name="T45" fmla="*/ 0 h 757"/>
                  <a:gd name="T46" fmla="*/ 0 w 773"/>
                  <a:gd name="T47" fmla="*/ 0 h 757"/>
                  <a:gd name="T48" fmla="*/ 0 w 773"/>
                  <a:gd name="T49" fmla="*/ 0 h 757"/>
                  <a:gd name="T50" fmla="*/ 0 w 773"/>
                  <a:gd name="T51" fmla="*/ 0 h 757"/>
                  <a:gd name="T52" fmla="*/ 0 w 773"/>
                  <a:gd name="T53" fmla="*/ 0 h 757"/>
                  <a:gd name="T54" fmla="*/ 0 w 773"/>
                  <a:gd name="T55" fmla="*/ 0 h 757"/>
                  <a:gd name="T56" fmla="*/ 0 w 773"/>
                  <a:gd name="T57" fmla="*/ 0 h 757"/>
                  <a:gd name="T58" fmla="*/ 0 w 773"/>
                  <a:gd name="T59" fmla="*/ 0 h 757"/>
                  <a:gd name="T60" fmla="*/ 0 w 773"/>
                  <a:gd name="T61" fmla="*/ 0 h 757"/>
                  <a:gd name="T62" fmla="*/ 0 w 773"/>
                  <a:gd name="T63" fmla="*/ 0 h 757"/>
                  <a:gd name="T64" fmla="*/ 0 w 773"/>
                  <a:gd name="T65" fmla="*/ 0 h 757"/>
                  <a:gd name="T66" fmla="*/ 0 w 773"/>
                  <a:gd name="T67" fmla="*/ 0 h 757"/>
                  <a:gd name="T68" fmla="*/ 0 w 773"/>
                  <a:gd name="T69" fmla="*/ 0 h 757"/>
                  <a:gd name="T70" fmla="*/ 0 w 773"/>
                  <a:gd name="T71" fmla="*/ 0 h 757"/>
                  <a:gd name="T72" fmla="*/ 0 w 773"/>
                  <a:gd name="T73" fmla="*/ 0 h 757"/>
                  <a:gd name="T74" fmla="*/ 0 w 773"/>
                  <a:gd name="T75" fmla="*/ 0 h 757"/>
                  <a:gd name="T76" fmla="*/ 0 w 773"/>
                  <a:gd name="T77" fmla="*/ 0 h 757"/>
                  <a:gd name="T78" fmla="*/ 0 w 773"/>
                  <a:gd name="T79" fmla="*/ 0 h 757"/>
                  <a:gd name="T80" fmla="*/ 0 w 773"/>
                  <a:gd name="T81" fmla="*/ 0 h 757"/>
                  <a:gd name="T82" fmla="*/ 0 w 773"/>
                  <a:gd name="T83" fmla="*/ 0 h 757"/>
                  <a:gd name="T84" fmla="*/ 0 w 773"/>
                  <a:gd name="T85" fmla="*/ 0 h 757"/>
                  <a:gd name="T86" fmla="*/ 0 w 773"/>
                  <a:gd name="T87" fmla="*/ 0 h 757"/>
                  <a:gd name="T88" fmla="*/ 0 w 773"/>
                  <a:gd name="T89" fmla="*/ 0 h 757"/>
                  <a:gd name="T90" fmla="*/ 0 w 773"/>
                  <a:gd name="T91" fmla="*/ 0 h 757"/>
                  <a:gd name="T92" fmla="*/ 0 w 773"/>
                  <a:gd name="T93" fmla="*/ 0 h 757"/>
                  <a:gd name="T94" fmla="*/ 0 w 773"/>
                  <a:gd name="T95" fmla="*/ 0 h 757"/>
                  <a:gd name="T96" fmla="*/ 0 w 773"/>
                  <a:gd name="T97" fmla="*/ 0 h 757"/>
                  <a:gd name="T98" fmla="*/ 0 w 773"/>
                  <a:gd name="T99" fmla="*/ 0 h 757"/>
                  <a:gd name="T100" fmla="*/ 0 w 773"/>
                  <a:gd name="T101" fmla="*/ 0 h 757"/>
                  <a:gd name="T102" fmla="*/ 0 w 773"/>
                  <a:gd name="T103" fmla="*/ 0 h 757"/>
                  <a:gd name="T104" fmla="*/ 0 w 773"/>
                  <a:gd name="T105" fmla="*/ 0 h 757"/>
                  <a:gd name="T106" fmla="*/ 0 w 773"/>
                  <a:gd name="T107" fmla="*/ 0 h 757"/>
                  <a:gd name="T108" fmla="*/ 0 w 773"/>
                  <a:gd name="T109" fmla="*/ 0 h 757"/>
                  <a:gd name="T110" fmla="*/ 0 w 773"/>
                  <a:gd name="T111" fmla="*/ 0 h 7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73"/>
                  <a:gd name="T169" fmla="*/ 0 h 757"/>
                  <a:gd name="T170" fmla="*/ 773 w 773"/>
                  <a:gd name="T171" fmla="*/ 757 h 7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73" h="757">
                    <a:moveTo>
                      <a:pt x="607" y="667"/>
                    </a:moveTo>
                    <a:lnTo>
                      <a:pt x="547" y="687"/>
                    </a:lnTo>
                    <a:lnTo>
                      <a:pt x="542" y="666"/>
                    </a:lnTo>
                    <a:lnTo>
                      <a:pt x="543" y="647"/>
                    </a:lnTo>
                    <a:lnTo>
                      <a:pt x="546" y="626"/>
                    </a:lnTo>
                    <a:lnTo>
                      <a:pt x="551" y="608"/>
                    </a:lnTo>
                    <a:lnTo>
                      <a:pt x="551" y="589"/>
                    </a:lnTo>
                    <a:lnTo>
                      <a:pt x="547" y="574"/>
                    </a:lnTo>
                    <a:lnTo>
                      <a:pt x="536" y="563"/>
                    </a:lnTo>
                    <a:lnTo>
                      <a:pt x="517" y="558"/>
                    </a:lnTo>
                    <a:lnTo>
                      <a:pt x="504" y="576"/>
                    </a:lnTo>
                    <a:lnTo>
                      <a:pt x="494" y="597"/>
                    </a:lnTo>
                    <a:lnTo>
                      <a:pt x="487" y="617"/>
                    </a:lnTo>
                    <a:lnTo>
                      <a:pt x="480" y="639"/>
                    </a:lnTo>
                    <a:lnTo>
                      <a:pt x="471" y="659"/>
                    </a:lnTo>
                    <a:lnTo>
                      <a:pt x="461" y="678"/>
                    </a:lnTo>
                    <a:lnTo>
                      <a:pt x="446" y="693"/>
                    </a:lnTo>
                    <a:lnTo>
                      <a:pt x="428" y="707"/>
                    </a:lnTo>
                    <a:lnTo>
                      <a:pt x="417" y="675"/>
                    </a:lnTo>
                    <a:lnTo>
                      <a:pt x="410" y="641"/>
                    </a:lnTo>
                    <a:lnTo>
                      <a:pt x="404" y="606"/>
                    </a:lnTo>
                    <a:lnTo>
                      <a:pt x="402" y="570"/>
                    </a:lnTo>
                    <a:lnTo>
                      <a:pt x="401" y="532"/>
                    </a:lnTo>
                    <a:lnTo>
                      <a:pt x="401" y="494"/>
                    </a:lnTo>
                    <a:lnTo>
                      <a:pt x="403" y="455"/>
                    </a:lnTo>
                    <a:lnTo>
                      <a:pt x="407" y="419"/>
                    </a:lnTo>
                    <a:lnTo>
                      <a:pt x="398" y="412"/>
                    </a:lnTo>
                    <a:lnTo>
                      <a:pt x="388" y="411"/>
                    </a:lnTo>
                    <a:lnTo>
                      <a:pt x="376" y="412"/>
                    </a:lnTo>
                    <a:lnTo>
                      <a:pt x="368" y="419"/>
                    </a:lnTo>
                    <a:lnTo>
                      <a:pt x="353" y="459"/>
                    </a:lnTo>
                    <a:lnTo>
                      <a:pt x="340" y="500"/>
                    </a:lnTo>
                    <a:lnTo>
                      <a:pt x="326" y="540"/>
                    </a:lnTo>
                    <a:lnTo>
                      <a:pt x="313" y="582"/>
                    </a:lnTo>
                    <a:lnTo>
                      <a:pt x="297" y="621"/>
                    </a:lnTo>
                    <a:lnTo>
                      <a:pt x="278" y="660"/>
                    </a:lnTo>
                    <a:lnTo>
                      <a:pt x="254" y="698"/>
                    </a:lnTo>
                    <a:lnTo>
                      <a:pt x="228" y="737"/>
                    </a:lnTo>
                    <a:lnTo>
                      <a:pt x="207" y="722"/>
                    </a:lnTo>
                    <a:lnTo>
                      <a:pt x="196" y="701"/>
                    </a:lnTo>
                    <a:lnTo>
                      <a:pt x="190" y="677"/>
                    </a:lnTo>
                    <a:lnTo>
                      <a:pt x="188" y="653"/>
                    </a:lnTo>
                    <a:lnTo>
                      <a:pt x="186" y="627"/>
                    </a:lnTo>
                    <a:lnTo>
                      <a:pt x="181" y="606"/>
                    </a:lnTo>
                    <a:lnTo>
                      <a:pt x="169" y="588"/>
                    </a:lnTo>
                    <a:lnTo>
                      <a:pt x="149" y="577"/>
                    </a:lnTo>
                    <a:lnTo>
                      <a:pt x="69" y="757"/>
                    </a:lnTo>
                    <a:lnTo>
                      <a:pt x="52" y="740"/>
                    </a:lnTo>
                    <a:lnTo>
                      <a:pt x="39" y="722"/>
                    </a:lnTo>
                    <a:lnTo>
                      <a:pt x="29" y="701"/>
                    </a:lnTo>
                    <a:lnTo>
                      <a:pt x="22" y="680"/>
                    </a:lnTo>
                    <a:lnTo>
                      <a:pt x="16" y="659"/>
                    </a:lnTo>
                    <a:lnTo>
                      <a:pt x="10" y="637"/>
                    </a:lnTo>
                    <a:lnTo>
                      <a:pt x="5" y="616"/>
                    </a:lnTo>
                    <a:lnTo>
                      <a:pt x="0" y="598"/>
                    </a:lnTo>
                    <a:lnTo>
                      <a:pt x="9" y="583"/>
                    </a:lnTo>
                    <a:lnTo>
                      <a:pt x="20" y="570"/>
                    </a:lnTo>
                    <a:lnTo>
                      <a:pt x="30" y="559"/>
                    </a:lnTo>
                    <a:lnTo>
                      <a:pt x="40" y="549"/>
                    </a:lnTo>
                    <a:lnTo>
                      <a:pt x="48" y="538"/>
                    </a:lnTo>
                    <a:lnTo>
                      <a:pt x="58" y="529"/>
                    </a:lnTo>
                    <a:lnTo>
                      <a:pt x="68" y="518"/>
                    </a:lnTo>
                    <a:lnTo>
                      <a:pt x="80" y="508"/>
                    </a:lnTo>
                    <a:lnTo>
                      <a:pt x="90" y="512"/>
                    </a:lnTo>
                    <a:lnTo>
                      <a:pt x="103" y="519"/>
                    </a:lnTo>
                    <a:lnTo>
                      <a:pt x="116" y="526"/>
                    </a:lnTo>
                    <a:lnTo>
                      <a:pt x="129" y="535"/>
                    </a:lnTo>
                    <a:lnTo>
                      <a:pt x="141" y="540"/>
                    </a:lnTo>
                    <a:lnTo>
                      <a:pt x="154" y="546"/>
                    </a:lnTo>
                    <a:lnTo>
                      <a:pt x="165" y="548"/>
                    </a:lnTo>
                    <a:lnTo>
                      <a:pt x="179" y="548"/>
                    </a:lnTo>
                    <a:lnTo>
                      <a:pt x="188" y="419"/>
                    </a:lnTo>
                    <a:lnTo>
                      <a:pt x="269" y="329"/>
                    </a:lnTo>
                    <a:lnTo>
                      <a:pt x="252" y="305"/>
                    </a:lnTo>
                    <a:lnTo>
                      <a:pt x="231" y="294"/>
                    </a:lnTo>
                    <a:lnTo>
                      <a:pt x="203" y="290"/>
                    </a:lnTo>
                    <a:lnTo>
                      <a:pt x="177" y="289"/>
                    </a:lnTo>
                    <a:lnTo>
                      <a:pt x="150" y="284"/>
                    </a:lnTo>
                    <a:lnTo>
                      <a:pt x="129" y="275"/>
                    </a:lnTo>
                    <a:lnTo>
                      <a:pt x="113" y="254"/>
                    </a:lnTo>
                    <a:lnTo>
                      <a:pt x="109" y="219"/>
                    </a:lnTo>
                    <a:lnTo>
                      <a:pt x="146" y="216"/>
                    </a:lnTo>
                    <a:lnTo>
                      <a:pt x="184" y="216"/>
                    </a:lnTo>
                    <a:lnTo>
                      <a:pt x="222" y="215"/>
                    </a:lnTo>
                    <a:lnTo>
                      <a:pt x="260" y="213"/>
                    </a:lnTo>
                    <a:lnTo>
                      <a:pt x="295" y="205"/>
                    </a:lnTo>
                    <a:lnTo>
                      <a:pt x="328" y="192"/>
                    </a:lnTo>
                    <a:lnTo>
                      <a:pt x="360" y="171"/>
                    </a:lnTo>
                    <a:lnTo>
                      <a:pt x="388" y="140"/>
                    </a:lnTo>
                    <a:lnTo>
                      <a:pt x="384" y="128"/>
                    </a:lnTo>
                    <a:lnTo>
                      <a:pt x="381" y="117"/>
                    </a:lnTo>
                    <a:lnTo>
                      <a:pt x="379" y="106"/>
                    </a:lnTo>
                    <a:lnTo>
                      <a:pt x="378" y="95"/>
                    </a:lnTo>
                    <a:lnTo>
                      <a:pt x="375" y="83"/>
                    </a:lnTo>
                    <a:lnTo>
                      <a:pt x="373" y="72"/>
                    </a:lnTo>
                    <a:lnTo>
                      <a:pt x="370" y="61"/>
                    </a:lnTo>
                    <a:lnTo>
                      <a:pt x="368" y="50"/>
                    </a:lnTo>
                    <a:lnTo>
                      <a:pt x="413" y="44"/>
                    </a:lnTo>
                    <a:lnTo>
                      <a:pt x="458" y="37"/>
                    </a:lnTo>
                    <a:lnTo>
                      <a:pt x="505" y="29"/>
                    </a:lnTo>
                    <a:lnTo>
                      <a:pt x="553" y="21"/>
                    </a:lnTo>
                    <a:lnTo>
                      <a:pt x="600" y="12"/>
                    </a:lnTo>
                    <a:lnTo>
                      <a:pt x="648" y="6"/>
                    </a:lnTo>
                    <a:lnTo>
                      <a:pt x="697" y="1"/>
                    </a:lnTo>
                    <a:lnTo>
                      <a:pt x="746" y="0"/>
                    </a:lnTo>
                    <a:lnTo>
                      <a:pt x="752" y="83"/>
                    </a:lnTo>
                    <a:lnTo>
                      <a:pt x="763" y="173"/>
                    </a:lnTo>
                    <a:lnTo>
                      <a:pt x="771" y="265"/>
                    </a:lnTo>
                    <a:lnTo>
                      <a:pt x="773" y="359"/>
                    </a:lnTo>
                    <a:lnTo>
                      <a:pt x="762" y="449"/>
                    </a:lnTo>
                    <a:lnTo>
                      <a:pt x="734" y="533"/>
                    </a:lnTo>
                    <a:lnTo>
                      <a:pt x="684" y="607"/>
                    </a:lnTo>
                    <a:lnTo>
                      <a:pt x="607" y="667"/>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6" name="Freeform 69"/>
              <p:cNvSpPr>
                <a:spLocks/>
              </p:cNvSpPr>
              <p:nvPr/>
            </p:nvSpPr>
            <p:spPr bwMode="auto">
              <a:xfrm>
                <a:off x="4145" y="2227"/>
                <a:ext cx="97" cy="100"/>
              </a:xfrm>
              <a:custGeom>
                <a:avLst/>
                <a:gdLst>
                  <a:gd name="T0" fmla="*/ 0 w 388"/>
                  <a:gd name="T1" fmla="*/ 0 h 399"/>
                  <a:gd name="T2" fmla="*/ 0 w 388"/>
                  <a:gd name="T3" fmla="*/ 0 h 399"/>
                  <a:gd name="T4" fmla="*/ 0 w 388"/>
                  <a:gd name="T5" fmla="*/ 0 h 399"/>
                  <a:gd name="T6" fmla="*/ 0 w 388"/>
                  <a:gd name="T7" fmla="*/ 0 h 399"/>
                  <a:gd name="T8" fmla="*/ 0 w 388"/>
                  <a:gd name="T9" fmla="*/ 0 h 399"/>
                  <a:gd name="T10" fmla="*/ 0 w 388"/>
                  <a:gd name="T11" fmla="*/ 0 h 399"/>
                  <a:gd name="T12" fmla="*/ 0 w 388"/>
                  <a:gd name="T13" fmla="*/ 0 h 399"/>
                  <a:gd name="T14" fmla="*/ 0 w 388"/>
                  <a:gd name="T15" fmla="*/ 0 h 399"/>
                  <a:gd name="T16" fmla="*/ 0 w 388"/>
                  <a:gd name="T17" fmla="*/ 0 h 399"/>
                  <a:gd name="T18" fmla="*/ 0 w 388"/>
                  <a:gd name="T19" fmla="*/ 0 h 399"/>
                  <a:gd name="T20" fmla="*/ 0 w 388"/>
                  <a:gd name="T21" fmla="*/ 0 h 399"/>
                  <a:gd name="T22" fmla="*/ 0 w 388"/>
                  <a:gd name="T23" fmla="*/ 0 h 399"/>
                  <a:gd name="T24" fmla="*/ 0 w 388"/>
                  <a:gd name="T25" fmla="*/ 0 h 399"/>
                  <a:gd name="T26" fmla="*/ 0 w 388"/>
                  <a:gd name="T27" fmla="*/ 0 h 399"/>
                  <a:gd name="T28" fmla="*/ 0 w 388"/>
                  <a:gd name="T29" fmla="*/ 0 h 399"/>
                  <a:gd name="T30" fmla="*/ 0 w 388"/>
                  <a:gd name="T31" fmla="*/ 0 h 399"/>
                  <a:gd name="T32" fmla="*/ 0 w 388"/>
                  <a:gd name="T33" fmla="*/ 0 h 399"/>
                  <a:gd name="T34" fmla="*/ 0 w 388"/>
                  <a:gd name="T35" fmla="*/ 0 h 399"/>
                  <a:gd name="T36" fmla="*/ 0 w 388"/>
                  <a:gd name="T37" fmla="*/ 0 h 399"/>
                  <a:gd name="T38" fmla="*/ 0 w 388"/>
                  <a:gd name="T39" fmla="*/ 0 h 399"/>
                  <a:gd name="T40" fmla="*/ 0 w 388"/>
                  <a:gd name="T41" fmla="*/ 0 h 399"/>
                  <a:gd name="T42" fmla="*/ 0 w 388"/>
                  <a:gd name="T43" fmla="*/ 0 h 399"/>
                  <a:gd name="T44" fmla="*/ 0 w 388"/>
                  <a:gd name="T45" fmla="*/ 0 h 399"/>
                  <a:gd name="T46" fmla="*/ 0 w 388"/>
                  <a:gd name="T47" fmla="*/ 0 h 399"/>
                  <a:gd name="T48" fmla="*/ 0 w 388"/>
                  <a:gd name="T49" fmla="*/ 0 h 399"/>
                  <a:gd name="T50" fmla="*/ 0 w 388"/>
                  <a:gd name="T51" fmla="*/ 0 h 399"/>
                  <a:gd name="T52" fmla="*/ 0 w 388"/>
                  <a:gd name="T53" fmla="*/ 0 h 399"/>
                  <a:gd name="T54" fmla="*/ 0 w 388"/>
                  <a:gd name="T55" fmla="*/ 0 h 399"/>
                  <a:gd name="T56" fmla="*/ 0 w 388"/>
                  <a:gd name="T57" fmla="*/ 0 h 399"/>
                  <a:gd name="T58" fmla="*/ 0 w 388"/>
                  <a:gd name="T59" fmla="*/ 0 h 399"/>
                  <a:gd name="T60" fmla="*/ 0 w 388"/>
                  <a:gd name="T61" fmla="*/ 0 h 399"/>
                  <a:gd name="T62" fmla="*/ 0 w 388"/>
                  <a:gd name="T63" fmla="*/ 0 h 399"/>
                  <a:gd name="T64" fmla="*/ 0 w 388"/>
                  <a:gd name="T65" fmla="*/ 0 h 3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8"/>
                  <a:gd name="T100" fmla="*/ 0 h 399"/>
                  <a:gd name="T101" fmla="*/ 388 w 388"/>
                  <a:gd name="T102" fmla="*/ 399 h 3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8" h="399">
                    <a:moveTo>
                      <a:pt x="258" y="130"/>
                    </a:moveTo>
                    <a:lnTo>
                      <a:pt x="273" y="134"/>
                    </a:lnTo>
                    <a:lnTo>
                      <a:pt x="291" y="136"/>
                    </a:lnTo>
                    <a:lnTo>
                      <a:pt x="308" y="135"/>
                    </a:lnTo>
                    <a:lnTo>
                      <a:pt x="327" y="135"/>
                    </a:lnTo>
                    <a:lnTo>
                      <a:pt x="343" y="134"/>
                    </a:lnTo>
                    <a:lnTo>
                      <a:pt x="360" y="135"/>
                    </a:lnTo>
                    <a:lnTo>
                      <a:pt x="375" y="139"/>
                    </a:lnTo>
                    <a:lnTo>
                      <a:pt x="388" y="149"/>
                    </a:lnTo>
                    <a:lnTo>
                      <a:pt x="374" y="173"/>
                    </a:lnTo>
                    <a:lnTo>
                      <a:pt x="353" y="197"/>
                    </a:lnTo>
                    <a:lnTo>
                      <a:pt x="325" y="218"/>
                    </a:lnTo>
                    <a:lnTo>
                      <a:pt x="301" y="242"/>
                    </a:lnTo>
                    <a:lnTo>
                      <a:pt x="279" y="265"/>
                    </a:lnTo>
                    <a:lnTo>
                      <a:pt x="267" y="292"/>
                    </a:lnTo>
                    <a:lnTo>
                      <a:pt x="268" y="323"/>
                    </a:lnTo>
                    <a:lnTo>
                      <a:pt x="289" y="358"/>
                    </a:lnTo>
                    <a:lnTo>
                      <a:pt x="279" y="399"/>
                    </a:lnTo>
                    <a:lnTo>
                      <a:pt x="261" y="395"/>
                    </a:lnTo>
                    <a:lnTo>
                      <a:pt x="248" y="388"/>
                    </a:lnTo>
                    <a:lnTo>
                      <a:pt x="238" y="377"/>
                    </a:lnTo>
                    <a:lnTo>
                      <a:pt x="231" y="365"/>
                    </a:lnTo>
                    <a:lnTo>
                      <a:pt x="224" y="350"/>
                    </a:lnTo>
                    <a:lnTo>
                      <a:pt x="216" y="335"/>
                    </a:lnTo>
                    <a:lnTo>
                      <a:pt x="208" y="320"/>
                    </a:lnTo>
                    <a:lnTo>
                      <a:pt x="199" y="308"/>
                    </a:lnTo>
                    <a:lnTo>
                      <a:pt x="184" y="320"/>
                    </a:lnTo>
                    <a:lnTo>
                      <a:pt x="171" y="335"/>
                    </a:lnTo>
                    <a:lnTo>
                      <a:pt x="158" y="350"/>
                    </a:lnTo>
                    <a:lnTo>
                      <a:pt x="148" y="365"/>
                    </a:lnTo>
                    <a:lnTo>
                      <a:pt x="135" y="377"/>
                    </a:lnTo>
                    <a:lnTo>
                      <a:pt x="122" y="388"/>
                    </a:lnTo>
                    <a:lnTo>
                      <a:pt x="105" y="395"/>
                    </a:lnTo>
                    <a:lnTo>
                      <a:pt x="89" y="399"/>
                    </a:lnTo>
                    <a:lnTo>
                      <a:pt x="87" y="378"/>
                    </a:lnTo>
                    <a:lnTo>
                      <a:pt x="91" y="358"/>
                    </a:lnTo>
                    <a:lnTo>
                      <a:pt x="97" y="339"/>
                    </a:lnTo>
                    <a:lnTo>
                      <a:pt x="103" y="319"/>
                    </a:lnTo>
                    <a:lnTo>
                      <a:pt x="106" y="300"/>
                    </a:lnTo>
                    <a:lnTo>
                      <a:pt x="107" y="281"/>
                    </a:lnTo>
                    <a:lnTo>
                      <a:pt x="102" y="264"/>
                    </a:lnTo>
                    <a:lnTo>
                      <a:pt x="89" y="249"/>
                    </a:lnTo>
                    <a:lnTo>
                      <a:pt x="76" y="248"/>
                    </a:lnTo>
                    <a:lnTo>
                      <a:pt x="64" y="248"/>
                    </a:lnTo>
                    <a:lnTo>
                      <a:pt x="52" y="247"/>
                    </a:lnTo>
                    <a:lnTo>
                      <a:pt x="40" y="246"/>
                    </a:lnTo>
                    <a:lnTo>
                      <a:pt x="27" y="242"/>
                    </a:lnTo>
                    <a:lnTo>
                      <a:pt x="17" y="240"/>
                    </a:lnTo>
                    <a:lnTo>
                      <a:pt x="8" y="235"/>
                    </a:lnTo>
                    <a:lnTo>
                      <a:pt x="0" y="229"/>
                    </a:lnTo>
                    <a:lnTo>
                      <a:pt x="9" y="213"/>
                    </a:lnTo>
                    <a:lnTo>
                      <a:pt x="21" y="204"/>
                    </a:lnTo>
                    <a:lnTo>
                      <a:pt x="34" y="199"/>
                    </a:lnTo>
                    <a:lnTo>
                      <a:pt x="50" y="198"/>
                    </a:lnTo>
                    <a:lnTo>
                      <a:pt x="65" y="197"/>
                    </a:lnTo>
                    <a:lnTo>
                      <a:pt x="81" y="196"/>
                    </a:lnTo>
                    <a:lnTo>
                      <a:pt x="97" y="194"/>
                    </a:lnTo>
                    <a:lnTo>
                      <a:pt x="110" y="189"/>
                    </a:lnTo>
                    <a:lnTo>
                      <a:pt x="126" y="165"/>
                    </a:lnTo>
                    <a:lnTo>
                      <a:pt x="140" y="141"/>
                    </a:lnTo>
                    <a:lnTo>
                      <a:pt x="151" y="118"/>
                    </a:lnTo>
                    <a:lnTo>
                      <a:pt x="163" y="95"/>
                    </a:lnTo>
                    <a:lnTo>
                      <a:pt x="173" y="70"/>
                    </a:lnTo>
                    <a:lnTo>
                      <a:pt x="183" y="46"/>
                    </a:lnTo>
                    <a:lnTo>
                      <a:pt x="194" y="22"/>
                    </a:lnTo>
                    <a:lnTo>
                      <a:pt x="209" y="0"/>
                    </a:lnTo>
                    <a:lnTo>
                      <a:pt x="258"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7" name="Freeform 70"/>
              <p:cNvSpPr>
                <a:spLocks/>
              </p:cNvSpPr>
              <p:nvPr/>
            </p:nvSpPr>
            <p:spPr bwMode="auto">
              <a:xfrm>
                <a:off x="3998" y="2242"/>
                <a:ext cx="59" cy="137"/>
              </a:xfrm>
              <a:custGeom>
                <a:avLst/>
                <a:gdLst>
                  <a:gd name="T0" fmla="*/ 0 w 240"/>
                  <a:gd name="T1" fmla="*/ 0 h 547"/>
                  <a:gd name="T2" fmla="*/ 0 w 240"/>
                  <a:gd name="T3" fmla="*/ 0 h 547"/>
                  <a:gd name="T4" fmla="*/ 0 w 240"/>
                  <a:gd name="T5" fmla="*/ 0 h 547"/>
                  <a:gd name="T6" fmla="*/ 0 w 240"/>
                  <a:gd name="T7" fmla="*/ 0 h 547"/>
                  <a:gd name="T8" fmla="*/ 0 w 240"/>
                  <a:gd name="T9" fmla="*/ 0 h 547"/>
                  <a:gd name="T10" fmla="*/ 0 w 240"/>
                  <a:gd name="T11" fmla="*/ 0 h 547"/>
                  <a:gd name="T12" fmla="*/ 0 w 240"/>
                  <a:gd name="T13" fmla="*/ 0 h 547"/>
                  <a:gd name="T14" fmla="*/ 0 w 240"/>
                  <a:gd name="T15" fmla="*/ 0 h 547"/>
                  <a:gd name="T16" fmla="*/ 0 w 240"/>
                  <a:gd name="T17" fmla="*/ 0 h 547"/>
                  <a:gd name="T18" fmla="*/ 0 w 240"/>
                  <a:gd name="T19" fmla="*/ 0 h 547"/>
                  <a:gd name="T20" fmla="*/ 0 w 240"/>
                  <a:gd name="T21" fmla="*/ 0 h 547"/>
                  <a:gd name="T22" fmla="*/ 0 w 240"/>
                  <a:gd name="T23" fmla="*/ 0 h 547"/>
                  <a:gd name="T24" fmla="*/ 0 w 240"/>
                  <a:gd name="T25" fmla="*/ 0 h 547"/>
                  <a:gd name="T26" fmla="*/ 0 w 240"/>
                  <a:gd name="T27" fmla="*/ 0 h 547"/>
                  <a:gd name="T28" fmla="*/ 0 w 240"/>
                  <a:gd name="T29" fmla="*/ 0 h 547"/>
                  <a:gd name="T30" fmla="*/ 0 w 240"/>
                  <a:gd name="T31" fmla="*/ 0 h 547"/>
                  <a:gd name="T32" fmla="*/ 0 w 240"/>
                  <a:gd name="T33" fmla="*/ 0 h 547"/>
                  <a:gd name="T34" fmla="*/ 0 w 240"/>
                  <a:gd name="T35" fmla="*/ 0 h 547"/>
                  <a:gd name="T36" fmla="*/ 0 w 240"/>
                  <a:gd name="T37" fmla="*/ 0 h 547"/>
                  <a:gd name="T38" fmla="*/ 0 w 240"/>
                  <a:gd name="T39" fmla="*/ 0 h 547"/>
                  <a:gd name="T40" fmla="*/ 0 w 240"/>
                  <a:gd name="T41" fmla="*/ 0 h 547"/>
                  <a:gd name="T42" fmla="*/ 0 w 240"/>
                  <a:gd name="T43" fmla="*/ 0 h 547"/>
                  <a:gd name="T44" fmla="*/ 0 w 240"/>
                  <a:gd name="T45" fmla="*/ 0 h 547"/>
                  <a:gd name="T46" fmla="*/ 0 w 240"/>
                  <a:gd name="T47" fmla="*/ 0 h 547"/>
                  <a:gd name="T48" fmla="*/ 0 w 240"/>
                  <a:gd name="T49" fmla="*/ 0 h 547"/>
                  <a:gd name="T50" fmla="*/ 0 w 240"/>
                  <a:gd name="T51" fmla="*/ 0 h 547"/>
                  <a:gd name="T52" fmla="*/ 0 w 240"/>
                  <a:gd name="T53" fmla="*/ 0 h 547"/>
                  <a:gd name="T54" fmla="*/ 0 w 240"/>
                  <a:gd name="T55" fmla="*/ 0 h 547"/>
                  <a:gd name="T56" fmla="*/ 0 w 240"/>
                  <a:gd name="T57" fmla="*/ 0 h 547"/>
                  <a:gd name="T58" fmla="*/ 0 w 240"/>
                  <a:gd name="T59" fmla="*/ 0 h 547"/>
                  <a:gd name="T60" fmla="*/ 0 w 240"/>
                  <a:gd name="T61" fmla="*/ 0 h 547"/>
                  <a:gd name="T62" fmla="*/ 0 w 240"/>
                  <a:gd name="T63" fmla="*/ 0 h 547"/>
                  <a:gd name="T64" fmla="*/ 0 w 240"/>
                  <a:gd name="T65" fmla="*/ 0 h 547"/>
                  <a:gd name="T66" fmla="*/ 0 w 240"/>
                  <a:gd name="T67" fmla="*/ 0 h 547"/>
                  <a:gd name="T68" fmla="*/ 0 w 240"/>
                  <a:gd name="T69" fmla="*/ 0 h 547"/>
                  <a:gd name="T70" fmla="*/ 0 w 240"/>
                  <a:gd name="T71" fmla="*/ 0 h 547"/>
                  <a:gd name="T72" fmla="*/ 0 w 240"/>
                  <a:gd name="T73" fmla="*/ 0 h 547"/>
                  <a:gd name="T74" fmla="*/ 0 w 240"/>
                  <a:gd name="T75" fmla="*/ 0 h 547"/>
                  <a:gd name="T76" fmla="*/ 0 w 240"/>
                  <a:gd name="T77" fmla="*/ 0 h 547"/>
                  <a:gd name="T78" fmla="*/ 0 w 240"/>
                  <a:gd name="T79" fmla="*/ 0 h 547"/>
                  <a:gd name="T80" fmla="*/ 0 w 240"/>
                  <a:gd name="T81" fmla="*/ 0 h 547"/>
                  <a:gd name="T82" fmla="*/ 0 w 240"/>
                  <a:gd name="T83" fmla="*/ 0 h 547"/>
                  <a:gd name="T84" fmla="*/ 0 w 240"/>
                  <a:gd name="T85" fmla="*/ 0 h 547"/>
                  <a:gd name="T86" fmla="*/ 0 w 240"/>
                  <a:gd name="T87" fmla="*/ 0 h 547"/>
                  <a:gd name="T88" fmla="*/ 0 w 240"/>
                  <a:gd name="T89" fmla="*/ 0 h 547"/>
                  <a:gd name="T90" fmla="*/ 0 w 240"/>
                  <a:gd name="T91" fmla="*/ 0 h 547"/>
                  <a:gd name="T92" fmla="*/ 0 w 240"/>
                  <a:gd name="T93" fmla="*/ 0 h 547"/>
                  <a:gd name="T94" fmla="*/ 0 w 240"/>
                  <a:gd name="T95" fmla="*/ 0 h 547"/>
                  <a:gd name="T96" fmla="*/ 0 w 240"/>
                  <a:gd name="T97" fmla="*/ 0 h 547"/>
                  <a:gd name="T98" fmla="*/ 0 w 240"/>
                  <a:gd name="T99" fmla="*/ 0 h 547"/>
                  <a:gd name="T100" fmla="*/ 0 w 240"/>
                  <a:gd name="T101" fmla="*/ 0 h 5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0"/>
                  <a:gd name="T154" fmla="*/ 0 h 547"/>
                  <a:gd name="T155" fmla="*/ 240 w 240"/>
                  <a:gd name="T156" fmla="*/ 547 h 5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0" h="547">
                    <a:moveTo>
                      <a:pt x="240" y="20"/>
                    </a:moveTo>
                    <a:lnTo>
                      <a:pt x="229" y="47"/>
                    </a:lnTo>
                    <a:lnTo>
                      <a:pt x="221" y="77"/>
                    </a:lnTo>
                    <a:lnTo>
                      <a:pt x="213" y="107"/>
                    </a:lnTo>
                    <a:lnTo>
                      <a:pt x="203" y="137"/>
                    </a:lnTo>
                    <a:lnTo>
                      <a:pt x="188" y="162"/>
                    </a:lnTo>
                    <a:lnTo>
                      <a:pt x="167" y="180"/>
                    </a:lnTo>
                    <a:lnTo>
                      <a:pt x="138" y="189"/>
                    </a:lnTo>
                    <a:lnTo>
                      <a:pt x="100" y="189"/>
                    </a:lnTo>
                    <a:lnTo>
                      <a:pt x="80" y="208"/>
                    </a:lnTo>
                    <a:lnTo>
                      <a:pt x="88" y="225"/>
                    </a:lnTo>
                    <a:lnTo>
                      <a:pt x="104" y="238"/>
                    </a:lnTo>
                    <a:lnTo>
                      <a:pt x="125" y="248"/>
                    </a:lnTo>
                    <a:lnTo>
                      <a:pt x="146" y="260"/>
                    </a:lnTo>
                    <a:lnTo>
                      <a:pt x="162" y="271"/>
                    </a:lnTo>
                    <a:lnTo>
                      <a:pt x="173" y="286"/>
                    </a:lnTo>
                    <a:lnTo>
                      <a:pt x="173" y="304"/>
                    </a:lnTo>
                    <a:lnTo>
                      <a:pt x="160" y="328"/>
                    </a:lnTo>
                    <a:lnTo>
                      <a:pt x="161" y="357"/>
                    </a:lnTo>
                    <a:lnTo>
                      <a:pt x="161" y="386"/>
                    </a:lnTo>
                    <a:lnTo>
                      <a:pt x="159" y="416"/>
                    </a:lnTo>
                    <a:lnTo>
                      <a:pt x="159" y="445"/>
                    </a:lnTo>
                    <a:lnTo>
                      <a:pt x="157" y="471"/>
                    </a:lnTo>
                    <a:lnTo>
                      <a:pt x="161" y="498"/>
                    </a:lnTo>
                    <a:lnTo>
                      <a:pt x="167" y="523"/>
                    </a:lnTo>
                    <a:lnTo>
                      <a:pt x="180" y="547"/>
                    </a:lnTo>
                    <a:lnTo>
                      <a:pt x="161" y="546"/>
                    </a:lnTo>
                    <a:lnTo>
                      <a:pt x="144" y="540"/>
                    </a:lnTo>
                    <a:lnTo>
                      <a:pt x="128" y="528"/>
                    </a:lnTo>
                    <a:lnTo>
                      <a:pt x="114" y="514"/>
                    </a:lnTo>
                    <a:lnTo>
                      <a:pt x="100" y="495"/>
                    </a:lnTo>
                    <a:lnTo>
                      <a:pt x="88" y="476"/>
                    </a:lnTo>
                    <a:lnTo>
                      <a:pt x="78" y="456"/>
                    </a:lnTo>
                    <a:lnTo>
                      <a:pt x="71" y="437"/>
                    </a:lnTo>
                    <a:lnTo>
                      <a:pt x="58" y="388"/>
                    </a:lnTo>
                    <a:lnTo>
                      <a:pt x="52" y="341"/>
                    </a:lnTo>
                    <a:lnTo>
                      <a:pt x="48" y="294"/>
                    </a:lnTo>
                    <a:lnTo>
                      <a:pt x="47" y="248"/>
                    </a:lnTo>
                    <a:lnTo>
                      <a:pt x="42" y="201"/>
                    </a:lnTo>
                    <a:lnTo>
                      <a:pt x="35" y="154"/>
                    </a:lnTo>
                    <a:lnTo>
                      <a:pt x="21" y="106"/>
                    </a:lnTo>
                    <a:lnTo>
                      <a:pt x="0" y="60"/>
                    </a:lnTo>
                    <a:lnTo>
                      <a:pt x="21" y="0"/>
                    </a:lnTo>
                    <a:lnTo>
                      <a:pt x="48" y="3"/>
                    </a:lnTo>
                    <a:lnTo>
                      <a:pt x="75" y="7"/>
                    </a:lnTo>
                    <a:lnTo>
                      <a:pt x="100" y="10"/>
                    </a:lnTo>
                    <a:lnTo>
                      <a:pt x="126" y="13"/>
                    </a:lnTo>
                    <a:lnTo>
                      <a:pt x="151" y="15"/>
                    </a:lnTo>
                    <a:lnTo>
                      <a:pt x="178" y="17"/>
                    </a:lnTo>
                    <a:lnTo>
                      <a:pt x="207" y="19"/>
                    </a:lnTo>
                    <a:lnTo>
                      <a:pt x="240" y="20"/>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8" name="Freeform 71"/>
              <p:cNvSpPr>
                <a:spLocks/>
              </p:cNvSpPr>
              <p:nvPr/>
            </p:nvSpPr>
            <p:spPr bwMode="auto">
              <a:xfrm>
                <a:off x="4181" y="2252"/>
                <a:ext cx="41" cy="47"/>
              </a:xfrm>
              <a:custGeom>
                <a:avLst/>
                <a:gdLst>
                  <a:gd name="T0" fmla="*/ 0 w 161"/>
                  <a:gd name="T1" fmla="*/ 0 h 190"/>
                  <a:gd name="T2" fmla="*/ 0 w 161"/>
                  <a:gd name="T3" fmla="*/ 0 h 190"/>
                  <a:gd name="T4" fmla="*/ 0 w 161"/>
                  <a:gd name="T5" fmla="*/ 0 h 190"/>
                  <a:gd name="T6" fmla="*/ 0 w 161"/>
                  <a:gd name="T7" fmla="*/ 0 h 190"/>
                  <a:gd name="T8" fmla="*/ 0 w 161"/>
                  <a:gd name="T9" fmla="*/ 0 h 190"/>
                  <a:gd name="T10" fmla="*/ 0 w 161"/>
                  <a:gd name="T11" fmla="*/ 0 h 190"/>
                  <a:gd name="T12" fmla="*/ 0 w 161"/>
                  <a:gd name="T13" fmla="*/ 0 h 190"/>
                  <a:gd name="T14" fmla="*/ 0 w 161"/>
                  <a:gd name="T15" fmla="*/ 0 h 190"/>
                  <a:gd name="T16" fmla="*/ 0 w 161"/>
                  <a:gd name="T17" fmla="*/ 0 h 190"/>
                  <a:gd name="T18" fmla="*/ 0 w 161"/>
                  <a:gd name="T19" fmla="*/ 0 h 190"/>
                  <a:gd name="T20" fmla="*/ 0 w 161"/>
                  <a:gd name="T21" fmla="*/ 0 h 190"/>
                  <a:gd name="T22" fmla="*/ 0 w 161"/>
                  <a:gd name="T23" fmla="*/ 0 h 190"/>
                  <a:gd name="T24" fmla="*/ 0 w 161"/>
                  <a:gd name="T25" fmla="*/ 0 h 190"/>
                  <a:gd name="T26" fmla="*/ 0 w 161"/>
                  <a:gd name="T27" fmla="*/ 0 h 190"/>
                  <a:gd name="T28" fmla="*/ 0 w 161"/>
                  <a:gd name="T29" fmla="*/ 0 h 190"/>
                  <a:gd name="T30" fmla="*/ 0 w 161"/>
                  <a:gd name="T31" fmla="*/ 0 h 190"/>
                  <a:gd name="T32" fmla="*/ 0 w 161"/>
                  <a:gd name="T33" fmla="*/ 0 h 190"/>
                  <a:gd name="T34" fmla="*/ 0 w 161"/>
                  <a:gd name="T35" fmla="*/ 0 h 190"/>
                  <a:gd name="T36" fmla="*/ 0 w 161"/>
                  <a:gd name="T37" fmla="*/ 0 h 190"/>
                  <a:gd name="T38" fmla="*/ 0 w 161"/>
                  <a:gd name="T39" fmla="*/ 0 h 190"/>
                  <a:gd name="T40" fmla="*/ 0 w 161"/>
                  <a:gd name="T41" fmla="*/ 0 h 190"/>
                  <a:gd name="T42" fmla="*/ 0 w 161"/>
                  <a:gd name="T43" fmla="*/ 0 h 190"/>
                  <a:gd name="T44" fmla="*/ 0 w 161"/>
                  <a:gd name="T45" fmla="*/ 0 h 190"/>
                  <a:gd name="T46" fmla="*/ 0 w 161"/>
                  <a:gd name="T47" fmla="*/ 0 h 190"/>
                  <a:gd name="T48" fmla="*/ 0 w 161"/>
                  <a:gd name="T49" fmla="*/ 0 h 190"/>
                  <a:gd name="T50" fmla="*/ 0 w 161"/>
                  <a:gd name="T51" fmla="*/ 0 h 190"/>
                  <a:gd name="T52" fmla="*/ 0 w 161"/>
                  <a:gd name="T53" fmla="*/ 0 h 190"/>
                  <a:gd name="T54" fmla="*/ 0 w 161"/>
                  <a:gd name="T55" fmla="*/ 0 h 190"/>
                  <a:gd name="T56" fmla="*/ 0 w 161"/>
                  <a:gd name="T57" fmla="*/ 0 h 190"/>
                  <a:gd name="T58" fmla="*/ 0 w 161"/>
                  <a:gd name="T59" fmla="*/ 0 h 190"/>
                  <a:gd name="T60" fmla="*/ 0 w 161"/>
                  <a:gd name="T61" fmla="*/ 0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1"/>
                  <a:gd name="T94" fmla="*/ 0 h 190"/>
                  <a:gd name="T95" fmla="*/ 161 w 161"/>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1" h="190">
                    <a:moveTo>
                      <a:pt x="101" y="90"/>
                    </a:moveTo>
                    <a:lnTo>
                      <a:pt x="161" y="80"/>
                    </a:lnTo>
                    <a:lnTo>
                      <a:pt x="82" y="169"/>
                    </a:lnTo>
                    <a:lnTo>
                      <a:pt x="80" y="162"/>
                    </a:lnTo>
                    <a:lnTo>
                      <a:pt x="75" y="155"/>
                    </a:lnTo>
                    <a:lnTo>
                      <a:pt x="69" y="151"/>
                    </a:lnTo>
                    <a:lnTo>
                      <a:pt x="62" y="150"/>
                    </a:lnTo>
                    <a:lnTo>
                      <a:pt x="50" y="147"/>
                    </a:lnTo>
                    <a:lnTo>
                      <a:pt x="41" y="149"/>
                    </a:lnTo>
                    <a:lnTo>
                      <a:pt x="31" y="152"/>
                    </a:lnTo>
                    <a:lnTo>
                      <a:pt x="24" y="159"/>
                    </a:lnTo>
                    <a:lnTo>
                      <a:pt x="17" y="165"/>
                    </a:lnTo>
                    <a:lnTo>
                      <a:pt x="11" y="173"/>
                    </a:lnTo>
                    <a:lnTo>
                      <a:pt x="5" y="181"/>
                    </a:lnTo>
                    <a:lnTo>
                      <a:pt x="2" y="190"/>
                    </a:lnTo>
                    <a:lnTo>
                      <a:pt x="0" y="164"/>
                    </a:lnTo>
                    <a:lnTo>
                      <a:pt x="2" y="141"/>
                    </a:lnTo>
                    <a:lnTo>
                      <a:pt x="6" y="118"/>
                    </a:lnTo>
                    <a:lnTo>
                      <a:pt x="15" y="98"/>
                    </a:lnTo>
                    <a:lnTo>
                      <a:pt x="23" y="75"/>
                    </a:lnTo>
                    <a:lnTo>
                      <a:pt x="33" y="53"/>
                    </a:lnTo>
                    <a:lnTo>
                      <a:pt x="42" y="27"/>
                    </a:lnTo>
                    <a:lnTo>
                      <a:pt x="52" y="0"/>
                    </a:lnTo>
                    <a:lnTo>
                      <a:pt x="55" y="11"/>
                    </a:lnTo>
                    <a:lnTo>
                      <a:pt x="59" y="24"/>
                    </a:lnTo>
                    <a:lnTo>
                      <a:pt x="62" y="36"/>
                    </a:lnTo>
                    <a:lnTo>
                      <a:pt x="69" y="49"/>
                    </a:lnTo>
                    <a:lnTo>
                      <a:pt x="74" y="60"/>
                    </a:lnTo>
                    <a:lnTo>
                      <a:pt x="82" y="72"/>
                    </a:lnTo>
                    <a:lnTo>
                      <a:pt x="91" y="80"/>
                    </a:lnTo>
                    <a:lnTo>
                      <a:pt x="101"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9" name="Freeform 72"/>
              <p:cNvSpPr>
                <a:spLocks/>
              </p:cNvSpPr>
              <p:nvPr/>
            </p:nvSpPr>
            <p:spPr bwMode="auto">
              <a:xfrm>
                <a:off x="4040" y="2255"/>
                <a:ext cx="60" cy="66"/>
              </a:xfrm>
              <a:custGeom>
                <a:avLst/>
                <a:gdLst>
                  <a:gd name="T0" fmla="*/ 0 w 240"/>
                  <a:gd name="T1" fmla="*/ 0 h 268"/>
                  <a:gd name="T2" fmla="*/ 0 w 240"/>
                  <a:gd name="T3" fmla="*/ 0 h 268"/>
                  <a:gd name="T4" fmla="*/ 0 w 240"/>
                  <a:gd name="T5" fmla="*/ 0 h 268"/>
                  <a:gd name="T6" fmla="*/ 0 w 240"/>
                  <a:gd name="T7" fmla="*/ 0 h 268"/>
                  <a:gd name="T8" fmla="*/ 0 w 240"/>
                  <a:gd name="T9" fmla="*/ 0 h 268"/>
                  <a:gd name="T10" fmla="*/ 0 w 240"/>
                  <a:gd name="T11" fmla="*/ 0 h 268"/>
                  <a:gd name="T12" fmla="*/ 0 w 240"/>
                  <a:gd name="T13" fmla="*/ 0 h 268"/>
                  <a:gd name="T14" fmla="*/ 0 w 240"/>
                  <a:gd name="T15" fmla="*/ 0 h 268"/>
                  <a:gd name="T16" fmla="*/ 0 w 240"/>
                  <a:gd name="T17" fmla="*/ 0 h 268"/>
                  <a:gd name="T18" fmla="*/ 0 w 240"/>
                  <a:gd name="T19" fmla="*/ 0 h 268"/>
                  <a:gd name="T20" fmla="*/ 0 w 240"/>
                  <a:gd name="T21" fmla="*/ 0 h 268"/>
                  <a:gd name="T22" fmla="*/ 0 w 240"/>
                  <a:gd name="T23" fmla="*/ 0 h 268"/>
                  <a:gd name="T24" fmla="*/ 0 w 240"/>
                  <a:gd name="T25" fmla="*/ 0 h 268"/>
                  <a:gd name="T26" fmla="*/ 0 w 240"/>
                  <a:gd name="T27" fmla="*/ 0 h 268"/>
                  <a:gd name="T28" fmla="*/ 0 w 240"/>
                  <a:gd name="T29" fmla="*/ 0 h 268"/>
                  <a:gd name="T30" fmla="*/ 0 w 240"/>
                  <a:gd name="T31" fmla="*/ 0 h 268"/>
                  <a:gd name="T32" fmla="*/ 0 w 240"/>
                  <a:gd name="T33" fmla="*/ 0 h 268"/>
                  <a:gd name="T34" fmla="*/ 0 w 240"/>
                  <a:gd name="T35" fmla="*/ 0 h 268"/>
                  <a:gd name="T36" fmla="*/ 0 w 240"/>
                  <a:gd name="T37" fmla="*/ 0 h 268"/>
                  <a:gd name="T38" fmla="*/ 0 w 240"/>
                  <a:gd name="T39" fmla="*/ 0 h 268"/>
                  <a:gd name="T40" fmla="*/ 0 w 240"/>
                  <a:gd name="T41" fmla="*/ 0 h 268"/>
                  <a:gd name="T42" fmla="*/ 0 w 240"/>
                  <a:gd name="T43" fmla="*/ 0 h 268"/>
                  <a:gd name="T44" fmla="*/ 0 w 240"/>
                  <a:gd name="T45" fmla="*/ 0 h 268"/>
                  <a:gd name="T46" fmla="*/ 0 w 240"/>
                  <a:gd name="T47" fmla="*/ 0 h 268"/>
                  <a:gd name="T48" fmla="*/ 0 w 240"/>
                  <a:gd name="T49" fmla="*/ 0 h 268"/>
                  <a:gd name="T50" fmla="*/ 0 w 240"/>
                  <a:gd name="T51" fmla="*/ 0 h 268"/>
                  <a:gd name="T52" fmla="*/ 0 w 240"/>
                  <a:gd name="T53" fmla="*/ 0 h 268"/>
                  <a:gd name="T54" fmla="*/ 0 w 240"/>
                  <a:gd name="T55" fmla="*/ 0 h 268"/>
                  <a:gd name="T56" fmla="*/ 0 w 240"/>
                  <a:gd name="T57" fmla="*/ 0 h 268"/>
                  <a:gd name="T58" fmla="*/ 0 w 240"/>
                  <a:gd name="T59" fmla="*/ 0 h 268"/>
                  <a:gd name="T60" fmla="*/ 0 w 240"/>
                  <a:gd name="T61" fmla="*/ 0 h 268"/>
                  <a:gd name="T62" fmla="*/ 0 w 240"/>
                  <a:gd name="T63" fmla="*/ 0 h 268"/>
                  <a:gd name="T64" fmla="*/ 0 w 240"/>
                  <a:gd name="T65" fmla="*/ 0 h 268"/>
                  <a:gd name="T66" fmla="*/ 0 w 240"/>
                  <a:gd name="T67" fmla="*/ 0 h 268"/>
                  <a:gd name="T68" fmla="*/ 0 w 240"/>
                  <a:gd name="T69" fmla="*/ 0 h 268"/>
                  <a:gd name="T70" fmla="*/ 0 w 240"/>
                  <a:gd name="T71" fmla="*/ 0 h 268"/>
                  <a:gd name="T72" fmla="*/ 0 w 240"/>
                  <a:gd name="T73" fmla="*/ 0 h 268"/>
                  <a:gd name="T74" fmla="*/ 0 w 240"/>
                  <a:gd name="T75" fmla="*/ 0 h 268"/>
                  <a:gd name="T76" fmla="*/ 0 w 240"/>
                  <a:gd name="T77" fmla="*/ 0 h 268"/>
                  <a:gd name="T78" fmla="*/ 0 w 240"/>
                  <a:gd name="T79" fmla="*/ 0 h 268"/>
                  <a:gd name="T80" fmla="*/ 0 w 240"/>
                  <a:gd name="T81" fmla="*/ 0 h 2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0"/>
                  <a:gd name="T124" fmla="*/ 0 h 268"/>
                  <a:gd name="T125" fmla="*/ 240 w 240"/>
                  <a:gd name="T126" fmla="*/ 268 h 2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0" h="268">
                    <a:moveTo>
                      <a:pt x="240" y="99"/>
                    </a:moveTo>
                    <a:lnTo>
                      <a:pt x="221" y="113"/>
                    </a:lnTo>
                    <a:lnTo>
                      <a:pt x="204" y="130"/>
                    </a:lnTo>
                    <a:lnTo>
                      <a:pt x="190" y="146"/>
                    </a:lnTo>
                    <a:lnTo>
                      <a:pt x="179" y="165"/>
                    </a:lnTo>
                    <a:lnTo>
                      <a:pt x="172" y="182"/>
                    </a:lnTo>
                    <a:lnTo>
                      <a:pt x="170" y="201"/>
                    </a:lnTo>
                    <a:lnTo>
                      <a:pt x="172" y="219"/>
                    </a:lnTo>
                    <a:lnTo>
                      <a:pt x="180" y="239"/>
                    </a:lnTo>
                    <a:lnTo>
                      <a:pt x="163" y="220"/>
                    </a:lnTo>
                    <a:lnTo>
                      <a:pt x="147" y="211"/>
                    </a:lnTo>
                    <a:lnTo>
                      <a:pt x="128" y="210"/>
                    </a:lnTo>
                    <a:lnTo>
                      <a:pt x="111" y="216"/>
                    </a:lnTo>
                    <a:lnTo>
                      <a:pt x="93" y="225"/>
                    </a:lnTo>
                    <a:lnTo>
                      <a:pt x="77" y="238"/>
                    </a:lnTo>
                    <a:lnTo>
                      <a:pt x="62" y="253"/>
                    </a:lnTo>
                    <a:lnTo>
                      <a:pt x="50" y="268"/>
                    </a:lnTo>
                    <a:lnTo>
                      <a:pt x="49" y="252"/>
                    </a:lnTo>
                    <a:lnTo>
                      <a:pt x="47" y="236"/>
                    </a:lnTo>
                    <a:lnTo>
                      <a:pt x="44" y="221"/>
                    </a:lnTo>
                    <a:lnTo>
                      <a:pt x="39" y="208"/>
                    </a:lnTo>
                    <a:lnTo>
                      <a:pt x="33" y="195"/>
                    </a:lnTo>
                    <a:lnTo>
                      <a:pt x="24" y="187"/>
                    </a:lnTo>
                    <a:lnTo>
                      <a:pt x="13" y="180"/>
                    </a:lnTo>
                    <a:lnTo>
                      <a:pt x="0" y="179"/>
                    </a:lnTo>
                    <a:lnTo>
                      <a:pt x="32" y="174"/>
                    </a:lnTo>
                    <a:lnTo>
                      <a:pt x="54" y="159"/>
                    </a:lnTo>
                    <a:lnTo>
                      <a:pt x="68" y="139"/>
                    </a:lnTo>
                    <a:lnTo>
                      <a:pt x="77" y="115"/>
                    </a:lnTo>
                    <a:lnTo>
                      <a:pt x="83" y="86"/>
                    </a:lnTo>
                    <a:lnTo>
                      <a:pt x="89" y="56"/>
                    </a:lnTo>
                    <a:lnTo>
                      <a:pt x="97" y="27"/>
                    </a:lnTo>
                    <a:lnTo>
                      <a:pt x="110" y="0"/>
                    </a:lnTo>
                    <a:lnTo>
                      <a:pt x="123" y="20"/>
                    </a:lnTo>
                    <a:lnTo>
                      <a:pt x="135" y="42"/>
                    </a:lnTo>
                    <a:lnTo>
                      <a:pt x="147" y="64"/>
                    </a:lnTo>
                    <a:lnTo>
                      <a:pt x="160" y="86"/>
                    </a:lnTo>
                    <a:lnTo>
                      <a:pt x="174" y="101"/>
                    </a:lnTo>
                    <a:lnTo>
                      <a:pt x="191" y="111"/>
                    </a:lnTo>
                    <a:lnTo>
                      <a:pt x="212" y="110"/>
                    </a:lnTo>
                    <a:lnTo>
                      <a:pt x="240" y="9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0" name="Freeform 73"/>
              <p:cNvSpPr>
                <a:spLocks/>
              </p:cNvSpPr>
              <p:nvPr/>
            </p:nvSpPr>
            <p:spPr bwMode="auto">
              <a:xfrm>
                <a:off x="4120" y="2346"/>
                <a:ext cx="25" cy="38"/>
              </a:xfrm>
              <a:custGeom>
                <a:avLst/>
                <a:gdLst>
                  <a:gd name="T0" fmla="*/ 0 w 100"/>
                  <a:gd name="T1" fmla="*/ 0 h 149"/>
                  <a:gd name="T2" fmla="*/ 0 w 100"/>
                  <a:gd name="T3" fmla="*/ 0 h 149"/>
                  <a:gd name="T4" fmla="*/ 0 w 100"/>
                  <a:gd name="T5" fmla="*/ 0 h 149"/>
                  <a:gd name="T6" fmla="*/ 0 w 100"/>
                  <a:gd name="T7" fmla="*/ 0 h 149"/>
                  <a:gd name="T8" fmla="*/ 0 w 100"/>
                  <a:gd name="T9" fmla="*/ 0 h 149"/>
                  <a:gd name="T10" fmla="*/ 0 w 100"/>
                  <a:gd name="T11" fmla="*/ 0 h 149"/>
                  <a:gd name="T12" fmla="*/ 0 w 100"/>
                  <a:gd name="T13" fmla="*/ 0 h 149"/>
                  <a:gd name="T14" fmla="*/ 0 w 100"/>
                  <a:gd name="T15" fmla="*/ 0 h 149"/>
                  <a:gd name="T16" fmla="*/ 0 w 100"/>
                  <a:gd name="T17" fmla="*/ 0 h 149"/>
                  <a:gd name="T18" fmla="*/ 0 w 100"/>
                  <a:gd name="T19" fmla="*/ 0 h 149"/>
                  <a:gd name="T20" fmla="*/ 0 w 10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0"/>
                  <a:gd name="T34" fmla="*/ 0 h 149"/>
                  <a:gd name="T35" fmla="*/ 100 w 10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0" h="149">
                    <a:moveTo>
                      <a:pt x="100" y="139"/>
                    </a:moveTo>
                    <a:lnTo>
                      <a:pt x="84" y="141"/>
                    </a:lnTo>
                    <a:lnTo>
                      <a:pt x="71" y="144"/>
                    </a:lnTo>
                    <a:lnTo>
                      <a:pt x="58" y="145"/>
                    </a:lnTo>
                    <a:lnTo>
                      <a:pt x="46" y="147"/>
                    </a:lnTo>
                    <a:lnTo>
                      <a:pt x="33" y="147"/>
                    </a:lnTo>
                    <a:lnTo>
                      <a:pt x="22" y="148"/>
                    </a:lnTo>
                    <a:lnTo>
                      <a:pt x="11" y="148"/>
                    </a:lnTo>
                    <a:lnTo>
                      <a:pt x="0" y="149"/>
                    </a:lnTo>
                    <a:lnTo>
                      <a:pt x="70" y="0"/>
                    </a:lnTo>
                    <a:lnTo>
                      <a:pt x="100" y="13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1" name="Freeform 74"/>
              <p:cNvSpPr>
                <a:spLocks/>
              </p:cNvSpPr>
              <p:nvPr/>
            </p:nvSpPr>
            <p:spPr bwMode="auto">
              <a:xfrm>
                <a:off x="4080" y="2371"/>
                <a:ext cx="15" cy="15"/>
              </a:xfrm>
              <a:custGeom>
                <a:avLst/>
                <a:gdLst>
                  <a:gd name="T0" fmla="*/ 0 w 60"/>
                  <a:gd name="T1" fmla="*/ 0 h 60"/>
                  <a:gd name="T2" fmla="*/ 0 w 60"/>
                  <a:gd name="T3" fmla="*/ 0 h 60"/>
                  <a:gd name="T4" fmla="*/ 0 w 60"/>
                  <a:gd name="T5" fmla="*/ 0 h 60"/>
                  <a:gd name="T6" fmla="*/ 0 w 60"/>
                  <a:gd name="T7" fmla="*/ 0 h 60"/>
                  <a:gd name="T8" fmla="*/ 0 60000 65536"/>
                  <a:gd name="T9" fmla="*/ 0 60000 65536"/>
                  <a:gd name="T10" fmla="*/ 0 60000 65536"/>
                  <a:gd name="T11" fmla="*/ 0 60000 65536"/>
                  <a:gd name="T12" fmla="*/ 0 w 60"/>
                  <a:gd name="T13" fmla="*/ 0 h 60"/>
                  <a:gd name="T14" fmla="*/ 60 w 60"/>
                  <a:gd name="T15" fmla="*/ 60 h 60"/>
                </a:gdLst>
                <a:ahLst/>
                <a:cxnLst>
                  <a:cxn ang="T8">
                    <a:pos x="T0" y="T1"/>
                  </a:cxn>
                  <a:cxn ang="T9">
                    <a:pos x="T2" y="T3"/>
                  </a:cxn>
                  <a:cxn ang="T10">
                    <a:pos x="T4" y="T5"/>
                  </a:cxn>
                  <a:cxn ang="T11">
                    <a:pos x="T6" y="T7"/>
                  </a:cxn>
                </a:cxnLst>
                <a:rect l="T12" t="T13" r="T14" b="T15"/>
                <a:pathLst>
                  <a:path w="60" h="60">
                    <a:moveTo>
                      <a:pt x="0" y="50"/>
                    </a:moveTo>
                    <a:lnTo>
                      <a:pt x="20" y="0"/>
                    </a:lnTo>
                    <a:lnTo>
                      <a:pt x="60" y="60"/>
                    </a:lnTo>
                    <a:lnTo>
                      <a:pt x="0" y="50"/>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2" name="Freeform 75"/>
              <p:cNvSpPr>
                <a:spLocks/>
              </p:cNvSpPr>
              <p:nvPr/>
            </p:nvSpPr>
            <p:spPr bwMode="auto">
              <a:xfrm>
                <a:off x="4030" y="2374"/>
                <a:ext cx="189" cy="39"/>
              </a:xfrm>
              <a:custGeom>
                <a:avLst/>
                <a:gdLst>
                  <a:gd name="T0" fmla="*/ 0 w 756"/>
                  <a:gd name="T1" fmla="*/ 0 h 159"/>
                  <a:gd name="T2" fmla="*/ 0 w 756"/>
                  <a:gd name="T3" fmla="*/ 0 h 159"/>
                  <a:gd name="T4" fmla="*/ 0 w 756"/>
                  <a:gd name="T5" fmla="*/ 0 h 159"/>
                  <a:gd name="T6" fmla="*/ 0 w 756"/>
                  <a:gd name="T7" fmla="*/ 0 h 159"/>
                  <a:gd name="T8" fmla="*/ 0 w 756"/>
                  <a:gd name="T9" fmla="*/ 0 h 159"/>
                  <a:gd name="T10" fmla="*/ 0 w 756"/>
                  <a:gd name="T11" fmla="*/ 0 h 159"/>
                  <a:gd name="T12" fmla="*/ 0 w 756"/>
                  <a:gd name="T13" fmla="*/ 0 h 159"/>
                  <a:gd name="T14" fmla="*/ 0 w 756"/>
                  <a:gd name="T15" fmla="*/ 0 h 159"/>
                  <a:gd name="T16" fmla="*/ 0 w 756"/>
                  <a:gd name="T17" fmla="*/ 0 h 159"/>
                  <a:gd name="T18" fmla="*/ 0 w 756"/>
                  <a:gd name="T19" fmla="*/ 0 h 159"/>
                  <a:gd name="T20" fmla="*/ 0 w 756"/>
                  <a:gd name="T21" fmla="*/ 0 h 159"/>
                  <a:gd name="T22" fmla="*/ 0 w 756"/>
                  <a:gd name="T23" fmla="*/ 0 h 159"/>
                  <a:gd name="T24" fmla="*/ 0 w 756"/>
                  <a:gd name="T25" fmla="*/ 0 h 159"/>
                  <a:gd name="T26" fmla="*/ 0 w 756"/>
                  <a:gd name="T27" fmla="*/ 0 h 159"/>
                  <a:gd name="T28" fmla="*/ 0 w 756"/>
                  <a:gd name="T29" fmla="*/ 0 h 159"/>
                  <a:gd name="T30" fmla="*/ 0 w 756"/>
                  <a:gd name="T31" fmla="*/ 0 h 159"/>
                  <a:gd name="T32" fmla="*/ 0 w 756"/>
                  <a:gd name="T33" fmla="*/ 0 h 159"/>
                  <a:gd name="T34" fmla="*/ 0 w 756"/>
                  <a:gd name="T35" fmla="*/ 0 h 159"/>
                  <a:gd name="T36" fmla="*/ 0 w 756"/>
                  <a:gd name="T37" fmla="*/ 0 h 159"/>
                  <a:gd name="T38" fmla="*/ 0 w 756"/>
                  <a:gd name="T39" fmla="*/ 0 h 159"/>
                  <a:gd name="T40" fmla="*/ 0 w 756"/>
                  <a:gd name="T41" fmla="*/ 0 h 159"/>
                  <a:gd name="T42" fmla="*/ 0 w 756"/>
                  <a:gd name="T43" fmla="*/ 0 h 159"/>
                  <a:gd name="T44" fmla="*/ 0 w 756"/>
                  <a:gd name="T45" fmla="*/ 0 h 159"/>
                  <a:gd name="T46" fmla="*/ 0 w 756"/>
                  <a:gd name="T47" fmla="*/ 0 h 159"/>
                  <a:gd name="T48" fmla="*/ 0 w 756"/>
                  <a:gd name="T49" fmla="*/ 0 h 159"/>
                  <a:gd name="T50" fmla="*/ 0 w 756"/>
                  <a:gd name="T51" fmla="*/ 0 h 1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56"/>
                  <a:gd name="T79" fmla="*/ 0 h 159"/>
                  <a:gd name="T80" fmla="*/ 756 w 756"/>
                  <a:gd name="T81" fmla="*/ 159 h 1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56" h="159">
                    <a:moveTo>
                      <a:pt x="756" y="40"/>
                    </a:moveTo>
                    <a:lnTo>
                      <a:pt x="671" y="82"/>
                    </a:lnTo>
                    <a:lnTo>
                      <a:pt x="583" y="114"/>
                    </a:lnTo>
                    <a:lnTo>
                      <a:pt x="491" y="136"/>
                    </a:lnTo>
                    <a:lnTo>
                      <a:pt x="397" y="150"/>
                    </a:lnTo>
                    <a:lnTo>
                      <a:pt x="301" y="156"/>
                    </a:lnTo>
                    <a:lnTo>
                      <a:pt x="204" y="159"/>
                    </a:lnTo>
                    <a:lnTo>
                      <a:pt x="107" y="155"/>
                    </a:lnTo>
                    <a:lnTo>
                      <a:pt x="10" y="150"/>
                    </a:lnTo>
                    <a:lnTo>
                      <a:pt x="6" y="144"/>
                    </a:lnTo>
                    <a:lnTo>
                      <a:pt x="4" y="140"/>
                    </a:lnTo>
                    <a:lnTo>
                      <a:pt x="1" y="134"/>
                    </a:lnTo>
                    <a:lnTo>
                      <a:pt x="1" y="128"/>
                    </a:lnTo>
                    <a:lnTo>
                      <a:pt x="0" y="121"/>
                    </a:lnTo>
                    <a:lnTo>
                      <a:pt x="0" y="114"/>
                    </a:lnTo>
                    <a:lnTo>
                      <a:pt x="0" y="107"/>
                    </a:lnTo>
                    <a:lnTo>
                      <a:pt x="0" y="100"/>
                    </a:lnTo>
                    <a:lnTo>
                      <a:pt x="91" y="104"/>
                    </a:lnTo>
                    <a:lnTo>
                      <a:pt x="186" y="107"/>
                    </a:lnTo>
                    <a:lnTo>
                      <a:pt x="282" y="102"/>
                    </a:lnTo>
                    <a:lnTo>
                      <a:pt x="381" y="95"/>
                    </a:lnTo>
                    <a:lnTo>
                      <a:pt x="478" y="79"/>
                    </a:lnTo>
                    <a:lnTo>
                      <a:pt x="574" y="60"/>
                    </a:lnTo>
                    <a:lnTo>
                      <a:pt x="666" y="33"/>
                    </a:lnTo>
                    <a:lnTo>
                      <a:pt x="756" y="0"/>
                    </a:lnTo>
                    <a:lnTo>
                      <a:pt x="756" y="4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3" name="Freeform 76"/>
              <p:cNvSpPr>
                <a:spLocks/>
              </p:cNvSpPr>
              <p:nvPr/>
            </p:nvSpPr>
            <p:spPr bwMode="auto">
              <a:xfrm>
                <a:off x="3965" y="2399"/>
                <a:ext cx="358" cy="515"/>
              </a:xfrm>
              <a:custGeom>
                <a:avLst/>
                <a:gdLst>
                  <a:gd name="T0" fmla="*/ 0 w 1433"/>
                  <a:gd name="T1" fmla="*/ 0 h 2060"/>
                  <a:gd name="T2" fmla="*/ 0 w 1433"/>
                  <a:gd name="T3" fmla="*/ 0 h 2060"/>
                  <a:gd name="T4" fmla="*/ 0 w 1433"/>
                  <a:gd name="T5" fmla="*/ 0 h 2060"/>
                  <a:gd name="T6" fmla="*/ 0 w 1433"/>
                  <a:gd name="T7" fmla="*/ 0 h 2060"/>
                  <a:gd name="T8" fmla="*/ 0 w 1433"/>
                  <a:gd name="T9" fmla="*/ 0 h 2060"/>
                  <a:gd name="T10" fmla="*/ 0 w 1433"/>
                  <a:gd name="T11" fmla="*/ 0 h 2060"/>
                  <a:gd name="T12" fmla="*/ 0 w 1433"/>
                  <a:gd name="T13" fmla="*/ 0 h 2060"/>
                  <a:gd name="T14" fmla="*/ 0 w 1433"/>
                  <a:gd name="T15" fmla="*/ 0 h 2060"/>
                  <a:gd name="T16" fmla="*/ 0 w 1433"/>
                  <a:gd name="T17" fmla="*/ 0 h 2060"/>
                  <a:gd name="T18" fmla="*/ 0 w 1433"/>
                  <a:gd name="T19" fmla="*/ 0 h 2060"/>
                  <a:gd name="T20" fmla="*/ 0 w 1433"/>
                  <a:gd name="T21" fmla="*/ 0 h 2060"/>
                  <a:gd name="T22" fmla="*/ 0 w 1433"/>
                  <a:gd name="T23" fmla="*/ 0 h 2060"/>
                  <a:gd name="T24" fmla="*/ 0 w 1433"/>
                  <a:gd name="T25" fmla="*/ 0 h 2060"/>
                  <a:gd name="T26" fmla="*/ 0 w 1433"/>
                  <a:gd name="T27" fmla="*/ 0 h 2060"/>
                  <a:gd name="T28" fmla="*/ 0 w 1433"/>
                  <a:gd name="T29" fmla="*/ 0 h 2060"/>
                  <a:gd name="T30" fmla="*/ 0 w 1433"/>
                  <a:gd name="T31" fmla="*/ 0 h 2060"/>
                  <a:gd name="T32" fmla="*/ 0 w 1433"/>
                  <a:gd name="T33" fmla="*/ 0 h 2060"/>
                  <a:gd name="T34" fmla="*/ 0 w 1433"/>
                  <a:gd name="T35" fmla="*/ 0 h 2060"/>
                  <a:gd name="T36" fmla="*/ 0 w 1433"/>
                  <a:gd name="T37" fmla="*/ 0 h 2060"/>
                  <a:gd name="T38" fmla="*/ 0 w 1433"/>
                  <a:gd name="T39" fmla="*/ 0 h 2060"/>
                  <a:gd name="T40" fmla="*/ 0 w 1433"/>
                  <a:gd name="T41" fmla="*/ 0 h 2060"/>
                  <a:gd name="T42" fmla="*/ 0 w 1433"/>
                  <a:gd name="T43" fmla="*/ 0 h 2060"/>
                  <a:gd name="T44" fmla="*/ 0 w 1433"/>
                  <a:gd name="T45" fmla="*/ 0 h 2060"/>
                  <a:gd name="T46" fmla="*/ 0 w 1433"/>
                  <a:gd name="T47" fmla="*/ 0 h 2060"/>
                  <a:gd name="T48" fmla="*/ 0 w 1433"/>
                  <a:gd name="T49" fmla="*/ 0 h 2060"/>
                  <a:gd name="T50" fmla="*/ 0 w 1433"/>
                  <a:gd name="T51" fmla="*/ 0 h 2060"/>
                  <a:gd name="T52" fmla="*/ 0 w 1433"/>
                  <a:gd name="T53" fmla="*/ 0 h 2060"/>
                  <a:gd name="T54" fmla="*/ 0 w 1433"/>
                  <a:gd name="T55" fmla="*/ 0 h 2060"/>
                  <a:gd name="T56" fmla="*/ 0 w 1433"/>
                  <a:gd name="T57" fmla="*/ 0 h 2060"/>
                  <a:gd name="T58" fmla="*/ 0 w 1433"/>
                  <a:gd name="T59" fmla="*/ 0 h 2060"/>
                  <a:gd name="T60" fmla="*/ 0 w 1433"/>
                  <a:gd name="T61" fmla="*/ 0 h 2060"/>
                  <a:gd name="T62" fmla="*/ 0 w 1433"/>
                  <a:gd name="T63" fmla="*/ 0 h 2060"/>
                  <a:gd name="T64" fmla="*/ 0 w 1433"/>
                  <a:gd name="T65" fmla="*/ 0 h 2060"/>
                  <a:gd name="T66" fmla="*/ 0 w 1433"/>
                  <a:gd name="T67" fmla="*/ 0 h 2060"/>
                  <a:gd name="T68" fmla="*/ 0 w 1433"/>
                  <a:gd name="T69" fmla="*/ 0 h 2060"/>
                  <a:gd name="T70" fmla="*/ 0 w 1433"/>
                  <a:gd name="T71" fmla="*/ 0 h 2060"/>
                  <a:gd name="T72" fmla="*/ 0 w 1433"/>
                  <a:gd name="T73" fmla="*/ 0 h 2060"/>
                  <a:gd name="T74" fmla="*/ 0 w 1433"/>
                  <a:gd name="T75" fmla="*/ 0 h 2060"/>
                  <a:gd name="T76" fmla="*/ 0 w 1433"/>
                  <a:gd name="T77" fmla="*/ 0 h 2060"/>
                  <a:gd name="T78" fmla="*/ 0 w 1433"/>
                  <a:gd name="T79" fmla="*/ 0 h 2060"/>
                  <a:gd name="T80" fmla="*/ 0 w 1433"/>
                  <a:gd name="T81" fmla="*/ 0 h 2060"/>
                  <a:gd name="T82" fmla="*/ 0 w 1433"/>
                  <a:gd name="T83" fmla="*/ 0 h 2060"/>
                  <a:gd name="T84" fmla="*/ 0 w 1433"/>
                  <a:gd name="T85" fmla="*/ 0 h 2060"/>
                  <a:gd name="T86" fmla="*/ 0 w 1433"/>
                  <a:gd name="T87" fmla="*/ 0 h 2060"/>
                  <a:gd name="T88" fmla="*/ 0 w 1433"/>
                  <a:gd name="T89" fmla="*/ 0 h 2060"/>
                  <a:gd name="T90" fmla="*/ 0 w 1433"/>
                  <a:gd name="T91" fmla="*/ 0 h 2060"/>
                  <a:gd name="T92" fmla="*/ 0 w 1433"/>
                  <a:gd name="T93" fmla="*/ 0 h 2060"/>
                  <a:gd name="T94" fmla="*/ 0 w 1433"/>
                  <a:gd name="T95" fmla="*/ 0 h 2060"/>
                  <a:gd name="T96" fmla="*/ 0 w 1433"/>
                  <a:gd name="T97" fmla="*/ 0 h 2060"/>
                  <a:gd name="T98" fmla="*/ 0 w 1433"/>
                  <a:gd name="T99" fmla="*/ 0 h 2060"/>
                  <a:gd name="T100" fmla="*/ 0 w 1433"/>
                  <a:gd name="T101" fmla="*/ 0 h 2060"/>
                  <a:gd name="T102" fmla="*/ 0 w 1433"/>
                  <a:gd name="T103" fmla="*/ 0 h 2060"/>
                  <a:gd name="T104" fmla="*/ 0 w 1433"/>
                  <a:gd name="T105" fmla="*/ 0 h 2060"/>
                  <a:gd name="T106" fmla="*/ 0 w 1433"/>
                  <a:gd name="T107" fmla="*/ 0 h 2060"/>
                  <a:gd name="T108" fmla="*/ 0 w 1433"/>
                  <a:gd name="T109" fmla="*/ 0 h 2060"/>
                  <a:gd name="T110" fmla="*/ 0 w 1433"/>
                  <a:gd name="T111" fmla="*/ 0 h 2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33"/>
                  <a:gd name="T169" fmla="*/ 0 h 2060"/>
                  <a:gd name="T170" fmla="*/ 1433 w 1433"/>
                  <a:gd name="T171" fmla="*/ 2060 h 2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33" h="2060">
                    <a:moveTo>
                      <a:pt x="1204" y="906"/>
                    </a:moveTo>
                    <a:lnTo>
                      <a:pt x="1193" y="938"/>
                    </a:lnTo>
                    <a:lnTo>
                      <a:pt x="1180" y="964"/>
                    </a:lnTo>
                    <a:lnTo>
                      <a:pt x="1162" y="985"/>
                    </a:lnTo>
                    <a:lnTo>
                      <a:pt x="1142" y="1002"/>
                    </a:lnTo>
                    <a:lnTo>
                      <a:pt x="1117" y="1015"/>
                    </a:lnTo>
                    <a:lnTo>
                      <a:pt x="1091" y="1028"/>
                    </a:lnTo>
                    <a:lnTo>
                      <a:pt x="1063" y="1040"/>
                    </a:lnTo>
                    <a:lnTo>
                      <a:pt x="1035" y="1054"/>
                    </a:lnTo>
                    <a:lnTo>
                      <a:pt x="1041" y="1067"/>
                    </a:lnTo>
                    <a:lnTo>
                      <a:pt x="1051" y="1081"/>
                    </a:lnTo>
                    <a:lnTo>
                      <a:pt x="1061" y="1093"/>
                    </a:lnTo>
                    <a:lnTo>
                      <a:pt x="1073" y="1106"/>
                    </a:lnTo>
                    <a:lnTo>
                      <a:pt x="1085" y="1116"/>
                    </a:lnTo>
                    <a:lnTo>
                      <a:pt x="1100" y="1127"/>
                    </a:lnTo>
                    <a:lnTo>
                      <a:pt x="1116" y="1136"/>
                    </a:lnTo>
                    <a:lnTo>
                      <a:pt x="1135" y="1144"/>
                    </a:lnTo>
                    <a:lnTo>
                      <a:pt x="1134" y="1166"/>
                    </a:lnTo>
                    <a:lnTo>
                      <a:pt x="1129" y="1189"/>
                    </a:lnTo>
                    <a:lnTo>
                      <a:pt x="1121" y="1210"/>
                    </a:lnTo>
                    <a:lnTo>
                      <a:pt x="1112" y="1233"/>
                    </a:lnTo>
                    <a:lnTo>
                      <a:pt x="1103" y="1255"/>
                    </a:lnTo>
                    <a:lnTo>
                      <a:pt x="1098" y="1278"/>
                    </a:lnTo>
                    <a:lnTo>
                      <a:pt x="1098" y="1300"/>
                    </a:lnTo>
                    <a:lnTo>
                      <a:pt x="1105" y="1323"/>
                    </a:lnTo>
                    <a:lnTo>
                      <a:pt x="1128" y="1317"/>
                    </a:lnTo>
                    <a:lnTo>
                      <a:pt x="1149" y="1303"/>
                    </a:lnTo>
                    <a:lnTo>
                      <a:pt x="1166" y="1283"/>
                    </a:lnTo>
                    <a:lnTo>
                      <a:pt x="1185" y="1265"/>
                    </a:lnTo>
                    <a:lnTo>
                      <a:pt x="1201" y="1248"/>
                    </a:lnTo>
                    <a:lnTo>
                      <a:pt x="1219" y="1243"/>
                    </a:lnTo>
                    <a:lnTo>
                      <a:pt x="1239" y="1249"/>
                    </a:lnTo>
                    <a:lnTo>
                      <a:pt x="1264" y="1273"/>
                    </a:lnTo>
                    <a:lnTo>
                      <a:pt x="1334" y="1642"/>
                    </a:lnTo>
                    <a:lnTo>
                      <a:pt x="1307" y="1655"/>
                    </a:lnTo>
                    <a:lnTo>
                      <a:pt x="1287" y="1673"/>
                    </a:lnTo>
                    <a:lnTo>
                      <a:pt x="1270" y="1695"/>
                    </a:lnTo>
                    <a:lnTo>
                      <a:pt x="1256" y="1717"/>
                    </a:lnTo>
                    <a:lnTo>
                      <a:pt x="1240" y="1737"/>
                    </a:lnTo>
                    <a:lnTo>
                      <a:pt x="1221" y="1755"/>
                    </a:lnTo>
                    <a:lnTo>
                      <a:pt x="1197" y="1766"/>
                    </a:lnTo>
                    <a:lnTo>
                      <a:pt x="1165" y="1771"/>
                    </a:lnTo>
                    <a:lnTo>
                      <a:pt x="1155" y="1781"/>
                    </a:lnTo>
                    <a:lnTo>
                      <a:pt x="1170" y="1801"/>
                    </a:lnTo>
                    <a:lnTo>
                      <a:pt x="1189" y="1823"/>
                    </a:lnTo>
                    <a:lnTo>
                      <a:pt x="1206" y="1844"/>
                    </a:lnTo>
                    <a:lnTo>
                      <a:pt x="1223" y="1867"/>
                    </a:lnTo>
                    <a:lnTo>
                      <a:pt x="1234" y="1887"/>
                    </a:lnTo>
                    <a:lnTo>
                      <a:pt x="1240" y="1910"/>
                    </a:lnTo>
                    <a:lnTo>
                      <a:pt x="1237" y="1934"/>
                    </a:lnTo>
                    <a:lnTo>
                      <a:pt x="1225" y="1960"/>
                    </a:lnTo>
                    <a:lnTo>
                      <a:pt x="1225" y="1990"/>
                    </a:lnTo>
                    <a:lnTo>
                      <a:pt x="1254" y="1990"/>
                    </a:lnTo>
                    <a:lnTo>
                      <a:pt x="1280" y="1975"/>
                    </a:lnTo>
                    <a:lnTo>
                      <a:pt x="1303" y="1951"/>
                    </a:lnTo>
                    <a:lnTo>
                      <a:pt x="1325" y="1925"/>
                    </a:lnTo>
                    <a:lnTo>
                      <a:pt x="1346" y="1901"/>
                    </a:lnTo>
                    <a:lnTo>
                      <a:pt x="1370" y="1888"/>
                    </a:lnTo>
                    <a:lnTo>
                      <a:pt x="1398" y="1893"/>
                    </a:lnTo>
                    <a:lnTo>
                      <a:pt x="1433" y="1921"/>
                    </a:lnTo>
                    <a:lnTo>
                      <a:pt x="1431" y="1935"/>
                    </a:lnTo>
                    <a:lnTo>
                      <a:pt x="1428" y="1949"/>
                    </a:lnTo>
                    <a:lnTo>
                      <a:pt x="1420" y="1962"/>
                    </a:lnTo>
                    <a:lnTo>
                      <a:pt x="1412" y="1976"/>
                    </a:lnTo>
                    <a:lnTo>
                      <a:pt x="1402" y="1987"/>
                    </a:lnTo>
                    <a:lnTo>
                      <a:pt x="1391" y="1997"/>
                    </a:lnTo>
                    <a:lnTo>
                      <a:pt x="1377" y="2003"/>
                    </a:lnTo>
                    <a:lnTo>
                      <a:pt x="1364" y="2010"/>
                    </a:lnTo>
                    <a:lnTo>
                      <a:pt x="1335" y="2025"/>
                    </a:lnTo>
                    <a:lnTo>
                      <a:pt x="1307" y="2032"/>
                    </a:lnTo>
                    <a:lnTo>
                      <a:pt x="1277" y="2032"/>
                    </a:lnTo>
                    <a:lnTo>
                      <a:pt x="1247" y="2028"/>
                    </a:lnTo>
                    <a:lnTo>
                      <a:pt x="1216" y="2021"/>
                    </a:lnTo>
                    <a:lnTo>
                      <a:pt x="1185" y="2013"/>
                    </a:lnTo>
                    <a:lnTo>
                      <a:pt x="1154" y="2008"/>
                    </a:lnTo>
                    <a:lnTo>
                      <a:pt x="1125" y="2010"/>
                    </a:lnTo>
                    <a:lnTo>
                      <a:pt x="1124" y="1862"/>
                    </a:lnTo>
                    <a:lnTo>
                      <a:pt x="1114" y="1718"/>
                    </a:lnTo>
                    <a:lnTo>
                      <a:pt x="1096" y="1577"/>
                    </a:lnTo>
                    <a:lnTo>
                      <a:pt x="1075" y="1437"/>
                    </a:lnTo>
                    <a:lnTo>
                      <a:pt x="1052" y="1296"/>
                    </a:lnTo>
                    <a:lnTo>
                      <a:pt x="1035" y="1155"/>
                    </a:lnTo>
                    <a:lnTo>
                      <a:pt x="1024" y="1012"/>
                    </a:lnTo>
                    <a:lnTo>
                      <a:pt x="1025" y="865"/>
                    </a:lnTo>
                    <a:lnTo>
                      <a:pt x="1019" y="856"/>
                    </a:lnTo>
                    <a:lnTo>
                      <a:pt x="1015" y="846"/>
                    </a:lnTo>
                    <a:lnTo>
                      <a:pt x="1013" y="834"/>
                    </a:lnTo>
                    <a:lnTo>
                      <a:pt x="1011" y="824"/>
                    </a:lnTo>
                    <a:lnTo>
                      <a:pt x="1007" y="813"/>
                    </a:lnTo>
                    <a:lnTo>
                      <a:pt x="1001" y="807"/>
                    </a:lnTo>
                    <a:lnTo>
                      <a:pt x="990" y="804"/>
                    </a:lnTo>
                    <a:lnTo>
                      <a:pt x="975" y="806"/>
                    </a:lnTo>
                    <a:lnTo>
                      <a:pt x="965" y="816"/>
                    </a:lnTo>
                    <a:lnTo>
                      <a:pt x="980" y="896"/>
                    </a:lnTo>
                    <a:lnTo>
                      <a:pt x="987" y="979"/>
                    </a:lnTo>
                    <a:lnTo>
                      <a:pt x="990" y="1065"/>
                    </a:lnTo>
                    <a:lnTo>
                      <a:pt x="993" y="1152"/>
                    </a:lnTo>
                    <a:lnTo>
                      <a:pt x="995" y="1237"/>
                    </a:lnTo>
                    <a:lnTo>
                      <a:pt x="1001" y="1323"/>
                    </a:lnTo>
                    <a:lnTo>
                      <a:pt x="1013" y="1405"/>
                    </a:lnTo>
                    <a:lnTo>
                      <a:pt x="1035" y="1483"/>
                    </a:lnTo>
                    <a:lnTo>
                      <a:pt x="999" y="1506"/>
                    </a:lnTo>
                    <a:lnTo>
                      <a:pt x="973" y="1511"/>
                    </a:lnTo>
                    <a:lnTo>
                      <a:pt x="954" y="1499"/>
                    </a:lnTo>
                    <a:lnTo>
                      <a:pt x="938" y="1478"/>
                    </a:lnTo>
                    <a:lnTo>
                      <a:pt x="922" y="1450"/>
                    </a:lnTo>
                    <a:lnTo>
                      <a:pt x="906" y="1424"/>
                    </a:lnTo>
                    <a:lnTo>
                      <a:pt x="884" y="1402"/>
                    </a:lnTo>
                    <a:lnTo>
                      <a:pt x="856" y="1393"/>
                    </a:lnTo>
                    <a:lnTo>
                      <a:pt x="842" y="1421"/>
                    </a:lnTo>
                    <a:lnTo>
                      <a:pt x="837" y="1453"/>
                    </a:lnTo>
                    <a:lnTo>
                      <a:pt x="837" y="1488"/>
                    </a:lnTo>
                    <a:lnTo>
                      <a:pt x="840" y="1524"/>
                    </a:lnTo>
                    <a:lnTo>
                      <a:pt x="837" y="1556"/>
                    </a:lnTo>
                    <a:lnTo>
                      <a:pt x="832" y="1587"/>
                    </a:lnTo>
                    <a:lnTo>
                      <a:pt x="816" y="1613"/>
                    </a:lnTo>
                    <a:lnTo>
                      <a:pt x="787" y="1632"/>
                    </a:lnTo>
                    <a:lnTo>
                      <a:pt x="778" y="1569"/>
                    </a:lnTo>
                    <a:lnTo>
                      <a:pt x="773" y="1504"/>
                    </a:lnTo>
                    <a:lnTo>
                      <a:pt x="772" y="1436"/>
                    </a:lnTo>
                    <a:lnTo>
                      <a:pt x="775" y="1368"/>
                    </a:lnTo>
                    <a:lnTo>
                      <a:pt x="775" y="1298"/>
                    </a:lnTo>
                    <a:lnTo>
                      <a:pt x="773" y="1231"/>
                    </a:lnTo>
                    <a:lnTo>
                      <a:pt x="768" y="1165"/>
                    </a:lnTo>
                    <a:lnTo>
                      <a:pt x="757" y="1104"/>
                    </a:lnTo>
                    <a:lnTo>
                      <a:pt x="737" y="1104"/>
                    </a:lnTo>
                    <a:lnTo>
                      <a:pt x="725" y="1224"/>
                    </a:lnTo>
                    <a:lnTo>
                      <a:pt x="721" y="1345"/>
                    </a:lnTo>
                    <a:lnTo>
                      <a:pt x="724" y="1463"/>
                    </a:lnTo>
                    <a:lnTo>
                      <a:pt x="729" y="1581"/>
                    </a:lnTo>
                    <a:lnTo>
                      <a:pt x="733" y="1698"/>
                    </a:lnTo>
                    <a:lnTo>
                      <a:pt x="739" y="1817"/>
                    </a:lnTo>
                    <a:lnTo>
                      <a:pt x="740" y="1937"/>
                    </a:lnTo>
                    <a:lnTo>
                      <a:pt x="737" y="2060"/>
                    </a:lnTo>
                    <a:lnTo>
                      <a:pt x="588" y="2030"/>
                    </a:lnTo>
                    <a:lnTo>
                      <a:pt x="590" y="1889"/>
                    </a:lnTo>
                    <a:lnTo>
                      <a:pt x="593" y="1752"/>
                    </a:lnTo>
                    <a:lnTo>
                      <a:pt x="596" y="1615"/>
                    </a:lnTo>
                    <a:lnTo>
                      <a:pt x="599" y="1480"/>
                    </a:lnTo>
                    <a:lnTo>
                      <a:pt x="601" y="1344"/>
                    </a:lnTo>
                    <a:lnTo>
                      <a:pt x="605" y="1207"/>
                    </a:lnTo>
                    <a:lnTo>
                      <a:pt x="610" y="1067"/>
                    </a:lnTo>
                    <a:lnTo>
                      <a:pt x="617" y="925"/>
                    </a:lnTo>
                    <a:lnTo>
                      <a:pt x="612" y="915"/>
                    </a:lnTo>
                    <a:lnTo>
                      <a:pt x="608" y="912"/>
                    </a:lnTo>
                    <a:lnTo>
                      <a:pt x="602" y="911"/>
                    </a:lnTo>
                    <a:lnTo>
                      <a:pt x="597" y="913"/>
                    </a:lnTo>
                    <a:lnTo>
                      <a:pt x="586" y="921"/>
                    </a:lnTo>
                    <a:lnTo>
                      <a:pt x="577" y="925"/>
                    </a:lnTo>
                    <a:lnTo>
                      <a:pt x="558" y="1144"/>
                    </a:lnTo>
                    <a:lnTo>
                      <a:pt x="550" y="1150"/>
                    </a:lnTo>
                    <a:lnTo>
                      <a:pt x="544" y="1154"/>
                    </a:lnTo>
                    <a:lnTo>
                      <a:pt x="538" y="1155"/>
                    </a:lnTo>
                    <a:lnTo>
                      <a:pt x="533" y="1157"/>
                    </a:lnTo>
                    <a:lnTo>
                      <a:pt x="526" y="1157"/>
                    </a:lnTo>
                    <a:lnTo>
                      <a:pt x="521" y="1158"/>
                    </a:lnTo>
                    <a:lnTo>
                      <a:pt x="514" y="1159"/>
                    </a:lnTo>
                    <a:lnTo>
                      <a:pt x="508" y="1164"/>
                    </a:lnTo>
                    <a:lnTo>
                      <a:pt x="500" y="1144"/>
                    </a:lnTo>
                    <a:lnTo>
                      <a:pt x="495" y="1125"/>
                    </a:lnTo>
                    <a:lnTo>
                      <a:pt x="488" y="1105"/>
                    </a:lnTo>
                    <a:lnTo>
                      <a:pt x="483" y="1089"/>
                    </a:lnTo>
                    <a:lnTo>
                      <a:pt x="473" y="1073"/>
                    </a:lnTo>
                    <a:lnTo>
                      <a:pt x="462" y="1060"/>
                    </a:lnTo>
                    <a:lnTo>
                      <a:pt x="447" y="1050"/>
                    </a:lnTo>
                    <a:lnTo>
                      <a:pt x="429" y="1044"/>
                    </a:lnTo>
                    <a:lnTo>
                      <a:pt x="414" y="1072"/>
                    </a:lnTo>
                    <a:lnTo>
                      <a:pt x="406" y="1103"/>
                    </a:lnTo>
                    <a:lnTo>
                      <a:pt x="397" y="1134"/>
                    </a:lnTo>
                    <a:lnTo>
                      <a:pt x="390" y="1166"/>
                    </a:lnTo>
                    <a:lnTo>
                      <a:pt x="376" y="1193"/>
                    </a:lnTo>
                    <a:lnTo>
                      <a:pt x="358" y="1218"/>
                    </a:lnTo>
                    <a:lnTo>
                      <a:pt x="333" y="1234"/>
                    </a:lnTo>
                    <a:lnTo>
                      <a:pt x="298" y="1244"/>
                    </a:lnTo>
                    <a:lnTo>
                      <a:pt x="303" y="1259"/>
                    </a:lnTo>
                    <a:lnTo>
                      <a:pt x="311" y="1272"/>
                    </a:lnTo>
                    <a:lnTo>
                      <a:pt x="322" y="1282"/>
                    </a:lnTo>
                    <a:lnTo>
                      <a:pt x="335" y="1290"/>
                    </a:lnTo>
                    <a:lnTo>
                      <a:pt x="348" y="1295"/>
                    </a:lnTo>
                    <a:lnTo>
                      <a:pt x="362" y="1300"/>
                    </a:lnTo>
                    <a:lnTo>
                      <a:pt x="375" y="1306"/>
                    </a:lnTo>
                    <a:lnTo>
                      <a:pt x="388" y="1313"/>
                    </a:lnTo>
                    <a:lnTo>
                      <a:pt x="390" y="1331"/>
                    </a:lnTo>
                    <a:lnTo>
                      <a:pt x="387" y="1354"/>
                    </a:lnTo>
                    <a:lnTo>
                      <a:pt x="385" y="1378"/>
                    </a:lnTo>
                    <a:lnTo>
                      <a:pt x="384" y="1405"/>
                    </a:lnTo>
                    <a:lnTo>
                      <a:pt x="384" y="1428"/>
                    </a:lnTo>
                    <a:lnTo>
                      <a:pt x="390" y="1449"/>
                    </a:lnTo>
                    <a:lnTo>
                      <a:pt x="399" y="1464"/>
                    </a:lnTo>
                    <a:lnTo>
                      <a:pt x="419" y="1473"/>
                    </a:lnTo>
                    <a:lnTo>
                      <a:pt x="437" y="1457"/>
                    </a:lnTo>
                    <a:lnTo>
                      <a:pt x="451" y="1434"/>
                    </a:lnTo>
                    <a:lnTo>
                      <a:pt x="463" y="1409"/>
                    </a:lnTo>
                    <a:lnTo>
                      <a:pt x="475" y="1386"/>
                    </a:lnTo>
                    <a:lnTo>
                      <a:pt x="486" y="1368"/>
                    </a:lnTo>
                    <a:lnTo>
                      <a:pt x="501" y="1358"/>
                    </a:lnTo>
                    <a:lnTo>
                      <a:pt x="521" y="1361"/>
                    </a:lnTo>
                    <a:lnTo>
                      <a:pt x="548" y="1383"/>
                    </a:lnTo>
                    <a:lnTo>
                      <a:pt x="548" y="1731"/>
                    </a:lnTo>
                    <a:lnTo>
                      <a:pt x="448" y="1731"/>
                    </a:lnTo>
                    <a:lnTo>
                      <a:pt x="437" y="1716"/>
                    </a:lnTo>
                    <a:lnTo>
                      <a:pt x="430" y="1701"/>
                    </a:lnTo>
                    <a:lnTo>
                      <a:pt x="422" y="1685"/>
                    </a:lnTo>
                    <a:lnTo>
                      <a:pt x="416" y="1671"/>
                    </a:lnTo>
                    <a:lnTo>
                      <a:pt x="407" y="1656"/>
                    </a:lnTo>
                    <a:lnTo>
                      <a:pt x="397" y="1641"/>
                    </a:lnTo>
                    <a:lnTo>
                      <a:pt x="384" y="1626"/>
                    </a:lnTo>
                    <a:lnTo>
                      <a:pt x="369" y="1612"/>
                    </a:lnTo>
                    <a:lnTo>
                      <a:pt x="347" y="1627"/>
                    </a:lnTo>
                    <a:lnTo>
                      <a:pt x="335" y="1651"/>
                    </a:lnTo>
                    <a:lnTo>
                      <a:pt x="328" y="1679"/>
                    </a:lnTo>
                    <a:lnTo>
                      <a:pt x="323" y="1707"/>
                    </a:lnTo>
                    <a:lnTo>
                      <a:pt x="316" y="1731"/>
                    </a:lnTo>
                    <a:lnTo>
                      <a:pt x="304" y="1749"/>
                    </a:lnTo>
                    <a:lnTo>
                      <a:pt x="282" y="1757"/>
                    </a:lnTo>
                    <a:lnTo>
                      <a:pt x="250" y="1752"/>
                    </a:lnTo>
                    <a:lnTo>
                      <a:pt x="279" y="1333"/>
                    </a:lnTo>
                    <a:lnTo>
                      <a:pt x="292" y="1324"/>
                    </a:lnTo>
                    <a:lnTo>
                      <a:pt x="299" y="1316"/>
                    </a:lnTo>
                    <a:lnTo>
                      <a:pt x="301" y="1305"/>
                    </a:lnTo>
                    <a:lnTo>
                      <a:pt x="298" y="1295"/>
                    </a:lnTo>
                    <a:lnTo>
                      <a:pt x="293" y="1283"/>
                    </a:lnTo>
                    <a:lnTo>
                      <a:pt x="289" y="1271"/>
                    </a:lnTo>
                    <a:lnTo>
                      <a:pt x="286" y="1257"/>
                    </a:lnTo>
                    <a:lnTo>
                      <a:pt x="289" y="1244"/>
                    </a:lnTo>
                    <a:lnTo>
                      <a:pt x="291" y="1227"/>
                    </a:lnTo>
                    <a:lnTo>
                      <a:pt x="293" y="1210"/>
                    </a:lnTo>
                    <a:lnTo>
                      <a:pt x="293" y="1192"/>
                    </a:lnTo>
                    <a:lnTo>
                      <a:pt x="293" y="1175"/>
                    </a:lnTo>
                    <a:lnTo>
                      <a:pt x="290" y="1156"/>
                    </a:lnTo>
                    <a:lnTo>
                      <a:pt x="285" y="1141"/>
                    </a:lnTo>
                    <a:lnTo>
                      <a:pt x="278" y="1126"/>
                    </a:lnTo>
                    <a:lnTo>
                      <a:pt x="269" y="1114"/>
                    </a:lnTo>
                    <a:lnTo>
                      <a:pt x="256" y="1133"/>
                    </a:lnTo>
                    <a:lnTo>
                      <a:pt x="251" y="1158"/>
                    </a:lnTo>
                    <a:lnTo>
                      <a:pt x="246" y="1183"/>
                    </a:lnTo>
                    <a:lnTo>
                      <a:pt x="245" y="1210"/>
                    </a:lnTo>
                    <a:lnTo>
                      <a:pt x="241" y="1235"/>
                    </a:lnTo>
                    <a:lnTo>
                      <a:pt x="233" y="1259"/>
                    </a:lnTo>
                    <a:lnTo>
                      <a:pt x="220" y="1279"/>
                    </a:lnTo>
                    <a:lnTo>
                      <a:pt x="200" y="1294"/>
                    </a:lnTo>
                    <a:lnTo>
                      <a:pt x="194" y="1278"/>
                    </a:lnTo>
                    <a:lnTo>
                      <a:pt x="190" y="1264"/>
                    </a:lnTo>
                    <a:lnTo>
                      <a:pt x="183" y="1248"/>
                    </a:lnTo>
                    <a:lnTo>
                      <a:pt x="178" y="1234"/>
                    </a:lnTo>
                    <a:lnTo>
                      <a:pt x="170" y="1220"/>
                    </a:lnTo>
                    <a:lnTo>
                      <a:pt x="164" y="1207"/>
                    </a:lnTo>
                    <a:lnTo>
                      <a:pt x="156" y="1194"/>
                    </a:lnTo>
                    <a:lnTo>
                      <a:pt x="150" y="1184"/>
                    </a:lnTo>
                    <a:lnTo>
                      <a:pt x="124" y="1195"/>
                    </a:lnTo>
                    <a:lnTo>
                      <a:pt x="107" y="1215"/>
                    </a:lnTo>
                    <a:lnTo>
                      <a:pt x="94" y="1239"/>
                    </a:lnTo>
                    <a:lnTo>
                      <a:pt x="86" y="1264"/>
                    </a:lnTo>
                    <a:lnTo>
                      <a:pt x="73" y="1285"/>
                    </a:lnTo>
                    <a:lnTo>
                      <a:pt x="58" y="1304"/>
                    </a:lnTo>
                    <a:lnTo>
                      <a:pt x="34" y="1313"/>
                    </a:lnTo>
                    <a:lnTo>
                      <a:pt x="0" y="1313"/>
                    </a:lnTo>
                    <a:lnTo>
                      <a:pt x="3" y="1152"/>
                    </a:lnTo>
                    <a:lnTo>
                      <a:pt x="17" y="996"/>
                    </a:lnTo>
                    <a:lnTo>
                      <a:pt x="37" y="845"/>
                    </a:lnTo>
                    <a:lnTo>
                      <a:pt x="64" y="698"/>
                    </a:lnTo>
                    <a:lnTo>
                      <a:pt x="96" y="553"/>
                    </a:lnTo>
                    <a:lnTo>
                      <a:pt x="134" y="411"/>
                    </a:lnTo>
                    <a:lnTo>
                      <a:pt x="175" y="270"/>
                    </a:lnTo>
                    <a:lnTo>
                      <a:pt x="219" y="129"/>
                    </a:lnTo>
                    <a:lnTo>
                      <a:pt x="269" y="99"/>
                    </a:lnTo>
                    <a:lnTo>
                      <a:pt x="369" y="107"/>
                    </a:lnTo>
                    <a:lnTo>
                      <a:pt x="468" y="111"/>
                    </a:lnTo>
                    <a:lnTo>
                      <a:pt x="565" y="108"/>
                    </a:lnTo>
                    <a:lnTo>
                      <a:pt x="663" y="101"/>
                    </a:lnTo>
                    <a:lnTo>
                      <a:pt x="757" y="86"/>
                    </a:lnTo>
                    <a:lnTo>
                      <a:pt x="852" y="65"/>
                    </a:lnTo>
                    <a:lnTo>
                      <a:pt x="944" y="36"/>
                    </a:lnTo>
                    <a:lnTo>
                      <a:pt x="1035" y="0"/>
                    </a:lnTo>
                    <a:lnTo>
                      <a:pt x="1091" y="97"/>
                    </a:lnTo>
                    <a:lnTo>
                      <a:pt x="1135" y="201"/>
                    </a:lnTo>
                    <a:lnTo>
                      <a:pt x="1167" y="310"/>
                    </a:lnTo>
                    <a:lnTo>
                      <a:pt x="1190" y="426"/>
                    </a:lnTo>
                    <a:lnTo>
                      <a:pt x="1203" y="543"/>
                    </a:lnTo>
                    <a:lnTo>
                      <a:pt x="1210" y="664"/>
                    </a:lnTo>
                    <a:lnTo>
                      <a:pt x="1208" y="784"/>
                    </a:lnTo>
                    <a:lnTo>
                      <a:pt x="1204" y="906"/>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4" name="Freeform 77"/>
              <p:cNvSpPr>
                <a:spLocks/>
              </p:cNvSpPr>
              <p:nvPr/>
            </p:nvSpPr>
            <p:spPr bwMode="auto">
              <a:xfrm>
                <a:off x="4132" y="2436"/>
                <a:ext cx="104" cy="95"/>
              </a:xfrm>
              <a:custGeom>
                <a:avLst/>
                <a:gdLst>
                  <a:gd name="T0" fmla="*/ 0 w 418"/>
                  <a:gd name="T1" fmla="*/ 0 h 380"/>
                  <a:gd name="T2" fmla="*/ 0 w 418"/>
                  <a:gd name="T3" fmla="*/ 0 h 380"/>
                  <a:gd name="T4" fmla="*/ 0 w 418"/>
                  <a:gd name="T5" fmla="*/ 0 h 380"/>
                  <a:gd name="T6" fmla="*/ 0 w 418"/>
                  <a:gd name="T7" fmla="*/ 0 h 380"/>
                  <a:gd name="T8" fmla="*/ 0 w 418"/>
                  <a:gd name="T9" fmla="*/ 0 h 380"/>
                  <a:gd name="T10" fmla="*/ 0 w 418"/>
                  <a:gd name="T11" fmla="*/ 0 h 380"/>
                  <a:gd name="T12" fmla="*/ 0 w 418"/>
                  <a:gd name="T13" fmla="*/ 0 h 380"/>
                  <a:gd name="T14" fmla="*/ 0 w 418"/>
                  <a:gd name="T15" fmla="*/ 0 h 380"/>
                  <a:gd name="T16" fmla="*/ 0 w 418"/>
                  <a:gd name="T17" fmla="*/ 0 h 380"/>
                  <a:gd name="T18" fmla="*/ 0 w 418"/>
                  <a:gd name="T19" fmla="*/ 0 h 380"/>
                  <a:gd name="T20" fmla="*/ 0 w 418"/>
                  <a:gd name="T21" fmla="*/ 0 h 380"/>
                  <a:gd name="T22" fmla="*/ 0 w 418"/>
                  <a:gd name="T23" fmla="*/ 0 h 380"/>
                  <a:gd name="T24" fmla="*/ 0 w 418"/>
                  <a:gd name="T25" fmla="*/ 0 h 380"/>
                  <a:gd name="T26" fmla="*/ 0 w 418"/>
                  <a:gd name="T27" fmla="*/ 0 h 380"/>
                  <a:gd name="T28" fmla="*/ 0 w 418"/>
                  <a:gd name="T29" fmla="*/ 0 h 380"/>
                  <a:gd name="T30" fmla="*/ 0 w 418"/>
                  <a:gd name="T31" fmla="*/ 0 h 380"/>
                  <a:gd name="T32" fmla="*/ 0 w 418"/>
                  <a:gd name="T33" fmla="*/ 0 h 380"/>
                  <a:gd name="T34" fmla="*/ 0 w 418"/>
                  <a:gd name="T35" fmla="*/ 0 h 380"/>
                  <a:gd name="T36" fmla="*/ 0 w 418"/>
                  <a:gd name="T37" fmla="*/ 0 h 380"/>
                  <a:gd name="T38" fmla="*/ 0 w 418"/>
                  <a:gd name="T39" fmla="*/ 0 h 380"/>
                  <a:gd name="T40" fmla="*/ 0 w 418"/>
                  <a:gd name="T41" fmla="*/ 0 h 380"/>
                  <a:gd name="T42" fmla="*/ 0 w 418"/>
                  <a:gd name="T43" fmla="*/ 0 h 380"/>
                  <a:gd name="T44" fmla="*/ 0 w 418"/>
                  <a:gd name="T45" fmla="*/ 0 h 380"/>
                  <a:gd name="T46" fmla="*/ 0 w 418"/>
                  <a:gd name="T47" fmla="*/ 0 h 380"/>
                  <a:gd name="T48" fmla="*/ 0 w 418"/>
                  <a:gd name="T49" fmla="*/ 0 h 380"/>
                  <a:gd name="T50" fmla="*/ 0 w 418"/>
                  <a:gd name="T51" fmla="*/ 0 h 380"/>
                  <a:gd name="T52" fmla="*/ 0 w 418"/>
                  <a:gd name="T53" fmla="*/ 0 h 380"/>
                  <a:gd name="T54" fmla="*/ 0 w 418"/>
                  <a:gd name="T55" fmla="*/ 0 h 380"/>
                  <a:gd name="T56" fmla="*/ 0 w 418"/>
                  <a:gd name="T57" fmla="*/ 0 h 380"/>
                  <a:gd name="T58" fmla="*/ 0 w 418"/>
                  <a:gd name="T59" fmla="*/ 0 h 380"/>
                  <a:gd name="T60" fmla="*/ 0 w 418"/>
                  <a:gd name="T61" fmla="*/ 0 h 380"/>
                  <a:gd name="T62" fmla="*/ 0 w 418"/>
                  <a:gd name="T63" fmla="*/ 0 h 380"/>
                  <a:gd name="T64" fmla="*/ 0 w 418"/>
                  <a:gd name="T65" fmla="*/ 0 h 380"/>
                  <a:gd name="T66" fmla="*/ 0 w 418"/>
                  <a:gd name="T67" fmla="*/ 0 h 380"/>
                  <a:gd name="T68" fmla="*/ 0 w 418"/>
                  <a:gd name="T69" fmla="*/ 0 h 380"/>
                  <a:gd name="T70" fmla="*/ 0 w 418"/>
                  <a:gd name="T71" fmla="*/ 0 h 380"/>
                  <a:gd name="T72" fmla="*/ 0 w 418"/>
                  <a:gd name="T73" fmla="*/ 0 h 380"/>
                  <a:gd name="T74" fmla="*/ 0 w 418"/>
                  <a:gd name="T75" fmla="*/ 0 h 380"/>
                  <a:gd name="T76" fmla="*/ 0 w 418"/>
                  <a:gd name="T77" fmla="*/ 0 h 380"/>
                  <a:gd name="T78" fmla="*/ 0 w 418"/>
                  <a:gd name="T79" fmla="*/ 0 h 380"/>
                  <a:gd name="T80" fmla="*/ 0 w 418"/>
                  <a:gd name="T81" fmla="*/ 0 h 380"/>
                  <a:gd name="T82" fmla="*/ 0 w 418"/>
                  <a:gd name="T83" fmla="*/ 0 h 380"/>
                  <a:gd name="T84" fmla="*/ 0 w 418"/>
                  <a:gd name="T85" fmla="*/ 0 h 380"/>
                  <a:gd name="T86" fmla="*/ 0 w 418"/>
                  <a:gd name="T87" fmla="*/ 0 h 380"/>
                  <a:gd name="T88" fmla="*/ 0 w 418"/>
                  <a:gd name="T89" fmla="*/ 0 h 380"/>
                  <a:gd name="T90" fmla="*/ 0 w 418"/>
                  <a:gd name="T91" fmla="*/ 0 h 380"/>
                  <a:gd name="T92" fmla="*/ 0 w 418"/>
                  <a:gd name="T93" fmla="*/ 0 h 380"/>
                  <a:gd name="T94" fmla="*/ 0 w 418"/>
                  <a:gd name="T95" fmla="*/ 0 h 380"/>
                  <a:gd name="T96" fmla="*/ 0 w 418"/>
                  <a:gd name="T97" fmla="*/ 0 h 380"/>
                  <a:gd name="T98" fmla="*/ 0 w 418"/>
                  <a:gd name="T99" fmla="*/ 0 h 380"/>
                  <a:gd name="T100" fmla="*/ 0 w 418"/>
                  <a:gd name="T101" fmla="*/ 0 h 3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8"/>
                  <a:gd name="T154" fmla="*/ 0 h 380"/>
                  <a:gd name="T155" fmla="*/ 418 w 418"/>
                  <a:gd name="T156" fmla="*/ 380 h 3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8" h="380">
                    <a:moveTo>
                      <a:pt x="289" y="119"/>
                    </a:moveTo>
                    <a:lnTo>
                      <a:pt x="418" y="109"/>
                    </a:lnTo>
                    <a:lnTo>
                      <a:pt x="417" y="144"/>
                    </a:lnTo>
                    <a:lnTo>
                      <a:pt x="405" y="175"/>
                    </a:lnTo>
                    <a:lnTo>
                      <a:pt x="385" y="206"/>
                    </a:lnTo>
                    <a:lnTo>
                      <a:pt x="365" y="236"/>
                    </a:lnTo>
                    <a:lnTo>
                      <a:pt x="344" y="265"/>
                    </a:lnTo>
                    <a:lnTo>
                      <a:pt x="332" y="299"/>
                    </a:lnTo>
                    <a:lnTo>
                      <a:pt x="332" y="336"/>
                    </a:lnTo>
                    <a:lnTo>
                      <a:pt x="348" y="378"/>
                    </a:lnTo>
                    <a:lnTo>
                      <a:pt x="330" y="380"/>
                    </a:lnTo>
                    <a:lnTo>
                      <a:pt x="314" y="378"/>
                    </a:lnTo>
                    <a:lnTo>
                      <a:pt x="298" y="369"/>
                    </a:lnTo>
                    <a:lnTo>
                      <a:pt x="285" y="359"/>
                    </a:lnTo>
                    <a:lnTo>
                      <a:pt x="272" y="346"/>
                    </a:lnTo>
                    <a:lnTo>
                      <a:pt x="261" y="334"/>
                    </a:lnTo>
                    <a:lnTo>
                      <a:pt x="250" y="324"/>
                    </a:lnTo>
                    <a:lnTo>
                      <a:pt x="239" y="318"/>
                    </a:lnTo>
                    <a:lnTo>
                      <a:pt x="228" y="326"/>
                    </a:lnTo>
                    <a:lnTo>
                      <a:pt x="221" y="337"/>
                    </a:lnTo>
                    <a:lnTo>
                      <a:pt x="216" y="348"/>
                    </a:lnTo>
                    <a:lnTo>
                      <a:pt x="212" y="359"/>
                    </a:lnTo>
                    <a:lnTo>
                      <a:pt x="204" y="367"/>
                    </a:lnTo>
                    <a:lnTo>
                      <a:pt x="197" y="375"/>
                    </a:lnTo>
                    <a:lnTo>
                      <a:pt x="185" y="378"/>
                    </a:lnTo>
                    <a:lnTo>
                      <a:pt x="169" y="378"/>
                    </a:lnTo>
                    <a:lnTo>
                      <a:pt x="164" y="347"/>
                    </a:lnTo>
                    <a:lnTo>
                      <a:pt x="151" y="322"/>
                    </a:lnTo>
                    <a:lnTo>
                      <a:pt x="130" y="300"/>
                    </a:lnTo>
                    <a:lnTo>
                      <a:pt x="106" y="283"/>
                    </a:lnTo>
                    <a:lnTo>
                      <a:pt x="78" y="266"/>
                    </a:lnTo>
                    <a:lnTo>
                      <a:pt x="51" y="251"/>
                    </a:lnTo>
                    <a:lnTo>
                      <a:pt x="24" y="235"/>
                    </a:lnTo>
                    <a:lnTo>
                      <a:pt x="0" y="219"/>
                    </a:lnTo>
                    <a:lnTo>
                      <a:pt x="15" y="209"/>
                    </a:lnTo>
                    <a:lnTo>
                      <a:pt x="34" y="203"/>
                    </a:lnTo>
                    <a:lnTo>
                      <a:pt x="53" y="200"/>
                    </a:lnTo>
                    <a:lnTo>
                      <a:pt x="75" y="199"/>
                    </a:lnTo>
                    <a:lnTo>
                      <a:pt x="95" y="196"/>
                    </a:lnTo>
                    <a:lnTo>
                      <a:pt x="114" y="193"/>
                    </a:lnTo>
                    <a:lnTo>
                      <a:pt x="133" y="187"/>
                    </a:lnTo>
                    <a:lnTo>
                      <a:pt x="150" y="180"/>
                    </a:lnTo>
                    <a:lnTo>
                      <a:pt x="219" y="0"/>
                    </a:lnTo>
                    <a:lnTo>
                      <a:pt x="231" y="8"/>
                    </a:lnTo>
                    <a:lnTo>
                      <a:pt x="241" y="22"/>
                    </a:lnTo>
                    <a:lnTo>
                      <a:pt x="247" y="38"/>
                    </a:lnTo>
                    <a:lnTo>
                      <a:pt x="254" y="56"/>
                    </a:lnTo>
                    <a:lnTo>
                      <a:pt x="258" y="72"/>
                    </a:lnTo>
                    <a:lnTo>
                      <a:pt x="266" y="90"/>
                    </a:lnTo>
                    <a:lnTo>
                      <a:pt x="275" y="105"/>
                    </a:lnTo>
                    <a:lnTo>
                      <a:pt x="289"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5" name="Freeform 78"/>
              <p:cNvSpPr>
                <a:spLocks/>
              </p:cNvSpPr>
              <p:nvPr/>
            </p:nvSpPr>
            <p:spPr bwMode="auto">
              <a:xfrm>
                <a:off x="4162" y="2461"/>
                <a:ext cx="62" cy="50"/>
              </a:xfrm>
              <a:custGeom>
                <a:avLst/>
                <a:gdLst>
                  <a:gd name="T0" fmla="*/ 0 w 248"/>
                  <a:gd name="T1" fmla="*/ 0 h 200"/>
                  <a:gd name="T2" fmla="*/ 0 w 248"/>
                  <a:gd name="T3" fmla="*/ 0 h 200"/>
                  <a:gd name="T4" fmla="*/ 0 w 248"/>
                  <a:gd name="T5" fmla="*/ 0 h 200"/>
                  <a:gd name="T6" fmla="*/ 0 w 248"/>
                  <a:gd name="T7" fmla="*/ 0 h 200"/>
                  <a:gd name="T8" fmla="*/ 0 w 248"/>
                  <a:gd name="T9" fmla="*/ 0 h 200"/>
                  <a:gd name="T10" fmla="*/ 0 w 248"/>
                  <a:gd name="T11" fmla="*/ 0 h 200"/>
                  <a:gd name="T12" fmla="*/ 0 w 248"/>
                  <a:gd name="T13" fmla="*/ 0 h 200"/>
                  <a:gd name="T14" fmla="*/ 0 w 248"/>
                  <a:gd name="T15" fmla="*/ 0 h 200"/>
                  <a:gd name="T16" fmla="*/ 0 w 248"/>
                  <a:gd name="T17" fmla="*/ 0 h 200"/>
                  <a:gd name="T18" fmla="*/ 0 w 248"/>
                  <a:gd name="T19" fmla="*/ 0 h 200"/>
                  <a:gd name="T20" fmla="*/ 0 w 248"/>
                  <a:gd name="T21" fmla="*/ 0 h 200"/>
                  <a:gd name="T22" fmla="*/ 0 w 248"/>
                  <a:gd name="T23" fmla="*/ 0 h 200"/>
                  <a:gd name="T24" fmla="*/ 0 w 248"/>
                  <a:gd name="T25" fmla="*/ 0 h 200"/>
                  <a:gd name="T26" fmla="*/ 0 w 248"/>
                  <a:gd name="T27" fmla="*/ 0 h 200"/>
                  <a:gd name="T28" fmla="*/ 0 w 248"/>
                  <a:gd name="T29" fmla="*/ 0 h 200"/>
                  <a:gd name="T30" fmla="*/ 0 w 248"/>
                  <a:gd name="T31" fmla="*/ 0 h 200"/>
                  <a:gd name="T32" fmla="*/ 0 w 248"/>
                  <a:gd name="T33" fmla="*/ 0 h 200"/>
                  <a:gd name="T34" fmla="*/ 0 w 248"/>
                  <a:gd name="T35" fmla="*/ 0 h 200"/>
                  <a:gd name="T36" fmla="*/ 0 w 248"/>
                  <a:gd name="T37" fmla="*/ 0 h 200"/>
                  <a:gd name="T38" fmla="*/ 0 w 248"/>
                  <a:gd name="T39" fmla="*/ 0 h 200"/>
                  <a:gd name="T40" fmla="*/ 0 w 248"/>
                  <a:gd name="T41" fmla="*/ 0 h 200"/>
                  <a:gd name="T42" fmla="*/ 0 w 248"/>
                  <a:gd name="T43" fmla="*/ 0 h 200"/>
                  <a:gd name="T44" fmla="*/ 0 w 248"/>
                  <a:gd name="T45" fmla="*/ 0 h 200"/>
                  <a:gd name="T46" fmla="*/ 0 w 248"/>
                  <a:gd name="T47" fmla="*/ 0 h 200"/>
                  <a:gd name="T48" fmla="*/ 0 w 248"/>
                  <a:gd name="T49" fmla="*/ 0 h 200"/>
                  <a:gd name="T50" fmla="*/ 0 w 248"/>
                  <a:gd name="T51" fmla="*/ 0 h 200"/>
                  <a:gd name="T52" fmla="*/ 0 w 248"/>
                  <a:gd name="T53" fmla="*/ 0 h 200"/>
                  <a:gd name="T54" fmla="*/ 0 w 248"/>
                  <a:gd name="T55" fmla="*/ 0 h 200"/>
                  <a:gd name="T56" fmla="*/ 0 w 248"/>
                  <a:gd name="T57" fmla="*/ 0 h 200"/>
                  <a:gd name="T58" fmla="*/ 0 w 248"/>
                  <a:gd name="T59" fmla="*/ 0 h 200"/>
                  <a:gd name="T60" fmla="*/ 0 w 248"/>
                  <a:gd name="T61" fmla="*/ 0 h 200"/>
                  <a:gd name="T62" fmla="*/ 0 w 248"/>
                  <a:gd name="T63" fmla="*/ 0 h 200"/>
                  <a:gd name="T64" fmla="*/ 0 w 248"/>
                  <a:gd name="T65" fmla="*/ 0 h 200"/>
                  <a:gd name="T66" fmla="*/ 0 w 248"/>
                  <a:gd name="T67" fmla="*/ 0 h 200"/>
                  <a:gd name="T68" fmla="*/ 0 w 248"/>
                  <a:gd name="T69" fmla="*/ 0 h 2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8"/>
                  <a:gd name="T106" fmla="*/ 0 h 200"/>
                  <a:gd name="T107" fmla="*/ 248 w 248"/>
                  <a:gd name="T108" fmla="*/ 200 h 2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8" h="200">
                    <a:moveTo>
                      <a:pt x="248" y="60"/>
                    </a:moveTo>
                    <a:lnTo>
                      <a:pt x="238" y="76"/>
                    </a:lnTo>
                    <a:lnTo>
                      <a:pt x="225" y="93"/>
                    </a:lnTo>
                    <a:lnTo>
                      <a:pt x="211" y="107"/>
                    </a:lnTo>
                    <a:lnTo>
                      <a:pt x="198" y="122"/>
                    </a:lnTo>
                    <a:lnTo>
                      <a:pt x="186" y="136"/>
                    </a:lnTo>
                    <a:lnTo>
                      <a:pt x="177" y="154"/>
                    </a:lnTo>
                    <a:lnTo>
                      <a:pt x="174" y="175"/>
                    </a:lnTo>
                    <a:lnTo>
                      <a:pt x="178" y="200"/>
                    </a:lnTo>
                    <a:lnTo>
                      <a:pt x="162" y="185"/>
                    </a:lnTo>
                    <a:lnTo>
                      <a:pt x="147" y="174"/>
                    </a:lnTo>
                    <a:lnTo>
                      <a:pt x="131" y="165"/>
                    </a:lnTo>
                    <a:lnTo>
                      <a:pt x="117" y="162"/>
                    </a:lnTo>
                    <a:lnTo>
                      <a:pt x="100" y="162"/>
                    </a:lnTo>
                    <a:lnTo>
                      <a:pt x="88" y="168"/>
                    </a:lnTo>
                    <a:lnTo>
                      <a:pt x="77" y="180"/>
                    </a:lnTo>
                    <a:lnTo>
                      <a:pt x="69" y="200"/>
                    </a:lnTo>
                    <a:lnTo>
                      <a:pt x="0" y="140"/>
                    </a:lnTo>
                    <a:lnTo>
                      <a:pt x="6" y="132"/>
                    </a:lnTo>
                    <a:lnTo>
                      <a:pt x="13" y="129"/>
                    </a:lnTo>
                    <a:lnTo>
                      <a:pt x="19" y="131"/>
                    </a:lnTo>
                    <a:lnTo>
                      <a:pt x="26" y="136"/>
                    </a:lnTo>
                    <a:lnTo>
                      <a:pt x="32" y="140"/>
                    </a:lnTo>
                    <a:lnTo>
                      <a:pt x="40" y="144"/>
                    </a:lnTo>
                    <a:lnTo>
                      <a:pt x="48" y="144"/>
                    </a:lnTo>
                    <a:lnTo>
                      <a:pt x="59" y="140"/>
                    </a:lnTo>
                    <a:lnTo>
                      <a:pt x="99" y="0"/>
                    </a:lnTo>
                    <a:lnTo>
                      <a:pt x="104" y="24"/>
                    </a:lnTo>
                    <a:lnTo>
                      <a:pt x="117" y="42"/>
                    </a:lnTo>
                    <a:lnTo>
                      <a:pt x="135" y="50"/>
                    </a:lnTo>
                    <a:lnTo>
                      <a:pt x="159" y="56"/>
                    </a:lnTo>
                    <a:lnTo>
                      <a:pt x="183" y="57"/>
                    </a:lnTo>
                    <a:lnTo>
                      <a:pt x="208" y="57"/>
                    </a:lnTo>
                    <a:lnTo>
                      <a:pt x="229" y="57"/>
                    </a:lnTo>
                    <a:lnTo>
                      <a:pt x="248" y="6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6" name="Freeform 79"/>
              <p:cNvSpPr>
                <a:spLocks/>
              </p:cNvSpPr>
              <p:nvPr/>
            </p:nvSpPr>
            <p:spPr bwMode="auto">
              <a:xfrm>
                <a:off x="3993" y="2473"/>
                <a:ext cx="104" cy="110"/>
              </a:xfrm>
              <a:custGeom>
                <a:avLst/>
                <a:gdLst>
                  <a:gd name="T0" fmla="*/ 0 w 417"/>
                  <a:gd name="T1" fmla="*/ 0 h 438"/>
                  <a:gd name="T2" fmla="*/ 0 w 417"/>
                  <a:gd name="T3" fmla="*/ 0 h 438"/>
                  <a:gd name="T4" fmla="*/ 0 w 417"/>
                  <a:gd name="T5" fmla="*/ 0 h 438"/>
                  <a:gd name="T6" fmla="*/ 0 w 417"/>
                  <a:gd name="T7" fmla="*/ 0 h 438"/>
                  <a:gd name="T8" fmla="*/ 0 w 417"/>
                  <a:gd name="T9" fmla="*/ 0 h 438"/>
                  <a:gd name="T10" fmla="*/ 0 w 417"/>
                  <a:gd name="T11" fmla="*/ 0 h 438"/>
                  <a:gd name="T12" fmla="*/ 0 w 417"/>
                  <a:gd name="T13" fmla="*/ 0 h 438"/>
                  <a:gd name="T14" fmla="*/ 0 w 417"/>
                  <a:gd name="T15" fmla="*/ 0 h 438"/>
                  <a:gd name="T16" fmla="*/ 0 w 417"/>
                  <a:gd name="T17" fmla="*/ 0 h 438"/>
                  <a:gd name="T18" fmla="*/ 0 w 417"/>
                  <a:gd name="T19" fmla="*/ 0 h 438"/>
                  <a:gd name="T20" fmla="*/ 0 w 417"/>
                  <a:gd name="T21" fmla="*/ 0 h 438"/>
                  <a:gd name="T22" fmla="*/ 0 w 417"/>
                  <a:gd name="T23" fmla="*/ 0 h 438"/>
                  <a:gd name="T24" fmla="*/ 0 w 417"/>
                  <a:gd name="T25" fmla="*/ 0 h 438"/>
                  <a:gd name="T26" fmla="*/ 0 w 417"/>
                  <a:gd name="T27" fmla="*/ 0 h 438"/>
                  <a:gd name="T28" fmla="*/ 0 w 417"/>
                  <a:gd name="T29" fmla="*/ 0 h 438"/>
                  <a:gd name="T30" fmla="*/ 0 w 417"/>
                  <a:gd name="T31" fmla="*/ 0 h 438"/>
                  <a:gd name="T32" fmla="*/ 0 w 417"/>
                  <a:gd name="T33" fmla="*/ 0 h 438"/>
                  <a:gd name="T34" fmla="*/ 0 w 417"/>
                  <a:gd name="T35" fmla="*/ 0 h 438"/>
                  <a:gd name="T36" fmla="*/ 0 w 417"/>
                  <a:gd name="T37" fmla="*/ 0 h 438"/>
                  <a:gd name="T38" fmla="*/ 0 w 417"/>
                  <a:gd name="T39" fmla="*/ 0 h 438"/>
                  <a:gd name="T40" fmla="*/ 0 w 417"/>
                  <a:gd name="T41" fmla="*/ 0 h 438"/>
                  <a:gd name="T42" fmla="*/ 0 w 417"/>
                  <a:gd name="T43" fmla="*/ 0 h 438"/>
                  <a:gd name="T44" fmla="*/ 0 w 417"/>
                  <a:gd name="T45" fmla="*/ 0 h 438"/>
                  <a:gd name="T46" fmla="*/ 0 w 417"/>
                  <a:gd name="T47" fmla="*/ 0 h 438"/>
                  <a:gd name="T48" fmla="*/ 0 w 417"/>
                  <a:gd name="T49" fmla="*/ 0 h 438"/>
                  <a:gd name="T50" fmla="*/ 0 w 417"/>
                  <a:gd name="T51" fmla="*/ 0 h 438"/>
                  <a:gd name="T52" fmla="*/ 0 w 417"/>
                  <a:gd name="T53" fmla="*/ 0 h 438"/>
                  <a:gd name="T54" fmla="*/ 0 w 417"/>
                  <a:gd name="T55" fmla="*/ 0 h 438"/>
                  <a:gd name="T56" fmla="*/ 0 w 417"/>
                  <a:gd name="T57" fmla="*/ 0 h 438"/>
                  <a:gd name="T58" fmla="*/ 0 w 417"/>
                  <a:gd name="T59" fmla="*/ 0 h 438"/>
                  <a:gd name="T60" fmla="*/ 0 w 417"/>
                  <a:gd name="T61" fmla="*/ 0 h 438"/>
                  <a:gd name="T62" fmla="*/ 0 w 417"/>
                  <a:gd name="T63" fmla="*/ 0 h 438"/>
                  <a:gd name="T64" fmla="*/ 0 w 417"/>
                  <a:gd name="T65" fmla="*/ 0 h 438"/>
                  <a:gd name="T66" fmla="*/ 0 w 417"/>
                  <a:gd name="T67" fmla="*/ 0 h 438"/>
                  <a:gd name="T68" fmla="*/ 0 w 417"/>
                  <a:gd name="T69" fmla="*/ 0 h 438"/>
                  <a:gd name="T70" fmla="*/ 0 w 417"/>
                  <a:gd name="T71" fmla="*/ 0 h 438"/>
                  <a:gd name="T72" fmla="*/ 0 w 417"/>
                  <a:gd name="T73" fmla="*/ 0 h 438"/>
                  <a:gd name="T74" fmla="*/ 0 w 417"/>
                  <a:gd name="T75" fmla="*/ 0 h 438"/>
                  <a:gd name="T76" fmla="*/ 0 w 417"/>
                  <a:gd name="T77" fmla="*/ 0 h 438"/>
                  <a:gd name="T78" fmla="*/ 0 w 417"/>
                  <a:gd name="T79" fmla="*/ 0 h 438"/>
                  <a:gd name="T80" fmla="*/ 0 w 417"/>
                  <a:gd name="T81" fmla="*/ 0 h 438"/>
                  <a:gd name="T82" fmla="*/ 0 w 417"/>
                  <a:gd name="T83" fmla="*/ 0 h 438"/>
                  <a:gd name="T84" fmla="*/ 0 w 417"/>
                  <a:gd name="T85" fmla="*/ 0 h 438"/>
                  <a:gd name="T86" fmla="*/ 0 w 417"/>
                  <a:gd name="T87" fmla="*/ 0 h 438"/>
                  <a:gd name="T88" fmla="*/ 0 w 417"/>
                  <a:gd name="T89" fmla="*/ 0 h 438"/>
                  <a:gd name="T90" fmla="*/ 0 w 417"/>
                  <a:gd name="T91" fmla="*/ 0 h 438"/>
                  <a:gd name="T92" fmla="*/ 0 w 417"/>
                  <a:gd name="T93" fmla="*/ 0 h 438"/>
                  <a:gd name="T94" fmla="*/ 0 w 417"/>
                  <a:gd name="T95" fmla="*/ 0 h 438"/>
                  <a:gd name="T96" fmla="*/ 0 w 417"/>
                  <a:gd name="T97" fmla="*/ 0 h 438"/>
                  <a:gd name="T98" fmla="*/ 0 w 417"/>
                  <a:gd name="T99" fmla="*/ 0 h 438"/>
                  <a:gd name="T100" fmla="*/ 0 w 417"/>
                  <a:gd name="T101" fmla="*/ 0 h 438"/>
                  <a:gd name="T102" fmla="*/ 0 w 417"/>
                  <a:gd name="T103" fmla="*/ 0 h 438"/>
                  <a:gd name="T104" fmla="*/ 0 w 417"/>
                  <a:gd name="T105" fmla="*/ 0 h 438"/>
                  <a:gd name="T106" fmla="*/ 0 w 417"/>
                  <a:gd name="T107" fmla="*/ 0 h 438"/>
                  <a:gd name="T108" fmla="*/ 0 w 417"/>
                  <a:gd name="T109" fmla="*/ 0 h 438"/>
                  <a:gd name="T110" fmla="*/ 0 w 417"/>
                  <a:gd name="T111" fmla="*/ 0 h 438"/>
                  <a:gd name="T112" fmla="*/ 0 w 417"/>
                  <a:gd name="T113" fmla="*/ 0 h 438"/>
                  <a:gd name="T114" fmla="*/ 0 w 417"/>
                  <a:gd name="T115" fmla="*/ 0 h 438"/>
                  <a:gd name="T116" fmla="*/ 0 w 417"/>
                  <a:gd name="T117" fmla="*/ 0 h 4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38"/>
                  <a:gd name="T179" fmla="*/ 417 w 417"/>
                  <a:gd name="T180" fmla="*/ 438 h 4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38">
                    <a:moveTo>
                      <a:pt x="398" y="90"/>
                    </a:moveTo>
                    <a:lnTo>
                      <a:pt x="417" y="90"/>
                    </a:lnTo>
                    <a:lnTo>
                      <a:pt x="415" y="122"/>
                    </a:lnTo>
                    <a:lnTo>
                      <a:pt x="402" y="152"/>
                    </a:lnTo>
                    <a:lnTo>
                      <a:pt x="380" y="180"/>
                    </a:lnTo>
                    <a:lnTo>
                      <a:pt x="358" y="210"/>
                    </a:lnTo>
                    <a:lnTo>
                      <a:pt x="337" y="239"/>
                    </a:lnTo>
                    <a:lnTo>
                      <a:pt x="327" y="269"/>
                    </a:lnTo>
                    <a:lnTo>
                      <a:pt x="332" y="302"/>
                    </a:lnTo>
                    <a:lnTo>
                      <a:pt x="358" y="339"/>
                    </a:lnTo>
                    <a:lnTo>
                      <a:pt x="341" y="348"/>
                    </a:lnTo>
                    <a:lnTo>
                      <a:pt x="326" y="352"/>
                    </a:lnTo>
                    <a:lnTo>
                      <a:pt x="309" y="349"/>
                    </a:lnTo>
                    <a:lnTo>
                      <a:pt x="291" y="345"/>
                    </a:lnTo>
                    <a:lnTo>
                      <a:pt x="273" y="338"/>
                    </a:lnTo>
                    <a:lnTo>
                      <a:pt x="256" y="331"/>
                    </a:lnTo>
                    <a:lnTo>
                      <a:pt x="237" y="327"/>
                    </a:lnTo>
                    <a:lnTo>
                      <a:pt x="219" y="329"/>
                    </a:lnTo>
                    <a:lnTo>
                      <a:pt x="211" y="343"/>
                    </a:lnTo>
                    <a:lnTo>
                      <a:pt x="205" y="357"/>
                    </a:lnTo>
                    <a:lnTo>
                      <a:pt x="198" y="371"/>
                    </a:lnTo>
                    <a:lnTo>
                      <a:pt x="192" y="386"/>
                    </a:lnTo>
                    <a:lnTo>
                      <a:pt x="184" y="399"/>
                    </a:lnTo>
                    <a:lnTo>
                      <a:pt x="176" y="413"/>
                    </a:lnTo>
                    <a:lnTo>
                      <a:pt x="168" y="425"/>
                    </a:lnTo>
                    <a:lnTo>
                      <a:pt x="159" y="438"/>
                    </a:lnTo>
                    <a:lnTo>
                      <a:pt x="137" y="436"/>
                    </a:lnTo>
                    <a:lnTo>
                      <a:pt x="125" y="426"/>
                    </a:lnTo>
                    <a:lnTo>
                      <a:pt x="120" y="410"/>
                    </a:lnTo>
                    <a:lnTo>
                      <a:pt x="120" y="392"/>
                    </a:lnTo>
                    <a:lnTo>
                      <a:pt x="121" y="368"/>
                    </a:lnTo>
                    <a:lnTo>
                      <a:pt x="123" y="346"/>
                    </a:lnTo>
                    <a:lnTo>
                      <a:pt x="122" y="325"/>
                    </a:lnTo>
                    <a:lnTo>
                      <a:pt x="119" y="308"/>
                    </a:lnTo>
                    <a:lnTo>
                      <a:pt x="105" y="293"/>
                    </a:lnTo>
                    <a:lnTo>
                      <a:pt x="89" y="284"/>
                    </a:lnTo>
                    <a:lnTo>
                      <a:pt x="70" y="279"/>
                    </a:lnTo>
                    <a:lnTo>
                      <a:pt x="52" y="276"/>
                    </a:lnTo>
                    <a:lnTo>
                      <a:pt x="32" y="271"/>
                    </a:lnTo>
                    <a:lnTo>
                      <a:pt x="17" y="264"/>
                    </a:lnTo>
                    <a:lnTo>
                      <a:pt x="5" y="250"/>
                    </a:lnTo>
                    <a:lnTo>
                      <a:pt x="0" y="229"/>
                    </a:lnTo>
                    <a:lnTo>
                      <a:pt x="14" y="217"/>
                    </a:lnTo>
                    <a:lnTo>
                      <a:pt x="29" y="207"/>
                    </a:lnTo>
                    <a:lnTo>
                      <a:pt x="44" y="199"/>
                    </a:lnTo>
                    <a:lnTo>
                      <a:pt x="59" y="192"/>
                    </a:lnTo>
                    <a:lnTo>
                      <a:pt x="73" y="186"/>
                    </a:lnTo>
                    <a:lnTo>
                      <a:pt x="89" y="182"/>
                    </a:lnTo>
                    <a:lnTo>
                      <a:pt x="104" y="179"/>
                    </a:lnTo>
                    <a:lnTo>
                      <a:pt x="119" y="179"/>
                    </a:lnTo>
                    <a:lnTo>
                      <a:pt x="159" y="0"/>
                    </a:lnTo>
                    <a:lnTo>
                      <a:pt x="193" y="11"/>
                    </a:lnTo>
                    <a:lnTo>
                      <a:pt x="222" y="32"/>
                    </a:lnTo>
                    <a:lnTo>
                      <a:pt x="248" y="54"/>
                    </a:lnTo>
                    <a:lnTo>
                      <a:pt x="274" y="78"/>
                    </a:lnTo>
                    <a:lnTo>
                      <a:pt x="299" y="96"/>
                    </a:lnTo>
                    <a:lnTo>
                      <a:pt x="327" y="108"/>
                    </a:lnTo>
                    <a:lnTo>
                      <a:pt x="359" y="107"/>
                    </a:lnTo>
                    <a:lnTo>
                      <a:pt x="398"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7" name="Freeform 80"/>
              <p:cNvSpPr>
                <a:spLocks/>
              </p:cNvSpPr>
              <p:nvPr/>
            </p:nvSpPr>
            <p:spPr bwMode="auto">
              <a:xfrm>
                <a:off x="4010" y="2488"/>
                <a:ext cx="75" cy="70"/>
              </a:xfrm>
              <a:custGeom>
                <a:avLst/>
                <a:gdLst>
                  <a:gd name="T0" fmla="*/ 0 w 299"/>
                  <a:gd name="T1" fmla="*/ 0 h 279"/>
                  <a:gd name="T2" fmla="*/ 0 w 299"/>
                  <a:gd name="T3" fmla="*/ 0 h 279"/>
                  <a:gd name="T4" fmla="*/ 0 w 299"/>
                  <a:gd name="T5" fmla="*/ 0 h 279"/>
                  <a:gd name="T6" fmla="*/ 0 w 299"/>
                  <a:gd name="T7" fmla="*/ 0 h 279"/>
                  <a:gd name="T8" fmla="*/ 0 w 299"/>
                  <a:gd name="T9" fmla="*/ 0 h 279"/>
                  <a:gd name="T10" fmla="*/ 0 w 299"/>
                  <a:gd name="T11" fmla="*/ 0 h 279"/>
                  <a:gd name="T12" fmla="*/ 0 w 299"/>
                  <a:gd name="T13" fmla="*/ 0 h 279"/>
                  <a:gd name="T14" fmla="*/ 0 w 299"/>
                  <a:gd name="T15" fmla="*/ 0 h 279"/>
                  <a:gd name="T16" fmla="*/ 0 w 299"/>
                  <a:gd name="T17" fmla="*/ 0 h 279"/>
                  <a:gd name="T18" fmla="*/ 0 w 299"/>
                  <a:gd name="T19" fmla="*/ 0 h 279"/>
                  <a:gd name="T20" fmla="*/ 0 w 299"/>
                  <a:gd name="T21" fmla="*/ 0 h 279"/>
                  <a:gd name="T22" fmla="*/ 0 w 299"/>
                  <a:gd name="T23" fmla="*/ 0 h 279"/>
                  <a:gd name="T24" fmla="*/ 0 w 299"/>
                  <a:gd name="T25" fmla="*/ 0 h 279"/>
                  <a:gd name="T26" fmla="*/ 0 w 299"/>
                  <a:gd name="T27" fmla="*/ 0 h 279"/>
                  <a:gd name="T28" fmla="*/ 0 w 299"/>
                  <a:gd name="T29" fmla="*/ 0 h 279"/>
                  <a:gd name="T30" fmla="*/ 0 w 299"/>
                  <a:gd name="T31" fmla="*/ 0 h 279"/>
                  <a:gd name="T32" fmla="*/ 0 w 299"/>
                  <a:gd name="T33" fmla="*/ 0 h 279"/>
                  <a:gd name="T34" fmla="*/ 0 w 299"/>
                  <a:gd name="T35" fmla="*/ 0 h 279"/>
                  <a:gd name="T36" fmla="*/ 0 w 299"/>
                  <a:gd name="T37" fmla="*/ 0 h 279"/>
                  <a:gd name="T38" fmla="*/ 0 w 299"/>
                  <a:gd name="T39" fmla="*/ 0 h 279"/>
                  <a:gd name="T40" fmla="*/ 0 w 299"/>
                  <a:gd name="T41" fmla="*/ 0 h 279"/>
                  <a:gd name="T42" fmla="*/ 0 w 299"/>
                  <a:gd name="T43" fmla="*/ 0 h 279"/>
                  <a:gd name="T44" fmla="*/ 0 w 299"/>
                  <a:gd name="T45" fmla="*/ 0 h 279"/>
                  <a:gd name="T46" fmla="*/ 0 w 299"/>
                  <a:gd name="T47" fmla="*/ 0 h 279"/>
                  <a:gd name="T48" fmla="*/ 0 w 299"/>
                  <a:gd name="T49" fmla="*/ 0 h 279"/>
                  <a:gd name="T50" fmla="*/ 0 w 299"/>
                  <a:gd name="T51" fmla="*/ 0 h 279"/>
                  <a:gd name="T52" fmla="*/ 0 w 299"/>
                  <a:gd name="T53" fmla="*/ 0 h 279"/>
                  <a:gd name="T54" fmla="*/ 0 w 299"/>
                  <a:gd name="T55" fmla="*/ 0 h 279"/>
                  <a:gd name="T56" fmla="*/ 0 w 299"/>
                  <a:gd name="T57" fmla="*/ 0 h 279"/>
                  <a:gd name="T58" fmla="*/ 0 w 299"/>
                  <a:gd name="T59" fmla="*/ 0 h 279"/>
                  <a:gd name="T60" fmla="*/ 0 w 299"/>
                  <a:gd name="T61" fmla="*/ 0 h 279"/>
                  <a:gd name="T62" fmla="*/ 0 w 299"/>
                  <a:gd name="T63" fmla="*/ 0 h 279"/>
                  <a:gd name="T64" fmla="*/ 0 w 299"/>
                  <a:gd name="T65" fmla="*/ 0 h 279"/>
                  <a:gd name="T66" fmla="*/ 0 w 299"/>
                  <a:gd name="T67" fmla="*/ 0 h 279"/>
                  <a:gd name="T68" fmla="*/ 0 w 299"/>
                  <a:gd name="T69" fmla="*/ 0 h 279"/>
                  <a:gd name="T70" fmla="*/ 0 w 299"/>
                  <a:gd name="T71" fmla="*/ 0 h 279"/>
                  <a:gd name="T72" fmla="*/ 0 w 299"/>
                  <a:gd name="T73" fmla="*/ 0 h 279"/>
                  <a:gd name="T74" fmla="*/ 0 w 299"/>
                  <a:gd name="T75" fmla="*/ 0 h 279"/>
                  <a:gd name="T76" fmla="*/ 0 w 299"/>
                  <a:gd name="T77" fmla="*/ 0 h 279"/>
                  <a:gd name="T78" fmla="*/ 0 w 299"/>
                  <a:gd name="T79" fmla="*/ 0 h 279"/>
                  <a:gd name="T80" fmla="*/ 0 w 299"/>
                  <a:gd name="T81" fmla="*/ 0 h 279"/>
                  <a:gd name="T82" fmla="*/ 0 w 299"/>
                  <a:gd name="T83" fmla="*/ 0 h 279"/>
                  <a:gd name="T84" fmla="*/ 0 w 299"/>
                  <a:gd name="T85" fmla="*/ 0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279"/>
                  <a:gd name="T131" fmla="*/ 299 w 299"/>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279">
                    <a:moveTo>
                      <a:pt x="279" y="69"/>
                    </a:moveTo>
                    <a:lnTo>
                      <a:pt x="299" y="69"/>
                    </a:lnTo>
                    <a:lnTo>
                      <a:pt x="281" y="92"/>
                    </a:lnTo>
                    <a:lnTo>
                      <a:pt x="263" y="113"/>
                    </a:lnTo>
                    <a:lnTo>
                      <a:pt x="243" y="131"/>
                    </a:lnTo>
                    <a:lnTo>
                      <a:pt x="227" y="150"/>
                    </a:lnTo>
                    <a:lnTo>
                      <a:pt x="214" y="167"/>
                    </a:lnTo>
                    <a:lnTo>
                      <a:pt x="208" y="188"/>
                    </a:lnTo>
                    <a:lnTo>
                      <a:pt x="212" y="210"/>
                    </a:lnTo>
                    <a:lnTo>
                      <a:pt x="229" y="239"/>
                    </a:lnTo>
                    <a:lnTo>
                      <a:pt x="216" y="237"/>
                    </a:lnTo>
                    <a:lnTo>
                      <a:pt x="204" y="236"/>
                    </a:lnTo>
                    <a:lnTo>
                      <a:pt x="191" y="234"/>
                    </a:lnTo>
                    <a:lnTo>
                      <a:pt x="179" y="232"/>
                    </a:lnTo>
                    <a:lnTo>
                      <a:pt x="166" y="229"/>
                    </a:lnTo>
                    <a:lnTo>
                      <a:pt x="153" y="226"/>
                    </a:lnTo>
                    <a:lnTo>
                      <a:pt x="140" y="222"/>
                    </a:lnTo>
                    <a:lnTo>
                      <a:pt x="130" y="219"/>
                    </a:lnTo>
                    <a:lnTo>
                      <a:pt x="90" y="279"/>
                    </a:lnTo>
                    <a:lnTo>
                      <a:pt x="88" y="266"/>
                    </a:lnTo>
                    <a:lnTo>
                      <a:pt x="84" y="250"/>
                    </a:lnTo>
                    <a:lnTo>
                      <a:pt x="77" y="234"/>
                    </a:lnTo>
                    <a:lnTo>
                      <a:pt x="67" y="219"/>
                    </a:lnTo>
                    <a:lnTo>
                      <a:pt x="54" y="203"/>
                    </a:lnTo>
                    <a:lnTo>
                      <a:pt x="38" y="190"/>
                    </a:lnTo>
                    <a:lnTo>
                      <a:pt x="20" y="178"/>
                    </a:lnTo>
                    <a:lnTo>
                      <a:pt x="0" y="169"/>
                    </a:lnTo>
                    <a:lnTo>
                      <a:pt x="38" y="169"/>
                    </a:lnTo>
                    <a:lnTo>
                      <a:pt x="66" y="160"/>
                    </a:lnTo>
                    <a:lnTo>
                      <a:pt x="85" y="142"/>
                    </a:lnTo>
                    <a:lnTo>
                      <a:pt x="97" y="117"/>
                    </a:lnTo>
                    <a:lnTo>
                      <a:pt x="104" y="88"/>
                    </a:lnTo>
                    <a:lnTo>
                      <a:pt x="109" y="57"/>
                    </a:lnTo>
                    <a:lnTo>
                      <a:pt x="113" y="27"/>
                    </a:lnTo>
                    <a:lnTo>
                      <a:pt x="119" y="0"/>
                    </a:lnTo>
                    <a:lnTo>
                      <a:pt x="133" y="18"/>
                    </a:lnTo>
                    <a:lnTo>
                      <a:pt x="151" y="37"/>
                    </a:lnTo>
                    <a:lnTo>
                      <a:pt x="168" y="53"/>
                    </a:lnTo>
                    <a:lnTo>
                      <a:pt x="188" y="68"/>
                    </a:lnTo>
                    <a:lnTo>
                      <a:pt x="207" y="77"/>
                    </a:lnTo>
                    <a:lnTo>
                      <a:pt x="230" y="81"/>
                    </a:lnTo>
                    <a:lnTo>
                      <a:pt x="253" y="79"/>
                    </a:lnTo>
                    <a:lnTo>
                      <a:pt x="279" y="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8" name="Freeform 81"/>
              <p:cNvSpPr>
                <a:spLocks/>
              </p:cNvSpPr>
              <p:nvPr/>
            </p:nvSpPr>
            <p:spPr bwMode="auto">
              <a:xfrm>
                <a:off x="4092" y="2526"/>
                <a:ext cx="92" cy="101"/>
              </a:xfrm>
              <a:custGeom>
                <a:avLst/>
                <a:gdLst>
                  <a:gd name="T0" fmla="*/ 0 w 369"/>
                  <a:gd name="T1" fmla="*/ 0 h 403"/>
                  <a:gd name="T2" fmla="*/ 0 w 369"/>
                  <a:gd name="T3" fmla="*/ 0 h 403"/>
                  <a:gd name="T4" fmla="*/ 0 w 369"/>
                  <a:gd name="T5" fmla="*/ 0 h 403"/>
                  <a:gd name="T6" fmla="*/ 0 w 369"/>
                  <a:gd name="T7" fmla="*/ 0 h 403"/>
                  <a:gd name="T8" fmla="*/ 0 w 369"/>
                  <a:gd name="T9" fmla="*/ 0 h 403"/>
                  <a:gd name="T10" fmla="*/ 0 w 369"/>
                  <a:gd name="T11" fmla="*/ 0 h 403"/>
                  <a:gd name="T12" fmla="*/ 0 w 369"/>
                  <a:gd name="T13" fmla="*/ 0 h 403"/>
                  <a:gd name="T14" fmla="*/ 0 w 369"/>
                  <a:gd name="T15" fmla="*/ 0 h 403"/>
                  <a:gd name="T16" fmla="*/ 0 w 369"/>
                  <a:gd name="T17" fmla="*/ 0 h 403"/>
                  <a:gd name="T18" fmla="*/ 0 w 369"/>
                  <a:gd name="T19" fmla="*/ 0 h 403"/>
                  <a:gd name="T20" fmla="*/ 0 w 369"/>
                  <a:gd name="T21" fmla="*/ 0 h 403"/>
                  <a:gd name="T22" fmla="*/ 0 w 369"/>
                  <a:gd name="T23" fmla="*/ 0 h 403"/>
                  <a:gd name="T24" fmla="*/ 0 w 369"/>
                  <a:gd name="T25" fmla="*/ 0 h 403"/>
                  <a:gd name="T26" fmla="*/ 0 w 369"/>
                  <a:gd name="T27" fmla="*/ 0 h 403"/>
                  <a:gd name="T28" fmla="*/ 0 w 369"/>
                  <a:gd name="T29" fmla="*/ 0 h 403"/>
                  <a:gd name="T30" fmla="*/ 0 w 369"/>
                  <a:gd name="T31" fmla="*/ 0 h 403"/>
                  <a:gd name="T32" fmla="*/ 0 w 369"/>
                  <a:gd name="T33" fmla="*/ 0 h 403"/>
                  <a:gd name="T34" fmla="*/ 0 w 369"/>
                  <a:gd name="T35" fmla="*/ 0 h 403"/>
                  <a:gd name="T36" fmla="*/ 0 w 369"/>
                  <a:gd name="T37" fmla="*/ 0 h 403"/>
                  <a:gd name="T38" fmla="*/ 0 w 369"/>
                  <a:gd name="T39" fmla="*/ 0 h 403"/>
                  <a:gd name="T40" fmla="*/ 0 w 369"/>
                  <a:gd name="T41" fmla="*/ 0 h 403"/>
                  <a:gd name="T42" fmla="*/ 0 w 369"/>
                  <a:gd name="T43" fmla="*/ 0 h 403"/>
                  <a:gd name="T44" fmla="*/ 0 w 369"/>
                  <a:gd name="T45" fmla="*/ 0 h 403"/>
                  <a:gd name="T46" fmla="*/ 0 w 369"/>
                  <a:gd name="T47" fmla="*/ 0 h 403"/>
                  <a:gd name="T48" fmla="*/ 0 w 369"/>
                  <a:gd name="T49" fmla="*/ 0 h 403"/>
                  <a:gd name="T50" fmla="*/ 0 w 369"/>
                  <a:gd name="T51" fmla="*/ 0 h 403"/>
                  <a:gd name="T52" fmla="*/ 0 w 369"/>
                  <a:gd name="T53" fmla="*/ 0 h 403"/>
                  <a:gd name="T54" fmla="*/ 0 w 369"/>
                  <a:gd name="T55" fmla="*/ 0 h 403"/>
                  <a:gd name="T56" fmla="*/ 0 w 369"/>
                  <a:gd name="T57" fmla="*/ 0 h 403"/>
                  <a:gd name="T58" fmla="*/ 0 w 369"/>
                  <a:gd name="T59" fmla="*/ 0 h 403"/>
                  <a:gd name="T60" fmla="*/ 0 w 369"/>
                  <a:gd name="T61" fmla="*/ 0 h 403"/>
                  <a:gd name="T62" fmla="*/ 0 w 369"/>
                  <a:gd name="T63" fmla="*/ 0 h 403"/>
                  <a:gd name="T64" fmla="*/ 0 w 369"/>
                  <a:gd name="T65" fmla="*/ 0 h 403"/>
                  <a:gd name="T66" fmla="*/ 0 w 369"/>
                  <a:gd name="T67" fmla="*/ 0 h 403"/>
                  <a:gd name="T68" fmla="*/ 0 w 369"/>
                  <a:gd name="T69" fmla="*/ 0 h 403"/>
                  <a:gd name="T70" fmla="*/ 0 w 369"/>
                  <a:gd name="T71" fmla="*/ 0 h 403"/>
                  <a:gd name="T72" fmla="*/ 0 w 369"/>
                  <a:gd name="T73" fmla="*/ 0 h 403"/>
                  <a:gd name="T74" fmla="*/ 0 w 369"/>
                  <a:gd name="T75" fmla="*/ 0 h 403"/>
                  <a:gd name="T76" fmla="*/ 0 w 369"/>
                  <a:gd name="T77" fmla="*/ 0 h 403"/>
                  <a:gd name="T78" fmla="*/ 0 w 369"/>
                  <a:gd name="T79" fmla="*/ 0 h 403"/>
                  <a:gd name="T80" fmla="*/ 0 w 369"/>
                  <a:gd name="T81" fmla="*/ 0 h 403"/>
                  <a:gd name="T82" fmla="*/ 0 w 369"/>
                  <a:gd name="T83" fmla="*/ 0 h 403"/>
                  <a:gd name="T84" fmla="*/ 0 w 369"/>
                  <a:gd name="T85" fmla="*/ 0 h 403"/>
                  <a:gd name="T86" fmla="*/ 0 w 369"/>
                  <a:gd name="T87" fmla="*/ 0 h 403"/>
                  <a:gd name="T88" fmla="*/ 0 w 369"/>
                  <a:gd name="T89" fmla="*/ 0 h 403"/>
                  <a:gd name="T90" fmla="*/ 0 w 369"/>
                  <a:gd name="T91" fmla="*/ 0 h 403"/>
                  <a:gd name="T92" fmla="*/ 0 w 369"/>
                  <a:gd name="T93" fmla="*/ 0 h 403"/>
                  <a:gd name="T94" fmla="*/ 0 w 369"/>
                  <a:gd name="T95" fmla="*/ 0 h 403"/>
                  <a:gd name="T96" fmla="*/ 0 w 369"/>
                  <a:gd name="T97" fmla="*/ 0 h 403"/>
                  <a:gd name="T98" fmla="*/ 0 w 369"/>
                  <a:gd name="T99" fmla="*/ 0 h 403"/>
                  <a:gd name="T100" fmla="*/ 0 w 369"/>
                  <a:gd name="T101" fmla="*/ 0 h 403"/>
                  <a:gd name="T102" fmla="*/ 0 w 369"/>
                  <a:gd name="T103" fmla="*/ 0 h 403"/>
                  <a:gd name="T104" fmla="*/ 0 w 369"/>
                  <a:gd name="T105" fmla="*/ 0 h 403"/>
                  <a:gd name="T106" fmla="*/ 0 w 369"/>
                  <a:gd name="T107" fmla="*/ 0 h 403"/>
                  <a:gd name="T108" fmla="*/ 0 w 369"/>
                  <a:gd name="T109" fmla="*/ 0 h 403"/>
                  <a:gd name="T110" fmla="*/ 0 w 369"/>
                  <a:gd name="T111" fmla="*/ 0 h 403"/>
                  <a:gd name="T112" fmla="*/ 0 w 369"/>
                  <a:gd name="T113" fmla="*/ 0 h 403"/>
                  <a:gd name="T114" fmla="*/ 0 w 369"/>
                  <a:gd name="T115" fmla="*/ 0 h 4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9"/>
                  <a:gd name="T175" fmla="*/ 0 h 403"/>
                  <a:gd name="T176" fmla="*/ 369 w 369"/>
                  <a:gd name="T177" fmla="*/ 403 h 4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9" h="403">
                    <a:moveTo>
                      <a:pt x="259" y="148"/>
                    </a:moveTo>
                    <a:lnTo>
                      <a:pt x="271" y="157"/>
                    </a:lnTo>
                    <a:lnTo>
                      <a:pt x="286" y="164"/>
                    </a:lnTo>
                    <a:lnTo>
                      <a:pt x="302" y="169"/>
                    </a:lnTo>
                    <a:lnTo>
                      <a:pt x="320" y="175"/>
                    </a:lnTo>
                    <a:lnTo>
                      <a:pt x="335" y="181"/>
                    </a:lnTo>
                    <a:lnTo>
                      <a:pt x="350" y="190"/>
                    </a:lnTo>
                    <a:lnTo>
                      <a:pt x="361" y="201"/>
                    </a:lnTo>
                    <a:lnTo>
                      <a:pt x="369" y="219"/>
                    </a:lnTo>
                    <a:lnTo>
                      <a:pt x="341" y="233"/>
                    </a:lnTo>
                    <a:lnTo>
                      <a:pt x="318" y="250"/>
                    </a:lnTo>
                    <a:lnTo>
                      <a:pt x="296" y="267"/>
                    </a:lnTo>
                    <a:lnTo>
                      <a:pt x="277" y="288"/>
                    </a:lnTo>
                    <a:lnTo>
                      <a:pt x="262" y="310"/>
                    </a:lnTo>
                    <a:lnTo>
                      <a:pt x="252" y="336"/>
                    </a:lnTo>
                    <a:lnTo>
                      <a:pt x="247" y="365"/>
                    </a:lnTo>
                    <a:lnTo>
                      <a:pt x="249" y="398"/>
                    </a:lnTo>
                    <a:lnTo>
                      <a:pt x="231" y="403"/>
                    </a:lnTo>
                    <a:lnTo>
                      <a:pt x="215" y="402"/>
                    </a:lnTo>
                    <a:lnTo>
                      <a:pt x="198" y="395"/>
                    </a:lnTo>
                    <a:lnTo>
                      <a:pt x="185" y="385"/>
                    </a:lnTo>
                    <a:lnTo>
                      <a:pt x="170" y="369"/>
                    </a:lnTo>
                    <a:lnTo>
                      <a:pt x="157" y="354"/>
                    </a:lnTo>
                    <a:lnTo>
                      <a:pt x="143" y="339"/>
                    </a:lnTo>
                    <a:lnTo>
                      <a:pt x="129" y="327"/>
                    </a:lnTo>
                    <a:lnTo>
                      <a:pt x="113" y="335"/>
                    </a:lnTo>
                    <a:lnTo>
                      <a:pt x="96" y="343"/>
                    </a:lnTo>
                    <a:lnTo>
                      <a:pt x="78" y="352"/>
                    </a:lnTo>
                    <a:lnTo>
                      <a:pt x="60" y="359"/>
                    </a:lnTo>
                    <a:lnTo>
                      <a:pt x="42" y="361"/>
                    </a:lnTo>
                    <a:lnTo>
                      <a:pt x="27" y="360"/>
                    </a:lnTo>
                    <a:lnTo>
                      <a:pt x="12" y="352"/>
                    </a:lnTo>
                    <a:lnTo>
                      <a:pt x="0" y="338"/>
                    </a:lnTo>
                    <a:lnTo>
                      <a:pt x="14" y="313"/>
                    </a:lnTo>
                    <a:lnTo>
                      <a:pt x="29" y="288"/>
                    </a:lnTo>
                    <a:lnTo>
                      <a:pt x="40" y="260"/>
                    </a:lnTo>
                    <a:lnTo>
                      <a:pt x="49" y="233"/>
                    </a:lnTo>
                    <a:lnTo>
                      <a:pt x="49" y="205"/>
                    </a:lnTo>
                    <a:lnTo>
                      <a:pt x="42" y="177"/>
                    </a:lnTo>
                    <a:lnTo>
                      <a:pt x="26" y="151"/>
                    </a:lnTo>
                    <a:lnTo>
                      <a:pt x="0" y="129"/>
                    </a:lnTo>
                    <a:lnTo>
                      <a:pt x="12" y="113"/>
                    </a:lnTo>
                    <a:lnTo>
                      <a:pt x="28" y="106"/>
                    </a:lnTo>
                    <a:lnTo>
                      <a:pt x="46" y="103"/>
                    </a:lnTo>
                    <a:lnTo>
                      <a:pt x="66" y="106"/>
                    </a:lnTo>
                    <a:lnTo>
                      <a:pt x="84" y="110"/>
                    </a:lnTo>
                    <a:lnTo>
                      <a:pt x="104" y="117"/>
                    </a:lnTo>
                    <a:lnTo>
                      <a:pt x="122" y="122"/>
                    </a:lnTo>
                    <a:lnTo>
                      <a:pt x="140" y="129"/>
                    </a:lnTo>
                    <a:lnTo>
                      <a:pt x="149" y="109"/>
                    </a:lnTo>
                    <a:lnTo>
                      <a:pt x="161" y="91"/>
                    </a:lnTo>
                    <a:lnTo>
                      <a:pt x="172" y="72"/>
                    </a:lnTo>
                    <a:lnTo>
                      <a:pt x="185" y="56"/>
                    </a:lnTo>
                    <a:lnTo>
                      <a:pt x="197" y="39"/>
                    </a:lnTo>
                    <a:lnTo>
                      <a:pt x="210" y="25"/>
                    </a:lnTo>
                    <a:lnTo>
                      <a:pt x="223" y="10"/>
                    </a:lnTo>
                    <a:lnTo>
                      <a:pt x="238" y="0"/>
                    </a:lnTo>
                    <a:lnTo>
                      <a:pt x="259"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9" name="Freeform 82"/>
              <p:cNvSpPr>
                <a:spLocks/>
              </p:cNvSpPr>
              <p:nvPr/>
            </p:nvSpPr>
            <p:spPr bwMode="auto">
              <a:xfrm>
                <a:off x="4110" y="2548"/>
                <a:ext cx="57" cy="65"/>
              </a:xfrm>
              <a:custGeom>
                <a:avLst/>
                <a:gdLst>
                  <a:gd name="T0" fmla="*/ 0 w 229"/>
                  <a:gd name="T1" fmla="*/ 0 h 259"/>
                  <a:gd name="T2" fmla="*/ 0 w 229"/>
                  <a:gd name="T3" fmla="*/ 0 h 259"/>
                  <a:gd name="T4" fmla="*/ 0 w 229"/>
                  <a:gd name="T5" fmla="*/ 0 h 259"/>
                  <a:gd name="T6" fmla="*/ 0 w 229"/>
                  <a:gd name="T7" fmla="*/ 0 h 259"/>
                  <a:gd name="T8" fmla="*/ 0 w 229"/>
                  <a:gd name="T9" fmla="*/ 0 h 259"/>
                  <a:gd name="T10" fmla="*/ 0 w 229"/>
                  <a:gd name="T11" fmla="*/ 0 h 259"/>
                  <a:gd name="T12" fmla="*/ 0 w 229"/>
                  <a:gd name="T13" fmla="*/ 0 h 259"/>
                  <a:gd name="T14" fmla="*/ 0 w 229"/>
                  <a:gd name="T15" fmla="*/ 0 h 259"/>
                  <a:gd name="T16" fmla="*/ 0 w 229"/>
                  <a:gd name="T17" fmla="*/ 0 h 259"/>
                  <a:gd name="T18" fmla="*/ 0 w 229"/>
                  <a:gd name="T19" fmla="*/ 0 h 259"/>
                  <a:gd name="T20" fmla="*/ 0 w 229"/>
                  <a:gd name="T21" fmla="*/ 0 h 259"/>
                  <a:gd name="T22" fmla="*/ 0 w 229"/>
                  <a:gd name="T23" fmla="*/ 0 h 259"/>
                  <a:gd name="T24" fmla="*/ 0 w 229"/>
                  <a:gd name="T25" fmla="*/ 0 h 259"/>
                  <a:gd name="T26" fmla="*/ 0 w 229"/>
                  <a:gd name="T27" fmla="*/ 0 h 259"/>
                  <a:gd name="T28" fmla="*/ 0 w 229"/>
                  <a:gd name="T29" fmla="*/ 0 h 259"/>
                  <a:gd name="T30" fmla="*/ 0 w 229"/>
                  <a:gd name="T31" fmla="*/ 0 h 259"/>
                  <a:gd name="T32" fmla="*/ 0 w 229"/>
                  <a:gd name="T33" fmla="*/ 0 h 259"/>
                  <a:gd name="T34" fmla="*/ 0 w 229"/>
                  <a:gd name="T35" fmla="*/ 0 h 259"/>
                  <a:gd name="T36" fmla="*/ 0 w 229"/>
                  <a:gd name="T37" fmla="*/ 0 h 259"/>
                  <a:gd name="T38" fmla="*/ 0 w 229"/>
                  <a:gd name="T39" fmla="*/ 0 h 259"/>
                  <a:gd name="T40" fmla="*/ 0 w 229"/>
                  <a:gd name="T41" fmla="*/ 0 h 259"/>
                  <a:gd name="T42" fmla="*/ 0 w 229"/>
                  <a:gd name="T43" fmla="*/ 0 h 259"/>
                  <a:gd name="T44" fmla="*/ 0 w 229"/>
                  <a:gd name="T45" fmla="*/ 0 h 259"/>
                  <a:gd name="T46" fmla="*/ 0 w 229"/>
                  <a:gd name="T47" fmla="*/ 0 h 259"/>
                  <a:gd name="T48" fmla="*/ 0 w 229"/>
                  <a:gd name="T49" fmla="*/ 0 h 259"/>
                  <a:gd name="T50" fmla="*/ 0 w 229"/>
                  <a:gd name="T51" fmla="*/ 0 h 259"/>
                  <a:gd name="T52" fmla="*/ 0 w 229"/>
                  <a:gd name="T53" fmla="*/ 0 h 259"/>
                  <a:gd name="T54" fmla="*/ 0 w 229"/>
                  <a:gd name="T55" fmla="*/ 0 h 259"/>
                  <a:gd name="T56" fmla="*/ 0 w 229"/>
                  <a:gd name="T57" fmla="*/ 0 h 259"/>
                  <a:gd name="T58" fmla="*/ 0 w 229"/>
                  <a:gd name="T59" fmla="*/ 0 h 259"/>
                  <a:gd name="T60" fmla="*/ 0 w 229"/>
                  <a:gd name="T61" fmla="*/ 0 h 259"/>
                  <a:gd name="T62" fmla="*/ 0 w 229"/>
                  <a:gd name="T63" fmla="*/ 0 h 259"/>
                  <a:gd name="T64" fmla="*/ 0 w 229"/>
                  <a:gd name="T65" fmla="*/ 0 h 259"/>
                  <a:gd name="T66" fmla="*/ 0 w 229"/>
                  <a:gd name="T67" fmla="*/ 0 h 259"/>
                  <a:gd name="T68" fmla="*/ 0 w 229"/>
                  <a:gd name="T69" fmla="*/ 0 h 259"/>
                  <a:gd name="T70" fmla="*/ 0 w 229"/>
                  <a:gd name="T71" fmla="*/ 0 h 259"/>
                  <a:gd name="T72" fmla="*/ 0 w 229"/>
                  <a:gd name="T73" fmla="*/ 0 h 259"/>
                  <a:gd name="T74" fmla="*/ 0 w 229"/>
                  <a:gd name="T75" fmla="*/ 0 h 259"/>
                  <a:gd name="T76" fmla="*/ 0 w 229"/>
                  <a:gd name="T77" fmla="*/ 0 h 259"/>
                  <a:gd name="T78" fmla="*/ 0 w 229"/>
                  <a:gd name="T79" fmla="*/ 0 h 259"/>
                  <a:gd name="T80" fmla="*/ 0 w 229"/>
                  <a:gd name="T81" fmla="*/ 0 h 259"/>
                  <a:gd name="T82" fmla="*/ 0 w 229"/>
                  <a:gd name="T83" fmla="*/ 0 h 259"/>
                  <a:gd name="T84" fmla="*/ 0 w 229"/>
                  <a:gd name="T85" fmla="*/ 0 h 259"/>
                  <a:gd name="T86" fmla="*/ 0 w 229"/>
                  <a:gd name="T87" fmla="*/ 0 h 2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9"/>
                  <a:gd name="T133" fmla="*/ 0 h 259"/>
                  <a:gd name="T134" fmla="*/ 229 w 229"/>
                  <a:gd name="T135" fmla="*/ 259 h 2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9" h="259">
                    <a:moveTo>
                      <a:pt x="229" y="130"/>
                    </a:moveTo>
                    <a:lnTo>
                      <a:pt x="219" y="135"/>
                    </a:lnTo>
                    <a:lnTo>
                      <a:pt x="211" y="141"/>
                    </a:lnTo>
                    <a:lnTo>
                      <a:pt x="200" y="145"/>
                    </a:lnTo>
                    <a:lnTo>
                      <a:pt x="189" y="151"/>
                    </a:lnTo>
                    <a:lnTo>
                      <a:pt x="177" y="157"/>
                    </a:lnTo>
                    <a:lnTo>
                      <a:pt x="167" y="165"/>
                    </a:lnTo>
                    <a:lnTo>
                      <a:pt x="157" y="175"/>
                    </a:lnTo>
                    <a:lnTo>
                      <a:pt x="150" y="189"/>
                    </a:lnTo>
                    <a:lnTo>
                      <a:pt x="140" y="259"/>
                    </a:lnTo>
                    <a:lnTo>
                      <a:pt x="122" y="245"/>
                    </a:lnTo>
                    <a:lnTo>
                      <a:pt x="104" y="227"/>
                    </a:lnTo>
                    <a:lnTo>
                      <a:pt x="88" y="210"/>
                    </a:lnTo>
                    <a:lnTo>
                      <a:pt x="73" y="197"/>
                    </a:lnTo>
                    <a:lnTo>
                      <a:pt x="55" y="187"/>
                    </a:lnTo>
                    <a:lnTo>
                      <a:pt x="39" y="186"/>
                    </a:lnTo>
                    <a:lnTo>
                      <a:pt x="20" y="195"/>
                    </a:lnTo>
                    <a:lnTo>
                      <a:pt x="0" y="219"/>
                    </a:lnTo>
                    <a:lnTo>
                      <a:pt x="6" y="201"/>
                    </a:lnTo>
                    <a:lnTo>
                      <a:pt x="14" y="185"/>
                    </a:lnTo>
                    <a:lnTo>
                      <a:pt x="23" y="167"/>
                    </a:lnTo>
                    <a:lnTo>
                      <a:pt x="33" y="148"/>
                    </a:lnTo>
                    <a:lnTo>
                      <a:pt x="37" y="129"/>
                    </a:lnTo>
                    <a:lnTo>
                      <a:pt x="39" y="111"/>
                    </a:lnTo>
                    <a:lnTo>
                      <a:pt x="34" y="95"/>
                    </a:lnTo>
                    <a:lnTo>
                      <a:pt x="21" y="80"/>
                    </a:lnTo>
                    <a:lnTo>
                      <a:pt x="0" y="69"/>
                    </a:lnTo>
                    <a:lnTo>
                      <a:pt x="12" y="67"/>
                    </a:lnTo>
                    <a:lnTo>
                      <a:pt x="22" y="72"/>
                    </a:lnTo>
                    <a:lnTo>
                      <a:pt x="28" y="79"/>
                    </a:lnTo>
                    <a:lnTo>
                      <a:pt x="35" y="88"/>
                    </a:lnTo>
                    <a:lnTo>
                      <a:pt x="40" y="97"/>
                    </a:lnTo>
                    <a:lnTo>
                      <a:pt x="48" y="105"/>
                    </a:lnTo>
                    <a:lnTo>
                      <a:pt x="57" y="109"/>
                    </a:lnTo>
                    <a:lnTo>
                      <a:pt x="71" y="109"/>
                    </a:lnTo>
                    <a:lnTo>
                      <a:pt x="140" y="0"/>
                    </a:lnTo>
                    <a:lnTo>
                      <a:pt x="132" y="26"/>
                    </a:lnTo>
                    <a:lnTo>
                      <a:pt x="134" y="49"/>
                    </a:lnTo>
                    <a:lnTo>
                      <a:pt x="141" y="67"/>
                    </a:lnTo>
                    <a:lnTo>
                      <a:pt x="154" y="83"/>
                    </a:lnTo>
                    <a:lnTo>
                      <a:pt x="170" y="95"/>
                    </a:lnTo>
                    <a:lnTo>
                      <a:pt x="190" y="107"/>
                    </a:lnTo>
                    <a:lnTo>
                      <a:pt x="210" y="118"/>
                    </a:lnTo>
                    <a:lnTo>
                      <a:pt x="229" y="13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0" name="Freeform 83"/>
              <p:cNvSpPr>
                <a:spLocks/>
              </p:cNvSpPr>
              <p:nvPr/>
            </p:nvSpPr>
            <p:spPr bwMode="auto">
              <a:xfrm>
                <a:off x="4244" y="2643"/>
                <a:ext cx="32" cy="59"/>
              </a:xfrm>
              <a:custGeom>
                <a:avLst/>
                <a:gdLst>
                  <a:gd name="T0" fmla="*/ 0 w 129"/>
                  <a:gd name="T1" fmla="*/ 0 h 239"/>
                  <a:gd name="T2" fmla="*/ 0 w 129"/>
                  <a:gd name="T3" fmla="*/ 0 h 239"/>
                  <a:gd name="T4" fmla="*/ 0 w 129"/>
                  <a:gd name="T5" fmla="*/ 0 h 239"/>
                  <a:gd name="T6" fmla="*/ 0 w 129"/>
                  <a:gd name="T7" fmla="*/ 0 h 239"/>
                  <a:gd name="T8" fmla="*/ 0 w 129"/>
                  <a:gd name="T9" fmla="*/ 0 h 239"/>
                  <a:gd name="T10" fmla="*/ 0 w 129"/>
                  <a:gd name="T11" fmla="*/ 0 h 239"/>
                  <a:gd name="T12" fmla="*/ 0 w 129"/>
                  <a:gd name="T13" fmla="*/ 0 h 239"/>
                  <a:gd name="T14" fmla="*/ 0 w 129"/>
                  <a:gd name="T15" fmla="*/ 0 h 239"/>
                  <a:gd name="T16" fmla="*/ 0 w 129"/>
                  <a:gd name="T17" fmla="*/ 0 h 239"/>
                  <a:gd name="T18" fmla="*/ 0 w 129"/>
                  <a:gd name="T19" fmla="*/ 0 h 239"/>
                  <a:gd name="T20" fmla="*/ 0 w 129"/>
                  <a:gd name="T21" fmla="*/ 0 h 239"/>
                  <a:gd name="T22" fmla="*/ 0 w 129"/>
                  <a:gd name="T23" fmla="*/ 0 h 239"/>
                  <a:gd name="T24" fmla="*/ 0 w 129"/>
                  <a:gd name="T25" fmla="*/ 0 h 239"/>
                  <a:gd name="T26" fmla="*/ 0 w 129"/>
                  <a:gd name="T27" fmla="*/ 0 h 239"/>
                  <a:gd name="T28" fmla="*/ 0 w 129"/>
                  <a:gd name="T29" fmla="*/ 0 h 239"/>
                  <a:gd name="T30" fmla="*/ 0 w 129"/>
                  <a:gd name="T31" fmla="*/ 0 h 239"/>
                  <a:gd name="T32" fmla="*/ 0 w 129"/>
                  <a:gd name="T33" fmla="*/ 0 h 239"/>
                  <a:gd name="T34" fmla="*/ 0 w 129"/>
                  <a:gd name="T35" fmla="*/ 0 h 239"/>
                  <a:gd name="T36" fmla="*/ 0 w 129"/>
                  <a:gd name="T37" fmla="*/ 0 h 239"/>
                  <a:gd name="T38" fmla="*/ 0 w 129"/>
                  <a:gd name="T39" fmla="*/ 0 h 239"/>
                  <a:gd name="T40" fmla="*/ 0 w 129"/>
                  <a:gd name="T41" fmla="*/ 0 h 239"/>
                  <a:gd name="T42" fmla="*/ 0 w 129"/>
                  <a:gd name="T43" fmla="*/ 0 h 239"/>
                  <a:gd name="T44" fmla="*/ 0 w 129"/>
                  <a:gd name="T45" fmla="*/ 0 h 239"/>
                  <a:gd name="T46" fmla="*/ 0 w 129"/>
                  <a:gd name="T47" fmla="*/ 0 h 239"/>
                  <a:gd name="T48" fmla="*/ 0 w 129"/>
                  <a:gd name="T49" fmla="*/ 0 h 239"/>
                  <a:gd name="T50" fmla="*/ 0 w 129"/>
                  <a:gd name="T51" fmla="*/ 0 h 239"/>
                  <a:gd name="T52" fmla="*/ 0 w 129"/>
                  <a:gd name="T53" fmla="*/ 0 h 239"/>
                  <a:gd name="T54" fmla="*/ 0 w 129"/>
                  <a:gd name="T55" fmla="*/ 0 h 239"/>
                  <a:gd name="T56" fmla="*/ 0 w 129"/>
                  <a:gd name="T57" fmla="*/ 0 h 239"/>
                  <a:gd name="T58" fmla="*/ 0 w 129"/>
                  <a:gd name="T59" fmla="*/ 0 h 239"/>
                  <a:gd name="T60" fmla="*/ 0 w 129"/>
                  <a:gd name="T61" fmla="*/ 0 h 239"/>
                  <a:gd name="T62" fmla="*/ 0 w 129"/>
                  <a:gd name="T63" fmla="*/ 0 h 239"/>
                  <a:gd name="T64" fmla="*/ 0 w 129"/>
                  <a:gd name="T65" fmla="*/ 0 h 239"/>
                  <a:gd name="T66" fmla="*/ 0 w 129"/>
                  <a:gd name="T67" fmla="*/ 0 h 2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
                  <a:gd name="T103" fmla="*/ 0 h 239"/>
                  <a:gd name="T104" fmla="*/ 129 w 129"/>
                  <a:gd name="T105" fmla="*/ 239 h 2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 h="239">
                    <a:moveTo>
                      <a:pt x="129" y="239"/>
                    </a:moveTo>
                    <a:lnTo>
                      <a:pt x="123" y="229"/>
                    </a:lnTo>
                    <a:lnTo>
                      <a:pt x="115" y="223"/>
                    </a:lnTo>
                    <a:lnTo>
                      <a:pt x="104" y="221"/>
                    </a:lnTo>
                    <a:lnTo>
                      <a:pt x="95" y="222"/>
                    </a:lnTo>
                    <a:lnTo>
                      <a:pt x="83" y="223"/>
                    </a:lnTo>
                    <a:lnTo>
                      <a:pt x="73" y="226"/>
                    </a:lnTo>
                    <a:lnTo>
                      <a:pt x="64" y="227"/>
                    </a:lnTo>
                    <a:lnTo>
                      <a:pt x="60" y="229"/>
                    </a:lnTo>
                    <a:lnTo>
                      <a:pt x="63" y="214"/>
                    </a:lnTo>
                    <a:lnTo>
                      <a:pt x="67" y="203"/>
                    </a:lnTo>
                    <a:lnTo>
                      <a:pt x="71" y="192"/>
                    </a:lnTo>
                    <a:lnTo>
                      <a:pt x="75" y="183"/>
                    </a:lnTo>
                    <a:lnTo>
                      <a:pt x="77" y="174"/>
                    </a:lnTo>
                    <a:lnTo>
                      <a:pt x="77" y="164"/>
                    </a:lnTo>
                    <a:lnTo>
                      <a:pt x="74" y="152"/>
                    </a:lnTo>
                    <a:lnTo>
                      <a:pt x="70" y="139"/>
                    </a:lnTo>
                    <a:lnTo>
                      <a:pt x="58" y="133"/>
                    </a:lnTo>
                    <a:lnTo>
                      <a:pt x="48" y="129"/>
                    </a:lnTo>
                    <a:lnTo>
                      <a:pt x="39" y="124"/>
                    </a:lnTo>
                    <a:lnTo>
                      <a:pt x="31" y="120"/>
                    </a:lnTo>
                    <a:lnTo>
                      <a:pt x="22" y="115"/>
                    </a:lnTo>
                    <a:lnTo>
                      <a:pt x="14" y="112"/>
                    </a:lnTo>
                    <a:lnTo>
                      <a:pt x="7" y="110"/>
                    </a:lnTo>
                    <a:lnTo>
                      <a:pt x="0" y="110"/>
                    </a:lnTo>
                    <a:lnTo>
                      <a:pt x="23" y="103"/>
                    </a:lnTo>
                    <a:lnTo>
                      <a:pt x="41" y="94"/>
                    </a:lnTo>
                    <a:lnTo>
                      <a:pt x="57" y="82"/>
                    </a:lnTo>
                    <a:lnTo>
                      <a:pt x="70" y="69"/>
                    </a:lnTo>
                    <a:lnTo>
                      <a:pt x="79" y="53"/>
                    </a:lnTo>
                    <a:lnTo>
                      <a:pt x="89" y="36"/>
                    </a:lnTo>
                    <a:lnTo>
                      <a:pt x="99" y="17"/>
                    </a:lnTo>
                    <a:lnTo>
                      <a:pt x="110" y="0"/>
                    </a:lnTo>
                    <a:lnTo>
                      <a:pt x="129" y="23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1" name="Freeform 84"/>
              <p:cNvSpPr>
                <a:spLocks/>
              </p:cNvSpPr>
              <p:nvPr/>
            </p:nvSpPr>
            <p:spPr bwMode="auto">
              <a:xfrm>
                <a:off x="4062" y="2682"/>
                <a:ext cx="40" cy="50"/>
              </a:xfrm>
              <a:custGeom>
                <a:avLst/>
                <a:gdLst>
                  <a:gd name="T0" fmla="*/ 0 w 160"/>
                  <a:gd name="T1" fmla="*/ 0 h 199"/>
                  <a:gd name="T2" fmla="*/ 0 w 160"/>
                  <a:gd name="T3" fmla="*/ 0 h 199"/>
                  <a:gd name="T4" fmla="*/ 0 w 160"/>
                  <a:gd name="T5" fmla="*/ 0 h 199"/>
                  <a:gd name="T6" fmla="*/ 0 w 160"/>
                  <a:gd name="T7" fmla="*/ 0 h 199"/>
                  <a:gd name="T8" fmla="*/ 0 w 160"/>
                  <a:gd name="T9" fmla="*/ 0 h 199"/>
                  <a:gd name="T10" fmla="*/ 0 w 160"/>
                  <a:gd name="T11" fmla="*/ 0 h 199"/>
                  <a:gd name="T12" fmla="*/ 0 w 160"/>
                  <a:gd name="T13" fmla="*/ 0 h 199"/>
                  <a:gd name="T14" fmla="*/ 0 w 160"/>
                  <a:gd name="T15" fmla="*/ 0 h 199"/>
                  <a:gd name="T16" fmla="*/ 0 w 160"/>
                  <a:gd name="T17" fmla="*/ 0 h 199"/>
                  <a:gd name="T18" fmla="*/ 0 w 160"/>
                  <a:gd name="T19" fmla="*/ 0 h 199"/>
                  <a:gd name="T20" fmla="*/ 0 w 160"/>
                  <a:gd name="T21" fmla="*/ 0 h 199"/>
                  <a:gd name="T22" fmla="*/ 0 w 160"/>
                  <a:gd name="T23" fmla="*/ 0 h 199"/>
                  <a:gd name="T24" fmla="*/ 0 w 160"/>
                  <a:gd name="T25" fmla="*/ 0 h 199"/>
                  <a:gd name="T26" fmla="*/ 0 w 160"/>
                  <a:gd name="T27" fmla="*/ 0 h 199"/>
                  <a:gd name="T28" fmla="*/ 0 w 160"/>
                  <a:gd name="T29" fmla="*/ 0 h 199"/>
                  <a:gd name="T30" fmla="*/ 0 w 160"/>
                  <a:gd name="T31" fmla="*/ 0 h 199"/>
                  <a:gd name="T32" fmla="*/ 0 w 160"/>
                  <a:gd name="T33" fmla="*/ 0 h 199"/>
                  <a:gd name="T34" fmla="*/ 0 w 160"/>
                  <a:gd name="T35" fmla="*/ 0 h 199"/>
                  <a:gd name="T36" fmla="*/ 0 w 160"/>
                  <a:gd name="T37" fmla="*/ 0 h 199"/>
                  <a:gd name="T38" fmla="*/ 0 w 160"/>
                  <a:gd name="T39" fmla="*/ 0 h 199"/>
                  <a:gd name="T40" fmla="*/ 0 w 160"/>
                  <a:gd name="T41" fmla="*/ 0 h 199"/>
                  <a:gd name="T42" fmla="*/ 0 w 160"/>
                  <a:gd name="T43" fmla="*/ 0 h 199"/>
                  <a:gd name="T44" fmla="*/ 0 w 160"/>
                  <a:gd name="T45" fmla="*/ 0 h 199"/>
                  <a:gd name="T46" fmla="*/ 0 w 160"/>
                  <a:gd name="T47" fmla="*/ 0 h 199"/>
                  <a:gd name="T48" fmla="*/ 0 w 160"/>
                  <a:gd name="T49" fmla="*/ 0 h 199"/>
                  <a:gd name="T50" fmla="*/ 0 w 160"/>
                  <a:gd name="T51" fmla="*/ 0 h 199"/>
                  <a:gd name="T52" fmla="*/ 0 w 160"/>
                  <a:gd name="T53" fmla="*/ 0 h 199"/>
                  <a:gd name="T54" fmla="*/ 0 w 160"/>
                  <a:gd name="T55" fmla="*/ 0 h 1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0"/>
                  <a:gd name="T85" fmla="*/ 0 h 199"/>
                  <a:gd name="T86" fmla="*/ 160 w 160"/>
                  <a:gd name="T87" fmla="*/ 199 h 1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0" h="199">
                    <a:moveTo>
                      <a:pt x="160" y="70"/>
                    </a:moveTo>
                    <a:lnTo>
                      <a:pt x="160" y="189"/>
                    </a:lnTo>
                    <a:lnTo>
                      <a:pt x="151" y="185"/>
                    </a:lnTo>
                    <a:lnTo>
                      <a:pt x="144" y="182"/>
                    </a:lnTo>
                    <a:lnTo>
                      <a:pt x="136" y="178"/>
                    </a:lnTo>
                    <a:lnTo>
                      <a:pt x="128" y="175"/>
                    </a:lnTo>
                    <a:lnTo>
                      <a:pt x="119" y="172"/>
                    </a:lnTo>
                    <a:lnTo>
                      <a:pt x="110" y="171"/>
                    </a:lnTo>
                    <a:lnTo>
                      <a:pt x="100" y="170"/>
                    </a:lnTo>
                    <a:lnTo>
                      <a:pt x="90" y="170"/>
                    </a:lnTo>
                    <a:lnTo>
                      <a:pt x="70" y="199"/>
                    </a:lnTo>
                    <a:lnTo>
                      <a:pt x="68" y="192"/>
                    </a:lnTo>
                    <a:lnTo>
                      <a:pt x="64" y="183"/>
                    </a:lnTo>
                    <a:lnTo>
                      <a:pt x="57" y="171"/>
                    </a:lnTo>
                    <a:lnTo>
                      <a:pt x="49" y="160"/>
                    </a:lnTo>
                    <a:lnTo>
                      <a:pt x="38" y="147"/>
                    </a:lnTo>
                    <a:lnTo>
                      <a:pt x="28" y="138"/>
                    </a:lnTo>
                    <a:lnTo>
                      <a:pt x="13" y="132"/>
                    </a:lnTo>
                    <a:lnTo>
                      <a:pt x="0" y="130"/>
                    </a:lnTo>
                    <a:lnTo>
                      <a:pt x="50" y="0"/>
                    </a:lnTo>
                    <a:lnTo>
                      <a:pt x="55" y="20"/>
                    </a:lnTo>
                    <a:lnTo>
                      <a:pt x="62" y="38"/>
                    </a:lnTo>
                    <a:lnTo>
                      <a:pt x="72" y="53"/>
                    </a:lnTo>
                    <a:lnTo>
                      <a:pt x="86" y="64"/>
                    </a:lnTo>
                    <a:lnTo>
                      <a:pt x="100" y="71"/>
                    </a:lnTo>
                    <a:lnTo>
                      <a:pt x="118" y="75"/>
                    </a:lnTo>
                    <a:lnTo>
                      <a:pt x="137" y="74"/>
                    </a:lnTo>
                    <a:lnTo>
                      <a:pt x="160" y="7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2" name="Freeform 85"/>
              <p:cNvSpPr>
                <a:spLocks/>
              </p:cNvSpPr>
              <p:nvPr/>
            </p:nvSpPr>
            <p:spPr bwMode="auto">
              <a:xfrm>
                <a:off x="3964" y="2712"/>
                <a:ext cx="58" cy="80"/>
              </a:xfrm>
              <a:custGeom>
                <a:avLst/>
                <a:gdLst>
                  <a:gd name="T0" fmla="*/ 0 w 235"/>
                  <a:gd name="T1" fmla="*/ 0 h 318"/>
                  <a:gd name="T2" fmla="*/ 0 w 235"/>
                  <a:gd name="T3" fmla="*/ 0 h 318"/>
                  <a:gd name="T4" fmla="*/ 0 w 235"/>
                  <a:gd name="T5" fmla="*/ 0 h 318"/>
                  <a:gd name="T6" fmla="*/ 0 w 235"/>
                  <a:gd name="T7" fmla="*/ 0 h 318"/>
                  <a:gd name="T8" fmla="*/ 0 w 235"/>
                  <a:gd name="T9" fmla="*/ 0 h 318"/>
                  <a:gd name="T10" fmla="*/ 0 w 235"/>
                  <a:gd name="T11" fmla="*/ 0 h 318"/>
                  <a:gd name="T12" fmla="*/ 0 w 235"/>
                  <a:gd name="T13" fmla="*/ 0 h 318"/>
                  <a:gd name="T14" fmla="*/ 0 w 235"/>
                  <a:gd name="T15" fmla="*/ 0 h 318"/>
                  <a:gd name="T16" fmla="*/ 0 w 235"/>
                  <a:gd name="T17" fmla="*/ 0 h 318"/>
                  <a:gd name="T18" fmla="*/ 0 w 235"/>
                  <a:gd name="T19" fmla="*/ 0 h 318"/>
                  <a:gd name="T20" fmla="*/ 0 w 235"/>
                  <a:gd name="T21" fmla="*/ 0 h 318"/>
                  <a:gd name="T22" fmla="*/ 0 w 235"/>
                  <a:gd name="T23" fmla="*/ 0 h 318"/>
                  <a:gd name="T24" fmla="*/ 0 w 235"/>
                  <a:gd name="T25" fmla="*/ 0 h 318"/>
                  <a:gd name="T26" fmla="*/ 0 w 235"/>
                  <a:gd name="T27" fmla="*/ 0 h 318"/>
                  <a:gd name="T28" fmla="*/ 0 w 235"/>
                  <a:gd name="T29" fmla="*/ 0 h 318"/>
                  <a:gd name="T30" fmla="*/ 0 w 235"/>
                  <a:gd name="T31" fmla="*/ 0 h 318"/>
                  <a:gd name="T32" fmla="*/ 0 w 235"/>
                  <a:gd name="T33" fmla="*/ 0 h 318"/>
                  <a:gd name="T34" fmla="*/ 0 w 235"/>
                  <a:gd name="T35" fmla="*/ 0 h 318"/>
                  <a:gd name="T36" fmla="*/ 0 w 235"/>
                  <a:gd name="T37" fmla="*/ 0 h 318"/>
                  <a:gd name="T38" fmla="*/ 0 w 235"/>
                  <a:gd name="T39" fmla="*/ 0 h 318"/>
                  <a:gd name="T40" fmla="*/ 0 w 235"/>
                  <a:gd name="T41" fmla="*/ 0 h 318"/>
                  <a:gd name="T42" fmla="*/ 0 w 235"/>
                  <a:gd name="T43" fmla="*/ 0 h 318"/>
                  <a:gd name="T44" fmla="*/ 0 w 235"/>
                  <a:gd name="T45" fmla="*/ 0 h 318"/>
                  <a:gd name="T46" fmla="*/ 0 w 235"/>
                  <a:gd name="T47" fmla="*/ 0 h 318"/>
                  <a:gd name="T48" fmla="*/ 0 w 235"/>
                  <a:gd name="T49" fmla="*/ 0 h 318"/>
                  <a:gd name="T50" fmla="*/ 0 w 235"/>
                  <a:gd name="T51" fmla="*/ 0 h 318"/>
                  <a:gd name="T52" fmla="*/ 0 w 235"/>
                  <a:gd name="T53" fmla="*/ 0 h 318"/>
                  <a:gd name="T54" fmla="*/ 0 w 235"/>
                  <a:gd name="T55" fmla="*/ 0 h 318"/>
                  <a:gd name="T56" fmla="*/ 0 w 235"/>
                  <a:gd name="T57" fmla="*/ 0 h 318"/>
                  <a:gd name="T58" fmla="*/ 0 w 235"/>
                  <a:gd name="T59" fmla="*/ 0 h 318"/>
                  <a:gd name="T60" fmla="*/ 0 w 235"/>
                  <a:gd name="T61" fmla="*/ 0 h 318"/>
                  <a:gd name="T62" fmla="*/ 0 w 235"/>
                  <a:gd name="T63" fmla="*/ 0 h 318"/>
                  <a:gd name="T64" fmla="*/ 0 w 235"/>
                  <a:gd name="T65" fmla="*/ 0 h 318"/>
                  <a:gd name="T66" fmla="*/ 0 w 235"/>
                  <a:gd name="T67" fmla="*/ 0 h 318"/>
                  <a:gd name="T68" fmla="*/ 0 w 235"/>
                  <a:gd name="T69" fmla="*/ 0 h 318"/>
                  <a:gd name="T70" fmla="*/ 0 w 235"/>
                  <a:gd name="T71" fmla="*/ 0 h 3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5"/>
                  <a:gd name="T109" fmla="*/ 0 h 318"/>
                  <a:gd name="T110" fmla="*/ 235 w 235"/>
                  <a:gd name="T111" fmla="*/ 318 h 3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5" h="318">
                    <a:moveTo>
                      <a:pt x="235" y="89"/>
                    </a:moveTo>
                    <a:lnTo>
                      <a:pt x="225" y="269"/>
                    </a:lnTo>
                    <a:lnTo>
                      <a:pt x="166" y="238"/>
                    </a:lnTo>
                    <a:lnTo>
                      <a:pt x="106" y="318"/>
                    </a:lnTo>
                    <a:lnTo>
                      <a:pt x="106" y="301"/>
                    </a:lnTo>
                    <a:lnTo>
                      <a:pt x="113" y="283"/>
                    </a:lnTo>
                    <a:lnTo>
                      <a:pt x="123" y="264"/>
                    </a:lnTo>
                    <a:lnTo>
                      <a:pt x="134" y="246"/>
                    </a:lnTo>
                    <a:lnTo>
                      <a:pt x="140" y="226"/>
                    </a:lnTo>
                    <a:lnTo>
                      <a:pt x="137" y="211"/>
                    </a:lnTo>
                    <a:lnTo>
                      <a:pt x="124" y="197"/>
                    </a:lnTo>
                    <a:lnTo>
                      <a:pt x="96" y="188"/>
                    </a:lnTo>
                    <a:lnTo>
                      <a:pt x="82" y="180"/>
                    </a:lnTo>
                    <a:lnTo>
                      <a:pt x="65" y="175"/>
                    </a:lnTo>
                    <a:lnTo>
                      <a:pt x="45" y="173"/>
                    </a:lnTo>
                    <a:lnTo>
                      <a:pt x="28" y="171"/>
                    </a:lnTo>
                    <a:lnTo>
                      <a:pt x="13" y="165"/>
                    </a:lnTo>
                    <a:lnTo>
                      <a:pt x="3" y="155"/>
                    </a:lnTo>
                    <a:lnTo>
                      <a:pt x="0" y="136"/>
                    </a:lnTo>
                    <a:lnTo>
                      <a:pt x="6" y="109"/>
                    </a:lnTo>
                    <a:lnTo>
                      <a:pt x="30" y="106"/>
                    </a:lnTo>
                    <a:lnTo>
                      <a:pt x="54" y="101"/>
                    </a:lnTo>
                    <a:lnTo>
                      <a:pt x="73" y="92"/>
                    </a:lnTo>
                    <a:lnTo>
                      <a:pt x="93" y="80"/>
                    </a:lnTo>
                    <a:lnTo>
                      <a:pt x="107" y="64"/>
                    </a:lnTo>
                    <a:lnTo>
                      <a:pt x="120" y="45"/>
                    </a:lnTo>
                    <a:lnTo>
                      <a:pt x="129" y="24"/>
                    </a:lnTo>
                    <a:lnTo>
                      <a:pt x="135" y="0"/>
                    </a:lnTo>
                    <a:lnTo>
                      <a:pt x="142" y="15"/>
                    </a:lnTo>
                    <a:lnTo>
                      <a:pt x="150" y="32"/>
                    </a:lnTo>
                    <a:lnTo>
                      <a:pt x="159" y="50"/>
                    </a:lnTo>
                    <a:lnTo>
                      <a:pt x="170" y="67"/>
                    </a:lnTo>
                    <a:lnTo>
                      <a:pt x="182" y="79"/>
                    </a:lnTo>
                    <a:lnTo>
                      <a:pt x="196" y="89"/>
                    </a:lnTo>
                    <a:lnTo>
                      <a:pt x="213" y="92"/>
                    </a:lnTo>
                    <a:lnTo>
                      <a:pt x="235"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3" name="Freeform 86"/>
              <p:cNvSpPr>
                <a:spLocks/>
              </p:cNvSpPr>
              <p:nvPr/>
            </p:nvSpPr>
            <p:spPr bwMode="auto">
              <a:xfrm>
                <a:off x="3943" y="2765"/>
                <a:ext cx="75" cy="146"/>
              </a:xfrm>
              <a:custGeom>
                <a:avLst/>
                <a:gdLst>
                  <a:gd name="T0" fmla="*/ 0 w 298"/>
                  <a:gd name="T1" fmla="*/ 0 h 587"/>
                  <a:gd name="T2" fmla="*/ 0 w 298"/>
                  <a:gd name="T3" fmla="*/ 0 h 587"/>
                  <a:gd name="T4" fmla="*/ 0 w 298"/>
                  <a:gd name="T5" fmla="*/ 0 h 587"/>
                  <a:gd name="T6" fmla="*/ 0 w 298"/>
                  <a:gd name="T7" fmla="*/ 0 h 587"/>
                  <a:gd name="T8" fmla="*/ 0 w 298"/>
                  <a:gd name="T9" fmla="*/ 0 h 587"/>
                  <a:gd name="T10" fmla="*/ 0 w 298"/>
                  <a:gd name="T11" fmla="*/ 0 h 587"/>
                  <a:gd name="T12" fmla="*/ 0 w 298"/>
                  <a:gd name="T13" fmla="*/ 0 h 587"/>
                  <a:gd name="T14" fmla="*/ 0 w 298"/>
                  <a:gd name="T15" fmla="*/ 0 h 587"/>
                  <a:gd name="T16" fmla="*/ 0 w 298"/>
                  <a:gd name="T17" fmla="*/ 0 h 587"/>
                  <a:gd name="T18" fmla="*/ 0 w 298"/>
                  <a:gd name="T19" fmla="*/ 0 h 587"/>
                  <a:gd name="T20" fmla="*/ 0 w 298"/>
                  <a:gd name="T21" fmla="*/ 0 h 587"/>
                  <a:gd name="T22" fmla="*/ 0 w 298"/>
                  <a:gd name="T23" fmla="*/ 0 h 587"/>
                  <a:gd name="T24" fmla="*/ 0 w 298"/>
                  <a:gd name="T25" fmla="*/ 0 h 587"/>
                  <a:gd name="T26" fmla="*/ 0 w 298"/>
                  <a:gd name="T27" fmla="*/ 0 h 587"/>
                  <a:gd name="T28" fmla="*/ 0 w 298"/>
                  <a:gd name="T29" fmla="*/ 0 h 587"/>
                  <a:gd name="T30" fmla="*/ 0 w 298"/>
                  <a:gd name="T31" fmla="*/ 0 h 587"/>
                  <a:gd name="T32" fmla="*/ 0 w 298"/>
                  <a:gd name="T33" fmla="*/ 0 h 587"/>
                  <a:gd name="T34" fmla="*/ 0 w 298"/>
                  <a:gd name="T35" fmla="*/ 0 h 587"/>
                  <a:gd name="T36" fmla="*/ 0 w 298"/>
                  <a:gd name="T37" fmla="*/ 0 h 587"/>
                  <a:gd name="T38" fmla="*/ 0 w 298"/>
                  <a:gd name="T39" fmla="*/ 0 h 587"/>
                  <a:gd name="T40" fmla="*/ 0 w 298"/>
                  <a:gd name="T41" fmla="*/ 0 h 587"/>
                  <a:gd name="T42" fmla="*/ 0 w 298"/>
                  <a:gd name="T43" fmla="*/ 0 h 587"/>
                  <a:gd name="T44" fmla="*/ 0 w 298"/>
                  <a:gd name="T45" fmla="*/ 0 h 587"/>
                  <a:gd name="T46" fmla="*/ 0 w 298"/>
                  <a:gd name="T47" fmla="*/ 0 h 587"/>
                  <a:gd name="T48" fmla="*/ 0 w 298"/>
                  <a:gd name="T49" fmla="*/ 0 h 587"/>
                  <a:gd name="T50" fmla="*/ 0 w 298"/>
                  <a:gd name="T51" fmla="*/ 0 h 587"/>
                  <a:gd name="T52" fmla="*/ 0 w 298"/>
                  <a:gd name="T53" fmla="*/ 0 h 587"/>
                  <a:gd name="T54" fmla="*/ 0 w 298"/>
                  <a:gd name="T55" fmla="*/ 0 h 587"/>
                  <a:gd name="T56" fmla="*/ 0 w 298"/>
                  <a:gd name="T57" fmla="*/ 0 h 587"/>
                  <a:gd name="T58" fmla="*/ 0 w 298"/>
                  <a:gd name="T59" fmla="*/ 0 h 587"/>
                  <a:gd name="T60" fmla="*/ 0 w 298"/>
                  <a:gd name="T61" fmla="*/ 0 h 587"/>
                  <a:gd name="T62" fmla="*/ 0 w 298"/>
                  <a:gd name="T63" fmla="*/ 0 h 587"/>
                  <a:gd name="T64" fmla="*/ 0 w 298"/>
                  <a:gd name="T65" fmla="*/ 0 h 587"/>
                  <a:gd name="T66" fmla="*/ 0 w 298"/>
                  <a:gd name="T67" fmla="*/ 0 h 587"/>
                  <a:gd name="T68" fmla="*/ 0 w 298"/>
                  <a:gd name="T69" fmla="*/ 0 h 587"/>
                  <a:gd name="T70" fmla="*/ 0 w 298"/>
                  <a:gd name="T71" fmla="*/ 0 h 587"/>
                  <a:gd name="T72" fmla="*/ 0 w 298"/>
                  <a:gd name="T73" fmla="*/ 0 h 587"/>
                  <a:gd name="T74" fmla="*/ 0 w 298"/>
                  <a:gd name="T75" fmla="*/ 0 h 587"/>
                  <a:gd name="T76" fmla="*/ 0 w 298"/>
                  <a:gd name="T77" fmla="*/ 0 h 587"/>
                  <a:gd name="T78" fmla="*/ 0 w 298"/>
                  <a:gd name="T79" fmla="*/ 0 h 587"/>
                  <a:gd name="T80" fmla="*/ 0 w 298"/>
                  <a:gd name="T81" fmla="*/ 0 h 587"/>
                  <a:gd name="T82" fmla="*/ 0 w 298"/>
                  <a:gd name="T83" fmla="*/ 0 h 587"/>
                  <a:gd name="T84" fmla="*/ 0 w 298"/>
                  <a:gd name="T85" fmla="*/ 0 h 587"/>
                  <a:gd name="T86" fmla="*/ 0 w 298"/>
                  <a:gd name="T87" fmla="*/ 0 h 587"/>
                  <a:gd name="T88" fmla="*/ 0 w 298"/>
                  <a:gd name="T89" fmla="*/ 0 h 587"/>
                  <a:gd name="T90" fmla="*/ 0 w 298"/>
                  <a:gd name="T91" fmla="*/ 0 h 587"/>
                  <a:gd name="T92" fmla="*/ 0 w 298"/>
                  <a:gd name="T93" fmla="*/ 0 h 587"/>
                  <a:gd name="T94" fmla="*/ 0 w 298"/>
                  <a:gd name="T95" fmla="*/ 0 h 587"/>
                  <a:gd name="T96" fmla="*/ 0 w 298"/>
                  <a:gd name="T97" fmla="*/ 0 h 5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8"/>
                  <a:gd name="T148" fmla="*/ 0 h 587"/>
                  <a:gd name="T149" fmla="*/ 298 w 298"/>
                  <a:gd name="T150" fmla="*/ 587 h 5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8" h="587">
                    <a:moveTo>
                      <a:pt x="149" y="29"/>
                    </a:moveTo>
                    <a:lnTo>
                      <a:pt x="147" y="51"/>
                    </a:lnTo>
                    <a:lnTo>
                      <a:pt x="142" y="74"/>
                    </a:lnTo>
                    <a:lnTo>
                      <a:pt x="137" y="96"/>
                    </a:lnTo>
                    <a:lnTo>
                      <a:pt x="131" y="118"/>
                    </a:lnTo>
                    <a:lnTo>
                      <a:pt x="126" y="140"/>
                    </a:lnTo>
                    <a:lnTo>
                      <a:pt x="124" y="163"/>
                    </a:lnTo>
                    <a:lnTo>
                      <a:pt x="124" y="186"/>
                    </a:lnTo>
                    <a:lnTo>
                      <a:pt x="129" y="208"/>
                    </a:lnTo>
                    <a:lnTo>
                      <a:pt x="153" y="199"/>
                    </a:lnTo>
                    <a:lnTo>
                      <a:pt x="175" y="182"/>
                    </a:lnTo>
                    <a:lnTo>
                      <a:pt x="194" y="162"/>
                    </a:lnTo>
                    <a:lnTo>
                      <a:pt x="214" y="141"/>
                    </a:lnTo>
                    <a:lnTo>
                      <a:pt x="232" y="122"/>
                    </a:lnTo>
                    <a:lnTo>
                      <a:pt x="252" y="111"/>
                    </a:lnTo>
                    <a:lnTo>
                      <a:pt x="274" y="107"/>
                    </a:lnTo>
                    <a:lnTo>
                      <a:pt x="298" y="119"/>
                    </a:lnTo>
                    <a:lnTo>
                      <a:pt x="297" y="175"/>
                    </a:lnTo>
                    <a:lnTo>
                      <a:pt x="291" y="232"/>
                    </a:lnTo>
                    <a:lnTo>
                      <a:pt x="279" y="290"/>
                    </a:lnTo>
                    <a:lnTo>
                      <a:pt x="267" y="348"/>
                    </a:lnTo>
                    <a:lnTo>
                      <a:pt x="252" y="407"/>
                    </a:lnTo>
                    <a:lnTo>
                      <a:pt x="241" y="466"/>
                    </a:lnTo>
                    <a:lnTo>
                      <a:pt x="231" y="526"/>
                    </a:lnTo>
                    <a:lnTo>
                      <a:pt x="229" y="587"/>
                    </a:lnTo>
                    <a:lnTo>
                      <a:pt x="198" y="583"/>
                    </a:lnTo>
                    <a:lnTo>
                      <a:pt x="167" y="579"/>
                    </a:lnTo>
                    <a:lnTo>
                      <a:pt x="136" y="575"/>
                    </a:lnTo>
                    <a:lnTo>
                      <a:pt x="106" y="572"/>
                    </a:lnTo>
                    <a:lnTo>
                      <a:pt x="76" y="564"/>
                    </a:lnTo>
                    <a:lnTo>
                      <a:pt x="49" y="555"/>
                    </a:lnTo>
                    <a:lnTo>
                      <a:pt x="23" y="542"/>
                    </a:lnTo>
                    <a:lnTo>
                      <a:pt x="0" y="527"/>
                    </a:lnTo>
                    <a:lnTo>
                      <a:pt x="22" y="465"/>
                    </a:lnTo>
                    <a:lnTo>
                      <a:pt x="38" y="401"/>
                    </a:lnTo>
                    <a:lnTo>
                      <a:pt x="50" y="336"/>
                    </a:lnTo>
                    <a:lnTo>
                      <a:pt x="59" y="270"/>
                    </a:lnTo>
                    <a:lnTo>
                      <a:pt x="65" y="202"/>
                    </a:lnTo>
                    <a:lnTo>
                      <a:pt x="72" y="135"/>
                    </a:lnTo>
                    <a:lnTo>
                      <a:pt x="78" y="66"/>
                    </a:lnTo>
                    <a:lnTo>
                      <a:pt x="89" y="0"/>
                    </a:lnTo>
                    <a:lnTo>
                      <a:pt x="99" y="0"/>
                    </a:lnTo>
                    <a:lnTo>
                      <a:pt x="109" y="2"/>
                    </a:lnTo>
                    <a:lnTo>
                      <a:pt x="117" y="6"/>
                    </a:lnTo>
                    <a:lnTo>
                      <a:pt x="126" y="11"/>
                    </a:lnTo>
                    <a:lnTo>
                      <a:pt x="132" y="14"/>
                    </a:lnTo>
                    <a:lnTo>
                      <a:pt x="139" y="20"/>
                    </a:lnTo>
                    <a:lnTo>
                      <a:pt x="143" y="24"/>
                    </a:lnTo>
                    <a:lnTo>
                      <a:pt x="149" y="2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4" name="Freeform 87"/>
              <p:cNvSpPr>
                <a:spLocks/>
              </p:cNvSpPr>
              <p:nvPr/>
            </p:nvSpPr>
            <p:spPr bwMode="auto">
              <a:xfrm>
                <a:off x="4167" y="2769"/>
                <a:ext cx="65" cy="73"/>
              </a:xfrm>
              <a:custGeom>
                <a:avLst/>
                <a:gdLst>
                  <a:gd name="T0" fmla="*/ 0 w 259"/>
                  <a:gd name="T1" fmla="*/ 0 h 288"/>
                  <a:gd name="T2" fmla="*/ 0 w 259"/>
                  <a:gd name="T3" fmla="*/ 0 h 288"/>
                  <a:gd name="T4" fmla="*/ 0 w 259"/>
                  <a:gd name="T5" fmla="*/ 0 h 288"/>
                  <a:gd name="T6" fmla="*/ 0 w 259"/>
                  <a:gd name="T7" fmla="*/ 0 h 288"/>
                  <a:gd name="T8" fmla="*/ 0 w 259"/>
                  <a:gd name="T9" fmla="*/ 0 h 288"/>
                  <a:gd name="T10" fmla="*/ 0 w 259"/>
                  <a:gd name="T11" fmla="*/ 0 h 288"/>
                  <a:gd name="T12" fmla="*/ 0 w 259"/>
                  <a:gd name="T13" fmla="*/ 0 h 288"/>
                  <a:gd name="T14" fmla="*/ 0 w 259"/>
                  <a:gd name="T15" fmla="*/ 0 h 288"/>
                  <a:gd name="T16" fmla="*/ 0 w 259"/>
                  <a:gd name="T17" fmla="*/ 0 h 288"/>
                  <a:gd name="T18" fmla="*/ 0 w 259"/>
                  <a:gd name="T19" fmla="*/ 0 h 288"/>
                  <a:gd name="T20" fmla="*/ 0 w 259"/>
                  <a:gd name="T21" fmla="*/ 0 h 288"/>
                  <a:gd name="T22" fmla="*/ 0 w 259"/>
                  <a:gd name="T23" fmla="*/ 0 h 288"/>
                  <a:gd name="T24" fmla="*/ 0 w 259"/>
                  <a:gd name="T25" fmla="*/ 0 h 288"/>
                  <a:gd name="T26" fmla="*/ 0 w 259"/>
                  <a:gd name="T27" fmla="*/ 0 h 288"/>
                  <a:gd name="T28" fmla="*/ 0 w 259"/>
                  <a:gd name="T29" fmla="*/ 0 h 288"/>
                  <a:gd name="T30" fmla="*/ 0 w 259"/>
                  <a:gd name="T31" fmla="*/ 0 h 288"/>
                  <a:gd name="T32" fmla="*/ 0 w 259"/>
                  <a:gd name="T33" fmla="*/ 0 h 288"/>
                  <a:gd name="T34" fmla="*/ 0 w 259"/>
                  <a:gd name="T35" fmla="*/ 0 h 288"/>
                  <a:gd name="T36" fmla="*/ 0 w 259"/>
                  <a:gd name="T37" fmla="*/ 0 h 288"/>
                  <a:gd name="T38" fmla="*/ 0 w 259"/>
                  <a:gd name="T39" fmla="*/ 0 h 288"/>
                  <a:gd name="T40" fmla="*/ 0 w 259"/>
                  <a:gd name="T41" fmla="*/ 0 h 288"/>
                  <a:gd name="T42" fmla="*/ 0 w 259"/>
                  <a:gd name="T43" fmla="*/ 0 h 288"/>
                  <a:gd name="T44" fmla="*/ 0 w 259"/>
                  <a:gd name="T45" fmla="*/ 0 h 288"/>
                  <a:gd name="T46" fmla="*/ 0 w 259"/>
                  <a:gd name="T47" fmla="*/ 0 h 288"/>
                  <a:gd name="T48" fmla="*/ 0 w 259"/>
                  <a:gd name="T49" fmla="*/ 0 h 288"/>
                  <a:gd name="T50" fmla="*/ 0 w 259"/>
                  <a:gd name="T51" fmla="*/ 0 h 288"/>
                  <a:gd name="T52" fmla="*/ 0 w 259"/>
                  <a:gd name="T53" fmla="*/ 0 h 288"/>
                  <a:gd name="T54" fmla="*/ 0 w 259"/>
                  <a:gd name="T55" fmla="*/ 0 h 288"/>
                  <a:gd name="T56" fmla="*/ 0 w 259"/>
                  <a:gd name="T57" fmla="*/ 0 h 288"/>
                  <a:gd name="T58" fmla="*/ 0 w 259"/>
                  <a:gd name="T59" fmla="*/ 0 h 288"/>
                  <a:gd name="T60" fmla="*/ 0 w 259"/>
                  <a:gd name="T61" fmla="*/ 0 h 288"/>
                  <a:gd name="T62" fmla="*/ 0 w 259"/>
                  <a:gd name="T63" fmla="*/ 0 h 288"/>
                  <a:gd name="T64" fmla="*/ 0 w 259"/>
                  <a:gd name="T65" fmla="*/ 0 h 288"/>
                  <a:gd name="T66" fmla="*/ 0 w 259"/>
                  <a:gd name="T67" fmla="*/ 0 h 288"/>
                  <a:gd name="T68" fmla="*/ 0 w 259"/>
                  <a:gd name="T69" fmla="*/ 0 h 288"/>
                  <a:gd name="T70" fmla="*/ 0 w 259"/>
                  <a:gd name="T71" fmla="*/ 0 h 288"/>
                  <a:gd name="T72" fmla="*/ 0 w 259"/>
                  <a:gd name="T73" fmla="*/ 0 h 288"/>
                  <a:gd name="T74" fmla="*/ 0 w 259"/>
                  <a:gd name="T75" fmla="*/ 0 h 288"/>
                  <a:gd name="T76" fmla="*/ 0 w 259"/>
                  <a:gd name="T77" fmla="*/ 0 h 288"/>
                  <a:gd name="T78" fmla="*/ 0 w 259"/>
                  <a:gd name="T79" fmla="*/ 0 h 288"/>
                  <a:gd name="T80" fmla="*/ 0 w 259"/>
                  <a:gd name="T81" fmla="*/ 0 h 288"/>
                  <a:gd name="T82" fmla="*/ 0 w 259"/>
                  <a:gd name="T83" fmla="*/ 0 h 288"/>
                  <a:gd name="T84" fmla="*/ 0 w 259"/>
                  <a:gd name="T85" fmla="*/ 0 h 288"/>
                  <a:gd name="T86" fmla="*/ 0 w 259"/>
                  <a:gd name="T87" fmla="*/ 0 h 288"/>
                  <a:gd name="T88" fmla="*/ 0 w 259"/>
                  <a:gd name="T89" fmla="*/ 0 h 288"/>
                  <a:gd name="T90" fmla="*/ 0 w 259"/>
                  <a:gd name="T91" fmla="*/ 0 h 288"/>
                  <a:gd name="T92" fmla="*/ 0 w 259"/>
                  <a:gd name="T93" fmla="*/ 0 h 288"/>
                  <a:gd name="T94" fmla="*/ 0 w 259"/>
                  <a:gd name="T95" fmla="*/ 0 h 288"/>
                  <a:gd name="T96" fmla="*/ 0 w 259"/>
                  <a:gd name="T97" fmla="*/ 0 h 288"/>
                  <a:gd name="T98" fmla="*/ 0 w 259"/>
                  <a:gd name="T99" fmla="*/ 0 h 288"/>
                  <a:gd name="T100" fmla="*/ 0 w 259"/>
                  <a:gd name="T101" fmla="*/ 0 h 2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9"/>
                  <a:gd name="T154" fmla="*/ 0 h 288"/>
                  <a:gd name="T155" fmla="*/ 259 w 259"/>
                  <a:gd name="T156" fmla="*/ 288 h 2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9" h="288">
                    <a:moveTo>
                      <a:pt x="150" y="89"/>
                    </a:moveTo>
                    <a:lnTo>
                      <a:pt x="161" y="83"/>
                    </a:lnTo>
                    <a:lnTo>
                      <a:pt x="171" y="78"/>
                    </a:lnTo>
                    <a:lnTo>
                      <a:pt x="182" y="71"/>
                    </a:lnTo>
                    <a:lnTo>
                      <a:pt x="194" y="66"/>
                    </a:lnTo>
                    <a:lnTo>
                      <a:pt x="205" y="60"/>
                    </a:lnTo>
                    <a:lnTo>
                      <a:pt x="217" y="57"/>
                    </a:lnTo>
                    <a:lnTo>
                      <a:pt x="228" y="56"/>
                    </a:lnTo>
                    <a:lnTo>
                      <a:pt x="240" y="59"/>
                    </a:lnTo>
                    <a:lnTo>
                      <a:pt x="259" y="209"/>
                    </a:lnTo>
                    <a:lnTo>
                      <a:pt x="243" y="202"/>
                    </a:lnTo>
                    <a:lnTo>
                      <a:pt x="230" y="196"/>
                    </a:lnTo>
                    <a:lnTo>
                      <a:pt x="217" y="188"/>
                    </a:lnTo>
                    <a:lnTo>
                      <a:pt x="205" y="182"/>
                    </a:lnTo>
                    <a:lnTo>
                      <a:pt x="192" y="175"/>
                    </a:lnTo>
                    <a:lnTo>
                      <a:pt x="181" y="173"/>
                    </a:lnTo>
                    <a:lnTo>
                      <a:pt x="170" y="173"/>
                    </a:lnTo>
                    <a:lnTo>
                      <a:pt x="159" y="179"/>
                    </a:lnTo>
                    <a:lnTo>
                      <a:pt x="120" y="288"/>
                    </a:lnTo>
                    <a:lnTo>
                      <a:pt x="114" y="278"/>
                    </a:lnTo>
                    <a:lnTo>
                      <a:pt x="111" y="270"/>
                    </a:lnTo>
                    <a:lnTo>
                      <a:pt x="108" y="259"/>
                    </a:lnTo>
                    <a:lnTo>
                      <a:pt x="108" y="249"/>
                    </a:lnTo>
                    <a:lnTo>
                      <a:pt x="106" y="239"/>
                    </a:lnTo>
                    <a:lnTo>
                      <a:pt x="104" y="231"/>
                    </a:lnTo>
                    <a:lnTo>
                      <a:pt x="99" y="223"/>
                    </a:lnTo>
                    <a:lnTo>
                      <a:pt x="90" y="219"/>
                    </a:lnTo>
                    <a:lnTo>
                      <a:pt x="80" y="209"/>
                    </a:lnTo>
                    <a:lnTo>
                      <a:pt x="72" y="204"/>
                    </a:lnTo>
                    <a:lnTo>
                      <a:pt x="60" y="201"/>
                    </a:lnTo>
                    <a:lnTo>
                      <a:pt x="49" y="202"/>
                    </a:lnTo>
                    <a:lnTo>
                      <a:pt x="36" y="204"/>
                    </a:lnTo>
                    <a:lnTo>
                      <a:pt x="24" y="206"/>
                    </a:lnTo>
                    <a:lnTo>
                      <a:pt x="11" y="207"/>
                    </a:lnTo>
                    <a:lnTo>
                      <a:pt x="0" y="209"/>
                    </a:lnTo>
                    <a:lnTo>
                      <a:pt x="23" y="188"/>
                    </a:lnTo>
                    <a:lnTo>
                      <a:pt x="42" y="166"/>
                    </a:lnTo>
                    <a:lnTo>
                      <a:pt x="58" y="141"/>
                    </a:lnTo>
                    <a:lnTo>
                      <a:pt x="69" y="115"/>
                    </a:lnTo>
                    <a:lnTo>
                      <a:pt x="77" y="86"/>
                    </a:lnTo>
                    <a:lnTo>
                      <a:pt x="81" y="58"/>
                    </a:lnTo>
                    <a:lnTo>
                      <a:pt x="81" y="29"/>
                    </a:lnTo>
                    <a:lnTo>
                      <a:pt x="80" y="0"/>
                    </a:lnTo>
                    <a:lnTo>
                      <a:pt x="91" y="8"/>
                    </a:lnTo>
                    <a:lnTo>
                      <a:pt x="100" y="20"/>
                    </a:lnTo>
                    <a:lnTo>
                      <a:pt x="105" y="32"/>
                    </a:lnTo>
                    <a:lnTo>
                      <a:pt x="111" y="47"/>
                    </a:lnTo>
                    <a:lnTo>
                      <a:pt x="115" y="59"/>
                    </a:lnTo>
                    <a:lnTo>
                      <a:pt x="123" y="72"/>
                    </a:lnTo>
                    <a:lnTo>
                      <a:pt x="133" y="82"/>
                    </a:lnTo>
                    <a:lnTo>
                      <a:pt x="150"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5" name="Freeform 88"/>
              <p:cNvSpPr>
                <a:spLocks/>
              </p:cNvSpPr>
              <p:nvPr/>
            </p:nvSpPr>
            <p:spPr bwMode="auto">
              <a:xfrm>
                <a:off x="4274" y="2822"/>
                <a:ext cx="45" cy="52"/>
              </a:xfrm>
              <a:custGeom>
                <a:avLst/>
                <a:gdLst>
                  <a:gd name="T0" fmla="*/ 0 w 179"/>
                  <a:gd name="T1" fmla="*/ 0 h 208"/>
                  <a:gd name="T2" fmla="*/ 0 w 179"/>
                  <a:gd name="T3" fmla="*/ 0 h 208"/>
                  <a:gd name="T4" fmla="*/ 0 w 179"/>
                  <a:gd name="T5" fmla="*/ 0 h 208"/>
                  <a:gd name="T6" fmla="*/ 0 w 179"/>
                  <a:gd name="T7" fmla="*/ 0 h 208"/>
                  <a:gd name="T8" fmla="*/ 0 w 179"/>
                  <a:gd name="T9" fmla="*/ 0 h 208"/>
                  <a:gd name="T10" fmla="*/ 0 w 179"/>
                  <a:gd name="T11" fmla="*/ 0 h 208"/>
                  <a:gd name="T12" fmla="*/ 0 w 179"/>
                  <a:gd name="T13" fmla="*/ 0 h 208"/>
                  <a:gd name="T14" fmla="*/ 0 w 179"/>
                  <a:gd name="T15" fmla="*/ 0 h 208"/>
                  <a:gd name="T16" fmla="*/ 0 w 179"/>
                  <a:gd name="T17" fmla="*/ 0 h 208"/>
                  <a:gd name="T18" fmla="*/ 0 w 179"/>
                  <a:gd name="T19" fmla="*/ 0 h 208"/>
                  <a:gd name="T20" fmla="*/ 0 w 179"/>
                  <a:gd name="T21" fmla="*/ 0 h 208"/>
                  <a:gd name="T22" fmla="*/ 0 w 179"/>
                  <a:gd name="T23" fmla="*/ 0 h 208"/>
                  <a:gd name="T24" fmla="*/ 0 w 179"/>
                  <a:gd name="T25" fmla="*/ 0 h 208"/>
                  <a:gd name="T26" fmla="*/ 0 w 179"/>
                  <a:gd name="T27" fmla="*/ 0 h 208"/>
                  <a:gd name="T28" fmla="*/ 0 w 179"/>
                  <a:gd name="T29" fmla="*/ 0 h 208"/>
                  <a:gd name="T30" fmla="*/ 0 w 179"/>
                  <a:gd name="T31" fmla="*/ 0 h 208"/>
                  <a:gd name="T32" fmla="*/ 0 w 179"/>
                  <a:gd name="T33" fmla="*/ 0 h 208"/>
                  <a:gd name="T34" fmla="*/ 0 w 179"/>
                  <a:gd name="T35" fmla="*/ 0 h 208"/>
                  <a:gd name="T36" fmla="*/ 0 w 179"/>
                  <a:gd name="T37" fmla="*/ 0 h 208"/>
                  <a:gd name="T38" fmla="*/ 0 w 179"/>
                  <a:gd name="T39" fmla="*/ 0 h 208"/>
                  <a:gd name="T40" fmla="*/ 0 w 179"/>
                  <a:gd name="T41" fmla="*/ 0 h 208"/>
                  <a:gd name="T42" fmla="*/ 0 w 179"/>
                  <a:gd name="T43" fmla="*/ 0 h 208"/>
                  <a:gd name="T44" fmla="*/ 0 w 179"/>
                  <a:gd name="T45" fmla="*/ 0 h 208"/>
                  <a:gd name="T46" fmla="*/ 0 w 179"/>
                  <a:gd name="T47" fmla="*/ 0 h 208"/>
                  <a:gd name="T48" fmla="*/ 0 w 179"/>
                  <a:gd name="T49" fmla="*/ 0 h 208"/>
                  <a:gd name="T50" fmla="*/ 0 w 179"/>
                  <a:gd name="T51" fmla="*/ 0 h 208"/>
                  <a:gd name="T52" fmla="*/ 0 w 179"/>
                  <a:gd name="T53" fmla="*/ 0 h 208"/>
                  <a:gd name="T54" fmla="*/ 0 w 179"/>
                  <a:gd name="T55" fmla="*/ 0 h 208"/>
                  <a:gd name="T56" fmla="*/ 0 w 179"/>
                  <a:gd name="T57" fmla="*/ 0 h 208"/>
                  <a:gd name="T58" fmla="*/ 0 w 179"/>
                  <a:gd name="T59" fmla="*/ 0 h 208"/>
                  <a:gd name="T60" fmla="*/ 0 w 179"/>
                  <a:gd name="T61" fmla="*/ 0 h 208"/>
                  <a:gd name="T62" fmla="*/ 0 w 179"/>
                  <a:gd name="T63" fmla="*/ 0 h 208"/>
                  <a:gd name="T64" fmla="*/ 0 w 179"/>
                  <a:gd name="T65" fmla="*/ 0 h 208"/>
                  <a:gd name="T66" fmla="*/ 0 w 179"/>
                  <a:gd name="T67" fmla="*/ 0 h 208"/>
                  <a:gd name="T68" fmla="*/ 0 w 179"/>
                  <a:gd name="T69" fmla="*/ 0 h 208"/>
                  <a:gd name="T70" fmla="*/ 0 w 179"/>
                  <a:gd name="T71" fmla="*/ 0 h 208"/>
                  <a:gd name="T72" fmla="*/ 0 w 179"/>
                  <a:gd name="T73" fmla="*/ 0 h 208"/>
                  <a:gd name="T74" fmla="*/ 0 w 179"/>
                  <a:gd name="T75" fmla="*/ 0 h 208"/>
                  <a:gd name="T76" fmla="*/ 0 w 179"/>
                  <a:gd name="T77" fmla="*/ 0 h 208"/>
                  <a:gd name="T78" fmla="*/ 0 w 179"/>
                  <a:gd name="T79" fmla="*/ 0 h 208"/>
                  <a:gd name="T80" fmla="*/ 0 w 179"/>
                  <a:gd name="T81" fmla="*/ 0 h 2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208"/>
                  <a:gd name="T125" fmla="*/ 179 w 179"/>
                  <a:gd name="T126" fmla="*/ 208 h 2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208">
                    <a:moveTo>
                      <a:pt x="179" y="169"/>
                    </a:moveTo>
                    <a:lnTo>
                      <a:pt x="168" y="164"/>
                    </a:lnTo>
                    <a:lnTo>
                      <a:pt x="157" y="159"/>
                    </a:lnTo>
                    <a:lnTo>
                      <a:pt x="146" y="154"/>
                    </a:lnTo>
                    <a:lnTo>
                      <a:pt x="136" y="151"/>
                    </a:lnTo>
                    <a:lnTo>
                      <a:pt x="125" y="146"/>
                    </a:lnTo>
                    <a:lnTo>
                      <a:pt x="117" y="145"/>
                    </a:lnTo>
                    <a:lnTo>
                      <a:pt x="107" y="145"/>
                    </a:lnTo>
                    <a:lnTo>
                      <a:pt x="100" y="149"/>
                    </a:lnTo>
                    <a:lnTo>
                      <a:pt x="92" y="155"/>
                    </a:lnTo>
                    <a:lnTo>
                      <a:pt x="85" y="165"/>
                    </a:lnTo>
                    <a:lnTo>
                      <a:pt x="80" y="173"/>
                    </a:lnTo>
                    <a:lnTo>
                      <a:pt x="74" y="182"/>
                    </a:lnTo>
                    <a:lnTo>
                      <a:pt x="68" y="189"/>
                    </a:lnTo>
                    <a:lnTo>
                      <a:pt x="62" y="196"/>
                    </a:lnTo>
                    <a:lnTo>
                      <a:pt x="56" y="203"/>
                    </a:lnTo>
                    <a:lnTo>
                      <a:pt x="50" y="208"/>
                    </a:lnTo>
                    <a:lnTo>
                      <a:pt x="57" y="193"/>
                    </a:lnTo>
                    <a:lnTo>
                      <a:pt x="57" y="178"/>
                    </a:lnTo>
                    <a:lnTo>
                      <a:pt x="51" y="164"/>
                    </a:lnTo>
                    <a:lnTo>
                      <a:pt x="43" y="151"/>
                    </a:lnTo>
                    <a:lnTo>
                      <a:pt x="31" y="138"/>
                    </a:lnTo>
                    <a:lnTo>
                      <a:pt x="20" y="127"/>
                    </a:lnTo>
                    <a:lnTo>
                      <a:pt x="8" y="117"/>
                    </a:lnTo>
                    <a:lnTo>
                      <a:pt x="0" y="109"/>
                    </a:lnTo>
                    <a:lnTo>
                      <a:pt x="23" y="107"/>
                    </a:lnTo>
                    <a:lnTo>
                      <a:pt x="41" y="100"/>
                    </a:lnTo>
                    <a:lnTo>
                      <a:pt x="55" y="86"/>
                    </a:lnTo>
                    <a:lnTo>
                      <a:pt x="66" y="69"/>
                    </a:lnTo>
                    <a:lnTo>
                      <a:pt x="75" y="49"/>
                    </a:lnTo>
                    <a:lnTo>
                      <a:pt x="85" y="30"/>
                    </a:lnTo>
                    <a:lnTo>
                      <a:pt x="96" y="12"/>
                    </a:lnTo>
                    <a:lnTo>
                      <a:pt x="110" y="0"/>
                    </a:lnTo>
                    <a:lnTo>
                      <a:pt x="113" y="22"/>
                    </a:lnTo>
                    <a:lnTo>
                      <a:pt x="118" y="43"/>
                    </a:lnTo>
                    <a:lnTo>
                      <a:pt x="122" y="65"/>
                    </a:lnTo>
                    <a:lnTo>
                      <a:pt x="130" y="88"/>
                    </a:lnTo>
                    <a:lnTo>
                      <a:pt x="137" y="108"/>
                    </a:lnTo>
                    <a:lnTo>
                      <a:pt x="148" y="129"/>
                    </a:lnTo>
                    <a:lnTo>
                      <a:pt x="162" y="149"/>
                    </a:lnTo>
                    <a:lnTo>
                      <a:pt x="179" y="1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6" name="Freeform 89"/>
              <p:cNvSpPr>
                <a:spLocks/>
              </p:cNvSpPr>
              <p:nvPr/>
            </p:nvSpPr>
            <p:spPr bwMode="auto">
              <a:xfrm>
                <a:off x="4022" y="2822"/>
                <a:ext cx="63" cy="55"/>
              </a:xfrm>
              <a:custGeom>
                <a:avLst/>
                <a:gdLst>
                  <a:gd name="T0" fmla="*/ 0 w 249"/>
                  <a:gd name="T1" fmla="*/ 0 h 219"/>
                  <a:gd name="T2" fmla="*/ 0 w 249"/>
                  <a:gd name="T3" fmla="*/ 0 h 219"/>
                  <a:gd name="T4" fmla="*/ 0 w 249"/>
                  <a:gd name="T5" fmla="*/ 0 h 219"/>
                  <a:gd name="T6" fmla="*/ 0 w 249"/>
                  <a:gd name="T7" fmla="*/ 0 h 219"/>
                  <a:gd name="T8" fmla="*/ 0 w 249"/>
                  <a:gd name="T9" fmla="*/ 0 h 219"/>
                  <a:gd name="T10" fmla="*/ 0 w 249"/>
                  <a:gd name="T11" fmla="*/ 0 h 219"/>
                  <a:gd name="T12" fmla="*/ 0 w 249"/>
                  <a:gd name="T13" fmla="*/ 0 h 219"/>
                  <a:gd name="T14" fmla="*/ 0 w 249"/>
                  <a:gd name="T15" fmla="*/ 0 h 219"/>
                  <a:gd name="T16" fmla="*/ 0 w 249"/>
                  <a:gd name="T17" fmla="*/ 0 h 219"/>
                  <a:gd name="T18" fmla="*/ 0 w 249"/>
                  <a:gd name="T19" fmla="*/ 0 h 219"/>
                  <a:gd name="T20" fmla="*/ 0 w 249"/>
                  <a:gd name="T21" fmla="*/ 0 h 219"/>
                  <a:gd name="T22" fmla="*/ 0 w 249"/>
                  <a:gd name="T23" fmla="*/ 0 h 219"/>
                  <a:gd name="T24" fmla="*/ 0 w 249"/>
                  <a:gd name="T25" fmla="*/ 0 h 219"/>
                  <a:gd name="T26" fmla="*/ 0 w 249"/>
                  <a:gd name="T27" fmla="*/ 0 h 219"/>
                  <a:gd name="T28" fmla="*/ 0 w 249"/>
                  <a:gd name="T29" fmla="*/ 0 h 219"/>
                  <a:gd name="T30" fmla="*/ 0 w 249"/>
                  <a:gd name="T31" fmla="*/ 0 h 219"/>
                  <a:gd name="T32" fmla="*/ 0 w 249"/>
                  <a:gd name="T33" fmla="*/ 0 h 219"/>
                  <a:gd name="T34" fmla="*/ 0 w 249"/>
                  <a:gd name="T35" fmla="*/ 0 h 219"/>
                  <a:gd name="T36" fmla="*/ 0 w 249"/>
                  <a:gd name="T37" fmla="*/ 0 h 219"/>
                  <a:gd name="T38" fmla="*/ 0 w 249"/>
                  <a:gd name="T39" fmla="*/ 0 h 219"/>
                  <a:gd name="T40" fmla="*/ 0 w 249"/>
                  <a:gd name="T41" fmla="*/ 0 h 219"/>
                  <a:gd name="T42" fmla="*/ 0 w 249"/>
                  <a:gd name="T43" fmla="*/ 0 h 219"/>
                  <a:gd name="T44" fmla="*/ 0 w 249"/>
                  <a:gd name="T45" fmla="*/ 0 h 219"/>
                  <a:gd name="T46" fmla="*/ 0 w 249"/>
                  <a:gd name="T47" fmla="*/ 0 h 219"/>
                  <a:gd name="T48" fmla="*/ 0 w 249"/>
                  <a:gd name="T49" fmla="*/ 0 h 219"/>
                  <a:gd name="T50" fmla="*/ 0 w 249"/>
                  <a:gd name="T51" fmla="*/ 0 h 219"/>
                  <a:gd name="T52" fmla="*/ 0 w 249"/>
                  <a:gd name="T53" fmla="*/ 0 h 219"/>
                  <a:gd name="T54" fmla="*/ 0 w 249"/>
                  <a:gd name="T55" fmla="*/ 0 h 219"/>
                  <a:gd name="T56" fmla="*/ 0 w 249"/>
                  <a:gd name="T57" fmla="*/ 0 h 219"/>
                  <a:gd name="T58" fmla="*/ 0 w 249"/>
                  <a:gd name="T59" fmla="*/ 0 h 219"/>
                  <a:gd name="T60" fmla="*/ 0 w 249"/>
                  <a:gd name="T61" fmla="*/ 0 h 219"/>
                  <a:gd name="T62" fmla="*/ 0 w 249"/>
                  <a:gd name="T63" fmla="*/ 0 h 219"/>
                  <a:gd name="T64" fmla="*/ 0 w 249"/>
                  <a:gd name="T65" fmla="*/ 0 h 219"/>
                  <a:gd name="T66" fmla="*/ 0 w 249"/>
                  <a:gd name="T67" fmla="*/ 0 h 219"/>
                  <a:gd name="T68" fmla="*/ 0 w 249"/>
                  <a:gd name="T69" fmla="*/ 0 h 219"/>
                  <a:gd name="T70" fmla="*/ 0 w 249"/>
                  <a:gd name="T71" fmla="*/ 0 h 219"/>
                  <a:gd name="T72" fmla="*/ 0 w 249"/>
                  <a:gd name="T73" fmla="*/ 0 h 219"/>
                  <a:gd name="T74" fmla="*/ 0 w 249"/>
                  <a:gd name="T75" fmla="*/ 0 h 219"/>
                  <a:gd name="T76" fmla="*/ 0 w 249"/>
                  <a:gd name="T77" fmla="*/ 0 h 219"/>
                  <a:gd name="T78" fmla="*/ 0 w 249"/>
                  <a:gd name="T79" fmla="*/ 0 h 219"/>
                  <a:gd name="T80" fmla="*/ 0 w 249"/>
                  <a:gd name="T81" fmla="*/ 0 h 219"/>
                  <a:gd name="T82" fmla="*/ 0 w 249"/>
                  <a:gd name="T83" fmla="*/ 0 h 219"/>
                  <a:gd name="T84" fmla="*/ 0 w 249"/>
                  <a:gd name="T85" fmla="*/ 0 h 219"/>
                  <a:gd name="T86" fmla="*/ 0 w 249"/>
                  <a:gd name="T87" fmla="*/ 0 h 2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9"/>
                  <a:gd name="T133" fmla="*/ 0 h 219"/>
                  <a:gd name="T134" fmla="*/ 249 w 249"/>
                  <a:gd name="T135" fmla="*/ 219 h 2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9" h="219">
                    <a:moveTo>
                      <a:pt x="200" y="89"/>
                    </a:moveTo>
                    <a:lnTo>
                      <a:pt x="249" y="89"/>
                    </a:lnTo>
                    <a:lnTo>
                      <a:pt x="236" y="101"/>
                    </a:lnTo>
                    <a:lnTo>
                      <a:pt x="225" y="114"/>
                    </a:lnTo>
                    <a:lnTo>
                      <a:pt x="211" y="129"/>
                    </a:lnTo>
                    <a:lnTo>
                      <a:pt x="203" y="145"/>
                    </a:lnTo>
                    <a:lnTo>
                      <a:pt x="195" y="160"/>
                    </a:lnTo>
                    <a:lnTo>
                      <a:pt x="193" y="177"/>
                    </a:lnTo>
                    <a:lnTo>
                      <a:pt x="197" y="192"/>
                    </a:lnTo>
                    <a:lnTo>
                      <a:pt x="209" y="208"/>
                    </a:lnTo>
                    <a:lnTo>
                      <a:pt x="209" y="218"/>
                    </a:lnTo>
                    <a:lnTo>
                      <a:pt x="206" y="219"/>
                    </a:lnTo>
                    <a:lnTo>
                      <a:pt x="198" y="218"/>
                    </a:lnTo>
                    <a:lnTo>
                      <a:pt x="188" y="214"/>
                    </a:lnTo>
                    <a:lnTo>
                      <a:pt x="176" y="210"/>
                    </a:lnTo>
                    <a:lnTo>
                      <a:pt x="161" y="207"/>
                    </a:lnTo>
                    <a:lnTo>
                      <a:pt x="145" y="206"/>
                    </a:lnTo>
                    <a:lnTo>
                      <a:pt x="131" y="209"/>
                    </a:lnTo>
                    <a:lnTo>
                      <a:pt x="119" y="218"/>
                    </a:lnTo>
                    <a:lnTo>
                      <a:pt x="112" y="197"/>
                    </a:lnTo>
                    <a:lnTo>
                      <a:pt x="100" y="183"/>
                    </a:lnTo>
                    <a:lnTo>
                      <a:pt x="85" y="172"/>
                    </a:lnTo>
                    <a:lnTo>
                      <a:pt x="67" y="166"/>
                    </a:lnTo>
                    <a:lnTo>
                      <a:pt x="48" y="158"/>
                    </a:lnTo>
                    <a:lnTo>
                      <a:pt x="29" y="151"/>
                    </a:lnTo>
                    <a:lnTo>
                      <a:pt x="13" y="141"/>
                    </a:lnTo>
                    <a:lnTo>
                      <a:pt x="0" y="129"/>
                    </a:lnTo>
                    <a:lnTo>
                      <a:pt x="15" y="119"/>
                    </a:lnTo>
                    <a:lnTo>
                      <a:pt x="34" y="113"/>
                    </a:lnTo>
                    <a:lnTo>
                      <a:pt x="52" y="108"/>
                    </a:lnTo>
                    <a:lnTo>
                      <a:pt x="72" y="105"/>
                    </a:lnTo>
                    <a:lnTo>
                      <a:pt x="89" y="99"/>
                    </a:lnTo>
                    <a:lnTo>
                      <a:pt x="105" y="90"/>
                    </a:lnTo>
                    <a:lnTo>
                      <a:pt x="118" y="77"/>
                    </a:lnTo>
                    <a:lnTo>
                      <a:pt x="129" y="60"/>
                    </a:lnTo>
                    <a:lnTo>
                      <a:pt x="150" y="0"/>
                    </a:lnTo>
                    <a:lnTo>
                      <a:pt x="153" y="13"/>
                    </a:lnTo>
                    <a:lnTo>
                      <a:pt x="156" y="25"/>
                    </a:lnTo>
                    <a:lnTo>
                      <a:pt x="161" y="36"/>
                    </a:lnTo>
                    <a:lnTo>
                      <a:pt x="166" y="48"/>
                    </a:lnTo>
                    <a:lnTo>
                      <a:pt x="171" y="57"/>
                    </a:lnTo>
                    <a:lnTo>
                      <a:pt x="179" y="67"/>
                    </a:lnTo>
                    <a:lnTo>
                      <a:pt x="189" y="77"/>
                    </a:lnTo>
                    <a:lnTo>
                      <a:pt x="200"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7" name="Freeform 90"/>
              <p:cNvSpPr>
                <a:spLocks/>
              </p:cNvSpPr>
              <p:nvPr/>
            </p:nvSpPr>
            <p:spPr bwMode="auto">
              <a:xfrm>
                <a:off x="4162" y="2827"/>
                <a:ext cx="72" cy="122"/>
              </a:xfrm>
              <a:custGeom>
                <a:avLst/>
                <a:gdLst>
                  <a:gd name="T0" fmla="*/ 0 w 288"/>
                  <a:gd name="T1" fmla="*/ 0 h 491"/>
                  <a:gd name="T2" fmla="*/ 0 w 288"/>
                  <a:gd name="T3" fmla="*/ 0 h 491"/>
                  <a:gd name="T4" fmla="*/ 0 w 288"/>
                  <a:gd name="T5" fmla="*/ 0 h 491"/>
                  <a:gd name="T6" fmla="*/ 0 w 288"/>
                  <a:gd name="T7" fmla="*/ 0 h 491"/>
                  <a:gd name="T8" fmla="*/ 0 w 288"/>
                  <a:gd name="T9" fmla="*/ 0 h 491"/>
                  <a:gd name="T10" fmla="*/ 0 w 288"/>
                  <a:gd name="T11" fmla="*/ 0 h 491"/>
                  <a:gd name="T12" fmla="*/ 0 w 288"/>
                  <a:gd name="T13" fmla="*/ 0 h 491"/>
                  <a:gd name="T14" fmla="*/ 0 w 288"/>
                  <a:gd name="T15" fmla="*/ 0 h 491"/>
                  <a:gd name="T16" fmla="*/ 0 w 288"/>
                  <a:gd name="T17" fmla="*/ 0 h 491"/>
                  <a:gd name="T18" fmla="*/ 0 w 288"/>
                  <a:gd name="T19" fmla="*/ 0 h 491"/>
                  <a:gd name="T20" fmla="*/ 0 w 288"/>
                  <a:gd name="T21" fmla="*/ 0 h 491"/>
                  <a:gd name="T22" fmla="*/ 0 w 288"/>
                  <a:gd name="T23" fmla="*/ 0 h 491"/>
                  <a:gd name="T24" fmla="*/ 0 w 288"/>
                  <a:gd name="T25" fmla="*/ 0 h 491"/>
                  <a:gd name="T26" fmla="*/ 0 w 288"/>
                  <a:gd name="T27" fmla="*/ 0 h 491"/>
                  <a:gd name="T28" fmla="*/ 0 w 288"/>
                  <a:gd name="T29" fmla="*/ 0 h 491"/>
                  <a:gd name="T30" fmla="*/ 0 w 288"/>
                  <a:gd name="T31" fmla="*/ 0 h 491"/>
                  <a:gd name="T32" fmla="*/ 0 w 288"/>
                  <a:gd name="T33" fmla="*/ 0 h 491"/>
                  <a:gd name="T34" fmla="*/ 0 w 288"/>
                  <a:gd name="T35" fmla="*/ 0 h 491"/>
                  <a:gd name="T36" fmla="*/ 0 w 288"/>
                  <a:gd name="T37" fmla="*/ 0 h 491"/>
                  <a:gd name="T38" fmla="*/ 0 w 288"/>
                  <a:gd name="T39" fmla="*/ 0 h 491"/>
                  <a:gd name="T40" fmla="*/ 0 w 288"/>
                  <a:gd name="T41" fmla="*/ 0 h 491"/>
                  <a:gd name="T42" fmla="*/ 0 w 288"/>
                  <a:gd name="T43" fmla="*/ 0 h 491"/>
                  <a:gd name="T44" fmla="*/ 0 w 288"/>
                  <a:gd name="T45" fmla="*/ 0 h 491"/>
                  <a:gd name="T46" fmla="*/ 0 w 288"/>
                  <a:gd name="T47" fmla="*/ 0 h 491"/>
                  <a:gd name="T48" fmla="*/ 0 w 288"/>
                  <a:gd name="T49" fmla="*/ 0 h 491"/>
                  <a:gd name="T50" fmla="*/ 0 w 288"/>
                  <a:gd name="T51" fmla="*/ 0 h 491"/>
                  <a:gd name="T52" fmla="*/ 0 w 288"/>
                  <a:gd name="T53" fmla="*/ 0 h 491"/>
                  <a:gd name="T54" fmla="*/ 0 w 288"/>
                  <a:gd name="T55" fmla="*/ 0 h 49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88"/>
                  <a:gd name="T85" fmla="*/ 0 h 491"/>
                  <a:gd name="T86" fmla="*/ 288 w 288"/>
                  <a:gd name="T87" fmla="*/ 491 h 49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88" h="491">
                    <a:moveTo>
                      <a:pt x="288" y="439"/>
                    </a:moveTo>
                    <a:lnTo>
                      <a:pt x="255" y="455"/>
                    </a:lnTo>
                    <a:lnTo>
                      <a:pt x="221" y="469"/>
                    </a:lnTo>
                    <a:lnTo>
                      <a:pt x="184" y="480"/>
                    </a:lnTo>
                    <a:lnTo>
                      <a:pt x="147" y="487"/>
                    </a:lnTo>
                    <a:lnTo>
                      <a:pt x="108" y="491"/>
                    </a:lnTo>
                    <a:lnTo>
                      <a:pt x="70" y="491"/>
                    </a:lnTo>
                    <a:lnTo>
                      <a:pt x="33" y="486"/>
                    </a:lnTo>
                    <a:lnTo>
                      <a:pt x="0" y="478"/>
                    </a:lnTo>
                    <a:lnTo>
                      <a:pt x="0" y="20"/>
                    </a:lnTo>
                    <a:lnTo>
                      <a:pt x="42" y="10"/>
                    </a:lnTo>
                    <a:lnTo>
                      <a:pt x="68" y="18"/>
                    </a:lnTo>
                    <a:lnTo>
                      <a:pt x="82" y="36"/>
                    </a:lnTo>
                    <a:lnTo>
                      <a:pt x="90" y="64"/>
                    </a:lnTo>
                    <a:lnTo>
                      <a:pt x="93" y="95"/>
                    </a:lnTo>
                    <a:lnTo>
                      <a:pt x="98" y="126"/>
                    </a:lnTo>
                    <a:lnTo>
                      <a:pt x="108" y="152"/>
                    </a:lnTo>
                    <a:lnTo>
                      <a:pt x="129" y="170"/>
                    </a:lnTo>
                    <a:lnTo>
                      <a:pt x="152" y="158"/>
                    </a:lnTo>
                    <a:lnTo>
                      <a:pt x="170" y="143"/>
                    </a:lnTo>
                    <a:lnTo>
                      <a:pt x="180" y="122"/>
                    </a:lnTo>
                    <a:lnTo>
                      <a:pt x="187" y="99"/>
                    </a:lnTo>
                    <a:lnTo>
                      <a:pt x="190" y="73"/>
                    </a:lnTo>
                    <a:lnTo>
                      <a:pt x="195" y="48"/>
                    </a:lnTo>
                    <a:lnTo>
                      <a:pt x="199" y="23"/>
                    </a:lnTo>
                    <a:lnTo>
                      <a:pt x="209" y="0"/>
                    </a:lnTo>
                    <a:lnTo>
                      <a:pt x="278" y="50"/>
                    </a:lnTo>
                    <a:lnTo>
                      <a:pt x="288" y="43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8" name="Freeform 91"/>
              <p:cNvSpPr>
                <a:spLocks/>
              </p:cNvSpPr>
              <p:nvPr/>
            </p:nvSpPr>
            <p:spPr bwMode="auto">
              <a:xfrm>
                <a:off x="4013" y="2846"/>
                <a:ext cx="88" cy="100"/>
              </a:xfrm>
              <a:custGeom>
                <a:avLst/>
                <a:gdLst>
                  <a:gd name="T0" fmla="*/ 0 w 354"/>
                  <a:gd name="T1" fmla="*/ 0 h 399"/>
                  <a:gd name="T2" fmla="*/ 0 w 354"/>
                  <a:gd name="T3" fmla="*/ 0 h 399"/>
                  <a:gd name="T4" fmla="*/ 0 w 354"/>
                  <a:gd name="T5" fmla="*/ 0 h 399"/>
                  <a:gd name="T6" fmla="*/ 0 w 354"/>
                  <a:gd name="T7" fmla="*/ 0 h 399"/>
                  <a:gd name="T8" fmla="*/ 0 w 354"/>
                  <a:gd name="T9" fmla="*/ 0 h 399"/>
                  <a:gd name="T10" fmla="*/ 0 w 354"/>
                  <a:gd name="T11" fmla="*/ 0 h 399"/>
                  <a:gd name="T12" fmla="*/ 0 w 354"/>
                  <a:gd name="T13" fmla="*/ 0 h 399"/>
                  <a:gd name="T14" fmla="*/ 0 w 354"/>
                  <a:gd name="T15" fmla="*/ 0 h 399"/>
                  <a:gd name="T16" fmla="*/ 0 w 354"/>
                  <a:gd name="T17" fmla="*/ 0 h 399"/>
                  <a:gd name="T18" fmla="*/ 0 w 354"/>
                  <a:gd name="T19" fmla="*/ 0 h 399"/>
                  <a:gd name="T20" fmla="*/ 0 w 354"/>
                  <a:gd name="T21" fmla="*/ 0 h 399"/>
                  <a:gd name="T22" fmla="*/ 0 w 354"/>
                  <a:gd name="T23" fmla="*/ 0 h 399"/>
                  <a:gd name="T24" fmla="*/ 0 w 354"/>
                  <a:gd name="T25" fmla="*/ 0 h 399"/>
                  <a:gd name="T26" fmla="*/ 0 w 354"/>
                  <a:gd name="T27" fmla="*/ 0 h 399"/>
                  <a:gd name="T28" fmla="*/ 0 w 354"/>
                  <a:gd name="T29" fmla="*/ 0 h 399"/>
                  <a:gd name="T30" fmla="*/ 0 w 354"/>
                  <a:gd name="T31" fmla="*/ 0 h 399"/>
                  <a:gd name="T32" fmla="*/ 0 w 354"/>
                  <a:gd name="T33" fmla="*/ 0 h 399"/>
                  <a:gd name="T34" fmla="*/ 0 w 354"/>
                  <a:gd name="T35" fmla="*/ 0 h 399"/>
                  <a:gd name="T36" fmla="*/ 0 w 354"/>
                  <a:gd name="T37" fmla="*/ 0 h 399"/>
                  <a:gd name="T38" fmla="*/ 0 w 354"/>
                  <a:gd name="T39" fmla="*/ 0 h 399"/>
                  <a:gd name="T40" fmla="*/ 0 w 354"/>
                  <a:gd name="T41" fmla="*/ 0 h 399"/>
                  <a:gd name="T42" fmla="*/ 0 w 354"/>
                  <a:gd name="T43" fmla="*/ 0 h 399"/>
                  <a:gd name="T44" fmla="*/ 0 w 354"/>
                  <a:gd name="T45" fmla="*/ 0 h 399"/>
                  <a:gd name="T46" fmla="*/ 0 w 354"/>
                  <a:gd name="T47" fmla="*/ 0 h 399"/>
                  <a:gd name="T48" fmla="*/ 0 w 354"/>
                  <a:gd name="T49" fmla="*/ 0 h 399"/>
                  <a:gd name="T50" fmla="*/ 0 w 354"/>
                  <a:gd name="T51" fmla="*/ 0 h 399"/>
                  <a:gd name="T52" fmla="*/ 0 w 354"/>
                  <a:gd name="T53" fmla="*/ 0 h 399"/>
                  <a:gd name="T54" fmla="*/ 0 w 354"/>
                  <a:gd name="T55" fmla="*/ 0 h 399"/>
                  <a:gd name="T56" fmla="*/ 0 w 354"/>
                  <a:gd name="T57" fmla="*/ 0 h 399"/>
                  <a:gd name="T58" fmla="*/ 0 w 354"/>
                  <a:gd name="T59" fmla="*/ 0 h 399"/>
                  <a:gd name="T60" fmla="*/ 0 w 354"/>
                  <a:gd name="T61" fmla="*/ 0 h 399"/>
                  <a:gd name="T62" fmla="*/ 0 w 354"/>
                  <a:gd name="T63" fmla="*/ 0 h 399"/>
                  <a:gd name="T64" fmla="*/ 0 w 354"/>
                  <a:gd name="T65" fmla="*/ 0 h 3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4"/>
                  <a:gd name="T100" fmla="*/ 0 h 399"/>
                  <a:gd name="T101" fmla="*/ 354 w 354"/>
                  <a:gd name="T102" fmla="*/ 399 h 3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4" h="399">
                    <a:moveTo>
                      <a:pt x="337" y="359"/>
                    </a:moveTo>
                    <a:lnTo>
                      <a:pt x="311" y="379"/>
                    </a:lnTo>
                    <a:lnTo>
                      <a:pt x="283" y="391"/>
                    </a:lnTo>
                    <a:lnTo>
                      <a:pt x="252" y="397"/>
                    </a:lnTo>
                    <a:lnTo>
                      <a:pt x="220" y="399"/>
                    </a:lnTo>
                    <a:lnTo>
                      <a:pt x="185" y="396"/>
                    </a:lnTo>
                    <a:lnTo>
                      <a:pt x="152" y="392"/>
                    </a:lnTo>
                    <a:lnTo>
                      <a:pt x="119" y="389"/>
                    </a:lnTo>
                    <a:lnTo>
                      <a:pt x="89" y="388"/>
                    </a:lnTo>
                    <a:lnTo>
                      <a:pt x="42" y="382"/>
                    </a:lnTo>
                    <a:lnTo>
                      <a:pt x="15" y="365"/>
                    </a:lnTo>
                    <a:lnTo>
                      <a:pt x="2" y="336"/>
                    </a:lnTo>
                    <a:lnTo>
                      <a:pt x="0" y="301"/>
                    </a:lnTo>
                    <a:lnTo>
                      <a:pt x="2" y="260"/>
                    </a:lnTo>
                    <a:lnTo>
                      <a:pt x="9" y="220"/>
                    </a:lnTo>
                    <a:lnTo>
                      <a:pt x="12" y="182"/>
                    </a:lnTo>
                    <a:lnTo>
                      <a:pt x="10" y="149"/>
                    </a:lnTo>
                    <a:lnTo>
                      <a:pt x="19" y="90"/>
                    </a:lnTo>
                    <a:lnTo>
                      <a:pt x="29" y="86"/>
                    </a:lnTo>
                    <a:lnTo>
                      <a:pt x="41" y="87"/>
                    </a:lnTo>
                    <a:lnTo>
                      <a:pt x="52" y="91"/>
                    </a:lnTo>
                    <a:lnTo>
                      <a:pt x="64" y="96"/>
                    </a:lnTo>
                    <a:lnTo>
                      <a:pt x="74" y="102"/>
                    </a:lnTo>
                    <a:lnTo>
                      <a:pt x="86" y="108"/>
                    </a:lnTo>
                    <a:lnTo>
                      <a:pt x="96" y="114"/>
                    </a:lnTo>
                    <a:lnTo>
                      <a:pt x="108" y="119"/>
                    </a:lnTo>
                    <a:lnTo>
                      <a:pt x="109" y="137"/>
                    </a:lnTo>
                    <a:lnTo>
                      <a:pt x="108" y="157"/>
                    </a:lnTo>
                    <a:lnTo>
                      <a:pt x="105" y="176"/>
                    </a:lnTo>
                    <a:lnTo>
                      <a:pt x="102" y="197"/>
                    </a:lnTo>
                    <a:lnTo>
                      <a:pt x="100" y="215"/>
                    </a:lnTo>
                    <a:lnTo>
                      <a:pt x="101" y="234"/>
                    </a:lnTo>
                    <a:lnTo>
                      <a:pt x="106" y="251"/>
                    </a:lnTo>
                    <a:lnTo>
                      <a:pt x="119" y="269"/>
                    </a:lnTo>
                    <a:lnTo>
                      <a:pt x="138" y="256"/>
                    </a:lnTo>
                    <a:lnTo>
                      <a:pt x="154" y="236"/>
                    </a:lnTo>
                    <a:lnTo>
                      <a:pt x="167" y="212"/>
                    </a:lnTo>
                    <a:lnTo>
                      <a:pt x="180" y="188"/>
                    </a:lnTo>
                    <a:lnTo>
                      <a:pt x="192" y="168"/>
                    </a:lnTo>
                    <a:lnTo>
                      <a:pt x="207" y="156"/>
                    </a:lnTo>
                    <a:lnTo>
                      <a:pt x="224" y="154"/>
                    </a:lnTo>
                    <a:lnTo>
                      <a:pt x="248" y="169"/>
                    </a:lnTo>
                    <a:lnTo>
                      <a:pt x="255" y="175"/>
                    </a:lnTo>
                    <a:lnTo>
                      <a:pt x="262" y="183"/>
                    </a:lnTo>
                    <a:lnTo>
                      <a:pt x="270" y="188"/>
                    </a:lnTo>
                    <a:lnTo>
                      <a:pt x="279" y="195"/>
                    </a:lnTo>
                    <a:lnTo>
                      <a:pt x="287" y="198"/>
                    </a:lnTo>
                    <a:lnTo>
                      <a:pt x="296" y="200"/>
                    </a:lnTo>
                    <a:lnTo>
                      <a:pt x="306" y="200"/>
                    </a:lnTo>
                    <a:lnTo>
                      <a:pt x="318" y="199"/>
                    </a:lnTo>
                    <a:lnTo>
                      <a:pt x="328" y="174"/>
                    </a:lnTo>
                    <a:lnTo>
                      <a:pt x="324" y="149"/>
                    </a:lnTo>
                    <a:lnTo>
                      <a:pt x="314" y="122"/>
                    </a:lnTo>
                    <a:lnTo>
                      <a:pt x="303" y="95"/>
                    </a:lnTo>
                    <a:lnTo>
                      <a:pt x="294" y="68"/>
                    </a:lnTo>
                    <a:lnTo>
                      <a:pt x="295" y="43"/>
                    </a:lnTo>
                    <a:lnTo>
                      <a:pt x="311" y="19"/>
                    </a:lnTo>
                    <a:lnTo>
                      <a:pt x="348" y="0"/>
                    </a:lnTo>
                    <a:lnTo>
                      <a:pt x="352" y="38"/>
                    </a:lnTo>
                    <a:lnTo>
                      <a:pt x="354" y="79"/>
                    </a:lnTo>
                    <a:lnTo>
                      <a:pt x="351" y="121"/>
                    </a:lnTo>
                    <a:lnTo>
                      <a:pt x="349" y="168"/>
                    </a:lnTo>
                    <a:lnTo>
                      <a:pt x="345" y="213"/>
                    </a:lnTo>
                    <a:lnTo>
                      <a:pt x="342" y="261"/>
                    </a:lnTo>
                    <a:lnTo>
                      <a:pt x="337" y="310"/>
                    </a:lnTo>
                    <a:lnTo>
                      <a:pt x="337" y="35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9" name="Freeform 92"/>
              <p:cNvSpPr>
                <a:spLocks/>
              </p:cNvSpPr>
              <p:nvPr/>
            </p:nvSpPr>
            <p:spPr bwMode="auto">
              <a:xfrm>
                <a:off x="4222" y="2946"/>
                <a:ext cx="37" cy="55"/>
              </a:xfrm>
              <a:custGeom>
                <a:avLst/>
                <a:gdLst>
                  <a:gd name="T0" fmla="*/ 0 w 150"/>
                  <a:gd name="T1" fmla="*/ 0 h 219"/>
                  <a:gd name="T2" fmla="*/ 0 w 150"/>
                  <a:gd name="T3" fmla="*/ 0 h 219"/>
                  <a:gd name="T4" fmla="*/ 0 w 150"/>
                  <a:gd name="T5" fmla="*/ 0 h 219"/>
                  <a:gd name="T6" fmla="*/ 0 w 150"/>
                  <a:gd name="T7" fmla="*/ 0 h 219"/>
                  <a:gd name="T8" fmla="*/ 0 w 150"/>
                  <a:gd name="T9" fmla="*/ 0 h 219"/>
                  <a:gd name="T10" fmla="*/ 0 w 150"/>
                  <a:gd name="T11" fmla="*/ 0 h 219"/>
                  <a:gd name="T12" fmla="*/ 0 w 150"/>
                  <a:gd name="T13" fmla="*/ 0 h 219"/>
                  <a:gd name="T14" fmla="*/ 0 w 150"/>
                  <a:gd name="T15" fmla="*/ 0 h 219"/>
                  <a:gd name="T16" fmla="*/ 0 w 150"/>
                  <a:gd name="T17" fmla="*/ 0 h 219"/>
                  <a:gd name="T18" fmla="*/ 0 w 150"/>
                  <a:gd name="T19" fmla="*/ 0 h 219"/>
                  <a:gd name="T20" fmla="*/ 0 w 150"/>
                  <a:gd name="T21" fmla="*/ 0 h 219"/>
                  <a:gd name="T22" fmla="*/ 0 w 150"/>
                  <a:gd name="T23" fmla="*/ 0 h 219"/>
                  <a:gd name="T24" fmla="*/ 0 w 150"/>
                  <a:gd name="T25" fmla="*/ 0 h 219"/>
                  <a:gd name="T26" fmla="*/ 0 w 150"/>
                  <a:gd name="T27" fmla="*/ 0 h 219"/>
                  <a:gd name="T28" fmla="*/ 0 w 150"/>
                  <a:gd name="T29" fmla="*/ 0 h 219"/>
                  <a:gd name="T30" fmla="*/ 0 w 150"/>
                  <a:gd name="T31" fmla="*/ 0 h 219"/>
                  <a:gd name="T32" fmla="*/ 0 w 150"/>
                  <a:gd name="T33" fmla="*/ 0 h 2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0"/>
                  <a:gd name="T52" fmla="*/ 0 h 219"/>
                  <a:gd name="T53" fmla="*/ 150 w 150"/>
                  <a:gd name="T54" fmla="*/ 219 h 2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0" h="219">
                    <a:moveTo>
                      <a:pt x="150" y="30"/>
                    </a:moveTo>
                    <a:lnTo>
                      <a:pt x="40" y="219"/>
                    </a:lnTo>
                    <a:lnTo>
                      <a:pt x="31" y="210"/>
                    </a:lnTo>
                    <a:lnTo>
                      <a:pt x="20" y="202"/>
                    </a:lnTo>
                    <a:lnTo>
                      <a:pt x="13" y="197"/>
                    </a:lnTo>
                    <a:lnTo>
                      <a:pt x="8" y="192"/>
                    </a:lnTo>
                    <a:lnTo>
                      <a:pt x="3" y="185"/>
                    </a:lnTo>
                    <a:lnTo>
                      <a:pt x="0" y="180"/>
                    </a:lnTo>
                    <a:lnTo>
                      <a:pt x="110" y="0"/>
                    </a:lnTo>
                    <a:lnTo>
                      <a:pt x="115" y="0"/>
                    </a:lnTo>
                    <a:lnTo>
                      <a:pt x="121" y="2"/>
                    </a:lnTo>
                    <a:lnTo>
                      <a:pt x="125" y="5"/>
                    </a:lnTo>
                    <a:lnTo>
                      <a:pt x="129" y="11"/>
                    </a:lnTo>
                    <a:lnTo>
                      <a:pt x="132" y="15"/>
                    </a:lnTo>
                    <a:lnTo>
                      <a:pt x="138" y="20"/>
                    </a:lnTo>
                    <a:lnTo>
                      <a:pt x="142" y="25"/>
                    </a:lnTo>
                    <a:lnTo>
                      <a:pt x="150" y="3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0" name="Freeform 93"/>
              <p:cNvSpPr>
                <a:spLocks/>
              </p:cNvSpPr>
              <p:nvPr/>
            </p:nvSpPr>
            <p:spPr bwMode="auto">
              <a:xfrm>
                <a:off x="4218" y="2954"/>
                <a:ext cx="14" cy="22"/>
              </a:xfrm>
              <a:custGeom>
                <a:avLst/>
                <a:gdLst>
                  <a:gd name="T0" fmla="*/ 0 w 53"/>
                  <a:gd name="T1" fmla="*/ 0 h 89"/>
                  <a:gd name="T2" fmla="*/ 0 w 53"/>
                  <a:gd name="T3" fmla="*/ 0 h 89"/>
                  <a:gd name="T4" fmla="*/ 0 w 53"/>
                  <a:gd name="T5" fmla="*/ 0 h 89"/>
                  <a:gd name="T6" fmla="*/ 0 w 53"/>
                  <a:gd name="T7" fmla="*/ 0 h 89"/>
                  <a:gd name="T8" fmla="*/ 0 w 53"/>
                  <a:gd name="T9" fmla="*/ 0 h 89"/>
                  <a:gd name="T10" fmla="*/ 0 w 53"/>
                  <a:gd name="T11" fmla="*/ 0 h 89"/>
                  <a:gd name="T12" fmla="*/ 0 w 53"/>
                  <a:gd name="T13" fmla="*/ 0 h 89"/>
                  <a:gd name="T14" fmla="*/ 0 w 53"/>
                  <a:gd name="T15" fmla="*/ 0 h 89"/>
                  <a:gd name="T16" fmla="*/ 0 w 53"/>
                  <a:gd name="T17" fmla="*/ 0 h 89"/>
                  <a:gd name="T18" fmla="*/ 0 w 53"/>
                  <a:gd name="T19" fmla="*/ 0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89"/>
                  <a:gd name="T32" fmla="*/ 53 w 5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89">
                    <a:moveTo>
                      <a:pt x="3" y="89"/>
                    </a:moveTo>
                    <a:lnTo>
                      <a:pt x="2" y="71"/>
                    </a:lnTo>
                    <a:lnTo>
                      <a:pt x="1" y="55"/>
                    </a:lnTo>
                    <a:lnTo>
                      <a:pt x="0" y="41"/>
                    </a:lnTo>
                    <a:lnTo>
                      <a:pt x="2" y="29"/>
                    </a:lnTo>
                    <a:lnTo>
                      <a:pt x="6" y="18"/>
                    </a:lnTo>
                    <a:lnTo>
                      <a:pt x="15" y="10"/>
                    </a:lnTo>
                    <a:lnTo>
                      <a:pt x="30" y="3"/>
                    </a:lnTo>
                    <a:lnTo>
                      <a:pt x="53" y="0"/>
                    </a:lnTo>
                    <a:lnTo>
                      <a:pt x="3" y="8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1" name="Freeform 94"/>
              <p:cNvSpPr>
                <a:spLocks/>
              </p:cNvSpPr>
              <p:nvPr/>
            </p:nvSpPr>
            <p:spPr bwMode="auto">
              <a:xfrm>
                <a:off x="4045" y="2958"/>
                <a:ext cx="35" cy="53"/>
              </a:xfrm>
              <a:custGeom>
                <a:avLst/>
                <a:gdLst>
                  <a:gd name="T0" fmla="*/ 0 w 139"/>
                  <a:gd name="T1" fmla="*/ 0 h 209"/>
                  <a:gd name="T2" fmla="*/ 0 w 139"/>
                  <a:gd name="T3" fmla="*/ 0 h 209"/>
                  <a:gd name="T4" fmla="*/ 0 w 139"/>
                  <a:gd name="T5" fmla="*/ 0 h 209"/>
                  <a:gd name="T6" fmla="*/ 0 w 139"/>
                  <a:gd name="T7" fmla="*/ 0 h 209"/>
                  <a:gd name="T8" fmla="*/ 0 w 139"/>
                  <a:gd name="T9" fmla="*/ 0 h 209"/>
                  <a:gd name="T10" fmla="*/ 0 w 139"/>
                  <a:gd name="T11" fmla="*/ 0 h 209"/>
                  <a:gd name="T12" fmla="*/ 0 w 139"/>
                  <a:gd name="T13" fmla="*/ 0 h 209"/>
                  <a:gd name="T14" fmla="*/ 0 w 139"/>
                  <a:gd name="T15" fmla="*/ 0 h 209"/>
                  <a:gd name="T16" fmla="*/ 0 w 139"/>
                  <a:gd name="T17" fmla="*/ 0 h 209"/>
                  <a:gd name="T18" fmla="*/ 0 w 139"/>
                  <a:gd name="T19" fmla="*/ 0 h 209"/>
                  <a:gd name="T20" fmla="*/ 0 w 139"/>
                  <a:gd name="T21" fmla="*/ 0 h 209"/>
                  <a:gd name="T22" fmla="*/ 0 w 139"/>
                  <a:gd name="T23" fmla="*/ 0 h 209"/>
                  <a:gd name="T24" fmla="*/ 0 w 139"/>
                  <a:gd name="T25" fmla="*/ 0 h 209"/>
                  <a:gd name="T26" fmla="*/ 0 w 139"/>
                  <a:gd name="T27" fmla="*/ 0 h 209"/>
                  <a:gd name="T28" fmla="*/ 0 w 139"/>
                  <a:gd name="T29" fmla="*/ 0 h 209"/>
                  <a:gd name="T30" fmla="*/ 0 w 139"/>
                  <a:gd name="T31" fmla="*/ 0 h 209"/>
                  <a:gd name="T32" fmla="*/ 0 w 139"/>
                  <a:gd name="T33" fmla="*/ 0 h 209"/>
                  <a:gd name="T34" fmla="*/ 0 w 139"/>
                  <a:gd name="T35" fmla="*/ 0 h 209"/>
                  <a:gd name="T36" fmla="*/ 0 w 139"/>
                  <a:gd name="T37" fmla="*/ 0 h 209"/>
                  <a:gd name="T38" fmla="*/ 0 w 139"/>
                  <a:gd name="T39" fmla="*/ 0 h 209"/>
                  <a:gd name="T40" fmla="*/ 0 w 139"/>
                  <a:gd name="T41" fmla="*/ 0 h 209"/>
                  <a:gd name="T42" fmla="*/ 0 w 139"/>
                  <a:gd name="T43" fmla="*/ 0 h 209"/>
                  <a:gd name="T44" fmla="*/ 0 w 139"/>
                  <a:gd name="T45" fmla="*/ 0 h 209"/>
                  <a:gd name="T46" fmla="*/ 0 w 139"/>
                  <a:gd name="T47" fmla="*/ 0 h 209"/>
                  <a:gd name="T48" fmla="*/ 0 w 139"/>
                  <a:gd name="T49" fmla="*/ 0 h 2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9"/>
                  <a:gd name="T76" fmla="*/ 0 h 209"/>
                  <a:gd name="T77" fmla="*/ 139 w 139"/>
                  <a:gd name="T78" fmla="*/ 209 h 20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9" h="209">
                    <a:moveTo>
                      <a:pt x="139" y="0"/>
                    </a:moveTo>
                    <a:lnTo>
                      <a:pt x="120" y="26"/>
                    </a:lnTo>
                    <a:lnTo>
                      <a:pt x="104" y="53"/>
                    </a:lnTo>
                    <a:lnTo>
                      <a:pt x="88" y="79"/>
                    </a:lnTo>
                    <a:lnTo>
                      <a:pt x="73" y="107"/>
                    </a:lnTo>
                    <a:lnTo>
                      <a:pt x="55" y="133"/>
                    </a:lnTo>
                    <a:lnTo>
                      <a:pt x="39" y="160"/>
                    </a:lnTo>
                    <a:lnTo>
                      <a:pt x="20" y="185"/>
                    </a:lnTo>
                    <a:lnTo>
                      <a:pt x="0" y="209"/>
                    </a:lnTo>
                    <a:lnTo>
                      <a:pt x="1" y="175"/>
                    </a:lnTo>
                    <a:lnTo>
                      <a:pt x="8" y="144"/>
                    </a:lnTo>
                    <a:lnTo>
                      <a:pt x="16" y="115"/>
                    </a:lnTo>
                    <a:lnTo>
                      <a:pt x="29" y="88"/>
                    </a:lnTo>
                    <a:lnTo>
                      <a:pt x="42" y="62"/>
                    </a:lnTo>
                    <a:lnTo>
                      <a:pt x="57" y="40"/>
                    </a:lnTo>
                    <a:lnTo>
                      <a:pt x="73" y="18"/>
                    </a:lnTo>
                    <a:lnTo>
                      <a:pt x="89" y="0"/>
                    </a:lnTo>
                    <a:lnTo>
                      <a:pt x="92" y="2"/>
                    </a:lnTo>
                    <a:lnTo>
                      <a:pt x="98" y="3"/>
                    </a:lnTo>
                    <a:lnTo>
                      <a:pt x="104" y="3"/>
                    </a:lnTo>
                    <a:lnTo>
                      <a:pt x="111" y="3"/>
                    </a:lnTo>
                    <a:lnTo>
                      <a:pt x="117" y="1"/>
                    </a:lnTo>
                    <a:lnTo>
                      <a:pt x="124" y="1"/>
                    </a:lnTo>
                    <a:lnTo>
                      <a:pt x="131" y="0"/>
                    </a:lnTo>
                    <a:lnTo>
                      <a:pt x="139" y="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2" name="Freeform 95"/>
              <p:cNvSpPr>
                <a:spLocks/>
              </p:cNvSpPr>
              <p:nvPr/>
            </p:nvSpPr>
            <p:spPr bwMode="auto">
              <a:xfrm>
                <a:off x="4055" y="2964"/>
                <a:ext cx="35" cy="64"/>
              </a:xfrm>
              <a:custGeom>
                <a:avLst/>
                <a:gdLst>
                  <a:gd name="T0" fmla="*/ 0 w 140"/>
                  <a:gd name="T1" fmla="*/ 0 h 258"/>
                  <a:gd name="T2" fmla="*/ 0 w 140"/>
                  <a:gd name="T3" fmla="*/ 0 h 258"/>
                  <a:gd name="T4" fmla="*/ 0 w 140"/>
                  <a:gd name="T5" fmla="*/ 0 h 258"/>
                  <a:gd name="T6" fmla="*/ 0 w 140"/>
                  <a:gd name="T7" fmla="*/ 0 h 258"/>
                  <a:gd name="T8" fmla="*/ 0 w 140"/>
                  <a:gd name="T9" fmla="*/ 0 h 258"/>
                  <a:gd name="T10" fmla="*/ 0 w 140"/>
                  <a:gd name="T11" fmla="*/ 0 h 258"/>
                  <a:gd name="T12" fmla="*/ 0 w 140"/>
                  <a:gd name="T13" fmla="*/ 0 h 258"/>
                  <a:gd name="T14" fmla="*/ 0 w 140"/>
                  <a:gd name="T15" fmla="*/ 0 h 258"/>
                  <a:gd name="T16" fmla="*/ 0 w 140"/>
                  <a:gd name="T17" fmla="*/ 0 h 258"/>
                  <a:gd name="T18" fmla="*/ 0 w 140"/>
                  <a:gd name="T19" fmla="*/ 0 h 258"/>
                  <a:gd name="T20" fmla="*/ 0 w 140"/>
                  <a:gd name="T21" fmla="*/ 0 h 2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258"/>
                  <a:gd name="T35" fmla="*/ 140 w 140"/>
                  <a:gd name="T36" fmla="*/ 258 h 2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258">
                    <a:moveTo>
                      <a:pt x="30" y="258"/>
                    </a:moveTo>
                    <a:lnTo>
                      <a:pt x="0" y="239"/>
                    </a:lnTo>
                    <a:lnTo>
                      <a:pt x="140" y="0"/>
                    </a:lnTo>
                    <a:lnTo>
                      <a:pt x="139" y="35"/>
                    </a:lnTo>
                    <a:lnTo>
                      <a:pt x="131" y="70"/>
                    </a:lnTo>
                    <a:lnTo>
                      <a:pt x="118" y="102"/>
                    </a:lnTo>
                    <a:lnTo>
                      <a:pt x="103" y="136"/>
                    </a:lnTo>
                    <a:lnTo>
                      <a:pt x="84" y="166"/>
                    </a:lnTo>
                    <a:lnTo>
                      <a:pt x="65" y="198"/>
                    </a:lnTo>
                    <a:lnTo>
                      <a:pt x="46" y="228"/>
                    </a:lnTo>
                    <a:lnTo>
                      <a:pt x="30" y="25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3" name="Freeform 96"/>
              <p:cNvSpPr>
                <a:spLocks/>
              </p:cNvSpPr>
              <p:nvPr/>
            </p:nvSpPr>
            <p:spPr bwMode="auto">
              <a:xfrm>
                <a:off x="4239" y="2964"/>
                <a:ext cx="36" cy="52"/>
              </a:xfrm>
              <a:custGeom>
                <a:avLst/>
                <a:gdLst>
                  <a:gd name="T0" fmla="*/ 0 w 143"/>
                  <a:gd name="T1" fmla="*/ 0 h 208"/>
                  <a:gd name="T2" fmla="*/ 0 w 143"/>
                  <a:gd name="T3" fmla="*/ 0 h 208"/>
                  <a:gd name="T4" fmla="*/ 0 w 143"/>
                  <a:gd name="T5" fmla="*/ 0 h 208"/>
                  <a:gd name="T6" fmla="*/ 0 w 143"/>
                  <a:gd name="T7" fmla="*/ 0 h 208"/>
                  <a:gd name="T8" fmla="*/ 0 w 143"/>
                  <a:gd name="T9" fmla="*/ 0 h 208"/>
                  <a:gd name="T10" fmla="*/ 0 w 143"/>
                  <a:gd name="T11" fmla="*/ 0 h 208"/>
                  <a:gd name="T12" fmla="*/ 0 w 143"/>
                  <a:gd name="T13" fmla="*/ 0 h 208"/>
                  <a:gd name="T14" fmla="*/ 0 w 143"/>
                  <a:gd name="T15" fmla="*/ 0 h 208"/>
                  <a:gd name="T16" fmla="*/ 0 w 143"/>
                  <a:gd name="T17" fmla="*/ 0 h 208"/>
                  <a:gd name="T18" fmla="*/ 0 w 143"/>
                  <a:gd name="T19" fmla="*/ 0 h 208"/>
                  <a:gd name="T20" fmla="*/ 0 w 143"/>
                  <a:gd name="T21" fmla="*/ 0 h 208"/>
                  <a:gd name="T22" fmla="*/ 0 w 143"/>
                  <a:gd name="T23" fmla="*/ 0 h 208"/>
                  <a:gd name="T24" fmla="*/ 0 w 143"/>
                  <a:gd name="T25" fmla="*/ 0 h 208"/>
                  <a:gd name="T26" fmla="*/ 0 w 143"/>
                  <a:gd name="T27" fmla="*/ 0 h 208"/>
                  <a:gd name="T28" fmla="*/ 0 w 143"/>
                  <a:gd name="T29" fmla="*/ 0 h 208"/>
                  <a:gd name="T30" fmla="*/ 0 w 143"/>
                  <a:gd name="T31" fmla="*/ 0 h 208"/>
                  <a:gd name="T32" fmla="*/ 0 w 143"/>
                  <a:gd name="T33" fmla="*/ 0 h 208"/>
                  <a:gd name="T34" fmla="*/ 0 w 143"/>
                  <a:gd name="T35" fmla="*/ 0 h 2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3"/>
                  <a:gd name="T55" fmla="*/ 0 h 208"/>
                  <a:gd name="T56" fmla="*/ 143 w 143"/>
                  <a:gd name="T57" fmla="*/ 208 h 20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3" h="208">
                    <a:moveTo>
                      <a:pt x="58" y="208"/>
                    </a:moveTo>
                    <a:lnTo>
                      <a:pt x="49" y="201"/>
                    </a:lnTo>
                    <a:lnTo>
                      <a:pt x="37" y="195"/>
                    </a:lnTo>
                    <a:lnTo>
                      <a:pt x="25" y="190"/>
                    </a:lnTo>
                    <a:lnTo>
                      <a:pt x="14" y="186"/>
                    </a:lnTo>
                    <a:lnTo>
                      <a:pt x="4" y="178"/>
                    </a:lnTo>
                    <a:lnTo>
                      <a:pt x="0" y="172"/>
                    </a:lnTo>
                    <a:lnTo>
                      <a:pt x="1" y="161"/>
                    </a:lnTo>
                    <a:lnTo>
                      <a:pt x="8" y="149"/>
                    </a:lnTo>
                    <a:lnTo>
                      <a:pt x="107" y="0"/>
                    </a:lnTo>
                    <a:lnTo>
                      <a:pt x="133" y="22"/>
                    </a:lnTo>
                    <a:lnTo>
                      <a:pt x="143" y="47"/>
                    </a:lnTo>
                    <a:lnTo>
                      <a:pt x="137" y="73"/>
                    </a:lnTo>
                    <a:lnTo>
                      <a:pt x="123" y="100"/>
                    </a:lnTo>
                    <a:lnTo>
                      <a:pt x="103" y="126"/>
                    </a:lnTo>
                    <a:lnTo>
                      <a:pt x="83" y="154"/>
                    </a:lnTo>
                    <a:lnTo>
                      <a:pt x="66" y="181"/>
                    </a:lnTo>
                    <a:lnTo>
                      <a:pt x="58" y="20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4" name="Freeform 97"/>
              <p:cNvSpPr>
                <a:spLocks/>
              </p:cNvSpPr>
              <p:nvPr/>
            </p:nvSpPr>
            <p:spPr bwMode="auto">
              <a:xfrm>
                <a:off x="4264" y="2983"/>
                <a:ext cx="37" cy="45"/>
              </a:xfrm>
              <a:custGeom>
                <a:avLst/>
                <a:gdLst>
                  <a:gd name="T0" fmla="*/ 0 w 150"/>
                  <a:gd name="T1" fmla="*/ 0 h 179"/>
                  <a:gd name="T2" fmla="*/ 0 w 150"/>
                  <a:gd name="T3" fmla="*/ 0 h 179"/>
                  <a:gd name="T4" fmla="*/ 0 w 150"/>
                  <a:gd name="T5" fmla="*/ 0 h 179"/>
                  <a:gd name="T6" fmla="*/ 0 w 150"/>
                  <a:gd name="T7" fmla="*/ 0 h 179"/>
                  <a:gd name="T8" fmla="*/ 0 w 150"/>
                  <a:gd name="T9" fmla="*/ 0 h 179"/>
                  <a:gd name="T10" fmla="*/ 0 w 150"/>
                  <a:gd name="T11" fmla="*/ 0 h 179"/>
                  <a:gd name="T12" fmla="*/ 0 w 150"/>
                  <a:gd name="T13" fmla="*/ 0 h 179"/>
                  <a:gd name="T14" fmla="*/ 0 w 150"/>
                  <a:gd name="T15" fmla="*/ 0 h 179"/>
                  <a:gd name="T16" fmla="*/ 0 w 150"/>
                  <a:gd name="T17" fmla="*/ 0 h 179"/>
                  <a:gd name="T18" fmla="*/ 0 w 150"/>
                  <a:gd name="T19" fmla="*/ 0 h 179"/>
                  <a:gd name="T20" fmla="*/ 0 w 150"/>
                  <a:gd name="T21" fmla="*/ 0 h 179"/>
                  <a:gd name="T22" fmla="*/ 0 w 150"/>
                  <a:gd name="T23" fmla="*/ 0 h 1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79"/>
                  <a:gd name="T38" fmla="*/ 150 w 150"/>
                  <a:gd name="T39" fmla="*/ 179 h 1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79">
                    <a:moveTo>
                      <a:pt x="150" y="50"/>
                    </a:moveTo>
                    <a:lnTo>
                      <a:pt x="60" y="179"/>
                    </a:lnTo>
                    <a:lnTo>
                      <a:pt x="0" y="160"/>
                    </a:lnTo>
                    <a:lnTo>
                      <a:pt x="81" y="0"/>
                    </a:lnTo>
                    <a:lnTo>
                      <a:pt x="87" y="4"/>
                    </a:lnTo>
                    <a:lnTo>
                      <a:pt x="96" y="7"/>
                    </a:lnTo>
                    <a:lnTo>
                      <a:pt x="106" y="11"/>
                    </a:lnTo>
                    <a:lnTo>
                      <a:pt x="115" y="17"/>
                    </a:lnTo>
                    <a:lnTo>
                      <a:pt x="124" y="22"/>
                    </a:lnTo>
                    <a:lnTo>
                      <a:pt x="133" y="30"/>
                    </a:lnTo>
                    <a:lnTo>
                      <a:pt x="141" y="39"/>
                    </a:lnTo>
                    <a:lnTo>
                      <a:pt x="150" y="5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5" name="Freeform 98"/>
              <p:cNvSpPr>
                <a:spLocks/>
              </p:cNvSpPr>
              <p:nvPr/>
            </p:nvSpPr>
            <p:spPr bwMode="auto">
              <a:xfrm>
                <a:off x="4072" y="2996"/>
                <a:ext cx="32" cy="52"/>
              </a:xfrm>
              <a:custGeom>
                <a:avLst/>
                <a:gdLst>
                  <a:gd name="T0" fmla="*/ 0 w 124"/>
                  <a:gd name="T1" fmla="*/ 0 h 210"/>
                  <a:gd name="T2" fmla="*/ 0 w 124"/>
                  <a:gd name="T3" fmla="*/ 0 h 210"/>
                  <a:gd name="T4" fmla="*/ 0 w 124"/>
                  <a:gd name="T5" fmla="*/ 0 h 210"/>
                  <a:gd name="T6" fmla="*/ 0 w 124"/>
                  <a:gd name="T7" fmla="*/ 0 h 210"/>
                  <a:gd name="T8" fmla="*/ 0 w 124"/>
                  <a:gd name="T9" fmla="*/ 0 h 210"/>
                  <a:gd name="T10" fmla="*/ 0 w 124"/>
                  <a:gd name="T11" fmla="*/ 0 h 210"/>
                  <a:gd name="T12" fmla="*/ 0 w 124"/>
                  <a:gd name="T13" fmla="*/ 0 h 210"/>
                  <a:gd name="T14" fmla="*/ 0 w 124"/>
                  <a:gd name="T15" fmla="*/ 0 h 210"/>
                  <a:gd name="T16" fmla="*/ 0 w 124"/>
                  <a:gd name="T17" fmla="*/ 0 h 210"/>
                  <a:gd name="T18" fmla="*/ 0 w 124"/>
                  <a:gd name="T19" fmla="*/ 0 h 210"/>
                  <a:gd name="T20" fmla="*/ 0 w 124"/>
                  <a:gd name="T21" fmla="*/ 0 h 210"/>
                  <a:gd name="T22" fmla="*/ 0 w 124"/>
                  <a:gd name="T23" fmla="*/ 0 h 210"/>
                  <a:gd name="T24" fmla="*/ 0 w 124"/>
                  <a:gd name="T25" fmla="*/ 0 h 210"/>
                  <a:gd name="T26" fmla="*/ 0 w 124"/>
                  <a:gd name="T27" fmla="*/ 0 h 210"/>
                  <a:gd name="T28" fmla="*/ 0 w 124"/>
                  <a:gd name="T29" fmla="*/ 0 h 2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4"/>
                  <a:gd name="T46" fmla="*/ 0 h 210"/>
                  <a:gd name="T47" fmla="*/ 124 w 124"/>
                  <a:gd name="T48" fmla="*/ 210 h 2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4" h="210">
                    <a:moveTo>
                      <a:pt x="119" y="70"/>
                    </a:moveTo>
                    <a:lnTo>
                      <a:pt x="39" y="210"/>
                    </a:lnTo>
                    <a:lnTo>
                      <a:pt x="29" y="201"/>
                    </a:lnTo>
                    <a:lnTo>
                      <a:pt x="19" y="193"/>
                    </a:lnTo>
                    <a:lnTo>
                      <a:pt x="7" y="186"/>
                    </a:lnTo>
                    <a:lnTo>
                      <a:pt x="0" y="179"/>
                    </a:lnTo>
                    <a:lnTo>
                      <a:pt x="79" y="0"/>
                    </a:lnTo>
                    <a:lnTo>
                      <a:pt x="89" y="1"/>
                    </a:lnTo>
                    <a:lnTo>
                      <a:pt x="99" y="7"/>
                    </a:lnTo>
                    <a:lnTo>
                      <a:pt x="108" y="13"/>
                    </a:lnTo>
                    <a:lnTo>
                      <a:pt x="117" y="23"/>
                    </a:lnTo>
                    <a:lnTo>
                      <a:pt x="121" y="33"/>
                    </a:lnTo>
                    <a:lnTo>
                      <a:pt x="124" y="46"/>
                    </a:lnTo>
                    <a:lnTo>
                      <a:pt x="123" y="58"/>
                    </a:lnTo>
                    <a:lnTo>
                      <a:pt x="119" y="7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6" name="Freeform 99"/>
              <p:cNvSpPr>
                <a:spLocks/>
              </p:cNvSpPr>
              <p:nvPr/>
            </p:nvSpPr>
            <p:spPr bwMode="auto">
              <a:xfrm>
                <a:off x="4291" y="3003"/>
                <a:ext cx="24" cy="35"/>
              </a:xfrm>
              <a:custGeom>
                <a:avLst/>
                <a:gdLst>
                  <a:gd name="T0" fmla="*/ 0 w 93"/>
                  <a:gd name="T1" fmla="*/ 0 h 139"/>
                  <a:gd name="T2" fmla="*/ 0 w 93"/>
                  <a:gd name="T3" fmla="*/ 0 h 139"/>
                  <a:gd name="T4" fmla="*/ 0 w 93"/>
                  <a:gd name="T5" fmla="*/ 0 h 139"/>
                  <a:gd name="T6" fmla="*/ 0 w 93"/>
                  <a:gd name="T7" fmla="*/ 0 h 139"/>
                  <a:gd name="T8" fmla="*/ 0 w 93"/>
                  <a:gd name="T9" fmla="*/ 0 h 139"/>
                  <a:gd name="T10" fmla="*/ 0 w 93"/>
                  <a:gd name="T11" fmla="*/ 0 h 139"/>
                  <a:gd name="T12" fmla="*/ 0 w 93"/>
                  <a:gd name="T13" fmla="*/ 0 h 139"/>
                  <a:gd name="T14" fmla="*/ 0 w 93"/>
                  <a:gd name="T15" fmla="*/ 0 h 139"/>
                  <a:gd name="T16" fmla="*/ 0 w 93"/>
                  <a:gd name="T17" fmla="*/ 0 h 139"/>
                  <a:gd name="T18" fmla="*/ 0 w 93"/>
                  <a:gd name="T19" fmla="*/ 0 h 139"/>
                  <a:gd name="T20" fmla="*/ 0 w 93"/>
                  <a:gd name="T21" fmla="*/ 0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3"/>
                  <a:gd name="T34" fmla="*/ 0 h 139"/>
                  <a:gd name="T35" fmla="*/ 93 w 93"/>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3" h="139">
                    <a:moveTo>
                      <a:pt x="80" y="139"/>
                    </a:moveTo>
                    <a:lnTo>
                      <a:pt x="0" y="130"/>
                    </a:lnTo>
                    <a:lnTo>
                      <a:pt x="60" y="0"/>
                    </a:lnTo>
                    <a:lnTo>
                      <a:pt x="69" y="14"/>
                    </a:lnTo>
                    <a:lnTo>
                      <a:pt x="79" y="31"/>
                    </a:lnTo>
                    <a:lnTo>
                      <a:pt x="86" y="47"/>
                    </a:lnTo>
                    <a:lnTo>
                      <a:pt x="92" y="66"/>
                    </a:lnTo>
                    <a:lnTo>
                      <a:pt x="93" y="83"/>
                    </a:lnTo>
                    <a:lnTo>
                      <a:pt x="92" y="101"/>
                    </a:lnTo>
                    <a:lnTo>
                      <a:pt x="88" y="120"/>
                    </a:lnTo>
                    <a:lnTo>
                      <a:pt x="80" y="13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7" name="Freeform 100"/>
              <p:cNvSpPr>
                <a:spLocks/>
              </p:cNvSpPr>
              <p:nvPr/>
            </p:nvSpPr>
            <p:spPr bwMode="auto">
              <a:xfrm>
                <a:off x="4093" y="3018"/>
                <a:ext cx="29" cy="42"/>
              </a:xfrm>
              <a:custGeom>
                <a:avLst/>
                <a:gdLst>
                  <a:gd name="T0" fmla="*/ 0 w 115"/>
                  <a:gd name="T1" fmla="*/ 0 h 169"/>
                  <a:gd name="T2" fmla="*/ 0 w 115"/>
                  <a:gd name="T3" fmla="*/ 0 h 169"/>
                  <a:gd name="T4" fmla="*/ 0 w 115"/>
                  <a:gd name="T5" fmla="*/ 0 h 169"/>
                  <a:gd name="T6" fmla="*/ 0 w 115"/>
                  <a:gd name="T7" fmla="*/ 0 h 169"/>
                  <a:gd name="T8" fmla="*/ 0 w 115"/>
                  <a:gd name="T9" fmla="*/ 0 h 169"/>
                  <a:gd name="T10" fmla="*/ 0 w 115"/>
                  <a:gd name="T11" fmla="*/ 0 h 169"/>
                  <a:gd name="T12" fmla="*/ 0 w 115"/>
                  <a:gd name="T13" fmla="*/ 0 h 169"/>
                  <a:gd name="T14" fmla="*/ 0 w 115"/>
                  <a:gd name="T15" fmla="*/ 0 h 169"/>
                  <a:gd name="T16" fmla="*/ 0 w 115"/>
                  <a:gd name="T17" fmla="*/ 0 h 169"/>
                  <a:gd name="T18" fmla="*/ 0 w 115"/>
                  <a:gd name="T19" fmla="*/ 0 h 169"/>
                  <a:gd name="T20" fmla="*/ 0 w 115"/>
                  <a:gd name="T21" fmla="*/ 0 h 169"/>
                  <a:gd name="T22" fmla="*/ 0 w 115"/>
                  <a:gd name="T23" fmla="*/ 0 h 169"/>
                  <a:gd name="T24" fmla="*/ 0 w 115"/>
                  <a:gd name="T25" fmla="*/ 0 h 169"/>
                  <a:gd name="T26" fmla="*/ 0 w 115"/>
                  <a:gd name="T27" fmla="*/ 0 h 169"/>
                  <a:gd name="T28" fmla="*/ 0 w 115"/>
                  <a:gd name="T29" fmla="*/ 0 h 169"/>
                  <a:gd name="T30" fmla="*/ 0 w 115"/>
                  <a:gd name="T31" fmla="*/ 0 h 169"/>
                  <a:gd name="T32" fmla="*/ 0 w 115"/>
                  <a:gd name="T33" fmla="*/ 0 h 169"/>
                  <a:gd name="T34" fmla="*/ 0 w 115"/>
                  <a:gd name="T35" fmla="*/ 0 h 1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5"/>
                  <a:gd name="T55" fmla="*/ 0 h 169"/>
                  <a:gd name="T56" fmla="*/ 115 w 115"/>
                  <a:gd name="T57" fmla="*/ 169 h 1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5" h="169">
                    <a:moveTo>
                      <a:pt x="55" y="169"/>
                    </a:moveTo>
                    <a:lnTo>
                      <a:pt x="42" y="167"/>
                    </a:lnTo>
                    <a:lnTo>
                      <a:pt x="30" y="164"/>
                    </a:lnTo>
                    <a:lnTo>
                      <a:pt x="17" y="156"/>
                    </a:lnTo>
                    <a:lnTo>
                      <a:pt x="9" y="149"/>
                    </a:lnTo>
                    <a:lnTo>
                      <a:pt x="2" y="138"/>
                    </a:lnTo>
                    <a:lnTo>
                      <a:pt x="0" y="127"/>
                    </a:lnTo>
                    <a:lnTo>
                      <a:pt x="4" y="113"/>
                    </a:lnTo>
                    <a:lnTo>
                      <a:pt x="15" y="100"/>
                    </a:lnTo>
                    <a:lnTo>
                      <a:pt x="76" y="0"/>
                    </a:lnTo>
                    <a:lnTo>
                      <a:pt x="103" y="19"/>
                    </a:lnTo>
                    <a:lnTo>
                      <a:pt x="115" y="40"/>
                    </a:lnTo>
                    <a:lnTo>
                      <a:pt x="114" y="62"/>
                    </a:lnTo>
                    <a:lnTo>
                      <a:pt x="106" y="85"/>
                    </a:lnTo>
                    <a:lnTo>
                      <a:pt x="91" y="106"/>
                    </a:lnTo>
                    <a:lnTo>
                      <a:pt x="76" y="128"/>
                    </a:lnTo>
                    <a:lnTo>
                      <a:pt x="62" y="149"/>
                    </a:lnTo>
                    <a:lnTo>
                      <a:pt x="55" y="16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8" name="Freeform 101"/>
              <p:cNvSpPr>
                <a:spLocks/>
              </p:cNvSpPr>
              <p:nvPr/>
            </p:nvSpPr>
            <p:spPr bwMode="auto">
              <a:xfrm>
                <a:off x="4120" y="3041"/>
                <a:ext cx="20" cy="27"/>
              </a:xfrm>
              <a:custGeom>
                <a:avLst/>
                <a:gdLst>
                  <a:gd name="T0" fmla="*/ 0 w 82"/>
                  <a:gd name="T1" fmla="*/ 0 h 110"/>
                  <a:gd name="T2" fmla="*/ 0 w 82"/>
                  <a:gd name="T3" fmla="*/ 0 h 110"/>
                  <a:gd name="T4" fmla="*/ 0 w 82"/>
                  <a:gd name="T5" fmla="*/ 0 h 110"/>
                  <a:gd name="T6" fmla="*/ 0 w 82"/>
                  <a:gd name="T7" fmla="*/ 0 h 110"/>
                  <a:gd name="T8" fmla="*/ 0 w 82"/>
                  <a:gd name="T9" fmla="*/ 0 h 110"/>
                  <a:gd name="T10" fmla="*/ 0 w 82"/>
                  <a:gd name="T11" fmla="*/ 0 h 110"/>
                  <a:gd name="T12" fmla="*/ 0 w 82"/>
                  <a:gd name="T13" fmla="*/ 0 h 110"/>
                  <a:gd name="T14" fmla="*/ 0 w 82"/>
                  <a:gd name="T15" fmla="*/ 0 h 110"/>
                  <a:gd name="T16" fmla="*/ 0 w 82"/>
                  <a:gd name="T17" fmla="*/ 0 h 110"/>
                  <a:gd name="T18" fmla="*/ 0 w 82"/>
                  <a:gd name="T19" fmla="*/ 0 h 110"/>
                  <a:gd name="T20" fmla="*/ 0 w 82"/>
                  <a:gd name="T21" fmla="*/ 0 h 1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
                  <a:gd name="T34" fmla="*/ 0 h 110"/>
                  <a:gd name="T35" fmla="*/ 82 w 82"/>
                  <a:gd name="T36" fmla="*/ 110 h 1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 h="110">
                    <a:moveTo>
                      <a:pt x="70" y="110"/>
                    </a:moveTo>
                    <a:lnTo>
                      <a:pt x="0" y="100"/>
                    </a:lnTo>
                    <a:lnTo>
                      <a:pt x="40" y="0"/>
                    </a:lnTo>
                    <a:lnTo>
                      <a:pt x="50" y="11"/>
                    </a:lnTo>
                    <a:lnTo>
                      <a:pt x="61" y="24"/>
                    </a:lnTo>
                    <a:lnTo>
                      <a:pt x="70" y="37"/>
                    </a:lnTo>
                    <a:lnTo>
                      <a:pt x="77" y="51"/>
                    </a:lnTo>
                    <a:lnTo>
                      <a:pt x="81" y="64"/>
                    </a:lnTo>
                    <a:lnTo>
                      <a:pt x="82" y="79"/>
                    </a:lnTo>
                    <a:lnTo>
                      <a:pt x="77" y="93"/>
                    </a:lnTo>
                    <a:lnTo>
                      <a:pt x="70" y="11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9" name="Freeform 102"/>
              <p:cNvSpPr>
                <a:spLocks/>
              </p:cNvSpPr>
              <p:nvPr/>
            </p:nvSpPr>
            <p:spPr bwMode="auto">
              <a:xfrm>
                <a:off x="4142" y="1886"/>
                <a:ext cx="15" cy="8"/>
              </a:xfrm>
              <a:custGeom>
                <a:avLst/>
                <a:gdLst>
                  <a:gd name="T0" fmla="*/ 0 w 60"/>
                  <a:gd name="T1" fmla="*/ 0 h 34"/>
                  <a:gd name="T2" fmla="*/ 0 w 60"/>
                  <a:gd name="T3" fmla="*/ 0 h 34"/>
                  <a:gd name="T4" fmla="*/ 0 w 60"/>
                  <a:gd name="T5" fmla="*/ 0 h 34"/>
                  <a:gd name="T6" fmla="*/ 0 w 60"/>
                  <a:gd name="T7" fmla="*/ 0 h 34"/>
                  <a:gd name="T8" fmla="*/ 0 w 60"/>
                  <a:gd name="T9" fmla="*/ 0 h 34"/>
                  <a:gd name="T10" fmla="*/ 0 w 60"/>
                  <a:gd name="T11" fmla="*/ 0 h 34"/>
                  <a:gd name="T12" fmla="*/ 0 w 60"/>
                  <a:gd name="T13" fmla="*/ 0 h 34"/>
                  <a:gd name="T14" fmla="*/ 0 w 60"/>
                  <a:gd name="T15" fmla="*/ 0 h 34"/>
                  <a:gd name="T16" fmla="*/ 0 w 60"/>
                  <a:gd name="T17" fmla="*/ 0 h 34"/>
                  <a:gd name="T18" fmla="*/ 0 w 60"/>
                  <a:gd name="T19" fmla="*/ 0 h 34"/>
                  <a:gd name="T20" fmla="*/ 0 w 60"/>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34"/>
                  <a:gd name="T35" fmla="*/ 60 w 60"/>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34">
                    <a:moveTo>
                      <a:pt x="60" y="30"/>
                    </a:moveTo>
                    <a:lnTo>
                      <a:pt x="60" y="33"/>
                    </a:lnTo>
                    <a:lnTo>
                      <a:pt x="56" y="34"/>
                    </a:lnTo>
                    <a:lnTo>
                      <a:pt x="47" y="34"/>
                    </a:lnTo>
                    <a:lnTo>
                      <a:pt x="37" y="34"/>
                    </a:lnTo>
                    <a:lnTo>
                      <a:pt x="25" y="32"/>
                    </a:lnTo>
                    <a:lnTo>
                      <a:pt x="14" y="32"/>
                    </a:lnTo>
                    <a:lnTo>
                      <a:pt x="6" y="30"/>
                    </a:lnTo>
                    <a:lnTo>
                      <a:pt x="0" y="30"/>
                    </a:lnTo>
                    <a:lnTo>
                      <a:pt x="30" y="0"/>
                    </a:lnTo>
                    <a:lnTo>
                      <a:pt x="6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0" name="Freeform 103"/>
              <p:cNvSpPr>
                <a:spLocks/>
              </p:cNvSpPr>
              <p:nvPr/>
            </p:nvSpPr>
            <p:spPr bwMode="auto">
              <a:xfrm>
                <a:off x="4035" y="1558"/>
                <a:ext cx="75" cy="79"/>
              </a:xfrm>
              <a:custGeom>
                <a:avLst/>
                <a:gdLst>
                  <a:gd name="T0" fmla="*/ 0 w 298"/>
                  <a:gd name="T1" fmla="*/ 0 h 319"/>
                  <a:gd name="T2" fmla="*/ 0 w 298"/>
                  <a:gd name="T3" fmla="*/ 0 h 319"/>
                  <a:gd name="T4" fmla="*/ 0 w 298"/>
                  <a:gd name="T5" fmla="*/ 0 h 319"/>
                  <a:gd name="T6" fmla="*/ 0 w 298"/>
                  <a:gd name="T7" fmla="*/ 0 h 319"/>
                  <a:gd name="T8" fmla="*/ 0 w 298"/>
                  <a:gd name="T9" fmla="*/ 0 h 319"/>
                  <a:gd name="T10" fmla="*/ 0 w 298"/>
                  <a:gd name="T11" fmla="*/ 0 h 319"/>
                  <a:gd name="T12" fmla="*/ 0 w 298"/>
                  <a:gd name="T13" fmla="*/ 0 h 319"/>
                  <a:gd name="T14" fmla="*/ 0 w 298"/>
                  <a:gd name="T15" fmla="*/ 0 h 319"/>
                  <a:gd name="T16" fmla="*/ 0 w 298"/>
                  <a:gd name="T17" fmla="*/ 0 h 319"/>
                  <a:gd name="T18" fmla="*/ 0 w 298"/>
                  <a:gd name="T19" fmla="*/ 0 h 319"/>
                  <a:gd name="T20" fmla="*/ 0 w 298"/>
                  <a:gd name="T21" fmla="*/ 0 h 319"/>
                  <a:gd name="T22" fmla="*/ 0 w 298"/>
                  <a:gd name="T23" fmla="*/ 0 h 319"/>
                  <a:gd name="T24" fmla="*/ 0 w 298"/>
                  <a:gd name="T25" fmla="*/ 0 h 319"/>
                  <a:gd name="T26" fmla="*/ 0 w 298"/>
                  <a:gd name="T27" fmla="*/ 0 h 319"/>
                  <a:gd name="T28" fmla="*/ 0 w 298"/>
                  <a:gd name="T29" fmla="*/ 0 h 319"/>
                  <a:gd name="T30" fmla="*/ 0 w 298"/>
                  <a:gd name="T31" fmla="*/ 0 h 319"/>
                  <a:gd name="T32" fmla="*/ 0 w 298"/>
                  <a:gd name="T33" fmla="*/ 0 h 319"/>
                  <a:gd name="T34" fmla="*/ 0 w 298"/>
                  <a:gd name="T35" fmla="*/ 0 h 319"/>
                  <a:gd name="T36" fmla="*/ 0 w 298"/>
                  <a:gd name="T37" fmla="*/ 0 h 319"/>
                  <a:gd name="T38" fmla="*/ 0 w 298"/>
                  <a:gd name="T39" fmla="*/ 0 h 319"/>
                  <a:gd name="T40" fmla="*/ 0 w 298"/>
                  <a:gd name="T41" fmla="*/ 0 h 319"/>
                  <a:gd name="T42" fmla="*/ 0 w 298"/>
                  <a:gd name="T43" fmla="*/ 0 h 319"/>
                  <a:gd name="T44" fmla="*/ 0 w 298"/>
                  <a:gd name="T45" fmla="*/ 0 h 319"/>
                  <a:gd name="T46" fmla="*/ 0 w 298"/>
                  <a:gd name="T47" fmla="*/ 0 h 319"/>
                  <a:gd name="T48" fmla="*/ 0 w 298"/>
                  <a:gd name="T49" fmla="*/ 0 h 319"/>
                  <a:gd name="T50" fmla="*/ 0 w 298"/>
                  <a:gd name="T51" fmla="*/ 0 h 319"/>
                  <a:gd name="T52" fmla="*/ 0 w 298"/>
                  <a:gd name="T53" fmla="*/ 0 h 319"/>
                  <a:gd name="T54" fmla="*/ 0 w 298"/>
                  <a:gd name="T55" fmla="*/ 0 h 319"/>
                  <a:gd name="T56" fmla="*/ 0 w 298"/>
                  <a:gd name="T57" fmla="*/ 0 h 319"/>
                  <a:gd name="T58" fmla="*/ 0 w 298"/>
                  <a:gd name="T59" fmla="*/ 0 h 319"/>
                  <a:gd name="T60" fmla="*/ 0 w 298"/>
                  <a:gd name="T61" fmla="*/ 0 h 319"/>
                  <a:gd name="T62" fmla="*/ 0 w 298"/>
                  <a:gd name="T63" fmla="*/ 0 h 319"/>
                  <a:gd name="T64" fmla="*/ 0 w 298"/>
                  <a:gd name="T65" fmla="*/ 0 h 319"/>
                  <a:gd name="T66" fmla="*/ 0 w 298"/>
                  <a:gd name="T67" fmla="*/ 0 h 319"/>
                  <a:gd name="T68" fmla="*/ 0 w 298"/>
                  <a:gd name="T69" fmla="*/ 0 h 319"/>
                  <a:gd name="T70" fmla="*/ 0 w 298"/>
                  <a:gd name="T71" fmla="*/ 0 h 319"/>
                  <a:gd name="T72" fmla="*/ 0 w 298"/>
                  <a:gd name="T73" fmla="*/ 0 h 319"/>
                  <a:gd name="T74" fmla="*/ 0 w 298"/>
                  <a:gd name="T75" fmla="*/ 0 h 319"/>
                  <a:gd name="T76" fmla="*/ 0 w 298"/>
                  <a:gd name="T77" fmla="*/ 0 h 319"/>
                  <a:gd name="T78" fmla="*/ 0 w 298"/>
                  <a:gd name="T79" fmla="*/ 0 h 319"/>
                  <a:gd name="T80" fmla="*/ 0 w 298"/>
                  <a:gd name="T81" fmla="*/ 0 h 319"/>
                  <a:gd name="T82" fmla="*/ 0 w 298"/>
                  <a:gd name="T83" fmla="*/ 0 h 319"/>
                  <a:gd name="T84" fmla="*/ 0 w 298"/>
                  <a:gd name="T85" fmla="*/ 0 h 319"/>
                  <a:gd name="T86" fmla="*/ 0 w 298"/>
                  <a:gd name="T87" fmla="*/ 0 h 319"/>
                  <a:gd name="T88" fmla="*/ 0 w 298"/>
                  <a:gd name="T89" fmla="*/ 0 h 319"/>
                  <a:gd name="T90" fmla="*/ 0 w 298"/>
                  <a:gd name="T91" fmla="*/ 0 h 319"/>
                  <a:gd name="T92" fmla="*/ 0 w 298"/>
                  <a:gd name="T93" fmla="*/ 0 h 319"/>
                  <a:gd name="T94" fmla="*/ 0 w 298"/>
                  <a:gd name="T95" fmla="*/ 0 h 319"/>
                  <a:gd name="T96" fmla="*/ 0 w 298"/>
                  <a:gd name="T97" fmla="*/ 0 h 319"/>
                  <a:gd name="T98" fmla="*/ 0 w 298"/>
                  <a:gd name="T99" fmla="*/ 0 h 319"/>
                  <a:gd name="T100" fmla="*/ 0 w 298"/>
                  <a:gd name="T101" fmla="*/ 0 h 319"/>
                  <a:gd name="T102" fmla="*/ 0 w 298"/>
                  <a:gd name="T103" fmla="*/ 0 h 319"/>
                  <a:gd name="T104" fmla="*/ 0 w 298"/>
                  <a:gd name="T105" fmla="*/ 0 h 319"/>
                  <a:gd name="T106" fmla="*/ 0 w 298"/>
                  <a:gd name="T107" fmla="*/ 0 h 319"/>
                  <a:gd name="T108" fmla="*/ 0 w 298"/>
                  <a:gd name="T109" fmla="*/ 0 h 319"/>
                  <a:gd name="T110" fmla="*/ 0 w 298"/>
                  <a:gd name="T111" fmla="*/ 0 h 319"/>
                  <a:gd name="T112" fmla="*/ 0 w 298"/>
                  <a:gd name="T113" fmla="*/ 0 h 319"/>
                  <a:gd name="T114" fmla="*/ 0 w 298"/>
                  <a:gd name="T115" fmla="*/ 0 h 319"/>
                  <a:gd name="T116" fmla="*/ 0 w 298"/>
                  <a:gd name="T117" fmla="*/ 0 h 319"/>
                  <a:gd name="T118" fmla="*/ 0 w 298"/>
                  <a:gd name="T119" fmla="*/ 0 h 319"/>
                  <a:gd name="T120" fmla="*/ 0 w 298"/>
                  <a:gd name="T121" fmla="*/ 0 h 319"/>
                  <a:gd name="T122" fmla="*/ 0 w 298"/>
                  <a:gd name="T123" fmla="*/ 0 h 3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8"/>
                  <a:gd name="T187" fmla="*/ 0 h 319"/>
                  <a:gd name="T188" fmla="*/ 298 w 298"/>
                  <a:gd name="T189" fmla="*/ 319 h 3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8" h="319">
                    <a:moveTo>
                      <a:pt x="219" y="99"/>
                    </a:moveTo>
                    <a:lnTo>
                      <a:pt x="298" y="119"/>
                    </a:lnTo>
                    <a:lnTo>
                      <a:pt x="298" y="130"/>
                    </a:lnTo>
                    <a:lnTo>
                      <a:pt x="288" y="136"/>
                    </a:lnTo>
                    <a:lnTo>
                      <a:pt x="279" y="145"/>
                    </a:lnTo>
                    <a:lnTo>
                      <a:pt x="267" y="155"/>
                    </a:lnTo>
                    <a:lnTo>
                      <a:pt x="257" y="165"/>
                    </a:lnTo>
                    <a:lnTo>
                      <a:pt x="246" y="174"/>
                    </a:lnTo>
                    <a:lnTo>
                      <a:pt x="240" y="186"/>
                    </a:lnTo>
                    <a:lnTo>
                      <a:pt x="236" y="197"/>
                    </a:lnTo>
                    <a:lnTo>
                      <a:pt x="239" y="209"/>
                    </a:lnTo>
                    <a:lnTo>
                      <a:pt x="248" y="221"/>
                    </a:lnTo>
                    <a:lnTo>
                      <a:pt x="256" y="234"/>
                    </a:lnTo>
                    <a:lnTo>
                      <a:pt x="260" y="248"/>
                    </a:lnTo>
                    <a:lnTo>
                      <a:pt x="263" y="263"/>
                    </a:lnTo>
                    <a:lnTo>
                      <a:pt x="263" y="277"/>
                    </a:lnTo>
                    <a:lnTo>
                      <a:pt x="263" y="292"/>
                    </a:lnTo>
                    <a:lnTo>
                      <a:pt x="261" y="305"/>
                    </a:lnTo>
                    <a:lnTo>
                      <a:pt x="259" y="319"/>
                    </a:lnTo>
                    <a:lnTo>
                      <a:pt x="244" y="315"/>
                    </a:lnTo>
                    <a:lnTo>
                      <a:pt x="231" y="310"/>
                    </a:lnTo>
                    <a:lnTo>
                      <a:pt x="219" y="301"/>
                    </a:lnTo>
                    <a:lnTo>
                      <a:pt x="209" y="294"/>
                    </a:lnTo>
                    <a:lnTo>
                      <a:pt x="197" y="284"/>
                    </a:lnTo>
                    <a:lnTo>
                      <a:pt x="185" y="276"/>
                    </a:lnTo>
                    <a:lnTo>
                      <a:pt x="172" y="270"/>
                    </a:lnTo>
                    <a:lnTo>
                      <a:pt x="159" y="269"/>
                    </a:lnTo>
                    <a:lnTo>
                      <a:pt x="154" y="263"/>
                    </a:lnTo>
                    <a:lnTo>
                      <a:pt x="150" y="258"/>
                    </a:lnTo>
                    <a:lnTo>
                      <a:pt x="143" y="251"/>
                    </a:lnTo>
                    <a:lnTo>
                      <a:pt x="138" y="247"/>
                    </a:lnTo>
                    <a:lnTo>
                      <a:pt x="130" y="243"/>
                    </a:lnTo>
                    <a:lnTo>
                      <a:pt x="124" y="242"/>
                    </a:lnTo>
                    <a:lnTo>
                      <a:pt x="116" y="243"/>
                    </a:lnTo>
                    <a:lnTo>
                      <a:pt x="109" y="249"/>
                    </a:lnTo>
                    <a:lnTo>
                      <a:pt x="96" y="259"/>
                    </a:lnTo>
                    <a:lnTo>
                      <a:pt x="84" y="269"/>
                    </a:lnTo>
                    <a:lnTo>
                      <a:pt x="71" y="277"/>
                    </a:lnTo>
                    <a:lnTo>
                      <a:pt x="60" y="286"/>
                    </a:lnTo>
                    <a:lnTo>
                      <a:pt x="47" y="292"/>
                    </a:lnTo>
                    <a:lnTo>
                      <a:pt x="33" y="299"/>
                    </a:lnTo>
                    <a:lnTo>
                      <a:pt x="20" y="303"/>
                    </a:lnTo>
                    <a:lnTo>
                      <a:pt x="10" y="309"/>
                    </a:lnTo>
                    <a:lnTo>
                      <a:pt x="60" y="179"/>
                    </a:lnTo>
                    <a:lnTo>
                      <a:pt x="53" y="170"/>
                    </a:lnTo>
                    <a:lnTo>
                      <a:pt x="47" y="161"/>
                    </a:lnTo>
                    <a:lnTo>
                      <a:pt x="38" y="153"/>
                    </a:lnTo>
                    <a:lnTo>
                      <a:pt x="29" y="144"/>
                    </a:lnTo>
                    <a:lnTo>
                      <a:pt x="19" y="134"/>
                    </a:lnTo>
                    <a:lnTo>
                      <a:pt x="11" y="125"/>
                    </a:lnTo>
                    <a:lnTo>
                      <a:pt x="4" y="116"/>
                    </a:lnTo>
                    <a:lnTo>
                      <a:pt x="0" y="109"/>
                    </a:lnTo>
                    <a:lnTo>
                      <a:pt x="26" y="111"/>
                    </a:lnTo>
                    <a:lnTo>
                      <a:pt x="50" y="107"/>
                    </a:lnTo>
                    <a:lnTo>
                      <a:pt x="70" y="95"/>
                    </a:lnTo>
                    <a:lnTo>
                      <a:pt x="89" y="80"/>
                    </a:lnTo>
                    <a:lnTo>
                      <a:pt x="104" y="60"/>
                    </a:lnTo>
                    <a:lnTo>
                      <a:pt x="119" y="40"/>
                    </a:lnTo>
                    <a:lnTo>
                      <a:pt x="133" y="18"/>
                    </a:lnTo>
                    <a:lnTo>
                      <a:pt x="150" y="0"/>
                    </a:lnTo>
                    <a:lnTo>
                      <a:pt x="159" y="0"/>
                    </a:lnTo>
                    <a:lnTo>
                      <a:pt x="219" y="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1" name="Freeform 104"/>
              <p:cNvSpPr>
                <a:spLocks/>
              </p:cNvSpPr>
              <p:nvPr/>
            </p:nvSpPr>
            <p:spPr bwMode="auto">
              <a:xfrm>
                <a:off x="4045" y="1568"/>
                <a:ext cx="55" cy="62"/>
              </a:xfrm>
              <a:custGeom>
                <a:avLst/>
                <a:gdLst>
                  <a:gd name="T0" fmla="*/ 0 w 219"/>
                  <a:gd name="T1" fmla="*/ 0 h 248"/>
                  <a:gd name="T2" fmla="*/ 0 w 219"/>
                  <a:gd name="T3" fmla="*/ 0 h 248"/>
                  <a:gd name="T4" fmla="*/ 0 w 219"/>
                  <a:gd name="T5" fmla="*/ 0 h 248"/>
                  <a:gd name="T6" fmla="*/ 0 w 219"/>
                  <a:gd name="T7" fmla="*/ 0 h 248"/>
                  <a:gd name="T8" fmla="*/ 0 w 219"/>
                  <a:gd name="T9" fmla="*/ 0 h 248"/>
                  <a:gd name="T10" fmla="*/ 0 w 219"/>
                  <a:gd name="T11" fmla="*/ 0 h 248"/>
                  <a:gd name="T12" fmla="*/ 0 w 219"/>
                  <a:gd name="T13" fmla="*/ 0 h 248"/>
                  <a:gd name="T14" fmla="*/ 0 w 219"/>
                  <a:gd name="T15" fmla="*/ 0 h 248"/>
                  <a:gd name="T16" fmla="*/ 0 w 219"/>
                  <a:gd name="T17" fmla="*/ 0 h 248"/>
                  <a:gd name="T18" fmla="*/ 0 w 219"/>
                  <a:gd name="T19" fmla="*/ 0 h 248"/>
                  <a:gd name="T20" fmla="*/ 0 w 219"/>
                  <a:gd name="T21" fmla="*/ 0 h 248"/>
                  <a:gd name="T22" fmla="*/ 0 w 219"/>
                  <a:gd name="T23" fmla="*/ 0 h 248"/>
                  <a:gd name="T24" fmla="*/ 0 w 219"/>
                  <a:gd name="T25" fmla="*/ 0 h 248"/>
                  <a:gd name="T26" fmla="*/ 0 w 219"/>
                  <a:gd name="T27" fmla="*/ 0 h 248"/>
                  <a:gd name="T28" fmla="*/ 0 w 219"/>
                  <a:gd name="T29" fmla="*/ 0 h 248"/>
                  <a:gd name="T30" fmla="*/ 0 w 219"/>
                  <a:gd name="T31" fmla="*/ 0 h 248"/>
                  <a:gd name="T32" fmla="*/ 0 w 219"/>
                  <a:gd name="T33" fmla="*/ 0 h 248"/>
                  <a:gd name="T34" fmla="*/ 0 w 219"/>
                  <a:gd name="T35" fmla="*/ 0 h 248"/>
                  <a:gd name="T36" fmla="*/ 0 w 219"/>
                  <a:gd name="T37" fmla="*/ 0 h 248"/>
                  <a:gd name="T38" fmla="*/ 0 w 219"/>
                  <a:gd name="T39" fmla="*/ 0 h 248"/>
                  <a:gd name="T40" fmla="*/ 0 w 219"/>
                  <a:gd name="T41" fmla="*/ 0 h 248"/>
                  <a:gd name="T42" fmla="*/ 0 w 219"/>
                  <a:gd name="T43" fmla="*/ 0 h 248"/>
                  <a:gd name="T44" fmla="*/ 0 w 219"/>
                  <a:gd name="T45" fmla="*/ 0 h 248"/>
                  <a:gd name="T46" fmla="*/ 0 w 219"/>
                  <a:gd name="T47" fmla="*/ 0 h 248"/>
                  <a:gd name="T48" fmla="*/ 0 w 219"/>
                  <a:gd name="T49" fmla="*/ 0 h 248"/>
                  <a:gd name="T50" fmla="*/ 0 w 219"/>
                  <a:gd name="T51" fmla="*/ 0 h 248"/>
                  <a:gd name="T52" fmla="*/ 0 w 219"/>
                  <a:gd name="T53" fmla="*/ 0 h 248"/>
                  <a:gd name="T54" fmla="*/ 0 w 219"/>
                  <a:gd name="T55" fmla="*/ 0 h 248"/>
                  <a:gd name="T56" fmla="*/ 0 w 219"/>
                  <a:gd name="T57" fmla="*/ 0 h 248"/>
                  <a:gd name="T58" fmla="*/ 0 w 219"/>
                  <a:gd name="T59" fmla="*/ 0 h 248"/>
                  <a:gd name="T60" fmla="*/ 0 w 219"/>
                  <a:gd name="T61" fmla="*/ 0 h 248"/>
                  <a:gd name="T62" fmla="*/ 0 w 219"/>
                  <a:gd name="T63" fmla="*/ 0 h 248"/>
                  <a:gd name="T64" fmla="*/ 0 w 219"/>
                  <a:gd name="T65" fmla="*/ 0 h 248"/>
                  <a:gd name="T66" fmla="*/ 0 w 219"/>
                  <a:gd name="T67" fmla="*/ 0 h 248"/>
                  <a:gd name="T68" fmla="*/ 0 w 219"/>
                  <a:gd name="T69" fmla="*/ 0 h 248"/>
                  <a:gd name="T70" fmla="*/ 0 w 219"/>
                  <a:gd name="T71" fmla="*/ 0 h 248"/>
                  <a:gd name="T72" fmla="*/ 0 w 219"/>
                  <a:gd name="T73" fmla="*/ 0 h 248"/>
                  <a:gd name="T74" fmla="*/ 0 w 219"/>
                  <a:gd name="T75" fmla="*/ 0 h 248"/>
                  <a:gd name="T76" fmla="*/ 0 w 219"/>
                  <a:gd name="T77" fmla="*/ 0 h 248"/>
                  <a:gd name="T78" fmla="*/ 0 w 219"/>
                  <a:gd name="T79" fmla="*/ 0 h 248"/>
                  <a:gd name="T80" fmla="*/ 0 w 219"/>
                  <a:gd name="T81" fmla="*/ 0 h 248"/>
                  <a:gd name="T82" fmla="*/ 0 w 219"/>
                  <a:gd name="T83" fmla="*/ 0 h 248"/>
                  <a:gd name="T84" fmla="*/ 0 w 219"/>
                  <a:gd name="T85" fmla="*/ 0 h 248"/>
                  <a:gd name="T86" fmla="*/ 0 w 219"/>
                  <a:gd name="T87" fmla="*/ 0 h 248"/>
                  <a:gd name="T88" fmla="*/ 0 w 219"/>
                  <a:gd name="T89" fmla="*/ 0 h 248"/>
                  <a:gd name="T90" fmla="*/ 0 w 219"/>
                  <a:gd name="T91" fmla="*/ 0 h 248"/>
                  <a:gd name="T92" fmla="*/ 0 w 219"/>
                  <a:gd name="T93" fmla="*/ 0 h 248"/>
                  <a:gd name="T94" fmla="*/ 0 w 219"/>
                  <a:gd name="T95" fmla="*/ 0 h 248"/>
                  <a:gd name="T96" fmla="*/ 0 w 219"/>
                  <a:gd name="T97" fmla="*/ 0 h 2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9"/>
                  <a:gd name="T148" fmla="*/ 0 h 248"/>
                  <a:gd name="T149" fmla="*/ 219 w 219"/>
                  <a:gd name="T150" fmla="*/ 248 h 2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9" h="248">
                    <a:moveTo>
                      <a:pt x="189" y="90"/>
                    </a:moveTo>
                    <a:lnTo>
                      <a:pt x="195" y="90"/>
                    </a:lnTo>
                    <a:lnTo>
                      <a:pt x="203" y="90"/>
                    </a:lnTo>
                    <a:lnTo>
                      <a:pt x="210" y="90"/>
                    </a:lnTo>
                    <a:lnTo>
                      <a:pt x="219" y="90"/>
                    </a:lnTo>
                    <a:lnTo>
                      <a:pt x="213" y="98"/>
                    </a:lnTo>
                    <a:lnTo>
                      <a:pt x="207" y="106"/>
                    </a:lnTo>
                    <a:lnTo>
                      <a:pt x="200" y="111"/>
                    </a:lnTo>
                    <a:lnTo>
                      <a:pt x="193" y="117"/>
                    </a:lnTo>
                    <a:lnTo>
                      <a:pt x="185" y="121"/>
                    </a:lnTo>
                    <a:lnTo>
                      <a:pt x="179" y="126"/>
                    </a:lnTo>
                    <a:lnTo>
                      <a:pt x="172" y="131"/>
                    </a:lnTo>
                    <a:lnTo>
                      <a:pt x="169" y="139"/>
                    </a:lnTo>
                    <a:lnTo>
                      <a:pt x="172" y="153"/>
                    </a:lnTo>
                    <a:lnTo>
                      <a:pt x="178" y="168"/>
                    </a:lnTo>
                    <a:lnTo>
                      <a:pt x="184" y="182"/>
                    </a:lnTo>
                    <a:lnTo>
                      <a:pt x="191" y="197"/>
                    </a:lnTo>
                    <a:lnTo>
                      <a:pt x="195" y="210"/>
                    </a:lnTo>
                    <a:lnTo>
                      <a:pt x="199" y="223"/>
                    </a:lnTo>
                    <a:lnTo>
                      <a:pt x="200" y="235"/>
                    </a:lnTo>
                    <a:lnTo>
                      <a:pt x="199" y="248"/>
                    </a:lnTo>
                    <a:lnTo>
                      <a:pt x="89" y="169"/>
                    </a:lnTo>
                    <a:lnTo>
                      <a:pt x="0" y="229"/>
                    </a:lnTo>
                    <a:lnTo>
                      <a:pt x="3" y="212"/>
                    </a:lnTo>
                    <a:lnTo>
                      <a:pt x="10" y="199"/>
                    </a:lnTo>
                    <a:lnTo>
                      <a:pt x="15" y="186"/>
                    </a:lnTo>
                    <a:lnTo>
                      <a:pt x="23" y="174"/>
                    </a:lnTo>
                    <a:lnTo>
                      <a:pt x="28" y="161"/>
                    </a:lnTo>
                    <a:lnTo>
                      <a:pt x="34" y="151"/>
                    </a:lnTo>
                    <a:lnTo>
                      <a:pt x="37" y="140"/>
                    </a:lnTo>
                    <a:lnTo>
                      <a:pt x="39" y="129"/>
                    </a:lnTo>
                    <a:lnTo>
                      <a:pt x="31" y="123"/>
                    </a:lnTo>
                    <a:lnTo>
                      <a:pt x="25" y="119"/>
                    </a:lnTo>
                    <a:lnTo>
                      <a:pt x="20" y="113"/>
                    </a:lnTo>
                    <a:lnTo>
                      <a:pt x="15" y="107"/>
                    </a:lnTo>
                    <a:lnTo>
                      <a:pt x="11" y="100"/>
                    </a:lnTo>
                    <a:lnTo>
                      <a:pt x="7" y="93"/>
                    </a:lnTo>
                    <a:lnTo>
                      <a:pt x="3" y="85"/>
                    </a:lnTo>
                    <a:lnTo>
                      <a:pt x="0" y="79"/>
                    </a:lnTo>
                    <a:lnTo>
                      <a:pt x="69" y="69"/>
                    </a:lnTo>
                    <a:lnTo>
                      <a:pt x="119" y="0"/>
                    </a:lnTo>
                    <a:lnTo>
                      <a:pt x="130" y="8"/>
                    </a:lnTo>
                    <a:lnTo>
                      <a:pt x="138" y="21"/>
                    </a:lnTo>
                    <a:lnTo>
                      <a:pt x="142" y="36"/>
                    </a:lnTo>
                    <a:lnTo>
                      <a:pt x="146" y="52"/>
                    </a:lnTo>
                    <a:lnTo>
                      <a:pt x="150" y="65"/>
                    </a:lnTo>
                    <a:lnTo>
                      <a:pt x="157" y="78"/>
                    </a:lnTo>
                    <a:lnTo>
                      <a:pt x="169" y="85"/>
                    </a:lnTo>
                    <a:lnTo>
                      <a:pt x="189"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2" name="Freeform 105"/>
              <p:cNvSpPr>
                <a:spLocks/>
              </p:cNvSpPr>
              <p:nvPr/>
            </p:nvSpPr>
            <p:spPr bwMode="auto">
              <a:xfrm>
                <a:off x="4187" y="1697"/>
                <a:ext cx="74" cy="72"/>
              </a:xfrm>
              <a:custGeom>
                <a:avLst/>
                <a:gdLst>
                  <a:gd name="T0" fmla="*/ 0 w 299"/>
                  <a:gd name="T1" fmla="*/ 0 h 289"/>
                  <a:gd name="T2" fmla="*/ 0 w 299"/>
                  <a:gd name="T3" fmla="*/ 0 h 289"/>
                  <a:gd name="T4" fmla="*/ 0 w 299"/>
                  <a:gd name="T5" fmla="*/ 0 h 289"/>
                  <a:gd name="T6" fmla="*/ 0 w 299"/>
                  <a:gd name="T7" fmla="*/ 0 h 289"/>
                  <a:gd name="T8" fmla="*/ 0 w 299"/>
                  <a:gd name="T9" fmla="*/ 0 h 289"/>
                  <a:gd name="T10" fmla="*/ 0 w 299"/>
                  <a:gd name="T11" fmla="*/ 0 h 289"/>
                  <a:gd name="T12" fmla="*/ 0 w 299"/>
                  <a:gd name="T13" fmla="*/ 0 h 289"/>
                  <a:gd name="T14" fmla="*/ 0 w 299"/>
                  <a:gd name="T15" fmla="*/ 0 h 289"/>
                  <a:gd name="T16" fmla="*/ 0 w 299"/>
                  <a:gd name="T17" fmla="*/ 0 h 289"/>
                  <a:gd name="T18" fmla="*/ 0 w 299"/>
                  <a:gd name="T19" fmla="*/ 0 h 289"/>
                  <a:gd name="T20" fmla="*/ 0 w 299"/>
                  <a:gd name="T21" fmla="*/ 0 h 289"/>
                  <a:gd name="T22" fmla="*/ 0 w 299"/>
                  <a:gd name="T23" fmla="*/ 0 h 289"/>
                  <a:gd name="T24" fmla="*/ 0 w 299"/>
                  <a:gd name="T25" fmla="*/ 0 h 289"/>
                  <a:gd name="T26" fmla="*/ 0 w 299"/>
                  <a:gd name="T27" fmla="*/ 0 h 289"/>
                  <a:gd name="T28" fmla="*/ 0 w 299"/>
                  <a:gd name="T29" fmla="*/ 0 h 289"/>
                  <a:gd name="T30" fmla="*/ 0 w 299"/>
                  <a:gd name="T31" fmla="*/ 0 h 289"/>
                  <a:gd name="T32" fmla="*/ 0 w 299"/>
                  <a:gd name="T33" fmla="*/ 0 h 289"/>
                  <a:gd name="T34" fmla="*/ 0 w 299"/>
                  <a:gd name="T35" fmla="*/ 0 h 289"/>
                  <a:gd name="T36" fmla="*/ 0 w 299"/>
                  <a:gd name="T37" fmla="*/ 0 h 289"/>
                  <a:gd name="T38" fmla="*/ 0 w 299"/>
                  <a:gd name="T39" fmla="*/ 0 h 289"/>
                  <a:gd name="T40" fmla="*/ 0 w 299"/>
                  <a:gd name="T41" fmla="*/ 0 h 289"/>
                  <a:gd name="T42" fmla="*/ 0 w 299"/>
                  <a:gd name="T43" fmla="*/ 0 h 289"/>
                  <a:gd name="T44" fmla="*/ 0 w 299"/>
                  <a:gd name="T45" fmla="*/ 0 h 289"/>
                  <a:gd name="T46" fmla="*/ 0 w 299"/>
                  <a:gd name="T47" fmla="*/ 0 h 289"/>
                  <a:gd name="T48" fmla="*/ 0 w 299"/>
                  <a:gd name="T49" fmla="*/ 0 h 289"/>
                  <a:gd name="T50" fmla="*/ 0 w 299"/>
                  <a:gd name="T51" fmla="*/ 0 h 289"/>
                  <a:gd name="T52" fmla="*/ 0 w 299"/>
                  <a:gd name="T53" fmla="*/ 0 h 289"/>
                  <a:gd name="T54" fmla="*/ 0 w 299"/>
                  <a:gd name="T55" fmla="*/ 0 h 289"/>
                  <a:gd name="T56" fmla="*/ 0 w 299"/>
                  <a:gd name="T57" fmla="*/ 0 h 289"/>
                  <a:gd name="T58" fmla="*/ 0 w 299"/>
                  <a:gd name="T59" fmla="*/ 0 h 289"/>
                  <a:gd name="T60" fmla="*/ 0 w 299"/>
                  <a:gd name="T61" fmla="*/ 0 h 289"/>
                  <a:gd name="T62" fmla="*/ 0 w 299"/>
                  <a:gd name="T63" fmla="*/ 0 h 289"/>
                  <a:gd name="T64" fmla="*/ 0 w 299"/>
                  <a:gd name="T65" fmla="*/ 0 h 289"/>
                  <a:gd name="T66" fmla="*/ 0 w 299"/>
                  <a:gd name="T67" fmla="*/ 0 h 28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9"/>
                  <a:gd name="T103" fmla="*/ 0 h 289"/>
                  <a:gd name="T104" fmla="*/ 299 w 299"/>
                  <a:gd name="T105" fmla="*/ 289 h 28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9" h="289">
                    <a:moveTo>
                      <a:pt x="199" y="10"/>
                    </a:moveTo>
                    <a:lnTo>
                      <a:pt x="201" y="23"/>
                    </a:lnTo>
                    <a:lnTo>
                      <a:pt x="203" y="37"/>
                    </a:lnTo>
                    <a:lnTo>
                      <a:pt x="204" y="49"/>
                    </a:lnTo>
                    <a:lnTo>
                      <a:pt x="206" y="62"/>
                    </a:lnTo>
                    <a:lnTo>
                      <a:pt x="207" y="72"/>
                    </a:lnTo>
                    <a:lnTo>
                      <a:pt x="213" y="83"/>
                    </a:lnTo>
                    <a:lnTo>
                      <a:pt x="219" y="91"/>
                    </a:lnTo>
                    <a:lnTo>
                      <a:pt x="229" y="100"/>
                    </a:lnTo>
                    <a:lnTo>
                      <a:pt x="239" y="100"/>
                    </a:lnTo>
                    <a:lnTo>
                      <a:pt x="250" y="101"/>
                    </a:lnTo>
                    <a:lnTo>
                      <a:pt x="260" y="103"/>
                    </a:lnTo>
                    <a:lnTo>
                      <a:pt x="270" y="106"/>
                    </a:lnTo>
                    <a:lnTo>
                      <a:pt x="279" y="110"/>
                    </a:lnTo>
                    <a:lnTo>
                      <a:pt x="287" y="116"/>
                    </a:lnTo>
                    <a:lnTo>
                      <a:pt x="293" y="122"/>
                    </a:lnTo>
                    <a:lnTo>
                      <a:pt x="299" y="129"/>
                    </a:lnTo>
                    <a:lnTo>
                      <a:pt x="229" y="189"/>
                    </a:lnTo>
                    <a:lnTo>
                      <a:pt x="229" y="200"/>
                    </a:lnTo>
                    <a:lnTo>
                      <a:pt x="230" y="211"/>
                    </a:lnTo>
                    <a:lnTo>
                      <a:pt x="231" y="221"/>
                    </a:lnTo>
                    <a:lnTo>
                      <a:pt x="233" y="233"/>
                    </a:lnTo>
                    <a:lnTo>
                      <a:pt x="235" y="244"/>
                    </a:lnTo>
                    <a:lnTo>
                      <a:pt x="237" y="256"/>
                    </a:lnTo>
                    <a:lnTo>
                      <a:pt x="238" y="267"/>
                    </a:lnTo>
                    <a:lnTo>
                      <a:pt x="239" y="279"/>
                    </a:lnTo>
                    <a:lnTo>
                      <a:pt x="224" y="277"/>
                    </a:lnTo>
                    <a:lnTo>
                      <a:pt x="211" y="273"/>
                    </a:lnTo>
                    <a:lnTo>
                      <a:pt x="200" y="267"/>
                    </a:lnTo>
                    <a:lnTo>
                      <a:pt x="190" y="262"/>
                    </a:lnTo>
                    <a:lnTo>
                      <a:pt x="179" y="253"/>
                    </a:lnTo>
                    <a:lnTo>
                      <a:pt x="170" y="245"/>
                    </a:lnTo>
                    <a:lnTo>
                      <a:pt x="159" y="235"/>
                    </a:lnTo>
                    <a:lnTo>
                      <a:pt x="149" y="229"/>
                    </a:lnTo>
                    <a:lnTo>
                      <a:pt x="137" y="235"/>
                    </a:lnTo>
                    <a:lnTo>
                      <a:pt x="127" y="245"/>
                    </a:lnTo>
                    <a:lnTo>
                      <a:pt x="117" y="254"/>
                    </a:lnTo>
                    <a:lnTo>
                      <a:pt x="109" y="263"/>
                    </a:lnTo>
                    <a:lnTo>
                      <a:pt x="99" y="269"/>
                    </a:lnTo>
                    <a:lnTo>
                      <a:pt x="90" y="277"/>
                    </a:lnTo>
                    <a:lnTo>
                      <a:pt x="79" y="283"/>
                    </a:lnTo>
                    <a:lnTo>
                      <a:pt x="70" y="289"/>
                    </a:lnTo>
                    <a:lnTo>
                      <a:pt x="63" y="268"/>
                    </a:lnTo>
                    <a:lnTo>
                      <a:pt x="64" y="247"/>
                    </a:lnTo>
                    <a:lnTo>
                      <a:pt x="71" y="227"/>
                    </a:lnTo>
                    <a:lnTo>
                      <a:pt x="79" y="207"/>
                    </a:lnTo>
                    <a:lnTo>
                      <a:pt x="85" y="188"/>
                    </a:lnTo>
                    <a:lnTo>
                      <a:pt x="86" y="171"/>
                    </a:lnTo>
                    <a:lnTo>
                      <a:pt x="78" y="158"/>
                    </a:lnTo>
                    <a:lnTo>
                      <a:pt x="60" y="150"/>
                    </a:lnTo>
                    <a:lnTo>
                      <a:pt x="51" y="145"/>
                    </a:lnTo>
                    <a:lnTo>
                      <a:pt x="45" y="141"/>
                    </a:lnTo>
                    <a:lnTo>
                      <a:pt x="36" y="137"/>
                    </a:lnTo>
                    <a:lnTo>
                      <a:pt x="30" y="132"/>
                    </a:lnTo>
                    <a:lnTo>
                      <a:pt x="22" y="127"/>
                    </a:lnTo>
                    <a:lnTo>
                      <a:pt x="14" y="123"/>
                    </a:lnTo>
                    <a:lnTo>
                      <a:pt x="7" y="116"/>
                    </a:lnTo>
                    <a:lnTo>
                      <a:pt x="0" y="110"/>
                    </a:lnTo>
                    <a:lnTo>
                      <a:pt x="10" y="100"/>
                    </a:lnTo>
                    <a:lnTo>
                      <a:pt x="110" y="80"/>
                    </a:lnTo>
                    <a:lnTo>
                      <a:pt x="120" y="71"/>
                    </a:lnTo>
                    <a:lnTo>
                      <a:pt x="129" y="60"/>
                    </a:lnTo>
                    <a:lnTo>
                      <a:pt x="139" y="48"/>
                    </a:lnTo>
                    <a:lnTo>
                      <a:pt x="150" y="36"/>
                    </a:lnTo>
                    <a:lnTo>
                      <a:pt x="160" y="23"/>
                    </a:lnTo>
                    <a:lnTo>
                      <a:pt x="172" y="13"/>
                    </a:lnTo>
                    <a:lnTo>
                      <a:pt x="185" y="4"/>
                    </a:lnTo>
                    <a:lnTo>
                      <a:pt x="199" y="0"/>
                    </a:lnTo>
                    <a:lnTo>
                      <a:pt x="19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3" name="Freeform 106"/>
              <p:cNvSpPr>
                <a:spLocks/>
              </p:cNvSpPr>
              <p:nvPr/>
            </p:nvSpPr>
            <p:spPr bwMode="auto">
              <a:xfrm>
                <a:off x="4197" y="1705"/>
                <a:ext cx="57" cy="57"/>
              </a:xfrm>
              <a:custGeom>
                <a:avLst/>
                <a:gdLst>
                  <a:gd name="T0" fmla="*/ 0 w 229"/>
                  <a:gd name="T1" fmla="*/ 0 h 229"/>
                  <a:gd name="T2" fmla="*/ 0 w 229"/>
                  <a:gd name="T3" fmla="*/ 0 h 229"/>
                  <a:gd name="T4" fmla="*/ 0 w 229"/>
                  <a:gd name="T5" fmla="*/ 0 h 229"/>
                  <a:gd name="T6" fmla="*/ 0 w 229"/>
                  <a:gd name="T7" fmla="*/ 0 h 229"/>
                  <a:gd name="T8" fmla="*/ 0 w 229"/>
                  <a:gd name="T9" fmla="*/ 0 h 229"/>
                  <a:gd name="T10" fmla="*/ 0 w 229"/>
                  <a:gd name="T11" fmla="*/ 0 h 229"/>
                  <a:gd name="T12" fmla="*/ 0 w 229"/>
                  <a:gd name="T13" fmla="*/ 0 h 229"/>
                  <a:gd name="T14" fmla="*/ 0 w 229"/>
                  <a:gd name="T15" fmla="*/ 0 h 229"/>
                  <a:gd name="T16" fmla="*/ 0 w 229"/>
                  <a:gd name="T17" fmla="*/ 0 h 229"/>
                  <a:gd name="T18" fmla="*/ 0 w 229"/>
                  <a:gd name="T19" fmla="*/ 0 h 229"/>
                  <a:gd name="T20" fmla="*/ 0 w 229"/>
                  <a:gd name="T21" fmla="*/ 0 h 229"/>
                  <a:gd name="T22" fmla="*/ 0 w 229"/>
                  <a:gd name="T23" fmla="*/ 0 h 229"/>
                  <a:gd name="T24" fmla="*/ 0 w 229"/>
                  <a:gd name="T25" fmla="*/ 0 h 229"/>
                  <a:gd name="T26" fmla="*/ 0 w 229"/>
                  <a:gd name="T27" fmla="*/ 0 h 229"/>
                  <a:gd name="T28" fmla="*/ 0 w 229"/>
                  <a:gd name="T29" fmla="*/ 0 h 229"/>
                  <a:gd name="T30" fmla="*/ 0 w 229"/>
                  <a:gd name="T31" fmla="*/ 0 h 229"/>
                  <a:gd name="T32" fmla="*/ 0 w 229"/>
                  <a:gd name="T33" fmla="*/ 0 h 229"/>
                  <a:gd name="T34" fmla="*/ 0 w 229"/>
                  <a:gd name="T35" fmla="*/ 0 h 229"/>
                  <a:gd name="T36" fmla="*/ 0 w 229"/>
                  <a:gd name="T37" fmla="*/ 0 h 229"/>
                  <a:gd name="T38" fmla="*/ 0 w 229"/>
                  <a:gd name="T39" fmla="*/ 0 h 229"/>
                  <a:gd name="T40" fmla="*/ 0 w 229"/>
                  <a:gd name="T41" fmla="*/ 0 h 229"/>
                  <a:gd name="T42" fmla="*/ 0 w 229"/>
                  <a:gd name="T43" fmla="*/ 0 h 229"/>
                  <a:gd name="T44" fmla="*/ 0 w 229"/>
                  <a:gd name="T45" fmla="*/ 0 h 229"/>
                  <a:gd name="T46" fmla="*/ 0 w 229"/>
                  <a:gd name="T47" fmla="*/ 0 h 229"/>
                  <a:gd name="T48" fmla="*/ 0 w 229"/>
                  <a:gd name="T49" fmla="*/ 0 h 229"/>
                  <a:gd name="T50" fmla="*/ 0 w 229"/>
                  <a:gd name="T51" fmla="*/ 0 h 229"/>
                  <a:gd name="T52" fmla="*/ 0 w 229"/>
                  <a:gd name="T53" fmla="*/ 0 h 229"/>
                  <a:gd name="T54" fmla="*/ 0 w 229"/>
                  <a:gd name="T55" fmla="*/ 0 h 229"/>
                  <a:gd name="T56" fmla="*/ 0 w 229"/>
                  <a:gd name="T57" fmla="*/ 0 h 229"/>
                  <a:gd name="T58" fmla="*/ 0 w 229"/>
                  <a:gd name="T59" fmla="*/ 0 h 229"/>
                  <a:gd name="T60" fmla="*/ 0 w 229"/>
                  <a:gd name="T61" fmla="*/ 0 h 229"/>
                  <a:gd name="T62" fmla="*/ 0 w 229"/>
                  <a:gd name="T63" fmla="*/ 0 h 229"/>
                  <a:gd name="T64" fmla="*/ 0 w 229"/>
                  <a:gd name="T65" fmla="*/ 0 h 229"/>
                  <a:gd name="T66" fmla="*/ 0 w 229"/>
                  <a:gd name="T67" fmla="*/ 0 h 229"/>
                  <a:gd name="T68" fmla="*/ 0 w 229"/>
                  <a:gd name="T69" fmla="*/ 0 h 229"/>
                  <a:gd name="T70" fmla="*/ 0 w 229"/>
                  <a:gd name="T71" fmla="*/ 0 h 229"/>
                  <a:gd name="T72" fmla="*/ 0 w 229"/>
                  <a:gd name="T73" fmla="*/ 0 h 229"/>
                  <a:gd name="T74" fmla="*/ 0 w 229"/>
                  <a:gd name="T75" fmla="*/ 0 h 229"/>
                  <a:gd name="T76" fmla="*/ 0 w 229"/>
                  <a:gd name="T77" fmla="*/ 0 h 229"/>
                  <a:gd name="T78" fmla="*/ 0 w 229"/>
                  <a:gd name="T79" fmla="*/ 0 h 229"/>
                  <a:gd name="T80" fmla="*/ 0 w 229"/>
                  <a:gd name="T81" fmla="*/ 0 h 229"/>
                  <a:gd name="T82" fmla="*/ 0 w 229"/>
                  <a:gd name="T83" fmla="*/ 0 h 229"/>
                  <a:gd name="T84" fmla="*/ 0 w 229"/>
                  <a:gd name="T85" fmla="*/ 0 h 229"/>
                  <a:gd name="T86" fmla="*/ 0 w 229"/>
                  <a:gd name="T87" fmla="*/ 0 h 229"/>
                  <a:gd name="T88" fmla="*/ 0 w 229"/>
                  <a:gd name="T89" fmla="*/ 0 h 229"/>
                  <a:gd name="T90" fmla="*/ 0 w 229"/>
                  <a:gd name="T91" fmla="*/ 0 h 2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9"/>
                  <a:gd name="T139" fmla="*/ 0 h 229"/>
                  <a:gd name="T140" fmla="*/ 229 w 229"/>
                  <a:gd name="T141" fmla="*/ 229 h 2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9" h="229">
                    <a:moveTo>
                      <a:pt x="199" y="99"/>
                    </a:moveTo>
                    <a:lnTo>
                      <a:pt x="229" y="99"/>
                    </a:lnTo>
                    <a:lnTo>
                      <a:pt x="221" y="106"/>
                    </a:lnTo>
                    <a:lnTo>
                      <a:pt x="212" y="112"/>
                    </a:lnTo>
                    <a:lnTo>
                      <a:pt x="202" y="118"/>
                    </a:lnTo>
                    <a:lnTo>
                      <a:pt x="193" y="124"/>
                    </a:lnTo>
                    <a:lnTo>
                      <a:pt x="184" y="130"/>
                    </a:lnTo>
                    <a:lnTo>
                      <a:pt x="175" y="135"/>
                    </a:lnTo>
                    <a:lnTo>
                      <a:pt x="165" y="141"/>
                    </a:lnTo>
                    <a:lnTo>
                      <a:pt x="159" y="149"/>
                    </a:lnTo>
                    <a:lnTo>
                      <a:pt x="179" y="220"/>
                    </a:lnTo>
                    <a:lnTo>
                      <a:pt x="167" y="217"/>
                    </a:lnTo>
                    <a:lnTo>
                      <a:pt x="158" y="214"/>
                    </a:lnTo>
                    <a:lnTo>
                      <a:pt x="148" y="208"/>
                    </a:lnTo>
                    <a:lnTo>
                      <a:pt x="140" y="201"/>
                    </a:lnTo>
                    <a:lnTo>
                      <a:pt x="131" y="192"/>
                    </a:lnTo>
                    <a:lnTo>
                      <a:pt x="123" y="185"/>
                    </a:lnTo>
                    <a:lnTo>
                      <a:pt x="115" y="176"/>
                    </a:lnTo>
                    <a:lnTo>
                      <a:pt x="109" y="170"/>
                    </a:lnTo>
                    <a:lnTo>
                      <a:pt x="39" y="229"/>
                    </a:lnTo>
                    <a:lnTo>
                      <a:pt x="70" y="120"/>
                    </a:lnTo>
                    <a:lnTo>
                      <a:pt x="58" y="115"/>
                    </a:lnTo>
                    <a:lnTo>
                      <a:pt x="48" y="113"/>
                    </a:lnTo>
                    <a:lnTo>
                      <a:pt x="38" y="110"/>
                    </a:lnTo>
                    <a:lnTo>
                      <a:pt x="31" y="107"/>
                    </a:lnTo>
                    <a:lnTo>
                      <a:pt x="22" y="102"/>
                    </a:lnTo>
                    <a:lnTo>
                      <a:pt x="15" y="97"/>
                    </a:lnTo>
                    <a:lnTo>
                      <a:pt x="7" y="89"/>
                    </a:lnTo>
                    <a:lnTo>
                      <a:pt x="0" y="80"/>
                    </a:lnTo>
                    <a:lnTo>
                      <a:pt x="8" y="79"/>
                    </a:lnTo>
                    <a:lnTo>
                      <a:pt x="18" y="77"/>
                    </a:lnTo>
                    <a:lnTo>
                      <a:pt x="28" y="75"/>
                    </a:lnTo>
                    <a:lnTo>
                      <a:pt x="39" y="74"/>
                    </a:lnTo>
                    <a:lnTo>
                      <a:pt x="50" y="72"/>
                    </a:lnTo>
                    <a:lnTo>
                      <a:pt x="61" y="71"/>
                    </a:lnTo>
                    <a:lnTo>
                      <a:pt x="70" y="70"/>
                    </a:lnTo>
                    <a:lnTo>
                      <a:pt x="80" y="70"/>
                    </a:lnTo>
                    <a:lnTo>
                      <a:pt x="139" y="0"/>
                    </a:lnTo>
                    <a:lnTo>
                      <a:pt x="144" y="12"/>
                    </a:lnTo>
                    <a:lnTo>
                      <a:pt x="146" y="28"/>
                    </a:lnTo>
                    <a:lnTo>
                      <a:pt x="147" y="44"/>
                    </a:lnTo>
                    <a:lnTo>
                      <a:pt x="150" y="60"/>
                    </a:lnTo>
                    <a:lnTo>
                      <a:pt x="153" y="75"/>
                    </a:lnTo>
                    <a:lnTo>
                      <a:pt x="162" y="87"/>
                    </a:lnTo>
                    <a:lnTo>
                      <a:pt x="176" y="96"/>
                    </a:lnTo>
                    <a:lnTo>
                      <a:pt x="199" y="9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4" name="Freeform 107"/>
              <p:cNvSpPr>
                <a:spLocks/>
              </p:cNvSpPr>
              <p:nvPr/>
            </p:nvSpPr>
            <p:spPr bwMode="auto">
              <a:xfrm>
                <a:off x="3851" y="1702"/>
                <a:ext cx="82" cy="82"/>
              </a:xfrm>
              <a:custGeom>
                <a:avLst/>
                <a:gdLst>
                  <a:gd name="T0" fmla="*/ 0 w 329"/>
                  <a:gd name="T1" fmla="*/ 0 h 328"/>
                  <a:gd name="T2" fmla="*/ 0 w 329"/>
                  <a:gd name="T3" fmla="*/ 0 h 328"/>
                  <a:gd name="T4" fmla="*/ 0 w 329"/>
                  <a:gd name="T5" fmla="*/ 0 h 328"/>
                  <a:gd name="T6" fmla="*/ 0 w 329"/>
                  <a:gd name="T7" fmla="*/ 0 h 328"/>
                  <a:gd name="T8" fmla="*/ 0 w 329"/>
                  <a:gd name="T9" fmla="*/ 0 h 328"/>
                  <a:gd name="T10" fmla="*/ 0 w 329"/>
                  <a:gd name="T11" fmla="*/ 0 h 328"/>
                  <a:gd name="T12" fmla="*/ 0 w 329"/>
                  <a:gd name="T13" fmla="*/ 0 h 328"/>
                  <a:gd name="T14" fmla="*/ 0 w 329"/>
                  <a:gd name="T15" fmla="*/ 0 h 328"/>
                  <a:gd name="T16" fmla="*/ 0 w 329"/>
                  <a:gd name="T17" fmla="*/ 0 h 328"/>
                  <a:gd name="T18" fmla="*/ 0 w 329"/>
                  <a:gd name="T19" fmla="*/ 0 h 328"/>
                  <a:gd name="T20" fmla="*/ 0 w 329"/>
                  <a:gd name="T21" fmla="*/ 0 h 328"/>
                  <a:gd name="T22" fmla="*/ 0 w 329"/>
                  <a:gd name="T23" fmla="*/ 0 h 328"/>
                  <a:gd name="T24" fmla="*/ 0 w 329"/>
                  <a:gd name="T25" fmla="*/ 0 h 328"/>
                  <a:gd name="T26" fmla="*/ 0 w 329"/>
                  <a:gd name="T27" fmla="*/ 0 h 328"/>
                  <a:gd name="T28" fmla="*/ 0 w 329"/>
                  <a:gd name="T29" fmla="*/ 0 h 328"/>
                  <a:gd name="T30" fmla="*/ 0 w 329"/>
                  <a:gd name="T31" fmla="*/ 0 h 328"/>
                  <a:gd name="T32" fmla="*/ 0 w 329"/>
                  <a:gd name="T33" fmla="*/ 0 h 328"/>
                  <a:gd name="T34" fmla="*/ 0 w 329"/>
                  <a:gd name="T35" fmla="*/ 0 h 328"/>
                  <a:gd name="T36" fmla="*/ 0 w 329"/>
                  <a:gd name="T37" fmla="*/ 0 h 328"/>
                  <a:gd name="T38" fmla="*/ 0 w 329"/>
                  <a:gd name="T39" fmla="*/ 0 h 328"/>
                  <a:gd name="T40" fmla="*/ 0 w 329"/>
                  <a:gd name="T41" fmla="*/ 0 h 328"/>
                  <a:gd name="T42" fmla="*/ 0 w 329"/>
                  <a:gd name="T43" fmla="*/ 0 h 328"/>
                  <a:gd name="T44" fmla="*/ 0 w 329"/>
                  <a:gd name="T45" fmla="*/ 0 h 328"/>
                  <a:gd name="T46" fmla="*/ 0 w 329"/>
                  <a:gd name="T47" fmla="*/ 0 h 328"/>
                  <a:gd name="T48" fmla="*/ 0 w 329"/>
                  <a:gd name="T49" fmla="*/ 0 h 328"/>
                  <a:gd name="T50" fmla="*/ 0 w 329"/>
                  <a:gd name="T51" fmla="*/ 0 h 328"/>
                  <a:gd name="T52" fmla="*/ 0 w 329"/>
                  <a:gd name="T53" fmla="*/ 0 h 328"/>
                  <a:gd name="T54" fmla="*/ 0 w 329"/>
                  <a:gd name="T55" fmla="*/ 0 h 328"/>
                  <a:gd name="T56" fmla="*/ 0 w 329"/>
                  <a:gd name="T57" fmla="*/ 0 h 328"/>
                  <a:gd name="T58" fmla="*/ 0 w 329"/>
                  <a:gd name="T59" fmla="*/ 0 h 328"/>
                  <a:gd name="T60" fmla="*/ 0 w 329"/>
                  <a:gd name="T61" fmla="*/ 0 h 328"/>
                  <a:gd name="T62" fmla="*/ 0 w 329"/>
                  <a:gd name="T63" fmla="*/ 0 h 328"/>
                  <a:gd name="T64" fmla="*/ 0 w 329"/>
                  <a:gd name="T65" fmla="*/ 0 h 328"/>
                  <a:gd name="T66" fmla="*/ 0 w 329"/>
                  <a:gd name="T67" fmla="*/ 0 h 328"/>
                  <a:gd name="T68" fmla="*/ 0 w 329"/>
                  <a:gd name="T69" fmla="*/ 0 h 328"/>
                  <a:gd name="T70" fmla="*/ 0 w 329"/>
                  <a:gd name="T71" fmla="*/ 0 h 328"/>
                  <a:gd name="T72" fmla="*/ 0 w 329"/>
                  <a:gd name="T73" fmla="*/ 0 h 328"/>
                  <a:gd name="T74" fmla="*/ 0 w 329"/>
                  <a:gd name="T75" fmla="*/ 0 h 328"/>
                  <a:gd name="T76" fmla="*/ 0 w 329"/>
                  <a:gd name="T77" fmla="*/ 0 h 328"/>
                  <a:gd name="T78" fmla="*/ 0 w 329"/>
                  <a:gd name="T79" fmla="*/ 0 h 328"/>
                  <a:gd name="T80" fmla="*/ 0 w 329"/>
                  <a:gd name="T81" fmla="*/ 0 h 328"/>
                  <a:gd name="T82" fmla="*/ 0 w 329"/>
                  <a:gd name="T83" fmla="*/ 0 h 328"/>
                  <a:gd name="T84" fmla="*/ 0 w 329"/>
                  <a:gd name="T85" fmla="*/ 0 h 328"/>
                  <a:gd name="T86" fmla="*/ 0 w 329"/>
                  <a:gd name="T87" fmla="*/ 0 h 328"/>
                  <a:gd name="T88" fmla="*/ 0 w 329"/>
                  <a:gd name="T89" fmla="*/ 0 h 328"/>
                  <a:gd name="T90" fmla="*/ 0 w 329"/>
                  <a:gd name="T91" fmla="*/ 0 h 328"/>
                  <a:gd name="T92" fmla="*/ 0 w 329"/>
                  <a:gd name="T93" fmla="*/ 0 h 328"/>
                  <a:gd name="T94" fmla="*/ 0 w 329"/>
                  <a:gd name="T95" fmla="*/ 0 h 328"/>
                  <a:gd name="T96" fmla="*/ 0 w 329"/>
                  <a:gd name="T97" fmla="*/ 0 h 328"/>
                  <a:gd name="T98" fmla="*/ 0 w 329"/>
                  <a:gd name="T99" fmla="*/ 0 h 328"/>
                  <a:gd name="T100" fmla="*/ 0 w 329"/>
                  <a:gd name="T101" fmla="*/ 0 h 328"/>
                  <a:gd name="T102" fmla="*/ 0 w 329"/>
                  <a:gd name="T103" fmla="*/ 0 h 328"/>
                  <a:gd name="T104" fmla="*/ 0 w 329"/>
                  <a:gd name="T105" fmla="*/ 0 h 328"/>
                  <a:gd name="T106" fmla="*/ 0 w 329"/>
                  <a:gd name="T107" fmla="*/ 0 h 328"/>
                  <a:gd name="T108" fmla="*/ 0 w 329"/>
                  <a:gd name="T109" fmla="*/ 0 h 328"/>
                  <a:gd name="T110" fmla="*/ 0 w 329"/>
                  <a:gd name="T111" fmla="*/ 0 h 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9"/>
                  <a:gd name="T169" fmla="*/ 0 h 328"/>
                  <a:gd name="T170" fmla="*/ 329 w 329"/>
                  <a:gd name="T171" fmla="*/ 328 h 3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9" h="328">
                    <a:moveTo>
                      <a:pt x="210" y="0"/>
                    </a:moveTo>
                    <a:lnTo>
                      <a:pt x="209" y="14"/>
                    </a:lnTo>
                    <a:lnTo>
                      <a:pt x="208" y="30"/>
                    </a:lnTo>
                    <a:lnTo>
                      <a:pt x="206" y="46"/>
                    </a:lnTo>
                    <a:lnTo>
                      <a:pt x="206" y="63"/>
                    </a:lnTo>
                    <a:lnTo>
                      <a:pt x="206" y="78"/>
                    </a:lnTo>
                    <a:lnTo>
                      <a:pt x="209" y="93"/>
                    </a:lnTo>
                    <a:lnTo>
                      <a:pt x="212" y="107"/>
                    </a:lnTo>
                    <a:lnTo>
                      <a:pt x="219" y="120"/>
                    </a:lnTo>
                    <a:lnTo>
                      <a:pt x="329" y="149"/>
                    </a:lnTo>
                    <a:lnTo>
                      <a:pt x="329" y="159"/>
                    </a:lnTo>
                    <a:lnTo>
                      <a:pt x="229" y="219"/>
                    </a:lnTo>
                    <a:lnTo>
                      <a:pt x="229" y="232"/>
                    </a:lnTo>
                    <a:lnTo>
                      <a:pt x="230" y="245"/>
                    </a:lnTo>
                    <a:lnTo>
                      <a:pt x="230" y="257"/>
                    </a:lnTo>
                    <a:lnTo>
                      <a:pt x="232" y="269"/>
                    </a:lnTo>
                    <a:lnTo>
                      <a:pt x="232" y="278"/>
                    </a:lnTo>
                    <a:lnTo>
                      <a:pt x="232" y="290"/>
                    </a:lnTo>
                    <a:lnTo>
                      <a:pt x="231" y="303"/>
                    </a:lnTo>
                    <a:lnTo>
                      <a:pt x="229" y="319"/>
                    </a:lnTo>
                    <a:lnTo>
                      <a:pt x="217" y="312"/>
                    </a:lnTo>
                    <a:lnTo>
                      <a:pt x="208" y="305"/>
                    </a:lnTo>
                    <a:lnTo>
                      <a:pt x="199" y="296"/>
                    </a:lnTo>
                    <a:lnTo>
                      <a:pt x="190" y="287"/>
                    </a:lnTo>
                    <a:lnTo>
                      <a:pt x="182" y="276"/>
                    </a:lnTo>
                    <a:lnTo>
                      <a:pt x="174" y="266"/>
                    </a:lnTo>
                    <a:lnTo>
                      <a:pt x="166" y="257"/>
                    </a:lnTo>
                    <a:lnTo>
                      <a:pt x="160" y="249"/>
                    </a:lnTo>
                    <a:lnTo>
                      <a:pt x="60" y="328"/>
                    </a:lnTo>
                    <a:lnTo>
                      <a:pt x="54" y="320"/>
                    </a:lnTo>
                    <a:lnTo>
                      <a:pt x="51" y="311"/>
                    </a:lnTo>
                    <a:lnTo>
                      <a:pt x="50" y="302"/>
                    </a:lnTo>
                    <a:lnTo>
                      <a:pt x="54" y="294"/>
                    </a:lnTo>
                    <a:lnTo>
                      <a:pt x="56" y="284"/>
                    </a:lnTo>
                    <a:lnTo>
                      <a:pt x="60" y="274"/>
                    </a:lnTo>
                    <a:lnTo>
                      <a:pt x="64" y="265"/>
                    </a:lnTo>
                    <a:lnTo>
                      <a:pt x="70" y="259"/>
                    </a:lnTo>
                    <a:lnTo>
                      <a:pt x="100" y="209"/>
                    </a:lnTo>
                    <a:lnTo>
                      <a:pt x="87" y="198"/>
                    </a:lnTo>
                    <a:lnTo>
                      <a:pt x="74" y="188"/>
                    </a:lnTo>
                    <a:lnTo>
                      <a:pt x="59" y="180"/>
                    </a:lnTo>
                    <a:lnTo>
                      <a:pt x="46" y="172"/>
                    </a:lnTo>
                    <a:lnTo>
                      <a:pt x="32" y="162"/>
                    </a:lnTo>
                    <a:lnTo>
                      <a:pt x="20" y="154"/>
                    </a:lnTo>
                    <a:lnTo>
                      <a:pt x="8" y="143"/>
                    </a:lnTo>
                    <a:lnTo>
                      <a:pt x="0" y="130"/>
                    </a:lnTo>
                    <a:lnTo>
                      <a:pt x="8" y="122"/>
                    </a:lnTo>
                    <a:lnTo>
                      <a:pt x="18" y="119"/>
                    </a:lnTo>
                    <a:lnTo>
                      <a:pt x="27" y="117"/>
                    </a:lnTo>
                    <a:lnTo>
                      <a:pt x="39" y="117"/>
                    </a:lnTo>
                    <a:lnTo>
                      <a:pt x="50" y="117"/>
                    </a:lnTo>
                    <a:lnTo>
                      <a:pt x="61" y="118"/>
                    </a:lnTo>
                    <a:lnTo>
                      <a:pt x="70" y="119"/>
                    </a:lnTo>
                    <a:lnTo>
                      <a:pt x="80" y="120"/>
                    </a:lnTo>
                    <a:lnTo>
                      <a:pt x="189" y="0"/>
                    </a:lnTo>
                    <a:lnTo>
                      <a:pt x="2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5" name="Freeform 108"/>
              <p:cNvSpPr>
                <a:spLocks/>
              </p:cNvSpPr>
              <p:nvPr/>
            </p:nvSpPr>
            <p:spPr bwMode="auto">
              <a:xfrm>
                <a:off x="3861" y="1712"/>
                <a:ext cx="62" cy="60"/>
              </a:xfrm>
              <a:custGeom>
                <a:avLst/>
                <a:gdLst>
                  <a:gd name="T0" fmla="*/ 0 w 248"/>
                  <a:gd name="T1" fmla="*/ 0 h 238"/>
                  <a:gd name="T2" fmla="*/ 0 w 248"/>
                  <a:gd name="T3" fmla="*/ 0 h 238"/>
                  <a:gd name="T4" fmla="*/ 0 w 248"/>
                  <a:gd name="T5" fmla="*/ 0 h 238"/>
                  <a:gd name="T6" fmla="*/ 0 w 248"/>
                  <a:gd name="T7" fmla="*/ 0 h 238"/>
                  <a:gd name="T8" fmla="*/ 0 w 248"/>
                  <a:gd name="T9" fmla="*/ 0 h 238"/>
                  <a:gd name="T10" fmla="*/ 0 w 248"/>
                  <a:gd name="T11" fmla="*/ 0 h 238"/>
                  <a:gd name="T12" fmla="*/ 0 w 248"/>
                  <a:gd name="T13" fmla="*/ 0 h 238"/>
                  <a:gd name="T14" fmla="*/ 0 w 248"/>
                  <a:gd name="T15" fmla="*/ 0 h 238"/>
                  <a:gd name="T16" fmla="*/ 0 w 248"/>
                  <a:gd name="T17" fmla="*/ 0 h 238"/>
                  <a:gd name="T18" fmla="*/ 0 w 248"/>
                  <a:gd name="T19" fmla="*/ 0 h 238"/>
                  <a:gd name="T20" fmla="*/ 0 w 248"/>
                  <a:gd name="T21" fmla="*/ 0 h 238"/>
                  <a:gd name="T22" fmla="*/ 0 w 248"/>
                  <a:gd name="T23" fmla="*/ 0 h 238"/>
                  <a:gd name="T24" fmla="*/ 0 w 248"/>
                  <a:gd name="T25" fmla="*/ 0 h 238"/>
                  <a:gd name="T26" fmla="*/ 0 w 248"/>
                  <a:gd name="T27" fmla="*/ 0 h 238"/>
                  <a:gd name="T28" fmla="*/ 0 w 248"/>
                  <a:gd name="T29" fmla="*/ 0 h 238"/>
                  <a:gd name="T30" fmla="*/ 0 w 248"/>
                  <a:gd name="T31" fmla="*/ 0 h 238"/>
                  <a:gd name="T32" fmla="*/ 0 w 248"/>
                  <a:gd name="T33" fmla="*/ 0 h 238"/>
                  <a:gd name="T34" fmla="*/ 0 w 248"/>
                  <a:gd name="T35" fmla="*/ 0 h 238"/>
                  <a:gd name="T36" fmla="*/ 0 w 248"/>
                  <a:gd name="T37" fmla="*/ 0 h 238"/>
                  <a:gd name="T38" fmla="*/ 0 w 248"/>
                  <a:gd name="T39" fmla="*/ 0 h 238"/>
                  <a:gd name="T40" fmla="*/ 0 w 248"/>
                  <a:gd name="T41" fmla="*/ 0 h 238"/>
                  <a:gd name="T42" fmla="*/ 0 w 248"/>
                  <a:gd name="T43" fmla="*/ 0 h 238"/>
                  <a:gd name="T44" fmla="*/ 0 w 248"/>
                  <a:gd name="T45" fmla="*/ 0 h 238"/>
                  <a:gd name="T46" fmla="*/ 0 w 248"/>
                  <a:gd name="T47" fmla="*/ 0 h 238"/>
                  <a:gd name="T48" fmla="*/ 0 w 248"/>
                  <a:gd name="T49" fmla="*/ 0 h 238"/>
                  <a:gd name="T50" fmla="*/ 0 w 248"/>
                  <a:gd name="T51" fmla="*/ 0 h 238"/>
                  <a:gd name="T52" fmla="*/ 0 w 248"/>
                  <a:gd name="T53" fmla="*/ 0 h 238"/>
                  <a:gd name="T54" fmla="*/ 0 w 248"/>
                  <a:gd name="T55" fmla="*/ 0 h 238"/>
                  <a:gd name="T56" fmla="*/ 0 w 248"/>
                  <a:gd name="T57" fmla="*/ 0 h 238"/>
                  <a:gd name="T58" fmla="*/ 0 w 248"/>
                  <a:gd name="T59" fmla="*/ 0 h 238"/>
                  <a:gd name="T60" fmla="*/ 0 w 248"/>
                  <a:gd name="T61" fmla="*/ 0 h 238"/>
                  <a:gd name="T62" fmla="*/ 0 w 248"/>
                  <a:gd name="T63" fmla="*/ 0 h 238"/>
                  <a:gd name="T64" fmla="*/ 0 w 248"/>
                  <a:gd name="T65" fmla="*/ 0 h 238"/>
                  <a:gd name="T66" fmla="*/ 0 w 248"/>
                  <a:gd name="T67" fmla="*/ 0 h 238"/>
                  <a:gd name="T68" fmla="*/ 0 w 248"/>
                  <a:gd name="T69" fmla="*/ 0 h 238"/>
                  <a:gd name="T70" fmla="*/ 0 w 248"/>
                  <a:gd name="T71" fmla="*/ 0 h 238"/>
                  <a:gd name="T72" fmla="*/ 0 w 248"/>
                  <a:gd name="T73" fmla="*/ 0 h 238"/>
                  <a:gd name="T74" fmla="*/ 0 w 248"/>
                  <a:gd name="T75" fmla="*/ 0 h 238"/>
                  <a:gd name="T76" fmla="*/ 0 w 248"/>
                  <a:gd name="T77" fmla="*/ 0 h 23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8"/>
                  <a:gd name="T118" fmla="*/ 0 h 238"/>
                  <a:gd name="T119" fmla="*/ 248 w 248"/>
                  <a:gd name="T120" fmla="*/ 238 h 23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8" h="238">
                    <a:moveTo>
                      <a:pt x="148" y="100"/>
                    </a:moveTo>
                    <a:lnTo>
                      <a:pt x="159" y="103"/>
                    </a:lnTo>
                    <a:lnTo>
                      <a:pt x="172" y="106"/>
                    </a:lnTo>
                    <a:lnTo>
                      <a:pt x="185" y="109"/>
                    </a:lnTo>
                    <a:lnTo>
                      <a:pt x="198" y="114"/>
                    </a:lnTo>
                    <a:lnTo>
                      <a:pt x="210" y="117"/>
                    </a:lnTo>
                    <a:lnTo>
                      <a:pt x="223" y="121"/>
                    </a:lnTo>
                    <a:lnTo>
                      <a:pt x="235" y="124"/>
                    </a:lnTo>
                    <a:lnTo>
                      <a:pt x="248" y="129"/>
                    </a:lnTo>
                    <a:lnTo>
                      <a:pt x="178" y="159"/>
                    </a:lnTo>
                    <a:lnTo>
                      <a:pt x="169" y="238"/>
                    </a:lnTo>
                    <a:lnTo>
                      <a:pt x="160" y="231"/>
                    </a:lnTo>
                    <a:lnTo>
                      <a:pt x="154" y="223"/>
                    </a:lnTo>
                    <a:lnTo>
                      <a:pt x="148" y="216"/>
                    </a:lnTo>
                    <a:lnTo>
                      <a:pt x="143" y="208"/>
                    </a:lnTo>
                    <a:lnTo>
                      <a:pt x="136" y="200"/>
                    </a:lnTo>
                    <a:lnTo>
                      <a:pt x="131" y="193"/>
                    </a:lnTo>
                    <a:lnTo>
                      <a:pt x="124" y="185"/>
                    </a:lnTo>
                    <a:lnTo>
                      <a:pt x="119" y="179"/>
                    </a:lnTo>
                    <a:lnTo>
                      <a:pt x="49" y="229"/>
                    </a:lnTo>
                    <a:lnTo>
                      <a:pt x="49" y="220"/>
                    </a:lnTo>
                    <a:lnTo>
                      <a:pt x="54" y="211"/>
                    </a:lnTo>
                    <a:lnTo>
                      <a:pt x="58" y="202"/>
                    </a:lnTo>
                    <a:lnTo>
                      <a:pt x="65" y="192"/>
                    </a:lnTo>
                    <a:lnTo>
                      <a:pt x="71" y="181"/>
                    </a:lnTo>
                    <a:lnTo>
                      <a:pt x="78" y="170"/>
                    </a:lnTo>
                    <a:lnTo>
                      <a:pt x="83" y="159"/>
                    </a:lnTo>
                    <a:lnTo>
                      <a:pt x="88" y="149"/>
                    </a:lnTo>
                    <a:lnTo>
                      <a:pt x="0" y="100"/>
                    </a:lnTo>
                    <a:lnTo>
                      <a:pt x="59" y="100"/>
                    </a:lnTo>
                    <a:lnTo>
                      <a:pt x="67" y="83"/>
                    </a:lnTo>
                    <a:lnTo>
                      <a:pt x="77" y="70"/>
                    </a:lnTo>
                    <a:lnTo>
                      <a:pt x="86" y="57"/>
                    </a:lnTo>
                    <a:lnTo>
                      <a:pt x="98" y="45"/>
                    </a:lnTo>
                    <a:lnTo>
                      <a:pt x="109" y="32"/>
                    </a:lnTo>
                    <a:lnTo>
                      <a:pt x="120" y="21"/>
                    </a:lnTo>
                    <a:lnTo>
                      <a:pt x="129" y="11"/>
                    </a:lnTo>
                    <a:lnTo>
                      <a:pt x="138" y="0"/>
                    </a:lnTo>
                    <a:lnTo>
                      <a:pt x="148" y="10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6" name="Freeform 109"/>
              <p:cNvSpPr>
                <a:spLocks/>
              </p:cNvSpPr>
              <p:nvPr/>
            </p:nvSpPr>
            <p:spPr bwMode="auto">
              <a:xfrm>
                <a:off x="3856" y="1476"/>
                <a:ext cx="69" cy="69"/>
              </a:xfrm>
              <a:custGeom>
                <a:avLst/>
                <a:gdLst>
                  <a:gd name="T0" fmla="*/ 0 w 279"/>
                  <a:gd name="T1" fmla="*/ 0 h 279"/>
                  <a:gd name="T2" fmla="*/ 0 w 279"/>
                  <a:gd name="T3" fmla="*/ 0 h 279"/>
                  <a:gd name="T4" fmla="*/ 0 w 279"/>
                  <a:gd name="T5" fmla="*/ 0 h 279"/>
                  <a:gd name="T6" fmla="*/ 0 w 279"/>
                  <a:gd name="T7" fmla="*/ 0 h 279"/>
                  <a:gd name="T8" fmla="*/ 0 w 279"/>
                  <a:gd name="T9" fmla="*/ 0 h 279"/>
                  <a:gd name="T10" fmla="*/ 0 w 279"/>
                  <a:gd name="T11" fmla="*/ 0 h 279"/>
                  <a:gd name="T12" fmla="*/ 0 w 279"/>
                  <a:gd name="T13" fmla="*/ 0 h 279"/>
                  <a:gd name="T14" fmla="*/ 0 w 279"/>
                  <a:gd name="T15" fmla="*/ 0 h 279"/>
                  <a:gd name="T16" fmla="*/ 0 w 279"/>
                  <a:gd name="T17" fmla="*/ 0 h 279"/>
                  <a:gd name="T18" fmla="*/ 0 w 279"/>
                  <a:gd name="T19" fmla="*/ 0 h 279"/>
                  <a:gd name="T20" fmla="*/ 0 w 279"/>
                  <a:gd name="T21" fmla="*/ 0 h 279"/>
                  <a:gd name="T22" fmla="*/ 0 w 279"/>
                  <a:gd name="T23" fmla="*/ 0 h 279"/>
                  <a:gd name="T24" fmla="*/ 0 w 279"/>
                  <a:gd name="T25" fmla="*/ 0 h 279"/>
                  <a:gd name="T26" fmla="*/ 0 w 279"/>
                  <a:gd name="T27" fmla="*/ 0 h 279"/>
                  <a:gd name="T28" fmla="*/ 0 w 279"/>
                  <a:gd name="T29" fmla="*/ 0 h 279"/>
                  <a:gd name="T30" fmla="*/ 0 w 279"/>
                  <a:gd name="T31" fmla="*/ 0 h 279"/>
                  <a:gd name="T32" fmla="*/ 0 w 279"/>
                  <a:gd name="T33" fmla="*/ 0 h 279"/>
                  <a:gd name="T34" fmla="*/ 0 w 279"/>
                  <a:gd name="T35" fmla="*/ 0 h 279"/>
                  <a:gd name="T36" fmla="*/ 0 w 279"/>
                  <a:gd name="T37" fmla="*/ 0 h 279"/>
                  <a:gd name="T38" fmla="*/ 0 w 279"/>
                  <a:gd name="T39" fmla="*/ 0 h 279"/>
                  <a:gd name="T40" fmla="*/ 0 w 279"/>
                  <a:gd name="T41" fmla="*/ 0 h 279"/>
                  <a:gd name="T42" fmla="*/ 0 w 279"/>
                  <a:gd name="T43" fmla="*/ 0 h 279"/>
                  <a:gd name="T44" fmla="*/ 0 w 279"/>
                  <a:gd name="T45" fmla="*/ 0 h 279"/>
                  <a:gd name="T46" fmla="*/ 0 w 279"/>
                  <a:gd name="T47" fmla="*/ 0 h 279"/>
                  <a:gd name="T48" fmla="*/ 0 w 279"/>
                  <a:gd name="T49" fmla="*/ 0 h 279"/>
                  <a:gd name="T50" fmla="*/ 0 w 279"/>
                  <a:gd name="T51" fmla="*/ 0 h 279"/>
                  <a:gd name="T52" fmla="*/ 0 w 279"/>
                  <a:gd name="T53" fmla="*/ 0 h 279"/>
                  <a:gd name="T54" fmla="*/ 0 w 279"/>
                  <a:gd name="T55" fmla="*/ 0 h 279"/>
                  <a:gd name="T56" fmla="*/ 0 w 279"/>
                  <a:gd name="T57" fmla="*/ 0 h 279"/>
                  <a:gd name="T58" fmla="*/ 0 w 279"/>
                  <a:gd name="T59" fmla="*/ 0 h 279"/>
                  <a:gd name="T60" fmla="*/ 0 w 279"/>
                  <a:gd name="T61" fmla="*/ 0 h 279"/>
                  <a:gd name="T62" fmla="*/ 0 w 279"/>
                  <a:gd name="T63" fmla="*/ 0 h 279"/>
                  <a:gd name="T64" fmla="*/ 0 w 279"/>
                  <a:gd name="T65" fmla="*/ 0 h 279"/>
                  <a:gd name="T66" fmla="*/ 0 w 279"/>
                  <a:gd name="T67" fmla="*/ 0 h 279"/>
                  <a:gd name="T68" fmla="*/ 0 w 279"/>
                  <a:gd name="T69" fmla="*/ 0 h 279"/>
                  <a:gd name="T70" fmla="*/ 0 w 279"/>
                  <a:gd name="T71" fmla="*/ 0 h 279"/>
                  <a:gd name="T72" fmla="*/ 0 w 279"/>
                  <a:gd name="T73" fmla="*/ 0 h 279"/>
                  <a:gd name="T74" fmla="*/ 0 w 279"/>
                  <a:gd name="T75" fmla="*/ 0 h 279"/>
                  <a:gd name="T76" fmla="*/ 0 w 279"/>
                  <a:gd name="T77" fmla="*/ 0 h 279"/>
                  <a:gd name="T78" fmla="*/ 0 w 279"/>
                  <a:gd name="T79" fmla="*/ 0 h 279"/>
                  <a:gd name="T80" fmla="*/ 0 w 279"/>
                  <a:gd name="T81" fmla="*/ 0 h 279"/>
                  <a:gd name="T82" fmla="*/ 0 w 279"/>
                  <a:gd name="T83" fmla="*/ 0 h 279"/>
                  <a:gd name="T84" fmla="*/ 0 w 279"/>
                  <a:gd name="T85" fmla="*/ 0 h 279"/>
                  <a:gd name="T86" fmla="*/ 0 w 279"/>
                  <a:gd name="T87" fmla="*/ 0 h 279"/>
                  <a:gd name="T88" fmla="*/ 0 w 279"/>
                  <a:gd name="T89" fmla="*/ 0 h 279"/>
                  <a:gd name="T90" fmla="*/ 0 w 279"/>
                  <a:gd name="T91" fmla="*/ 0 h 279"/>
                  <a:gd name="T92" fmla="*/ 0 w 279"/>
                  <a:gd name="T93" fmla="*/ 0 h 279"/>
                  <a:gd name="T94" fmla="*/ 0 w 279"/>
                  <a:gd name="T95" fmla="*/ 0 h 279"/>
                  <a:gd name="T96" fmla="*/ 0 w 279"/>
                  <a:gd name="T97" fmla="*/ 0 h 279"/>
                  <a:gd name="T98" fmla="*/ 0 w 279"/>
                  <a:gd name="T99" fmla="*/ 0 h 279"/>
                  <a:gd name="T100" fmla="*/ 0 w 279"/>
                  <a:gd name="T101" fmla="*/ 0 h 279"/>
                  <a:gd name="T102" fmla="*/ 0 w 279"/>
                  <a:gd name="T103" fmla="*/ 0 h 279"/>
                  <a:gd name="T104" fmla="*/ 0 w 279"/>
                  <a:gd name="T105" fmla="*/ 0 h 279"/>
                  <a:gd name="T106" fmla="*/ 0 w 279"/>
                  <a:gd name="T107" fmla="*/ 0 h 279"/>
                  <a:gd name="T108" fmla="*/ 0 w 279"/>
                  <a:gd name="T109" fmla="*/ 0 h 279"/>
                  <a:gd name="T110" fmla="*/ 0 w 279"/>
                  <a:gd name="T111" fmla="*/ 0 h 279"/>
                  <a:gd name="T112" fmla="*/ 0 w 279"/>
                  <a:gd name="T113" fmla="*/ 0 h 279"/>
                  <a:gd name="T114" fmla="*/ 0 w 279"/>
                  <a:gd name="T115" fmla="*/ 0 h 279"/>
                  <a:gd name="T116" fmla="*/ 0 w 279"/>
                  <a:gd name="T117" fmla="*/ 0 h 279"/>
                  <a:gd name="T118" fmla="*/ 0 w 279"/>
                  <a:gd name="T119" fmla="*/ 0 h 279"/>
                  <a:gd name="T120" fmla="*/ 0 w 279"/>
                  <a:gd name="T121" fmla="*/ 0 h 279"/>
                  <a:gd name="T122" fmla="*/ 0 w 279"/>
                  <a:gd name="T123" fmla="*/ 0 h 2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79"/>
                  <a:gd name="T187" fmla="*/ 0 h 279"/>
                  <a:gd name="T188" fmla="*/ 279 w 279"/>
                  <a:gd name="T189" fmla="*/ 279 h 27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79" h="279">
                    <a:moveTo>
                      <a:pt x="190" y="90"/>
                    </a:moveTo>
                    <a:lnTo>
                      <a:pt x="197" y="90"/>
                    </a:lnTo>
                    <a:lnTo>
                      <a:pt x="208" y="90"/>
                    </a:lnTo>
                    <a:lnTo>
                      <a:pt x="221" y="90"/>
                    </a:lnTo>
                    <a:lnTo>
                      <a:pt x="234" y="92"/>
                    </a:lnTo>
                    <a:lnTo>
                      <a:pt x="246" y="93"/>
                    </a:lnTo>
                    <a:lnTo>
                      <a:pt x="259" y="98"/>
                    </a:lnTo>
                    <a:lnTo>
                      <a:pt x="269" y="102"/>
                    </a:lnTo>
                    <a:lnTo>
                      <a:pt x="279" y="110"/>
                    </a:lnTo>
                    <a:lnTo>
                      <a:pt x="267" y="121"/>
                    </a:lnTo>
                    <a:lnTo>
                      <a:pt x="253" y="131"/>
                    </a:lnTo>
                    <a:lnTo>
                      <a:pt x="236" y="139"/>
                    </a:lnTo>
                    <a:lnTo>
                      <a:pt x="221" y="146"/>
                    </a:lnTo>
                    <a:lnTo>
                      <a:pt x="207" y="154"/>
                    </a:lnTo>
                    <a:lnTo>
                      <a:pt x="199" y="165"/>
                    </a:lnTo>
                    <a:lnTo>
                      <a:pt x="198" y="179"/>
                    </a:lnTo>
                    <a:lnTo>
                      <a:pt x="209" y="200"/>
                    </a:lnTo>
                    <a:lnTo>
                      <a:pt x="212" y="206"/>
                    </a:lnTo>
                    <a:lnTo>
                      <a:pt x="216" y="214"/>
                    </a:lnTo>
                    <a:lnTo>
                      <a:pt x="218" y="221"/>
                    </a:lnTo>
                    <a:lnTo>
                      <a:pt x="221" y="229"/>
                    </a:lnTo>
                    <a:lnTo>
                      <a:pt x="221" y="235"/>
                    </a:lnTo>
                    <a:lnTo>
                      <a:pt x="222" y="244"/>
                    </a:lnTo>
                    <a:lnTo>
                      <a:pt x="221" y="251"/>
                    </a:lnTo>
                    <a:lnTo>
                      <a:pt x="219" y="259"/>
                    </a:lnTo>
                    <a:lnTo>
                      <a:pt x="207" y="257"/>
                    </a:lnTo>
                    <a:lnTo>
                      <a:pt x="197" y="252"/>
                    </a:lnTo>
                    <a:lnTo>
                      <a:pt x="188" y="244"/>
                    </a:lnTo>
                    <a:lnTo>
                      <a:pt x="179" y="236"/>
                    </a:lnTo>
                    <a:lnTo>
                      <a:pt x="169" y="226"/>
                    </a:lnTo>
                    <a:lnTo>
                      <a:pt x="159" y="216"/>
                    </a:lnTo>
                    <a:lnTo>
                      <a:pt x="150" y="207"/>
                    </a:lnTo>
                    <a:lnTo>
                      <a:pt x="140" y="200"/>
                    </a:lnTo>
                    <a:lnTo>
                      <a:pt x="50" y="279"/>
                    </a:lnTo>
                    <a:lnTo>
                      <a:pt x="40" y="269"/>
                    </a:lnTo>
                    <a:lnTo>
                      <a:pt x="40" y="254"/>
                    </a:lnTo>
                    <a:lnTo>
                      <a:pt x="44" y="241"/>
                    </a:lnTo>
                    <a:lnTo>
                      <a:pt x="50" y="227"/>
                    </a:lnTo>
                    <a:lnTo>
                      <a:pt x="57" y="214"/>
                    </a:lnTo>
                    <a:lnTo>
                      <a:pt x="64" y="200"/>
                    </a:lnTo>
                    <a:lnTo>
                      <a:pt x="74" y="187"/>
                    </a:lnTo>
                    <a:lnTo>
                      <a:pt x="81" y="172"/>
                    </a:lnTo>
                    <a:lnTo>
                      <a:pt x="90" y="159"/>
                    </a:lnTo>
                    <a:lnTo>
                      <a:pt x="77" y="154"/>
                    </a:lnTo>
                    <a:lnTo>
                      <a:pt x="65" y="150"/>
                    </a:lnTo>
                    <a:lnTo>
                      <a:pt x="53" y="143"/>
                    </a:lnTo>
                    <a:lnTo>
                      <a:pt x="41" y="138"/>
                    </a:lnTo>
                    <a:lnTo>
                      <a:pt x="28" y="130"/>
                    </a:lnTo>
                    <a:lnTo>
                      <a:pt x="17" y="124"/>
                    </a:lnTo>
                    <a:lnTo>
                      <a:pt x="7" y="116"/>
                    </a:lnTo>
                    <a:lnTo>
                      <a:pt x="0" y="110"/>
                    </a:lnTo>
                    <a:lnTo>
                      <a:pt x="0" y="100"/>
                    </a:lnTo>
                    <a:lnTo>
                      <a:pt x="100" y="90"/>
                    </a:lnTo>
                    <a:lnTo>
                      <a:pt x="150" y="0"/>
                    </a:lnTo>
                    <a:lnTo>
                      <a:pt x="156" y="7"/>
                    </a:lnTo>
                    <a:lnTo>
                      <a:pt x="163" y="16"/>
                    </a:lnTo>
                    <a:lnTo>
                      <a:pt x="167" y="26"/>
                    </a:lnTo>
                    <a:lnTo>
                      <a:pt x="172" y="37"/>
                    </a:lnTo>
                    <a:lnTo>
                      <a:pt x="177" y="48"/>
                    </a:lnTo>
                    <a:lnTo>
                      <a:pt x="181" y="61"/>
                    </a:lnTo>
                    <a:lnTo>
                      <a:pt x="185" y="74"/>
                    </a:lnTo>
                    <a:lnTo>
                      <a:pt x="19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7" name="Freeform 110"/>
              <p:cNvSpPr>
                <a:spLocks/>
              </p:cNvSpPr>
              <p:nvPr/>
            </p:nvSpPr>
            <p:spPr bwMode="auto">
              <a:xfrm>
                <a:off x="3866" y="1483"/>
                <a:ext cx="50" cy="52"/>
              </a:xfrm>
              <a:custGeom>
                <a:avLst/>
                <a:gdLst>
                  <a:gd name="T0" fmla="*/ 0 w 200"/>
                  <a:gd name="T1" fmla="*/ 0 h 210"/>
                  <a:gd name="T2" fmla="*/ 0 w 200"/>
                  <a:gd name="T3" fmla="*/ 0 h 210"/>
                  <a:gd name="T4" fmla="*/ 0 w 200"/>
                  <a:gd name="T5" fmla="*/ 0 h 210"/>
                  <a:gd name="T6" fmla="*/ 0 w 200"/>
                  <a:gd name="T7" fmla="*/ 0 h 210"/>
                  <a:gd name="T8" fmla="*/ 0 w 200"/>
                  <a:gd name="T9" fmla="*/ 0 h 210"/>
                  <a:gd name="T10" fmla="*/ 0 w 200"/>
                  <a:gd name="T11" fmla="*/ 0 h 210"/>
                  <a:gd name="T12" fmla="*/ 0 w 200"/>
                  <a:gd name="T13" fmla="*/ 0 h 210"/>
                  <a:gd name="T14" fmla="*/ 0 w 200"/>
                  <a:gd name="T15" fmla="*/ 0 h 210"/>
                  <a:gd name="T16" fmla="*/ 0 w 200"/>
                  <a:gd name="T17" fmla="*/ 0 h 210"/>
                  <a:gd name="T18" fmla="*/ 0 w 200"/>
                  <a:gd name="T19" fmla="*/ 0 h 210"/>
                  <a:gd name="T20" fmla="*/ 0 w 200"/>
                  <a:gd name="T21" fmla="*/ 0 h 210"/>
                  <a:gd name="T22" fmla="*/ 0 w 200"/>
                  <a:gd name="T23" fmla="*/ 0 h 210"/>
                  <a:gd name="T24" fmla="*/ 0 w 200"/>
                  <a:gd name="T25" fmla="*/ 0 h 210"/>
                  <a:gd name="T26" fmla="*/ 0 w 200"/>
                  <a:gd name="T27" fmla="*/ 0 h 210"/>
                  <a:gd name="T28" fmla="*/ 0 w 200"/>
                  <a:gd name="T29" fmla="*/ 0 h 210"/>
                  <a:gd name="T30" fmla="*/ 0 w 200"/>
                  <a:gd name="T31" fmla="*/ 0 h 210"/>
                  <a:gd name="T32" fmla="*/ 0 w 200"/>
                  <a:gd name="T33" fmla="*/ 0 h 210"/>
                  <a:gd name="T34" fmla="*/ 0 w 200"/>
                  <a:gd name="T35" fmla="*/ 0 h 210"/>
                  <a:gd name="T36" fmla="*/ 0 w 200"/>
                  <a:gd name="T37" fmla="*/ 0 h 210"/>
                  <a:gd name="T38" fmla="*/ 0 w 200"/>
                  <a:gd name="T39" fmla="*/ 0 h 210"/>
                  <a:gd name="T40" fmla="*/ 0 w 200"/>
                  <a:gd name="T41" fmla="*/ 0 h 210"/>
                  <a:gd name="T42" fmla="*/ 0 w 200"/>
                  <a:gd name="T43" fmla="*/ 0 h 210"/>
                  <a:gd name="T44" fmla="*/ 0 w 200"/>
                  <a:gd name="T45" fmla="*/ 0 h 210"/>
                  <a:gd name="T46" fmla="*/ 0 w 200"/>
                  <a:gd name="T47" fmla="*/ 0 h 210"/>
                  <a:gd name="T48" fmla="*/ 0 w 200"/>
                  <a:gd name="T49" fmla="*/ 0 h 210"/>
                  <a:gd name="T50" fmla="*/ 0 w 200"/>
                  <a:gd name="T51" fmla="*/ 0 h 210"/>
                  <a:gd name="T52" fmla="*/ 0 w 200"/>
                  <a:gd name="T53" fmla="*/ 0 h 210"/>
                  <a:gd name="T54" fmla="*/ 0 w 200"/>
                  <a:gd name="T55" fmla="*/ 0 h 210"/>
                  <a:gd name="T56" fmla="*/ 0 w 200"/>
                  <a:gd name="T57" fmla="*/ 0 h 210"/>
                  <a:gd name="T58" fmla="*/ 0 w 200"/>
                  <a:gd name="T59" fmla="*/ 0 h 210"/>
                  <a:gd name="T60" fmla="*/ 0 w 200"/>
                  <a:gd name="T61" fmla="*/ 0 h 210"/>
                  <a:gd name="T62" fmla="*/ 0 w 200"/>
                  <a:gd name="T63" fmla="*/ 0 h 210"/>
                  <a:gd name="T64" fmla="*/ 0 w 200"/>
                  <a:gd name="T65" fmla="*/ 0 h 210"/>
                  <a:gd name="T66" fmla="*/ 0 w 200"/>
                  <a:gd name="T67" fmla="*/ 0 h 210"/>
                  <a:gd name="T68" fmla="*/ 0 w 200"/>
                  <a:gd name="T69" fmla="*/ 0 h 210"/>
                  <a:gd name="T70" fmla="*/ 0 w 200"/>
                  <a:gd name="T71" fmla="*/ 0 h 210"/>
                  <a:gd name="T72" fmla="*/ 0 w 200"/>
                  <a:gd name="T73" fmla="*/ 0 h 210"/>
                  <a:gd name="T74" fmla="*/ 0 w 200"/>
                  <a:gd name="T75" fmla="*/ 0 h 210"/>
                  <a:gd name="T76" fmla="*/ 0 w 200"/>
                  <a:gd name="T77" fmla="*/ 0 h 2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00"/>
                  <a:gd name="T118" fmla="*/ 0 h 210"/>
                  <a:gd name="T119" fmla="*/ 200 w 200"/>
                  <a:gd name="T120" fmla="*/ 210 h 2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00" h="210">
                    <a:moveTo>
                      <a:pt x="150" y="80"/>
                    </a:moveTo>
                    <a:lnTo>
                      <a:pt x="200" y="80"/>
                    </a:lnTo>
                    <a:lnTo>
                      <a:pt x="150" y="120"/>
                    </a:lnTo>
                    <a:lnTo>
                      <a:pt x="150" y="129"/>
                    </a:lnTo>
                    <a:lnTo>
                      <a:pt x="151" y="140"/>
                    </a:lnTo>
                    <a:lnTo>
                      <a:pt x="152" y="150"/>
                    </a:lnTo>
                    <a:lnTo>
                      <a:pt x="154" y="160"/>
                    </a:lnTo>
                    <a:lnTo>
                      <a:pt x="155" y="168"/>
                    </a:lnTo>
                    <a:lnTo>
                      <a:pt x="157" y="178"/>
                    </a:lnTo>
                    <a:lnTo>
                      <a:pt x="158" y="188"/>
                    </a:lnTo>
                    <a:lnTo>
                      <a:pt x="159" y="200"/>
                    </a:lnTo>
                    <a:lnTo>
                      <a:pt x="100" y="139"/>
                    </a:lnTo>
                    <a:lnTo>
                      <a:pt x="30" y="210"/>
                    </a:lnTo>
                    <a:lnTo>
                      <a:pt x="31" y="195"/>
                    </a:lnTo>
                    <a:lnTo>
                      <a:pt x="36" y="182"/>
                    </a:lnTo>
                    <a:lnTo>
                      <a:pt x="42" y="170"/>
                    </a:lnTo>
                    <a:lnTo>
                      <a:pt x="50" y="160"/>
                    </a:lnTo>
                    <a:lnTo>
                      <a:pt x="56" y="148"/>
                    </a:lnTo>
                    <a:lnTo>
                      <a:pt x="63" y="136"/>
                    </a:lnTo>
                    <a:lnTo>
                      <a:pt x="67" y="123"/>
                    </a:lnTo>
                    <a:lnTo>
                      <a:pt x="69" y="110"/>
                    </a:lnTo>
                    <a:lnTo>
                      <a:pt x="0" y="80"/>
                    </a:lnTo>
                    <a:lnTo>
                      <a:pt x="7" y="80"/>
                    </a:lnTo>
                    <a:lnTo>
                      <a:pt x="14" y="80"/>
                    </a:lnTo>
                    <a:lnTo>
                      <a:pt x="22" y="80"/>
                    </a:lnTo>
                    <a:lnTo>
                      <a:pt x="30" y="80"/>
                    </a:lnTo>
                    <a:lnTo>
                      <a:pt x="39" y="80"/>
                    </a:lnTo>
                    <a:lnTo>
                      <a:pt x="48" y="80"/>
                    </a:lnTo>
                    <a:lnTo>
                      <a:pt x="58" y="80"/>
                    </a:lnTo>
                    <a:lnTo>
                      <a:pt x="69" y="80"/>
                    </a:lnTo>
                    <a:lnTo>
                      <a:pt x="110" y="0"/>
                    </a:lnTo>
                    <a:lnTo>
                      <a:pt x="115" y="8"/>
                    </a:lnTo>
                    <a:lnTo>
                      <a:pt x="119" y="19"/>
                    </a:lnTo>
                    <a:lnTo>
                      <a:pt x="122" y="31"/>
                    </a:lnTo>
                    <a:lnTo>
                      <a:pt x="125" y="43"/>
                    </a:lnTo>
                    <a:lnTo>
                      <a:pt x="128" y="54"/>
                    </a:lnTo>
                    <a:lnTo>
                      <a:pt x="132" y="64"/>
                    </a:lnTo>
                    <a:lnTo>
                      <a:pt x="139" y="73"/>
                    </a:lnTo>
                    <a:lnTo>
                      <a:pt x="150" y="8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8" name="Freeform 111"/>
              <p:cNvSpPr>
                <a:spLocks/>
              </p:cNvSpPr>
              <p:nvPr/>
            </p:nvSpPr>
            <p:spPr bwMode="auto">
              <a:xfrm>
                <a:off x="3985" y="1630"/>
                <a:ext cx="70" cy="69"/>
              </a:xfrm>
              <a:custGeom>
                <a:avLst/>
                <a:gdLst>
                  <a:gd name="T0" fmla="*/ 0 w 278"/>
                  <a:gd name="T1" fmla="*/ 0 h 279"/>
                  <a:gd name="T2" fmla="*/ 0 w 278"/>
                  <a:gd name="T3" fmla="*/ 0 h 279"/>
                  <a:gd name="T4" fmla="*/ 0 w 278"/>
                  <a:gd name="T5" fmla="*/ 0 h 279"/>
                  <a:gd name="T6" fmla="*/ 0 w 278"/>
                  <a:gd name="T7" fmla="*/ 0 h 279"/>
                  <a:gd name="T8" fmla="*/ 0 w 278"/>
                  <a:gd name="T9" fmla="*/ 0 h 279"/>
                  <a:gd name="T10" fmla="*/ 0 w 278"/>
                  <a:gd name="T11" fmla="*/ 0 h 279"/>
                  <a:gd name="T12" fmla="*/ 0 w 278"/>
                  <a:gd name="T13" fmla="*/ 0 h 279"/>
                  <a:gd name="T14" fmla="*/ 0 w 278"/>
                  <a:gd name="T15" fmla="*/ 0 h 279"/>
                  <a:gd name="T16" fmla="*/ 0 w 278"/>
                  <a:gd name="T17" fmla="*/ 0 h 279"/>
                  <a:gd name="T18" fmla="*/ 0 w 278"/>
                  <a:gd name="T19" fmla="*/ 0 h 279"/>
                  <a:gd name="T20" fmla="*/ 0 w 278"/>
                  <a:gd name="T21" fmla="*/ 0 h 279"/>
                  <a:gd name="T22" fmla="*/ 0 w 278"/>
                  <a:gd name="T23" fmla="*/ 0 h 279"/>
                  <a:gd name="T24" fmla="*/ 0 w 278"/>
                  <a:gd name="T25" fmla="*/ 0 h 279"/>
                  <a:gd name="T26" fmla="*/ 0 w 278"/>
                  <a:gd name="T27" fmla="*/ 0 h 279"/>
                  <a:gd name="T28" fmla="*/ 0 w 278"/>
                  <a:gd name="T29" fmla="*/ 0 h 279"/>
                  <a:gd name="T30" fmla="*/ 0 w 278"/>
                  <a:gd name="T31" fmla="*/ 0 h 279"/>
                  <a:gd name="T32" fmla="*/ 0 w 278"/>
                  <a:gd name="T33" fmla="*/ 0 h 279"/>
                  <a:gd name="T34" fmla="*/ 0 w 278"/>
                  <a:gd name="T35" fmla="*/ 0 h 279"/>
                  <a:gd name="T36" fmla="*/ 0 w 278"/>
                  <a:gd name="T37" fmla="*/ 0 h 279"/>
                  <a:gd name="T38" fmla="*/ 0 w 278"/>
                  <a:gd name="T39" fmla="*/ 0 h 279"/>
                  <a:gd name="T40" fmla="*/ 0 w 278"/>
                  <a:gd name="T41" fmla="*/ 0 h 279"/>
                  <a:gd name="T42" fmla="*/ 0 w 278"/>
                  <a:gd name="T43" fmla="*/ 0 h 279"/>
                  <a:gd name="T44" fmla="*/ 0 w 278"/>
                  <a:gd name="T45" fmla="*/ 0 h 279"/>
                  <a:gd name="T46" fmla="*/ 0 w 278"/>
                  <a:gd name="T47" fmla="*/ 0 h 279"/>
                  <a:gd name="T48" fmla="*/ 0 w 278"/>
                  <a:gd name="T49" fmla="*/ 0 h 279"/>
                  <a:gd name="T50" fmla="*/ 0 w 278"/>
                  <a:gd name="T51" fmla="*/ 0 h 279"/>
                  <a:gd name="T52" fmla="*/ 0 w 278"/>
                  <a:gd name="T53" fmla="*/ 0 h 279"/>
                  <a:gd name="T54" fmla="*/ 0 w 278"/>
                  <a:gd name="T55" fmla="*/ 0 h 279"/>
                  <a:gd name="T56" fmla="*/ 0 w 278"/>
                  <a:gd name="T57" fmla="*/ 0 h 279"/>
                  <a:gd name="T58" fmla="*/ 0 w 278"/>
                  <a:gd name="T59" fmla="*/ 0 h 279"/>
                  <a:gd name="T60" fmla="*/ 0 w 278"/>
                  <a:gd name="T61" fmla="*/ 0 h 279"/>
                  <a:gd name="T62" fmla="*/ 0 w 278"/>
                  <a:gd name="T63" fmla="*/ 0 h 279"/>
                  <a:gd name="T64" fmla="*/ 0 w 278"/>
                  <a:gd name="T65" fmla="*/ 0 h 279"/>
                  <a:gd name="T66" fmla="*/ 0 w 278"/>
                  <a:gd name="T67" fmla="*/ 0 h 279"/>
                  <a:gd name="T68" fmla="*/ 0 w 278"/>
                  <a:gd name="T69" fmla="*/ 0 h 279"/>
                  <a:gd name="T70" fmla="*/ 0 w 278"/>
                  <a:gd name="T71" fmla="*/ 0 h 279"/>
                  <a:gd name="T72" fmla="*/ 0 w 278"/>
                  <a:gd name="T73" fmla="*/ 0 h 279"/>
                  <a:gd name="T74" fmla="*/ 0 w 278"/>
                  <a:gd name="T75" fmla="*/ 0 h 279"/>
                  <a:gd name="T76" fmla="*/ 0 w 278"/>
                  <a:gd name="T77" fmla="*/ 0 h 279"/>
                  <a:gd name="T78" fmla="*/ 0 w 278"/>
                  <a:gd name="T79" fmla="*/ 0 h 279"/>
                  <a:gd name="T80" fmla="*/ 0 w 278"/>
                  <a:gd name="T81" fmla="*/ 0 h 279"/>
                  <a:gd name="T82" fmla="*/ 0 w 278"/>
                  <a:gd name="T83" fmla="*/ 0 h 279"/>
                  <a:gd name="T84" fmla="*/ 0 w 278"/>
                  <a:gd name="T85" fmla="*/ 0 h 279"/>
                  <a:gd name="T86" fmla="*/ 0 w 278"/>
                  <a:gd name="T87" fmla="*/ 0 h 279"/>
                  <a:gd name="T88" fmla="*/ 0 w 278"/>
                  <a:gd name="T89" fmla="*/ 0 h 279"/>
                  <a:gd name="T90" fmla="*/ 0 w 278"/>
                  <a:gd name="T91" fmla="*/ 0 h 279"/>
                  <a:gd name="T92" fmla="*/ 0 w 278"/>
                  <a:gd name="T93" fmla="*/ 0 h 279"/>
                  <a:gd name="T94" fmla="*/ 0 w 278"/>
                  <a:gd name="T95" fmla="*/ 0 h 279"/>
                  <a:gd name="T96" fmla="*/ 0 w 278"/>
                  <a:gd name="T97" fmla="*/ 0 h 279"/>
                  <a:gd name="T98" fmla="*/ 0 w 278"/>
                  <a:gd name="T99" fmla="*/ 0 h 279"/>
                  <a:gd name="T100" fmla="*/ 0 w 278"/>
                  <a:gd name="T101" fmla="*/ 0 h 279"/>
                  <a:gd name="T102" fmla="*/ 0 w 278"/>
                  <a:gd name="T103" fmla="*/ 0 h 279"/>
                  <a:gd name="T104" fmla="*/ 0 w 278"/>
                  <a:gd name="T105" fmla="*/ 0 h 279"/>
                  <a:gd name="T106" fmla="*/ 0 w 278"/>
                  <a:gd name="T107" fmla="*/ 0 h 279"/>
                  <a:gd name="T108" fmla="*/ 0 w 278"/>
                  <a:gd name="T109" fmla="*/ 0 h 279"/>
                  <a:gd name="T110" fmla="*/ 0 w 278"/>
                  <a:gd name="T111" fmla="*/ 0 h 279"/>
                  <a:gd name="T112" fmla="*/ 0 w 278"/>
                  <a:gd name="T113" fmla="*/ 0 h 279"/>
                  <a:gd name="T114" fmla="*/ 0 w 278"/>
                  <a:gd name="T115" fmla="*/ 0 h 279"/>
                  <a:gd name="T116" fmla="*/ 0 w 278"/>
                  <a:gd name="T117" fmla="*/ 0 h 279"/>
                  <a:gd name="T118" fmla="*/ 0 w 278"/>
                  <a:gd name="T119" fmla="*/ 0 h 279"/>
                  <a:gd name="T120" fmla="*/ 0 w 278"/>
                  <a:gd name="T121" fmla="*/ 0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8"/>
                  <a:gd name="T184" fmla="*/ 0 h 279"/>
                  <a:gd name="T185" fmla="*/ 278 w 278"/>
                  <a:gd name="T186" fmla="*/ 279 h 2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8" h="279">
                    <a:moveTo>
                      <a:pt x="189" y="90"/>
                    </a:moveTo>
                    <a:lnTo>
                      <a:pt x="199" y="92"/>
                    </a:lnTo>
                    <a:lnTo>
                      <a:pt x="212" y="93"/>
                    </a:lnTo>
                    <a:lnTo>
                      <a:pt x="224" y="95"/>
                    </a:lnTo>
                    <a:lnTo>
                      <a:pt x="237" y="97"/>
                    </a:lnTo>
                    <a:lnTo>
                      <a:pt x="248" y="99"/>
                    </a:lnTo>
                    <a:lnTo>
                      <a:pt x="260" y="103"/>
                    </a:lnTo>
                    <a:lnTo>
                      <a:pt x="268" y="110"/>
                    </a:lnTo>
                    <a:lnTo>
                      <a:pt x="278" y="121"/>
                    </a:lnTo>
                    <a:lnTo>
                      <a:pt x="267" y="129"/>
                    </a:lnTo>
                    <a:lnTo>
                      <a:pt x="253" y="138"/>
                    </a:lnTo>
                    <a:lnTo>
                      <a:pt x="237" y="144"/>
                    </a:lnTo>
                    <a:lnTo>
                      <a:pt x="222" y="153"/>
                    </a:lnTo>
                    <a:lnTo>
                      <a:pt x="209" y="162"/>
                    </a:lnTo>
                    <a:lnTo>
                      <a:pt x="203" y="174"/>
                    </a:lnTo>
                    <a:lnTo>
                      <a:pt x="205" y="189"/>
                    </a:lnTo>
                    <a:lnTo>
                      <a:pt x="218" y="209"/>
                    </a:lnTo>
                    <a:lnTo>
                      <a:pt x="218" y="216"/>
                    </a:lnTo>
                    <a:lnTo>
                      <a:pt x="219" y="224"/>
                    </a:lnTo>
                    <a:lnTo>
                      <a:pt x="219" y="230"/>
                    </a:lnTo>
                    <a:lnTo>
                      <a:pt x="222" y="238"/>
                    </a:lnTo>
                    <a:lnTo>
                      <a:pt x="222" y="243"/>
                    </a:lnTo>
                    <a:lnTo>
                      <a:pt x="223" y="250"/>
                    </a:lnTo>
                    <a:lnTo>
                      <a:pt x="221" y="254"/>
                    </a:lnTo>
                    <a:lnTo>
                      <a:pt x="218" y="259"/>
                    </a:lnTo>
                    <a:lnTo>
                      <a:pt x="206" y="257"/>
                    </a:lnTo>
                    <a:lnTo>
                      <a:pt x="197" y="252"/>
                    </a:lnTo>
                    <a:lnTo>
                      <a:pt x="187" y="245"/>
                    </a:lnTo>
                    <a:lnTo>
                      <a:pt x="178" y="238"/>
                    </a:lnTo>
                    <a:lnTo>
                      <a:pt x="169" y="229"/>
                    </a:lnTo>
                    <a:lnTo>
                      <a:pt x="160" y="220"/>
                    </a:lnTo>
                    <a:lnTo>
                      <a:pt x="149" y="214"/>
                    </a:lnTo>
                    <a:lnTo>
                      <a:pt x="139" y="209"/>
                    </a:lnTo>
                    <a:lnTo>
                      <a:pt x="49" y="279"/>
                    </a:lnTo>
                    <a:lnTo>
                      <a:pt x="39" y="279"/>
                    </a:lnTo>
                    <a:lnTo>
                      <a:pt x="43" y="264"/>
                    </a:lnTo>
                    <a:lnTo>
                      <a:pt x="48" y="249"/>
                    </a:lnTo>
                    <a:lnTo>
                      <a:pt x="54" y="233"/>
                    </a:lnTo>
                    <a:lnTo>
                      <a:pt x="60" y="219"/>
                    </a:lnTo>
                    <a:lnTo>
                      <a:pt x="67" y="204"/>
                    </a:lnTo>
                    <a:lnTo>
                      <a:pt x="74" y="189"/>
                    </a:lnTo>
                    <a:lnTo>
                      <a:pt x="81" y="174"/>
                    </a:lnTo>
                    <a:lnTo>
                      <a:pt x="89" y="160"/>
                    </a:lnTo>
                    <a:lnTo>
                      <a:pt x="77" y="155"/>
                    </a:lnTo>
                    <a:lnTo>
                      <a:pt x="67" y="151"/>
                    </a:lnTo>
                    <a:lnTo>
                      <a:pt x="55" y="147"/>
                    </a:lnTo>
                    <a:lnTo>
                      <a:pt x="45" y="142"/>
                    </a:lnTo>
                    <a:lnTo>
                      <a:pt x="33" y="135"/>
                    </a:lnTo>
                    <a:lnTo>
                      <a:pt x="22" y="128"/>
                    </a:lnTo>
                    <a:lnTo>
                      <a:pt x="10" y="119"/>
                    </a:lnTo>
                    <a:lnTo>
                      <a:pt x="0" y="110"/>
                    </a:lnTo>
                    <a:lnTo>
                      <a:pt x="110" y="90"/>
                    </a:lnTo>
                    <a:lnTo>
                      <a:pt x="149" y="0"/>
                    </a:lnTo>
                    <a:lnTo>
                      <a:pt x="155" y="8"/>
                    </a:lnTo>
                    <a:lnTo>
                      <a:pt x="162" y="17"/>
                    </a:lnTo>
                    <a:lnTo>
                      <a:pt x="167" y="28"/>
                    </a:lnTo>
                    <a:lnTo>
                      <a:pt x="173" y="41"/>
                    </a:lnTo>
                    <a:lnTo>
                      <a:pt x="176" y="53"/>
                    </a:lnTo>
                    <a:lnTo>
                      <a:pt x="180" y="65"/>
                    </a:lnTo>
                    <a:lnTo>
                      <a:pt x="185" y="77"/>
                    </a:lnTo>
                    <a:lnTo>
                      <a:pt x="189"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9" name="Freeform 112"/>
              <p:cNvSpPr>
                <a:spLocks/>
              </p:cNvSpPr>
              <p:nvPr/>
            </p:nvSpPr>
            <p:spPr bwMode="auto">
              <a:xfrm>
                <a:off x="3995" y="1640"/>
                <a:ext cx="50" cy="50"/>
              </a:xfrm>
              <a:custGeom>
                <a:avLst/>
                <a:gdLst>
                  <a:gd name="T0" fmla="*/ 0 w 200"/>
                  <a:gd name="T1" fmla="*/ 0 h 200"/>
                  <a:gd name="T2" fmla="*/ 0 w 200"/>
                  <a:gd name="T3" fmla="*/ 0 h 200"/>
                  <a:gd name="T4" fmla="*/ 0 w 200"/>
                  <a:gd name="T5" fmla="*/ 0 h 200"/>
                  <a:gd name="T6" fmla="*/ 0 w 200"/>
                  <a:gd name="T7" fmla="*/ 0 h 200"/>
                  <a:gd name="T8" fmla="*/ 0 w 200"/>
                  <a:gd name="T9" fmla="*/ 0 h 200"/>
                  <a:gd name="T10" fmla="*/ 0 w 200"/>
                  <a:gd name="T11" fmla="*/ 0 h 200"/>
                  <a:gd name="T12" fmla="*/ 0 w 200"/>
                  <a:gd name="T13" fmla="*/ 0 h 200"/>
                  <a:gd name="T14" fmla="*/ 0 w 200"/>
                  <a:gd name="T15" fmla="*/ 0 h 200"/>
                  <a:gd name="T16" fmla="*/ 0 w 200"/>
                  <a:gd name="T17" fmla="*/ 0 h 200"/>
                  <a:gd name="T18" fmla="*/ 0 w 200"/>
                  <a:gd name="T19" fmla="*/ 0 h 200"/>
                  <a:gd name="T20" fmla="*/ 0 w 200"/>
                  <a:gd name="T21" fmla="*/ 0 h 200"/>
                  <a:gd name="T22" fmla="*/ 0 w 200"/>
                  <a:gd name="T23" fmla="*/ 0 h 200"/>
                  <a:gd name="T24" fmla="*/ 0 w 200"/>
                  <a:gd name="T25" fmla="*/ 0 h 200"/>
                  <a:gd name="T26" fmla="*/ 0 w 200"/>
                  <a:gd name="T27" fmla="*/ 0 h 200"/>
                  <a:gd name="T28" fmla="*/ 0 w 200"/>
                  <a:gd name="T29" fmla="*/ 0 h 200"/>
                  <a:gd name="T30" fmla="*/ 0 w 200"/>
                  <a:gd name="T31" fmla="*/ 0 h 200"/>
                  <a:gd name="T32" fmla="*/ 0 w 200"/>
                  <a:gd name="T33" fmla="*/ 0 h 200"/>
                  <a:gd name="T34" fmla="*/ 0 w 200"/>
                  <a:gd name="T35" fmla="*/ 0 h 200"/>
                  <a:gd name="T36" fmla="*/ 0 w 200"/>
                  <a:gd name="T37" fmla="*/ 0 h 200"/>
                  <a:gd name="T38" fmla="*/ 0 w 200"/>
                  <a:gd name="T39" fmla="*/ 0 h 200"/>
                  <a:gd name="T40" fmla="*/ 0 w 200"/>
                  <a:gd name="T41" fmla="*/ 0 h 200"/>
                  <a:gd name="T42" fmla="*/ 0 w 200"/>
                  <a:gd name="T43" fmla="*/ 0 h 200"/>
                  <a:gd name="T44" fmla="*/ 0 w 200"/>
                  <a:gd name="T45" fmla="*/ 0 h 200"/>
                  <a:gd name="T46" fmla="*/ 0 w 200"/>
                  <a:gd name="T47" fmla="*/ 0 h 200"/>
                  <a:gd name="T48" fmla="*/ 0 w 200"/>
                  <a:gd name="T49" fmla="*/ 0 h 200"/>
                  <a:gd name="T50" fmla="*/ 0 w 200"/>
                  <a:gd name="T51" fmla="*/ 0 h 200"/>
                  <a:gd name="T52" fmla="*/ 0 w 200"/>
                  <a:gd name="T53" fmla="*/ 0 h 200"/>
                  <a:gd name="T54" fmla="*/ 0 w 200"/>
                  <a:gd name="T55" fmla="*/ 0 h 200"/>
                  <a:gd name="T56" fmla="*/ 0 w 200"/>
                  <a:gd name="T57" fmla="*/ 0 h 200"/>
                  <a:gd name="T58" fmla="*/ 0 w 200"/>
                  <a:gd name="T59" fmla="*/ 0 h 200"/>
                  <a:gd name="T60" fmla="*/ 0 w 200"/>
                  <a:gd name="T61" fmla="*/ 0 h 200"/>
                  <a:gd name="T62" fmla="*/ 0 w 200"/>
                  <a:gd name="T63" fmla="*/ 0 h 200"/>
                  <a:gd name="T64" fmla="*/ 0 w 200"/>
                  <a:gd name="T65" fmla="*/ 0 h 200"/>
                  <a:gd name="T66" fmla="*/ 0 w 200"/>
                  <a:gd name="T67" fmla="*/ 0 h 200"/>
                  <a:gd name="T68" fmla="*/ 0 w 200"/>
                  <a:gd name="T69" fmla="*/ 0 h 200"/>
                  <a:gd name="T70" fmla="*/ 0 w 200"/>
                  <a:gd name="T71" fmla="*/ 0 h 200"/>
                  <a:gd name="T72" fmla="*/ 0 w 200"/>
                  <a:gd name="T73" fmla="*/ 0 h 200"/>
                  <a:gd name="T74" fmla="*/ 0 w 200"/>
                  <a:gd name="T75" fmla="*/ 0 h 200"/>
                  <a:gd name="T76" fmla="*/ 0 w 200"/>
                  <a:gd name="T77" fmla="*/ 0 h 2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00"/>
                  <a:gd name="T118" fmla="*/ 0 h 200"/>
                  <a:gd name="T119" fmla="*/ 200 w 200"/>
                  <a:gd name="T120" fmla="*/ 200 h 20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00" h="200">
                    <a:moveTo>
                      <a:pt x="150" y="70"/>
                    </a:moveTo>
                    <a:lnTo>
                      <a:pt x="200" y="81"/>
                    </a:lnTo>
                    <a:lnTo>
                      <a:pt x="150" y="120"/>
                    </a:lnTo>
                    <a:lnTo>
                      <a:pt x="150" y="129"/>
                    </a:lnTo>
                    <a:lnTo>
                      <a:pt x="151" y="140"/>
                    </a:lnTo>
                    <a:lnTo>
                      <a:pt x="152" y="149"/>
                    </a:lnTo>
                    <a:lnTo>
                      <a:pt x="154" y="158"/>
                    </a:lnTo>
                    <a:lnTo>
                      <a:pt x="156" y="165"/>
                    </a:lnTo>
                    <a:lnTo>
                      <a:pt x="158" y="174"/>
                    </a:lnTo>
                    <a:lnTo>
                      <a:pt x="159" y="181"/>
                    </a:lnTo>
                    <a:lnTo>
                      <a:pt x="160" y="189"/>
                    </a:lnTo>
                    <a:lnTo>
                      <a:pt x="100" y="140"/>
                    </a:lnTo>
                    <a:lnTo>
                      <a:pt x="31" y="200"/>
                    </a:lnTo>
                    <a:lnTo>
                      <a:pt x="32" y="188"/>
                    </a:lnTo>
                    <a:lnTo>
                      <a:pt x="36" y="178"/>
                    </a:lnTo>
                    <a:lnTo>
                      <a:pt x="43" y="167"/>
                    </a:lnTo>
                    <a:lnTo>
                      <a:pt x="50" y="158"/>
                    </a:lnTo>
                    <a:lnTo>
                      <a:pt x="57" y="147"/>
                    </a:lnTo>
                    <a:lnTo>
                      <a:pt x="63" y="136"/>
                    </a:lnTo>
                    <a:lnTo>
                      <a:pt x="69" y="123"/>
                    </a:lnTo>
                    <a:lnTo>
                      <a:pt x="71" y="110"/>
                    </a:lnTo>
                    <a:lnTo>
                      <a:pt x="0" y="81"/>
                    </a:lnTo>
                    <a:lnTo>
                      <a:pt x="10" y="76"/>
                    </a:lnTo>
                    <a:lnTo>
                      <a:pt x="21" y="75"/>
                    </a:lnTo>
                    <a:lnTo>
                      <a:pt x="30" y="75"/>
                    </a:lnTo>
                    <a:lnTo>
                      <a:pt x="38" y="75"/>
                    </a:lnTo>
                    <a:lnTo>
                      <a:pt x="46" y="74"/>
                    </a:lnTo>
                    <a:lnTo>
                      <a:pt x="55" y="74"/>
                    </a:lnTo>
                    <a:lnTo>
                      <a:pt x="62" y="72"/>
                    </a:lnTo>
                    <a:lnTo>
                      <a:pt x="71" y="70"/>
                    </a:lnTo>
                    <a:lnTo>
                      <a:pt x="110" y="0"/>
                    </a:lnTo>
                    <a:lnTo>
                      <a:pt x="115" y="8"/>
                    </a:lnTo>
                    <a:lnTo>
                      <a:pt x="120" y="19"/>
                    </a:lnTo>
                    <a:lnTo>
                      <a:pt x="123" y="30"/>
                    </a:lnTo>
                    <a:lnTo>
                      <a:pt x="126" y="41"/>
                    </a:lnTo>
                    <a:lnTo>
                      <a:pt x="128" y="51"/>
                    </a:lnTo>
                    <a:lnTo>
                      <a:pt x="133" y="61"/>
                    </a:lnTo>
                    <a:lnTo>
                      <a:pt x="139" y="66"/>
                    </a:lnTo>
                    <a:lnTo>
                      <a:pt x="150" y="7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0" name="Freeform 113"/>
              <p:cNvSpPr>
                <a:spLocks/>
              </p:cNvSpPr>
              <p:nvPr/>
            </p:nvSpPr>
            <p:spPr bwMode="auto">
              <a:xfrm>
                <a:off x="4376" y="1600"/>
                <a:ext cx="82" cy="82"/>
              </a:xfrm>
              <a:custGeom>
                <a:avLst/>
                <a:gdLst>
                  <a:gd name="T0" fmla="*/ 0 w 329"/>
                  <a:gd name="T1" fmla="*/ 0 h 328"/>
                  <a:gd name="T2" fmla="*/ 0 w 329"/>
                  <a:gd name="T3" fmla="*/ 0 h 328"/>
                  <a:gd name="T4" fmla="*/ 0 w 329"/>
                  <a:gd name="T5" fmla="*/ 0 h 328"/>
                  <a:gd name="T6" fmla="*/ 0 w 329"/>
                  <a:gd name="T7" fmla="*/ 0 h 328"/>
                  <a:gd name="T8" fmla="*/ 0 w 329"/>
                  <a:gd name="T9" fmla="*/ 0 h 328"/>
                  <a:gd name="T10" fmla="*/ 0 w 329"/>
                  <a:gd name="T11" fmla="*/ 0 h 328"/>
                  <a:gd name="T12" fmla="*/ 0 w 329"/>
                  <a:gd name="T13" fmla="*/ 0 h 328"/>
                  <a:gd name="T14" fmla="*/ 0 w 329"/>
                  <a:gd name="T15" fmla="*/ 0 h 328"/>
                  <a:gd name="T16" fmla="*/ 0 w 329"/>
                  <a:gd name="T17" fmla="*/ 0 h 328"/>
                  <a:gd name="T18" fmla="*/ 0 w 329"/>
                  <a:gd name="T19" fmla="*/ 0 h 328"/>
                  <a:gd name="T20" fmla="*/ 0 w 329"/>
                  <a:gd name="T21" fmla="*/ 0 h 328"/>
                  <a:gd name="T22" fmla="*/ 0 w 329"/>
                  <a:gd name="T23" fmla="*/ 0 h 328"/>
                  <a:gd name="T24" fmla="*/ 0 w 329"/>
                  <a:gd name="T25" fmla="*/ 0 h 328"/>
                  <a:gd name="T26" fmla="*/ 0 w 329"/>
                  <a:gd name="T27" fmla="*/ 0 h 328"/>
                  <a:gd name="T28" fmla="*/ 0 w 329"/>
                  <a:gd name="T29" fmla="*/ 0 h 328"/>
                  <a:gd name="T30" fmla="*/ 0 w 329"/>
                  <a:gd name="T31" fmla="*/ 0 h 328"/>
                  <a:gd name="T32" fmla="*/ 0 w 329"/>
                  <a:gd name="T33" fmla="*/ 0 h 328"/>
                  <a:gd name="T34" fmla="*/ 0 w 329"/>
                  <a:gd name="T35" fmla="*/ 0 h 328"/>
                  <a:gd name="T36" fmla="*/ 0 w 329"/>
                  <a:gd name="T37" fmla="*/ 0 h 328"/>
                  <a:gd name="T38" fmla="*/ 0 w 329"/>
                  <a:gd name="T39" fmla="*/ 0 h 328"/>
                  <a:gd name="T40" fmla="*/ 0 w 329"/>
                  <a:gd name="T41" fmla="*/ 0 h 328"/>
                  <a:gd name="T42" fmla="*/ 0 w 329"/>
                  <a:gd name="T43" fmla="*/ 0 h 328"/>
                  <a:gd name="T44" fmla="*/ 0 w 329"/>
                  <a:gd name="T45" fmla="*/ 0 h 328"/>
                  <a:gd name="T46" fmla="*/ 0 w 329"/>
                  <a:gd name="T47" fmla="*/ 0 h 328"/>
                  <a:gd name="T48" fmla="*/ 0 w 329"/>
                  <a:gd name="T49" fmla="*/ 0 h 328"/>
                  <a:gd name="T50" fmla="*/ 0 w 329"/>
                  <a:gd name="T51" fmla="*/ 0 h 328"/>
                  <a:gd name="T52" fmla="*/ 0 w 329"/>
                  <a:gd name="T53" fmla="*/ 0 h 328"/>
                  <a:gd name="T54" fmla="*/ 0 w 329"/>
                  <a:gd name="T55" fmla="*/ 0 h 328"/>
                  <a:gd name="T56" fmla="*/ 0 w 329"/>
                  <a:gd name="T57" fmla="*/ 0 h 328"/>
                  <a:gd name="T58" fmla="*/ 0 w 329"/>
                  <a:gd name="T59" fmla="*/ 0 h 328"/>
                  <a:gd name="T60" fmla="*/ 0 w 329"/>
                  <a:gd name="T61" fmla="*/ 0 h 328"/>
                  <a:gd name="T62" fmla="*/ 0 w 329"/>
                  <a:gd name="T63" fmla="*/ 0 h 328"/>
                  <a:gd name="T64" fmla="*/ 0 w 329"/>
                  <a:gd name="T65" fmla="*/ 0 h 328"/>
                  <a:gd name="T66" fmla="*/ 0 w 329"/>
                  <a:gd name="T67" fmla="*/ 0 h 328"/>
                  <a:gd name="T68" fmla="*/ 0 w 329"/>
                  <a:gd name="T69" fmla="*/ 0 h 328"/>
                  <a:gd name="T70" fmla="*/ 0 w 329"/>
                  <a:gd name="T71" fmla="*/ 0 h 328"/>
                  <a:gd name="T72" fmla="*/ 0 w 329"/>
                  <a:gd name="T73" fmla="*/ 0 h 328"/>
                  <a:gd name="T74" fmla="*/ 0 w 329"/>
                  <a:gd name="T75" fmla="*/ 0 h 328"/>
                  <a:gd name="T76" fmla="*/ 0 w 329"/>
                  <a:gd name="T77" fmla="*/ 0 h 328"/>
                  <a:gd name="T78" fmla="*/ 0 w 329"/>
                  <a:gd name="T79" fmla="*/ 0 h 328"/>
                  <a:gd name="T80" fmla="*/ 0 w 329"/>
                  <a:gd name="T81" fmla="*/ 0 h 328"/>
                  <a:gd name="T82" fmla="*/ 0 w 329"/>
                  <a:gd name="T83" fmla="*/ 0 h 328"/>
                  <a:gd name="T84" fmla="*/ 0 w 329"/>
                  <a:gd name="T85" fmla="*/ 0 h 328"/>
                  <a:gd name="T86" fmla="*/ 0 w 329"/>
                  <a:gd name="T87" fmla="*/ 0 h 328"/>
                  <a:gd name="T88" fmla="*/ 0 w 329"/>
                  <a:gd name="T89" fmla="*/ 0 h 328"/>
                  <a:gd name="T90" fmla="*/ 0 w 329"/>
                  <a:gd name="T91" fmla="*/ 0 h 328"/>
                  <a:gd name="T92" fmla="*/ 0 w 329"/>
                  <a:gd name="T93" fmla="*/ 0 h 328"/>
                  <a:gd name="T94" fmla="*/ 0 w 329"/>
                  <a:gd name="T95" fmla="*/ 0 h 328"/>
                  <a:gd name="T96" fmla="*/ 0 w 329"/>
                  <a:gd name="T97" fmla="*/ 0 h 328"/>
                  <a:gd name="T98" fmla="*/ 0 w 329"/>
                  <a:gd name="T99" fmla="*/ 0 h 328"/>
                  <a:gd name="T100" fmla="*/ 0 w 329"/>
                  <a:gd name="T101" fmla="*/ 0 h 328"/>
                  <a:gd name="T102" fmla="*/ 0 w 329"/>
                  <a:gd name="T103" fmla="*/ 0 h 328"/>
                  <a:gd name="T104" fmla="*/ 0 w 329"/>
                  <a:gd name="T105" fmla="*/ 0 h 328"/>
                  <a:gd name="T106" fmla="*/ 0 w 329"/>
                  <a:gd name="T107" fmla="*/ 0 h 328"/>
                  <a:gd name="T108" fmla="*/ 0 w 329"/>
                  <a:gd name="T109" fmla="*/ 0 h 3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9"/>
                  <a:gd name="T166" fmla="*/ 0 h 328"/>
                  <a:gd name="T167" fmla="*/ 329 w 329"/>
                  <a:gd name="T168" fmla="*/ 328 h 3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9" h="328">
                    <a:moveTo>
                      <a:pt x="120" y="0"/>
                    </a:moveTo>
                    <a:lnTo>
                      <a:pt x="120" y="14"/>
                    </a:lnTo>
                    <a:lnTo>
                      <a:pt x="121" y="30"/>
                    </a:lnTo>
                    <a:lnTo>
                      <a:pt x="121" y="46"/>
                    </a:lnTo>
                    <a:lnTo>
                      <a:pt x="122" y="63"/>
                    </a:lnTo>
                    <a:lnTo>
                      <a:pt x="121" y="78"/>
                    </a:lnTo>
                    <a:lnTo>
                      <a:pt x="119" y="93"/>
                    </a:lnTo>
                    <a:lnTo>
                      <a:pt x="115" y="106"/>
                    </a:lnTo>
                    <a:lnTo>
                      <a:pt x="110" y="119"/>
                    </a:lnTo>
                    <a:lnTo>
                      <a:pt x="0" y="159"/>
                    </a:lnTo>
                    <a:lnTo>
                      <a:pt x="90" y="219"/>
                    </a:lnTo>
                    <a:lnTo>
                      <a:pt x="93" y="232"/>
                    </a:lnTo>
                    <a:lnTo>
                      <a:pt x="94" y="246"/>
                    </a:lnTo>
                    <a:lnTo>
                      <a:pt x="94" y="259"/>
                    </a:lnTo>
                    <a:lnTo>
                      <a:pt x="94" y="272"/>
                    </a:lnTo>
                    <a:lnTo>
                      <a:pt x="91" y="283"/>
                    </a:lnTo>
                    <a:lnTo>
                      <a:pt x="91" y="295"/>
                    </a:lnTo>
                    <a:lnTo>
                      <a:pt x="90" y="307"/>
                    </a:lnTo>
                    <a:lnTo>
                      <a:pt x="90" y="319"/>
                    </a:lnTo>
                    <a:lnTo>
                      <a:pt x="103" y="312"/>
                    </a:lnTo>
                    <a:lnTo>
                      <a:pt x="114" y="306"/>
                    </a:lnTo>
                    <a:lnTo>
                      <a:pt x="123" y="296"/>
                    </a:lnTo>
                    <a:lnTo>
                      <a:pt x="133" y="287"/>
                    </a:lnTo>
                    <a:lnTo>
                      <a:pt x="140" y="276"/>
                    </a:lnTo>
                    <a:lnTo>
                      <a:pt x="149" y="267"/>
                    </a:lnTo>
                    <a:lnTo>
                      <a:pt x="159" y="257"/>
                    </a:lnTo>
                    <a:lnTo>
                      <a:pt x="170" y="249"/>
                    </a:lnTo>
                    <a:lnTo>
                      <a:pt x="269" y="328"/>
                    </a:lnTo>
                    <a:lnTo>
                      <a:pt x="274" y="320"/>
                    </a:lnTo>
                    <a:lnTo>
                      <a:pt x="277" y="311"/>
                    </a:lnTo>
                    <a:lnTo>
                      <a:pt x="277" y="302"/>
                    </a:lnTo>
                    <a:lnTo>
                      <a:pt x="275" y="294"/>
                    </a:lnTo>
                    <a:lnTo>
                      <a:pt x="270" y="284"/>
                    </a:lnTo>
                    <a:lnTo>
                      <a:pt x="267" y="274"/>
                    </a:lnTo>
                    <a:lnTo>
                      <a:pt x="263" y="266"/>
                    </a:lnTo>
                    <a:lnTo>
                      <a:pt x="260" y="259"/>
                    </a:lnTo>
                    <a:lnTo>
                      <a:pt x="229" y="209"/>
                    </a:lnTo>
                    <a:lnTo>
                      <a:pt x="241" y="198"/>
                    </a:lnTo>
                    <a:lnTo>
                      <a:pt x="254" y="189"/>
                    </a:lnTo>
                    <a:lnTo>
                      <a:pt x="267" y="180"/>
                    </a:lnTo>
                    <a:lnTo>
                      <a:pt x="282" y="172"/>
                    </a:lnTo>
                    <a:lnTo>
                      <a:pt x="295" y="163"/>
                    </a:lnTo>
                    <a:lnTo>
                      <a:pt x="308" y="154"/>
                    </a:lnTo>
                    <a:lnTo>
                      <a:pt x="319" y="143"/>
                    </a:lnTo>
                    <a:lnTo>
                      <a:pt x="329" y="130"/>
                    </a:lnTo>
                    <a:lnTo>
                      <a:pt x="317" y="126"/>
                    </a:lnTo>
                    <a:lnTo>
                      <a:pt x="306" y="123"/>
                    </a:lnTo>
                    <a:lnTo>
                      <a:pt x="294" y="120"/>
                    </a:lnTo>
                    <a:lnTo>
                      <a:pt x="283" y="120"/>
                    </a:lnTo>
                    <a:lnTo>
                      <a:pt x="271" y="119"/>
                    </a:lnTo>
                    <a:lnTo>
                      <a:pt x="261" y="119"/>
                    </a:lnTo>
                    <a:lnTo>
                      <a:pt x="250" y="119"/>
                    </a:lnTo>
                    <a:lnTo>
                      <a:pt x="239" y="119"/>
                    </a:lnTo>
                    <a:lnTo>
                      <a:pt x="129" y="0"/>
                    </a:lnTo>
                    <a:lnTo>
                      <a:pt x="1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1" name="Freeform 114"/>
              <p:cNvSpPr>
                <a:spLocks/>
              </p:cNvSpPr>
              <p:nvPr/>
            </p:nvSpPr>
            <p:spPr bwMode="auto">
              <a:xfrm>
                <a:off x="4386" y="1610"/>
                <a:ext cx="62" cy="60"/>
              </a:xfrm>
              <a:custGeom>
                <a:avLst/>
                <a:gdLst>
                  <a:gd name="T0" fmla="*/ 0 w 249"/>
                  <a:gd name="T1" fmla="*/ 0 h 239"/>
                  <a:gd name="T2" fmla="*/ 0 w 249"/>
                  <a:gd name="T3" fmla="*/ 0 h 239"/>
                  <a:gd name="T4" fmla="*/ 0 w 249"/>
                  <a:gd name="T5" fmla="*/ 0 h 239"/>
                  <a:gd name="T6" fmla="*/ 0 w 249"/>
                  <a:gd name="T7" fmla="*/ 0 h 239"/>
                  <a:gd name="T8" fmla="*/ 0 w 249"/>
                  <a:gd name="T9" fmla="*/ 0 h 239"/>
                  <a:gd name="T10" fmla="*/ 0 w 249"/>
                  <a:gd name="T11" fmla="*/ 0 h 239"/>
                  <a:gd name="T12" fmla="*/ 0 w 249"/>
                  <a:gd name="T13" fmla="*/ 0 h 239"/>
                  <a:gd name="T14" fmla="*/ 0 w 249"/>
                  <a:gd name="T15" fmla="*/ 0 h 239"/>
                  <a:gd name="T16" fmla="*/ 0 w 249"/>
                  <a:gd name="T17" fmla="*/ 0 h 239"/>
                  <a:gd name="T18" fmla="*/ 0 w 249"/>
                  <a:gd name="T19" fmla="*/ 0 h 239"/>
                  <a:gd name="T20" fmla="*/ 0 w 249"/>
                  <a:gd name="T21" fmla="*/ 0 h 239"/>
                  <a:gd name="T22" fmla="*/ 0 w 249"/>
                  <a:gd name="T23" fmla="*/ 0 h 239"/>
                  <a:gd name="T24" fmla="*/ 0 w 249"/>
                  <a:gd name="T25" fmla="*/ 0 h 239"/>
                  <a:gd name="T26" fmla="*/ 0 w 249"/>
                  <a:gd name="T27" fmla="*/ 0 h 239"/>
                  <a:gd name="T28" fmla="*/ 0 w 249"/>
                  <a:gd name="T29" fmla="*/ 0 h 239"/>
                  <a:gd name="T30" fmla="*/ 0 w 249"/>
                  <a:gd name="T31" fmla="*/ 0 h 239"/>
                  <a:gd name="T32" fmla="*/ 0 w 249"/>
                  <a:gd name="T33" fmla="*/ 0 h 239"/>
                  <a:gd name="T34" fmla="*/ 0 w 249"/>
                  <a:gd name="T35" fmla="*/ 0 h 239"/>
                  <a:gd name="T36" fmla="*/ 0 w 249"/>
                  <a:gd name="T37" fmla="*/ 0 h 239"/>
                  <a:gd name="T38" fmla="*/ 0 w 249"/>
                  <a:gd name="T39" fmla="*/ 0 h 239"/>
                  <a:gd name="T40" fmla="*/ 0 w 249"/>
                  <a:gd name="T41" fmla="*/ 0 h 239"/>
                  <a:gd name="T42" fmla="*/ 0 w 249"/>
                  <a:gd name="T43" fmla="*/ 0 h 239"/>
                  <a:gd name="T44" fmla="*/ 0 w 249"/>
                  <a:gd name="T45" fmla="*/ 0 h 239"/>
                  <a:gd name="T46" fmla="*/ 0 w 249"/>
                  <a:gd name="T47" fmla="*/ 0 h 239"/>
                  <a:gd name="T48" fmla="*/ 0 w 249"/>
                  <a:gd name="T49" fmla="*/ 0 h 239"/>
                  <a:gd name="T50" fmla="*/ 0 w 249"/>
                  <a:gd name="T51" fmla="*/ 0 h 239"/>
                  <a:gd name="T52" fmla="*/ 0 w 249"/>
                  <a:gd name="T53" fmla="*/ 0 h 239"/>
                  <a:gd name="T54" fmla="*/ 0 w 249"/>
                  <a:gd name="T55" fmla="*/ 0 h 239"/>
                  <a:gd name="T56" fmla="*/ 0 w 249"/>
                  <a:gd name="T57" fmla="*/ 0 h 239"/>
                  <a:gd name="T58" fmla="*/ 0 w 249"/>
                  <a:gd name="T59" fmla="*/ 0 h 239"/>
                  <a:gd name="T60" fmla="*/ 0 w 249"/>
                  <a:gd name="T61" fmla="*/ 0 h 239"/>
                  <a:gd name="T62" fmla="*/ 0 w 249"/>
                  <a:gd name="T63" fmla="*/ 0 h 239"/>
                  <a:gd name="T64" fmla="*/ 0 w 249"/>
                  <a:gd name="T65" fmla="*/ 0 h 239"/>
                  <a:gd name="T66" fmla="*/ 0 w 249"/>
                  <a:gd name="T67" fmla="*/ 0 h 239"/>
                  <a:gd name="T68" fmla="*/ 0 w 249"/>
                  <a:gd name="T69" fmla="*/ 0 h 239"/>
                  <a:gd name="T70" fmla="*/ 0 w 249"/>
                  <a:gd name="T71" fmla="*/ 0 h 239"/>
                  <a:gd name="T72" fmla="*/ 0 w 249"/>
                  <a:gd name="T73" fmla="*/ 0 h 239"/>
                  <a:gd name="T74" fmla="*/ 0 w 249"/>
                  <a:gd name="T75" fmla="*/ 0 h 239"/>
                  <a:gd name="T76" fmla="*/ 0 w 249"/>
                  <a:gd name="T77" fmla="*/ 0 h 23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9"/>
                  <a:gd name="T118" fmla="*/ 0 h 239"/>
                  <a:gd name="T119" fmla="*/ 249 w 249"/>
                  <a:gd name="T120" fmla="*/ 239 h 23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9" h="239">
                    <a:moveTo>
                      <a:pt x="89" y="100"/>
                    </a:moveTo>
                    <a:lnTo>
                      <a:pt x="77" y="103"/>
                    </a:lnTo>
                    <a:lnTo>
                      <a:pt x="67" y="106"/>
                    </a:lnTo>
                    <a:lnTo>
                      <a:pt x="55" y="110"/>
                    </a:lnTo>
                    <a:lnTo>
                      <a:pt x="45" y="114"/>
                    </a:lnTo>
                    <a:lnTo>
                      <a:pt x="33" y="117"/>
                    </a:lnTo>
                    <a:lnTo>
                      <a:pt x="22" y="121"/>
                    </a:lnTo>
                    <a:lnTo>
                      <a:pt x="10" y="125"/>
                    </a:lnTo>
                    <a:lnTo>
                      <a:pt x="0" y="129"/>
                    </a:lnTo>
                    <a:lnTo>
                      <a:pt x="70" y="169"/>
                    </a:lnTo>
                    <a:lnTo>
                      <a:pt x="80" y="239"/>
                    </a:lnTo>
                    <a:lnTo>
                      <a:pt x="86" y="231"/>
                    </a:lnTo>
                    <a:lnTo>
                      <a:pt x="93" y="223"/>
                    </a:lnTo>
                    <a:lnTo>
                      <a:pt x="98" y="216"/>
                    </a:lnTo>
                    <a:lnTo>
                      <a:pt x="105" y="208"/>
                    </a:lnTo>
                    <a:lnTo>
                      <a:pt x="110" y="201"/>
                    </a:lnTo>
                    <a:lnTo>
                      <a:pt x="115" y="193"/>
                    </a:lnTo>
                    <a:lnTo>
                      <a:pt x="122" y="185"/>
                    </a:lnTo>
                    <a:lnTo>
                      <a:pt x="130" y="179"/>
                    </a:lnTo>
                    <a:lnTo>
                      <a:pt x="189" y="229"/>
                    </a:lnTo>
                    <a:lnTo>
                      <a:pt x="187" y="220"/>
                    </a:lnTo>
                    <a:lnTo>
                      <a:pt x="184" y="213"/>
                    </a:lnTo>
                    <a:lnTo>
                      <a:pt x="178" y="204"/>
                    </a:lnTo>
                    <a:lnTo>
                      <a:pt x="174" y="196"/>
                    </a:lnTo>
                    <a:lnTo>
                      <a:pt x="167" y="185"/>
                    </a:lnTo>
                    <a:lnTo>
                      <a:pt x="163" y="175"/>
                    </a:lnTo>
                    <a:lnTo>
                      <a:pt x="160" y="163"/>
                    </a:lnTo>
                    <a:lnTo>
                      <a:pt x="160" y="150"/>
                    </a:lnTo>
                    <a:lnTo>
                      <a:pt x="249" y="100"/>
                    </a:lnTo>
                    <a:lnTo>
                      <a:pt x="189" y="100"/>
                    </a:lnTo>
                    <a:lnTo>
                      <a:pt x="179" y="85"/>
                    </a:lnTo>
                    <a:lnTo>
                      <a:pt x="171" y="72"/>
                    </a:lnTo>
                    <a:lnTo>
                      <a:pt x="159" y="60"/>
                    </a:lnTo>
                    <a:lnTo>
                      <a:pt x="148" y="50"/>
                    </a:lnTo>
                    <a:lnTo>
                      <a:pt x="135" y="38"/>
                    </a:lnTo>
                    <a:lnTo>
                      <a:pt x="123" y="26"/>
                    </a:lnTo>
                    <a:lnTo>
                      <a:pt x="110" y="13"/>
                    </a:lnTo>
                    <a:lnTo>
                      <a:pt x="100" y="0"/>
                    </a:lnTo>
                    <a:lnTo>
                      <a:pt x="89" y="10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2" name="Freeform 115"/>
              <p:cNvSpPr>
                <a:spLocks/>
              </p:cNvSpPr>
              <p:nvPr/>
            </p:nvSpPr>
            <p:spPr bwMode="auto">
              <a:xfrm>
                <a:off x="3786" y="1884"/>
                <a:ext cx="92" cy="89"/>
              </a:xfrm>
              <a:custGeom>
                <a:avLst/>
                <a:gdLst>
                  <a:gd name="T0" fmla="*/ 0 w 368"/>
                  <a:gd name="T1" fmla="*/ 0 h 359"/>
                  <a:gd name="T2" fmla="*/ 0 w 368"/>
                  <a:gd name="T3" fmla="*/ 0 h 359"/>
                  <a:gd name="T4" fmla="*/ 0 w 368"/>
                  <a:gd name="T5" fmla="*/ 0 h 359"/>
                  <a:gd name="T6" fmla="*/ 0 w 368"/>
                  <a:gd name="T7" fmla="*/ 0 h 359"/>
                  <a:gd name="T8" fmla="*/ 0 w 368"/>
                  <a:gd name="T9" fmla="*/ 0 h 359"/>
                  <a:gd name="T10" fmla="*/ 0 w 368"/>
                  <a:gd name="T11" fmla="*/ 0 h 359"/>
                  <a:gd name="T12" fmla="*/ 0 w 368"/>
                  <a:gd name="T13" fmla="*/ 0 h 359"/>
                  <a:gd name="T14" fmla="*/ 0 w 368"/>
                  <a:gd name="T15" fmla="*/ 0 h 359"/>
                  <a:gd name="T16" fmla="*/ 0 w 368"/>
                  <a:gd name="T17" fmla="*/ 0 h 359"/>
                  <a:gd name="T18" fmla="*/ 0 w 368"/>
                  <a:gd name="T19" fmla="*/ 0 h 359"/>
                  <a:gd name="T20" fmla="*/ 0 w 368"/>
                  <a:gd name="T21" fmla="*/ 0 h 359"/>
                  <a:gd name="T22" fmla="*/ 0 w 368"/>
                  <a:gd name="T23" fmla="*/ 0 h 359"/>
                  <a:gd name="T24" fmla="*/ 0 w 368"/>
                  <a:gd name="T25" fmla="*/ 0 h 359"/>
                  <a:gd name="T26" fmla="*/ 0 w 368"/>
                  <a:gd name="T27" fmla="*/ 0 h 359"/>
                  <a:gd name="T28" fmla="*/ 0 w 368"/>
                  <a:gd name="T29" fmla="*/ 0 h 359"/>
                  <a:gd name="T30" fmla="*/ 0 w 368"/>
                  <a:gd name="T31" fmla="*/ 0 h 359"/>
                  <a:gd name="T32" fmla="*/ 0 w 368"/>
                  <a:gd name="T33" fmla="*/ 0 h 359"/>
                  <a:gd name="T34" fmla="*/ 0 w 368"/>
                  <a:gd name="T35" fmla="*/ 0 h 359"/>
                  <a:gd name="T36" fmla="*/ 0 w 368"/>
                  <a:gd name="T37" fmla="*/ 0 h 359"/>
                  <a:gd name="T38" fmla="*/ 0 w 368"/>
                  <a:gd name="T39" fmla="*/ 0 h 359"/>
                  <a:gd name="T40" fmla="*/ 0 w 368"/>
                  <a:gd name="T41" fmla="*/ 0 h 359"/>
                  <a:gd name="T42" fmla="*/ 0 w 368"/>
                  <a:gd name="T43" fmla="*/ 0 h 359"/>
                  <a:gd name="T44" fmla="*/ 0 w 368"/>
                  <a:gd name="T45" fmla="*/ 0 h 359"/>
                  <a:gd name="T46" fmla="*/ 0 w 368"/>
                  <a:gd name="T47" fmla="*/ 0 h 359"/>
                  <a:gd name="T48" fmla="*/ 0 w 368"/>
                  <a:gd name="T49" fmla="*/ 0 h 359"/>
                  <a:gd name="T50" fmla="*/ 0 w 368"/>
                  <a:gd name="T51" fmla="*/ 0 h 359"/>
                  <a:gd name="T52" fmla="*/ 0 w 368"/>
                  <a:gd name="T53" fmla="*/ 0 h 359"/>
                  <a:gd name="T54" fmla="*/ 0 w 368"/>
                  <a:gd name="T55" fmla="*/ 0 h 359"/>
                  <a:gd name="T56" fmla="*/ 0 w 368"/>
                  <a:gd name="T57" fmla="*/ 0 h 359"/>
                  <a:gd name="T58" fmla="*/ 0 w 368"/>
                  <a:gd name="T59" fmla="*/ 0 h 359"/>
                  <a:gd name="T60" fmla="*/ 0 w 368"/>
                  <a:gd name="T61" fmla="*/ 0 h 359"/>
                  <a:gd name="T62" fmla="*/ 0 w 368"/>
                  <a:gd name="T63" fmla="*/ 0 h 359"/>
                  <a:gd name="T64" fmla="*/ 0 w 368"/>
                  <a:gd name="T65" fmla="*/ 0 h 359"/>
                  <a:gd name="T66" fmla="*/ 0 w 368"/>
                  <a:gd name="T67" fmla="*/ 0 h 3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8"/>
                  <a:gd name="T103" fmla="*/ 0 h 359"/>
                  <a:gd name="T104" fmla="*/ 368 w 368"/>
                  <a:gd name="T105" fmla="*/ 359 h 35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8" h="359">
                    <a:moveTo>
                      <a:pt x="249" y="21"/>
                    </a:moveTo>
                    <a:lnTo>
                      <a:pt x="249" y="35"/>
                    </a:lnTo>
                    <a:lnTo>
                      <a:pt x="249" y="51"/>
                    </a:lnTo>
                    <a:lnTo>
                      <a:pt x="249" y="66"/>
                    </a:lnTo>
                    <a:lnTo>
                      <a:pt x="252" y="82"/>
                    </a:lnTo>
                    <a:lnTo>
                      <a:pt x="254" y="96"/>
                    </a:lnTo>
                    <a:lnTo>
                      <a:pt x="259" y="109"/>
                    </a:lnTo>
                    <a:lnTo>
                      <a:pt x="267" y="121"/>
                    </a:lnTo>
                    <a:lnTo>
                      <a:pt x="278" y="130"/>
                    </a:lnTo>
                    <a:lnTo>
                      <a:pt x="292" y="130"/>
                    </a:lnTo>
                    <a:lnTo>
                      <a:pt x="307" y="132"/>
                    </a:lnTo>
                    <a:lnTo>
                      <a:pt x="320" y="134"/>
                    </a:lnTo>
                    <a:lnTo>
                      <a:pt x="334" y="138"/>
                    </a:lnTo>
                    <a:lnTo>
                      <a:pt x="345" y="142"/>
                    </a:lnTo>
                    <a:lnTo>
                      <a:pt x="355" y="150"/>
                    </a:lnTo>
                    <a:lnTo>
                      <a:pt x="361" y="159"/>
                    </a:lnTo>
                    <a:lnTo>
                      <a:pt x="368" y="169"/>
                    </a:lnTo>
                    <a:lnTo>
                      <a:pt x="278" y="229"/>
                    </a:lnTo>
                    <a:lnTo>
                      <a:pt x="278" y="243"/>
                    </a:lnTo>
                    <a:lnTo>
                      <a:pt x="280" y="258"/>
                    </a:lnTo>
                    <a:lnTo>
                      <a:pt x="283" y="274"/>
                    </a:lnTo>
                    <a:lnTo>
                      <a:pt x="287" y="289"/>
                    </a:lnTo>
                    <a:lnTo>
                      <a:pt x="289" y="303"/>
                    </a:lnTo>
                    <a:lnTo>
                      <a:pt x="291" y="318"/>
                    </a:lnTo>
                    <a:lnTo>
                      <a:pt x="290" y="333"/>
                    </a:lnTo>
                    <a:lnTo>
                      <a:pt x="289" y="348"/>
                    </a:lnTo>
                    <a:lnTo>
                      <a:pt x="272" y="346"/>
                    </a:lnTo>
                    <a:lnTo>
                      <a:pt x="259" y="343"/>
                    </a:lnTo>
                    <a:lnTo>
                      <a:pt x="246" y="337"/>
                    </a:lnTo>
                    <a:lnTo>
                      <a:pt x="235" y="330"/>
                    </a:lnTo>
                    <a:lnTo>
                      <a:pt x="221" y="320"/>
                    </a:lnTo>
                    <a:lnTo>
                      <a:pt x="211" y="310"/>
                    </a:lnTo>
                    <a:lnTo>
                      <a:pt x="199" y="300"/>
                    </a:lnTo>
                    <a:lnTo>
                      <a:pt x="189" y="289"/>
                    </a:lnTo>
                    <a:lnTo>
                      <a:pt x="173" y="296"/>
                    </a:lnTo>
                    <a:lnTo>
                      <a:pt x="160" y="306"/>
                    </a:lnTo>
                    <a:lnTo>
                      <a:pt x="147" y="316"/>
                    </a:lnTo>
                    <a:lnTo>
                      <a:pt x="134" y="327"/>
                    </a:lnTo>
                    <a:lnTo>
                      <a:pt x="120" y="337"/>
                    </a:lnTo>
                    <a:lnTo>
                      <a:pt x="107" y="346"/>
                    </a:lnTo>
                    <a:lnTo>
                      <a:pt x="92" y="353"/>
                    </a:lnTo>
                    <a:lnTo>
                      <a:pt x="79" y="359"/>
                    </a:lnTo>
                    <a:lnTo>
                      <a:pt x="73" y="335"/>
                    </a:lnTo>
                    <a:lnTo>
                      <a:pt x="77" y="310"/>
                    </a:lnTo>
                    <a:lnTo>
                      <a:pt x="85" y="286"/>
                    </a:lnTo>
                    <a:lnTo>
                      <a:pt x="96" y="263"/>
                    </a:lnTo>
                    <a:lnTo>
                      <a:pt x="102" y="239"/>
                    </a:lnTo>
                    <a:lnTo>
                      <a:pt x="103" y="219"/>
                    </a:lnTo>
                    <a:lnTo>
                      <a:pt x="94" y="202"/>
                    </a:lnTo>
                    <a:lnTo>
                      <a:pt x="70" y="190"/>
                    </a:lnTo>
                    <a:lnTo>
                      <a:pt x="61" y="185"/>
                    </a:lnTo>
                    <a:lnTo>
                      <a:pt x="53" y="180"/>
                    </a:lnTo>
                    <a:lnTo>
                      <a:pt x="46" y="174"/>
                    </a:lnTo>
                    <a:lnTo>
                      <a:pt x="38" y="168"/>
                    </a:lnTo>
                    <a:lnTo>
                      <a:pt x="28" y="161"/>
                    </a:lnTo>
                    <a:lnTo>
                      <a:pt x="20" y="154"/>
                    </a:lnTo>
                    <a:lnTo>
                      <a:pt x="10" y="147"/>
                    </a:lnTo>
                    <a:lnTo>
                      <a:pt x="0" y="140"/>
                    </a:lnTo>
                    <a:lnTo>
                      <a:pt x="10" y="120"/>
                    </a:lnTo>
                    <a:lnTo>
                      <a:pt x="129" y="100"/>
                    </a:lnTo>
                    <a:lnTo>
                      <a:pt x="146" y="90"/>
                    </a:lnTo>
                    <a:lnTo>
                      <a:pt x="161" y="78"/>
                    </a:lnTo>
                    <a:lnTo>
                      <a:pt x="174" y="64"/>
                    </a:lnTo>
                    <a:lnTo>
                      <a:pt x="187" y="50"/>
                    </a:lnTo>
                    <a:lnTo>
                      <a:pt x="198" y="35"/>
                    </a:lnTo>
                    <a:lnTo>
                      <a:pt x="211" y="21"/>
                    </a:lnTo>
                    <a:lnTo>
                      <a:pt x="224" y="9"/>
                    </a:lnTo>
                    <a:lnTo>
                      <a:pt x="239" y="0"/>
                    </a:lnTo>
                    <a:lnTo>
                      <a:pt x="24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3" name="Freeform 116"/>
              <p:cNvSpPr>
                <a:spLocks/>
              </p:cNvSpPr>
              <p:nvPr/>
            </p:nvSpPr>
            <p:spPr bwMode="auto">
              <a:xfrm>
                <a:off x="3799" y="1896"/>
                <a:ext cx="72" cy="70"/>
              </a:xfrm>
              <a:custGeom>
                <a:avLst/>
                <a:gdLst>
                  <a:gd name="T0" fmla="*/ 0 w 289"/>
                  <a:gd name="T1" fmla="*/ 0 h 279"/>
                  <a:gd name="T2" fmla="*/ 0 w 289"/>
                  <a:gd name="T3" fmla="*/ 0 h 279"/>
                  <a:gd name="T4" fmla="*/ 0 w 289"/>
                  <a:gd name="T5" fmla="*/ 0 h 279"/>
                  <a:gd name="T6" fmla="*/ 0 w 289"/>
                  <a:gd name="T7" fmla="*/ 0 h 279"/>
                  <a:gd name="T8" fmla="*/ 0 w 289"/>
                  <a:gd name="T9" fmla="*/ 0 h 279"/>
                  <a:gd name="T10" fmla="*/ 0 w 289"/>
                  <a:gd name="T11" fmla="*/ 0 h 279"/>
                  <a:gd name="T12" fmla="*/ 0 w 289"/>
                  <a:gd name="T13" fmla="*/ 0 h 279"/>
                  <a:gd name="T14" fmla="*/ 0 w 289"/>
                  <a:gd name="T15" fmla="*/ 0 h 279"/>
                  <a:gd name="T16" fmla="*/ 0 w 289"/>
                  <a:gd name="T17" fmla="*/ 0 h 279"/>
                  <a:gd name="T18" fmla="*/ 0 w 289"/>
                  <a:gd name="T19" fmla="*/ 0 h 279"/>
                  <a:gd name="T20" fmla="*/ 0 w 289"/>
                  <a:gd name="T21" fmla="*/ 0 h 279"/>
                  <a:gd name="T22" fmla="*/ 0 w 289"/>
                  <a:gd name="T23" fmla="*/ 0 h 279"/>
                  <a:gd name="T24" fmla="*/ 0 w 289"/>
                  <a:gd name="T25" fmla="*/ 0 h 279"/>
                  <a:gd name="T26" fmla="*/ 0 w 289"/>
                  <a:gd name="T27" fmla="*/ 0 h 279"/>
                  <a:gd name="T28" fmla="*/ 0 w 289"/>
                  <a:gd name="T29" fmla="*/ 0 h 279"/>
                  <a:gd name="T30" fmla="*/ 0 w 289"/>
                  <a:gd name="T31" fmla="*/ 0 h 279"/>
                  <a:gd name="T32" fmla="*/ 0 w 289"/>
                  <a:gd name="T33" fmla="*/ 0 h 279"/>
                  <a:gd name="T34" fmla="*/ 0 w 289"/>
                  <a:gd name="T35" fmla="*/ 0 h 279"/>
                  <a:gd name="T36" fmla="*/ 0 w 289"/>
                  <a:gd name="T37" fmla="*/ 0 h 279"/>
                  <a:gd name="T38" fmla="*/ 0 w 289"/>
                  <a:gd name="T39" fmla="*/ 0 h 279"/>
                  <a:gd name="T40" fmla="*/ 0 w 289"/>
                  <a:gd name="T41" fmla="*/ 0 h 279"/>
                  <a:gd name="T42" fmla="*/ 0 w 289"/>
                  <a:gd name="T43" fmla="*/ 0 h 279"/>
                  <a:gd name="T44" fmla="*/ 0 w 289"/>
                  <a:gd name="T45" fmla="*/ 0 h 279"/>
                  <a:gd name="T46" fmla="*/ 0 w 289"/>
                  <a:gd name="T47" fmla="*/ 0 h 279"/>
                  <a:gd name="T48" fmla="*/ 0 w 289"/>
                  <a:gd name="T49" fmla="*/ 0 h 279"/>
                  <a:gd name="T50" fmla="*/ 0 w 289"/>
                  <a:gd name="T51" fmla="*/ 0 h 279"/>
                  <a:gd name="T52" fmla="*/ 0 w 289"/>
                  <a:gd name="T53" fmla="*/ 0 h 279"/>
                  <a:gd name="T54" fmla="*/ 0 w 289"/>
                  <a:gd name="T55" fmla="*/ 0 h 279"/>
                  <a:gd name="T56" fmla="*/ 0 w 289"/>
                  <a:gd name="T57" fmla="*/ 0 h 279"/>
                  <a:gd name="T58" fmla="*/ 0 w 289"/>
                  <a:gd name="T59" fmla="*/ 0 h 279"/>
                  <a:gd name="T60" fmla="*/ 0 w 289"/>
                  <a:gd name="T61" fmla="*/ 0 h 279"/>
                  <a:gd name="T62" fmla="*/ 0 w 289"/>
                  <a:gd name="T63" fmla="*/ 0 h 279"/>
                  <a:gd name="T64" fmla="*/ 0 w 289"/>
                  <a:gd name="T65" fmla="*/ 0 h 279"/>
                  <a:gd name="T66" fmla="*/ 0 w 289"/>
                  <a:gd name="T67" fmla="*/ 0 h 279"/>
                  <a:gd name="T68" fmla="*/ 0 w 289"/>
                  <a:gd name="T69" fmla="*/ 0 h 279"/>
                  <a:gd name="T70" fmla="*/ 0 w 289"/>
                  <a:gd name="T71" fmla="*/ 0 h 279"/>
                  <a:gd name="T72" fmla="*/ 0 w 289"/>
                  <a:gd name="T73" fmla="*/ 0 h 279"/>
                  <a:gd name="T74" fmla="*/ 0 w 289"/>
                  <a:gd name="T75" fmla="*/ 0 h 279"/>
                  <a:gd name="T76" fmla="*/ 0 w 289"/>
                  <a:gd name="T77" fmla="*/ 0 h 279"/>
                  <a:gd name="T78" fmla="*/ 0 w 289"/>
                  <a:gd name="T79" fmla="*/ 0 h 279"/>
                  <a:gd name="T80" fmla="*/ 0 w 289"/>
                  <a:gd name="T81" fmla="*/ 0 h 279"/>
                  <a:gd name="T82" fmla="*/ 0 w 289"/>
                  <a:gd name="T83" fmla="*/ 0 h 279"/>
                  <a:gd name="T84" fmla="*/ 0 w 289"/>
                  <a:gd name="T85" fmla="*/ 0 h 279"/>
                  <a:gd name="T86" fmla="*/ 0 w 289"/>
                  <a:gd name="T87" fmla="*/ 0 h 279"/>
                  <a:gd name="T88" fmla="*/ 0 w 289"/>
                  <a:gd name="T89" fmla="*/ 0 h 279"/>
                  <a:gd name="T90" fmla="*/ 0 w 289"/>
                  <a:gd name="T91" fmla="*/ 0 h 27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9"/>
                  <a:gd name="T139" fmla="*/ 0 h 279"/>
                  <a:gd name="T140" fmla="*/ 289 w 289"/>
                  <a:gd name="T141" fmla="*/ 279 h 27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9" h="279">
                    <a:moveTo>
                      <a:pt x="240" y="110"/>
                    </a:moveTo>
                    <a:lnTo>
                      <a:pt x="289" y="119"/>
                    </a:lnTo>
                    <a:lnTo>
                      <a:pt x="276" y="126"/>
                    </a:lnTo>
                    <a:lnTo>
                      <a:pt x="264" y="133"/>
                    </a:lnTo>
                    <a:lnTo>
                      <a:pt x="252" y="138"/>
                    </a:lnTo>
                    <a:lnTo>
                      <a:pt x="240" y="144"/>
                    </a:lnTo>
                    <a:lnTo>
                      <a:pt x="227" y="150"/>
                    </a:lnTo>
                    <a:lnTo>
                      <a:pt x="217" y="155"/>
                    </a:lnTo>
                    <a:lnTo>
                      <a:pt x="207" y="162"/>
                    </a:lnTo>
                    <a:lnTo>
                      <a:pt x="200" y="169"/>
                    </a:lnTo>
                    <a:lnTo>
                      <a:pt x="219" y="269"/>
                    </a:lnTo>
                    <a:lnTo>
                      <a:pt x="205" y="263"/>
                    </a:lnTo>
                    <a:lnTo>
                      <a:pt x="192" y="256"/>
                    </a:lnTo>
                    <a:lnTo>
                      <a:pt x="180" y="246"/>
                    </a:lnTo>
                    <a:lnTo>
                      <a:pt x="170" y="238"/>
                    </a:lnTo>
                    <a:lnTo>
                      <a:pt x="159" y="227"/>
                    </a:lnTo>
                    <a:lnTo>
                      <a:pt x="150" y="217"/>
                    </a:lnTo>
                    <a:lnTo>
                      <a:pt x="140" y="207"/>
                    </a:lnTo>
                    <a:lnTo>
                      <a:pt x="130" y="200"/>
                    </a:lnTo>
                    <a:lnTo>
                      <a:pt x="50" y="279"/>
                    </a:lnTo>
                    <a:lnTo>
                      <a:pt x="80" y="140"/>
                    </a:lnTo>
                    <a:lnTo>
                      <a:pt x="71" y="136"/>
                    </a:lnTo>
                    <a:lnTo>
                      <a:pt x="61" y="131"/>
                    </a:lnTo>
                    <a:lnTo>
                      <a:pt x="50" y="126"/>
                    </a:lnTo>
                    <a:lnTo>
                      <a:pt x="40" y="122"/>
                    </a:lnTo>
                    <a:lnTo>
                      <a:pt x="28" y="114"/>
                    </a:lnTo>
                    <a:lnTo>
                      <a:pt x="17" y="108"/>
                    </a:lnTo>
                    <a:lnTo>
                      <a:pt x="8" y="99"/>
                    </a:lnTo>
                    <a:lnTo>
                      <a:pt x="0" y="90"/>
                    </a:lnTo>
                    <a:lnTo>
                      <a:pt x="11" y="89"/>
                    </a:lnTo>
                    <a:lnTo>
                      <a:pt x="24" y="88"/>
                    </a:lnTo>
                    <a:lnTo>
                      <a:pt x="37" y="86"/>
                    </a:lnTo>
                    <a:lnTo>
                      <a:pt x="50" y="85"/>
                    </a:lnTo>
                    <a:lnTo>
                      <a:pt x="62" y="83"/>
                    </a:lnTo>
                    <a:lnTo>
                      <a:pt x="75" y="82"/>
                    </a:lnTo>
                    <a:lnTo>
                      <a:pt x="87" y="80"/>
                    </a:lnTo>
                    <a:lnTo>
                      <a:pt x="100" y="80"/>
                    </a:lnTo>
                    <a:lnTo>
                      <a:pt x="180" y="0"/>
                    </a:lnTo>
                    <a:lnTo>
                      <a:pt x="184" y="13"/>
                    </a:lnTo>
                    <a:lnTo>
                      <a:pt x="186" y="31"/>
                    </a:lnTo>
                    <a:lnTo>
                      <a:pt x="186" y="50"/>
                    </a:lnTo>
                    <a:lnTo>
                      <a:pt x="187" y="70"/>
                    </a:lnTo>
                    <a:lnTo>
                      <a:pt x="190" y="86"/>
                    </a:lnTo>
                    <a:lnTo>
                      <a:pt x="199" y="100"/>
                    </a:lnTo>
                    <a:lnTo>
                      <a:pt x="214" y="108"/>
                    </a:lnTo>
                    <a:lnTo>
                      <a:pt x="240" y="11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4" name="Freeform 117"/>
              <p:cNvSpPr>
                <a:spLocks/>
              </p:cNvSpPr>
              <p:nvPr/>
            </p:nvSpPr>
            <p:spPr bwMode="auto">
              <a:xfrm>
                <a:off x="4182" y="1478"/>
                <a:ext cx="57" cy="57"/>
              </a:xfrm>
              <a:custGeom>
                <a:avLst/>
                <a:gdLst>
                  <a:gd name="T0" fmla="*/ 0 w 230"/>
                  <a:gd name="T1" fmla="*/ 0 h 229"/>
                  <a:gd name="T2" fmla="*/ 0 w 230"/>
                  <a:gd name="T3" fmla="*/ 0 h 229"/>
                  <a:gd name="T4" fmla="*/ 0 w 230"/>
                  <a:gd name="T5" fmla="*/ 0 h 229"/>
                  <a:gd name="T6" fmla="*/ 0 w 230"/>
                  <a:gd name="T7" fmla="*/ 0 h 229"/>
                  <a:gd name="T8" fmla="*/ 0 w 230"/>
                  <a:gd name="T9" fmla="*/ 0 h 229"/>
                  <a:gd name="T10" fmla="*/ 0 w 230"/>
                  <a:gd name="T11" fmla="*/ 0 h 229"/>
                  <a:gd name="T12" fmla="*/ 0 w 230"/>
                  <a:gd name="T13" fmla="*/ 0 h 229"/>
                  <a:gd name="T14" fmla="*/ 0 w 230"/>
                  <a:gd name="T15" fmla="*/ 0 h 229"/>
                  <a:gd name="T16" fmla="*/ 0 w 230"/>
                  <a:gd name="T17" fmla="*/ 0 h 229"/>
                  <a:gd name="T18" fmla="*/ 0 w 230"/>
                  <a:gd name="T19" fmla="*/ 0 h 229"/>
                  <a:gd name="T20" fmla="*/ 0 w 230"/>
                  <a:gd name="T21" fmla="*/ 0 h 229"/>
                  <a:gd name="T22" fmla="*/ 0 w 230"/>
                  <a:gd name="T23" fmla="*/ 0 h 229"/>
                  <a:gd name="T24" fmla="*/ 0 w 230"/>
                  <a:gd name="T25" fmla="*/ 0 h 229"/>
                  <a:gd name="T26" fmla="*/ 0 w 230"/>
                  <a:gd name="T27" fmla="*/ 0 h 229"/>
                  <a:gd name="T28" fmla="*/ 0 w 230"/>
                  <a:gd name="T29" fmla="*/ 0 h 229"/>
                  <a:gd name="T30" fmla="*/ 0 w 230"/>
                  <a:gd name="T31" fmla="*/ 0 h 229"/>
                  <a:gd name="T32" fmla="*/ 0 w 230"/>
                  <a:gd name="T33" fmla="*/ 0 h 229"/>
                  <a:gd name="T34" fmla="*/ 0 w 230"/>
                  <a:gd name="T35" fmla="*/ 0 h 229"/>
                  <a:gd name="T36" fmla="*/ 0 w 230"/>
                  <a:gd name="T37" fmla="*/ 0 h 229"/>
                  <a:gd name="T38" fmla="*/ 0 w 230"/>
                  <a:gd name="T39" fmla="*/ 0 h 229"/>
                  <a:gd name="T40" fmla="*/ 0 w 230"/>
                  <a:gd name="T41" fmla="*/ 0 h 229"/>
                  <a:gd name="T42" fmla="*/ 0 w 230"/>
                  <a:gd name="T43" fmla="*/ 0 h 229"/>
                  <a:gd name="T44" fmla="*/ 0 w 230"/>
                  <a:gd name="T45" fmla="*/ 0 h 229"/>
                  <a:gd name="T46" fmla="*/ 0 w 230"/>
                  <a:gd name="T47" fmla="*/ 0 h 229"/>
                  <a:gd name="T48" fmla="*/ 0 w 230"/>
                  <a:gd name="T49" fmla="*/ 0 h 229"/>
                  <a:gd name="T50" fmla="*/ 0 w 230"/>
                  <a:gd name="T51" fmla="*/ 0 h 229"/>
                  <a:gd name="T52" fmla="*/ 0 w 230"/>
                  <a:gd name="T53" fmla="*/ 0 h 229"/>
                  <a:gd name="T54" fmla="*/ 0 w 230"/>
                  <a:gd name="T55" fmla="*/ 0 h 229"/>
                  <a:gd name="T56" fmla="*/ 0 w 230"/>
                  <a:gd name="T57" fmla="*/ 0 h 229"/>
                  <a:gd name="T58" fmla="*/ 0 w 230"/>
                  <a:gd name="T59" fmla="*/ 0 h 229"/>
                  <a:gd name="T60" fmla="*/ 0 w 230"/>
                  <a:gd name="T61" fmla="*/ 0 h 229"/>
                  <a:gd name="T62" fmla="*/ 0 w 230"/>
                  <a:gd name="T63" fmla="*/ 0 h 229"/>
                  <a:gd name="T64" fmla="*/ 0 w 230"/>
                  <a:gd name="T65" fmla="*/ 0 h 229"/>
                  <a:gd name="T66" fmla="*/ 0 w 230"/>
                  <a:gd name="T67" fmla="*/ 0 h 229"/>
                  <a:gd name="T68" fmla="*/ 0 w 230"/>
                  <a:gd name="T69" fmla="*/ 0 h 229"/>
                  <a:gd name="T70" fmla="*/ 0 w 230"/>
                  <a:gd name="T71" fmla="*/ 0 h 229"/>
                  <a:gd name="T72" fmla="*/ 0 w 230"/>
                  <a:gd name="T73" fmla="*/ 0 h 229"/>
                  <a:gd name="T74" fmla="*/ 0 w 230"/>
                  <a:gd name="T75" fmla="*/ 0 h 229"/>
                  <a:gd name="T76" fmla="*/ 0 w 230"/>
                  <a:gd name="T77" fmla="*/ 0 h 229"/>
                  <a:gd name="T78" fmla="*/ 0 w 230"/>
                  <a:gd name="T79" fmla="*/ 0 h 229"/>
                  <a:gd name="T80" fmla="*/ 0 w 230"/>
                  <a:gd name="T81" fmla="*/ 0 h 229"/>
                  <a:gd name="T82" fmla="*/ 0 w 230"/>
                  <a:gd name="T83" fmla="*/ 0 h 229"/>
                  <a:gd name="T84" fmla="*/ 0 w 230"/>
                  <a:gd name="T85" fmla="*/ 0 h 229"/>
                  <a:gd name="T86" fmla="*/ 0 w 230"/>
                  <a:gd name="T87" fmla="*/ 0 h 229"/>
                  <a:gd name="T88" fmla="*/ 0 w 230"/>
                  <a:gd name="T89" fmla="*/ 0 h 229"/>
                  <a:gd name="T90" fmla="*/ 0 w 230"/>
                  <a:gd name="T91" fmla="*/ 0 h 229"/>
                  <a:gd name="T92" fmla="*/ 0 w 230"/>
                  <a:gd name="T93" fmla="*/ 0 h 229"/>
                  <a:gd name="T94" fmla="*/ 0 w 230"/>
                  <a:gd name="T95" fmla="*/ 0 h 229"/>
                  <a:gd name="T96" fmla="*/ 0 w 230"/>
                  <a:gd name="T97" fmla="*/ 0 h 229"/>
                  <a:gd name="T98" fmla="*/ 0 w 230"/>
                  <a:gd name="T99" fmla="*/ 0 h 229"/>
                  <a:gd name="T100" fmla="*/ 0 w 230"/>
                  <a:gd name="T101" fmla="*/ 0 h 229"/>
                  <a:gd name="T102" fmla="*/ 0 w 230"/>
                  <a:gd name="T103" fmla="*/ 0 h 229"/>
                  <a:gd name="T104" fmla="*/ 0 w 230"/>
                  <a:gd name="T105" fmla="*/ 0 h 229"/>
                  <a:gd name="T106" fmla="*/ 0 w 230"/>
                  <a:gd name="T107" fmla="*/ 0 h 229"/>
                  <a:gd name="T108" fmla="*/ 0 w 230"/>
                  <a:gd name="T109" fmla="*/ 0 h 229"/>
                  <a:gd name="T110" fmla="*/ 0 w 230"/>
                  <a:gd name="T111" fmla="*/ 0 h 229"/>
                  <a:gd name="T112" fmla="*/ 0 w 230"/>
                  <a:gd name="T113" fmla="*/ 0 h 229"/>
                  <a:gd name="T114" fmla="*/ 0 w 230"/>
                  <a:gd name="T115" fmla="*/ 0 h 22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0"/>
                  <a:gd name="T175" fmla="*/ 0 h 229"/>
                  <a:gd name="T176" fmla="*/ 230 w 230"/>
                  <a:gd name="T177" fmla="*/ 229 h 22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0" h="229">
                    <a:moveTo>
                      <a:pt x="149" y="69"/>
                    </a:moveTo>
                    <a:lnTo>
                      <a:pt x="157" y="71"/>
                    </a:lnTo>
                    <a:lnTo>
                      <a:pt x="167" y="73"/>
                    </a:lnTo>
                    <a:lnTo>
                      <a:pt x="176" y="74"/>
                    </a:lnTo>
                    <a:lnTo>
                      <a:pt x="188" y="75"/>
                    </a:lnTo>
                    <a:lnTo>
                      <a:pt x="199" y="75"/>
                    </a:lnTo>
                    <a:lnTo>
                      <a:pt x="210" y="78"/>
                    </a:lnTo>
                    <a:lnTo>
                      <a:pt x="220" y="81"/>
                    </a:lnTo>
                    <a:lnTo>
                      <a:pt x="230" y="89"/>
                    </a:lnTo>
                    <a:lnTo>
                      <a:pt x="219" y="99"/>
                    </a:lnTo>
                    <a:lnTo>
                      <a:pt x="206" y="106"/>
                    </a:lnTo>
                    <a:lnTo>
                      <a:pt x="192" y="114"/>
                    </a:lnTo>
                    <a:lnTo>
                      <a:pt x="180" y="121"/>
                    </a:lnTo>
                    <a:lnTo>
                      <a:pt x="168" y="128"/>
                    </a:lnTo>
                    <a:lnTo>
                      <a:pt x="162" y="139"/>
                    </a:lnTo>
                    <a:lnTo>
                      <a:pt x="161" y="152"/>
                    </a:lnTo>
                    <a:lnTo>
                      <a:pt x="169" y="169"/>
                    </a:lnTo>
                    <a:lnTo>
                      <a:pt x="171" y="177"/>
                    </a:lnTo>
                    <a:lnTo>
                      <a:pt x="178" y="189"/>
                    </a:lnTo>
                    <a:lnTo>
                      <a:pt x="182" y="198"/>
                    </a:lnTo>
                    <a:lnTo>
                      <a:pt x="180" y="208"/>
                    </a:lnTo>
                    <a:lnTo>
                      <a:pt x="169" y="206"/>
                    </a:lnTo>
                    <a:lnTo>
                      <a:pt x="159" y="203"/>
                    </a:lnTo>
                    <a:lnTo>
                      <a:pt x="152" y="196"/>
                    </a:lnTo>
                    <a:lnTo>
                      <a:pt x="145" y="191"/>
                    </a:lnTo>
                    <a:lnTo>
                      <a:pt x="139" y="182"/>
                    </a:lnTo>
                    <a:lnTo>
                      <a:pt x="132" y="174"/>
                    </a:lnTo>
                    <a:lnTo>
                      <a:pt x="126" y="165"/>
                    </a:lnTo>
                    <a:lnTo>
                      <a:pt x="120" y="158"/>
                    </a:lnTo>
                    <a:lnTo>
                      <a:pt x="40" y="229"/>
                    </a:lnTo>
                    <a:lnTo>
                      <a:pt x="30" y="219"/>
                    </a:lnTo>
                    <a:lnTo>
                      <a:pt x="33" y="207"/>
                    </a:lnTo>
                    <a:lnTo>
                      <a:pt x="38" y="196"/>
                    </a:lnTo>
                    <a:lnTo>
                      <a:pt x="43" y="184"/>
                    </a:lnTo>
                    <a:lnTo>
                      <a:pt x="50" y="173"/>
                    </a:lnTo>
                    <a:lnTo>
                      <a:pt x="55" y="161"/>
                    </a:lnTo>
                    <a:lnTo>
                      <a:pt x="60" y="151"/>
                    </a:lnTo>
                    <a:lnTo>
                      <a:pt x="65" y="139"/>
                    </a:lnTo>
                    <a:lnTo>
                      <a:pt x="70" y="129"/>
                    </a:lnTo>
                    <a:lnTo>
                      <a:pt x="58" y="125"/>
                    </a:lnTo>
                    <a:lnTo>
                      <a:pt x="48" y="120"/>
                    </a:lnTo>
                    <a:lnTo>
                      <a:pt x="39" y="116"/>
                    </a:lnTo>
                    <a:lnTo>
                      <a:pt x="31" y="113"/>
                    </a:lnTo>
                    <a:lnTo>
                      <a:pt x="21" y="107"/>
                    </a:lnTo>
                    <a:lnTo>
                      <a:pt x="14" y="102"/>
                    </a:lnTo>
                    <a:lnTo>
                      <a:pt x="6" y="95"/>
                    </a:lnTo>
                    <a:lnTo>
                      <a:pt x="0" y="89"/>
                    </a:lnTo>
                    <a:lnTo>
                      <a:pt x="0" y="79"/>
                    </a:lnTo>
                    <a:lnTo>
                      <a:pt x="80" y="69"/>
                    </a:lnTo>
                    <a:lnTo>
                      <a:pt x="120" y="0"/>
                    </a:lnTo>
                    <a:lnTo>
                      <a:pt x="126" y="6"/>
                    </a:lnTo>
                    <a:lnTo>
                      <a:pt x="132" y="14"/>
                    </a:lnTo>
                    <a:lnTo>
                      <a:pt x="136" y="22"/>
                    </a:lnTo>
                    <a:lnTo>
                      <a:pt x="142" y="30"/>
                    </a:lnTo>
                    <a:lnTo>
                      <a:pt x="144" y="38"/>
                    </a:lnTo>
                    <a:lnTo>
                      <a:pt x="147" y="48"/>
                    </a:lnTo>
                    <a:lnTo>
                      <a:pt x="148" y="57"/>
                    </a:lnTo>
                    <a:lnTo>
                      <a:pt x="149"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5" name="Freeform 118"/>
              <p:cNvSpPr>
                <a:spLocks/>
              </p:cNvSpPr>
              <p:nvPr/>
            </p:nvSpPr>
            <p:spPr bwMode="auto">
              <a:xfrm>
                <a:off x="4189" y="1486"/>
                <a:ext cx="43" cy="39"/>
              </a:xfrm>
              <a:custGeom>
                <a:avLst/>
                <a:gdLst>
                  <a:gd name="T0" fmla="*/ 0 w 169"/>
                  <a:gd name="T1" fmla="*/ 0 h 160"/>
                  <a:gd name="T2" fmla="*/ 0 w 169"/>
                  <a:gd name="T3" fmla="*/ 0 h 160"/>
                  <a:gd name="T4" fmla="*/ 0 w 169"/>
                  <a:gd name="T5" fmla="*/ 0 h 160"/>
                  <a:gd name="T6" fmla="*/ 0 w 169"/>
                  <a:gd name="T7" fmla="*/ 0 h 160"/>
                  <a:gd name="T8" fmla="*/ 0 w 169"/>
                  <a:gd name="T9" fmla="*/ 0 h 160"/>
                  <a:gd name="T10" fmla="*/ 0 w 169"/>
                  <a:gd name="T11" fmla="*/ 0 h 160"/>
                  <a:gd name="T12" fmla="*/ 0 w 169"/>
                  <a:gd name="T13" fmla="*/ 0 h 160"/>
                  <a:gd name="T14" fmla="*/ 0 w 169"/>
                  <a:gd name="T15" fmla="*/ 0 h 160"/>
                  <a:gd name="T16" fmla="*/ 0 w 169"/>
                  <a:gd name="T17" fmla="*/ 0 h 160"/>
                  <a:gd name="T18" fmla="*/ 0 w 169"/>
                  <a:gd name="T19" fmla="*/ 0 h 160"/>
                  <a:gd name="T20" fmla="*/ 0 w 169"/>
                  <a:gd name="T21" fmla="*/ 0 h 160"/>
                  <a:gd name="T22" fmla="*/ 0 w 169"/>
                  <a:gd name="T23" fmla="*/ 0 h 160"/>
                  <a:gd name="T24" fmla="*/ 0 w 169"/>
                  <a:gd name="T25" fmla="*/ 0 h 160"/>
                  <a:gd name="T26" fmla="*/ 0 w 169"/>
                  <a:gd name="T27" fmla="*/ 0 h 160"/>
                  <a:gd name="T28" fmla="*/ 0 w 169"/>
                  <a:gd name="T29" fmla="*/ 0 h 160"/>
                  <a:gd name="T30" fmla="*/ 0 w 169"/>
                  <a:gd name="T31" fmla="*/ 0 h 160"/>
                  <a:gd name="T32" fmla="*/ 0 w 169"/>
                  <a:gd name="T33" fmla="*/ 0 h 160"/>
                  <a:gd name="T34" fmla="*/ 0 w 169"/>
                  <a:gd name="T35" fmla="*/ 0 h 160"/>
                  <a:gd name="T36" fmla="*/ 0 w 169"/>
                  <a:gd name="T37" fmla="*/ 0 h 160"/>
                  <a:gd name="T38" fmla="*/ 0 w 169"/>
                  <a:gd name="T39" fmla="*/ 0 h 160"/>
                  <a:gd name="T40" fmla="*/ 0 w 169"/>
                  <a:gd name="T41" fmla="*/ 0 h 160"/>
                  <a:gd name="T42" fmla="*/ 0 w 169"/>
                  <a:gd name="T43" fmla="*/ 0 h 160"/>
                  <a:gd name="T44" fmla="*/ 0 w 169"/>
                  <a:gd name="T45" fmla="*/ 0 h 160"/>
                  <a:gd name="T46" fmla="*/ 0 w 169"/>
                  <a:gd name="T47" fmla="*/ 0 h 160"/>
                  <a:gd name="T48" fmla="*/ 0 w 169"/>
                  <a:gd name="T49" fmla="*/ 0 h 160"/>
                  <a:gd name="T50" fmla="*/ 0 w 169"/>
                  <a:gd name="T51" fmla="*/ 0 h 160"/>
                  <a:gd name="T52" fmla="*/ 0 w 169"/>
                  <a:gd name="T53" fmla="*/ 0 h 160"/>
                  <a:gd name="T54" fmla="*/ 0 w 169"/>
                  <a:gd name="T55" fmla="*/ 0 h 160"/>
                  <a:gd name="T56" fmla="*/ 0 w 169"/>
                  <a:gd name="T57" fmla="*/ 0 h 160"/>
                  <a:gd name="T58" fmla="*/ 0 w 169"/>
                  <a:gd name="T59" fmla="*/ 0 h 160"/>
                  <a:gd name="T60" fmla="*/ 0 w 169"/>
                  <a:gd name="T61" fmla="*/ 0 h 160"/>
                  <a:gd name="T62" fmla="*/ 0 w 169"/>
                  <a:gd name="T63" fmla="*/ 0 h 160"/>
                  <a:gd name="T64" fmla="*/ 0 w 169"/>
                  <a:gd name="T65" fmla="*/ 0 h 160"/>
                  <a:gd name="T66" fmla="*/ 0 w 169"/>
                  <a:gd name="T67" fmla="*/ 0 h 160"/>
                  <a:gd name="T68" fmla="*/ 0 w 169"/>
                  <a:gd name="T69" fmla="*/ 0 h 160"/>
                  <a:gd name="T70" fmla="*/ 0 w 169"/>
                  <a:gd name="T71" fmla="*/ 0 h 160"/>
                  <a:gd name="T72" fmla="*/ 0 w 169"/>
                  <a:gd name="T73" fmla="*/ 0 h 160"/>
                  <a:gd name="T74" fmla="*/ 0 w 169"/>
                  <a:gd name="T75" fmla="*/ 0 h 160"/>
                  <a:gd name="T76" fmla="*/ 0 w 169"/>
                  <a:gd name="T77" fmla="*/ 0 h 1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9"/>
                  <a:gd name="T118" fmla="*/ 0 h 160"/>
                  <a:gd name="T119" fmla="*/ 169 w 169"/>
                  <a:gd name="T120" fmla="*/ 160 h 16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9" h="160">
                    <a:moveTo>
                      <a:pt x="129" y="60"/>
                    </a:moveTo>
                    <a:lnTo>
                      <a:pt x="169" y="60"/>
                    </a:lnTo>
                    <a:lnTo>
                      <a:pt x="119" y="90"/>
                    </a:lnTo>
                    <a:lnTo>
                      <a:pt x="119" y="99"/>
                    </a:lnTo>
                    <a:lnTo>
                      <a:pt x="120" y="109"/>
                    </a:lnTo>
                    <a:lnTo>
                      <a:pt x="122" y="116"/>
                    </a:lnTo>
                    <a:lnTo>
                      <a:pt x="124" y="124"/>
                    </a:lnTo>
                    <a:lnTo>
                      <a:pt x="125" y="130"/>
                    </a:lnTo>
                    <a:lnTo>
                      <a:pt x="127" y="139"/>
                    </a:lnTo>
                    <a:lnTo>
                      <a:pt x="128" y="149"/>
                    </a:lnTo>
                    <a:lnTo>
                      <a:pt x="129" y="160"/>
                    </a:lnTo>
                    <a:lnTo>
                      <a:pt x="90" y="110"/>
                    </a:lnTo>
                    <a:lnTo>
                      <a:pt x="30" y="160"/>
                    </a:lnTo>
                    <a:lnTo>
                      <a:pt x="30" y="149"/>
                    </a:lnTo>
                    <a:lnTo>
                      <a:pt x="34" y="139"/>
                    </a:lnTo>
                    <a:lnTo>
                      <a:pt x="38" y="130"/>
                    </a:lnTo>
                    <a:lnTo>
                      <a:pt x="45" y="124"/>
                    </a:lnTo>
                    <a:lnTo>
                      <a:pt x="49" y="116"/>
                    </a:lnTo>
                    <a:lnTo>
                      <a:pt x="54" y="109"/>
                    </a:lnTo>
                    <a:lnTo>
                      <a:pt x="58" y="99"/>
                    </a:lnTo>
                    <a:lnTo>
                      <a:pt x="60" y="90"/>
                    </a:lnTo>
                    <a:lnTo>
                      <a:pt x="0" y="60"/>
                    </a:lnTo>
                    <a:lnTo>
                      <a:pt x="7" y="60"/>
                    </a:lnTo>
                    <a:lnTo>
                      <a:pt x="14" y="60"/>
                    </a:lnTo>
                    <a:lnTo>
                      <a:pt x="22" y="60"/>
                    </a:lnTo>
                    <a:lnTo>
                      <a:pt x="29" y="60"/>
                    </a:lnTo>
                    <a:lnTo>
                      <a:pt x="36" y="60"/>
                    </a:lnTo>
                    <a:lnTo>
                      <a:pt x="45" y="60"/>
                    </a:lnTo>
                    <a:lnTo>
                      <a:pt x="51" y="60"/>
                    </a:lnTo>
                    <a:lnTo>
                      <a:pt x="60" y="60"/>
                    </a:lnTo>
                    <a:lnTo>
                      <a:pt x="90" y="0"/>
                    </a:lnTo>
                    <a:lnTo>
                      <a:pt x="96" y="4"/>
                    </a:lnTo>
                    <a:lnTo>
                      <a:pt x="100" y="11"/>
                    </a:lnTo>
                    <a:lnTo>
                      <a:pt x="102" y="20"/>
                    </a:lnTo>
                    <a:lnTo>
                      <a:pt x="105" y="29"/>
                    </a:lnTo>
                    <a:lnTo>
                      <a:pt x="109" y="38"/>
                    </a:lnTo>
                    <a:lnTo>
                      <a:pt x="113" y="47"/>
                    </a:lnTo>
                    <a:lnTo>
                      <a:pt x="119" y="53"/>
                    </a:lnTo>
                    <a:lnTo>
                      <a:pt x="129" y="6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6" name="Freeform 119"/>
              <p:cNvSpPr>
                <a:spLocks/>
              </p:cNvSpPr>
              <p:nvPr/>
            </p:nvSpPr>
            <p:spPr bwMode="auto">
              <a:xfrm>
                <a:off x="4261" y="1543"/>
                <a:ext cx="73" cy="75"/>
              </a:xfrm>
              <a:custGeom>
                <a:avLst/>
                <a:gdLst>
                  <a:gd name="T0" fmla="*/ 0 w 288"/>
                  <a:gd name="T1" fmla="*/ 0 h 299"/>
                  <a:gd name="T2" fmla="*/ 0 w 288"/>
                  <a:gd name="T3" fmla="*/ 0 h 299"/>
                  <a:gd name="T4" fmla="*/ 0 w 288"/>
                  <a:gd name="T5" fmla="*/ 0 h 299"/>
                  <a:gd name="T6" fmla="*/ 0 w 288"/>
                  <a:gd name="T7" fmla="*/ 0 h 299"/>
                  <a:gd name="T8" fmla="*/ 0 w 288"/>
                  <a:gd name="T9" fmla="*/ 0 h 299"/>
                  <a:gd name="T10" fmla="*/ 0 w 288"/>
                  <a:gd name="T11" fmla="*/ 0 h 299"/>
                  <a:gd name="T12" fmla="*/ 0 w 288"/>
                  <a:gd name="T13" fmla="*/ 0 h 299"/>
                  <a:gd name="T14" fmla="*/ 0 w 288"/>
                  <a:gd name="T15" fmla="*/ 0 h 299"/>
                  <a:gd name="T16" fmla="*/ 0 w 288"/>
                  <a:gd name="T17" fmla="*/ 0 h 299"/>
                  <a:gd name="T18" fmla="*/ 0 w 288"/>
                  <a:gd name="T19" fmla="*/ 0 h 299"/>
                  <a:gd name="T20" fmla="*/ 0 w 288"/>
                  <a:gd name="T21" fmla="*/ 0 h 299"/>
                  <a:gd name="T22" fmla="*/ 0 w 288"/>
                  <a:gd name="T23" fmla="*/ 0 h 299"/>
                  <a:gd name="T24" fmla="*/ 0 w 288"/>
                  <a:gd name="T25" fmla="*/ 0 h 299"/>
                  <a:gd name="T26" fmla="*/ 0 w 288"/>
                  <a:gd name="T27" fmla="*/ 0 h 299"/>
                  <a:gd name="T28" fmla="*/ 0 w 288"/>
                  <a:gd name="T29" fmla="*/ 0 h 299"/>
                  <a:gd name="T30" fmla="*/ 0 w 288"/>
                  <a:gd name="T31" fmla="*/ 0 h 299"/>
                  <a:gd name="T32" fmla="*/ 0 w 288"/>
                  <a:gd name="T33" fmla="*/ 0 h 299"/>
                  <a:gd name="T34" fmla="*/ 0 w 288"/>
                  <a:gd name="T35" fmla="*/ 0 h 299"/>
                  <a:gd name="T36" fmla="*/ 0 w 288"/>
                  <a:gd name="T37" fmla="*/ 0 h 299"/>
                  <a:gd name="T38" fmla="*/ 0 w 288"/>
                  <a:gd name="T39" fmla="*/ 0 h 299"/>
                  <a:gd name="T40" fmla="*/ 0 w 288"/>
                  <a:gd name="T41" fmla="*/ 0 h 299"/>
                  <a:gd name="T42" fmla="*/ 0 w 288"/>
                  <a:gd name="T43" fmla="*/ 0 h 299"/>
                  <a:gd name="T44" fmla="*/ 0 w 288"/>
                  <a:gd name="T45" fmla="*/ 0 h 299"/>
                  <a:gd name="T46" fmla="*/ 0 w 288"/>
                  <a:gd name="T47" fmla="*/ 0 h 299"/>
                  <a:gd name="T48" fmla="*/ 0 w 288"/>
                  <a:gd name="T49" fmla="*/ 0 h 299"/>
                  <a:gd name="T50" fmla="*/ 0 w 288"/>
                  <a:gd name="T51" fmla="*/ 0 h 299"/>
                  <a:gd name="T52" fmla="*/ 0 w 288"/>
                  <a:gd name="T53" fmla="*/ 0 h 299"/>
                  <a:gd name="T54" fmla="*/ 0 w 288"/>
                  <a:gd name="T55" fmla="*/ 0 h 299"/>
                  <a:gd name="T56" fmla="*/ 0 w 288"/>
                  <a:gd name="T57" fmla="*/ 0 h 299"/>
                  <a:gd name="T58" fmla="*/ 0 w 288"/>
                  <a:gd name="T59" fmla="*/ 0 h 299"/>
                  <a:gd name="T60" fmla="*/ 0 w 288"/>
                  <a:gd name="T61" fmla="*/ 0 h 299"/>
                  <a:gd name="T62" fmla="*/ 0 w 288"/>
                  <a:gd name="T63" fmla="*/ 0 h 299"/>
                  <a:gd name="T64" fmla="*/ 0 w 288"/>
                  <a:gd name="T65" fmla="*/ 0 h 299"/>
                  <a:gd name="T66" fmla="*/ 0 w 288"/>
                  <a:gd name="T67" fmla="*/ 0 h 2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8"/>
                  <a:gd name="T103" fmla="*/ 0 h 299"/>
                  <a:gd name="T104" fmla="*/ 288 w 288"/>
                  <a:gd name="T105" fmla="*/ 299 h 2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8" h="299">
                    <a:moveTo>
                      <a:pt x="199" y="21"/>
                    </a:moveTo>
                    <a:lnTo>
                      <a:pt x="199" y="30"/>
                    </a:lnTo>
                    <a:lnTo>
                      <a:pt x="199" y="43"/>
                    </a:lnTo>
                    <a:lnTo>
                      <a:pt x="199" y="55"/>
                    </a:lnTo>
                    <a:lnTo>
                      <a:pt x="201" y="68"/>
                    </a:lnTo>
                    <a:lnTo>
                      <a:pt x="202" y="79"/>
                    </a:lnTo>
                    <a:lnTo>
                      <a:pt x="207" y="91"/>
                    </a:lnTo>
                    <a:lnTo>
                      <a:pt x="211" y="100"/>
                    </a:lnTo>
                    <a:lnTo>
                      <a:pt x="219" y="110"/>
                    </a:lnTo>
                    <a:lnTo>
                      <a:pt x="228" y="110"/>
                    </a:lnTo>
                    <a:lnTo>
                      <a:pt x="239" y="111"/>
                    </a:lnTo>
                    <a:lnTo>
                      <a:pt x="249" y="113"/>
                    </a:lnTo>
                    <a:lnTo>
                      <a:pt x="260" y="116"/>
                    </a:lnTo>
                    <a:lnTo>
                      <a:pt x="269" y="119"/>
                    </a:lnTo>
                    <a:lnTo>
                      <a:pt x="276" y="126"/>
                    </a:lnTo>
                    <a:lnTo>
                      <a:pt x="283" y="131"/>
                    </a:lnTo>
                    <a:lnTo>
                      <a:pt x="288" y="140"/>
                    </a:lnTo>
                    <a:lnTo>
                      <a:pt x="219" y="190"/>
                    </a:lnTo>
                    <a:lnTo>
                      <a:pt x="219" y="203"/>
                    </a:lnTo>
                    <a:lnTo>
                      <a:pt x="221" y="216"/>
                    </a:lnTo>
                    <a:lnTo>
                      <a:pt x="223" y="227"/>
                    </a:lnTo>
                    <a:lnTo>
                      <a:pt x="226" y="239"/>
                    </a:lnTo>
                    <a:lnTo>
                      <a:pt x="228" y="249"/>
                    </a:lnTo>
                    <a:lnTo>
                      <a:pt x="231" y="261"/>
                    </a:lnTo>
                    <a:lnTo>
                      <a:pt x="230" y="274"/>
                    </a:lnTo>
                    <a:lnTo>
                      <a:pt x="228" y="288"/>
                    </a:lnTo>
                    <a:lnTo>
                      <a:pt x="213" y="286"/>
                    </a:lnTo>
                    <a:lnTo>
                      <a:pt x="200" y="283"/>
                    </a:lnTo>
                    <a:lnTo>
                      <a:pt x="189" y="277"/>
                    </a:lnTo>
                    <a:lnTo>
                      <a:pt x="180" y="271"/>
                    </a:lnTo>
                    <a:lnTo>
                      <a:pt x="169" y="262"/>
                    </a:lnTo>
                    <a:lnTo>
                      <a:pt x="159" y="255"/>
                    </a:lnTo>
                    <a:lnTo>
                      <a:pt x="149" y="245"/>
                    </a:lnTo>
                    <a:lnTo>
                      <a:pt x="140" y="239"/>
                    </a:lnTo>
                    <a:lnTo>
                      <a:pt x="128" y="245"/>
                    </a:lnTo>
                    <a:lnTo>
                      <a:pt x="118" y="255"/>
                    </a:lnTo>
                    <a:lnTo>
                      <a:pt x="108" y="264"/>
                    </a:lnTo>
                    <a:lnTo>
                      <a:pt x="99" y="272"/>
                    </a:lnTo>
                    <a:lnTo>
                      <a:pt x="90" y="280"/>
                    </a:lnTo>
                    <a:lnTo>
                      <a:pt x="80" y="287"/>
                    </a:lnTo>
                    <a:lnTo>
                      <a:pt x="69" y="293"/>
                    </a:lnTo>
                    <a:lnTo>
                      <a:pt x="59" y="299"/>
                    </a:lnTo>
                    <a:lnTo>
                      <a:pt x="55" y="279"/>
                    </a:lnTo>
                    <a:lnTo>
                      <a:pt x="58" y="258"/>
                    </a:lnTo>
                    <a:lnTo>
                      <a:pt x="65" y="238"/>
                    </a:lnTo>
                    <a:lnTo>
                      <a:pt x="72" y="218"/>
                    </a:lnTo>
                    <a:lnTo>
                      <a:pt x="77" y="198"/>
                    </a:lnTo>
                    <a:lnTo>
                      <a:pt x="77" y="182"/>
                    </a:lnTo>
                    <a:lnTo>
                      <a:pt x="68" y="168"/>
                    </a:lnTo>
                    <a:lnTo>
                      <a:pt x="49" y="159"/>
                    </a:lnTo>
                    <a:lnTo>
                      <a:pt x="42" y="154"/>
                    </a:lnTo>
                    <a:lnTo>
                      <a:pt x="35" y="150"/>
                    </a:lnTo>
                    <a:lnTo>
                      <a:pt x="30" y="144"/>
                    </a:lnTo>
                    <a:lnTo>
                      <a:pt x="25" y="139"/>
                    </a:lnTo>
                    <a:lnTo>
                      <a:pt x="18" y="133"/>
                    </a:lnTo>
                    <a:lnTo>
                      <a:pt x="13" y="128"/>
                    </a:lnTo>
                    <a:lnTo>
                      <a:pt x="6" y="123"/>
                    </a:lnTo>
                    <a:lnTo>
                      <a:pt x="0" y="119"/>
                    </a:lnTo>
                    <a:lnTo>
                      <a:pt x="0" y="110"/>
                    </a:lnTo>
                    <a:lnTo>
                      <a:pt x="99" y="90"/>
                    </a:lnTo>
                    <a:lnTo>
                      <a:pt x="112" y="80"/>
                    </a:lnTo>
                    <a:lnTo>
                      <a:pt x="124" y="69"/>
                    </a:lnTo>
                    <a:lnTo>
                      <a:pt x="134" y="56"/>
                    </a:lnTo>
                    <a:lnTo>
                      <a:pt x="144" y="44"/>
                    </a:lnTo>
                    <a:lnTo>
                      <a:pt x="153" y="31"/>
                    </a:lnTo>
                    <a:lnTo>
                      <a:pt x="162" y="18"/>
                    </a:lnTo>
                    <a:lnTo>
                      <a:pt x="174" y="8"/>
                    </a:lnTo>
                    <a:lnTo>
                      <a:pt x="188" y="0"/>
                    </a:lnTo>
                    <a:lnTo>
                      <a:pt x="19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7" name="Freeform 120"/>
              <p:cNvSpPr>
                <a:spLocks/>
              </p:cNvSpPr>
              <p:nvPr/>
            </p:nvSpPr>
            <p:spPr bwMode="auto">
              <a:xfrm>
                <a:off x="4269" y="1553"/>
                <a:ext cx="57" cy="57"/>
              </a:xfrm>
              <a:custGeom>
                <a:avLst/>
                <a:gdLst>
                  <a:gd name="T0" fmla="*/ 0 w 229"/>
                  <a:gd name="T1" fmla="*/ 0 h 229"/>
                  <a:gd name="T2" fmla="*/ 0 w 229"/>
                  <a:gd name="T3" fmla="*/ 0 h 229"/>
                  <a:gd name="T4" fmla="*/ 0 w 229"/>
                  <a:gd name="T5" fmla="*/ 0 h 229"/>
                  <a:gd name="T6" fmla="*/ 0 w 229"/>
                  <a:gd name="T7" fmla="*/ 0 h 229"/>
                  <a:gd name="T8" fmla="*/ 0 w 229"/>
                  <a:gd name="T9" fmla="*/ 0 h 229"/>
                  <a:gd name="T10" fmla="*/ 0 w 229"/>
                  <a:gd name="T11" fmla="*/ 0 h 229"/>
                  <a:gd name="T12" fmla="*/ 0 w 229"/>
                  <a:gd name="T13" fmla="*/ 0 h 229"/>
                  <a:gd name="T14" fmla="*/ 0 w 229"/>
                  <a:gd name="T15" fmla="*/ 0 h 229"/>
                  <a:gd name="T16" fmla="*/ 0 w 229"/>
                  <a:gd name="T17" fmla="*/ 0 h 229"/>
                  <a:gd name="T18" fmla="*/ 0 w 229"/>
                  <a:gd name="T19" fmla="*/ 0 h 229"/>
                  <a:gd name="T20" fmla="*/ 0 w 229"/>
                  <a:gd name="T21" fmla="*/ 0 h 229"/>
                  <a:gd name="T22" fmla="*/ 0 w 229"/>
                  <a:gd name="T23" fmla="*/ 0 h 229"/>
                  <a:gd name="T24" fmla="*/ 0 w 229"/>
                  <a:gd name="T25" fmla="*/ 0 h 229"/>
                  <a:gd name="T26" fmla="*/ 0 w 229"/>
                  <a:gd name="T27" fmla="*/ 0 h 229"/>
                  <a:gd name="T28" fmla="*/ 0 w 229"/>
                  <a:gd name="T29" fmla="*/ 0 h 229"/>
                  <a:gd name="T30" fmla="*/ 0 w 229"/>
                  <a:gd name="T31" fmla="*/ 0 h 229"/>
                  <a:gd name="T32" fmla="*/ 0 w 229"/>
                  <a:gd name="T33" fmla="*/ 0 h 229"/>
                  <a:gd name="T34" fmla="*/ 0 w 229"/>
                  <a:gd name="T35" fmla="*/ 0 h 229"/>
                  <a:gd name="T36" fmla="*/ 0 w 229"/>
                  <a:gd name="T37" fmla="*/ 0 h 229"/>
                  <a:gd name="T38" fmla="*/ 0 w 229"/>
                  <a:gd name="T39" fmla="*/ 0 h 229"/>
                  <a:gd name="T40" fmla="*/ 0 w 229"/>
                  <a:gd name="T41" fmla="*/ 0 h 229"/>
                  <a:gd name="T42" fmla="*/ 0 w 229"/>
                  <a:gd name="T43" fmla="*/ 0 h 229"/>
                  <a:gd name="T44" fmla="*/ 0 w 229"/>
                  <a:gd name="T45" fmla="*/ 0 h 229"/>
                  <a:gd name="T46" fmla="*/ 0 w 229"/>
                  <a:gd name="T47" fmla="*/ 0 h 229"/>
                  <a:gd name="T48" fmla="*/ 0 w 229"/>
                  <a:gd name="T49" fmla="*/ 0 h 229"/>
                  <a:gd name="T50" fmla="*/ 0 w 229"/>
                  <a:gd name="T51" fmla="*/ 0 h 229"/>
                  <a:gd name="T52" fmla="*/ 0 w 229"/>
                  <a:gd name="T53" fmla="*/ 0 h 229"/>
                  <a:gd name="T54" fmla="*/ 0 w 229"/>
                  <a:gd name="T55" fmla="*/ 0 h 229"/>
                  <a:gd name="T56" fmla="*/ 0 w 229"/>
                  <a:gd name="T57" fmla="*/ 0 h 229"/>
                  <a:gd name="T58" fmla="*/ 0 w 229"/>
                  <a:gd name="T59" fmla="*/ 0 h 229"/>
                  <a:gd name="T60" fmla="*/ 0 w 229"/>
                  <a:gd name="T61" fmla="*/ 0 h 229"/>
                  <a:gd name="T62" fmla="*/ 0 w 229"/>
                  <a:gd name="T63" fmla="*/ 0 h 229"/>
                  <a:gd name="T64" fmla="*/ 0 w 229"/>
                  <a:gd name="T65" fmla="*/ 0 h 229"/>
                  <a:gd name="T66" fmla="*/ 0 w 229"/>
                  <a:gd name="T67" fmla="*/ 0 h 229"/>
                  <a:gd name="T68" fmla="*/ 0 w 229"/>
                  <a:gd name="T69" fmla="*/ 0 h 229"/>
                  <a:gd name="T70" fmla="*/ 0 w 229"/>
                  <a:gd name="T71" fmla="*/ 0 h 229"/>
                  <a:gd name="T72" fmla="*/ 0 w 229"/>
                  <a:gd name="T73" fmla="*/ 0 h 229"/>
                  <a:gd name="T74" fmla="*/ 0 w 229"/>
                  <a:gd name="T75" fmla="*/ 0 h 229"/>
                  <a:gd name="T76" fmla="*/ 0 w 229"/>
                  <a:gd name="T77" fmla="*/ 0 h 229"/>
                  <a:gd name="T78" fmla="*/ 0 w 229"/>
                  <a:gd name="T79" fmla="*/ 0 h 229"/>
                  <a:gd name="T80" fmla="*/ 0 w 229"/>
                  <a:gd name="T81" fmla="*/ 0 h 229"/>
                  <a:gd name="T82" fmla="*/ 0 w 229"/>
                  <a:gd name="T83" fmla="*/ 0 h 229"/>
                  <a:gd name="T84" fmla="*/ 0 w 229"/>
                  <a:gd name="T85" fmla="*/ 0 h 229"/>
                  <a:gd name="T86" fmla="*/ 0 w 229"/>
                  <a:gd name="T87" fmla="*/ 0 h 229"/>
                  <a:gd name="T88" fmla="*/ 0 w 229"/>
                  <a:gd name="T89" fmla="*/ 0 h 229"/>
                  <a:gd name="T90" fmla="*/ 0 w 229"/>
                  <a:gd name="T91" fmla="*/ 0 h 2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9"/>
                  <a:gd name="T139" fmla="*/ 0 h 229"/>
                  <a:gd name="T140" fmla="*/ 229 w 229"/>
                  <a:gd name="T141" fmla="*/ 229 h 2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9" h="229">
                    <a:moveTo>
                      <a:pt x="198" y="90"/>
                    </a:moveTo>
                    <a:lnTo>
                      <a:pt x="229" y="100"/>
                    </a:lnTo>
                    <a:lnTo>
                      <a:pt x="220" y="105"/>
                    </a:lnTo>
                    <a:lnTo>
                      <a:pt x="211" y="111"/>
                    </a:lnTo>
                    <a:lnTo>
                      <a:pt x="202" y="115"/>
                    </a:lnTo>
                    <a:lnTo>
                      <a:pt x="193" y="119"/>
                    </a:lnTo>
                    <a:lnTo>
                      <a:pt x="183" y="123"/>
                    </a:lnTo>
                    <a:lnTo>
                      <a:pt x="175" y="127"/>
                    </a:lnTo>
                    <a:lnTo>
                      <a:pt x="165" y="131"/>
                    </a:lnTo>
                    <a:lnTo>
                      <a:pt x="158" y="139"/>
                    </a:lnTo>
                    <a:lnTo>
                      <a:pt x="179" y="219"/>
                    </a:lnTo>
                    <a:lnTo>
                      <a:pt x="167" y="214"/>
                    </a:lnTo>
                    <a:lnTo>
                      <a:pt x="157" y="208"/>
                    </a:lnTo>
                    <a:lnTo>
                      <a:pt x="147" y="201"/>
                    </a:lnTo>
                    <a:lnTo>
                      <a:pt x="140" y="194"/>
                    </a:lnTo>
                    <a:lnTo>
                      <a:pt x="131" y="186"/>
                    </a:lnTo>
                    <a:lnTo>
                      <a:pt x="124" y="179"/>
                    </a:lnTo>
                    <a:lnTo>
                      <a:pt x="116" y="173"/>
                    </a:lnTo>
                    <a:lnTo>
                      <a:pt x="110" y="169"/>
                    </a:lnTo>
                    <a:lnTo>
                      <a:pt x="49" y="229"/>
                    </a:lnTo>
                    <a:lnTo>
                      <a:pt x="69" y="119"/>
                    </a:lnTo>
                    <a:lnTo>
                      <a:pt x="61" y="115"/>
                    </a:lnTo>
                    <a:lnTo>
                      <a:pt x="52" y="111"/>
                    </a:lnTo>
                    <a:lnTo>
                      <a:pt x="42" y="106"/>
                    </a:lnTo>
                    <a:lnTo>
                      <a:pt x="34" y="103"/>
                    </a:lnTo>
                    <a:lnTo>
                      <a:pt x="24" y="98"/>
                    </a:lnTo>
                    <a:lnTo>
                      <a:pt x="15" y="92"/>
                    </a:lnTo>
                    <a:lnTo>
                      <a:pt x="6" y="86"/>
                    </a:lnTo>
                    <a:lnTo>
                      <a:pt x="0" y="79"/>
                    </a:lnTo>
                    <a:lnTo>
                      <a:pt x="10" y="78"/>
                    </a:lnTo>
                    <a:lnTo>
                      <a:pt x="21" y="77"/>
                    </a:lnTo>
                    <a:lnTo>
                      <a:pt x="31" y="75"/>
                    </a:lnTo>
                    <a:lnTo>
                      <a:pt x="42" y="74"/>
                    </a:lnTo>
                    <a:lnTo>
                      <a:pt x="52" y="72"/>
                    </a:lnTo>
                    <a:lnTo>
                      <a:pt x="62" y="71"/>
                    </a:lnTo>
                    <a:lnTo>
                      <a:pt x="70" y="70"/>
                    </a:lnTo>
                    <a:lnTo>
                      <a:pt x="79" y="70"/>
                    </a:lnTo>
                    <a:lnTo>
                      <a:pt x="139" y="0"/>
                    </a:lnTo>
                    <a:lnTo>
                      <a:pt x="143" y="12"/>
                    </a:lnTo>
                    <a:lnTo>
                      <a:pt x="145" y="27"/>
                    </a:lnTo>
                    <a:lnTo>
                      <a:pt x="146" y="44"/>
                    </a:lnTo>
                    <a:lnTo>
                      <a:pt x="150" y="60"/>
                    </a:lnTo>
                    <a:lnTo>
                      <a:pt x="153" y="73"/>
                    </a:lnTo>
                    <a:lnTo>
                      <a:pt x="162" y="84"/>
                    </a:lnTo>
                    <a:lnTo>
                      <a:pt x="176" y="89"/>
                    </a:lnTo>
                    <a:lnTo>
                      <a:pt x="198"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sp>
          <p:nvSpPr>
            <p:cNvPr id="292906" name="Rectangle 269"/>
            <p:cNvSpPr>
              <a:spLocks noChangeArrowheads="1"/>
            </p:cNvSpPr>
            <p:nvPr/>
          </p:nvSpPr>
          <p:spPr bwMode="auto">
            <a:xfrm>
              <a:off x="8140624" y="4729268"/>
              <a:ext cx="4651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66FF"/>
                  </a:solidFill>
                  <a:effectLst/>
                  <a:uLnTx/>
                  <a:uFillTx/>
                  <a:latin typeface="Times New Roman" pitchFamily="18" charset="0"/>
                  <a:ea typeface="+mn-ea"/>
                  <a:cs typeface="Arial" pitchFamily="34" charset="0"/>
                </a:rPr>
                <a:t>S</a:t>
              </a:r>
              <a:r>
                <a:rPr kumimoji="0" lang="en-US" altLang="en-US" sz="3200" b="0" i="1" u="none" strike="noStrike" kern="1200" cap="none" spc="0" normalizeH="0" baseline="-25000" noProof="0">
                  <a:ln>
                    <a:noFill/>
                  </a:ln>
                  <a:solidFill>
                    <a:srgbClr val="FF66FF"/>
                  </a:solidFill>
                  <a:effectLst/>
                  <a:uLnTx/>
                  <a:uFillTx/>
                  <a:latin typeface="Times New Roman" pitchFamily="18" charset="0"/>
                  <a:ea typeface="+mn-ea"/>
                  <a:cs typeface="Arial" pitchFamily="34" charset="0"/>
                </a:rPr>
                <a:t>t</a:t>
              </a:r>
            </a:p>
          </p:txBody>
        </p:sp>
      </p:grpSp>
      <p:sp>
        <p:nvSpPr>
          <p:cNvPr id="190" name="AutoShape 250"/>
          <p:cNvSpPr>
            <a:spLocks noChangeArrowheads="1"/>
          </p:cNvSpPr>
          <p:nvPr/>
        </p:nvSpPr>
        <p:spPr bwMode="auto">
          <a:xfrm>
            <a:off x="3376613" y="5378450"/>
            <a:ext cx="4658363" cy="1412875"/>
          </a:xfrm>
          <a:prstGeom prst="wedgeRoundRectCallout">
            <a:avLst>
              <a:gd name="adj1" fmla="val 53847"/>
              <a:gd name="adj2" fmla="val -54940"/>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We know not,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because I was forced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as well.</a:t>
            </a:r>
          </a:p>
        </p:txBody>
      </p:sp>
    </p:spTree>
    <p:extLst>
      <p:ext uri="{BB962C8B-B14F-4D97-AF65-F5344CB8AC3E}">
        <p14:creationId xmlns:p14="http://schemas.microsoft.com/office/powerpoint/2010/main" val="4138527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85"/>
                                        </p:tgtEl>
                                        <p:attrNameLst>
                                          <p:attrName>style.visibility</p:attrName>
                                        </p:attrNameLst>
                                      </p:cBhvr>
                                      <p:to>
                                        <p:strVal val="visible"/>
                                      </p:to>
                                    </p:set>
                                    <p:anim calcmode="lin" valueType="num">
                                      <p:cBhvr additive="base">
                                        <p:cTn id="7" dur="500" fill="hold"/>
                                        <p:tgtEl>
                                          <p:spTgt spid="85"/>
                                        </p:tgtEl>
                                        <p:attrNameLst>
                                          <p:attrName>ppt_x</p:attrName>
                                        </p:attrNameLst>
                                      </p:cBhvr>
                                      <p:tavLst>
                                        <p:tav tm="0">
                                          <p:val>
                                            <p:strVal val="1+#ppt_w/2"/>
                                          </p:val>
                                        </p:tav>
                                        <p:tav tm="100000">
                                          <p:val>
                                            <p:strVal val="#ppt_x"/>
                                          </p:val>
                                        </p:tav>
                                      </p:tavLst>
                                    </p:anim>
                                    <p:anim calcmode="lin" valueType="num">
                                      <p:cBhvr additive="base">
                                        <p:cTn id="8" dur="500" fill="hold"/>
                                        <p:tgtEl>
                                          <p:spTgt spid="85"/>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84"/>
                                        </p:tgtEl>
                                        <p:attrNameLst>
                                          <p:attrName>style.visibility</p:attrName>
                                        </p:attrNameLst>
                                      </p:cBhvr>
                                      <p:to>
                                        <p:strVal val="visible"/>
                                      </p:to>
                                    </p:set>
                                    <p:anim calcmode="lin" valueType="num">
                                      <p:cBhvr additive="base">
                                        <p:cTn id="17" dur="500" fill="hold"/>
                                        <p:tgtEl>
                                          <p:spTgt spid="84"/>
                                        </p:tgtEl>
                                        <p:attrNameLst>
                                          <p:attrName>ppt_x</p:attrName>
                                        </p:attrNameLst>
                                      </p:cBhvr>
                                      <p:tavLst>
                                        <p:tav tm="0">
                                          <p:val>
                                            <p:strVal val="1+#ppt_w/2"/>
                                          </p:val>
                                        </p:tav>
                                        <p:tav tm="100000">
                                          <p:val>
                                            <p:strVal val="#ppt_x"/>
                                          </p:val>
                                        </p:tav>
                                      </p:tavLst>
                                    </p:anim>
                                    <p:anim calcmode="lin" valueType="num">
                                      <p:cBhvr additive="base">
                                        <p:cTn id="18"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86"/>
                                        </p:tgtEl>
                                        <p:attrNameLst>
                                          <p:attrName>style.visibility</p:attrName>
                                        </p:attrNameLst>
                                      </p:cBhvr>
                                      <p:to>
                                        <p:strVal val="visible"/>
                                      </p:to>
                                    </p:set>
                                    <p:anim calcmode="lin" valueType="num">
                                      <p:cBhvr additive="base">
                                        <p:cTn id="23" dur="500" fill="hold"/>
                                        <p:tgtEl>
                                          <p:spTgt spid="86"/>
                                        </p:tgtEl>
                                        <p:attrNameLst>
                                          <p:attrName>ppt_x</p:attrName>
                                        </p:attrNameLst>
                                      </p:cBhvr>
                                      <p:tavLst>
                                        <p:tav tm="0">
                                          <p:val>
                                            <p:strVal val="1+#ppt_w/2"/>
                                          </p:val>
                                        </p:tav>
                                        <p:tav tm="100000">
                                          <p:val>
                                            <p:strVal val="#ppt_x"/>
                                          </p:val>
                                        </p:tav>
                                      </p:tavLst>
                                    </p:anim>
                                    <p:anim calcmode="lin" valueType="num">
                                      <p:cBhvr additive="base">
                                        <p:cTn id="2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90"/>
                                        </p:tgtEl>
                                        <p:attrNameLst>
                                          <p:attrName>style.visibility</p:attrName>
                                        </p:attrNameLst>
                                      </p:cBhvr>
                                      <p:to>
                                        <p:strVal val="visible"/>
                                      </p:to>
                                    </p:set>
                                    <p:anim calcmode="lin" valueType="num">
                                      <p:cBhvr additive="base">
                                        <p:cTn id="29" dur="500" fill="hold"/>
                                        <p:tgtEl>
                                          <p:spTgt spid="190"/>
                                        </p:tgtEl>
                                        <p:attrNameLst>
                                          <p:attrName>ppt_x</p:attrName>
                                        </p:attrNameLst>
                                      </p:cBhvr>
                                      <p:tavLst>
                                        <p:tav tm="0">
                                          <p:val>
                                            <p:strVal val="#ppt_x"/>
                                          </p:val>
                                        </p:tav>
                                        <p:tav tm="100000">
                                          <p:val>
                                            <p:strVal val="#ppt_x"/>
                                          </p:val>
                                        </p:tav>
                                      </p:tavLst>
                                    </p:anim>
                                    <p:anim calcmode="lin" valueType="num">
                                      <p:cBhvr additive="base">
                                        <p:cTn id="30" dur="500" fill="hold"/>
                                        <p:tgtEl>
                                          <p:spTgt spid="190"/>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ppt_x"/>
                                          </p:val>
                                        </p:tav>
                                        <p:tav tm="100000">
                                          <p:val>
                                            <p:strVal val="#ppt_x"/>
                                          </p:val>
                                        </p:tav>
                                      </p:tavLst>
                                    </p:anim>
                                    <p:anim calcmode="lin" valueType="num">
                                      <p:cBhvr additive="base">
                                        <p:cTn id="3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84" grpId="0" animBg="1"/>
      <p:bldP spid="85" grpId="0" animBg="1"/>
      <p:bldP spid="86" grpId="0" animBg="1"/>
      <p:bldP spid="190" grpId="0" animBg="1"/>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3599556"/>
            <a:ext cx="63289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grpSp>
        <p:nvGrpSpPr>
          <p:cNvPr id="22" name="Group 29">
            <a:extLst>
              <a:ext uri="{FF2B5EF4-FFF2-40B4-BE49-F238E27FC236}">
                <a16:creationId xmlns:a16="http://schemas.microsoft.com/office/drawing/2014/main" id="{280397FD-7BFB-4DBC-95E3-E774C6E994D6}"/>
              </a:ext>
            </a:extLst>
          </p:cNvPr>
          <p:cNvGrpSpPr>
            <a:grpSpLocks/>
          </p:cNvGrpSpPr>
          <p:nvPr/>
        </p:nvGrpSpPr>
        <p:grpSpPr bwMode="auto">
          <a:xfrm>
            <a:off x="821247" y="4475010"/>
            <a:ext cx="1223454" cy="1239990"/>
            <a:chOff x="2065" y="1551"/>
            <a:chExt cx="1628" cy="1988"/>
          </a:xfrm>
        </p:grpSpPr>
        <p:sp>
          <p:nvSpPr>
            <p:cNvPr id="23" name="Freeform 30">
              <a:extLst>
                <a:ext uri="{FF2B5EF4-FFF2-40B4-BE49-F238E27FC236}">
                  <a16:creationId xmlns:a16="http://schemas.microsoft.com/office/drawing/2014/main" id="{6A0EFF76-056E-4BE9-A9A6-443A81DA0FC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31">
              <a:extLst>
                <a:ext uri="{FF2B5EF4-FFF2-40B4-BE49-F238E27FC236}">
                  <a16:creationId xmlns:a16="http://schemas.microsoft.com/office/drawing/2014/main" id="{3D572BC5-4222-4B77-AD76-6636F243019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2">
              <a:extLst>
                <a:ext uri="{FF2B5EF4-FFF2-40B4-BE49-F238E27FC236}">
                  <a16:creationId xmlns:a16="http://schemas.microsoft.com/office/drawing/2014/main" id="{D3531945-7C27-4F33-9BD6-E35B728EEA8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3">
              <a:extLst>
                <a:ext uri="{FF2B5EF4-FFF2-40B4-BE49-F238E27FC236}">
                  <a16:creationId xmlns:a16="http://schemas.microsoft.com/office/drawing/2014/main" id="{33F3F9EC-B0C4-438A-927D-B27C3642FCF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4">
              <a:extLst>
                <a:ext uri="{FF2B5EF4-FFF2-40B4-BE49-F238E27FC236}">
                  <a16:creationId xmlns:a16="http://schemas.microsoft.com/office/drawing/2014/main" id="{DAB7FCFB-D7B1-45C2-8B92-F3139C89F50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5">
              <a:extLst>
                <a:ext uri="{FF2B5EF4-FFF2-40B4-BE49-F238E27FC236}">
                  <a16:creationId xmlns:a16="http://schemas.microsoft.com/office/drawing/2014/main" id="{7DACBCB0-C38F-48B7-A7B2-FD293377E48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6">
              <a:extLst>
                <a:ext uri="{FF2B5EF4-FFF2-40B4-BE49-F238E27FC236}">
                  <a16:creationId xmlns:a16="http://schemas.microsoft.com/office/drawing/2014/main" id="{96C7B353-C6E5-4060-8BAD-E2C175ACE0E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7">
              <a:extLst>
                <a:ext uri="{FF2B5EF4-FFF2-40B4-BE49-F238E27FC236}">
                  <a16:creationId xmlns:a16="http://schemas.microsoft.com/office/drawing/2014/main" id="{C521EF0C-6ED2-4B83-8FC2-001D5905745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8">
              <a:extLst>
                <a:ext uri="{FF2B5EF4-FFF2-40B4-BE49-F238E27FC236}">
                  <a16:creationId xmlns:a16="http://schemas.microsoft.com/office/drawing/2014/main" id="{8D7BF92B-DE80-4E72-B94D-821DED830F0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9">
              <a:extLst>
                <a:ext uri="{FF2B5EF4-FFF2-40B4-BE49-F238E27FC236}">
                  <a16:creationId xmlns:a16="http://schemas.microsoft.com/office/drawing/2014/main" id="{9EFCA38B-C73A-4F6A-A66B-22AF0FD6965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40">
              <a:extLst>
                <a:ext uri="{FF2B5EF4-FFF2-40B4-BE49-F238E27FC236}">
                  <a16:creationId xmlns:a16="http://schemas.microsoft.com/office/drawing/2014/main" id="{F07BD6F8-F3F8-474F-8057-E4F8A0D6F6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1">
              <a:extLst>
                <a:ext uri="{FF2B5EF4-FFF2-40B4-BE49-F238E27FC236}">
                  <a16:creationId xmlns:a16="http://schemas.microsoft.com/office/drawing/2014/main" id="{422874BB-EEBF-4ED7-94CD-BAAAAA475F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2">
              <a:extLst>
                <a:ext uri="{FF2B5EF4-FFF2-40B4-BE49-F238E27FC236}">
                  <a16:creationId xmlns:a16="http://schemas.microsoft.com/office/drawing/2014/main" id="{A32169A4-5E17-46FA-A3E0-5182C5565A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3">
              <a:extLst>
                <a:ext uri="{FF2B5EF4-FFF2-40B4-BE49-F238E27FC236}">
                  <a16:creationId xmlns:a16="http://schemas.microsoft.com/office/drawing/2014/main" id="{91320882-530C-4FDC-9429-667CF181970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4">
              <a:extLst>
                <a:ext uri="{FF2B5EF4-FFF2-40B4-BE49-F238E27FC236}">
                  <a16:creationId xmlns:a16="http://schemas.microsoft.com/office/drawing/2014/main" id="{E0F76EF3-23E1-4FC0-8F8B-9212794E5C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5">
              <a:extLst>
                <a:ext uri="{FF2B5EF4-FFF2-40B4-BE49-F238E27FC236}">
                  <a16:creationId xmlns:a16="http://schemas.microsoft.com/office/drawing/2014/main" id="{5C653AA6-A45C-452D-A79F-34713E3A74E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6">
              <a:extLst>
                <a:ext uri="{FF2B5EF4-FFF2-40B4-BE49-F238E27FC236}">
                  <a16:creationId xmlns:a16="http://schemas.microsoft.com/office/drawing/2014/main" id="{3B31FD55-ED1D-4BD8-A61E-5B10EB5539C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 name="AutoShape 35">
            <a:extLst>
              <a:ext uri="{FF2B5EF4-FFF2-40B4-BE49-F238E27FC236}">
                <a16:creationId xmlns:a16="http://schemas.microsoft.com/office/drawing/2014/main" id="{DBE2846F-8687-4258-B51E-E802027BCB03}"/>
              </a:ext>
            </a:extLst>
          </p:cNvPr>
          <p:cNvSpPr>
            <a:spLocks noChangeArrowheads="1"/>
          </p:cNvSpPr>
          <p:nvPr/>
        </p:nvSpPr>
        <p:spPr bwMode="auto">
          <a:xfrm>
            <a:off x="1981199" y="4258554"/>
            <a:ext cx="5715002" cy="1761246"/>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is going to be unnecessarily hard,</a:t>
            </a:r>
          </a:p>
          <a:p>
            <a:pPr algn="ctr" eaLnBrk="1" hangingPunct="1">
              <a:spcBef>
                <a:spcPct val="0"/>
              </a:spcBef>
              <a:buNone/>
            </a:pPr>
            <a:r>
              <a:rPr lang="en-CA" altLang="en-US" sz="2400" dirty="0"/>
              <a:t>but it will give us practice proving things </a:t>
            </a:r>
            <a:br>
              <a:rPr lang="en-CA" altLang="en-US" sz="2400" dirty="0"/>
            </a:br>
            <a:r>
              <a:rPr lang="en-CA" altLang="en-US" sz="2400" dirty="0"/>
              <a:t>with these rules</a:t>
            </a:r>
          </a:p>
          <a:p>
            <a:pPr algn="ctr" eaLnBrk="1" hangingPunct="1">
              <a:spcBef>
                <a:spcPct val="0"/>
              </a:spcBef>
              <a:buNone/>
            </a:pPr>
            <a:r>
              <a:rPr lang="en-CA" altLang="en-US" sz="2400" dirty="0"/>
              <a:t>and it will be a fun puzzle. </a:t>
            </a:r>
            <a:endParaRPr lang="en-US" altLang="en-US" sz="2400" dirty="0"/>
          </a:p>
        </p:txBody>
      </p:sp>
      <p:sp>
        <p:nvSpPr>
          <p:cNvPr id="42" name="Rectangle 41"/>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3173319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ppt_x"/>
                                          </p:val>
                                        </p:tav>
                                        <p:tav tm="100000">
                                          <p:val>
                                            <p:strVal val="#ppt_x"/>
                                          </p:val>
                                        </p:tav>
                                      </p:tavLst>
                                    </p:anim>
                                    <p:anim calcmode="lin" valueType="num">
                                      <p:cBhvr additive="base">
                                        <p:cTn id="22" dur="500" fill="hold"/>
                                        <p:tgtEl>
                                          <p:spTgt spid="1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ppt_x"/>
                                          </p:val>
                                        </p:tav>
                                        <p:tav tm="100000">
                                          <p:val>
                                            <p:strVal val="#ppt_x"/>
                                          </p:val>
                                        </p:tav>
                                      </p:tavLst>
                                    </p:anim>
                                    <p:anim calcmode="lin" valueType="num">
                                      <p:cBhvr additive="base">
                                        <p:cTn id="26" dur="500" fill="hold"/>
                                        <p:tgtEl>
                                          <p:spTgt spid="10"/>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500" fill="hold"/>
                                        <p:tgtEl>
                                          <p:spTgt spid="22"/>
                                        </p:tgtEl>
                                        <p:attrNameLst>
                                          <p:attrName>ppt_x</p:attrName>
                                        </p:attrNameLst>
                                      </p:cBhvr>
                                      <p:tavLst>
                                        <p:tav tm="0">
                                          <p:val>
                                            <p:strVal val="0-#ppt_w/2"/>
                                          </p:val>
                                        </p:tav>
                                        <p:tav tm="100000">
                                          <p:val>
                                            <p:strVal val="#ppt_x"/>
                                          </p:val>
                                        </p:tav>
                                      </p:tavLst>
                                    </p:anim>
                                    <p:anim calcmode="lin" valueType="num">
                                      <p:cBhvr additive="base">
                                        <p:cTn id="36" dur="500" fill="hold"/>
                                        <p:tgtEl>
                                          <p:spTgt spid="22"/>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500" fill="hold"/>
                                        <p:tgtEl>
                                          <p:spTgt spid="40"/>
                                        </p:tgtEl>
                                        <p:attrNameLst>
                                          <p:attrName>ppt_x</p:attrName>
                                        </p:attrNameLst>
                                      </p:cBhvr>
                                      <p:tavLst>
                                        <p:tav tm="0">
                                          <p:val>
                                            <p:strVal val="0-#ppt_w/2"/>
                                          </p:val>
                                        </p:tav>
                                        <p:tav tm="100000">
                                          <p:val>
                                            <p:strVal val="#ppt_x"/>
                                          </p:val>
                                        </p:tav>
                                      </p:tavLst>
                                    </p:anim>
                                    <p:anim calcmode="lin" valueType="num">
                                      <p:cBhvr additive="base">
                                        <p:cTn id="40" dur="500" fill="hold"/>
                                        <p:tgtEl>
                                          <p:spTgt spid="40"/>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0">
                                            <p:txEl>
                                              <p:pRg st="0" end="0"/>
                                            </p:txEl>
                                          </p:spTgt>
                                        </p:tgtEl>
                                        <p:attrNameLst>
                                          <p:attrName>style.visibility</p:attrName>
                                        </p:attrNameLst>
                                      </p:cBhvr>
                                      <p:to>
                                        <p:strVal val="visible"/>
                                      </p:to>
                                    </p:set>
                                    <p:anim calcmode="lin" valueType="num">
                                      <p:cBhvr additive="base">
                                        <p:cTn id="43"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40">
                                            <p:txEl>
                                              <p:pRg st="1" end="1"/>
                                            </p:txEl>
                                          </p:spTgt>
                                        </p:tgtEl>
                                        <p:attrNameLst>
                                          <p:attrName>style.visibility</p:attrName>
                                        </p:attrNameLst>
                                      </p:cBhvr>
                                      <p:to>
                                        <p:strVal val="visible"/>
                                      </p:to>
                                    </p:set>
                                    <p:anim calcmode="lin" valueType="num">
                                      <p:cBhvr additive="base">
                                        <p:cTn id="49"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40">
                                            <p:txEl>
                                              <p:pRg st="2" end="2"/>
                                            </p:txEl>
                                          </p:spTgt>
                                        </p:tgtEl>
                                        <p:attrNameLst>
                                          <p:attrName>style.visibility</p:attrName>
                                        </p:attrNameLst>
                                      </p:cBhvr>
                                      <p:to>
                                        <p:strVal val="visible"/>
                                      </p:to>
                                    </p:set>
                                    <p:anim calcmode="lin" valueType="num">
                                      <p:cBhvr additive="base">
                                        <p:cTn id="55"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0" grpId="0"/>
      <p:bldP spid="12" grpId="0" animBg="1"/>
      <p:bldP spid="13" grpId="0"/>
      <p:bldP spid="40" grpId="0" animBg="1"/>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3599556"/>
            <a:ext cx="63289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21" name="AutoShape 8">
            <a:extLst>
              <a:ext uri="{FF2B5EF4-FFF2-40B4-BE49-F238E27FC236}">
                <a16:creationId xmlns:a16="http://schemas.microsoft.com/office/drawing/2014/main" id="{72596D90-8911-4FC5-86D8-E8DCDBD477B0}"/>
              </a:ext>
            </a:extLst>
          </p:cNvPr>
          <p:cNvSpPr>
            <a:spLocks noChangeArrowheads="1"/>
          </p:cNvSpPr>
          <p:nvPr/>
        </p:nvSpPr>
        <p:spPr bwMode="auto">
          <a:xfrm>
            <a:off x="102326" y="6098492"/>
            <a:ext cx="66118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22" name="Group 29">
            <a:extLst>
              <a:ext uri="{FF2B5EF4-FFF2-40B4-BE49-F238E27FC236}">
                <a16:creationId xmlns:a16="http://schemas.microsoft.com/office/drawing/2014/main" id="{280397FD-7BFB-4DBC-95E3-E774C6E994D6}"/>
              </a:ext>
            </a:extLst>
          </p:cNvPr>
          <p:cNvGrpSpPr>
            <a:grpSpLocks/>
          </p:cNvGrpSpPr>
          <p:nvPr/>
        </p:nvGrpSpPr>
        <p:grpSpPr bwMode="auto">
          <a:xfrm>
            <a:off x="821247" y="4475010"/>
            <a:ext cx="1223454" cy="1239990"/>
            <a:chOff x="2065" y="1551"/>
            <a:chExt cx="1628" cy="1988"/>
          </a:xfrm>
        </p:grpSpPr>
        <p:sp>
          <p:nvSpPr>
            <p:cNvPr id="23" name="Freeform 30">
              <a:extLst>
                <a:ext uri="{FF2B5EF4-FFF2-40B4-BE49-F238E27FC236}">
                  <a16:creationId xmlns:a16="http://schemas.microsoft.com/office/drawing/2014/main" id="{6A0EFF76-056E-4BE9-A9A6-443A81DA0FC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31">
              <a:extLst>
                <a:ext uri="{FF2B5EF4-FFF2-40B4-BE49-F238E27FC236}">
                  <a16:creationId xmlns:a16="http://schemas.microsoft.com/office/drawing/2014/main" id="{3D572BC5-4222-4B77-AD76-6636F243019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2">
              <a:extLst>
                <a:ext uri="{FF2B5EF4-FFF2-40B4-BE49-F238E27FC236}">
                  <a16:creationId xmlns:a16="http://schemas.microsoft.com/office/drawing/2014/main" id="{D3531945-7C27-4F33-9BD6-E35B728EEA8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3">
              <a:extLst>
                <a:ext uri="{FF2B5EF4-FFF2-40B4-BE49-F238E27FC236}">
                  <a16:creationId xmlns:a16="http://schemas.microsoft.com/office/drawing/2014/main" id="{33F3F9EC-B0C4-438A-927D-B27C3642FCF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4">
              <a:extLst>
                <a:ext uri="{FF2B5EF4-FFF2-40B4-BE49-F238E27FC236}">
                  <a16:creationId xmlns:a16="http://schemas.microsoft.com/office/drawing/2014/main" id="{DAB7FCFB-D7B1-45C2-8B92-F3139C89F50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5">
              <a:extLst>
                <a:ext uri="{FF2B5EF4-FFF2-40B4-BE49-F238E27FC236}">
                  <a16:creationId xmlns:a16="http://schemas.microsoft.com/office/drawing/2014/main" id="{7DACBCB0-C38F-48B7-A7B2-FD293377E48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6">
              <a:extLst>
                <a:ext uri="{FF2B5EF4-FFF2-40B4-BE49-F238E27FC236}">
                  <a16:creationId xmlns:a16="http://schemas.microsoft.com/office/drawing/2014/main" id="{96C7B353-C6E5-4060-8BAD-E2C175ACE0E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7">
              <a:extLst>
                <a:ext uri="{FF2B5EF4-FFF2-40B4-BE49-F238E27FC236}">
                  <a16:creationId xmlns:a16="http://schemas.microsoft.com/office/drawing/2014/main" id="{C521EF0C-6ED2-4B83-8FC2-001D5905745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8">
              <a:extLst>
                <a:ext uri="{FF2B5EF4-FFF2-40B4-BE49-F238E27FC236}">
                  <a16:creationId xmlns:a16="http://schemas.microsoft.com/office/drawing/2014/main" id="{8D7BF92B-DE80-4E72-B94D-821DED830F0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9">
              <a:extLst>
                <a:ext uri="{FF2B5EF4-FFF2-40B4-BE49-F238E27FC236}">
                  <a16:creationId xmlns:a16="http://schemas.microsoft.com/office/drawing/2014/main" id="{9EFCA38B-C73A-4F6A-A66B-22AF0FD6965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40">
              <a:extLst>
                <a:ext uri="{FF2B5EF4-FFF2-40B4-BE49-F238E27FC236}">
                  <a16:creationId xmlns:a16="http://schemas.microsoft.com/office/drawing/2014/main" id="{F07BD6F8-F3F8-474F-8057-E4F8A0D6F6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1">
              <a:extLst>
                <a:ext uri="{FF2B5EF4-FFF2-40B4-BE49-F238E27FC236}">
                  <a16:creationId xmlns:a16="http://schemas.microsoft.com/office/drawing/2014/main" id="{422874BB-EEBF-4ED7-94CD-BAAAAA475F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2">
              <a:extLst>
                <a:ext uri="{FF2B5EF4-FFF2-40B4-BE49-F238E27FC236}">
                  <a16:creationId xmlns:a16="http://schemas.microsoft.com/office/drawing/2014/main" id="{A32169A4-5E17-46FA-A3E0-5182C5565A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3">
              <a:extLst>
                <a:ext uri="{FF2B5EF4-FFF2-40B4-BE49-F238E27FC236}">
                  <a16:creationId xmlns:a16="http://schemas.microsoft.com/office/drawing/2014/main" id="{91320882-530C-4FDC-9429-667CF181970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4">
              <a:extLst>
                <a:ext uri="{FF2B5EF4-FFF2-40B4-BE49-F238E27FC236}">
                  <a16:creationId xmlns:a16="http://schemas.microsoft.com/office/drawing/2014/main" id="{E0F76EF3-23E1-4FC0-8F8B-9212794E5C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5">
              <a:extLst>
                <a:ext uri="{FF2B5EF4-FFF2-40B4-BE49-F238E27FC236}">
                  <a16:creationId xmlns:a16="http://schemas.microsoft.com/office/drawing/2014/main" id="{5C653AA6-A45C-452D-A79F-34713E3A74E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6">
              <a:extLst>
                <a:ext uri="{FF2B5EF4-FFF2-40B4-BE49-F238E27FC236}">
                  <a16:creationId xmlns:a16="http://schemas.microsoft.com/office/drawing/2014/main" id="{3B31FD55-ED1D-4BD8-A61E-5B10EB5539C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 name="AutoShape 35">
            <a:extLst>
              <a:ext uri="{FF2B5EF4-FFF2-40B4-BE49-F238E27FC236}">
                <a16:creationId xmlns:a16="http://schemas.microsoft.com/office/drawing/2014/main" id="{DBE2846F-8687-4258-B51E-E802027BCB03}"/>
              </a:ext>
            </a:extLst>
          </p:cNvPr>
          <p:cNvSpPr>
            <a:spLocks noChangeArrowheads="1"/>
          </p:cNvSpPr>
          <p:nvPr/>
        </p:nvSpPr>
        <p:spPr bwMode="auto">
          <a:xfrm>
            <a:off x="1981198" y="4258554"/>
            <a:ext cx="6341555" cy="1301171"/>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All of these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t>might be different.</a:t>
            </a:r>
          </a:p>
          <a:p>
            <a:pPr eaLnBrk="1" hangingPunct="1">
              <a:spcBef>
                <a:spcPct val="0"/>
              </a:spcBef>
              <a:buNone/>
            </a:pPr>
            <a:r>
              <a:rPr lang="en-US" altLang="en-US" sz="2400" dirty="0"/>
              <a:t>This may confuse us.</a:t>
            </a:r>
          </a:p>
          <a:p>
            <a:pPr eaLnBrk="1" hangingPunct="1">
              <a:spcBef>
                <a:spcPct val="0"/>
              </a:spcBef>
              <a:buNone/>
            </a:pPr>
            <a:r>
              <a:rPr lang="en-US" altLang="en-US" sz="2400" dirty="0"/>
              <a:t>Let’s change the characters we are looking for.</a:t>
            </a:r>
          </a:p>
        </p:txBody>
      </p:sp>
      <p:sp>
        <p:nvSpPr>
          <p:cNvPr id="44" name="Rectangle 43">
            <a:extLst>
              <a:ext uri="{FF2B5EF4-FFF2-40B4-BE49-F238E27FC236}">
                <a16:creationId xmlns:a16="http://schemas.microsoft.com/office/drawing/2014/main" id="{AFF75900-82B7-4D4A-8E0C-DA2B49B0D209}"/>
              </a:ext>
            </a:extLst>
          </p:cNvPr>
          <p:cNvSpPr/>
          <p:nvPr/>
        </p:nvSpPr>
        <p:spPr>
          <a:xfrm>
            <a:off x="89263" y="5677989"/>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grpSp>
        <p:nvGrpSpPr>
          <p:cNvPr id="3" name="Group 2">
            <a:extLst>
              <a:ext uri="{FF2B5EF4-FFF2-40B4-BE49-F238E27FC236}">
                <a16:creationId xmlns:a16="http://schemas.microsoft.com/office/drawing/2014/main" id="{709DA80B-6815-4D67-9749-14C2F77D850A}"/>
              </a:ext>
            </a:extLst>
          </p:cNvPr>
          <p:cNvGrpSpPr/>
          <p:nvPr/>
        </p:nvGrpSpPr>
        <p:grpSpPr>
          <a:xfrm>
            <a:off x="2266950" y="1219200"/>
            <a:ext cx="1847850" cy="2819400"/>
            <a:chOff x="2266950" y="1219200"/>
            <a:chExt cx="1847850" cy="2819400"/>
          </a:xfrm>
        </p:grpSpPr>
        <p:sp>
          <p:nvSpPr>
            <p:cNvPr id="45" name="Oval 44">
              <a:extLst>
                <a:ext uri="{FF2B5EF4-FFF2-40B4-BE49-F238E27FC236}">
                  <a16:creationId xmlns:a16="http://schemas.microsoft.com/office/drawing/2014/main" id="{E586C5F9-2CC0-4699-A59E-FB91FF259AB9}"/>
                </a:ext>
              </a:extLst>
            </p:cNvPr>
            <p:cNvSpPr/>
            <p:nvPr/>
          </p:nvSpPr>
          <p:spPr>
            <a:xfrm>
              <a:off x="2266950" y="3661554"/>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6" name="Oval 45">
              <a:extLst>
                <a:ext uri="{FF2B5EF4-FFF2-40B4-BE49-F238E27FC236}">
                  <a16:creationId xmlns:a16="http://schemas.microsoft.com/office/drawing/2014/main" id="{BF34FC82-2200-492E-98E0-53160D50A803}"/>
                </a:ext>
              </a:extLst>
            </p:cNvPr>
            <p:cNvSpPr/>
            <p:nvPr/>
          </p:nvSpPr>
          <p:spPr>
            <a:xfrm>
              <a:off x="2800350" y="2305050"/>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7" name="Oval 46">
              <a:extLst>
                <a:ext uri="{FF2B5EF4-FFF2-40B4-BE49-F238E27FC236}">
                  <a16:creationId xmlns:a16="http://schemas.microsoft.com/office/drawing/2014/main" id="{14EC3CE8-ED36-41F8-88F8-6210D0F58331}"/>
                </a:ext>
              </a:extLst>
            </p:cNvPr>
            <p:cNvSpPr/>
            <p:nvPr/>
          </p:nvSpPr>
          <p:spPr>
            <a:xfrm>
              <a:off x="3810000" y="1947054"/>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8" name="Oval 47">
              <a:extLst>
                <a:ext uri="{FF2B5EF4-FFF2-40B4-BE49-F238E27FC236}">
                  <a16:creationId xmlns:a16="http://schemas.microsoft.com/office/drawing/2014/main" id="{A5C7845F-A706-4F4F-B184-D26F449B7B27}"/>
                </a:ext>
              </a:extLst>
            </p:cNvPr>
            <p:cNvSpPr/>
            <p:nvPr/>
          </p:nvSpPr>
          <p:spPr>
            <a:xfrm>
              <a:off x="2686050" y="1600200"/>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9" name="Oval 48">
              <a:extLst>
                <a:ext uri="{FF2B5EF4-FFF2-40B4-BE49-F238E27FC236}">
                  <a16:creationId xmlns:a16="http://schemas.microsoft.com/office/drawing/2014/main" id="{86559EEB-30BC-459F-BB81-D38E72C47F0A}"/>
                </a:ext>
              </a:extLst>
            </p:cNvPr>
            <p:cNvSpPr/>
            <p:nvPr/>
          </p:nvSpPr>
          <p:spPr>
            <a:xfrm>
              <a:off x="2933700" y="1219200"/>
              <a:ext cx="304800" cy="377046"/>
            </a:xfrm>
            <a:prstGeom prst="ellipse">
              <a:avLst/>
            </a:prstGeom>
            <a:ln w="31750">
              <a:solidFill>
                <a:schemeClr val="hlink"/>
              </a:solidFill>
            </a:ln>
          </p:spPr>
          <p:txBody>
            <a:bodyPr wrap="square" rtlCol="0" anchor="ctr">
              <a:spAutoFit/>
            </a:bodyPr>
            <a:lstStyle/>
            <a:p>
              <a:pPr algn="ctr"/>
              <a:endParaRPr lang="en-US" sz="2800" i="0" dirty="0"/>
            </a:p>
          </p:txBody>
        </p:sp>
      </p:grpSp>
      <p:sp>
        <p:nvSpPr>
          <p:cNvPr id="50"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6167735"/>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42" name="Rectangle 41"/>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2951095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0-#ppt_w/2"/>
                                          </p:val>
                                        </p:tav>
                                        <p:tav tm="100000">
                                          <p:val>
                                            <p:strVal val="#ppt_x"/>
                                          </p:val>
                                        </p:tav>
                                      </p:tavLst>
                                    </p:anim>
                                    <p:anim calcmode="lin" valueType="num">
                                      <p:cBhvr additive="base">
                                        <p:cTn id="12" dur="500" fill="hold"/>
                                        <p:tgtEl>
                                          <p:spTgt spid="4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0">
                                            <p:txEl>
                                              <p:pRg st="0" end="0"/>
                                            </p:txEl>
                                          </p:spTgt>
                                        </p:tgtEl>
                                        <p:attrNameLst>
                                          <p:attrName>style.visibility</p:attrName>
                                        </p:attrNameLst>
                                      </p:cBhvr>
                                      <p:to>
                                        <p:strVal val="visible"/>
                                      </p:to>
                                    </p:set>
                                    <p:anim calcmode="lin" valueType="num">
                                      <p:cBhvr additive="base">
                                        <p:cTn id="15"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0">
                                            <p:txEl>
                                              <p:pRg st="1" end="1"/>
                                            </p:txEl>
                                          </p:spTgt>
                                        </p:tgtEl>
                                        <p:attrNameLst>
                                          <p:attrName>style.visibility</p:attrName>
                                        </p:attrNameLst>
                                      </p:cBhvr>
                                      <p:to>
                                        <p:strVal val="visible"/>
                                      </p:to>
                                    </p:set>
                                    <p:anim calcmode="lin" valueType="num">
                                      <p:cBhvr additive="base">
                                        <p:cTn id="21"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2" end="2"/>
                                            </p:txEl>
                                          </p:spTgt>
                                        </p:tgtEl>
                                        <p:attrNameLst>
                                          <p:attrName>style.visibility</p:attrName>
                                        </p:attrNameLst>
                                      </p:cBhvr>
                                      <p:to>
                                        <p:strVal val="visible"/>
                                      </p:to>
                                    </p:set>
                                    <p:anim calcmode="lin" valueType="num">
                                      <p:cBhvr additive="base">
                                        <p:cTn id="2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fill="hold"/>
                                        <p:tgtEl>
                                          <p:spTgt spid="44"/>
                                        </p:tgtEl>
                                        <p:attrNameLst>
                                          <p:attrName>ppt_x</p:attrName>
                                        </p:attrNameLst>
                                      </p:cBhvr>
                                      <p:tavLst>
                                        <p:tav tm="0">
                                          <p:val>
                                            <p:strVal val="0-#ppt_w/2"/>
                                          </p:val>
                                        </p:tav>
                                        <p:tav tm="100000">
                                          <p:val>
                                            <p:strVal val="#ppt_x"/>
                                          </p:val>
                                        </p:tav>
                                      </p:tavLst>
                                    </p:anim>
                                    <p:anim calcmode="lin" valueType="num">
                                      <p:cBhvr additive="base">
                                        <p:cTn id="34" dur="500" fill="hold"/>
                                        <p:tgtEl>
                                          <p:spTgt spid="4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0-#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0-#ppt_w/2"/>
                                          </p:val>
                                        </p:tav>
                                        <p:tav tm="100000">
                                          <p:val>
                                            <p:strVal val="#ppt_x"/>
                                          </p:val>
                                        </p:tav>
                                      </p:tavLst>
                                    </p:anim>
                                    <p:anim calcmode="lin" valueType="num">
                                      <p:cBhvr additive="base">
                                        <p:cTn id="42" dur="500" fill="hold"/>
                                        <p:tgtEl>
                                          <p:spTgt spid="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0" grpId="0" animBg="1"/>
      <p:bldP spid="44" grpId="0"/>
      <p:bldP spid="50"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57" name="Text Box 21">
            <a:extLst>
              <a:ext uri="{FF2B5EF4-FFF2-40B4-BE49-F238E27FC236}">
                <a16:creationId xmlns:a16="http://schemas.microsoft.com/office/drawing/2014/main" id="{9A8220FA-7926-4657-8891-30743B35CE95}"/>
              </a:ext>
            </a:extLst>
          </p:cNvPr>
          <p:cNvSpPr txBox="1">
            <a:spLocks noChangeArrowheads="1"/>
          </p:cNvSpPr>
          <p:nvPr/>
        </p:nvSpPr>
        <p:spPr bwMode="auto">
          <a:xfrm>
            <a:off x="1485900" y="5204936"/>
            <a:ext cx="31662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50"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6"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17"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8"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3109417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500" fill="hold"/>
                                        <p:tgtEl>
                                          <p:spTgt spid="57"/>
                                        </p:tgtEl>
                                        <p:attrNameLst>
                                          <p:attrName>ppt_x</p:attrName>
                                        </p:attrNameLst>
                                      </p:cBhvr>
                                      <p:tavLst>
                                        <p:tav tm="0">
                                          <p:val>
                                            <p:strVal val="0-#ppt_w/2"/>
                                          </p:val>
                                        </p:tav>
                                        <p:tav tm="100000">
                                          <p:val>
                                            <p:strVal val="#ppt_x"/>
                                          </p:val>
                                        </p:tav>
                                      </p:tavLst>
                                    </p:anim>
                                    <p:anim calcmode="lin" valueType="num">
                                      <p:cBhvr additive="base">
                                        <p:cTn id="14" dur="500" fill="hold"/>
                                        <p:tgtEl>
                                          <p:spTgt spid="57"/>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0-#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0" grpId="0"/>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a:p>
            <a:pPr marL="457200" indent="-457200" eaLnBrk="1" hangingPunct="1">
              <a:spcBef>
                <a:spcPct val="0"/>
              </a:spcBef>
              <a:defRPr/>
            </a:pPr>
            <a:r>
              <a:rPr lang="en-US" altLang="en-US" sz="2400" dirty="0">
                <a:solidFill>
                  <a:srgbClr val="FFFF00"/>
                </a:solidFill>
              </a:rPr>
              <a:t>If and only if (P </a:t>
            </a:r>
            <a:r>
              <a:rPr lang="en-US" altLang="en-US" sz="2400" dirty="0" err="1">
                <a:solidFill>
                  <a:srgbClr val="FFFF00"/>
                </a:solidFill>
              </a:rPr>
              <a:t>iff</a:t>
            </a:r>
            <a:r>
              <a:rPr lang="en-US" altLang="en-US" sz="2400" dirty="0">
                <a:solidFill>
                  <a:srgbClr val="FFFF00"/>
                </a:solidFill>
              </a:rPr>
              <a:t> Q): </a:t>
            </a:r>
            <a:r>
              <a:rPr lang="en-US" altLang="en-US" sz="2400" dirty="0">
                <a:solidFill>
                  <a:srgbClr val="FFFFFF"/>
                </a:solidFill>
              </a:rPr>
              <a:t>P and Q are both true or both false.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6" name="Rectangle 15">
            <a:extLst>
              <a:ext uri="{FF2B5EF4-FFF2-40B4-BE49-F238E27FC236}">
                <a16:creationId xmlns:a16="http://schemas.microsoft.com/office/drawing/2014/main" id="{35A4D66E-92EC-49E5-A5AB-D326DDF62A58}"/>
              </a:ext>
            </a:extLst>
          </p:cNvPr>
          <p:cNvSpPr/>
          <p:nvPr/>
        </p:nvSpPr>
        <p:spPr>
          <a:xfrm>
            <a:off x="5661992" y="695076"/>
            <a:ext cx="87464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grpSp>
        <p:nvGrpSpPr>
          <p:cNvPr id="7" name="Group 6">
            <a:extLst>
              <a:ext uri="{FF2B5EF4-FFF2-40B4-BE49-F238E27FC236}">
                <a16:creationId xmlns:a16="http://schemas.microsoft.com/office/drawing/2014/main" id="{E2F6DD04-FFB6-4136-830E-D8CC376E6504}"/>
              </a:ext>
            </a:extLst>
          </p:cNvPr>
          <p:cNvGrpSpPr/>
          <p:nvPr/>
        </p:nvGrpSpPr>
        <p:grpSpPr>
          <a:xfrm>
            <a:off x="2511393" y="1511300"/>
            <a:ext cx="332144" cy="1416110"/>
            <a:chOff x="2511393" y="1511300"/>
            <a:chExt cx="332144" cy="1416110"/>
          </a:xfrm>
        </p:grpSpPr>
        <p:sp>
          <p:nvSpPr>
            <p:cNvPr id="22" name="Rectangle 21">
              <a:extLst>
                <a:ext uri="{FF2B5EF4-FFF2-40B4-BE49-F238E27FC236}">
                  <a16:creationId xmlns:a16="http://schemas.microsoft.com/office/drawing/2014/main" id="{103473B4-AFC7-43C5-A8D4-1C5CA9F7C537}"/>
                </a:ext>
              </a:extLst>
            </p:cNvPr>
            <p:cNvSpPr/>
            <p:nvPr/>
          </p:nvSpPr>
          <p:spPr>
            <a:xfrm>
              <a:off x="2517807" y="2190690"/>
              <a:ext cx="32573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grpSp>
          <p:nvGrpSpPr>
            <p:cNvPr id="6" name="Group 5">
              <a:extLst>
                <a:ext uri="{FF2B5EF4-FFF2-40B4-BE49-F238E27FC236}">
                  <a16:creationId xmlns:a16="http://schemas.microsoft.com/office/drawing/2014/main" id="{1DBAD7EF-25AA-47BD-8D4F-18DA1560BB5A}"/>
                </a:ext>
              </a:extLst>
            </p:cNvPr>
            <p:cNvGrpSpPr/>
            <p:nvPr/>
          </p:nvGrpSpPr>
          <p:grpSpPr>
            <a:xfrm>
              <a:off x="2511393" y="1511300"/>
              <a:ext cx="332144" cy="1416110"/>
              <a:chOff x="2511393" y="1511300"/>
              <a:chExt cx="332144" cy="1416110"/>
            </a:xfrm>
          </p:grpSpPr>
          <p:sp>
            <p:nvSpPr>
              <p:cNvPr id="5" name="Rectangle 4">
                <a:extLst>
                  <a:ext uri="{FF2B5EF4-FFF2-40B4-BE49-F238E27FC236}">
                    <a16:creationId xmlns:a16="http://schemas.microsoft.com/office/drawing/2014/main" id="{8AD2C2B5-9ACD-4050-843A-90CA29E5C9CB}"/>
                  </a:ext>
                </a:extLst>
              </p:cNvPr>
              <p:cNvSpPr/>
              <p:nvPr/>
            </p:nvSpPr>
            <p:spPr>
              <a:xfrm>
                <a:off x="2514600" y="1860490"/>
                <a:ext cx="32573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21" name="Rectangle 20">
                <a:extLst>
                  <a:ext uri="{FF2B5EF4-FFF2-40B4-BE49-F238E27FC236}">
                    <a16:creationId xmlns:a16="http://schemas.microsoft.com/office/drawing/2014/main" id="{74BEA48E-4D19-488A-B5EC-4FBB64AF647A}"/>
                  </a:ext>
                </a:extLst>
              </p:cNvPr>
              <p:cNvSpPr/>
              <p:nvPr/>
            </p:nvSpPr>
            <p:spPr>
              <a:xfrm>
                <a:off x="2511393" y="1511300"/>
                <a:ext cx="328937"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sp>
            <p:nvSpPr>
              <p:cNvPr id="23" name="Rectangle 22">
                <a:extLst>
                  <a:ext uri="{FF2B5EF4-FFF2-40B4-BE49-F238E27FC236}">
                    <a16:creationId xmlns:a16="http://schemas.microsoft.com/office/drawing/2014/main" id="{80E11A3C-646D-42F2-B2DF-13401504E60E}"/>
                  </a:ext>
                </a:extLst>
              </p:cNvPr>
              <p:cNvSpPr/>
              <p:nvPr/>
            </p:nvSpPr>
            <p:spPr>
              <a:xfrm>
                <a:off x="2514600" y="2527300"/>
                <a:ext cx="328937"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gr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5" name="Table 2">
            <a:extLst>
              <a:ext uri="{FF2B5EF4-FFF2-40B4-BE49-F238E27FC236}">
                <a16:creationId xmlns:a16="http://schemas.microsoft.com/office/drawing/2014/main" id="{1494A2CE-C987-49A9-A2B5-F398B30555B4}"/>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7" name="Table 2">
            <a:extLst>
              <a:ext uri="{FF2B5EF4-FFF2-40B4-BE49-F238E27FC236}">
                <a16:creationId xmlns:a16="http://schemas.microsoft.com/office/drawing/2014/main" id="{6D9EA02E-F7DB-4F6A-BA75-41ADC1685E67}"/>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9" name="Table 2">
            <a:extLst>
              <a:ext uri="{FF2B5EF4-FFF2-40B4-BE49-F238E27FC236}">
                <a16:creationId xmlns:a16="http://schemas.microsoft.com/office/drawing/2014/main" id="{7AC5506B-F205-44AB-BF02-75938A2DD308}"/>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0" name="Table 2">
            <a:extLst>
              <a:ext uri="{FF2B5EF4-FFF2-40B4-BE49-F238E27FC236}">
                <a16:creationId xmlns:a16="http://schemas.microsoft.com/office/drawing/2014/main" id="{35BB5D04-2FC5-4977-897C-B067DF6DE499}"/>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AE44CC73-1F37-462F-9AF8-CA33303F3088}"/>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5" name="Rectangle 24"/>
          <p:cNvSpPr/>
          <p:nvPr/>
        </p:nvSpPr>
        <p:spPr>
          <a:xfrm>
            <a:off x="5511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27" name="Rectangle 26"/>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364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0-#ppt_w/2"/>
                                          </p:val>
                                        </p:tav>
                                        <p:tav tm="100000">
                                          <p:val>
                                            <p:strVal val="#ppt_x"/>
                                          </p:val>
                                        </p:tav>
                                      </p:tavLst>
                                    </p:anim>
                                    <p:anim calcmode="lin" valueType="num">
                                      <p:cBhvr additive="base">
                                        <p:cTn id="12" dur="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0-#ppt_w/2"/>
                                          </p:val>
                                        </p:tav>
                                        <p:tav tm="100000">
                                          <p:val>
                                            <p:strVal val="#ppt_x"/>
                                          </p:val>
                                        </p:tav>
                                      </p:tavLst>
                                    </p:anim>
                                    <p:anim calcmode="lin" valueType="num">
                                      <p:cBhvr additive="base">
                                        <p:cTn id="16" dur="5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0-#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0-#ppt_w/2"/>
                                          </p:val>
                                        </p:tav>
                                        <p:tav tm="100000">
                                          <p:val>
                                            <p:strVal val="#ppt_x"/>
                                          </p:val>
                                        </p:tav>
                                      </p:tavLst>
                                    </p:anim>
                                    <p:anim calcmode="lin" valueType="num">
                                      <p:cBhvr additive="base">
                                        <p:cTn id="24"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5"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2" name="Rectangle 1">
            <a:extLst>
              <a:ext uri="{FF2B5EF4-FFF2-40B4-BE49-F238E27FC236}">
                <a16:creationId xmlns:a16="http://schemas.microsoft.com/office/drawing/2014/main" id="{06A265F6-E70A-4E16-8A0E-FBB07853F0D7}"/>
              </a:ext>
            </a:extLst>
          </p:cNvPr>
          <p:cNvSpPr/>
          <p:nvPr/>
        </p:nvSpPr>
        <p:spPr>
          <a:xfrm>
            <a:off x="228600" y="1894792"/>
            <a:ext cx="5867400" cy="461665"/>
          </a:xfrm>
          <a:prstGeom prst="rect">
            <a:avLst/>
          </a:prstGeom>
          <a:ln w="31750">
            <a:solidFill>
              <a:schemeClr val="hlink"/>
            </a:solidFill>
          </a:ln>
        </p:spPr>
        <p:txBody>
          <a:bodyPr wrap="square" rtlCol="0" anchor="ctr">
            <a:spAutoFit/>
          </a:bodyPr>
          <a:lstStyle/>
          <a:p>
            <a:pPr algn="ctr"/>
            <a:endParaRPr lang="en-US" sz="2800" i="0" dirty="0"/>
          </a:p>
        </p:txBody>
      </p:sp>
      <p:sp>
        <p:nvSpPr>
          <p:cNvPr id="20" name="Text Box 21">
            <a:extLst>
              <a:ext uri="{FF2B5EF4-FFF2-40B4-BE49-F238E27FC236}">
                <a16:creationId xmlns:a16="http://schemas.microsoft.com/office/drawing/2014/main" id="{83E7F5A9-F106-4237-AD2C-A2F7F9237D36}"/>
              </a:ext>
            </a:extLst>
          </p:cNvPr>
          <p:cNvSpPr txBox="1">
            <a:spLocks noChangeArrowheads="1"/>
          </p:cNvSpPr>
          <p:nvPr/>
        </p:nvSpPr>
        <p:spPr bwMode="auto">
          <a:xfrm>
            <a:off x="3153766" y="5185707"/>
            <a:ext cx="13420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grpSp>
        <p:nvGrpSpPr>
          <p:cNvPr id="25" name="Group 29">
            <a:extLst>
              <a:ext uri="{FF2B5EF4-FFF2-40B4-BE49-F238E27FC236}">
                <a16:creationId xmlns:a16="http://schemas.microsoft.com/office/drawing/2014/main" id="{0F3E6C09-4DEE-4350-8D16-290D824DB28C}"/>
              </a:ext>
            </a:extLst>
          </p:cNvPr>
          <p:cNvGrpSpPr>
            <a:grpSpLocks/>
          </p:cNvGrpSpPr>
          <p:nvPr/>
        </p:nvGrpSpPr>
        <p:grpSpPr bwMode="auto">
          <a:xfrm>
            <a:off x="7969357" y="5090636"/>
            <a:ext cx="1223454" cy="1239990"/>
            <a:chOff x="2065" y="1551"/>
            <a:chExt cx="1628" cy="1988"/>
          </a:xfrm>
        </p:grpSpPr>
        <p:sp>
          <p:nvSpPr>
            <p:cNvPr id="26" name="Freeform 30">
              <a:extLst>
                <a:ext uri="{FF2B5EF4-FFF2-40B4-BE49-F238E27FC236}">
                  <a16:creationId xmlns:a16="http://schemas.microsoft.com/office/drawing/2014/main" id="{FC15687C-2240-4991-9726-5F8092D069B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1">
              <a:extLst>
                <a:ext uri="{FF2B5EF4-FFF2-40B4-BE49-F238E27FC236}">
                  <a16:creationId xmlns:a16="http://schemas.microsoft.com/office/drawing/2014/main" id="{89809B34-FA23-4019-B6FE-809097551E0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2">
              <a:extLst>
                <a:ext uri="{FF2B5EF4-FFF2-40B4-BE49-F238E27FC236}">
                  <a16:creationId xmlns:a16="http://schemas.microsoft.com/office/drawing/2014/main" id="{6D22C796-5117-4428-8FE5-C6B4D8E9B4A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3">
              <a:extLst>
                <a:ext uri="{FF2B5EF4-FFF2-40B4-BE49-F238E27FC236}">
                  <a16:creationId xmlns:a16="http://schemas.microsoft.com/office/drawing/2014/main" id="{30A8429E-AA39-4F19-8A5A-0B0F0E46EA9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4">
              <a:extLst>
                <a:ext uri="{FF2B5EF4-FFF2-40B4-BE49-F238E27FC236}">
                  <a16:creationId xmlns:a16="http://schemas.microsoft.com/office/drawing/2014/main" id="{0C545E76-74F4-49F8-B310-A4F23CEFD8F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5">
              <a:extLst>
                <a:ext uri="{FF2B5EF4-FFF2-40B4-BE49-F238E27FC236}">
                  <a16:creationId xmlns:a16="http://schemas.microsoft.com/office/drawing/2014/main" id="{D26D7005-2433-43A6-B324-E5B21E7265C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6">
              <a:extLst>
                <a:ext uri="{FF2B5EF4-FFF2-40B4-BE49-F238E27FC236}">
                  <a16:creationId xmlns:a16="http://schemas.microsoft.com/office/drawing/2014/main" id="{3B4C33B1-F6D4-4955-B7EA-7BC921F596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7">
              <a:extLst>
                <a:ext uri="{FF2B5EF4-FFF2-40B4-BE49-F238E27FC236}">
                  <a16:creationId xmlns:a16="http://schemas.microsoft.com/office/drawing/2014/main" id="{44A534BE-29DA-4B4D-867C-EC51D852A97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8">
              <a:extLst>
                <a:ext uri="{FF2B5EF4-FFF2-40B4-BE49-F238E27FC236}">
                  <a16:creationId xmlns:a16="http://schemas.microsoft.com/office/drawing/2014/main" id="{063AFF7E-E3F5-4182-92DC-82D85E23988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39">
              <a:extLst>
                <a:ext uri="{FF2B5EF4-FFF2-40B4-BE49-F238E27FC236}">
                  <a16:creationId xmlns:a16="http://schemas.microsoft.com/office/drawing/2014/main" id="{D6D537BB-06CC-427B-9D4D-751ECC9BD40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0">
              <a:extLst>
                <a:ext uri="{FF2B5EF4-FFF2-40B4-BE49-F238E27FC236}">
                  <a16:creationId xmlns:a16="http://schemas.microsoft.com/office/drawing/2014/main" id="{4CD769BB-0E00-4751-BFF0-4318065DE96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1">
              <a:extLst>
                <a:ext uri="{FF2B5EF4-FFF2-40B4-BE49-F238E27FC236}">
                  <a16:creationId xmlns:a16="http://schemas.microsoft.com/office/drawing/2014/main" id="{20134CE6-BC0F-4225-ADDD-9D93752A9D4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2">
              <a:extLst>
                <a:ext uri="{FF2B5EF4-FFF2-40B4-BE49-F238E27FC236}">
                  <a16:creationId xmlns:a16="http://schemas.microsoft.com/office/drawing/2014/main" id="{BB977F8C-E63A-4B83-A459-481C951E96A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3">
              <a:extLst>
                <a:ext uri="{FF2B5EF4-FFF2-40B4-BE49-F238E27FC236}">
                  <a16:creationId xmlns:a16="http://schemas.microsoft.com/office/drawing/2014/main" id="{9EAC96A2-29C3-4052-B239-00CC98F98FD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4">
              <a:extLst>
                <a:ext uri="{FF2B5EF4-FFF2-40B4-BE49-F238E27FC236}">
                  <a16:creationId xmlns:a16="http://schemas.microsoft.com/office/drawing/2014/main" id="{23D64D31-BB8F-45AA-873C-1436623E143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45">
              <a:extLst>
                <a:ext uri="{FF2B5EF4-FFF2-40B4-BE49-F238E27FC236}">
                  <a16:creationId xmlns:a16="http://schemas.microsoft.com/office/drawing/2014/main" id="{B2756EB3-77BF-4076-980A-290CD2BCF02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46">
              <a:extLst>
                <a:ext uri="{FF2B5EF4-FFF2-40B4-BE49-F238E27FC236}">
                  <a16:creationId xmlns:a16="http://schemas.microsoft.com/office/drawing/2014/main" id="{2E29DF61-F9A8-485A-915E-24CA46399BC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5" name="AutoShape 35">
            <a:extLst>
              <a:ext uri="{FF2B5EF4-FFF2-40B4-BE49-F238E27FC236}">
                <a16:creationId xmlns:a16="http://schemas.microsoft.com/office/drawing/2014/main" id="{60EFE854-FC04-4129-B288-D0D14F9E0A3D}"/>
              </a:ext>
            </a:extLst>
          </p:cNvPr>
          <p:cNvSpPr>
            <a:spLocks noChangeArrowheads="1"/>
          </p:cNvSpPr>
          <p:nvPr/>
        </p:nvSpPr>
        <p:spPr bwMode="auto">
          <a:xfrm>
            <a:off x="3429000" y="4267200"/>
            <a:ext cx="5486400" cy="877078"/>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Be careful to be mechanically accurate.</a:t>
            </a:r>
          </a:p>
          <a:p>
            <a:pPr eaLnBrk="1" hangingPunct="1">
              <a:spcBef>
                <a:spcPct val="0"/>
              </a:spcBef>
              <a:buNone/>
            </a:pPr>
            <a:r>
              <a:rPr lang="en-US" altLang="en-US" sz="2400" dirty="0"/>
              <a:t>The rule removes </a:t>
            </a:r>
            <a:r>
              <a:rPr lang="en-US" altLang="en-US" sz="2400" dirty="0">
                <a:solidFill>
                  <a:srgbClr val="FFC000"/>
                </a:solidFill>
                <a:sym typeface="Symbol" panose="05050102010706020507" pitchFamily="18" charset="2"/>
              </a:rPr>
              <a:t></a:t>
            </a:r>
            <a:r>
              <a:rPr lang="en-US" altLang="en-US" sz="2400" dirty="0"/>
              <a:t>. It does not add them.</a:t>
            </a:r>
          </a:p>
        </p:txBody>
      </p:sp>
      <p:cxnSp>
        <p:nvCxnSpPr>
          <p:cNvPr id="46" name="Straight Arrow Connector 45">
            <a:extLst>
              <a:ext uri="{FF2B5EF4-FFF2-40B4-BE49-F238E27FC236}">
                <a16:creationId xmlns:a16="http://schemas.microsoft.com/office/drawing/2014/main" id="{6D788EBC-31CB-456C-B92E-F240FAD971CA}"/>
              </a:ext>
            </a:extLst>
          </p:cNvPr>
          <p:cNvCxnSpPr>
            <a:cxnSpLocks/>
          </p:cNvCxnSpPr>
          <p:nvPr/>
        </p:nvCxnSpPr>
        <p:spPr bwMode="auto">
          <a:xfrm flipV="1">
            <a:off x="1412829" y="5454640"/>
            <a:ext cx="1740937" cy="0"/>
          </a:xfrm>
          <a:prstGeom prst="straightConnector1">
            <a:avLst/>
          </a:prstGeom>
          <a:noFill/>
          <a:ln w="38100" cap="flat" cmpd="sng" algn="ctr">
            <a:solidFill>
              <a:srgbClr val="FF00FF"/>
            </a:solidFill>
            <a:prstDash val="solid"/>
            <a:round/>
            <a:headEnd type="none" w="med" len="med"/>
            <a:tailEnd type="triangle"/>
          </a:ln>
          <a:effectLst/>
        </p:spPr>
      </p:cxnSp>
      <p:grpSp>
        <p:nvGrpSpPr>
          <p:cNvPr id="64" name="Group 63">
            <a:extLst>
              <a:ext uri="{FF2B5EF4-FFF2-40B4-BE49-F238E27FC236}">
                <a16:creationId xmlns:a16="http://schemas.microsoft.com/office/drawing/2014/main" id="{CE500115-00DA-4659-A644-448DED7431D0}"/>
              </a:ext>
            </a:extLst>
          </p:cNvPr>
          <p:cNvGrpSpPr/>
          <p:nvPr/>
        </p:nvGrpSpPr>
        <p:grpSpPr>
          <a:xfrm>
            <a:off x="1277137" y="5598982"/>
            <a:ext cx="2307510" cy="964711"/>
            <a:chOff x="1277137" y="5598982"/>
            <a:chExt cx="2307510" cy="964711"/>
          </a:xfrm>
        </p:grpSpPr>
        <p:sp>
          <p:nvSpPr>
            <p:cNvPr id="58" name="Text Box 21">
              <a:extLst>
                <a:ext uri="{FF2B5EF4-FFF2-40B4-BE49-F238E27FC236}">
                  <a16:creationId xmlns:a16="http://schemas.microsoft.com/office/drawing/2014/main" id="{A0EB64FF-9FFC-494F-9889-9C5E0252697F}"/>
                </a:ext>
              </a:extLst>
            </p:cNvPr>
            <p:cNvSpPr txBox="1">
              <a:spLocks noChangeArrowheads="1"/>
            </p:cNvSpPr>
            <p:nvPr/>
          </p:nvSpPr>
          <p:spPr bwMode="auto">
            <a:xfrm>
              <a:off x="1381043" y="6102028"/>
              <a:ext cx="17812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59" name="Straight Arrow Connector 58">
              <a:extLst>
                <a:ext uri="{FF2B5EF4-FFF2-40B4-BE49-F238E27FC236}">
                  <a16:creationId xmlns:a16="http://schemas.microsoft.com/office/drawing/2014/main" id="{A6490158-597A-4782-9C83-F44E28BDA0E8}"/>
                </a:ext>
              </a:extLst>
            </p:cNvPr>
            <p:cNvCxnSpPr>
              <a:cxnSpLocks/>
            </p:cNvCxnSpPr>
            <p:nvPr/>
          </p:nvCxnSpPr>
          <p:spPr bwMode="auto">
            <a:xfrm>
              <a:off x="1277137" y="5598982"/>
              <a:ext cx="543761" cy="689751"/>
            </a:xfrm>
            <a:prstGeom prst="straightConnector1">
              <a:avLst/>
            </a:prstGeom>
            <a:noFill/>
            <a:ln w="38100" cap="flat" cmpd="sng" algn="ctr">
              <a:solidFill>
                <a:srgbClr val="FF00FF"/>
              </a:solidFill>
              <a:prstDash val="solid"/>
              <a:round/>
              <a:headEnd type="none" w="med" len="med"/>
              <a:tailEnd type="triangle"/>
            </a:ln>
            <a:effectLst/>
          </p:spPr>
        </p:cxnSp>
        <p:cxnSp>
          <p:nvCxnSpPr>
            <p:cNvPr id="60" name="Straight Arrow Connector 59">
              <a:extLst>
                <a:ext uri="{FF2B5EF4-FFF2-40B4-BE49-F238E27FC236}">
                  <a16:creationId xmlns:a16="http://schemas.microsoft.com/office/drawing/2014/main" id="{97B16100-1066-4F39-B58F-3DD07EBD782F}"/>
                </a:ext>
              </a:extLst>
            </p:cNvPr>
            <p:cNvCxnSpPr>
              <a:cxnSpLocks/>
            </p:cNvCxnSpPr>
            <p:nvPr/>
          </p:nvCxnSpPr>
          <p:spPr bwMode="auto">
            <a:xfrm flipV="1">
              <a:off x="2811078" y="5598982"/>
              <a:ext cx="773569" cy="683559"/>
            </a:xfrm>
            <a:prstGeom prst="straightConnector1">
              <a:avLst/>
            </a:prstGeom>
            <a:noFill/>
            <a:ln w="38100" cap="flat" cmpd="sng" algn="ctr">
              <a:solidFill>
                <a:srgbClr val="FF00FF"/>
              </a:solidFill>
              <a:prstDash val="solid"/>
              <a:round/>
              <a:headEnd type="none" w="med" len="med"/>
              <a:tailEnd type="triangle"/>
            </a:ln>
            <a:effectLst/>
          </p:spPr>
        </p:cxnSp>
      </p:grpSp>
      <p:sp>
        <p:nvSpPr>
          <p:cNvPr id="63" name="Rectangle 62">
            <a:extLst>
              <a:ext uri="{FF2B5EF4-FFF2-40B4-BE49-F238E27FC236}">
                <a16:creationId xmlns:a16="http://schemas.microsoft.com/office/drawing/2014/main" id="{B77CC9C7-F968-4719-8605-6C2FBDE23C9D}"/>
              </a:ext>
            </a:extLst>
          </p:cNvPr>
          <p:cNvSpPr/>
          <p:nvPr/>
        </p:nvSpPr>
        <p:spPr>
          <a:xfrm>
            <a:off x="362269" y="6400800"/>
            <a:ext cx="9162731" cy="461665"/>
          </a:xfrm>
          <a:prstGeom prst="rect">
            <a:avLst/>
          </a:prstGeom>
        </p:spPr>
        <p:txBody>
          <a:bodyPr wrap="squar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Double Negation: </a:t>
            </a:r>
            <a:r>
              <a:rPr lang="en-CA" altLang="en-US" sz="2400" dirty="0">
                <a:solidFill>
                  <a:srgbClr val="FFFFFF"/>
                </a:solidFill>
                <a:cs typeface="Times New Roman" panose="02020603050405020304" pitchFamily="18" charset="0"/>
                <a:sym typeface="Symbol" panose="05050102010706020507" pitchFamily="18" charset="2"/>
              </a:rPr>
              <a:t> 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Add or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remove at will.</a:t>
            </a:r>
            <a:endParaRPr lang="en-US" altLang="en-US" sz="2400" dirty="0">
              <a:solidFill>
                <a:schemeClr val="tx2"/>
              </a:solidFill>
              <a:cs typeface="Times New Roman" panose="02020603050405020304" pitchFamily="18" charset="0"/>
            </a:endParaRPr>
          </a:p>
        </p:txBody>
      </p:sp>
      <p:sp>
        <p:nvSpPr>
          <p:cNvPr id="65" name="AutoShape 35">
            <a:extLst>
              <a:ext uri="{FF2B5EF4-FFF2-40B4-BE49-F238E27FC236}">
                <a16:creationId xmlns:a16="http://schemas.microsoft.com/office/drawing/2014/main" id="{A3A4F2EF-BE82-4A30-BADF-0C86C2AEA94F}"/>
              </a:ext>
            </a:extLst>
          </p:cNvPr>
          <p:cNvSpPr>
            <a:spLocks noChangeArrowheads="1"/>
          </p:cNvSpPr>
          <p:nvPr/>
        </p:nvSpPr>
        <p:spPr bwMode="auto">
          <a:xfrm>
            <a:off x="3895643" y="5599922"/>
            <a:ext cx="4257757" cy="507155"/>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we were not given this rule.</a:t>
            </a:r>
          </a:p>
        </p:txBody>
      </p:sp>
      <p:sp>
        <p:nvSpPr>
          <p:cNvPr id="66" name="AutoShape 35">
            <a:extLst>
              <a:ext uri="{FF2B5EF4-FFF2-40B4-BE49-F238E27FC236}">
                <a16:creationId xmlns:a16="http://schemas.microsoft.com/office/drawing/2014/main" id="{9B294DB6-EDC7-4DA2-B78B-2F28A8DD4784}"/>
              </a:ext>
            </a:extLst>
          </p:cNvPr>
          <p:cNvSpPr>
            <a:spLocks noChangeArrowheads="1"/>
          </p:cNvSpPr>
          <p:nvPr/>
        </p:nvSpPr>
        <p:spPr bwMode="auto">
          <a:xfrm>
            <a:off x="3911601" y="6172200"/>
            <a:ext cx="3124424" cy="507155"/>
          </a:xfrm>
          <a:prstGeom prst="wedgeRoundRectCallout">
            <a:avLst>
              <a:gd name="adj1" fmla="val 61479"/>
              <a:gd name="adj2" fmla="val -1543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And how is this useful?</a:t>
            </a:r>
          </a:p>
        </p:txBody>
      </p:sp>
      <p:grpSp>
        <p:nvGrpSpPr>
          <p:cNvPr id="47" name="Group 46"/>
          <p:cNvGrpSpPr/>
          <p:nvPr/>
        </p:nvGrpSpPr>
        <p:grpSpPr>
          <a:xfrm>
            <a:off x="32227" y="716080"/>
            <a:ext cx="6895533" cy="3398720"/>
            <a:chOff x="32227" y="716080"/>
            <a:chExt cx="6895533" cy="3398720"/>
          </a:xfrm>
        </p:grpSpPr>
        <p:sp>
          <p:nvSpPr>
            <p:cNvPr id="48" name="Rectangle 47">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49" name="Rectangle 48">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52"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53"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54"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5" name="Rectangle 4"/>
          <p:cNvSpPr/>
          <p:nvPr/>
        </p:nvSpPr>
        <p:spPr>
          <a:xfrm>
            <a:off x="4491657" y="1726363"/>
            <a:ext cx="469232" cy="461665"/>
          </a:xfrm>
          <a:prstGeom prst="rect">
            <a:avLst/>
          </a:prstGeom>
        </p:spPr>
        <p:txBody>
          <a:bodyPr wrap="none">
            <a:spAutoFit/>
          </a:bodyPr>
          <a:lstStyle/>
          <a:p>
            <a:pPr algn="l"/>
            <a:r>
              <a:rPr lang="en-CA" altLang="en-US" sz="2400" dirty="0" err="1">
                <a:solidFill>
                  <a:srgbClr val="FF0000"/>
                </a:solidFill>
                <a:cs typeface="Times New Roman" panose="02020603050405020304" pitchFamily="18" charset="0"/>
                <a:sym typeface="Symbol" panose="05050102010706020507" pitchFamily="18" charset="2"/>
              </a:rPr>
              <a:t>iff</a:t>
            </a:r>
            <a:endParaRPr lang="en-CA" sz="2400" dirty="0">
              <a:solidFill>
                <a:srgbClr val="FF0000"/>
              </a:solidFill>
            </a:endParaRPr>
          </a:p>
        </p:txBody>
      </p:sp>
    </p:spTree>
    <p:extLst>
      <p:ext uri="{BB962C8B-B14F-4D97-AF65-F5344CB8AC3E}">
        <p14:creationId xmlns:p14="http://schemas.microsoft.com/office/powerpoint/2010/main" val="1712404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0-#ppt_w/2"/>
                                          </p:val>
                                        </p:tav>
                                        <p:tav tm="100000">
                                          <p:val>
                                            <p:strVal val="#ppt_x"/>
                                          </p:val>
                                        </p:tav>
                                      </p:tavLst>
                                    </p:anim>
                                    <p:anim calcmode="lin" valueType="num">
                                      <p:cBhvr additive="base">
                                        <p:cTn id="1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0-#ppt_w/2"/>
                                          </p:val>
                                        </p:tav>
                                        <p:tav tm="100000">
                                          <p:val>
                                            <p:strVal val="#ppt_x"/>
                                          </p:val>
                                        </p:tav>
                                      </p:tavLst>
                                    </p:anim>
                                    <p:anim calcmode="lin" valueType="num">
                                      <p:cBhvr additive="base">
                                        <p:cTn id="20"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 calcmode="lin" valueType="num">
                                      <p:cBhvr additive="base">
                                        <p:cTn id="25" dur="500" fill="hold"/>
                                        <p:tgtEl>
                                          <p:spTgt spid="25"/>
                                        </p:tgtEl>
                                        <p:attrNameLst>
                                          <p:attrName>ppt_x</p:attrName>
                                        </p:attrNameLst>
                                      </p:cBhvr>
                                      <p:tavLst>
                                        <p:tav tm="0">
                                          <p:val>
                                            <p:strVal val="1+#ppt_w/2"/>
                                          </p:val>
                                        </p:tav>
                                        <p:tav tm="100000">
                                          <p:val>
                                            <p:strVal val="#ppt_x"/>
                                          </p:val>
                                        </p:tav>
                                      </p:tavLst>
                                    </p:anim>
                                    <p:anim calcmode="lin" valueType="num">
                                      <p:cBhvr additive="base">
                                        <p:cTn id="26" dur="500" fill="hold"/>
                                        <p:tgtEl>
                                          <p:spTgt spid="2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anim calcmode="lin" valueType="num">
                                      <p:cBhvr additive="base">
                                        <p:cTn id="29" dur="500" fill="hold"/>
                                        <p:tgtEl>
                                          <p:spTgt spid="45"/>
                                        </p:tgtEl>
                                        <p:attrNameLst>
                                          <p:attrName>ppt_x</p:attrName>
                                        </p:attrNameLst>
                                      </p:cBhvr>
                                      <p:tavLst>
                                        <p:tav tm="0">
                                          <p:val>
                                            <p:strVal val="1+#ppt_w/2"/>
                                          </p:val>
                                        </p:tav>
                                        <p:tav tm="100000">
                                          <p:val>
                                            <p:strVal val="#ppt_x"/>
                                          </p:val>
                                        </p:tav>
                                      </p:tavLst>
                                    </p:anim>
                                    <p:anim calcmode="lin" valueType="num">
                                      <p:cBhvr additive="base">
                                        <p:cTn id="30" dur="500" fill="hold"/>
                                        <p:tgtEl>
                                          <p:spTgt spid="4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5">
                                            <p:txEl>
                                              <p:pRg st="0" end="0"/>
                                            </p:txEl>
                                          </p:spTgt>
                                        </p:tgtEl>
                                        <p:attrNameLst>
                                          <p:attrName>style.visibility</p:attrName>
                                        </p:attrNameLst>
                                      </p:cBhvr>
                                      <p:to>
                                        <p:strVal val="visible"/>
                                      </p:to>
                                    </p:set>
                                    <p:anim calcmode="lin" valueType="num">
                                      <p:cBhvr additive="base">
                                        <p:cTn id="33"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45">
                                            <p:txEl>
                                              <p:pRg st="1" end="1"/>
                                            </p:txEl>
                                          </p:spTgt>
                                        </p:tgtEl>
                                        <p:attrNameLst>
                                          <p:attrName>style.visibility</p:attrName>
                                        </p:attrNameLst>
                                      </p:cBhvr>
                                      <p:to>
                                        <p:strVal val="visible"/>
                                      </p:to>
                                    </p:set>
                                    <p:anim calcmode="lin" valueType="num">
                                      <p:cBhvr additive="base">
                                        <p:cTn id="39" dur="500" fill="hold"/>
                                        <p:tgtEl>
                                          <p:spTgt spid="45">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63"/>
                                        </p:tgtEl>
                                        <p:attrNameLst>
                                          <p:attrName>style.visibility</p:attrName>
                                        </p:attrNameLst>
                                      </p:cBhvr>
                                      <p:to>
                                        <p:strVal val="visible"/>
                                      </p:to>
                                    </p:set>
                                    <p:anim calcmode="lin" valueType="num">
                                      <p:cBhvr additive="base">
                                        <p:cTn id="45" dur="500" fill="hold"/>
                                        <p:tgtEl>
                                          <p:spTgt spid="63"/>
                                        </p:tgtEl>
                                        <p:attrNameLst>
                                          <p:attrName>ppt_x</p:attrName>
                                        </p:attrNameLst>
                                      </p:cBhvr>
                                      <p:tavLst>
                                        <p:tav tm="0">
                                          <p:val>
                                            <p:strVal val="0-#ppt_w/2"/>
                                          </p:val>
                                        </p:tav>
                                        <p:tav tm="100000">
                                          <p:val>
                                            <p:strVal val="#ppt_x"/>
                                          </p:val>
                                        </p:tav>
                                      </p:tavLst>
                                    </p:anim>
                                    <p:anim calcmode="lin" valueType="num">
                                      <p:cBhvr additive="base">
                                        <p:cTn id="46"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additive="base">
                                        <p:cTn id="51" dur="500" fill="hold"/>
                                        <p:tgtEl>
                                          <p:spTgt spid="64"/>
                                        </p:tgtEl>
                                        <p:attrNameLst>
                                          <p:attrName>ppt_x</p:attrName>
                                        </p:attrNameLst>
                                      </p:cBhvr>
                                      <p:tavLst>
                                        <p:tav tm="0">
                                          <p:val>
                                            <p:strVal val="0-#ppt_w/2"/>
                                          </p:val>
                                        </p:tav>
                                        <p:tav tm="100000">
                                          <p:val>
                                            <p:strVal val="#ppt_x"/>
                                          </p:val>
                                        </p:tav>
                                      </p:tavLst>
                                    </p:anim>
                                    <p:anim calcmode="lin" valueType="num">
                                      <p:cBhvr additive="base">
                                        <p:cTn id="52"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grpId="0"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1+#ppt_w/2"/>
                                          </p:val>
                                        </p:tav>
                                        <p:tav tm="100000">
                                          <p:val>
                                            <p:strVal val="#ppt_x"/>
                                          </p:val>
                                        </p:tav>
                                      </p:tavLst>
                                    </p:anim>
                                    <p:anim calcmode="lin" valueType="num">
                                      <p:cBhvr additive="base">
                                        <p:cTn id="58" dur="500" fill="hold"/>
                                        <p:tgtEl>
                                          <p:spTgt spid="65"/>
                                        </p:tgtEl>
                                        <p:attrNameLst>
                                          <p:attrName>ppt_y</p:attrName>
                                        </p:attrNameLst>
                                      </p:cBhvr>
                                      <p:tavLst>
                                        <p:tav tm="0">
                                          <p:val>
                                            <p:strVal val="#ppt_y"/>
                                          </p:val>
                                        </p:tav>
                                        <p:tav tm="100000">
                                          <p:val>
                                            <p:strVal val="#ppt_y"/>
                                          </p:val>
                                        </p:tav>
                                      </p:tavLst>
                                    </p:anim>
                                  </p:childTnLst>
                                </p:cTn>
                              </p:par>
                              <p:par>
                                <p:cTn id="59" presetID="2" presetClass="entr" presetSubtype="2" fill="hold" nodeType="withEffect">
                                  <p:stCondLst>
                                    <p:cond delay="0"/>
                                  </p:stCondLst>
                                  <p:childTnLst>
                                    <p:set>
                                      <p:cBhvr>
                                        <p:cTn id="60" dur="1" fill="hold">
                                          <p:stCondLst>
                                            <p:cond delay="0"/>
                                          </p:stCondLst>
                                        </p:cTn>
                                        <p:tgtEl>
                                          <p:spTgt spid="65">
                                            <p:txEl>
                                              <p:pRg st="0" end="0"/>
                                            </p:txEl>
                                          </p:spTgt>
                                        </p:tgtEl>
                                        <p:attrNameLst>
                                          <p:attrName>style.visibility</p:attrName>
                                        </p:attrNameLst>
                                      </p:cBhvr>
                                      <p:to>
                                        <p:strVal val="visible"/>
                                      </p:to>
                                    </p:set>
                                    <p:anim calcmode="lin" valueType="num">
                                      <p:cBhvr additive="base">
                                        <p:cTn id="61" dur="500" fill="hold"/>
                                        <p:tgtEl>
                                          <p:spTgt spid="65">
                                            <p:txEl>
                                              <p:pRg st="0" end="0"/>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6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ppt_x"/>
                                          </p:val>
                                        </p:tav>
                                        <p:tav tm="100000">
                                          <p:val>
                                            <p:strVal val="#ppt_x"/>
                                          </p:val>
                                        </p:tav>
                                      </p:tavLst>
                                    </p:anim>
                                    <p:anim calcmode="lin" valueType="num">
                                      <p:cBhvr additive="base">
                                        <p:cTn id="68" dur="500" fill="hold"/>
                                        <p:tgtEl>
                                          <p:spTgt spid="5"/>
                                        </p:tgtEl>
                                        <p:attrNameLst>
                                          <p:attrName>ppt_y</p:attrName>
                                        </p:attrNameLst>
                                      </p:cBhvr>
                                      <p:tavLst>
                                        <p:tav tm="0">
                                          <p:val>
                                            <p:strVal val="1+#ppt_h/2"/>
                                          </p:val>
                                        </p:tav>
                                        <p:tav tm="100000">
                                          <p:val>
                                            <p:strVal val="#ppt_y"/>
                                          </p:val>
                                        </p:tav>
                                      </p:tavLst>
                                    </p:anim>
                                  </p:childTnLst>
                                </p:cTn>
                              </p:par>
                              <p:par>
                                <p:cTn id="69" presetID="1" presetClass="exit" presetSubtype="0" fill="hold" grpId="1" nodeType="withEffect">
                                  <p:stCondLst>
                                    <p:cond delay="0"/>
                                  </p:stCondLst>
                                  <p:childTnLst>
                                    <p:set>
                                      <p:cBhvr>
                                        <p:cTn id="70" dur="1" fill="hold">
                                          <p:stCondLst>
                                            <p:cond delay="0"/>
                                          </p:stCondLst>
                                        </p:cTn>
                                        <p:tgtEl>
                                          <p:spTgt spid="63"/>
                                        </p:tgtEl>
                                        <p:attrNameLst>
                                          <p:attrName>style.visibility</p:attrName>
                                        </p:attrNameLst>
                                      </p:cBhvr>
                                      <p:to>
                                        <p:strVal val="hidden"/>
                                      </p:to>
                                    </p:set>
                                  </p:childTnLst>
                                </p:cTn>
                              </p:par>
                              <p:par>
                                <p:cTn id="71" presetID="1" presetClass="exit" presetSubtype="0" fill="hold" nodeType="withEffect">
                                  <p:stCondLst>
                                    <p:cond delay="0"/>
                                  </p:stCondLst>
                                  <p:childTnLst>
                                    <p:set>
                                      <p:cBhvr>
                                        <p:cTn id="72" dur="1" fill="hold">
                                          <p:stCondLst>
                                            <p:cond delay="0"/>
                                          </p:stCondLst>
                                        </p:cTn>
                                        <p:tgtEl>
                                          <p:spTgt spid="64"/>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66"/>
                                        </p:tgtEl>
                                        <p:attrNameLst>
                                          <p:attrName>style.visibility</p:attrName>
                                        </p:attrNameLst>
                                      </p:cBhvr>
                                      <p:to>
                                        <p:strVal val="visible"/>
                                      </p:to>
                                    </p:set>
                                    <p:anim calcmode="lin" valueType="num">
                                      <p:cBhvr additive="base">
                                        <p:cTn id="77" dur="500" fill="hold"/>
                                        <p:tgtEl>
                                          <p:spTgt spid="66"/>
                                        </p:tgtEl>
                                        <p:attrNameLst>
                                          <p:attrName>ppt_x</p:attrName>
                                        </p:attrNameLst>
                                      </p:cBhvr>
                                      <p:tavLst>
                                        <p:tav tm="0">
                                          <p:val>
                                            <p:strVal val="1+#ppt_w/2"/>
                                          </p:val>
                                        </p:tav>
                                        <p:tav tm="100000">
                                          <p:val>
                                            <p:strVal val="#ppt_x"/>
                                          </p:val>
                                        </p:tav>
                                      </p:tavLst>
                                    </p:anim>
                                    <p:anim calcmode="lin" valueType="num">
                                      <p:cBhvr additive="base">
                                        <p:cTn id="78" dur="500" fill="hold"/>
                                        <p:tgtEl>
                                          <p:spTgt spid="66"/>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66">
                                            <p:txEl>
                                              <p:pRg st="0" end="0"/>
                                            </p:txEl>
                                          </p:spTgt>
                                        </p:tgtEl>
                                        <p:attrNameLst>
                                          <p:attrName>style.visibility</p:attrName>
                                        </p:attrNameLst>
                                      </p:cBhvr>
                                      <p:to>
                                        <p:strVal val="visible"/>
                                      </p:to>
                                    </p:set>
                                    <p:anim calcmode="lin" valueType="num">
                                      <p:cBhvr additive="base">
                                        <p:cTn id="81" dur="500" fill="hold"/>
                                        <p:tgtEl>
                                          <p:spTgt spid="66">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6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p:bldP spid="45" grpId="0" animBg="1"/>
      <p:bldP spid="63" grpId="0"/>
      <p:bldP spid="63" grpId="1"/>
      <p:bldP spid="65" grpId="0" animBg="1"/>
      <p:bldP spid="66" grpId="0" animBg="1"/>
      <p:bldP spid="5"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2" name="Rectangle 1">
            <a:extLst>
              <a:ext uri="{FF2B5EF4-FFF2-40B4-BE49-F238E27FC236}">
                <a16:creationId xmlns:a16="http://schemas.microsoft.com/office/drawing/2014/main" id="{06A265F6-E70A-4E16-8A0E-FBB07853F0D7}"/>
              </a:ext>
            </a:extLst>
          </p:cNvPr>
          <p:cNvSpPr/>
          <p:nvPr/>
        </p:nvSpPr>
        <p:spPr>
          <a:xfrm>
            <a:off x="2022990" y="2249989"/>
            <a:ext cx="3996809"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7" name="Group 29">
            <a:extLst>
              <a:ext uri="{FF2B5EF4-FFF2-40B4-BE49-F238E27FC236}">
                <a16:creationId xmlns:a16="http://schemas.microsoft.com/office/drawing/2014/main" id="{C0A57F31-2810-4CF7-BFF0-F4DBC69B11E8}"/>
              </a:ext>
            </a:extLst>
          </p:cNvPr>
          <p:cNvGrpSpPr>
            <a:grpSpLocks/>
          </p:cNvGrpSpPr>
          <p:nvPr/>
        </p:nvGrpSpPr>
        <p:grpSpPr bwMode="auto">
          <a:xfrm>
            <a:off x="7969357" y="5090636"/>
            <a:ext cx="1223454" cy="1239990"/>
            <a:chOff x="2065" y="1551"/>
            <a:chExt cx="1628" cy="1988"/>
          </a:xfrm>
        </p:grpSpPr>
        <p:sp>
          <p:nvSpPr>
            <p:cNvPr id="48" name="Freeform 30">
              <a:extLst>
                <a:ext uri="{FF2B5EF4-FFF2-40B4-BE49-F238E27FC236}">
                  <a16:creationId xmlns:a16="http://schemas.microsoft.com/office/drawing/2014/main" id="{C3ADAC8F-83C0-4036-8932-3F218283245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1">
              <a:extLst>
                <a:ext uri="{FF2B5EF4-FFF2-40B4-BE49-F238E27FC236}">
                  <a16:creationId xmlns:a16="http://schemas.microsoft.com/office/drawing/2014/main" id="{4F8F8107-A9BB-4BF8-AF2E-5B1F25FE8F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32">
              <a:extLst>
                <a:ext uri="{FF2B5EF4-FFF2-40B4-BE49-F238E27FC236}">
                  <a16:creationId xmlns:a16="http://schemas.microsoft.com/office/drawing/2014/main" id="{9E36112F-3E12-4A35-B1D2-2FC44A54B89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33">
              <a:extLst>
                <a:ext uri="{FF2B5EF4-FFF2-40B4-BE49-F238E27FC236}">
                  <a16:creationId xmlns:a16="http://schemas.microsoft.com/office/drawing/2014/main" id="{19D3913E-FB69-42E8-95B7-043D731DD4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34">
              <a:extLst>
                <a:ext uri="{FF2B5EF4-FFF2-40B4-BE49-F238E27FC236}">
                  <a16:creationId xmlns:a16="http://schemas.microsoft.com/office/drawing/2014/main" id="{D0D0B3FD-601A-42BC-81B8-17D0D978ED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5">
              <a:extLst>
                <a:ext uri="{FF2B5EF4-FFF2-40B4-BE49-F238E27FC236}">
                  <a16:creationId xmlns:a16="http://schemas.microsoft.com/office/drawing/2014/main" id="{1D5BC16F-E9E6-4527-B2E5-85953060F5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6">
              <a:extLst>
                <a:ext uri="{FF2B5EF4-FFF2-40B4-BE49-F238E27FC236}">
                  <a16:creationId xmlns:a16="http://schemas.microsoft.com/office/drawing/2014/main" id="{F35A65C5-A329-4E27-A38D-EBCED66B0C5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8D5BEFBC-804A-42B9-9FB5-8FC43E41B1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0C645AC-B2BB-42F1-B72B-EDE30E30710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9">
              <a:extLst>
                <a:ext uri="{FF2B5EF4-FFF2-40B4-BE49-F238E27FC236}">
                  <a16:creationId xmlns:a16="http://schemas.microsoft.com/office/drawing/2014/main" id="{E829EC85-58C7-41B8-9FC3-F3D0021246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0">
              <a:extLst>
                <a:ext uri="{FF2B5EF4-FFF2-40B4-BE49-F238E27FC236}">
                  <a16:creationId xmlns:a16="http://schemas.microsoft.com/office/drawing/2014/main" id="{594DFF85-2A1C-4F7D-8326-CB5B7079E8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1">
              <a:extLst>
                <a:ext uri="{FF2B5EF4-FFF2-40B4-BE49-F238E27FC236}">
                  <a16:creationId xmlns:a16="http://schemas.microsoft.com/office/drawing/2014/main" id="{3041ADA2-E679-440A-83E2-4A5F56F2160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2">
              <a:extLst>
                <a:ext uri="{FF2B5EF4-FFF2-40B4-BE49-F238E27FC236}">
                  <a16:creationId xmlns:a16="http://schemas.microsoft.com/office/drawing/2014/main" id="{8858A2F7-ABE6-43AE-9D4E-1D0E342373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3">
              <a:extLst>
                <a:ext uri="{FF2B5EF4-FFF2-40B4-BE49-F238E27FC236}">
                  <a16:creationId xmlns:a16="http://schemas.microsoft.com/office/drawing/2014/main" id="{CF4A98D9-0F42-4991-A192-0B2F58B3D5B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4">
              <a:extLst>
                <a:ext uri="{FF2B5EF4-FFF2-40B4-BE49-F238E27FC236}">
                  <a16:creationId xmlns:a16="http://schemas.microsoft.com/office/drawing/2014/main" id="{71575DBB-DCCA-406A-A643-D05E99F4033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5">
              <a:extLst>
                <a:ext uri="{FF2B5EF4-FFF2-40B4-BE49-F238E27FC236}">
                  <a16:creationId xmlns:a16="http://schemas.microsoft.com/office/drawing/2014/main" id="{102E268B-6DAD-4F70-B52C-5174062B204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6">
              <a:extLst>
                <a:ext uri="{FF2B5EF4-FFF2-40B4-BE49-F238E27FC236}">
                  <a16:creationId xmlns:a16="http://schemas.microsoft.com/office/drawing/2014/main" id="{9BB87A1D-4EC8-4B7A-86CD-8B472F3AC14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 name="Group 5">
            <a:extLst>
              <a:ext uri="{FF2B5EF4-FFF2-40B4-BE49-F238E27FC236}">
                <a16:creationId xmlns:a16="http://schemas.microsoft.com/office/drawing/2014/main" id="{A2235619-C1BF-4101-ADBB-A01643D47543}"/>
              </a:ext>
            </a:extLst>
          </p:cNvPr>
          <p:cNvGrpSpPr/>
          <p:nvPr/>
        </p:nvGrpSpPr>
        <p:grpSpPr>
          <a:xfrm>
            <a:off x="1383801" y="4808360"/>
            <a:ext cx="1162980" cy="461665"/>
            <a:chOff x="1383801" y="4808360"/>
            <a:chExt cx="1162980" cy="461665"/>
          </a:xfrm>
        </p:grpSpPr>
        <p:sp>
          <p:nvSpPr>
            <p:cNvPr id="76" name="Text Box 21">
              <a:extLst>
                <a:ext uri="{FF2B5EF4-FFF2-40B4-BE49-F238E27FC236}">
                  <a16:creationId xmlns:a16="http://schemas.microsoft.com/office/drawing/2014/main" id="{452A820C-84B5-475F-A761-B5500EC5792A}"/>
                </a:ext>
              </a:extLst>
            </p:cNvPr>
            <p:cNvSpPr txBox="1">
              <a:spLocks noChangeArrowheads="1"/>
            </p:cNvSpPr>
            <p:nvPr/>
          </p:nvSpPr>
          <p:spPr bwMode="auto">
            <a:xfrm>
              <a:off x="2195286" y="4808360"/>
              <a:ext cx="3514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77" name="Straight Arrow Connector 76">
              <a:extLst>
                <a:ext uri="{FF2B5EF4-FFF2-40B4-BE49-F238E27FC236}">
                  <a16:creationId xmlns:a16="http://schemas.microsoft.com/office/drawing/2014/main" id="{C2AD2832-B44E-451D-B638-8371CD96E9F1}"/>
                </a:ext>
              </a:extLst>
            </p:cNvPr>
            <p:cNvCxnSpPr>
              <a:cxnSpLocks/>
            </p:cNvCxnSpPr>
            <p:nvPr/>
          </p:nvCxnSpPr>
          <p:spPr bwMode="auto">
            <a:xfrm>
              <a:off x="1383801" y="5061608"/>
              <a:ext cx="825999" cy="0"/>
            </a:xfrm>
            <a:prstGeom prst="straightConnector1">
              <a:avLst/>
            </a:prstGeom>
            <a:noFill/>
            <a:ln w="38100" cap="flat" cmpd="sng" algn="ctr">
              <a:solidFill>
                <a:srgbClr val="FF00FF"/>
              </a:solidFill>
              <a:prstDash val="solid"/>
              <a:round/>
              <a:headEnd type="none" w="med" len="med"/>
              <a:tailEnd type="triangle"/>
            </a:ln>
            <a:effectLst/>
          </p:spPr>
        </p:cxnSp>
      </p:grpSp>
      <p:sp>
        <p:nvSpPr>
          <p:cNvPr id="78" name="Text Box 21">
            <a:extLst>
              <a:ext uri="{FF2B5EF4-FFF2-40B4-BE49-F238E27FC236}">
                <a16:creationId xmlns:a16="http://schemas.microsoft.com/office/drawing/2014/main" id="{B85F93C0-A709-4CC0-BDC2-AEABB79AD42A}"/>
              </a:ext>
            </a:extLst>
          </p:cNvPr>
          <p:cNvSpPr txBox="1">
            <a:spLocks noChangeArrowheads="1"/>
          </p:cNvSpPr>
          <p:nvPr/>
        </p:nvSpPr>
        <p:spPr bwMode="auto">
          <a:xfrm>
            <a:off x="304800" y="4293483"/>
            <a:ext cx="8338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Need</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79" name="Straight Arrow Connector 78">
            <a:extLst>
              <a:ext uri="{FF2B5EF4-FFF2-40B4-BE49-F238E27FC236}">
                <a16:creationId xmlns:a16="http://schemas.microsoft.com/office/drawing/2014/main" id="{4CD882FD-F0F2-4A0F-8763-DD0A4C4B8F9F}"/>
              </a:ext>
            </a:extLst>
          </p:cNvPr>
          <p:cNvCxnSpPr>
            <a:cxnSpLocks/>
          </p:cNvCxnSpPr>
          <p:nvPr/>
        </p:nvCxnSpPr>
        <p:spPr bwMode="auto">
          <a:xfrm>
            <a:off x="1417115" y="4570734"/>
            <a:ext cx="792685" cy="443702"/>
          </a:xfrm>
          <a:prstGeom prst="straightConnector1">
            <a:avLst/>
          </a:prstGeom>
          <a:noFill/>
          <a:ln w="38100" cap="flat" cmpd="sng" algn="ctr">
            <a:solidFill>
              <a:srgbClr val="FF00FF"/>
            </a:solidFill>
            <a:prstDash val="solid"/>
            <a:round/>
            <a:headEnd type="none" w="med" len="med"/>
            <a:tailEnd type="triangle"/>
          </a:ln>
          <a:effectLst/>
        </p:spPr>
      </p:cxnSp>
      <p:sp>
        <p:nvSpPr>
          <p:cNvPr id="81" name="Rectangle 80">
            <a:extLst>
              <a:ext uri="{FF2B5EF4-FFF2-40B4-BE49-F238E27FC236}">
                <a16:creationId xmlns:a16="http://schemas.microsoft.com/office/drawing/2014/main" id="{82152BF2-6FDC-4B85-9B6F-1C36C0A0CC36}"/>
              </a:ext>
            </a:extLst>
          </p:cNvPr>
          <p:cNvSpPr/>
          <p:nvPr/>
        </p:nvSpPr>
        <p:spPr>
          <a:xfrm>
            <a:off x="1632859" y="1527630"/>
            <a:ext cx="1415142" cy="461665"/>
          </a:xfrm>
          <a:prstGeom prst="rect">
            <a:avLst/>
          </a:prstGeom>
          <a:ln w="31750">
            <a:solidFill>
              <a:schemeClr val="hlink"/>
            </a:solidFill>
          </a:ln>
        </p:spPr>
        <p:txBody>
          <a:bodyPr wrap="square" rtlCol="0" anchor="ctr">
            <a:spAutoFit/>
          </a:bodyPr>
          <a:lstStyle/>
          <a:p>
            <a:pPr algn="ctr"/>
            <a:endParaRPr lang="en-US" sz="2800" i="0" dirty="0"/>
          </a:p>
        </p:txBody>
      </p:sp>
      <p:sp>
        <p:nvSpPr>
          <p:cNvPr id="82" name="Text Box 21">
            <a:extLst>
              <a:ext uri="{FF2B5EF4-FFF2-40B4-BE49-F238E27FC236}">
                <a16:creationId xmlns:a16="http://schemas.microsoft.com/office/drawing/2014/main" id="{C87C71CD-F820-41BE-8000-7A8CF1AD7431}"/>
              </a:ext>
            </a:extLst>
          </p:cNvPr>
          <p:cNvSpPr txBox="1">
            <a:spLocks noChangeArrowheads="1"/>
          </p:cNvSpPr>
          <p:nvPr/>
        </p:nvSpPr>
        <p:spPr bwMode="auto">
          <a:xfrm>
            <a:off x="970382" y="4303269"/>
            <a:ext cx="5357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83" name="Text Box 21">
            <a:extLst>
              <a:ext uri="{FF2B5EF4-FFF2-40B4-BE49-F238E27FC236}">
                <a16:creationId xmlns:a16="http://schemas.microsoft.com/office/drawing/2014/main" id="{5099178A-9694-41AC-98C9-B6FE92135663}"/>
              </a:ext>
            </a:extLst>
          </p:cNvPr>
          <p:cNvSpPr txBox="1">
            <a:spLocks noChangeArrowheads="1"/>
          </p:cNvSpPr>
          <p:nvPr/>
        </p:nvSpPr>
        <p:spPr bwMode="auto">
          <a:xfrm>
            <a:off x="-25547"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grpSp>
        <p:nvGrpSpPr>
          <p:cNvPr id="84" name="Group 83">
            <a:extLst>
              <a:ext uri="{FF2B5EF4-FFF2-40B4-BE49-F238E27FC236}">
                <a16:creationId xmlns:a16="http://schemas.microsoft.com/office/drawing/2014/main" id="{6B4AC916-3900-4197-A1DB-839AB66D7BFD}"/>
              </a:ext>
            </a:extLst>
          </p:cNvPr>
          <p:cNvGrpSpPr/>
          <p:nvPr/>
        </p:nvGrpSpPr>
        <p:grpSpPr>
          <a:xfrm>
            <a:off x="1383801" y="5166836"/>
            <a:ext cx="2147031" cy="611158"/>
            <a:chOff x="656628" y="4668953"/>
            <a:chExt cx="1890153" cy="611158"/>
          </a:xfrm>
        </p:grpSpPr>
        <p:sp>
          <p:nvSpPr>
            <p:cNvPr id="85" name="Text Box 21">
              <a:extLst>
                <a:ext uri="{FF2B5EF4-FFF2-40B4-BE49-F238E27FC236}">
                  <a16:creationId xmlns:a16="http://schemas.microsoft.com/office/drawing/2014/main" id="{3C9D3190-1BBF-4850-9DC3-A65AC934D4CD}"/>
                </a:ext>
              </a:extLst>
            </p:cNvPr>
            <p:cNvSpPr txBox="1">
              <a:spLocks noChangeArrowheads="1"/>
            </p:cNvSpPr>
            <p:nvPr/>
          </p:nvSpPr>
          <p:spPr bwMode="auto">
            <a:xfrm>
              <a:off x="2195286" y="4808360"/>
              <a:ext cx="3514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86" name="Straight Arrow Connector 85">
              <a:extLst>
                <a:ext uri="{FF2B5EF4-FFF2-40B4-BE49-F238E27FC236}">
                  <a16:creationId xmlns:a16="http://schemas.microsoft.com/office/drawing/2014/main" id="{5F81E8D1-BD8C-4011-8F06-77C69F87E0F3}"/>
                </a:ext>
              </a:extLst>
            </p:cNvPr>
            <p:cNvCxnSpPr>
              <a:cxnSpLocks/>
            </p:cNvCxnSpPr>
            <p:nvPr/>
          </p:nvCxnSpPr>
          <p:spPr bwMode="auto">
            <a:xfrm flipV="1">
              <a:off x="656628" y="5061608"/>
              <a:ext cx="1553172" cy="218503"/>
            </a:xfrm>
            <a:prstGeom prst="straightConnector1">
              <a:avLst/>
            </a:prstGeom>
            <a:noFill/>
            <a:ln w="38100" cap="flat" cmpd="sng" algn="ctr">
              <a:solidFill>
                <a:srgbClr val="FF00FF"/>
              </a:solidFill>
              <a:prstDash val="solid"/>
              <a:round/>
              <a:headEnd type="none" w="med" len="med"/>
              <a:tailEnd type="triangle"/>
            </a:ln>
            <a:effectLst/>
          </p:spPr>
        </p:cxnSp>
        <p:cxnSp>
          <p:nvCxnSpPr>
            <p:cNvPr id="88" name="Straight Arrow Connector 87">
              <a:extLst>
                <a:ext uri="{FF2B5EF4-FFF2-40B4-BE49-F238E27FC236}">
                  <a16:creationId xmlns:a16="http://schemas.microsoft.com/office/drawing/2014/main" id="{50D05956-94ED-4225-BEA7-5C7C35965D4B}"/>
                </a:ext>
              </a:extLst>
            </p:cNvPr>
            <p:cNvCxnSpPr>
              <a:cxnSpLocks/>
            </p:cNvCxnSpPr>
            <p:nvPr/>
          </p:nvCxnSpPr>
          <p:spPr bwMode="auto">
            <a:xfrm>
              <a:off x="1680465" y="4668953"/>
              <a:ext cx="508334" cy="319564"/>
            </a:xfrm>
            <a:prstGeom prst="straightConnector1">
              <a:avLst/>
            </a:prstGeom>
            <a:noFill/>
            <a:ln w="38100" cap="flat" cmpd="sng" algn="ctr">
              <a:solidFill>
                <a:srgbClr val="FF00FF"/>
              </a:solidFill>
              <a:prstDash val="solid"/>
              <a:round/>
              <a:headEnd type="none" w="med" len="med"/>
              <a:tailEnd type="triangle"/>
            </a:ln>
            <a:effectLst/>
          </p:spPr>
        </p:cxnSp>
      </p:grpSp>
      <p:sp>
        <p:nvSpPr>
          <p:cNvPr id="87" name="Rectangle 86">
            <a:extLst>
              <a:ext uri="{FF2B5EF4-FFF2-40B4-BE49-F238E27FC236}">
                <a16:creationId xmlns:a16="http://schemas.microsoft.com/office/drawing/2014/main" id="{E0D526C9-E824-409F-AC68-A91A6069B8A1}"/>
              </a:ext>
            </a:extLst>
          </p:cNvPr>
          <p:cNvSpPr/>
          <p:nvPr/>
        </p:nvSpPr>
        <p:spPr>
          <a:xfrm>
            <a:off x="192311" y="1157514"/>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89" name="Group 88">
            <a:extLst>
              <a:ext uri="{FF2B5EF4-FFF2-40B4-BE49-F238E27FC236}">
                <a16:creationId xmlns:a16="http://schemas.microsoft.com/office/drawing/2014/main" id="{586FB9EC-AB6D-4932-AC6B-8EAD92A8C346}"/>
              </a:ext>
            </a:extLst>
          </p:cNvPr>
          <p:cNvGrpSpPr/>
          <p:nvPr/>
        </p:nvGrpSpPr>
        <p:grpSpPr>
          <a:xfrm>
            <a:off x="4038600" y="5939135"/>
            <a:ext cx="1810476" cy="461665"/>
            <a:chOff x="1383801" y="4808360"/>
            <a:chExt cx="1810476" cy="461665"/>
          </a:xfrm>
        </p:grpSpPr>
        <p:sp>
          <p:nvSpPr>
            <p:cNvPr id="90" name="Text Box 21">
              <a:extLst>
                <a:ext uri="{FF2B5EF4-FFF2-40B4-BE49-F238E27FC236}">
                  <a16:creationId xmlns:a16="http://schemas.microsoft.com/office/drawing/2014/main" id="{1CDD1A19-BB5C-443B-B58E-84D55453B032}"/>
                </a:ext>
              </a:extLst>
            </p:cNvPr>
            <p:cNvSpPr txBox="1">
              <a:spLocks noChangeArrowheads="1"/>
            </p:cNvSpPr>
            <p:nvPr/>
          </p:nvSpPr>
          <p:spPr bwMode="auto">
            <a:xfrm>
              <a:off x="2195286" y="4808360"/>
              <a:ext cx="998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91" name="Straight Arrow Connector 90">
              <a:extLst>
                <a:ext uri="{FF2B5EF4-FFF2-40B4-BE49-F238E27FC236}">
                  <a16:creationId xmlns:a16="http://schemas.microsoft.com/office/drawing/2014/main" id="{3656687A-B8BD-4433-9FB2-9FA3FAA8D93A}"/>
                </a:ext>
              </a:extLst>
            </p:cNvPr>
            <p:cNvCxnSpPr>
              <a:cxnSpLocks/>
            </p:cNvCxnSpPr>
            <p:nvPr/>
          </p:nvCxnSpPr>
          <p:spPr bwMode="auto">
            <a:xfrm>
              <a:off x="1383801" y="5061608"/>
              <a:ext cx="825999" cy="0"/>
            </a:xfrm>
            <a:prstGeom prst="straightConnector1">
              <a:avLst/>
            </a:prstGeom>
            <a:noFill/>
            <a:ln w="38100" cap="flat" cmpd="sng" algn="ctr">
              <a:solidFill>
                <a:srgbClr val="FF00FF"/>
              </a:solidFill>
              <a:prstDash val="solid"/>
              <a:round/>
              <a:headEnd type="none" w="med" len="med"/>
              <a:tailEnd type="triangle"/>
            </a:ln>
            <a:effectLst/>
          </p:spPr>
        </p:cxnSp>
      </p:grpSp>
      <p:sp>
        <p:nvSpPr>
          <p:cNvPr id="92" name="Rectangle 91">
            <a:extLst>
              <a:ext uri="{FF2B5EF4-FFF2-40B4-BE49-F238E27FC236}">
                <a16:creationId xmlns:a16="http://schemas.microsoft.com/office/drawing/2014/main" id="{CD3BF753-BEAD-4FB1-A4B2-DDBA9060EA4B}"/>
              </a:ext>
            </a:extLst>
          </p:cNvPr>
          <p:cNvSpPr/>
          <p:nvPr/>
        </p:nvSpPr>
        <p:spPr>
          <a:xfrm>
            <a:off x="3066143" y="1542144"/>
            <a:ext cx="3048069" cy="461665"/>
          </a:xfrm>
          <a:prstGeom prst="rect">
            <a:avLst/>
          </a:prstGeom>
          <a:ln w="31750">
            <a:solidFill>
              <a:schemeClr val="hlink"/>
            </a:solidFill>
          </a:ln>
        </p:spPr>
        <p:txBody>
          <a:bodyPr wrap="square" rtlCol="0" anchor="ctr">
            <a:spAutoFit/>
          </a:bodyPr>
          <a:lstStyle/>
          <a:p>
            <a:pPr algn="ctr"/>
            <a:endParaRPr lang="en-US" sz="2800" i="0" dirty="0"/>
          </a:p>
        </p:txBody>
      </p:sp>
      <p:sp>
        <p:nvSpPr>
          <p:cNvPr id="93" name="AutoShape 35">
            <a:extLst>
              <a:ext uri="{FF2B5EF4-FFF2-40B4-BE49-F238E27FC236}">
                <a16:creationId xmlns:a16="http://schemas.microsoft.com/office/drawing/2014/main" id="{FE434D83-9B14-410D-B144-B22092EC7116}"/>
              </a:ext>
            </a:extLst>
          </p:cNvPr>
          <p:cNvSpPr>
            <a:spLocks noChangeArrowheads="1"/>
          </p:cNvSpPr>
          <p:nvPr/>
        </p:nvSpPr>
        <p:spPr bwMode="auto">
          <a:xfrm>
            <a:off x="4368389" y="4239260"/>
            <a:ext cx="4547011" cy="1270461"/>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The intuition is “proof by cases”.</a:t>
            </a:r>
          </a:p>
          <a:p>
            <a:pPr eaLnBrk="1" hangingPunct="1">
              <a:spcBef>
                <a:spcPct val="0"/>
              </a:spcBef>
              <a:buNone/>
            </a:pPr>
            <a:r>
              <a:rPr lang="en-US" altLang="en-US" sz="2400" dirty="0"/>
              <a:t>This feels like a case.</a:t>
            </a:r>
          </a:p>
          <a:p>
            <a:pPr eaLnBrk="1" hangingPunct="1">
              <a:spcBef>
                <a:spcPct val="0"/>
              </a:spcBef>
              <a:buNone/>
            </a:pPr>
            <a:r>
              <a:rPr lang="en-US" altLang="en-US" sz="2400" dirty="0"/>
              <a:t>Where do we get </a:t>
            </a:r>
            <a:r>
              <a:rPr lang="el-GR" altLang="en-US" sz="2400" dirty="0">
                <a:solidFill>
                  <a:srgbClr val="FFC000"/>
                </a:solidFill>
                <a:cs typeface="Times New Roman" panose="02020603050405020304" pitchFamily="18" charset="0"/>
                <a:sym typeface="Symbol" panose="05050102010706020507" pitchFamily="18" charset="2"/>
              </a:rPr>
              <a:t>⌐µ </a:t>
            </a:r>
            <a:r>
              <a:rPr lang="en-US" altLang="en-US" sz="2400" dirty="0"/>
              <a:t>from?</a:t>
            </a:r>
          </a:p>
          <a:p>
            <a:pPr eaLnBrk="1" hangingPunct="1">
              <a:spcBef>
                <a:spcPct val="0"/>
              </a:spcBef>
              <a:buNone/>
            </a:pPr>
            <a:endParaRPr lang="en-US" altLang="en-US" sz="2400" dirty="0"/>
          </a:p>
        </p:txBody>
      </p:sp>
      <p:grpSp>
        <p:nvGrpSpPr>
          <p:cNvPr id="58" name="Group 57"/>
          <p:cNvGrpSpPr/>
          <p:nvPr/>
        </p:nvGrpSpPr>
        <p:grpSpPr>
          <a:xfrm>
            <a:off x="32227" y="716080"/>
            <a:ext cx="6895533" cy="3398720"/>
            <a:chOff x="32227" y="716080"/>
            <a:chExt cx="6895533" cy="3398720"/>
          </a:xfrm>
        </p:grpSpPr>
        <p:sp>
          <p:nvSpPr>
            <p:cNvPr id="59" name="Rectangle 58">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60" name="Rectangle 59">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63"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64"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65"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262442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0-#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500" fill="hold"/>
                                        <p:tgtEl>
                                          <p:spTgt spid="78"/>
                                        </p:tgtEl>
                                        <p:attrNameLst>
                                          <p:attrName>ppt_x</p:attrName>
                                        </p:attrNameLst>
                                      </p:cBhvr>
                                      <p:tavLst>
                                        <p:tav tm="0">
                                          <p:val>
                                            <p:strVal val="0-#ppt_w/2"/>
                                          </p:val>
                                        </p:tav>
                                        <p:tav tm="100000">
                                          <p:val>
                                            <p:strVal val="#ppt_x"/>
                                          </p:val>
                                        </p:tav>
                                      </p:tavLst>
                                    </p:anim>
                                    <p:anim calcmode="lin" valueType="num">
                                      <p:cBhvr additive="base">
                                        <p:cTn id="20" dur="500" fill="hold"/>
                                        <p:tgtEl>
                                          <p:spTgt spid="7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500" fill="hold"/>
                                        <p:tgtEl>
                                          <p:spTgt spid="82"/>
                                        </p:tgtEl>
                                        <p:attrNameLst>
                                          <p:attrName>ppt_x</p:attrName>
                                        </p:attrNameLst>
                                      </p:cBhvr>
                                      <p:tavLst>
                                        <p:tav tm="0">
                                          <p:val>
                                            <p:strVal val="0-#ppt_w/2"/>
                                          </p:val>
                                        </p:tav>
                                        <p:tav tm="100000">
                                          <p:val>
                                            <p:strVal val="#ppt_x"/>
                                          </p:val>
                                        </p:tav>
                                      </p:tavLst>
                                    </p:anim>
                                    <p:anim calcmode="lin" valueType="num">
                                      <p:cBhvr additive="base">
                                        <p:cTn id="24" dur="500" fill="hold"/>
                                        <p:tgtEl>
                                          <p:spTgt spid="8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93"/>
                                        </p:tgtEl>
                                        <p:attrNameLst>
                                          <p:attrName>style.visibility</p:attrName>
                                        </p:attrNameLst>
                                      </p:cBhvr>
                                      <p:to>
                                        <p:strVal val="visible"/>
                                      </p:to>
                                    </p:set>
                                    <p:anim calcmode="lin" valueType="num">
                                      <p:cBhvr additive="base">
                                        <p:cTn id="33" dur="500" fill="hold"/>
                                        <p:tgtEl>
                                          <p:spTgt spid="93"/>
                                        </p:tgtEl>
                                        <p:attrNameLst>
                                          <p:attrName>ppt_x</p:attrName>
                                        </p:attrNameLst>
                                      </p:cBhvr>
                                      <p:tavLst>
                                        <p:tav tm="0">
                                          <p:val>
                                            <p:strVal val="1+#ppt_w/2"/>
                                          </p:val>
                                        </p:tav>
                                        <p:tav tm="100000">
                                          <p:val>
                                            <p:strVal val="#ppt_x"/>
                                          </p:val>
                                        </p:tav>
                                      </p:tavLst>
                                    </p:anim>
                                    <p:anim calcmode="lin" valueType="num">
                                      <p:cBhvr additive="base">
                                        <p:cTn id="34" dur="500" fill="hold"/>
                                        <p:tgtEl>
                                          <p:spTgt spid="93"/>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93">
                                            <p:txEl>
                                              <p:pRg st="0" end="0"/>
                                            </p:txEl>
                                          </p:spTgt>
                                        </p:tgtEl>
                                        <p:attrNameLst>
                                          <p:attrName>style.visibility</p:attrName>
                                        </p:attrNameLst>
                                      </p:cBhvr>
                                      <p:to>
                                        <p:strVal val="visible"/>
                                      </p:to>
                                    </p:set>
                                    <p:anim calcmode="lin" valueType="num">
                                      <p:cBhvr additive="base">
                                        <p:cTn id="37" dur="500" fill="hold"/>
                                        <p:tgtEl>
                                          <p:spTgt spid="93">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93">
                                            <p:txEl>
                                              <p:pRg st="1" end="1"/>
                                            </p:txEl>
                                          </p:spTgt>
                                        </p:tgtEl>
                                        <p:attrNameLst>
                                          <p:attrName>style.visibility</p:attrName>
                                        </p:attrNameLst>
                                      </p:cBhvr>
                                      <p:to>
                                        <p:strVal val="visible"/>
                                      </p:to>
                                    </p:set>
                                    <p:anim calcmode="lin" valueType="num">
                                      <p:cBhvr additive="base">
                                        <p:cTn id="43" dur="500" fill="hold"/>
                                        <p:tgtEl>
                                          <p:spTgt spid="93">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9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93">
                                            <p:txEl>
                                              <p:pRg st="2" end="2"/>
                                            </p:txEl>
                                          </p:spTgt>
                                        </p:tgtEl>
                                        <p:attrNameLst>
                                          <p:attrName>style.visibility</p:attrName>
                                        </p:attrNameLst>
                                      </p:cBhvr>
                                      <p:to>
                                        <p:strVal val="visible"/>
                                      </p:to>
                                    </p:set>
                                    <p:anim calcmode="lin" valueType="num">
                                      <p:cBhvr additive="base">
                                        <p:cTn id="49" dur="500" fill="hold"/>
                                        <p:tgtEl>
                                          <p:spTgt spid="93">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9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81"/>
                                        </p:tgtEl>
                                        <p:attrNameLst>
                                          <p:attrName>style.visibility</p:attrName>
                                        </p:attrNameLst>
                                      </p:cBhvr>
                                      <p:to>
                                        <p:strVal val="visible"/>
                                      </p:to>
                                    </p:set>
                                    <p:anim calcmode="lin" valueType="num">
                                      <p:cBhvr additive="base">
                                        <p:cTn id="55" dur="500" fill="hold"/>
                                        <p:tgtEl>
                                          <p:spTgt spid="81"/>
                                        </p:tgtEl>
                                        <p:attrNameLst>
                                          <p:attrName>ppt_x</p:attrName>
                                        </p:attrNameLst>
                                      </p:cBhvr>
                                      <p:tavLst>
                                        <p:tav tm="0">
                                          <p:val>
                                            <p:strVal val="0-#ppt_w/2"/>
                                          </p:val>
                                        </p:tav>
                                        <p:tav tm="100000">
                                          <p:val>
                                            <p:strVal val="#ppt_x"/>
                                          </p:val>
                                        </p:tav>
                                      </p:tavLst>
                                    </p:anim>
                                    <p:anim calcmode="lin" valueType="num">
                                      <p:cBhvr additive="base">
                                        <p:cTn id="56" dur="500" fill="hold"/>
                                        <p:tgtEl>
                                          <p:spTgt spid="81"/>
                                        </p:tgtEl>
                                        <p:attrNameLst>
                                          <p:attrName>ppt_y</p:attrName>
                                        </p:attrNameLst>
                                      </p:cBhvr>
                                      <p:tavLst>
                                        <p:tav tm="0">
                                          <p:val>
                                            <p:strVal val="#ppt_y"/>
                                          </p:val>
                                        </p:tav>
                                        <p:tav tm="100000">
                                          <p:val>
                                            <p:strVal val="#ppt_y"/>
                                          </p:val>
                                        </p:tav>
                                      </p:tavLst>
                                    </p:anim>
                                  </p:childTnLst>
                                </p:cTn>
                              </p:par>
                              <p:par>
                                <p:cTn id="57" presetID="1" presetClass="exit" presetSubtype="0" fill="hold" grpId="1" nodeType="withEffect">
                                  <p:stCondLst>
                                    <p:cond delay="0"/>
                                  </p:stCondLst>
                                  <p:childTnLst>
                                    <p:set>
                                      <p:cBhvr>
                                        <p:cTn id="58" dur="1" fill="hold">
                                          <p:stCondLst>
                                            <p:cond delay="0"/>
                                          </p:stCondLst>
                                        </p:cTn>
                                        <p:tgtEl>
                                          <p:spTgt spid="2"/>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83"/>
                                        </p:tgtEl>
                                        <p:attrNameLst>
                                          <p:attrName>style.visibility</p:attrName>
                                        </p:attrNameLst>
                                      </p:cBhvr>
                                      <p:to>
                                        <p:strVal val="visible"/>
                                      </p:to>
                                    </p:set>
                                    <p:anim calcmode="lin" valueType="num">
                                      <p:cBhvr additive="base">
                                        <p:cTn id="63" dur="500" fill="hold"/>
                                        <p:tgtEl>
                                          <p:spTgt spid="83"/>
                                        </p:tgtEl>
                                        <p:attrNameLst>
                                          <p:attrName>ppt_x</p:attrName>
                                        </p:attrNameLst>
                                      </p:cBhvr>
                                      <p:tavLst>
                                        <p:tav tm="0">
                                          <p:val>
                                            <p:strVal val="0-#ppt_w/2"/>
                                          </p:val>
                                        </p:tav>
                                        <p:tav tm="100000">
                                          <p:val>
                                            <p:strVal val="#ppt_x"/>
                                          </p:val>
                                        </p:tav>
                                      </p:tavLst>
                                    </p:anim>
                                    <p:anim calcmode="lin" valueType="num">
                                      <p:cBhvr additive="base">
                                        <p:cTn id="64" dur="500" fill="hold"/>
                                        <p:tgtEl>
                                          <p:spTgt spid="83"/>
                                        </p:tgtEl>
                                        <p:attrNameLst>
                                          <p:attrName>ppt_y</p:attrName>
                                        </p:attrNameLst>
                                      </p:cBhvr>
                                      <p:tavLst>
                                        <p:tav tm="0">
                                          <p:val>
                                            <p:strVal val="#ppt_y"/>
                                          </p:val>
                                        </p:tav>
                                        <p:tav tm="100000">
                                          <p:val>
                                            <p:strVal val="#ppt_y"/>
                                          </p:val>
                                        </p:tav>
                                      </p:tavLst>
                                    </p:anim>
                                  </p:childTnLst>
                                </p:cTn>
                              </p:par>
                              <p:par>
                                <p:cTn id="65" presetID="1" presetClass="exit" presetSubtype="0" fill="hold" grpId="1" nodeType="withEffect">
                                  <p:stCondLst>
                                    <p:cond delay="0"/>
                                  </p:stCondLst>
                                  <p:childTnLst>
                                    <p:set>
                                      <p:cBhvr>
                                        <p:cTn id="66" dur="1" fill="hold">
                                          <p:stCondLst>
                                            <p:cond delay="0"/>
                                          </p:stCondLst>
                                        </p:cTn>
                                        <p:tgtEl>
                                          <p:spTgt spid="78"/>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500" fill="hold"/>
                                        <p:tgtEl>
                                          <p:spTgt spid="87"/>
                                        </p:tgtEl>
                                        <p:attrNameLst>
                                          <p:attrName>ppt_x</p:attrName>
                                        </p:attrNameLst>
                                      </p:cBhvr>
                                      <p:tavLst>
                                        <p:tav tm="0">
                                          <p:val>
                                            <p:strVal val="0-#ppt_w/2"/>
                                          </p:val>
                                        </p:tav>
                                        <p:tav tm="100000">
                                          <p:val>
                                            <p:strVal val="#ppt_x"/>
                                          </p:val>
                                        </p:tav>
                                      </p:tavLst>
                                    </p:anim>
                                    <p:anim calcmode="lin" valueType="num">
                                      <p:cBhvr additive="base">
                                        <p:cTn id="72"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84"/>
                                        </p:tgtEl>
                                        <p:attrNameLst>
                                          <p:attrName>style.visibility</p:attrName>
                                        </p:attrNameLst>
                                      </p:cBhvr>
                                      <p:to>
                                        <p:strVal val="visible"/>
                                      </p:to>
                                    </p:set>
                                    <p:anim calcmode="lin" valueType="num">
                                      <p:cBhvr additive="base">
                                        <p:cTn id="77" dur="500" fill="hold"/>
                                        <p:tgtEl>
                                          <p:spTgt spid="84"/>
                                        </p:tgtEl>
                                        <p:attrNameLst>
                                          <p:attrName>ppt_x</p:attrName>
                                        </p:attrNameLst>
                                      </p:cBhvr>
                                      <p:tavLst>
                                        <p:tav tm="0">
                                          <p:val>
                                            <p:strVal val="0-#ppt_w/2"/>
                                          </p:val>
                                        </p:tav>
                                        <p:tav tm="100000">
                                          <p:val>
                                            <p:strVal val="#ppt_x"/>
                                          </p:val>
                                        </p:tav>
                                      </p:tavLst>
                                    </p:anim>
                                    <p:anim calcmode="lin" valueType="num">
                                      <p:cBhvr additive="base">
                                        <p:cTn id="78"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92"/>
                                        </p:tgtEl>
                                        <p:attrNameLst>
                                          <p:attrName>style.visibility</p:attrName>
                                        </p:attrNameLst>
                                      </p:cBhvr>
                                      <p:to>
                                        <p:strVal val="visible"/>
                                      </p:to>
                                    </p:set>
                                    <p:anim calcmode="lin" valueType="num">
                                      <p:cBhvr additive="base">
                                        <p:cTn id="83" dur="500" fill="hold"/>
                                        <p:tgtEl>
                                          <p:spTgt spid="92"/>
                                        </p:tgtEl>
                                        <p:attrNameLst>
                                          <p:attrName>ppt_x</p:attrName>
                                        </p:attrNameLst>
                                      </p:cBhvr>
                                      <p:tavLst>
                                        <p:tav tm="0">
                                          <p:val>
                                            <p:strVal val="0-#ppt_w/2"/>
                                          </p:val>
                                        </p:tav>
                                        <p:tav tm="100000">
                                          <p:val>
                                            <p:strVal val="#ppt_x"/>
                                          </p:val>
                                        </p:tav>
                                      </p:tavLst>
                                    </p:anim>
                                    <p:anim calcmode="lin" valueType="num">
                                      <p:cBhvr additive="base">
                                        <p:cTn id="84" dur="500" fill="hold"/>
                                        <p:tgtEl>
                                          <p:spTgt spid="92"/>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87"/>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89"/>
                                        </p:tgtEl>
                                        <p:attrNameLst>
                                          <p:attrName>style.visibility</p:attrName>
                                        </p:attrNameLst>
                                      </p:cBhvr>
                                      <p:to>
                                        <p:strVal val="visible"/>
                                      </p:to>
                                    </p:set>
                                    <p:anim calcmode="lin" valueType="num">
                                      <p:cBhvr additive="base">
                                        <p:cTn id="91" dur="500" fill="hold"/>
                                        <p:tgtEl>
                                          <p:spTgt spid="89"/>
                                        </p:tgtEl>
                                        <p:attrNameLst>
                                          <p:attrName>ppt_x</p:attrName>
                                        </p:attrNameLst>
                                      </p:cBhvr>
                                      <p:tavLst>
                                        <p:tav tm="0">
                                          <p:val>
                                            <p:strVal val="0-#ppt_w/2"/>
                                          </p:val>
                                        </p:tav>
                                        <p:tav tm="100000">
                                          <p:val>
                                            <p:strVal val="#ppt_x"/>
                                          </p:val>
                                        </p:tav>
                                      </p:tavLst>
                                    </p:anim>
                                    <p:anim calcmode="lin" valueType="num">
                                      <p:cBhvr additive="base">
                                        <p:cTn id="92" dur="500" fill="hold"/>
                                        <p:tgtEl>
                                          <p:spTgt spid="8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78" grpId="0"/>
      <p:bldP spid="78" grpId="1"/>
      <p:bldP spid="81" grpId="0" animBg="1"/>
      <p:bldP spid="82" grpId="0"/>
      <p:bldP spid="83" grpId="0"/>
      <p:bldP spid="87" grpId="0" animBg="1"/>
      <p:bldP spid="87" grpId="1" animBg="1"/>
      <p:bldP spid="92" grpId="0" animBg="1"/>
      <p:bldP spid="93" grpId="0" animBg="1"/>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07783" cy="830997"/>
            <a:chOff x="381000" y="4415135"/>
            <a:chExt cx="1007783" cy="830997"/>
          </a:xfrm>
        </p:grpSpPr>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258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grpSp>
        <p:nvGrpSpPr>
          <p:cNvPr id="47" name="Group 29">
            <a:extLst>
              <a:ext uri="{FF2B5EF4-FFF2-40B4-BE49-F238E27FC236}">
                <a16:creationId xmlns:a16="http://schemas.microsoft.com/office/drawing/2014/main" id="{C0A57F31-2810-4CF7-BFF0-F4DBC69B11E8}"/>
              </a:ext>
            </a:extLst>
          </p:cNvPr>
          <p:cNvGrpSpPr>
            <a:grpSpLocks/>
          </p:cNvGrpSpPr>
          <p:nvPr/>
        </p:nvGrpSpPr>
        <p:grpSpPr bwMode="auto">
          <a:xfrm>
            <a:off x="7969357" y="5090636"/>
            <a:ext cx="1223454" cy="1239990"/>
            <a:chOff x="2065" y="1551"/>
            <a:chExt cx="1628" cy="1988"/>
          </a:xfrm>
        </p:grpSpPr>
        <p:sp>
          <p:nvSpPr>
            <p:cNvPr id="48" name="Freeform 30">
              <a:extLst>
                <a:ext uri="{FF2B5EF4-FFF2-40B4-BE49-F238E27FC236}">
                  <a16:creationId xmlns:a16="http://schemas.microsoft.com/office/drawing/2014/main" id="{C3ADAC8F-83C0-4036-8932-3F218283245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1">
              <a:extLst>
                <a:ext uri="{FF2B5EF4-FFF2-40B4-BE49-F238E27FC236}">
                  <a16:creationId xmlns:a16="http://schemas.microsoft.com/office/drawing/2014/main" id="{4F8F8107-A9BB-4BF8-AF2E-5B1F25FE8F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32">
              <a:extLst>
                <a:ext uri="{FF2B5EF4-FFF2-40B4-BE49-F238E27FC236}">
                  <a16:creationId xmlns:a16="http://schemas.microsoft.com/office/drawing/2014/main" id="{9E36112F-3E12-4A35-B1D2-2FC44A54B89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33">
              <a:extLst>
                <a:ext uri="{FF2B5EF4-FFF2-40B4-BE49-F238E27FC236}">
                  <a16:creationId xmlns:a16="http://schemas.microsoft.com/office/drawing/2014/main" id="{19D3913E-FB69-42E8-95B7-043D731DD4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34">
              <a:extLst>
                <a:ext uri="{FF2B5EF4-FFF2-40B4-BE49-F238E27FC236}">
                  <a16:creationId xmlns:a16="http://schemas.microsoft.com/office/drawing/2014/main" id="{D0D0B3FD-601A-42BC-81B8-17D0D978ED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5">
              <a:extLst>
                <a:ext uri="{FF2B5EF4-FFF2-40B4-BE49-F238E27FC236}">
                  <a16:creationId xmlns:a16="http://schemas.microsoft.com/office/drawing/2014/main" id="{1D5BC16F-E9E6-4527-B2E5-85953060F5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6">
              <a:extLst>
                <a:ext uri="{FF2B5EF4-FFF2-40B4-BE49-F238E27FC236}">
                  <a16:creationId xmlns:a16="http://schemas.microsoft.com/office/drawing/2014/main" id="{F35A65C5-A329-4E27-A38D-EBCED66B0C5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8D5BEFBC-804A-42B9-9FB5-8FC43E41B1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0C645AC-B2BB-42F1-B72B-EDE30E30710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9">
              <a:extLst>
                <a:ext uri="{FF2B5EF4-FFF2-40B4-BE49-F238E27FC236}">
                  <a16:creationId xmlns:a16="http://schemas.microsoft.com/office/drawing/2014/main" id="{E829EC85-58C7-41B8-9FC3-F3D0021246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0">
              <a:extLst>
                <a:ext uri="{FF2B5EF4-FFF2-40B4-BE49-F238E27FC236}">
                  <a16:creationId xmlns:a16="http://schemas.microsoft.com/office/drawing/2014/main" id="{594DFF85-2A1C-4F7D-8326-CB5B7079E8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1">
              <a:extLst>
                <a:ext uri="{FF2B5EF4-FFF2-40B4-BE49-F238E27FC236}">
                  <a16:creationId xmlns:a16="http://schemas.microsoft.com/office/drawing/2014/main" id="{3041ADA2-E679-440A-83E2-4A5F56F2160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2">
              <a:extLst>
                <a:ext uri="{FF2B5EF4-FFF2-40B4-BE49-F238E27FC236}">
                  <a16:creationId xmlns:a16="http://schemas.microsoft.com/office/drawing/2014/main" id="{8858A2F7-ABE6-43AE-9D4E-1D0E342373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3">
              <a:extLst>
                <a:ext uri="{FF2B5EF4-FFF2-40B4-BE49-F238E27FC236}">
                  <a16:creationId xmlns:a16="http://schemas.microsoft.com/office/drawing/2014/main" id="{CF4A98D9-0F42-4991-A192-0B2F58B3D5B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4">
              <a:extLst>
                <a:ext uri="{FF2B5EF4-FFF2-40B4-BE49-F238E27FC236}">
                  <a16:creationId xmlns:a16="http://schemas.microsoft.com/office/drawing/2014/main" id="{71575DBB-DCCA-406A-A643-D05E99F4033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5">
              <a:extLst>
                <a:ext uri="{FF2B5EF4-FFF2-40B4-BE49-F238E27FC236}">
                  <a16:creationId xmlns:a16="http://schemas.microsoft.com/office/drawing/2014/main" id="{102E268B-6DAD-4F70-B52C-5174062B204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6">
              <a:extLst>
                <a:ext uri="{FF2B5EF4-FFF2-40B4-BE49-F238E27FC236}">
                  <a16:creationId xmlns:a16="http://schemas.microsoft.com/office/drawing/2014/main" id="{9BB87A1D-4EC8-4B7A-86CD-8B472F3AC14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0" name="Text Box 21">
            <a:extLst>
              <a:ext uri="{FF2B5EF4-FFF2-40B4-BE49-F238E27FC236}">
                <a16:creationId xmlns:a16="http://schemas.microsoft.com/office/drawing/2014/main" id="{1CDD1A19-BB5C-443B-B58E-84D55453B032}"/>
              </a:ext>
            </a:extLst>
          </p:cNvPr>
          <p:cNvSpPr txBox="1">
            <a:spLocks noChangeArrowheads="1"/>
          </p:cNvSpPr>
          <p:nvPr/>
        </p:nvSpPr>
        <p:spPr bwMode="auto">
          <a:xfrm>
            <a:off x="4850085" y="5939135"/>
            <a:ext cx="998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93" name="AutoShape 35">
            <a:extLst>
              <a:ext uri="{FF2B5EF4-FFF2-40B4-BE49-F238E27FC236}">
                <a16:creationId xmlns:a16="http://schemas.microsoft.com/office/drawing/2014/main" id="{FE434D83-9B14-410D-B144-B22092EC7116}"/>
              </a:ext>
            </a:extLst>
          </p:cNvPr>
          <p:cNvSpPr>
            <a:spLocks noChangeArrowheads="1"/>
          </p:cNvSpPr>
          <p:nvPr/>
        </p:nvSpPr>
        <p:spPr bwMode="auto">
          <a:xfrm>
            <a:off x="4576291" y="4239260"/>
            <a:ext cx="3577109" cy="1628140"/>
          </a:xfrm>
          <a:prstGeom prst="wedgeRoundRectCallout">
            <a:avLst>
              <a:gd name="adj1" fmla="val 57531"/>
              <a:gd name="adj2" fmla="val 1922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Great we got rid of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t>.</a:t>
            </a:r>
          </a:p>
          <a:p>
            <a:pPr eaLnBrk="1" hangingPunct="1">
              <a:spcBef>
                <a:spcPct val="0"/>
              </a:spcBef>
              <a:buNone/>
            </a:pPr>
            <a:r>
              <a:rPr lang="en-US" altLang="en-US" sz="2400" dirty="0"/>
              <a:t>But we still have to prove </a:t>
            </a:r>
            <a:br>
              <a:rPr lang="en-US" altLang="en-US" sz="2400" dirty="0"/>
            </a:br>
            <a:r>
              <a:rPr lang="en-US" altLang="en-US" sz="2400" dirty="0"/>
              <a:t>  “Proof by cases”!</a:t>
            </a:r>
          </a:p>
          <a:p>
            <a:pPr eaLnBrk="1" hangingPunct="1">
              <a:spcBef>
                <a:spcPct val="0"/>
              </a:spcBef>
              <a:buNone/>
            </a:pPr>
            <a:r>
              <a:rPr lang="en-CA" altLang="en-US" sz="2400" dirty="0"/>
              <a:t>Let’s start over.</a:t>
            </a:r>
            <a:endParaRPr lang="en-US" altLang="en-US" sz="2400" dirty="0"/>
          </a:p>
          <a:p>
            <a:pPr eaLnBrk="1" hangingPunct="1">
              <a:spcBef>
                <a:spcPct val="0"/>
              </a:spcBef>
              <a:buNone/>
            </a:pPr>
            <a:endParaRPr lang="en-US" altLang="en-US" sz="2400" dirty="0"/>
          </a:p>
        </p:txBody>
      </p:sp>
      <p:sp>
        <p:nvSpPr>
          <p:cNvPr id="58" name="Oval 57">
            <a:extLst>
              <a:ext uri="{FF2B5EF4-FFF2-40B4-BE49-F238E27FC236}">
                <a16:creationId xmlns:a16="http://schemas.microsoft.com/office/drawing/2014/main" id="{B25698ED-594C-42A0-8D3E-C14B4392FDD1}"/>
              </a:ext>
            </a:extLst>
          </p:cNvPr>
          <p:cNvSpPr/>
          <p:nvPr/>
        </p:nvSpPr>
        <p:spPr>
          <a:xfrm>
            <a:off x="4697685" y="6126436"/>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nvGrpSpPr>
          <p:cNvPr id="40" name="Group 39"/>
          <p:cNvGrpSpPr/>
          <p:nvPr/>
        </p:nvGrpSpPr>
        <p:grpSpPr>
          <a:xfrm>
            <a:off x="32227" y="716080"/>
            <a:ext cx="6895533" cy="3398720"/>
            <a:chOff x="32227" y="716080"/>
            <a:chExt cx="6895533" cy="3398720"/>
          </a:xfrm>
        </p:grpSpPr>
        <p:sp>
          <p:nvSpPr>
            <p:cNvPr id="41" name="Rectangle 40">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42" name="Rectangle 41">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44"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45"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4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cxnSp>
        <p:nvCxnSpPr>
          <p:cNvPr id="4" name="Straight Connector 3"/>
          <p:cNvCxnSpPr/>
          <p:nvPr/>
        </p:nvCxnSpPr>
        <p:spPr bwMode="auto">
          <a:xfrm>
            <a:off x="228600" y="2514600"/>
            <a:ext cx="5715000"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4225951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1+#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93">
                                            <p:txEl>
                                              <p:pRg st="0" end="0"/>
                                            </p:txEl>
                                          </p:spTgt>
                                        </p:tgtEl>
                                        <p:attrNameLst>
                                          <p:attrName>style.visibility</p:attrName>
                                        </p:attrNameLst>
                                      </p:cBhvr>
                                      <p:to>
                                        <p:strVal val="visible"/>
                                      </p:to>
                                    </p:set>
                                    <p:anim calcmode="lin" valueType="num">
                                      <p:cBhvr additive="base">
                                        <p:cTn id="11" dur="500" fill="hold"/>
                                        <p:tgtEl>
                                          <p:spTgt spid="9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93">
                                            <p:txEl>
                                              <p:pRg st="1" end="1"/>
                                            </p:txEl>
                                          </p:spTgt>
                                        </p:tgtEl>
                                        <p:attrNameLst>
                                          <p:attrName>style.visibility</p:attrName>
                                        </p:attrNameLst>
                                      </p:cBhvr>
                                      <p:to>
                                        <p:strVal val="visible"/>
                                      </p:to>
                                    </p:set>
                                    <p:anim calcmode="lin" valueType="num">
                                      <p:cBhvr additive="base">
                                        <p:cTn id="17" dur="500" fill="hold"/>
                                        <p:tgtEl>
                                          <p:spTgt spid="93">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9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93">
                                            <p:txEl>
                                              <p:pRg st="2" end="2"/>
                                            </p:txEl>
                                          </p:spTgt>
                                        </p:tgtEl>
                                        <p:attrNameLst>
                                          <p:attrName>style.visibility</p:attrName>
                                        </p:attrNameLst>
                                      </p:cBhvr>
                                      <p:to>
                                        <p:strVal val="visible"/>
                                      </p:to>
                                    </p:set>
                                    <p:anim calcmode="lin" valueType="num">
                                      <p:cBhvr additive="base">
                                        <p:cTn id="23" dur="500" fill="hold"/>
                                        <p:tgtEl>
                                          <p:spTgt spid="93">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9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1+#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23" name="Group 29">
            <a:extLst>
              <a:ext uri="{FF2B5EF4-FFF2-40B4-BE49-F238E27FC236}">
                <a16:creationId xmlns:a16="http://schemas.microsoft.com/office/drawing/2014/main" id="{07F96796-6AD8-4EAD-B9A2-5392264D9752}"/>
              </a:ext>
            </a:extLst>
          </p:cNvPr>
          <p:cNvGrpSpPr>
            <a:grpSpLocks/>
          </p:cNvGrpSpPr>
          <p:nvPr/>
        </p:nvGrpSpPr>
        <p:grpSpPr bwMode="auto">
          <a:xfrm>
            <a:off x="7969357" y="5090636"/>
            <a:ext cx="1223454" cy="1239990"/>
            <a:chOff x="2065" y="1551"/>
            <a:chExt cx="1628" cy="1988"/>
          </a:xfrm>
        </p:grpSpPr>
        <p:sp>
          <p:nvSpPr>
            <p:cNvPr id="24" name="Freeform 30">
              <a:extLst>
                <a:ext uri="{FF2B5EF4-FFF2-40B4-BE49-F238E27FC236}">
                  <a16:creationId xmlns:a16="http://schemas.microsoft.com/office/drawing/2014/main" id="{B8B804B0-EBB8-4F97-8D4C-0317F900016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1">
              <a:extLst>
                <a:ext uri="{FF2B5EF4-FFF2-40B4-BE49-F238E27FC236}">
                  <a16:creationId xmlns:a16="http://schemas.microsoft.com/office/drawing/2014/main" id="{77C7905E-351D-49F1-A7BE-7DE2EDC695D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2">
              <a:extLst>
                <a:ext uri="{FF2B5EF4-FFF2-40B4-BE49-F238E27FC236}">
                  <a16:creationId xmlns:a16="http://schemas.microsoft.com/office/drawing/2014/main" id="{83BC767C-71B5-475F-BB13-23D138222C8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3">
              <a:extLst>
                <a:ext uri="{FF2B5EF4-FFF2-40B4-BE49-F238E27FC236}">
                  <a16:creationId xmlns:a16="http://schemas.microsoft.com/office/drawing/2014/main" id="{98536A82-9412-4D5C-8058-B4A2DC44291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4">
              <a:extLst>
                <a:ext uri="{FF2B5EF4-FFF2-40B4-BE49-F238E27FC236}">
                  <a16:creationId xmlns:a16="http://schemas.microsoft.com/office/drawing/2014/main" id="{E93A2A27-11E2-4288-A314-3A05726F0CE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5">
              <a:extLst>
                <a:ext uri="{FF2B5EF4-FFF2-40B4-BE49-F238E27FC236}">
                  <a16:creationId xmlns:a16="http://schemas.microsoft.com/office/drawing/2014/main" id="{9AFB9574-FC6E-454E-B997-E414BEE67BD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6">
              <a:extLst>
                <a:ext uri="{FF2B5EF4-FFF2-40B4-BE49-F238E27FC236}">
                  <a16:creationId xmlns:a16="http://schemas.microsoft.com/office/drawing/2014/main" id="{E845864B-2534-4794-82E9-DAB14209C4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7">
              <a:extLst>
                <a:ext uri="{FF2B5EF4-FFF2-40B4-BE49-F238E27FC236}">
                  <a16:creationId xmlns:a16="http://schemas.microsoft.com/office/drawing/2014/main" id="{271253BA-2A57-43CB-87E6-027DD6FFAAF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8">
              <a:extLst>
                <a:ext uri="{FF2B5EF4-FFF2-40B4-BE49-F238E27FC236}">
                  <a16:creationId xmlns:a16="http://schemas.microsoft.com/office/drawing/2014/main" id="{9A5F7A16-FCA6-49F7-8F4D-31DD13FC2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9">
              <a:extLst>
                <a:ext uri="{FF2B5EF4-FFF2-40B4-BE49-F238E27FC236}">
                  <a16:creationId xmlns:a16="http://schemas.microsoft.com/office/drawing/2014/main" id="{F266DD2B-19C0-477B-8A24-F97D3385EE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0">
              <a:extLst>
                <a:ext uri="{FF2B5EF4-FFF2-40B4-BE49-F238E27FC236}">
                  <a16:creationId xmlns:a16="http://schemas.microsoft.com/office/drawing/2014/main" id="{A3EBBF2D-8D15-4540-ACA9-8F2D449553E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1">
              <a:extLst>
                <a:ext uri="{FF2B5EF4-FFF2-40B4-BE49-F238E27FC236}">
                  <a16:creationId xmlns:a16="http://schemas.microsoft.com/office/drawing/2014/main" id="{EBECDFD5-CFEA-4838-939C-4B6DE475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2">
              <a:extLst>
                <a:ext uri="{FF2B5EF4-FFF2-40B4-BE49-F238E27FC236}">
                  <a16:creationId xmlns:a16="http://schemas.microsoft.com/office/drawing/2014/main" id="{9D4F49DD-5D3E-4D55-9B53-7D1DC7719BD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3">
              <a:extLst>
                <a:ext uri="{FF2B5EF4-FFF2-40B4-BE49-F238E27FC236}">
                  <a16:creationId xmlns:a16="http://schemas.microsoft.com/office/drawing/2014/main" id="{B4784D6F-F326-43A8-8CAC-CD3B80AC5CA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4">
              <a:extLst>
                <a:ext uri="{FF2B5EF4-FFF2-40B4-BE49-F238E27FC236}">
                  <a16:creationId xmlns:a16="http://schemas.microsoft.com/office/drawing/2014/main" id="{ED0247EF-619E-4020-843D-F9C919673C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5">
              <a:extLst>
                <a:ext uri="{FF2B5EF4-FFF2-40B4-BE49-F238E27FC236}">
                  <a16:creationId xmlns:a16="http://schemas.microsoft.com/office/drawing/2014/main" id="{1A8608AE-1397-4EBF-8CE3-FF736B92171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6">
              <a:extLst>
                <a:ext uri="{FF2B5EF4-FFF2-40B4-BE49-F238E27FC236}">
                  <a16:creationId xmlns:a16="http://schemas.microsoft.com/office/drawing/2014/main" id="{6EC302D7-679A-4083-BC09-94ED0F02D4C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 name="Group 1">
            <a:extLst>
              <a:ext uri="{FF2B5EF4-FFF2-40B4-BE49-F238E27FC236}">
                <a16:creationId xmlns:a16="http://schemas.microsoft.com/office/drawing/2014/main" id="{94ED62C1-79D9-4BF4-A153-E09B6450E653}"/>
              </a:ext>
            </a:extLst>
          </p:cNvPr>
          <p:cNvGrpSpPr/>
          <p:nvPr/>
        </p:nvGrpSpPr>
        <p:grpSpPr>
          <a:xfrm>
            <a:off x="7544561" y="6133693"/>
            <a:ext cx="424796" cy="461665"/>
            <a:chOff x="7544561" y="6133693"/>
            <a:chExt cx="424796" cy="461665"/>
          </a:xfrm>
        </p:grpSpPr>
        <p:sp>
          <p:nvSpPr>
            <p:cNvPr id="16" name="Oval 15">
              <a:extLst>
                <a:ext uri="{FF2B5EF4-FFF2-40B4-BE49-F238E27FC236}">
                  <a16:creationId xmlns:a16="http://schemas.microsoft.com/office/drawing/2014/main" id="{894832A5-C6C8-41CA-99F8-417396F8B3BE}"/>
                </a:ext>
              </a:extLst>
            </p:cNvPr>
            <p:cNvSpPr/>
            <p:nvPr/>
          </p:nvSpPr>
          <p:spPr>
            <a:xfrm>
              <a:off x="7816957" y="633062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1" name="Text Box 21">
              <a:extLst>
                <a:ext uri="{FF2B5EF4-FFF2-40B4-BE49-F238E27FC236}">
                  <a16:creationId xmlns:a16="http://schemas.microsoft.com/office/drawing/2014/main" id="{55C00091-726D-4538-B5D1-703BD5981175}"/>
                </a:ext>
              </a:extLst>
            </p:cNvPr>
            <p:cNvSpPr txBox="1">
              <a:spLocks noChangeArrowheads="1"/>
            </p:cNvSpPr>
            <p:nvPr/>
          </p:nvSpPr>
          <p:spPr bwMode="auto">
            <a:xfrm>
              <a:off x="7544561" y="6133693"/>
              <a:ext cx="3449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44" name="Rectangle 43">
            <a:extLst>
              <a:ext uri="{FF2B5EF4-FFF2-40B4-BE49-F238E27FC236}">
                <a16:creationId xmlns:a16="http://schemas.microsoft.com/office/drawing/2014/main" id="{9689B436-E252-41D1-BA0D-6CA626958C6D}"/>
              </a:ext>
            </a:extLst>
          </p:cNvPr>
          <p:cNvSpPr/>
          <p:nvPr/>
        </p:nvSpPr>
        <p:spPr>
          <a:xfrm>
            <a:off x="192311" y="1157514"/>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10" name="Group 9">
            <a:extLst>
              <a:ext uri="{FF2B5EF4-FFF2-40B4-BE49-F238E27FC236}">
                <a16:creationId xmlns:a16="http://schemas.microsoft.com/office/drawing/2014/main" id="{9369C0D7-719E-4FE6-98C6-9192555ABB38}"/>
              </a:ext>
            </a:extLst>
          </p:cNvPr>
          <p:cNvGrpSpPr/>
          <p:nvPr/>
        </p:nvGrpSpPr>
        <p:grpSpPr>
          <a:xfrm>
            <a:off x="6158472" y="5933578"/>
            <a:ext cx="1441736" cy="830997"/>
            <a:chOff x="6158472" y="5933578"/>
            <a:chExt cx="1441736" cy="830997"/>
          </a:xfrm>
        </p:grpSpPr>
        <p:sp>
          <p:nvSpPr>
            <p:cNvPr id="20" name="Oval 19">
              <a:extLst>
                <a:ext uri="{FF2B5EF4-FFF2-40B4-BE49-F238E27FC236}">
                  <a16:creationId xmlns:a16="http://schemas.microsoft.com/office/drawing/2014/main" id="{D8DC3547-CB49-44CB-9A5C-D12BB3967D62}"/>
                </a:ext>
              </a:extLst>
            </p:cNvPr>
            <p:cNvSpPr/>
            <p:nvPr/>
          </p:nvSpPr>
          <p:spPr>
            <a:xfrm>
              <a:off x="6952508" y="6124129"/>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1" name="Straight Arrow Connector 20">
              <a:extLst>
                <a:ext uri="{FF2B5EF4-FFF2-40B4-BE49-F238E27FC236}">
                  <a16:creationId xmlns:a16="http://schemas.microsoft.com/office/drawing/2014/main" id="{A980449A-DE51-4CF7-A3F7-C3B5424103FD}"/>
                </a:ext>
              </a:extLst>
            </p:cNvPr>
            <p:cNvCxnSpPr>
              <a:cxnSpLocks/>
            </p:cNvCxnSpPr>
            <p:nvPr/>
          </p:nvCxnSpPr>
          <p:spPr bwMode="auto">
            <a:xfrm>
              <a:off x="6975368" y="6185089"/>
              <a:ext cx="592053" cy="164197"/>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E19E91E9-154C-458C-8E83-7C9D712A73A9}"/>
                </a:ext>
              </a:extLst>
            </p:cNvPr>
            <p:cNvCxnSpPr>
              <a:cxnSpLocks/>
              <a:stCxn id="19" idx="2"/>
            </p:cNvCxnSpPr>
            <p:nvPr/>
          </p:nvCxnSpPr>
          <p:spPr bwMode="auto">
            <a:xfrm flipV="1">
              <a:off x="6965208" y="6416819"/>
              <a:ext cx="635000" cy="155444"/>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19" name="Oval 18">
              <a:extLst>
                <a:ext uri="{FF2B5EF4-FFF2-40B4-BE49-F238E27FC236}">
                  <a16:creationId xmlns:a16="http://schemas.microsoft.com/office/drawing/2014/main" id="{FACE195B-1185-4F6B-90EA-CD0EDA486579}"/>
                </a:ext>
              </a:extLst>
            </p:cNvPr>
            <p:cNvSpPr/>
            <p:nvPr/>
          </p:nvSpPr>
          <p:spPr>
            <a:xfrm>
              <a:off x="6965208" y="6496063"/>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5" name="Text Box 21">
              <a:extLst>
                <a:ext uri="{FF2B5EF4-FFF2-40B4-BE49-F238E27FC236}">
                  <a16:creationId xmlns:a16="http://schemas.microsoft.com/office/drawing/2014/main" id="{C0C43C22-E716-45E5-B0C2-B84E533DE9F8}"/>
                </a:ext>
              </a:extLst>
            </p:cNvPr>
            <p:cNvSpPr txBox="1">
              <a:spLocks noChangeArrowheads="1"/>
            </p:cNvSpPr>
            <p:nvPr/>
          </p:nvSpPr>
          <p:spPr bwMode="auto">
            <a:xfrm>
              <a:off x="6158472" y="5933578"/>
              <a:ext cx="8787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 </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49" name="AutoShape 35">
            <a:extLst>
              <a:ext uri="{FF2B5EF4-FFF2-40B4-BE49-F238E27FC236}">
                <a16:creationId xmlns:a16="http://schemas.microsoft.com/office/drawing/2014/main" id="{91D6CF21-7E0B-4DA1-B0E3-0E82B2ADFB54}"/>
              </a:ext>
            </a:extLst>
          </p:cNvPr>
          <p:cNvSpPr>
            <a:spLocks noChangeArrowheads="1"/>
          </p:cNvSpPr>
          <p:nvPr/>
        </p:nvSpPr>
        <p:spPr bwMode="auto">
          <a:xfrm>
            <a:off x="6517580" y="4267200"/>
            <a:ext cx="2397819" cy="510036"/>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what is </a:t>
            </a: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t>?</a:t>
            </a:r>
          </a:p>
        </p:txBody>
      </p:sp>
      <p:sp>
        <p:nvSpPr>
          <p:cNvPr id="52" name="Rectangle 51">
            <a:extLst>
              <a:ext uri="{FF2B5EF4-FFF2-40B4-BE49-F238E27FC236}">
                <a16:creationId xmlns:a16="http://schemas.microsoft.com/office/drawing/2014/main" id="{74199C03-1BEE-47B8-AD70-BB30080F325F}"/>
              </a:ext>
            </a:extLst>
          </p:cNvPr>
          <p:cNvSpPr/>
          <p:nvPr/>
        </p:nvSpPr>
        <p:spPr>
          <a:xfrm>
            <a:off x="201706" y="1913982"/>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6" name="Group 45">
            <a:extLst>
              <a:ext uri="{FF2B5EF4-FFF2-40B4-BE49-F238E27FC236}">
                <a16:creationId xmlns:a16="http://schemas.microsoft.com/office/drawing/2014/main" id="{59F27F1F-0B7F-4882-8D68-8A1E6EE60940}"/>
              </a:ext>
            </a:extLst>
          </p:cNvPr>
          <p:cNvGrpSpPr/>
          <p:nvPr/>
        </p:nvGrpSpPr>
        <p:grpSpPr>
          <a:xfrm>
            <a:off x="4381492" y="6305566"/>
            <a:ext cx="1871861" cy="461665"/>
            <a:chOff x="4381492" y="6305566"/>
            <a:chExt cx="1871861" cy="461665"/>
          </a:xfrm>
        </p:grpSpPr>
        <p:cxnSp>
          <p:nvCxnSpPr>
            <p:cNvPr id="58" name="Straight Arrow Connector 57">
              <a:extLst>
                <a:ext uri="{FF2B5EF4-FFF2-40B4-BE49-F238E27FC236}">
                  <a16:creationId xmlns:a16="http://schemas.microsoft.com/office/drawing/2014/main" id="{CF30C691-C6AE-40EC-B512-0199911C4367}"/>
                </a:ext>
              </a:extLst>
            </p:cNvPr>
            <p:cNvCxnSpPr>
              <a:cxnSpLocks/>
              <a:stCxn id="59" idx="2"/>
            </p:cNvCxnSpPr>
            <p:nvPr/>
          </p:nvCxnSpPr>
          <p:spPr bwMode="auto">
            <a:xfrm flipV="1">
              <a:off x="5621146" y="6572263"/>
              <a:ext cx="632207" cy="24403"/>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59" name="Oval 58">
              <a:extLst>
                <a:ext uri="{FF2B5EF4-FFF2-40B4-BE49-F238E27FC236}">
                  <a16:creationId xmlns:a16="http://schemas.microsoft.com/office/drawing/2014/main" id="{C3CA02FF-3F1C-4225-99A8-D057AF94E9CF}"/>
                </a:ext>
              </a:extLst>
            </p:cNvPr>
            <p:cNvSpPr/>
            <p:nvPr/>
          </p:nvSpPr>
          <p:spPr>
            <a:xfrm>
              <a:off x="5621146" y="652046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60"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4381492" y="6305566"/>
              <a:ext cx="1242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61" name="Rectangle 60">
            <a:extLst>
              <a:ext uri="{FF2B5EF4-FFF2-40B4-BE49-F238E27FC236}">
                <a16:creationId xmlns:a16="http://schemas.microsoft.com/office/drawing/2014/main" id="{CEBF7E8B-1D88-42A3-A454-EE56B2FF94C2}"/>
              </a:ext>
            </a:extLst>
          </p:cNvPr>
          <p:cNvSpPr/>
          <p:nvPr/>
        </p:nvSpPr>
        <p:spPr>
          <a:xfrm>
            <a:off x="1629228" y="1524000"/>
            <a:ext cx="1418772" cy="461665"/>
          </a:xfrm>
          <a:prstGeom prst="rect">
            <a:avLst/>
          </a:prstGeom>
          <a:ln w="31750">
            <a:solidFill>
              <a:schemeClr val="hlink"/>
            </a:solidFill>
          </a:ln>
        </p:spPr>
        <p:txBody>
          <a:bodyPr wrap="square" rtlCol="0" anchor="ctr">
            <a:spAutoFit/>
          </a:bodyPr>
          <a:lstStyle/>
          <a:p>
            <a:pPr algn="ctr"/>
            <a:endParaRPr lang="en-US" sz="2800" i="0" dirty="0"/>
          </a:p>
        </p:txBody>
      </p:sp>
      <p:sp>
        <p:nvSpPr>
          <p:cNvPr id="62" name="Text Box 21">
            <a:extLst>
              <a:ext uri="{FF2B5EF4-FFF2-40B4-BE49-F238E27FC236}">
                <a16:creationId xmlns:a16="http://schemas.microsoft.com/office/drawing/2014/main" id="{E5F0F4AA-29A1-46E5-87FD-795511AF07D8}"/>
              </a:ext>
            </a:extLst>
          </p:cNvPr>
          <p:cNvSpPr txBox="1">
            <a:spLocks noChangeArrowheads="1"/>
          </p:cNvSpPr>
          <p:nvPr/>
        </p:nvSpPr>
        <p:spPr bwMode="auto">
          <a:xfrm>
            <a:off x="2255470" y="4303269"/>
            <a:ext cx="5180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3" name="Text Box 21">
            <a:extLst>
              <a:ext uri="{FF2B5EF4-FFF2-40B4-BE49-F238E27FC236}">
                <a16:creationId xmlns:a16="http://schemas.microsoft.com/office/drawing/2014/main" id="{10167A6C-8C05-4CE0-A892-ECE736D12044}"/>
              </a:ext>
            </a:extLst>
          </p:cNvPr>
          <p:cNvSpPr txBox="1">
            <a:spLocks noChangeArrowheads="1"/>
          </p:cNvSpPr>
          <p:nvPr/>
        </p:nvSpPr>
        <p:spPr bwMode="auto">
          <a:xfrm>
            <a:off x="1219200"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4" name="AutoShape 35">
            <a:extLst>
              <a:ext uri="{FF2B5EF4-FFF2-40B4-BE49-F238E27FC236}">
                <a16:creationId xmlns:a16="http://schemas.microsoft.com/office/drawing/2014/main" id="{ABF2159F-CEAE-465D-9157-3789FA95C6E8}"/>
              </a:ext>
            </a:extLst>
          </p:cNvPr>
          <p:cNvSpPr>
            <a:spLocks noChangeArrowheads="1"/>
          </p:cNvSpPr>
          <p:nvPr/>
        </p:nvSpPr>
        <p:spPr bwMode="auto">
          <a:xfrm>
            <a:off x="4876800" y="4823964"/>
            <a:ext cx="3769419" cy="510036"/>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Like proof by contradiction.</a:t>
            </a:r>
          </a:p>
        </p:txBody>
      </p:sp>
      <p:grpSp>
        <p:nvGrpSpPr>
          <p:cNvPr id="79" name="Group 78"/>
          <p:cNvGrpSpPr/>
          <p:nvPr/>
        </p:nvGrpSpPr>
        <p:grpSpPr>
          <a:xfrm>
            <a:off x="32227" y="716080"/>
            <a:ext cx="6749573" cy="3398720"/>
            <a:chOff x="32227" y="716080"/>
            <a:chExt cx="6749573" cy="3398720"/>
          </a:xfrm>
        </p:grpSpPr>
        <p:sp>
          <p:nvSpPr>
            <p:cNvPr id="80" name="Rectangle 79">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81" name="Rectangle 80">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82"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83"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2568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84"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85"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85142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1+#ppt_w/2"/>
                                          </p:val>
                                        </p:tav>
                                        <p:tav tm="100000">
                                          <p:val>
                                            <p:strVal val="#ppt_x"/>
                                          </p:val>
                                        </p:tav>
                                      </p:tavLst>
                                    </p:anim>
                                    <p:anim calcmode="lin" valueType="num">
                                      <p:cBhvr additive="base">
                                        <p:cTn id="14"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1+#ppt_w/2"/>
                                          </p:val>
                                        </p:tav>
                                        <p:tav tm="100000">
                                          <p:val>
                                            <p:strVal val="#ppt_x"/>
                                          </p:val>
                                        </p:tav>
                                      </p:tavLst>
                                    </p:anim>
                                    <p:anim calcmode="lin" valueType="num">
                                      <p:cBhvr additive="base">
                                        <p:cTn id="2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 calcmode="lin" valueType="num">
                                      <p:cBhvr additive="base">
                                        <p:cTn id="25" dur="500" fill="hold"/>
                                        <p:tgtEl>
                                          <p:spTgt spid="49"/>
                                        </p:tgtEl>
                                        <p:attrNameLst>
                                          <p:attrName>ppt_x</p:attrName>
                                        </p:attrNameLst>
                                      </p:cBhvr>
                                      <p:tavLst>
                                        <p:tav tm="0">
                                          <p:val>
                                            <p:strVal val="1+#ppt_w/2"/>
                                          </p:val>
                                        </p:tav>
                                        <p:tav tm="100000">
                                          <p:val>
                                            <p:strVal val="#ppt_x"/>
                                          </p:val>
                                        </p:tav>
                                      </p:tavLst>
                                    </p:anim>
                                    <p:anim calcmode="lin" valueType="num">
                                      <p:cBhvr additive="base">
                                        <p:cTn id="26" dur="500" fill="hold"/>
                                        <p:tgtEl>
                                          <p:spTgt spid="49"/>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49">
                                            <p:txEl>
                                              <p:pRg st="0" end="0"/>
                                            </p:txEl>
                                          </p:spTgt>
                                        </p:tgtEl>
                                        <p:attrNameLst>
                                          <p:attrName>style.visibility</p:attrName>
                                        </p:attrNameLst>
                                      </p:cBhvr>
                                      <p:to>
                                        <p:strVal val="visible"/>
                                      </p:to>
                                    </p:set>
                                    <p:anim calcmode="lin" valueType="num">
                                      <p:cBhvr additive="base">
                                        <p:cTn id="29"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4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500" fill="hold"/>
                                        <p:tgtEl>
                                          <p:spTgt spid="52"/>
                                        </p:tgtEl>
                                        <p:attrNameLst>
                                          <p:attrName>ppt_x</p:attrName>
                                        </p:attrNameLst>
                                      </p:cBhvr>
                                      <p:tavLst>
                                        <p:tav tm="0">
                                          <p:val>
                                            <p:strVal val="1+#ppt_w/2"/>
                                          </p:val>
                                        </p:tav>
                                        <p:tav tm="100000">
                                          <p:val>
                                            <p:strVal val="#ppt_x"/>
                                          </p:val>
                                        </p:tav>
                                      </p:tavLst>
                                    </p:anim>
                                    <p:anim calcmode="lin" valueType="num">
                                      <p:cBhvr additive="base">
                                        <p:cTn id="36" dur="500" fill="hold"/>
                                        <p:tgtEl>
                                          <p:spTgt spid="52"/>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4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500" fill="hold"/>
                                        <p:tgtEl>
                                          <p:spTgt spid="46"/>
                                        </p:tgtEl>
                                        <p:attrNameLst>
                                          <p:attrName>ppt_x</p:attrName>
                                        </p:attrNameLst>
                                      </p:cBhvr>
                                      <p:tavLst>
                                        <p:tav tm="0">
                                          <p:val>
                                            <p:strVal val="1+#ppt_w/2"/>
                                          </p:val>
                                        </p:tav>
                                        <p:tav tm="100000">
                                          <p:val>
                                            <p:strVal val="#ppt_x"/>
                                          </p:val>
                                        </p:tav>
                                      </p:tavLst>
                                    </p:anim>
                                    <p:anim calcmode="lin" valueType="num">
                                      <p:cBhvr additive="base">
                                        <p:cTn id="4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61"/>
                                        </p:tgtEl>
                                        <p:attrNameLst>
                                          <p:attrName>style.visibility</p:attrName>
                                        </p:attrNameLst>
                                      </p:cBhvr>
                                      <p:to>
                                        <p:strVal val="visible"/>
                                      </p:to>
                                    </p:set>
                                    <p:anim calcmode="lin" valueType="num">
                                      <p:cBhvr additive="base">
                                        <p:cTn id="49" dur="500" fill="hold"/>
                                        <p:tgtEl>
                                          <p:spTgt spid="61"/>
                                        </p:tgtEl>
                                        <p:attrNameLst>
                                          <p:attrName>ppt_x</p:attrName>
                                        </p:attrNameLst>
                                      </p:cBhvr>
                                      <p:tavLst>
                                        <p:tav tm="0">
                                          <p:val>
                                            <p:strVal val="1+#ppt_w/2"/>
                                          </p:val>
                                        </p:tav>
                                        <p:tav tm="100000">
                                          <p:val>
                                            <p:strVal val="#ppt_x"/>
                                          </p:val>
                                        </p:tav>
                                      </p:tavLst>
                                    </p:anim>
                                    <p:anim calcmode="lin" valueType="num">
                                      <p:cBhvr additive="base">
                                        <p:cTn id="50" dur="500" fill="hold"/>
                                        <p:tgtEl>
                                          <p:spTgt spid="61"/>
                                        </p:tgtEl>
                                        <p:attrNameLst>
                                          <p:attrName>ppt_y</p:attrName>
                                        </p:attrNameLst>
                                      </p:cBhvr>
                                      <p:tavLst>
                                        <p:tav tm="0">
                                          <p:val>
                                            <p:strVal val="#ppt_y"/>
                                          </p:val>
                                        </p:tav>
                                        <p:tav tm="100000">
                                          <p:val>
                                            <p:strVal val="#ppt_y"/>
                                          </p:val>
                                        </p:tav>
                                      </p:tavLst>
                                    </p:anim>
                                  </p:childTnLst>
                                </p:cTn>
                              </p:par>
                              <p:par>
                                <p:cTn id="51" presetID="1" presetClass="exit" presetSubtype="0" fill="hold" grpId="1" nodeType="withEffect">
                                  <p:stCondLst>
                                    <p:cond delay="0"/>
                                  </p:stCondLst>
                                  <p:childTnLst>
                                    <p:set>
                                      <p:cBhvr>
                                        <p:cTn id="52" dur="1" fill="hold">
                                          <p:stCondLst>
                                            <p:cond delay="0"/>
                                          </p:stCondLst>
                                        </p:cTn>
                                        <p:tgtEl>
                                          <p:spTgt spid="52"/>
                                        </p:tgtEl>
                                        <p:attrNameLst>
                                          <p:attrName>style.visibility</p:attrName>
                                        </p:attrNameLst>
                                      </p:cBhvr>
                                      <p:to>
                                        <p:strVal val="hidden"/>
                                      </p:to>
                                    </p:set>
                                  </p:childTnLst>
                                </p:cTn>
                              </p:par>
                              <p:par>
                                <p:cTn id="53" presetID="1" presetClass="exit" presetSubtype="0" fill="hold" grpId="2" nodeType="withEffect">
                                  <p:stCondLst>
                                    <p:cond delay="0"/>
                                  </p:stCondLst>
                                  <p:childTnLst>
                                    <p:set>
                                      <p:cBhvr>
                                        <p:cTn id="54" dur="1" fill="hold">
                                          <p:stCondLst>
                                            <p:cond delay="0"/>
                                          </p:stCondLst>
                                        </p:cTn>
                                        <p:tgtEl>
                                          <p:spTgt spid="44"/>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63"/>
                                        </p:tgtEl>
                                        <p:attrNameLst>
                                          <p:attrName>style.visibility</p:attrName>
                                        </p:attrNameLst>
                                      </p:cBhvr>
                                      <p:to>
                                        <p:strVal val="visible"/>
                                      </p:to>
                                    </p:set>
                                    <p:anim calcmode="lin" valueType="num">
                                      <p:cBhvr additive="base">
                                        <p:cTn id="59" dur="500" fill="hold"/>
                                        <p:tgtEl>
                                          <p:spTgt spid="63"/>
                                        </p:tgtEl>
                                        <p:attrNameLst>
                                          <p:attrName>ppt_x</p:attrName>
                                        </p:attrNameLst>
                                      </p:cBhvr>
                                      <p:tavLst>
                                        <p:tav tm="0">
                                          <p:val>
                                            <p:strVal val="1+#ppt_w/2"/>
                                          </p:val>
                                        </p:tav>
                                        <p:tav tm="100000">
                                          <p:val>
                                            <p:strVal val="#ppt_x"/>
                                          </p:val>
                                        </p:tav>
                                      </p:tavLst>
                                    </p:anim>
                                    <p:anim calcmode="lin" valueType="num">
                                      <p:cBhvr additive="base">
                                        <p:cTn id="60" dur="500" fill="hold"/>
                                        <p:tgtEl>
                                          <p:spTgt spid="6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62"/>
                                        </p:tgtEl>
                                        <p:attrNameLst>
                                          <p:attrName>style.visibility</p:attrName>
                                        </p:attrNameLst>
                                      </p:cBhvr>
                                      <p:to>
                                        <p:strVal val="visible"/>
                                      </p:to>
                                    </p:set>
                                    <p:anim calcmode="lin" valueType="num">
                                      <p:cBhvr additive="base">
                                        <p:cTn id="63" dur="500" fill="hold"/>
                                        <p:tgtEl>
                                          <p:spTgt spid="62"/>
                                        </p:tgtEl>
                                        <p:attrNameLst>
                                          <p:attrName>ppt_x</p:attrName>
                                        </p:attrNameLst>
                                      </p:cBhvr>
                                      <p:tavLst>
                                        <p:tav tm="0">
                                          <p:val>
                                            <p:strVal val="1+#ppt_w/2"/>
                                          </p:val>
                                        </p:tav>
                                        <p:tav tm="100000">
                                          <p:val>
                                            <p:strVal val="#ppt_x"/>
                                          </p:val>
                                        </p:tav>
                                      </p:tavLst>
                                    </p:anim>
                                    <p:anim calcmode="lin" valueType="num">
                                      <p:cBhvr additive="base">
                                        <p:cTn id="64" dur="500" fill="hold"/>
                                        <p:tgtEl>
                                          <p:spTgt spid="62"/>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64"/>
                                        </p:tgtEl>
                                        <p:attrNameLst>
                                          <p:attrName>style.visibility</p:attrName>
                                        </p:attrNameLst>
                                      </p:cBhvr>
                                      <p:to>
                                        <p:strVal val="visible"/>
                                      </p:to>
                                    </p:set>
                                    <p:anim calcmode="lin" valueType="num">
                                      <p:cBhvr additive="base">
                                        <p:cTn id="69" dur="500" fill="hold"/>
                                        <p:tgtEl>
                                          <p:spTgt spid="64"/>
                                        </p:tgtEl>
                                        <p:attrNameLst>
                                          <p:attrName>ppt_x</p:attrName>
                                        </p:attrNameLst>
                                      </p:cBhvr>
                                      <p:tavLst>
                                        <p:tav tm="0">
                                          <p:val>
                                            <p:strVal val="1+#ppt_w/2"/>
                                          </p:val>
                                        </p:tav>
                                        <p:tav tm="100000">
                                          <p:val>
                                            <p:strVal val="#ppt_x"/>
                                          </p:val>
                                        </p:tav>
                                      </p:tavLst>
                                    </p:anim>
                                    <p:anim calcmode="lin" valueType="num">
                                      <p:cBhvr additive="base">
                                        <p:cTn id="70" dur="500" fill="hold"/>
                                        <p:tgtEl>
                                          <p:spTgt spid="64"/>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64">
                                            <p:txEl>
                                              <p:pRg st="0" end="0"/>
                                            </p:txEl>
                                          </p:spTgt>
                                        </p:tgtEl>
                                        <p:attrNameLst>
                                          <p:attrName>style.visibility</p:attrName>
                                        </p:attrNameLst>
                                      </p:cBhvr>
                                      <p:to>
                                        <p:strVal val="visible"/>
                                      </p:to>
                                    </p:set>
                                    <p:anim calcmode="lin" valueType="num">
                                      <p:cBhvr additive="base">
                                        <p:cTn id="73" dur="500" fill="hold"/>
                                        <p:tgtEl>
                                          <p:spTgt spid="64">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6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4" grpId="2" animBg="1"/>
      <p:bldP spid="49" grpId="0" animBg="1"/>
      <p:bldP spid="52" grpId="0" animBg="1"/>
      <p:bldP spid="52" grpId="1" animBg="1"/>
      <p:bldP spid="61" grpId="0" animBg="1"/>
      <p:bldP spid="62" grpId="0"/>
      <p:bldP spid="63" grpId="0"/>
      <p:bldP spid="64" grpId="0" animBg="1"/>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23" name="Group 29">
            <a:extLst>
              <a:ext uri="{FF2B5EF4-FFF2-40B4-BE49-F238E27FC236}">
                <a16:creationId xmlns:a16="http://schemas.microsoft.com/office/drawing/2014/main" id="{07F96796-6AD8-4EAD-B9A2-5392264D9752}"/>
              </a:ext>
            </a:extLst>
          </p:cNvPr>
          <p:cNvGrpSpPr>
            <a:grpSpLocks/>
          </p:cNvGrpSpPr>
          <p:nvPr/>
        </p:nvGrpSpPr>
        <p:grpSpPr bwMode="auto">
          <a:xfrm>
            <a:off x="7969357" y="5090636"/>
            <a:ext cx="1223454" cy="1239990"/>
            <a:chOff x="2065" y="1551"/>
            <a:chExt cx="1628" cy="1988"/>
          </a:xfrm>
        </p:grpSpPr>
        <p:sp>
          <p:nvSpPr>
            <p:cNvPr id="24" name="Freeform 30">
              <a:extLst>
                <a:ext uri="{FF2B5EF4-FFF2-40B4-BE49-F238E27FC236}">
                  <a16:creationId xmlns:a16="http://schemas.microsoft.com/office/drawing/2014/main" id="{B8B804B0-EBB8-4F97-8D4C-0317F900016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1">
              <a:extLst>
                <a:ext uri="{FF2B5EF4-FFF2-40B4-BE49-F238E27FC236}">
                  <a16:creationId xmlns:a16="http://schemas.microsoft.com/office/drawing/2014/main" id="{77C7905E-351D-49F1-A7BE-7DE2EDC695D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2">
              <a:extLst>
                <a:ext uri="{FF2B5EF4-FFF2-40B4-BE49-F238E27FC236}">
                  <a16:creationId xmlns:a16="http://schemas.microsoft.com/office/drawing/2014/main" id="{83BC767C-71B5-475F-BB13-23D138222C8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3">
              <a:extLst>
                <a:ext uri="{FF2B5EF4-FFF2-40B4-BE49-F238E27FC236}">
                  <a16:creationId xmlns:a16="http://schemas.microsoft.com/office/drawing/2014/main" id="{98536A82-9412-4D5C-8058-B4A2DC44291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4">
              <a:extLst>
                <a:ext uri="{FF2B5EF4-FFF2-40B4-BE49-F238E27FC236}">
                  <a16:creationId xmlns:a16="http://schemas.microsoft.com/office/drawing/2014/main" id="{E93A2A27-11E2-4288-A314-3A05726F0CE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5">
              <a:extLst>
                <a:ext uri="{FF2B5EF4-FFF2-40B4-BE49-F238E27FC236}">
                  <a16:creationId xmlns:a16="http://schemas.microsoft.com/office/drawing/2014/main" id="{9AFB9574-FC6E-454E-B997-E414BEE67BD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6">
              <a:extLst>
                <a:ext uri="{FF2B5EF4-FFF2-40B4-BE49-F238E27FC236}">
                  <a16:creationId xmlns:a16="http://schemas.microsoft.com/office/drawing/2014/main" id="{E845864B-2534-4794-82E9-DAB14209C4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7">
              <a:extLst>
                <a:ext uri="{FF2B5EF4-FFF2-40B4-BE49-F238E27FC236}">
                  <a16:creationId xmlns:a16="http://schemas.microsoft.com/office/drawing/2014/main" id="{271253BA-2A57-43CB-87E6-027DD6FFAAF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8">
              <a:extLst>
                <a:ext uri="{FF2B5EF4-FFF2-40B4-BE49-F238E27FC236}">
                  <a16:creationId xmlns:a16="http://schemas.microsoft.com/office/drawing/2014/main" id="{9A5F7A16-FCA6-49F7-8F4D-31DD13FC2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9">
              <a:extLst>
                <a:ext uri="{FF2B5EF4-FFF2-40B4-BE49-F238E27FC236}">
                  <a16:creationId xmlns:a16="http://schemas.microsoft.com/office/drawing/2014/main" id="{F266DD2B-19C0-477B-8A24-F97D3385EE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0">
              <a:extLst>
                <a:ext uri="{FF2B5EF4-FFF2-40B4-BE49-F238E27FC236}">
                  <a16:creationId xmlns:a16="http://schemas.microsoft.com/office/drawing/2014/main" id="{A3EBBF2D-8D15-4540-ACA9-8F2D449553E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1">
              <a:extLst>
                <a:ext uri="{FF2B5EF4-FFF2-40B4-BE49-F238E27FC236}">
                  <a16:creationId xmlns:a16="http://schemas.microsoft.com/office/drawing/2014/main" id="{EBECDFD5-CFEA-4838-939C-4B6DE475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2">
              <a:extLst>
                <a:ext uri="{FF2B5EF4-FFF2-40B4-BE49-F238E27FC236}">
                  <a16:creationId xmlns:a16="http://schemas.microsoft.com/office/drawing/2014/main" id="{9D4F49DD-5D3E-4D55-9B53-7D1DC7719BD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3">
              <a:extLst>
                <a:ext uri="{FF2B5EF4-FFF2-40B4-BE49-F238E27FC236}">
                  <a16:creationId xmlns:a16="http://schemas.microsoft.com/office/drawing/2014/main" id="{B4784D6F-F326-43A8-8CAC-CD3B80AC5CA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4">
              <a:extLst>
                <a:ext uri="{FF2B5EF4-FFF2-40B4-BE49-F238E27FC236}">
                  <a16:creationId xmlns:a16="http://schemas.microsoft.com/office/drawing/2014/main" id="{ED0247EF-619E-4020-843D-F9C919673C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5">
              <a:extLst>
                <a:ext uri="{FF2B5EF4-FFF2-40B4-BE49-F238E27FC236}">
                  <a16:creationId xmlns:a16="http://schemas.microsoft.com/office/drawing/2014/main" id="{1A8608AE-1397-4EBF-8CE3-FF736B92171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6">
              <a:extLst>
                <a:ext uri="{FF2B5EF4-FFF2-40B4-BE49-F238E27FC236}">
                  <a16:creationId xmlns:a16="http://schemas.microsoft.com/office/drawing/2014/main" id="{6EC302D7-679A-4083-BC09-94ED0F02D4C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 name="Group 1">
            <a:extLst>
              <a:ext uri="{FF2B5EF4-FFF2-40B4-BE49-F238E27FC236}">
                <a16:creationId xmlns:a16="http://schemas.microsoft.com/office/drawing/2014/main" id="{94ED62C1-79D9-4BF4-A153-E09B6450E653}"/>
              </a:ext>
            </a:extLst>
          </p:cNvPr>
          <p:cNvGrpSpPr/>
          <p:nvPr/>
        </p:nvGrpSpPr>
        <p:grpSpPr>
          <a:xfrm>
            <a:off x="7544561" y="6133693"/>
            <a:ext cx="424796" cy="461665"/>
            <a:chOff x="7544561" y="6133693"/>
            <a:chExt cx="424796" cy="461665"/>
          </a:xfrm>
        </p:grpSpPr>
        <p:sp>
          <p:nvSpPr>
            <p:cNvPr id="16" name="Oval 15">
              <a:extLst>
                <a:ext uri="{FF2B5EF4-FFF2-40B4-BE49-F238E27FC236}">
                  <a16:creationId xmlns:a16="http://schemas.microsoft.com/office/drawing/2014/main" id="{894832A5-C6C8-41CA-99F8-417396F8B3BE}"/>
                </a:ext>
              </a:extLst>
            </p:cNvPr>
            <p:cNvSpPr/>
            <p:nvPr/>
          </p:nvSpPr>
          <p:spPr>
            <a:xfrm>
              <a:off x="7816957" y="633062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1" name="Text Box 21">
              <a:extLst>
                <a:ext uri="{FF2B5EF4-FFF2-40B4-BE49-F238E27FC236}">
                  <a16:creationId xmlns:a16="http://schemas.microsoft.com/office/drawing/2014/main" id="{55C00091-726D-4538-B5D1-703BD5981175}"/>
                </a:ext>
              </a:extLst>
            </p:cNvPr>
            <p:cNvSpPr txBox="1">
              <a:spLocks noChangeArrowheads="1"/>
            </p:cNvSpPr>
            <p:nvPr/>
          </p:nvSpPr>
          <p:spPr bwMode="auto">
            <a:xfrm>
              <a:off x="7544561" y="6133693"/>
              <a:ext cx="3449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10" name="Group 9">
            <a:extLst>
              <a:ext uri="{FF2B5EF4-FFF2-40B4-BE49-F238E27FC236}">
                <a16:creationId xmlns:a16="http://schemas.microsoft.com/office/drawing/2014/main" id="{9369C0D7-719E-4FE6-98C6-9192555ABB38}"/>
              </a:ext>
            </a:extLst>
          </p:cNvPr>
          <p:cNvGrpSpPr/>
          <p:nvPr/>
        </p:nvGrpSpPr>
        <p:grpSpPr>
          <a:xfrm>
            <a:off x="6158472" y="5933578"/>
            <a:ext cx="1441736" cy="830997"/>
            <a:chOff x="6158472" y="5933578"/>
            <a:chExt cx="1441736" cy="830997"/>
          </a:xfrm>
        </p:grpSpPr>
        <p:sp>
          <p:nvSpPr>
            <p:cNvPr id="20" name="Oval 19">
              <a:extLst>
                <a:ext uri="{FF2B5EF4-FFF2-40B4-BE49-F238E27FC236}">
                  <a16:creationId xmlns:a16="http://schemas.microsoft.com/office/drawing/2014/main" id="{D8DC3547-CB49-44CB-9A5C-D12BB3967D62}"/>
                </a:ext>
              </a:extLst>
            </p:cNvPr>
            <p:cNvSpPr/>
            <p:nvPr/>
          </p:nvSpPr>
          <p:spPr>
            <a:xfrm>
              <a:off x="6952508" y="6124129"/>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1" name="Straight Arrow Connector 20">
              <a:extLst>
                <a:ext uri="{FF2B5EF4-FFF2-40B4-BE49-F238E27FC236}">
                  <a16:creationId xmlns:a16="http://schemas.microsoft.com/office/drawing/2014/main" id="{A980449A-DE51-4CF7-A3F7-C3B5424103FD}"/>
                </a:ext>
              </a:extLst>
            </p:cNvPr>
            <p:cNvCxnSpPr>
              <a:cxnSpLocks/>
            </p:cNvCxnSpPr>
            <p:nvPr/>
          </p:nvCxnSpPr>
          <p:spPr bwMode="auto">
            <a:xfrm>
              <a:off x="6975368" y="6185089"/>
              <a:ext cx="592053" cy="164197"/>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E19E91E9-154C-458C-8E83-7C9D712A73A9}"/>
                </a:ext>
              </a:extLst>
            </p:cNvPr>
            <p:cNvCxnSpPr>
              <a:cxnSpLocks/>
              <a:stCxn id="19" idx="2"/>
            </p:cNvCxnSpPr>
            <p:nvPr/>
          </p:nvCxnSpPr>
          <p:spPr bwMode="auto">
            <a:xfrm flipV="1">
              <a:off x="6965208" y="6416819"/>
              <a:ext cx="635000" cy="155444"/>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19" name="Oval 18">
              <a:extLst>
                <a:ext uri="{FF2B5EF4-FFF2-40B4-BE49-F238E27FC236}">
                  <a16:creationId xmlns:a16="http://schemas.microsoft.com/office/drawing/2014/main" id="{FACE195B-1185-4F6B-90EA-CD0EDA486579}"/>
                </a:ext>
              </a:extLst>
            </p:cNvPr>
            <p:cNvSpPr/>
            <p:nvPr/>
          </p:nvSpPr>
          <p:spPr>
            <a:xfrm>
              <a:off x="6965208" y="6496063"/>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5" name="Text Box 21">
              <a:extLst>
                <a:ext uri="{FF2B5EF4-FFF2-40B4-BE49-F238E27FC236}">
                  <a16:creationId xmlns:a16="http://schemas.microsoft.com/office/drawing/2014/main" id="{C0C43C22-E716-45E5-B0C2-B84E533DE9F8}"/>
                </a:ext>
              </a:extLst>
            </p:cNvPr>
            <p:cNvSpPr txBox="1">
              <a:spLocks noChangeArrowheads="1"/>
            </p:cNvSpPr>
            <p:nvPr/>
          </p:nvSpPr>
          <p:spPr bwMode="auto">
            <a:xfrm>
              <a:off x="6158472" y="5933578"/>
              <a:ext cx="8787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 </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52" name="Rectangle 51">
            <a:extLst>
              <a:ext uri="{FF2B5EF4-FFF2-40B4-BE49-F238E27FC236}">
                <a16:creationId xmlns:a16="http://schemas.microsoft.com/office/drawing/2014/main" id="{74199C03-1BEE-47B8-AD70-BB30080F325F}"/>
              </a:ext>
            </a:extLst>
          </p:cNvPr>
          <p:cNvSpPr/>
          <p:nvPr/>
        </p:nvSpPr>
        <p:spPr>
          <a:xfrm>
            <a:off x="242373" y="1524000"/>
            <a:ext cx="5916100"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6" name="Group 45">
            <a:extLst>
              <a:ext uri="{FF2B5EF4-FFF2-40B4-BE49-F238E27FC236}">
                <a16:creationId xmlns:a16="http://schemas.microsoft.com/office/drawing/2014/main" id="{59F27F1F-0B7F-4882-8D68-8A1E6EE60940}"/>
              </a:ext>
            </a:extLst>
          </p:cNvPr>
          <p:cNvGrpSpPr/>
          <p:nvPr/>
        </p:nvGrpSpPr>
        <p:grpSpPr>
          <a:xfrm>
            <a:off x="4381492" y="6305566"/>
            <a:ext cx="1871861" cy="461665"/>
            <a:chOff x="4381492" y="6305566"/>
            <a:chExt cx="1871861" cy="461665"/>
          </a:xfrm>
        </p:grpSpPr>
        <p:cxnSp>
          <p:nvCxnSpPr>
            <p:cNvPr id="58" name="Straight Arrow Connector 57">
              <a:extLst>
                <a:ext uri="{FF2B5EF4-FFF2-40B4-BE49-F238E27FC236}">
                  <a16:creationId xmlns:a16="http://schemas.microsoft.com/office/drawing/2014/main" id="{CF30C691-C6AE-40EC-B512-0199911C4367}"/>
                </a:ext>
              </a:extLst>
            </p:cNvPr>
            <p:cNvCxnSpPr>
              <a:cxnSpLocks/>
              <a:stCxn id="59" idx="2"/>
            </p:cNvCxnSpPr>
            <p:nvPr/>
          </p:nvCxnSpPr>
          <p:spPr bwMode="auto">
            <a:xfrm flipV="1">
              <a:off x="5621146" y="6572263"/>
              <a:ext cx="632207" cy="24403"/>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59" name="Oval 58">
              <a:extLst>
                <a:ext uri="{FF2B5EF4-FFF2-40B4-BE49-F238E27FC236}">
                  <a16:creationId xmlns:a16="http://schemas.microsoft.com/office/drawing/2014/main" id="{C3CA02FF-3F1C-4225-99A8-D057AF94E9CF}"/>
                </a:ext>
              </a:extLst>
            </p:cNvPr>
            <p:cNvSpPr/>
            <p:nvPr/>
          </p:nvSpPr>
          <p:spPr>
            <a:xfrm>
              <a:off x="5621146" y="652046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60"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4381492" y="6305566"/>
              <a:ext cx="1242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62" name="Text Box 21">
            <a:extLst>
              <a:ext uri="{FF2B5EF4-FFF2-40B4-BE49-F238E27FC236}">
                <a16:creationId xmlns:a16="http://schemas.microsoft.com/office/drawing/2014/main" id="{E5F0F4AA-29A1-46E5-87FD-795511AF07D8}"/>
              </a:ext>
            </a:extLst>
          </p:cNvPr>
          <p:cNvSpPr txBox="1">
            <a:spLocks noChangeArrowheads="1"/>
          </p:cNvSpPr>
          <p:nvPr/>
        </p:nvSpPr>
        <p:spPr bwMode="auto">
          <a:xfrm>
            <a:off x="2255470" y="4303269"/>
            <a:ext cx="5180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3" name="Text Box 21">
            <a:extLst>
              <a:ext uri="{FF2B5EF4-FFF2-40B4-BE49-F238E27FC236}">
                <a16:creationId xmlns:a16="http://schemas.microsoft.com/office/drawing/2014/main" id="{10167A6C-8C05-4CE0-A892-ECE736D12044}"/>
              </a:ext>
            </a:extLst>
          </p:cNvPr>
          <p:cNvSpPr txBox="1">
            <a:spLocks noChangeArrowheads="1"/>
          </p:cNvSpPr>
          <p:nvPr/>
        </p:nvSpPr>
        <p:spPr bwMode="auto">
          <a:xfrm>
            <a:off x="1219200"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74" name="Rectangle 73">
            <a:extLst>
              <a:ext uri="{FF2B5EF4-FFF2-40B4-BE49-F238E27FC236}">
                <a16:creationId xmlns:a16="http://schemas.microsoft.com/office/drawing/2014/main" id="{74199C03-1BEE-47B8-AD70-BB30080F325F}"/>
              </a:ext>
            </a:extLst>
          </p:cNvPr>
          <p:cNvSpPr/>
          <p:nvPr/>
        </p:nvSpPr>
        <p:spPr>
          <a:xfrm>
            <a:off x="242373" y="1143000"/>
            <a:ext cx="5809715"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91" name="Group 90"/>
          <p:cNvGrpSpPr/>
          <p:nvPr/>
        </p:nvGrpSpPr>
        <p:grpSpPr>
          <a:xfrm>
            <a:off x="1377244" y="5185707"/>
            <a:ext cx="1952980" cy="461665"/>
            <a:chOff x="1377244" y="5185707"/>
            <a:chExt cx="1952980" cy="461665"/>
          </a:xfrm>
        </p:grpSpPr>
        <p:sp>
          <p:nvSpPr>
            <p:cNvPr id="65" name="Text Box 21">
              <a:extLst>
                <a:ext uri="{FF2B5EF4-FFF2-40B4-BE49-F238E27FC236}">
                  <a16:creationId xmlns:a16="http://schemas.microsoft.com/office/drawing/2014/main" id="{5311380C-3BFA-4570-80ED-F5C059F33BE2}"/>
                </a:ext>
              </a:extLst>
            </p:cNvPr>
            <p:cNvSpPr txBox="1">
              <a:spLocks noChangeArrowheads="1"/>
            </p:cNvSpPr>
            <p:nvPr/>
          </p:nvSpPr>
          <p:spPr bwMode="auto">
            <a:xfrm>
              <a:off x="1988190" y="5185707"/>
              <a:ext cx="13420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78" name="Straight Arrow Connector 77">
              <a:extLst>
                <a:ext uri="{FF2B5EF4-FFF2-40B4-BE49-F238E27FC236}">
                  <a16:creationId xmlns:a16="http://schemas.microsoft.com/office/drawing/2014/main" id="{0F79E010-9C85-4FA8-866A-741C49E49B0B}"/>
                </a:ext>
              </a:extLst>
            </p:cNvPr>
            <p:cNvCxnSpPr>
              <a:cxnSpLocks/>
            </p:cNvCxnSpPr>
            <p:nvPr/>
          </p:nvCxnSpPr>
          <p:spPr bwMode="auto">
            <a:xfrm>
              <a:off x="1377244" y="5455352"/>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107" name="Group 106"/>
          <p:cNvGrpSpPr/>
          <p:nvPr/>
        </p:nvGrpSpPr>
        <p:grpSpPr>
          <a:xfrm>
            <a:off x="3781780" y="5181600"/>
            <a:ext cx="694488" cy="817161"/>
            <a:chOff x="3781780" y="5181600"/>
            <a:chExt cx="694488" cy="817161"/>
          </a:xfrm>
        </p:grpSpPr>
        <p:sp>
          <p:nvSpPr>
            <p:cNvPr id="72" name="Text Box 21">
              <a:extLst>
                <a:ext uri="{FF2B5EF4-FFF2-40B4-BE49-F238E27FC236}">
                  <a16:creationId xmlns:a16="http://schemas.microsoft.com/office/drawing/2014/main" id="{86A5D3C7-369B-45AD-B4D7-70779DE7CBD4}"/>
                </a:ext>
              </a:extLst>
            </p:cNvPr>
            <p:cNvSpPr txBox="1">
              <a:spLocks noChangeArrowheads="1"/>
            </p:cNvSpPr>
            <p:nvPr/>
          </p:nvSpPr>
          <p:spPr bwMode="auto">
            <a:xfrm>
              <a:off x="3781780" y="5181600"/>
              <a:ext cx="6591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81" name="Text Box 21">
              <a:extLst>
                <a:ext uri="{FF2B5EF4-FFF2-40B4-BE49-F238E27FC236}">
                  <a16:creationId xmlns:a16="http://schemas.microsoft.com/office/drawing/2014/main" id="{86A5D3C7-369B-45AD-B4D7-70779DE7CBD4}"/>
                </a:ext>
              </a:extLst>
            </p:cNvPr>
            <p:cNvSpPr txBox="1">
              <a:spLocks noChangeArrowheads="1"/>
            </p:cNvSpPr>
            <p:nvPr/>
          </p:nvSpPr>
          <p:spPr bwMode="auto">
            <a:xfrm>
              <a:off x="3793068" y="5537096"/>
              <a:ext cx="683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grpSp>
      <p:grpSp>
        <p:nvGrpSpPr>
          <p:cNvPr id="106" name="Group 105"/>
          <p:cNvGrpSpPr/>
          <p:nvPr/>
        </p:nvGrpSpPr>
        <p:grpSpPr>
          <a:xfrm>
            <a:off x="2682518" y="4666368"/>
            <a:ext cx="1144414" cy="1124732"/>
            <a:chOff x="2682518" y="4666368"/>
            <a:chExt cx="1144414" cy="1124732"/>
          </a:xfrm>
        </p:grpSpPr>
        <p:cxnSp>
          <p:nvCxnSpPr>
            <p:cNvPr id="71" name="Straight Arrow Connector 70">
              <a:extLst>
                <a:ext uri="{FF2B5EF4-FFF2-40B4-BE49-F238E27FC236}">
                  <a16:creationId xmlns:a16="http://schemas.microsoft.com/office/drawing/2014/main" id="{0F79E010-9C85-4FA8-866A-741C49E49B0B}"/>
                </a:ext>
              </a:extLst>
            </p:cNvPr>
            <p:cNvCxnSpPr>
              <a:cxnSpLocks/>
            </p:cNvCxnSpPr>
            <p:nvPr/>
          </p:nvCxnSpPr>
          <p:spPr bwMode="auto">
            <a:xfrm>
              <a:off x="3206044" y="5435604"/>
              <a:ext cx="609600" cy="0"/>
            </a:xfrm>
            <a:prstGeom prst="straightConnector1">
              <a:avLst/>
            </a:prstGeom>
            <a:noFill/>
            <a:ln w="38100" cap="flat" cmpd="sng" algn="ctr">
              <a:solidFill>
                <a:srgbClr val="FF00FF"/>
              </a:solidFill>
              <a:prstDash val="solid"/>
              <a:round/>
              <a:headEnd type="none" w="med" len="med"/>
              <a:tailEnd type="triangle"/>
            </a:ln>
            <a:effectLst/>
          </p:spPr>
        </p:cxnSp>
        <p:cxnSp>
          <p:nvCxnSpPr>
            <p:cNvPr id="82" name="Straight Arrow Connector 81">
              <a:extLst>
                <a:ext uri="{FF2B5EF4-FFF2-40B4-BE49-F238E27FC236}">
                  <a16:creationId xmlns:a16="http://schemas.microsoft.com/office/drawing/2014/main" id="{0F79E010-9C85-4FA8-866A-741C49E49B0B}"/>
                </a:ext>
              </a:extLst>
            </p:cNvPr>
            <p:cNvCxnSpPr>
              <a:cxnSpLocks/>
            </p:cNvCxnSpPr>
            <p:nvPr/>
          </p:nvCxnSpPr>
          <p:spPr bwMode="auto">
            <a:xfrm>
              <a:off x="2682518" y="4666368"/>
              <a:ext cx="1144414" cy="1045121"/>
            </a:xfrm>
            <a:prstGeom prst="straightConnector1">
              <a:avLst/>
            </a:prstGeom>
            <a:noFill/>
            <a:ln w="38100" cap="flat" cmpd="sng" algn="ctr">
              <a:solidFill>
                <a:srgbClr val="FF00FF"/>
              </a:solidFill>
              <a:prstDash val="solid"/>
              <a:round/>
              <a:headEnd type="none" w="med" len="med"/>
              <a:tailEnd type="triangle"/>
            </a:ln>
            <a:effectLst/>
          </p:spPr>
        </p:cxnSp>
        <p:cxnSp>
          <p:nvCxnSpPr>
            <p:cNvPr id="83" name="Straight Arrow Connector 82">
              <a:extLst>
                <a:ext uri="{FF2B5EF4-FFF2-40B4-BE49-F238E27FC236}">
                  <a16:creationId xmlns:a16="http://schemas.microsoft.com/office/drawing/2014/main" id="{0F79E010-9C85-4FA8-866A-741C49E49B0B}"/>
                </a:ext>
              </a:extLst>
            </p:cNvPr>
            <p:cNvCxnSpPr>
              <a:cxnSpLocks/>
            </p:cNvCxnSpPr>
            <p:nvPr/>
          </p:nvCxnSpPr>
          <p:spPr bwMode="auto">
            <a:xfrm>
              <a:off x="3217332" y="5791100"/>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90" name="Group 89"/>
          <p:cNvGrpSpPr/>
          <p:nvPr/>
        </p:nvGrpSpPr>
        <p:grpSpPr>
          <a:xfrm>
            <a:off x="1388532" y="5541203"/>
            <a:ext cx="1977026" cy="461665"/>
            <a:chOff x="1388532" y="5541203"/>
            <a:chExt cx="1977026" cy="461665"/>
          </a:xfrm>
        </p:grpSpPr>
        <p:sp>
          <p:nvSpPr>
            <p:cNvPr id="79" name="Text Box 21">
              <a:extLst>
                <a:ext uri="{FF2B5EF4-FFF2-40B4-BE49-F238E27FC236}">
                  <a16:creationId xmlns:a16="http://schemas.microsoft.com/office/drawing/2014/main" id="{5311380C-3BFA-4570-80ED-F5C059F33BE2}"/>
                </a:ext>
              </a:extLst>
            </p:cNvPr>
            <p:cNvSpPr txBox="1">
              <a:spLocks noChangeArrowheads="1"/>
            </p:cNvSpPr>
            <p:nvPr/>
          </p:nvSpPr>
          <p:spPr bwMode="auto">
            <a:xfrm>
              <a:off x="1999478" y="5541203"/>
              <a:ext cx="136608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84" name="Straight Arrow Connector 83">
              <a:extLst>
                <a:ext uri="{FF2B5EF4-FFF2-40B4-BE49-F238E27FC236}">
                  <a16:creationId xmlns:a16="http://schemas.microsoft.com/office/drawing/2014/main" id="{0F79E010-9C85-4FA8-866A-741C49E49B0B}"/>
                </a:ext>
              </a:extLst>
            </p:cNvPr>
            <p:cNvCxnSpPr>
              <a:cxnSpLocks/>
            </p:cNvCxnSpPr>
            <p:nvPr/>
          </p:nvCxnSpPr>
          <p:spPr bwMode="auto">
            <a:xfrm>
              <a:off x="1388532" y="5810848"/>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89" name="Group 88"/>
          <p:cNvGrpSpPr/>
          <p:nvPr/>
        </p:nvGrpSpPr>
        <p:grpSpPr>
          <a:xfrm>
            <a:off x="4345690" y="5476931"/>
            <a:ext cx="621475" cy="334731"/>
            <a:chOff x="4345690" y="5476931"/>
            <a:chExt cx="621475" cy="334731"/>
          </a:xfrm>
        </p:grpSpPr>
        <p:cxnSp>
          <p:nvCxnSpPr>
            <p:cNvPr id="86" name="Straight Arrow Connector 85">
              <a:extLst>
                <a:ext uri="{FF2B5EF4-FFF2-40B4-BE49-F238E27FC236}">
                  <a16:creationId xmlns:a16="http://schemas.microsoft.com/office/drawing/2014/main" id="{0F79E010-9C85-4FA8-866A-741C49E49B0B}"/>
                </a:ext>
              </a:extLst>
            </p:cNvPr>
            <p:cNvCxnSpPr>
              <a:cxnSpLocks/>
            </p:cNvCxnSpPr>
            <p:nvPr/>
          </p:nvCxnSpPr>
          <p:spPr bwMode="auto">
            <a:xfrm>
              <a:off x="4345690" y="5476931"/>
              <a:ext cx="621475" cy="133054"/>
            </a:xfrm>
            <a:prstGeom prst="straightConnector1">
              <a:avLst/>
            </a:prstGeom>
            <a:noFill/>
            <a:ln w="38100" cap="flat" cmpd="sng" algn="ctr">
              <a:solidFill>
                <a:srgbClr val="FF00FF"/>
              </a:solidFill>
              <a:prstDash val="solid"/>
              <a:round/>
              <a:headEnd type="none" w="med" len="med"/>
              <a:tailEnd type="triangle"/>
            </a:ln>
            <a:effectLst/>
          </p:spPr>
        </p:cxnSp>
        <p:cxnSp>
          <p:nvCxnSpPr>
            <p:cNvPr id="87" name="Straight Arrow Connector 86">
              <a:extLst>
                <a:ext uri="{FF2B5EF4-FFF2-40B4-BE49-F238E27FC236}">
                  <a16:creationId xmlns:a16="http://schemas.microsoft.com/office/drawing/2014/main" id="{0F79E010-9C85-4FA8-866A-741C49E49B0B}"/>
                </a:ext>
              </a:extLst>
            </p:cNvPr>
            <p:cNvCxnSpPr>
              <a:cxnSpLocks/>
            </p:cNvCxnSpPr>
            <p:nvPr/>
          </p:nvCxnSpPr>
          <p:spPr bwMode="auto">
            <a:xfrm flipV="1">
              <a:off x="4357432" y="5609985"/>
              <a:ext cx="609733" cy="201677"/>
            </a:xfrm>
            <a:prstGeom prst="straightConnector1">
              <a:avLst/>
            </a:prstGeom>
            <a:noFill/>
            <a:ln w="38100" cap="flat" cmpd="sng" algn="ctr">
              <a:solidFill>
                <a:srgbClr val="FF00FF"/>
              </a:solidFill>
              <a:prstDash val="solid"/>
              <a:round/>
              <a:headEnd type="none" w="med" len="med"/>
              <a:tailEnd type="triangle"/>
            </a:ln>
            <a:effectLst/>
          </p:spPr>
        </p:cxnSp>
      </p:grpSp>
      <p:sp>
        <p:nvSpPr>
          <p:cNvPr id="92"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6079068" y="5400091"/>
            <a:ext cx="8098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93" name="Freeform 92"/>
          <p:cNvSpPr/>
          <p:nvPr/>
        </p:nvSpPr>
        <p:spPr>
          <a:xfrm>
            <a:off x="3053443" y="5660572"/>
            <a:ext cx="4495800" cy="916530"/>
          </a:xfrm>
          <a:custGeom>
            <a:avLst/>
            <a:gdLst>
              <a:gd name="connsiteX0" fmla="*/ 3917423 w 4597683"/>
              <a:gd name="connsiteY0" fmla="*/ 0 h 959556"/>
              <a:gd name="connsiteX1" fmla="*/ 4301245 w 4597683"/>
              <a:gd name="connsiteY1" fmla="*/ 129823 h 959556"/>
              <a:gd name="connsiteX2" fmla="*/ 101778 w 4597683"/>
              <a:gd name="connsiteY2" fmla="*/ 694267 h 959556"/>
              <a:gd name="connsiteX3" fmla="*/ 1202445 w 4597683"/>
              <a:gd name="connsiteY3" fmla="*/ 959556 h 959556"/>
              <a:gd name="connsiteX4" fmla="*/ 1202445 w 4597683"/>
              <a:gd name="connsiteY4" fmla="*/ 959556 h 959556"/>
              <a:gd name="connsiteX0" fmla="*/ 3927757 w 4608017"/>
              <a:gd name="connsiteY0" fmla="*/ 0 h 965607"/>
              <a:gd name="connsiteX1" fmla="*/ 4311579 w 4608017"/>
              <a:gd name="connsiteY1" fmla="*/ 129823 h 965607"/>
              <a:gd name="connsiteX2" fmla="*/ 112112 w 4608017"/>
              <a:gd name="connsiteY2" fmla="*/ 694267 h 965607"/>
              <a:gd name="connsiteX3" fmla="*/ 1212779 w 4608017"/>
              <a:gd name="connsiteY3" fmla="*/ 959556 h 965607"/>
              <a:gd name="connsiteX4" fmla="*/ 1267208 w 4608017"/>
              <a:gd name="connsiteY4" fmla="*/ 872471 h 9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8017" h="965607">
                <a:moveTo>
                  <a:pt x="3927757" y="0"/>
                </a:moveTo>
                <a:cubicBezTo>
                  <a:pt x="4437638" y="7056"/>
                  <a:pt x="4947520" y="14112"/>
                  <a:pt x="4311579" y="129823"/>
                </a:cubicBezTo>
                <a:cubicBezTo>
                  <a:pt x="3675638" y="245534"/>
                  <a:pt x="628579" y="555978"/>
                  <a:pt x="112112" y="694267"/>
                </a:cubicBezTo>
                <a:cubicBezTo>
                  <a:pt x="-404355" y="832556"/>
                  <a:pt x="1020263" y="929855"/>
                  <a:pt x="1212779" y="959556"/>
                </a:cubicBezTo>
                <a:cubicBezTo>
                  <a:pt x="1405295" y="989257"/>
                  <a:pt x="1249065" y="901499"/>
                  <a:pt x="1267208" y="872471"/>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sp>
        <p:nvSpPr>
          <p:cNvPr id="94" name="Rectangle 93">
            <a:extLst>
              <a:ext uri="{FF2B5EF4-FFF2-40B4-BE49-F238E27FC236}">
                <a16:creationId xmlns:a16="http://schemas.microsoft.com/office/drawing/2014/main" id="{74199C03-1BEE-47B8-AD70-BB30080F325F}"/>
              </a:ext>
            </a:extLst>
          </p:cNvPr>
          <p:cNvSpPr/>
          <p:nvPr/>
        </p:nvSpPr>
        <p:spPr>
          <a:xfrm>
            <a:off x="201706" y="1913982"/>
            <a:ext cx="5827487" cy="461665"/>
          </a:xfrm>
          <a:prstGeom prst="rect">
            <a:avLst/>
          </a:prstGeom>
          <a:ln w="31750">
            <a:solidFill>
              <a:schemeClr val="hlink"/>
            </a:solidFill>
          </a:ln>
        </p:spPr>
        <p:txBody>
          <a:bodyPr wrap="square" rtlCol="0" anchor="ctr">
            <a:spAutoFit/>
          </a:bodyPr>
          <a:lstStyle/>
          <a:p>
            <a:pPr algn="ctr"/>
            <a:endParaRPr lang="en-US" sz="2800" i="0" dirty="0"/>
          </a:p>
        </p:txBody>
      </p:sp>
      <p:sp>
        <p:nvSpPr>
          <p:cNvPr id="95" name="Freeform 94"/>
          <p:cNvSpPr/>
          <p:nvPr/>
        </p:nvSpPr>
        <p:spPr>
          <a:xfrm>
            <a:off x="-12190" y="5078186"/>
            <a:ext cx="6647033" cy="1132114"/>
          </a:xfrm>
          <a:custGeom>
            <a:avLst/>
            <a:gdLst>
              <a:gd name="connsiteX0" fmla="*/ 902639 w 6971425"/>
              <a:gd name="connsiteY0" fmla="*/ 0 h 1132114"/>
              <a:gd name="connsiteX1" fmla="*/ 505311 w 6971425"/>
              <a:gd name="connsiteY1" fmla="*/ 446314 h 1132114"/>
              <a:gd name="connsiteX2" fmla="*/ 6971425 w 6971425"/>
              <a:gd name="connsiteY2" fmla="*/ 1132114 h 1132114"/>
              <a:gd name="connsiteX0" fmla="*/ 846033 w 6914819"/>
              <a:gd name="connsiteY0" fmla="*/ 0 h 1132114"/>
              <a:gd name="connsiteX1" fmla="*/ 530348 w 6914819"/>
              <a:gd name="connsiteY1" fmla="*/ 849086 h 1132114"/>
              <a:gd name="connsiteX2" fmla="*/ 6914819 w 6914819"/>
              <a:gd name="connsiteY2" fmla="*/ 1132114 h 1132114"/>
              <a:gd name="connsiteX0" fmla="*/ 395486 w 6464272"/>
              <a:gd name="connsiteY0" fmla="*/ 0 h 1171022"/>
              <a:gd name="connsiteX1" fmla="*/ 966987 w 6464272"/>
              <a:gd name="connsiteY1" fmla="*/ 1121228 h 1171022"/>
              <a:gd name="connsiteX2" fmla="*/ 6464272 w 6464272"/>
              <a:gd name="connsiteY2" fmla="*/ 1132114 h 1171022"/>
              <a:gd name="connsiteX0" fmla="*/ 618359 w 6687145"/>
              <a:gd name="connsiteY0" fmla="*/ 0 h 1132114"/>
              <a:gd name="connsiteX1" fmla="*/ 672789 w 6687145"/>
              <a:gd name="connsiteY1" fmla="*/ 827314 h 1132114"/>
              <a:gd name="connsiteX2" fmla="*/ 6687145 w 6687145"/>
              <a:gd name="connsiteY2" fmla="*/ 1132114 h 1132114"/>
              <a:gd name="connsiteX0" fmla="*/ 578247 w 6647033"/>
              <a:gd name="connsiteY0" fmla="*/ 0 h 1132114"/>
              <a:gd name="connsiteX1" fmla="*/ 708877 w 6647033"/>
              <a:gd name="connsiteY1" fmla="*/ 1034143 h 1132114"/>
              <a:gd name="connsiteX2" fmla="*/ 6647033 w 6647033"/>
              <a:gd name="connsiteY2" fmla="*/ 1132114 h 1132114"/>
            </a:gdLst>
            <a:ahLst/>
            <a:cxnLst>
              <a:cxn ang="0">
                <a:pos x="connsiteX0" y="connsiteY0"/>
              </a:cxn>
              <a:cxn ang="0">
                <a:pos x="connsiteX1" y="connsiteY1"/>
              </a:cxn>
              <a:cxn ang="0">
                <a:pos x="connsiteX2" y="connsiteY2"/>
              </a:cxn>
            </a:cxnLst>
            <a:rect l="l" t="t" r="r" b="b"/>
            <a:pathLst>
              <a:path w="6647033" h="1132114">
                <a:moveTo>
                  <a:pt x="578247" y="0"/>
                </a:moveTo>
                <a:cubicBezTo>
                  <a:pt x="-126149" y="128814"/>
                  <a:pt x="-302587" y="845457"/>
                  <a:pt x="708877" y="1034143"/>
                </a:cubicBezTo>
                <a:cubicBezTo>
                  <a:pt x="1720341" y="1222829"/>
                  <a:pt x="3919708" y="883557"/>
                  <a:pt x="6647033" y="1132114"/>
                </a:cubicBezTo>
              </a:path>
            </a:pathLst>
          </a:custGeom>
          <a:noFill/>
          <a:ln w="31750">
            <a:solidFill>
              <a:schemeClr val="tx2"/>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dirty="0">
              <a:ln>
                <a:noFill/>
              </a:ln>
              <a:solidFill>
                <a:schemeClr val="tx1"/>
              </a:solidFill>
              <a:effectLst/>
              <a:latin typeface="Times New Roman" pitchFamily="18" charset="0"/>
            </a:endParaRPr>
          </a:p>
        </p:txBody>
      </p:sp>
      <p:grpSp>
        <p:nvGrpSpPr>
          <p:cNvPr id="96" name="Group 95"/>
          <p:cNvGrpSpPr/>
          <p:nvPr/>
        </p:nvGrpSpPr>
        <p:grpSpPr>
          <a:xfrm>
            <a:off x="32227" y="716080"/>
            <a:ext cx="6749573" cy="3398720"/>
            <a:chOff x="32227" y="716080"/>
            <a:chExt cx="6749573" cy="3398720"/>
          </a:xfrm>
        </p:grpSpPr>
        <p:sp>
          <p:nvSpPr>
            <p:cNvPr id="97" name="Rectangle 96">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98" name="Rectangle 97">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99"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0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2568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10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0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cxnSp>
        <p:nvCxnSpPr>
          <p:cNvPr id="103" name="Straight Arrow Connector 102">
            <a:extLst>
              <a:ext uri="{FF2B5EF4-FFF2-40B4-BE49-F238E27FC236}">
                <a16:creationId xmlns:a16="http://schemas.microsoft.com/office/drawing/2014/main" id="{0F79E010-9C85-4FA8-866A-741C49E49B0B}"/>
              </a:ext>
            </a:extLst>
          </p:cNvPr>
          <p:cNvCxnSpPr>
            <a:cxnSpLocks/>
          </p:cNvCxnSpPr>
          <p:nvPr/>
        </p:nvCxnSpPr>
        <p:spPr bwMode="auto">
          <a:xfrm>
            <a:off x="2674934" y="4666368"/>
            <a:ext cx="1140710" cy="689625"/>
          </a:xfrm>
          <a:prstGeom prst="straightConnector1">
            <a:avLst/>
          </a:prstGeom>
          <a:noFill/>
          <a:ln w="38100" cap="flat" cmpd="sng" algn="ctr">
            <a:solidFill>
              <a:srgbClr val="FF00FF"/>
            </a:solidFill>
            <a:prstDash val="solid"/>
            <a:round/>
            <a:headEnd type="none" w="med" len="med"/>
            <a:tailEnd type="triangle"/>
          </a:ln>
          <a:effectLst/>
        </p:spPr>
      </p:cxnSp>
      <p:sp>
        <p:nvSpPr>
          <p:cNvPr id="104" name="Rectangle 103">
            <a:extLst>
              <a:ext uri="{FF2B5EF4-FFF2-40B4-BE49-F238E27FC236}">
                <a16:creationId xmlns:a16="http://schemas.microsoft.com/office/drawing/2014/main" id="{74199C03-1BEE-47B8-AD70-BB30080F325F}"/>
              </a:ext>
            </a:extLst>
          </p:cNvPr>
          <p:cNvSpPr/>
          <p:nvPr/>
        </p:nvSpPr>
        <p:spPr>
          <a:xfrm>
            <a:off x="192313" y="2628901"/>
            <a:ext cx="6521871" cy="461665"/>
          </a:xfrm>
          <a:prstGeom prst="rect">
            <a:avLst/>
          </a:prstGeom>
          <a:ln w="31750">
            <a:solidFill>
              <a:schemeClr val="hlink"/>
            </a:solidFill>
          </a:ln>
        </p:spPr>
        <p:txBody>
          <a:bodyPr wrap="square" rtlCol="0" anchor="ctr">
            <a:spAutoFit/>
          </a:bodyPr>
          <a:lstStyle/>
          <a:p>
            <a:pPr algn="ctr"/>
            <a:endParaRPr lang="en-US" sz="2800" i="0" dirty="0"/>
          </a:p>
        </p:txBody>
      </p:sp>
      <p:sp>
        <p:nvSpPr>
          <p:cNvPr id="10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4967165" y="5379152"/>
            <a:ext cx="1128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µω</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8" name="AutoShape 35">
            <a:extLst>
              <a:ext uri="{FF2B5EF4-FFF2-40B4-BE49-F238E27FC236}">
                <a16:creationId xmlns:a16="http://schemas.microsoft.com/office/drawing/2014/main" id="{ABF2159F-CEAE-465D-9157-3789FA95C6E8}"/>
              </a:ext>
            </a:extLst>
          </p:cNvPr>
          <p:cNvSpPr>
            <a:spLocks noChangeArrowheads="1"/>
          </p:cNvSpPr>
          <p:nvPr/>
        </p:nvSpPr>
        <p:spPr bwMode="auto">
          <a:xfrm>
            <a:off x="6096000" y="4114800"/>
            <a:ext cx="2550219" cy="943402"/>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That is a proof!</a:t>
            </a:r>
          </a:p>
          <a:p>
            <a:pPr eaLnBrk="1" hangingPunct="1">
              <a:spcBef>
                <a:spcPct val="0"/>
              </a:spcBef>
              <a:buNone/>
            </a:pPr>
            <a:r>
              <a:rPr lang="en-US" altLang="en-US" sz="2400" dirty="0"/>
              <a:t>Let’s write it up.</a:t>
            </a:r>
          </a:p>
        </p:txBody>
      </p:sp>
      <p:sp>
        <p:nvSpPr>
          <p:cNvPr id="109" name="Freeform 108"/>
          <p:cNvSpPr/>
          <p:nvPr/>
        </p:nvSpPr>
        <p:spPr>
          <a:xfrm>
            <a:off x="2775857" y="4495800"/>
            <a:ext cx="2835729" cy="887186"/>
          </a:xfrm>
          <a:custGeom>
            <a:avLst/>
            <a:gdLst>
              <a:gd name="connsiteX0" fmla="*/ 0 w 2835729"/>
              <a:gd name="connsiteY0" fmla="*/ 0 h 887186"/>
              <a:gd name="connsiteX1" fmla="*/ 1681843 w 2835729"/>
              <a:gd name="connsiteY1" fmla="*/ 283029 h 887186"/>
              <a:gd name="connsiteX2" fmla="*/ 2835729 w 2835729"/>
              <a:gd name="connsiteY2" fmla="*/ 887186 h 887186"/>
              <a:gd name="connsiteX3" fmla="*/ 2835729 w 2835729"/>
              <a:gd name="connsiteY3" fmla="*/ 887186 h 887186"/>
              <a:gd name="connsiteX4" fmla="*/ 2835729 w 2835729"/>
              <a:gd name="connsiteY4" fmla="*/ 887186 h 887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5729" h="887186">
                <a:moveTo>
                  <a:pt x="0" y="0"/>
                </a:moveTo>
                <a:cubicBezTo>
                  <a:pt x="604611" y="67582"/>
                  <a:pt x="1209222" y="135165"/>
                  <a:pt x="1681843" y="283029"/>
                </a:cubicBezTo>
                <a:cubicBezTo>
                  <a:pt x="2154465" y="430893"/>
                  <a:pt x="2835729" y="887186"/>
                  <a:pt x="2835729" y="887186"/>
                </a:cubicBezTo>
                <a:lnTo>
                  <a:pt x="2835729" y="887186"/>
                </a:lnTo>
                <a:lnTo>
                  <a:pt x="2835729" y="887186"/>
                </a:lnTo>
              </a:path>
            </a:pathLst>
          </a:custGeom>
          <a:noFill/>
          <a:ln w="31750">
            <a:solidFill>
              <a:schemeClr val="hlink"/>
            </a:solidFill>
            <a:prstDash val="dash"/>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spTree>
    <p:extLst>
      <p:ext uri="{BB962C8B-B14F-4D97-AF65-F5344CB8AC3E}">
        <p14:creationId xmlns:p14="http://schemas.microsoft.com/office/powerpoint/2010/main" val="3873179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500" fill="hold"/>
                                        <p:tgtEl>
                                          <p:spTgt spid="103"/>
                                        </p:tgtEl>
                                        <p:attrNameLst>
                                          <p:attrName>ppt_x</p:attrName>
                                        </p:attrNameLst>
                                      </p:cBhvr>
                                      <p:tavLst>
                                        <p:tav tm="0">
                                          <p:val>
                                            <p:strVal val="0-#ppt_w/2"/>
                                          </p:val>
                                        </p:tav>
                                        <p:tav tm="100000">
                                          <p:val>
                                            <p:strVal val="#ppt_x"/>
                                          </p:val>
                                        </p:tav>
                                      </p:tavLst>
                                    </p:anim>
                                    <p:anim calcmode="lin" valueType="num">
                                      <p:cBhvr additive="base">
                                        <p:cTn id="8"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6"/>
                                        </p:tgtEl>
                                        <p:attrNameLst>
                                          <p:attrName>style.visibility</p:attrName>
                                        </p:attrNameLst>
                                      </p:cBhvr>
                                      <p:to>
                                        <p:strVal val="visible"/>
                                      </p:to>
                                    </p:set>
                                    <p:anim calcmode="lin" valueType="num">
                                      <p:cBhvr additive="base">
                                        <p:cTn id="13" dur="500" fill="hold"/>
                                        <p:tgtEl>
                                          <p:spTgt spid="106"/>
                                        </p:tgtEl>
                                        <p:attrNameLst>
                                          <p:attrName>ppt_x</p:attrName>
                                        </p:attrNameLst>
                                      </p:cBhvr>
                                      <p:tavLst>
                                        <p:tav tm="0">
                                          <p:val>
                                            <p:strVal val="0-#ppt_w/2"/>
                                          </p:val>
                                        </p:tav>
                                        <p:tav tm="100000">
                                          <p:val>
                                            <p:strVal val="#ppt_x"/>
                                          </p:val>
                                        </p:tav>
                                      </p:tavLst>
                                    </p:anim>
                                    <p:anim calcmode="lin" valueType="num">
                                      <p:cBhvr additive="base">
                                        <p:cTn id="14" dur="500" fill="hold"/>
                                        <p:tgtEl>
                                          <p:spTgt spid="106"/>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7"/>
                                        </p:tgtEl>
                                        <p:attrNameLst>
                                          <p:attrName>style.visibility</p:attrName>
                                        </p:attrNameLst>
                                      </p:cBhvr>
                                      <p:to>
                                        <p:strVal val="visible"/>
                                      </p:to>
                                    </p:set>
                                    <p:anim calcmode="lin" valueType="num">
                                      <p:cBhvr additive="base">
                                        <p:cTn id="17" dur="500" fill="hold"/>
                                        <p:tgtEl>
                                          <p:spTgt spid="107"/>
                                        </p:tgtEl>
                                        <p:attrNameLst>
                                          <p:attrName>ppt_x</p:attrName>
                                        </p:attrNameLst>
                                      </p:cBhvr>
                                      <p:tavLst>
                                        <p:tav tm="0">
                                          <p:val>
                                            <p:strVal val="0-#ppt_w/2"/>
                                          </p:val>
                                        </p:tav>
                                        <p:tav tm="100000">
                                          <p:val>
                                            <p:strVal val="#ppt_x"/>
                                          </p:val>
                                        </p:tav>
                                      </p:tavLst>
                                    </p:anim>
                                    <p:anim calcmode="lin" valueType="num">
                                      <p:cBhvr additive="base">
                                        <p:cTn id="18"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03"/>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106"/>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94"/>
                                        </p:tgtEl>
                                        <p:attrNameLst>
                                          <p:attrName>style.visibility</p:attrName>
                                        </p:attrNameLst>
                                      </p:cBhvr>
                                      <p:to>
                                        <p:strVal val="visible"/>
                                      </p:to>
                                    </p:set>
                                    <p:anim calcmode="lin" valueType="num">
                                      <p:cBhvr additive="base">
                                        <p:cTn id="29" dur="500" fill="hold"/>
                                        <p:tgtEl>
                                          <p:spTgt spid="94"/>
                                        </p:tgtEl>
                                        <p:attrNameLst>
                                          <p:attrName>ppt_x</p:attrName>
                                        </p:attrNameLst>
                                      </p:cBhvr>
                                      <p:tavLst>
                                        <p:tav tm="0">
                                          <p:val>
                                            <p:strVal val="0-#ppt_w/2"/>
                                          </p:val>
                                        </p:tav>
                                        <p:tav tm="100000">
                                          <p:val>
                                            <p:strVal val="#ppt_x"/>
                                          </p:val>
                                        </p:tav>
                                      </p:tavLst>
                                    </p:anim>
                                    <p:anim calcmode="lin" valueType="num">
                                      <p:cBhvr additive="base">
                                        <p:cTn id="30" dur="500" fill="hold"/>
                                        <p:tgtEl>
                                          <p:spTgt spid="9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500" fill="hold"/>
                                        <p:tgtEl>
                                          <p:spTgt spid="91"/>
                                        </p:tgtEl>
                                        <p:attrNameLst>
                                          <p:attrName>ppt_x</p:attrName>
                                        </p:attrNameLst>
                                      </p:cBhvr>
                                      <p:tavLst>
                                        <p:tav tm="0">
                                          <p:val>
                                            <p:strVal val="0-#ppt_w/2"/>
                                          </p:val>
                                        </p:tav>
                                        <p:tav tm="100000">
                                          <p:val>
                                            <p:strVal val="#ppt_x"/>
                                          </p:val>
                                        </p:tav>
                                      </p:tavLst>
                                    </p:anim>
                                    <p:anim calcmode="lin" valueType="num">
                                      <p:cBhvr additive="base">
                                        <p:cTn id="36" dur="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90"/>
                                        </p:tgtEl>
                                        <p:attrNameLst>
                                          <p:attrName>style.visibility</p:attrName>
                                        </p:attrNameLst>
                                      </p:cBhvr>
                                      <p:to>
                                        <p:strVal val="visible"/>
                                      </p:to>
                                    </p:set>
                                    <p:anim calcmode="lin" valueType="num">
                                      <p:cBhvr additive="base">
                                        <p:cTn id="39" dur="500" fill="hold"/>
                                        <p:tgtEl>
                                          <p:spTgt spid="90"/>
                                        </p:tgtEl>
                                        <p:attrNameLst>
                                          <p:attrName>ppt_x</p:attrName>
                                        </p:attrNameLst>
                                      </p:cBhvr>
                                      <p:tavLst>
                                        <p:tav tm="0">
                                          <p:val>
                                            <p:strVal val="0-#ppt_w/2"/>
                                          </p:val>
                                        </p:tav>
                                        <p:tav tm="100000">
                                          <p:val>
                                            <p:strVal val="#ppt_x"/>
                                          </p:val>
                                        </p:tav>
                                      </p:tavLst>
                                    </p:anim>
                                    <p:anim calcmode="lin" valueType="num">
                                      <p:cBhvr additive="base">
                                        <p:cTn id="40"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74"/>
                                        </p:tgtEl>
                                        <p:attrNameLst>
                                          <p:attrName>style.visibility</p:attrName>
                                        </p:attrNameLst>
                                      </p:cBhvr>
                                      <p:to>
                                        <p:strVal val="visible"/>
                                      </p:to>
                                    </p:set>
                                    <p:anim calcmode="lin" valueType="num">
                                      <p:cBhvr additive="base">
                                        <p:cTn id="45" dur="500" fill="hold"/>
                                        <p:tgtEl>
                                          <p:spTgt spid="74"/>
                                        </p:tgtEl>
                                        <p:attrNameLst>
                                          <p:attrName>ppt_x</p:attrName>
                                        </p:attrNameLst>
                                      </p:cBhvr>
                                      <p:tavLst>
                                        <p:tav tm="0">
                                          <p:val>
                                            <p:strVal val="0-#ppt_w/2"/>
                                          </p:val>
                                        </p:tav>
                                        <p:tav tm="100000">
                                          <p:val>
                                            <p:strVal val="#ppt_x"/>
                                          </p:val>
                                        </p:tav>
                                      </p:tavLst>
                                    </p:anim>
                                    <p:anim calcmode="lin" valueType="num">
                                      <p:cBhvr additive="base">
                                        <p:cTn id="46" dur="500" fill="hold"/>
                                        <p:tgtEl>
                                          <p:spTgt spid="74"/>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94"/>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3"/>
                                        </p:tgtEl>
                                        <p:attrNameLst>
                                          <p:attrName>style.visibility</p:attrName>
                                        </p:attrNameLst>
                                      </p:cBhvr>
                                      <p:to>
                                        <p:strVal val="visible"/>
                                      </p:to>
                                    </p:set>
                                    <p:anim calcmode="lin" valueType="num">
                                      <p:cBhvr additive="base">
                                        <p:cTn id="53" dur="500" fill="hold"/>
                                        <p:tgtEl>
                                          <p:spTgt spid="103"/>
                                        </p:tgtEl>
                                        <p:attrNameLst>
                                          <p:attrName>ppt_x</p:attrName>
                                        </p:attrNameLst>
                                      </p:cBhvr>
                                      <p:tavLst>
                                        <p:tav tm="0">
                                          <p:val>
                                            <p:strVal val="0-#ppt_w/2"/>
                                          </p:val>
                                        </p:tav>
                                        <p:tav tm="100000">
                                          <p:val>
                                            <p:strVal val="#ppt_x"/>
                                          </p:val>
                                        </p:tav>
                                      </p:tavLst>
                                    </p:anim>
                                    <p:anim calcmode="lin" valueType="num">
                                      <p:cBhvr additive="base">
                                        <p:cTn id="54" dur="500" fill="hold"/>
                                        <p:tgtEl>
                                          <p:spTgt spid="103"/>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106"/>
                                        </p:tgtEl>
                                        <p:attrNameLst>
                                          <p:attrName>style.visibility</p:attrName>
                                        </p:attrNameLst>
                                      </p:cBhvr>
                                      <p:to>
                                        <p:strVal val="visible"/>
                                      </p:to>
                                    </p:set>
                                    <p:anim calcmode="lin" valueType="num">
                                      <p:cBhvr additive="base">
                                        <p:cTn id="57" dur="500" fill="hold"/>
                                        <p:tgtEl>
                                          <p:spTgt spid="106"/>
                                        </p:tgtEl>
                                        <p:attrNameLst>
                                          <p:attrName>ppt_x</p:attrName>
                                        </p:attrNameLst>
                                      </p:cBhvr>
                                      <p:tavLst>
                                        <p:tav tm="0">
                                          <p:val>
                                            <p:strVal val="0-#ppt_w/2"/>
                                          </p:val>
                                        </p:tav>
                                        <p:tav tm="100000">
                                          <p:val>
                                            <p:strVal val="#ppt_x"/>
                                          </p:val>
                                        </p:tav>
                                      </p:tavLst>
                                    </p:anim>
                                    <p:anim calcmode="lin" valueType="num">
                                      <p:cBhvr additive="base">
                                        <p:cTn id="58" dur="500" fill="hold"/>
                                        <p:tgtEl>
                                          <p:spTgt spid="106"/>
                                        </p:tgtEl>
                                        <p:attrNameLst>
                                          <p:attrName>ppt_y</p:attrName>
                                        </p:attrNameLst>
                                      </p:cBhvr>
                                      <p:tavLst>
                                        <p:tav tm="0">
                                          <p:val>
                                            <p:strVal val="#ppt_y"/>
                                          </p:val>
                                        </p:tav>
                                        <p:tav tm="100000">
                                          <p:val>
                                            <p:strVal val="#ppt_y"/>
                                          </p:val>
                                        </p:tav>
                                      </p:tavLst>
                                    </p:anim>
                                  </p:childTnLst>
                                </p:cTn>
                              </p:par>
                              <p:par>
                                <p:cTn id="59" presetID="1" presetClass="exit" presetSubtype="0" fill="hold" grpId="1" nodeType="withEffect">
                                  <p:stCondLst>
                                    <p:cond delay="0"/>
                                  </p:stCondLst>
                                  <p:childTnLst>
                                    <p:set>
                                      <p:cBhvr>
                                        <p:cTn id="60" dur="1" fill="hold">
                                          <p:stCondLst>
                                            <p:cond delay="0"/>
                                          </p:stCondLst>
                                        </p:cTn>
                                        <p:tgtEl>
                                          <p:spTgt spid="7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89"/>
                                        </p:tgtEl>
                                        <p:attrNameLst>
                                          <p:attrName>style.visibility</p:attrName>
                                        </p:attrNameLst>
                                      </p:cBhvr>
                                      <p:to>
                                        <p:strVal val="visible"/>
                                      </p:to>
                                    </p:set>
                                    <p:anim calcmode="lin" valueType="num">
                                      <p:cBhvr additive="base">
                                        <p:cTn id="65" dur="500" fill="hold"/>
                                        <p:tgtEl>
                                          <p:spTgt spid="89"/>
                                        </p:tgtEl>
                                        <p:attrNameLst>
                                          <p:attrName>ppt_x</p:attrName>
                                        </p:attrNameLst>
                                      </p:cBhvr>
                                      <p:tavLst>
                                        <p:tav tm="0">
                                          <p:val>
                                            <p:strVal val="0-#ppt_w/2"/>
                                          </p:val>
                                        </p:tav>
                                        <p:tav tm="100000">
                                          <p:val>
                                            <p:strVal val="#ppt_x"/>
                                          </p:val>
                                        </p:tav>
                                      </p:tavLst>
                                    </p:anim>
                                    <p:anim calcmode="lin" valueType="num">
                                      <p:cBhvr additive="base">
                                        <p:cTn id="66" dur="500" fill="hold"/>
                                        <p:tgtEl>
                                          <p:spTgt spid="89"/>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105"/>
                                        </p:tgtEl>
                                        <p:attrNameLst>
                                          <p:attrName>style.visibility</p:attrName>
                                        </p:attrNameLst>
                                      </p:cBhvr>
                                      <p:to>
                                        <p:strVal val="visible"/>
                                      </p:to>
                                    </p:set>
                                    <p:anim calcmode="lin" valueType="num">
                                      <p:cBhvr additive="base">
                                        <p:cTn id="71" dur="500" fill="hold"/>
                                        <p:tgtEl>
                                          <p:spTgt spid="105"/>
                                        </p:tgtEl>
                                        <p:attrNameLst>
                                          <p:attrName>ppt_x</p:attrName>
                                        </p:attrNameLst>
                                      </p:cBhvr>
                                      <p:tavLst>
                                        <p:tav tm="0">
                                          <p:val>
                                            <p:strVal val="0-#ppt_w/2"/>
                                          </p:val>
                                        </p:tav>
                                        <p:tav tm="100000">
                                          <p:val>
                                            <p:strVal val="#ppt_x"/>
                                          </p:val>
                                        </p:tav>
                                      </p:tavLst>
                                    </p:anim>
                                    <p:anim calcmode="lin" valueType="num">
                                      <p:cBhvr additive="base">
                                        <p:cTn id="72" dur="500" fill="hold"/>
                                        <p:tgtEl>
                                          <p:spTgt spid="105"/>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104"/>
                                        </p:tgtEl>
                                        <p:attrNameLst>
                                          <p:attrName>style.visibility</p:attrName>
                                        </p:attrNameLst>
                                      </p:cBhvr>
                                      <p:to>
                                        <p:strVal val="visible"/>
                                      </p:to>
                                    </p:set>
                                    <p:anim calcmode="lin" valueType="num">
                                      <p:cBhvr additive="base">
                                        <p:cTn id="77" dur="500" fill="hold"/>
                                        <p:tgtEl>
                                          <p:spTgt spid="104"/>
                                        </p:tgtEl>
                                        <p:attrNameLst>
                                          <p:attrName>ppt_x</p:attrName>
                                        </p:attrNameLst>
                                      </p:cBhvr>
                                      <p:tavLst>
                                        <p:tav tm="0">
                                          <p:val>
                                            <p:strVal val="0-#ppt_w/2"/>
                                          </p:val>
                                        </p:tav>
                                        <p:tav tm="100000">
                                          <p:val>
                                            <p:strVal val="#ppt_x"/>
                                          </p:val>
                                        </p:tav>
                                      </p:tavLst>
                                    </p:anim>
                                    <p:anim calcmode="lin" valueType="num">
                                      <p:cBhvr additive="base">
                                        <p:cTn id="78"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500" fill="hold"/>
                                        <p:tgtEl>
                                          <p:spTgt spid="52"/>
                                        </p:tgtEl>
                                        <p:attrNameLst>
                                          <p:attrName>ppt_x</p:attrName>
                                        </p:attrNameLst>
                                      </p:cBhvr>
                                      <p:tavLst>
                                        <p:tav tm="0">
                                          <p:val>
                                            <p:strVal val="0-#ppt_w/2"/>
                                          </p:val>
                                        </p:tav>
                                        <p:tav tm="100000">
                                          <p:val>
                                            <p:strVal val="#ppt_x"/>
                                          </p:val>
                                        </p:tav>
                                      </p:tavLst>
                                    </p:anim>
                                    <p:anim calcmode="lin" valueType="num">
                                      <p:cBhvr additive="base">
                                        <p:cTn id="84" dur="500" fill="hold"/>
                                        <p:tgtEl>
                                          <p:spTgt spid="5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109"/>
                                        </p:tgtEl>
                                        <p:attrNameLst>
                                          <p:attrName>style.visibility</p:attrName>
                                        </p:attrNameLst>
                                      </p:cBhvr>
                                      <p:to>
                                        <p:strVal val="visible"/>
                                      </p:to>
                                    </p:set>
                                    <p:anim calcmode="lin" valueType="num">
                                      <p:cBhvr additive="base">
                                        <p:cTn id="87" dur="500" fill="hold"/>
                                        <p:tgtEl>
                                          <p:spTgt spid="109"/>
                                        </p:tgtEl>
                                        <p:attrNameLst>
                                          <p:attrName>ppt_x</p:attrName>
                                        </p:attrNameLst>
                                      </p:cBhvr>
                                      <p:tavLst>
                                        <p:tav tm="0">
                                          <p:val>
                                            <p:strVal val="0-#ppt_w/2"/>
                                          </p:val>
                                        </p:tav>
                                        <p:tav tm="100000">
                                          <p:val>
                                            <p:strVal val="#ppt_x"/>
                                          </p:val>
                                        </p:tav>
                                      </p:tavLst>
                                    </p:anim>
                                    <p:anim calcmode="lin" valueType="num">
                                      <p:cBhvr additive="base">
                                        <p:cTn id="88" dur="500" fill="hold"/>
                                        <p:tgtEl>
                                          <p:spTgt spid="109"/>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104"/>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92"/>
                                        </p:tgtEl>
                                        <p:attrNameLst>
                                          <p:attrName>style.visibility</p:attrName>
                                        </p:attrNameLst>
                                      </p:cBhvr>
                                      <p:to>
                                        <p:strVal val="visible"/>
                                      </p:to>
                                    </p:set>
                                    <p:anim calcmode="lin" valueType="num">
                                      <p:cBhvr additive="base">
                                        <p:cTn id="95" dur="500" fill="hold"/>
                                        <p:tgtEl>
                                          <p:spTgt spid="92"/>
                                        </p:tgtEl>
                                        <p:attrNameLst>
                                          <p:attrName>ppt_x</p:attrName>
                                        </p:attrNameLst>
                                      </p:cBhvr>
                                      <p:tavLst>
                                        <p:tav tm="0">
                                          <p:val>
                                            <p:strVal val="0-#ppt_w/2"/>
                                          </p:val>
                                        </p:tav>
                                        <p:tav tm="100000">
                                          <p:val>
                                            <p:strVal val="#ppt_x"/>
                                          </p:val>
                                        </p:tav>
                                      </p:tavLst>
                                    </p:anim>
                                    <p:anim calcmode="lin" valueType="num">
                                      <p:cBhvr additive="base">
                                        <p:cTn id="96" dur="500" fill="hold"/>
                                        <p:tgtEl>
                                          <p:spTgt spid="92"/>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95"/>
                                        </p:tgtEl>
                                        <p:attrNameLst>
                                          <p:attrName>style.visibility</p:attrName>
                                        </p:attrNameLst>
                                      </p:cBhvr>
                                      <p:to>
                                        <p:strVal val="visible"/>
                                      </p:to>
                                    </p:set>
                                    <p:anim calcmode="lin" valueType="num">
                                      <p:cBhvr additive="base">
                                        <p:cTn id="101" dur="500" fill="hold"/>
                                        <p:tgtEl>
                                          <p:spTgt spid="95"/>
                                        </p:tgtEl>
                                        <p:attrNameLst>
                                          <p:attrName>ppt_x</p:attrName>
                                        </p:attrNameLst>
                                      </p:cBhvr>
                                      <p:tavLst>
                                        <p:tav tm="0">
                                          <p:val>
                                            <p:strVal val="0-#ppt_w/2"/>
                                          </p:val>
                                        </p:tav>
                                        <p:tav tm="100000">
                                          <p:val>
                                            <p:strVal val="#ppt_x"/>
                                          </p:val>
                                        </p:tav>
                                      </p:tavLst>
                                    </p:anim>
                                    <p:anim calcmode="lin" valueType="num">
                                      <p:cBhvr additive="base">
                                        <p:cTn id="102"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93"/>
                                        </p:tgtEl>
                                        <p:attrNameLst>
                                          <p:attrName>style.visibility</p:attrName>
                                        </p:attrNameLst>
                                      </p:cBhvr>
                                      <p:to>
                                        <p:strVal val="visible"/>
                                      </p:to>
                                    </p:set>
                                    <p:anim calcmode="lin" valueType="num">
                                      <p:cBhvr additive="base">
                                        <p:cTn id="107" dur="500" fill="hold"/>
                                        <p:tgtEl>
                                          <p:spTgt spid="93"/>
                                        </p:tgtEl>
                                        <p:attrNameLst>
                                          <p:attrName>ppt_x</p:attrName>
                                        </p:attrNameLst>
                                      </p:cBhvr>
                                      <p:tavLst>
                                        <p:tav tm="0">
                                          <p:val>
                                            <p:strVal val="0-#ppt_w/2"/>
                                          </p:val>
                                        </p:tav>
                                        <p:tav tm="100000">
                                          <p:val>
                                            <p:strVal val="#ppt_x"/>
                                          </p:val>
                                        </p:tav>
                                      </p:tavLst>
                                    </p:anim>
                                    <p:anim calcmode="lin" valueType="num">
                                      <p:cBhvr additive="base">
                                        <p:cTn id="108" dur="500" fill="hold"/>
                                        <p:tgtEl>
                                          <p:spTgt spid="93"/>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grpId="0" nodeType="clickEffect">
                                  <p:stCondLst>
                                    <p:cond delay="0"/>
                                  </p:stCondLst>
                                  <p:childTnLst>
                                    <p:set>
                                      <p:cBhvr>
                                        <p:cTn id="112" dur="1" fill="hold">
                                          <p:stCondLst>
                                            <p:cond delay="0"/>
                                          </p:stCondLst>
                                        </p:cTn>
                                        <p:tgtEl>
                                          <p:spTgt spid="108"/>
                                        </p:tgtEl>
                                        <p:attrNameLst>
                                          <p:attrName>style.visibility</p:attrName>
                                        </p:attrNameLst>
                                      </p:cBhvr>
                                      <p:to>
                                        <p:strVal val="visible"/>
                                      </p:to>
                                    </p:set>
                                    <p:anim calcmode="lin" valueType="num">
                                      <p:cBhvr additive="base">
                                        <p:cTn id="113" dur="500" fill="hold"/>
                                        <p:tgtEl>
                                          <p:spTgt spid="108"/>
                                        </p:tgtEl>
                                        <p:attrNameLst>
                                          <p:attrName>ppt_x</p:attrName>
                                        </p:attrNameLst>
                                      </p:cBhvr>
                                      <p:tavLst>
                                        <p:tav tm="0">
                                          <p:val>
                                            <p:strVal val="1+#ppt_w/2"/>
                                          </p:val>
                                        </p:tav>
                                        <p:tav tm="100000">
                                          <p:val>
                                            <p:strVal val="#ppt_x"/>
                                          </p:val>
                                        </p:tav>
                                      </p:tavLst>
                                    </p:anim>
                                    <p:anim calcmode="lin" valueType="num">
                                      <p:cBhvr additive="base">
                                        <p:cTn id="114" dur="500" fill="hold"/>
                                        <p:tgtEl>
                                          <p:spTgt spid="108"/>
                                        </p:tgtEl>
                                        <p:attrNameLst>
                                          <p:attrName>ppt_y</p:attrName>
                                        </p:attrNameLst>
                                      </p:cBhvr>
                                      <p:tavLst>
                                        <p:tav tm="0">
                                          <p:val>
                                            <p:strVal val="#ppt_y"/>
                                          </p:val>
                                        </p:tav>
                                        <p:tav tm="100000">
                                          <p:val>
                                            <p:strVal val="#ppt_y"/>
                                          </p:val>
                                        </p:tav>
                                      </p:tavLst>
                                    </p:anim>
                                  </p:childTnLst>
                                </p:cTn>
                              </p:par>
                              <p:par>
                                <p:cTn id="115" presetID="2" presetClass="entr" presetSubtype="2" fill="hold" nodeType="withEffect">
                                  <p:stCondLst>
                                    <p:cond delay="0"/>
                                  </p:stCondLst>
                                  <p:childTnLst>
                                    <p:set>
                                      <p:cBhvr>
                                        <p:cTn id="116" dur="1" fill="hold">
                                          <p:stCondLst>
                                            <p:cond delay="0"/>
                                          </p:stCondLst>
                                        </p:cTn>
                                        <p:tgtEl>
                                          <p:spTgt spid="108">
                                            <p:txEl>
                                              <p:pRg st="0" end="0"/>
                                            </p:txEl>
                                          </p:spTgt>
                                        </p:tgtEl>
                                        <p:attrNameLst>
                                          <p:attrName>style.visibility</p:attrName>
                                        </p:attrNameLst>
                                      </p:cBhvr>
                                      <p:to>
                                        <p:strVal val="visible"/>
                                      </p:to>
                                    </p:set>
                                    <p:anim calcmode="lin" valueType="num">
                                      <p:cBhvr additive="base">
                                        <p:cTn id="117" dur="500" fill="hold"/>
                                        <p:tgtEl>
                                          <p:spTgt spid="108">
                                            <p:txEl>
                                              <p:pRg st="0" end="0"/>
                                            </p:txEl>
                                          </p:spTgt>
                                        </p:tgtEl>
                                        <p:attrNameLst>
                                          <p:attrName>ppt_x</p:attrName>
                                        </p:attrNameLst>
                                      </p:cBhvr>
                                      <p:tavLst>
                                        <p:tav tm="0">
                                          <p:val>
                                            <p:strVal val="1+#ppt_w/2"/>
                                          </p:val>
                                        </p:tav>
                                        <p:tav tm="100000">
                                          <p:val>
                                            <p:strVal val="#ppt_x"/>
                                          </p:val>
                                        </p:tav>
                                      </p:tavLst>
                                    </p:anim>
                                    <p:anim calcmode="lin" valueType="num">
                                      <p:cBhvr additive="base">
                                        <p:cTn id="118" dur="500" fill="hold"/>
                                        <p:tgtEl>
                                          <p:spTgt spid="108">
                                            <p:txEl>
                                              <p:pRg st="0" end="0"/>
                                            </p:txEl>
                                          </p:spTgt>
                                        </p:tgtEl>
                                        <p:attrNameLst>
                                          <p:attrName>ppt_y</p:attrName>
                                        </p:attrNameLst>
                                      </p:cBhvr>
                                      <p:tavLst>
                                        <p:tav tm="0">
                                          <p:val>
                                            <p:strVal val="#ppt_y"/>
                                          </p:val>
                                        </p:tav>
                                        <p:tav tm="100000">
                                          <p:val>
                                            <p:strVal val="#ppt_y"/>
                                          </p:val>
                                        </p:tav>
                                      </p:tavLst>
                                    </p:anim>
                                  </p:childTnLst>
                                </p:cTn>
                              </p:par>
                              <p:par>
                                <p:cTn id="119" presetID="1" presetClass="exit" presetSubtype="0" fill="hold" grpId="1" nodeType="withEffect">
                                  <p:stCondLst>
                                    <p:cond delay="0"/>
                                  </p:stCondLst>
                                  <p:childTnLst>
                                    <p:set>
                                      <p:cBhvr>
                                        <p:cTn id="120" dur="1" fill="hold">
                                          <p:stCondLst>
                                            <p:cond delay="0"/>
                                          </p:stCondLst>
                                        </p:cTn>
                                        <p:tgtEl>
                                          <p:spTgt spid="52"/>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2" presetClass="entr" presetSubtype="2" fill="hold" nodeType="clickEffect">
                                  <p:stCondLst>
                                    <p:cond delay="0"/>
                                  </p:stCondLst>
                                  <p:childTnLst>
                                    <p:set>
                                      <p:cBhvr>
                                        <p:cTn id="124" dur="1" fill="hold">
                                          <p:stCondLst>
                                            <p:cond delay="0"/>
                                          </p:stCondLst>
                                        </p:cTn>
                                        <p:tgtEl>
                                          <p:spTgt spid="108">
                                            <p:txEl>
                                              <p:pRg st="1" end="1"/>
                                            </p:txEl>
                                          </p:spTgt>
                                        </p:tgtEl>
                                        <p:attrNameLst>
                                          <p:attrName>style.visibility</p:attrName>
                                        </p:attrNameLst>
                                      </p:cBhvr>
                                      <p:to>
                                        <p:strVal val="visible"/>
                                      </p:to>
                                    </p:set>
                                    <p:anim calcmode="lin" valueType="num">
                                      <p:cBhvr additive="base">
                                        <p:cTn id="125" dur="500" fill="hold"/>
                                        <p:tgtEl>
                                          <p:spTgt spid="108">
                                            <p:txEl>
                                              <p:pRg st="1" end="1"/>
                                            </p:txEl>
                                          </p:spTgt>
                                        </p:tgtEl>
                                        <p:attrNameLst>
                                          <p:attrName>ppt_x</p:attrName>
                                        </p:attrNameLst>
                                      </p:cBhvr>
                                      <p:tavLst>
                                        <p:tav tm="0">
                                          <p:val>
                                            <p:strVal val="1+#ppt_w/2"/>
                                          </p:val>
                                        </p:tav>
                                        <p:tav tm="100000">
                                          <p:val>
                                            <p:strVal val="#ppt_x"/>
                                          </p:val>
                                        </p:tav>
                                      </p:tavLst>
                                    </p:anim>
                                    <p:anim calcmode="lin" valueType="num">
                                      <p:cBhvr additive="base">
                                        <p:cTn id="126" dur="500" fill="hold"/>
                                        <p:tgtEl>
                                          <p:spTgt spid="108">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2" grpId="1" animBg="1"/>
      <p:bldP spid="74" grpId="0" animBg="1"/>
      <p:bldP spid="74" grpId="1" animBg="1"/>
      <p:bldP spid="92" grpId="0"/>
      <p:bldP spid="93" grpId="0" animBg="1"/>
      <p:bldP spid="94" grpId="0" animBg="1"/>
      <p:bldP spid="94" grpId="1" animBg="1"/>
      <p:bldP spid="95" grpId="0" animBg="1"/>
      <p:bldP spid="104" grpId="0" animBg="1"/>
      <p:bldP spid="104" grpId="1" animBg="1"/>
      <p:bldP spid="105" grpId="0"/>
      <p:bldP spid="108" grpId="0" animBg="1"/>
      <p:bldP spid="109" grpId="0" animBg="1"/>
    </p:bld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A6597B-ECBB-B989-1AB1-C92D87DD950D}"/>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676C88FA-5C9E-4A14-E0DD-8D1DB9B8653E}"/>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ndParaRPr>
          </a:p>
        </p:txBody>
      </p:sp>
      <p:sp>
        <p:nvSpPr>
          <p:cNvPr id="7" name="Text Box 21">
            <a:extLst>
              <a:ext uri="{FF2B5EF4-FFF2-40B4-BE49-F238E27FC236}">
                <a16:creationId xmlns:a16="http://schemas.microsoft.com/office/drawing/2014/main" id="{1AF35FF8-AD7B-733D-F64A-E1F1623DF704}"/>
              </a:ext>
            </a:extLst>
          </p:cNvPr>
          <p:cNvSpPr txBox="1">
            <a:spLocks noChangeArrowheads="1"/>
          </p:cNvSpPr>
          <p:nvPr/>
        </p:nvSpPr>
        <p:spPr bwMode="auto">
          <a:xfrm>
            <a:off x="155289" y="685800"/>
            <a:ext cx="7924157"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err="1">
                <a:solidFill>
                  <a:schemeClr val="tx2"/>
                </a:solidFill>
              </a:rPr>
              <a:t>Burte</a:t>
            </a:r>
            <a:r>
              <a:rPr lang="en-US" sz="2400" dirty="0">
                <a:solidFill>
                  <a:schemeClr val="tx2"/>
                </a:solidFill>
              </a:rPr>
              <a:t> Force Purple Table</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00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11.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12.  (</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13.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8281137C-BEC2-C17B-5820-98B1D6FC250A}"/>
              </a:ext>
            </a:extLst>
          </p:cNvPr>
          <p:cNvSpPr>
            <a:spLocks noChangeArrowheads="1"/>
          </p:cNvSpPr>
          <p:nvPr/>
        </p:nvSpPr>
        <p:spPr bwMode="auto">
          <a:xfrm>
            <a:off x="155289" y="736599"/>
            <a:ext cx="8760111" cy="5950843"/>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Text Box 21">
            <a:extLst>
              <a:ext uri="{FF2B5EF4-FFF2-40B4-BE49-F238E27FC236}">
                <a16:creationId xmlns:a16="http://schemas.microsoft.com/office/drawing/2014/main" id="{7C79741F-E862-58C9-BEC8-D9FF924877E0}"/>
              </a:ext>
            </a:extLst>
          </p:cNvPr>
          <p:cNvSpPr txBox="1">
            <a:spLocks noChangeArrowheads="1"/>
          </p:cNvSpPr>
          <p:nvPr/>
        </p:nvSpPr>
        <p:spPr bwMode="auto">
          <a:xfrm>
            <a:off x="3834419" y="1039287"/>
            <a:ext cx="3166251"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(11)</a:t>
            </a:r>
            <a:r>
              <a:rPr lang="en-US" altLang="en-US" sz="2000" dirty="0">
                <a:cs typeface="Times New Roman" panose="02020603050405020304" pitchFamily="18" charset="0"/>
                <a:sym typeface="Symbol" panose="05050102010706020507" pitchFamily="18" charset="2"/>
              </a:rPr>
              <a:t>     </a:t>
            </a:r>
            <a:endParaRPr lang="en-US" sz="2400" dirty="0"/>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(1&amp;12)</a:t>
            </a:r>
          </a:p>
        </p:txBody>
      </p:sp>
      <p:sp>
        <p:nvSpPr>
          <p:cNvPr id="6" name="Oval 5">
            <a:extLst>
              <a:ext uri="{FF2B5EF4-FFF2-40B4-BE49-F238E27FC236}">
                <a16:creationId xmlns:a16="http://schemas.microsoft.com/office/drawing/2014/main" id="{90235E0C-1F7C-CB40-76F3-975EEC64BE3D}"/>
              </a:ext>
            </a:extLst>
          </p:cNvPr>
          <p:cNvSpPr/>
          <p:nvPr/>
        </p:nvSpPr>
        <p:spPr bwMode="auto">
          <a:xfrm>
            <a:off x="6477000" y="736598"/>
            <a:ext cx="1269319" cy="362371"/>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grpSp>
        <p:nvGrpSpPr>
          <p:cNvPr id="14" name="Group 29">
            <a:extLst>
              <a:ext uri="{FF2B5EF4-FFF2-40B4-BE49-F238E27FC236}">
                <a16:creationId xmlns:a16="http://schemas.microsoft.com/office/drawing/2014/main" id="{70C4610E-8666-EC4E-26C6-2B3A727FE18C}"/>
              </a:ext>
            </a:extLst>
          </p:cNvPr>
          <p:cNvGrpSpPr>
            <a:grpSpLocks/>
          </p:cNvGrpSpPr>
          <p:nvPr/>
        </p:nvGrpSpPr>
        <p:grpSpPr bwMode="auto">
          <a:xfrm>
            <a:off x="1524000" y="3506262"/>
            <a:ext cx="917591" cy="929993"/>
            <a:chOff x="2065" y="1551"/>
            <a:chExt cx="1628" cy="1988"/>
          </a:xfrm>
        </p:grpSpPr>
        <p:sp>
          <p:nvSpPr>
            <p:cNvPr id="15" name="Freeform 30">
              <a:extLst>
                <a:ext uri="{FF2B5EF4-FFF2-40B4-BE49-F238E27FC236}">
                  <a16:creationId xmlns:a16="http://schemas.microsoft.com/office/drawing/2014/main" id="{9DD46430-1AB7-5364-C425-73594196D4C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417D2CEB-A69E-4976-C680-C206DDAED0D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2EAAAFD4-9810-49AE-1E5A-E9F9A9D8319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0C4D6A78-74D9-17C5-0DD3-6546DA19BFE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6893D6E9-0708-786E-6F20-8499CF39C4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FE9FF16C-12DC-7D04-65DE-DA9DFC6F9F6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5573981F-AF23-EC11-721C-19776CD1B49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7A4DC25E-CB4C-4585-34C3-AB4193C1CF3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C50E1449-0CD7-65DC-ED3A-25324E77390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49F9FC72-E90B-4E6D-D850-0B1AC60F5DE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3D02EE78-C45A-7634-56AA-92E8DCDE8E5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1">
              <a:extLst>
                <a:ext uri="{FF2B5EF4-FFF2-40B4-BE49-F238E27FC236}">
                  <a16:creationId xmlns:a16="http://schemas.microsoft.com/office/drawing/2014/main" id="{D69C9CC4-63BC-8C89-236D-3652C6D1461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2">
              <a:extLst>
                <a:ext uri="{FF2B5EF4-FFF2-40B4-BE49-F238E27FC236}">
                  <a16:creationId xmlns:a16="http://schemas.microsoft.com/office/drawing/2014/main" id="{3A912550-15C4-3BF9-6F21-9666D6A7393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3">
              <a:extLst>
                <a:ext uri="{FF2B5EF4-FFF2-40B4-BE49-F238E27FC236}">
                  <a16:creationId xmlns:a16="http://schemas.microsoft.com/office/drawing/2014/main" id="{A0212A5B-65E7-DD5C-F040-97DD735F4B8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4">
              <a:extLst>
                <a:ext uri="{FF2B5EF4-FFF2-40B4-BE49-F238E27FC236}">
                  <a16:creationId xmlns:a16="http://schemas.microsoft.com/office/drawing/2014/main" id="{26017F4A-FA60-13B7-6123-CAB25C8C7A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0" name="Freeform 45">
              <a:extLst>
                <a:ext uri="{FF2B5EF4-FFF2-40B4-BE49-F238E27FC236}">
                  <a16:creationId xmlns:a16="http://schemas.microsoft.com/office/drawing/2014/main" id="{5A66CB17-1FF3-6FE0-9D11-9D59A93D39E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6">
              <a:extLst>
                <a:ext uri="{FF2B5EF4-FFF2-40B4-BE49-F238E27FC236}">
                  <a16:creationId xmlns:a16="http://schemas.microsoft.com/office/drawing/2014/main" id="{372023DE-3FFE-8DE4-3168-096635B7957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32" name="AutoShape 35">
            <a:extLst>
              <a:ext uri="{FF2B5EF4-FFF2-40B4-BE49-F238E27FC236}">
                <a16:creationId xmlns:a16="http://schemas.microsoft.com/office/drawing/2014/main" id="{0A8F6177-745E-810B-CA7C-B9A1691787C1}"/>
              </a:ext>
            </a:extLst>
          </p:cNvPr>
          <p:cNvSpPr>
            <a:spLocks noChangeArrowheads="1"/>
          </p:cNvSpPr>
          <p:nvPr/>
        </p:nvSpPr>
        <p:spPr bwMode="auto">
          <a:xfrm>
            <a:off x="2390864" y="2320790"/>
            <a:ext cx="5897689" cy="1703924"/>
          </a:xfrm>
          <a:prstGeom prst="wedgeRoundRectCallout">
            <a:avLst>
              <a:gd name="adj1" fmla="val -52100"/>
              <a:gd name="adj2" fmla="val 3093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Need divine inspiration.</a:t>
            </a:r>
          </a:p>
          <a:p>
            <a:pPr defTabSz="685800" eaLnBrk="1" fontAlgn="auto" hangingPunct="1">
              <a:spcBef>
                <a:spcPct val="0"/>
              </a:spcBef>
              <a:spcAft>
                <a:spcPts val="0"/>
              </a:spcAft>
              <a:buNone/>
            </a:pPr>
            <a:r>
              <a:rPr lang="en-US" altLang="en-US" sz="2400" dirty="0">
                <a:solidFill>
                  <a:srgbClr val="FFFFFF"/>
                </a:solidFill>
              </a:rPr>
              <a:t>Going from the two cases to </a:t>
            </a:r>
            <a:r>
              <a:rPr lang="el-GR" altLang="en-US" sz="2400" dirty="0">
                <a:cs typeface="Times New Roman" panose="02020603050405020304" pitchFamily="18" charset="0"/>
                <a:sym typeface="Symbol" panose="05050102010706020507" pitchFamily="18" charset="2"/>
              </a:rPr>
              <a:t>γ </a:t>
            </a:r>
            <a:r>
              <a:rPr lang="en-US" altLang="en-US" sz="2400" dirty="0">
                <a:solidFill>
                  <a:srgbClr val="FFFFFF"/>
                </a:solidFill>
              </a:rPr>
              <a:t>is too hard.</a:t>
            </a:r>
          </a:p>
          <a:p>
            <a:pPr defTabSz="685800" eaLnBrk="1" fontAlgn="auto" hangingPunct="1">
              <a:spcBef>
                <a:spcPct val="0"/>
              </a:spcBef>
              <a:spcAft>
                <a:spcPts val="0"/>
              </a:spcAft>
              <a:buNone/>
            </a:pPr>
            <a:r>
              <a:rPr lang="en-US" altLang="en-US" sz="2400" dirty="0">
                <a:solidFill>
                  <a:srgbClr val="FFFFFF"/>
                </a:solidFill>
              </a:rPr>
              <a:t>Instead, lets do the contrapositive,</a:t>
            </a:r>
          </a:p>
          <a:p>
            <a:pPr defTabSz="685800" eaLnBrk="1" fontAlgn="auto" hangingPunct="1">
              <a:spcBef>
                <a:spcPct val="0"/>
              </a:spcBef>
              <a:spcAft>
                <a:spcPts val="0"/>
              </a:spcAft>
              <a:buNone/>
            </a:pPr>
            <a:r>
              <a:rPr lang="en-US" altLang="en-US" sz="2400" dirty="0">
                <a:solidFill>
                  <a:srgbClr val="FFFFFF"/>
                </a:solidFill>
              </a:rPr>
              <a:t>  </a:t>
            </a:r>
            <a:r>
              <a:rPr lang="en-US" altLang="en-US" sz="2400" dirty="0" err="1">
                <a:solidFill>
                  <a:srgbClr val="FFFFFF"/>
                </a:solidFill>
              </a:rPr>
              <a:t>ie</a:t>
            </a:r>
            <a:r>
              <a:rPr lang="en-US" altLang="en-US" sz="2400" dirty="0">
                <a:solidFill>
                  <a:srgbClr val="FFFFFF"/>
                </a:solidFill>
              </a:rPr>
              <a:t> go from</a:t>
            </a:r>
            <a:r>
              <a:rPr lang="el-GR" altLang="en-US" sz="2400" dirty="0">
                <a:solidFill>
                  <a:srgbClr val="FFFFFF"/>
                </a:solidFill>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olidFill>
                  <a:srgbClr val="FFFFFF"/>
                </a:solidFill>
              </a:rPr>
              <a:t> to not the two cases.</a:t>
            </a:r>
          </a:p>
        </p:txBody>
      </p:sp>
      <p:grpSp>
        <p:nvGrpSpPr>
          <p:cNvPr id="33" name="Group 32">
            <a:extLst>
              <a:ext uri="{FF2B5EF4-FFF2-40B4-BE49-F238E27FC236}">
                <a16:creationId xmlns:a16="http://schemas.microsoft.com/office/drawing/2014/main" id="{819AB175-466A-1D8A-8018-76FD6F595546}"/>
              </a:ext>
            </a:extLst>
          </p:cNvPr>
          <p:cNvGrpSpPr/>
          <p:nvPr/>
        </p:nvGrpSpPr>
        <p:grpSpPr>
          <a:xfrm>
            <a:off x="457200" y="4124036"/>
            <a:ext cx="7772400" cy="731674"/>
            <a:chOff x="1905000" y="4692227"/>
            <a:chExt cx="7772400" cy="731674"/>
          </a:xfrm>
        </p:grpSpPr>
        <p:sp>
          <p:nvSpPr>
            <p:cNvPr id="34" name="Text Box 21">
              <a:extLst>
                <a:ext uri="{FF2B5EF4-FFF2-40B4-BE49-F238E27FC236}">
                  <a16:creationId xmlns:a16="http://schemas.microsoft.com/office/drawing/2014/main" id="{8325725E-661A-0159-FD02-E4DCCF234FE1}"/>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35" name="Straight Connector 34">
              <a:extLst>
                <a:ext uri="{FF2B5EF4-FFF2-40B4-BE49-F238E27FC236}">
                  <a16:creationId xmlns:a16="http://schemas.microsoft.com/office/drawing/2014/main" id="{560F3C54-22E0-8A07-E004-14962CBE85B9}"/>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36" name="Text Box 21">
              <a:extLst>
                <a:ext uri="{FF2B5EF4-FFF2-40B4-BE49-F238E27FC236}">
                  <a16:creationId xmlns:a16="http://schemas.microsoft.com/office/drawing/2014/main" id="{C4B4EB45-66CE-7765-9F11-F6B493F66270}"/>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37" name="Oval 36">
            <a:extLst>
              <a:ext uri="{FF2B5EF4-FFF2-40B4-BE49-F238E27FC236}">
                <a16:creationId xmlns:a16="http://schemas.microsoft.com/office/drawing/2014/main" id="{47B82D0B-8F08-AD0E-329E-04607EEE0063}"/>
              </a:ext>
            </a:extLst>
          </p:cNvPr>
          <p:cNvSpPr/>
          <p:nvPr/>
        </p:nvSpPr>
        <p:spPr bwMode="auto">
          <a:xfrm>
            <a:off x="646544" y="1118277"/>
            <a:ext cx="762000" cy="405723"/>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sp>
        <p:nvSpPr>
          <p:cNvPr id="38" name="Oval 37">
            <a:extLst>
              <a:ext uri="{FF2B5EF4-FFF2-40B4-BE49-F238E27FC236}">
                <a16:creationId xmlns:a16="http://schemas.microsoft.com/office/drawing/2014/main" id="{7AD436E8-AFE9-B599-FBB6-94D4F93CFB0D}"/>
              </a:ext>
            </a:extLst>
          </p:cNvPr>
          <p:cNvSpPr/>
          <p:nvPr/>
        </p:nvSpPr>
        <p:spPr bwMode="auto">
          <a:xfrm>
            <a:off x="550245" y="5845630"/>
            <a:ext cx="583519" cy="368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39" name="Oval 38">
            <a:extLst>
              <a:ext uri="{FF2B5EF4-FFF2-40B4-BE49-F238E27FC236}">
                <a16:creationId xmlns:a16="http://schemas.microsoft.com/office/drawing/2014/main" id="{BF262534-8164-DB77-D089-14955671F769}"/>
              </a:ext>
            </a:extLst>
          </p:cNvPr>
          <p:cNvSpPr/>
          <p:nvPr/>
        </p:nvSpPr>
        <p:spPr bwMode="auto">
          <a:xfrm>
            <a:off x="1420092" y="5477852"/>
            <a:ext cx="583519" cy="368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2" name="Rectangle 1">
            <a:extLst>
              <a:ext uri="{FF2B5EF4-FFF2-40B4-BE49-F238E27FC236}">
                <a16:creationId xmlns:a16="http://schemas.microsoft.com/office/drawing/2014/main" id="{A6C90322-8689-2C78-2262-A28548491040}"/>
              </a:ext>
            </a:extLst>
          </p:cNvPr>
          <p:cNvSpPr/>
          <p:nvPr/>
        </p:nvSpPr>
        <p:spPr>
          <a:xfrm>
            <a:off x="2057400" y="-22086"/>
            <a:ext cx="5339667"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Brute Force Purple Table</a:t>
            </a:r>
            <a:endParaRPr lang="en-CA" sz="4000" dirty="0">
              <a:solidFill>
                <a:schemeClr val="tx2"/>
              </a:solidFill>
            </a:endParaRPr>
          </a:p>
        </p:txBody>
      </p:sp>
    </p:spTree>
    <p:extLst>
      <p:ext uri="{BB962C8B-B14F-4D97-AF65-F5344CB8AC3E}">
        <p14:creationId xmlns:p14="http://schemas.microsoft.com/office/powerpoint/2010/main" val="3694699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0-#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
                                            <p:txEl>
                                              <p:pRg st="1" end="1"/>
                                            </p:txEl>
                                          </p:spTgt>
                                        </p:tgtEl>
                                        <p:attrNameLst>
                                          <p:attrName>style.visibility</p:attrName>
                                        </p:attrNameLst>
                                      </p:cBhvr>
                                      <p:to>
                                        <p:strVal val="visible"/>
                                      </p:to>
                                    </p:set>
                                    <p:anim calcmode="lin" valueType="num">
                                      <p:cBhvr additive="base">
                                        <p:cTn id="1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 calcmode="lin" valueType="num">
                                      <p:cBhvr additive="base">
                                        <p:cTn id="23"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2">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2" end="2"/>
                                            </p:txEl>
                                          </p:spTgt>
                                        </p:tgtEl>
                                        <p:attrNameLst>
                                          <p:attrName>style.visibility</p:attrName>
                                        </p:attrNameLst>
                                      </p:cBhvr>
                                      <p:to>
                                        <p:strVal val="visible"/>
                                      </p:to>
                                    </p:set>
                                    <p:anim calcmode="lin" valueType="num">
                                      <p:cBhvr additive="base">
                                        <p:cTn id="27"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7">
                                            <p:txEl>
                                              <p:pRg st="3" end="3"/>
                                            </p:txEl>
                                          </p:spTgt>
                                        </p:tgtEl>
                                        <p:attrNameLst>
                                          <p:attrName>style.visibility</p:attrName>
                                        </p:attrNameLst>
                                      </p:cBhvr>
                                      <p:to>
                                        <p:strVal val="visible"/>
                                      </p:to>
                                    </p:set>
                                    <p:anim calcmode="lin" valueType="num">
                                      <p:cBhvr additive="base">
                                        <p:cTn id="3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
                                            <p:txEl>
                                              <p:pRg st="3" end="3"/>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12">
                                            <p:txEl>
                                              <p:pRg st="2" end="2"/>
                                            </p:txEl>
                                          </p:spTgt>
                                        </p:tgtEl>
                                        <p:attrNameLst>
                                          <p:attrName>style.visibility</p:attrName>
                                        </p:attrNameLst>
                                      </p:cBhvr>
                                      <p:to>
                                        <p:strVal val="visible"/>
                                      </p:to>
                                    </p:set>
                                    <p:anim calcmode="lin" valueType="num">
                                      <p:cBhvr additive="base">
                                        <p:cTn id="35" dur="500" fill="hold"/>
                                        <p:tgtEl>
                                          <p:spTgt spid="12">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2">
                                            <p:txEl>
                                              <p:pRg st="2" end="2"/>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2">
                                            <p:txEl>
                                              <p:pRg st="1" end="1"/>
                                            </p:txEl>
                                          </p:spTgt>
                                        </p:tgtEl>
                                        <p:attrNameLst>
                                          <p:attrName>style.visibility</p:attrName>
                                        </p:attrNameLst>
                                      </p:cBhvr>
                                      <p:to>
                                        <p:strVal val="visible"/>
                                      </p:to>
                                    </p:set>
                                    <p:anim calcmode="lin" valueType="num">
                                      <p:cBhvr additive="base">
                                        <p:cTn id="39"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2">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7">
                                            <p:txEl>
                                              <p:pRg st="14" end="14"/>
                                            </p:txEl>
                                          </p:spTgt>
                                        </p:tgtEl>
                                        <p:attrNameLst>
                                          <p:attrName>style.visibility</p:attrName>
                                        </p:attrNameLst>
                                      </p:cBhvr>
                                      <p:to>
                                        <p:strVal val="visible"/>
                                      </p:to>
                                    </p:set>
                                    <p:anim calcmode="lin" valueType="num">
                                      <p:cBhvr additive="base">
                                        <p:cTn id="43" dur="500" fill="hold"/>
                                        <p:tgtEl>
                                          <p:spTgt spid="7">
                                            <p:txEl>
                                              <p:pRg st="14" end="1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
                                            <p:txEl>
                                              <p:pRg st="14" end="1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500" fill="hold"/>
                                        <p:tgtEl>
                                          <p:spTgt spid="33"/>
                                        </p:tgtEl>
                                        <p:attrNameLst>
                                          <p:attrName>ppt_x</p:attrName>
                                        </p:attrNameLst>
                                      </p:cBhvr>
                                      <p:tavLst>
                                        <p:tav tm="0">
                                          <p:val>
                                            <p:strVal val="0-#ppt_w/2"/>
                                          </p:val>
                                        </p:tav>
                                        <p:tav tm="100000">
                                          <p:val>
                                            <p:strVal val="#ppt_x"/>
                                          </p:val>
                                        </p:tav>
                                      </p:tavLst>
                                    </p:anim>
                                    <p:anim calcmode="lin" valueType="num">
                                      <p:cBhvr additive="base">
                                        <p:cTn id="48"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4"/>
                                        </p:tgtEl>
                                        <p:attrNameLst>
                                          <p:attrName>style.visibility</p:attrName>
                                        </p:attrNameLst>
                                      </p:cBhvr>
                                      <p:to>
                                        <p:strVal val="visible"/>
                                      </p:to>
                                    </p:set>
                                    <p:anim calcmode="lin" valueType="num">
                                      <p:cBhvr additive="base">
                                        <p:cTn id="53" dur="500" fill="hold"/>
                                        <p:tgtEl>
                                          <p:spTgt spid="14"/>
                                        </p:tgtEl>
                                        <p:attrNameLst>
                                          <p:attrName>ppt_x</p:attrName>
                                        </p:attrNameLst>
                                      </p:cBhvr>
                                      <p:tavLst>
                                        <p:tav tm="0">
                                          <p:val>
                                            <p:strVal val="0-#ppt_w/2"/>
                                          </p:val>
                                        </p:tav>
                                        <p:tav tm="100000">
                                          <p:val>
                                            <p:strVal val="#ppt_x"/>
                                          </p:val>
                                        </p:tav>
                                      </p:tavLst>
                                    </p:anim>
                                    <p:anim calcmode="lin" valueType="num">
                                      <p:cBhvr additive="base">
                                        <p:cTn id="54" dur="500" fill="hold"/>
                                        <p:tgtEl>
                                          <p:spTgt spid="14"/>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6"/>
                                        </p:tgtEl>
                                        <p:attrNameLst>
                                          <p:attrName>style.visibility</p:attrName>
                                        </p:attrNameLst>
                                      </p:cBhvr>
                                      <p:to>
                                        <p:strVal val="hidden"/>
                                      </p:to>
                                    </p:set>
                                  </p:childTnLst>
                                </p:cTn>
                              </p:par>
                              <p:par>
                                <p:cTn id="57" presetID="2" presetClass="entr" presetSubtype="8"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additive="base">
                                        <p:cTn id="59" dur="500" fill="hold"/>
                                        <p:tgtEl>
                                          <p:spTgt spid="32"/>
                                        </p:tgtEl>
                                        <p:attrNameLst>
                                          <p:attrName>ppt_x</p:attrName>
                                        </p:attrNameLst>
                                      </p:cBhvr>
                                      <p:tavLst>
                                        <p:tav tm="0">
                                          <p:val>
                                            <p:strVal val="0-#ppt_w/2"/>
                                          </p:val>
                                        </p:tav>
                                        <p:tav tm="100000">
                                          <p:val>
                                            <p:strVal val="#ppt_x"/>
                                          </p:val>
                                        </p:tav>
                                      </p:tavLst>
                                    </p:anim>
                                    <p:anim calcmode="lin" valueType="num">
                                      <p:cBhvr additive="base">
                                        <p:cTn id="60" dur="500" fill="hold"/>
                                        <p:tgtEl>
                                          <p:spTgt spid="32"/>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32">
                                            <p:txEl>
                                              <p:pRg st="0" end="0"/>
                                            </p:txEl>
                                          </p:spTgt>
                                        </p:tgtEl>
                                        <p:attrNameLst>
                                          <p:attrName>style.visibility</p:attrName>
                                        </p:attrNameLst>
                                      </p:cBhvr>
                                      <p:to>
                                        <p:strVal val="visible"/>
                                      </p:to>
                                    </p:set>
                                    <p:anim calcmode="lin" valueType="num">
                                      <p:cBhvr additive="base">
                                        <p:cTn id="6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2">
                                            <p:txEl>
                                              <p:pRg st="1" end="1"/>
                                            </p:txEl>
                                          </p:spTgt>
                                        </p:tgtEl>
                                        <p:attrNameLst>
                                          <p:attrName>style.visibility</p:attrName>
                                        </p:attrNameLst>
                                      </p:cBhvr>
                                      <p:to>
                                        <p:strVal val="visible"/>
                                      </p:to>
                                    </p:set>
                                    <p:anim calcmode="lin" valueType="num">
                                      <p:cBhvr additive="base">
                                        <p:cTn id="69"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32">
                                            <p:txEl>
                                              <p:pRg st="2" end="2"/>
                                            </p:txEl>
                                          </p:spTgt>
                                        </p:tgtEl>
                                        <p:attrNameLst>
                                          <p:attrName>style.visibility</p:attrName>
                                        </p:attrNameLst>
                                      </p:cBhvr>
                                      <p:to>
                                        <p:strVal val="visible"/>
                                      </p:to>
                                    </p:set>
                                    <p:anim calcmode="lin" valueType="num">
                                      <p:cBhvr additive="base">
                                        <p:cTn id="7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32">
                                            <p:txEl>
                                              <p:pRg st="3" end="3"/>
                                            </p:txEl>
                                          </p:spTgt>
                                        </p:tgtEl>
                                        <p:attrNameLst>
                                          <p:attrName>style.visibility</p:attrName>
                                        </p:attrNameLst>
                                      </p:cBhvr>
                                      <p:to>
                                        <p:strVal val="visible"/>
                                      </p:to>
                                    </p:set>
                                    <p:anim calcmode="lin" valueType="num">
                                      <p:cBhvr additive="base">
                                        <p:cTn id="8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grpId="0" nodeType="clickEffect">
                                  <p:stCondLst>
                                    <p:cond delay="0"/>
                                  </p:stCondLst>
                                  <p:childTnLst>
                                    <p:set>
                                      <p:cBhvr>
                                        <p:cTn id="86" dur="1" fill="hold">
                                          <p:stCondLst>
                                            <p:cond delay="0"/>
                                          </p:stCondLst>
                                        </p:cTn>
                                        <p:tgtEl>
                                          <p:spTgt spid="37"/>
                                        </p:tgtEl>
                                        <p:attrNameLst>
                                          <p:attrName>style.visibility</p:attrName>
                                        </p:attrNameLst>
                                      </p:cBhvr>
                                      <p:to>
                                        <p:strVal val="visible"/>
                                      </p:to>
                                    </p:set>
                                    <p:anim calcmode="lin" valueType="num">
                                      <p:cBhvr additive="base">
                                        <p:cTn id="87" dur="500" fill="hold"/>
                                        <p:tgtEl>
                                          <p:spTgt spid="37"/>
                                        </p:tgtEl>
                                        <p:attrNameLst>
                                          <p:attrName>ppt_x</p:attrName>
                                        </p:attrNameLst>
                                      </p:cBhvr>
                                      <p:tavLst>
                                        <p:tav tm="0">
                                          <p:val>
                                            <p:strVal val="0-#ppt_w/2"/>
                                          </p:val>
                                        </p:tav>
                                        <p:tav tm="100000">
                                          <p:val>
                                            <p:strVal val="#ppt_x"/>
                                          </p:val>
                                        </p:tav>
                                      </p:tavLst>
                                    </p:anim>
                                    <p:anim calcmode="lin" valueType="num">
                                      <p:cBhvr additive="base">
                                        <p:cTn id="88" dur="500" fill="hold"/>
                                        <p:tgtEl>
                                          <p:spTgt spid="37"/>
                                        </p:tgtEl>
                                        <p:attrNameLst>
                                          <p:attrName>ppt_y</p:attrName>
                                        </p:attrNameLst>
                                      </p:cBhvr>
                                      <p:tavLst>
                                        <p:tav tm="0">
                                          <p:val>
                                            <p:strVal val="#ppt_y"/>
                                          </p:val>
                                        </p:tav>
                                        <p:tav tm="100000">
                                          <p:val>
                                            <p:strVal val="#ppt_y"/>
                                          </p:val>
                                        </p:tav>
                                      </p:tavLst>
                                    </p:anim>
                                  </p:childTnLst>
                                </p:cTn>
                              </p:par>
                              <p:par>
                                <p:cTn id="89" presetID="2" presetClass="entr" presetSubtype="8" fill="hold" grpId="0" nodeType="withEffect">
                                  <p:stCondLst>
                                    <p:cond delay="0"/>
                                  </p:stCondLst>
                                  <p:childTnLst>
                                    <p:set>
                                      <p:cBhvr>
                                        <p:cTn id="90" dur="1" fill="hold">
                                          <p:stCondLst>
                                            <p:cond delay="0"/>
                                          </p:stCondLst>
                                        </p:cTn>
                                        <p:tgtEl>
                                          <p:spTgt spid="38"/>
                                        </p:tgtEl>
                                        <p:attrNameLst>
                                          <p:attrName>style.visibility</p:attrName>
                                        </p:attrNameLst>
                                      </p:cBhvr>
                                      <p:to>
                                        <p:strVal val="visible"/>
                                      </p:to>
                                    </p:set>
                                    <p:anim calcmode="lin" valueType="num">
                                      <p:cBhvr additive="base">
                                        <p:cTn id="91" dur="500" fill="hold"/>
                                        <p:tgtEl>
                                          <p:spTgt spid="38"/>
                                        </p:tgtEl>
                                        <p:attrNameLst>
                                          <p:attrName>ppt_x</p:attrName>
                                        </p:attrNameLst>
                                      </p:cBhvr>
                                      <p:tavLst>
                                        <p:tav tm="0">
                                          <p:val>
                                            <p:strVal val="0-#ppt_w/2"/>
                                          </p:val>
                                        </p:tav>
                                        <p:tav tm="100000">
                                          <p:val>
                                            <p:strVal val="#ppt_x"/>
                                          </p:val>
                                        </p:tav>
                                      </p:tavLst>
                                    </p:anim>
                                    <p:anim calcmode="lin" valueType="num">
                                      <p:cBhvr additive="base">
                                        <p:cTn id="92"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13" end="13"/>
                                            </p:txEl>
                                          </p:spTgt>
                                        </p:tgtEl>
                                        <p:attrNameLst>
                                          <p:attrName>style.visibility</p:attrName>
                                        </p:attrNameLst>
                                      </p:cBhvr>
                                      <p:to>
                                        <p:strVal val="visible"/>
                                      </p:to>
                                    </p:set>
                                    <p:anim calcmode="lin" valueType="num">
                                      <p:cBhvr additive="base">
                                        <p:cTn id="97" dur="500" fill="hold"/>
                                        <p:tgtEl>
                                          <p:spTgt spid="7">
                                            <p:txEl>
                                              <p:pRg st="13" end="13"/>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13" end="13"/>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12">
                                            <p:txEl>
                                              <p:pRg st="13" end="13"/>
                                            </p:txEl>
                                          </p:spTgt>
                                        </p:tgtEl>
                                        <p:attrNameLst>
                                          <p:attrName>style.visibility</p:attrName>
                                        </p:attrNameLst>
                                      </p:cBhvr>
                                      <p:to>
                                        <p:strVal val="visible"/>
                                      </p:to>
                                    </p:set>
                                    <p:anim calcmode="lin" valueType="num">
                                      <p:cBhvr additive="base">
                                        <p:cTn id="101" dur="500" fill="hold"/>
                                        <p:tgtEl>
                                          <p:spTgt spid="12">
                                            <p:txEl>
                                              <p:pRg st="13" end="13"/>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12">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39"/>
                                        </p:tgtEl>
                                        <p:attrNameLst>
                                          <p:attrName>style.visibility</p:attrName>
                                        </p:attrNameLst>
                                      </p:cBhvr>
                                      <p:to>
                                        <p:strVal val="visible"/>
                                      </p:to>
                                    </p:set>
                                    <p:anim calcmode="lin" valueType="num">
                                      <p:cBhvr additive="base">
                                        <p:cTn id="107" dur="500" fill="hold"/>
                                        <p:tgtEl>
                                          <p:spTgt spid="39"/>
                                        </p:tgtEl>
                                        <p:attrNameLst>
                                          <p:attrName>ppt_x</p:attrName>
                                        </p:attrNameLst>
                                      </p:cBhvr>
                                      <p:tavLst>
                                        <p:tav tm="0">
                                          <p:val>
                                            <p:strVal val="0-#ppt_w/2"/>
                                          </p:val>
                                        </p:tav>
                                        <p:tav tm="100000">
                                          <p:val>
                                            <p:strVal val="#ppt_x"/>
                                          </p:val>
                                        </p:tav>
                                      </p:tavLst>
                                    </p:anim>
                                    <p:anim calcmode="lin" valueType="num">
                                      <p:cBhvr additive="base">
                                        <p:cTn id="108" dur="500" fill="hold"/>
                                        <p:tgtEl>
                                          <p:spTgt spid="39"/>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37"/>
                                        </p:tgtEl>
                                        <p:attrNameLst>
                                          <p:attrName>style.visibility</p:attrName>
                                        </p:attrNameLst>
                                      </p:cBhvr>
                                      <p:to>
                                        <p:strVal val="hidden"/>
                                      </p:to>
                                    </p:set>
                                  </p:childTnLst>
                                </p:cTn>
                              </p:par>
                              <p:par>
                                <p:cTn id="111" presetID="1" presetClass="exit" presetSubtype="0" fill="hold" grpId="1" nodeType="withEffect">
                                  <p:stCondLst>
                                    <p:cond delay="0"/>
                                  </p:stCondLst>
                                  <p:childTnLst>
                                    <p:set>
                                      <p:cBhvr>
                                        <p:cTn id="112" dur="1" fill="hold">
                                          <p:stCondLst>
                                            <p:cond delay="0"/>
                                          </p:stCondLst>
                                        </p:cTn>
                                        <p:tgtEl>
                                          <p:spTgt spid="38"/>
                                        </p:tgtEl>
                                        <p:attrNameLst>
                                          <p:attrName>style.visibility</p:attrName>
                                        </p:attrNameLst>
                                      </p:cBhvr>
                                      <p:to>
                                        <p:strVal val="hidden"/>
                                      </p:to>
                                    </p:set>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nodeType="clickEffect">
                                  <p:stCondLst>
                                    <p:cond delay="0"/>
                                  </p:stCondLst>
                                  <p:childTnLst>
                                    <p:set>
                                      <p:cBhvr>
                                        <p:cTn id="116" dur="1" fill="hold">
                                          <p:stCondLst>
                                            <p:cond delay="0"/>
                                          </p:stCondLst>
                                        </p:cTn>
                                        <p:tgtEl>
                                          <p:spTgt spid="7">
                                            <p:txEl>
                                              <p:pRg st="12" end="12"/>
                                            </p:txEl>
                                          </p:spTgt>
                                        </p:tgtEl>
                                        <p:attrNameLst>
                                          <p:attrName>style.visibility</p:attrName>
                                        </p:attrNameLst>
                                      </p:cBhvr>
                                      <p:to>
                                        <p:strVal val="visible"/>
                                      </p:to>
                                    </p:set>
                                    <p:anim calcmode="lin" valueType="num">
                                      <p:cBhvr additive="base">
                                        <p:cTn id="117" dur="500" fill="hold"/>
                                        <p:tgtEl>
                                          <p:spTgt spid="7">
                                            <p:txEl>
                                              <p:pRg st="12" end="12"/>
                                            </p:txEl>
                                          </p:spTgt>
                                        </p:tgtEl>
                                        <p:attrNameLst>
                                          <p:attrName>ppt_x</p:attrName>
                                        </p:attrNameLst>
                                      </p:cBhvr>
                                      <p:tavLst>
                                        <p:tav tm="0">
                                          <p:val>
                                            <p:strVal val="0-#ppt_w/2"/>
                                          </p:val>
                                        </p:tav>
                                        <p:tav tm="100000">
                                          <p:val>
                                            <p:strVal val="#ppt_x"/>
                                          </p:val>
                                        </p:tav>
                                      </p:tavLst>
                                    </p:anim>
                                    <p:anim calcmode="lin" valueType="num">
                                      <p:cBhvr additive="base">
                                        <p:cTn id="118" dur="500" fill="hold"/>
                                        <p:tgtEl>
                                          <p:spTgt spid="7">
                                            <p:txEl>
                                              <p:pRg st="12" end="12"/>
                                            </p:txEl>
                                          </p:spTgt>
                                        </p:tgtEl>
                                        <p:attrNameLst>
                                          <p:attrName>ppt_y</p:attrName>
                                        </p:attrNameLst>
                                      </p:cBhvr>
                                      <p:tavLst>
                                        <p:tav tm="0">
                                          <p:val>
                                            <p:strVal val="#ppt_y"/>
                                          </p:val>
                                        </p:tav>
                                        <p:tav tm="100000">
                                          <p:val>
                                            <p:strVal val="#ppt_y"/>
                                          </p:val>
                                        </p:tav>
                                      </p:tavLst>
                                    </p:anim>
                                  </p:childTnLst>
                                </p:cTn>
                              </p:par>
                              <p:par>
                                <p:cTn id="119" presetID="2" presetClass="entr" presetSubtype="8" fill="hold" nodeType="withEffect">
                                  <p:stCondLst>
                                    <p:cond delay="0"/>
                                  </p:stCondLst>
                                  <p:childTnLst>
                                    <p:set>
                                      <p:cBhvr>
                                        <p:cTn id="120" dur="1" fill="hold">
                                          <p:stCondLst>
                                            <p:cond delay="0"/>
                                          </p:stCondLst>
                                        </p:cTn>
                                        <p:tgtEl>
                                          <p:spTgt spid="12">
                                            <p:txEl>
                                              <p:pRg st="12" end="12"/>
                                            </p:txEl>
                                          </p:spTgt>
                                        </p:tgtEl>
                                        <p:attrNameLst>
                                          <p:attrName>style.visibility</p:attrName>
                                        </p:attrNameLst>
                                      </p:cBhvr>
                                      <p:to>
                                        <p:strVal val="visible"/>
                                      </p:to>
                                    </p:set>
                                    <p:anim calcmode="lin" valueType="num">
                                      <p:cBhvr additive="base">
                                        <p:cTn id="121" dur="500" fill="hold"/>
                                        <p:tgtEl>
                                          <p:spTgt spid="12">
                                            <p:txEl>
                                              <p:pRg st="12" end="12"/>
                                            </p:txEl>
                                          </p:spTgt>
                                        </p:tgtEl>
                                        <p:attrNameLst>
                                          <p:attrName>ppt_x</p:attrName>
                                        </p:attrNameLst>
                                      </p:cBhvr>
                                      <p:tavLst>
                                        <p:tav tm="0">
                                          <p:val>
                                            <p:strVal val="0-#ppt_w/2"/>
                                          </p:val>
                                        </p:tav>
                                        <p:tav tm="100000">
                                          <p:val>
                                            <p:strVal val="#ppt_x"/>
                                          </p:val>
                                        </p:tav>
                                      </p:tavLst>
                                    </p:anim>
                                    <p:anim calcmode="lin" valueType="num">
                                      <p:cBhvr additive="base">
                                        <p:cTn id="122" dur="500" fill="hold"/>
                                        <p:tgtEl>
                                          <p:spTgt spid="12">
                                            <p:txEl>
                                              <p:pRg st="12" end="1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32" grpId="0" animBg="1"/>
      <p:bldP spid="37" grpId="0" animBg="1"/>
      <p:bldP spid="37" grpId="1" animBg="1"/>
      <p:bldP spid="38" grpId="0" animBg="1"/>
      <p:bldP spid="38" grpId="1" animBg="1"/>
      <p:bldP spid="39" grpId="0" animBg="1"/>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375CD6-B920-C90C-EFCB-95BA93E0F10E}"/>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77C2A7A1-219C-D8CD-2653-7B0ED8594620}"/>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ndParaRPr>
          </a:p>
        </p:txBody>
      </p:sp>
      <p:sp>
        <p:nvSpPr>
          <p:cNvPr id="7" name="Text Box 21">
            <a:extLst>
              <a:ext uri="{FF2B5EF4-FFF2-40B4-BE49-F238E27FC236}">
                <a16:creationId xmlns:a16="http://schemas.microsoft.com/office/drawing/2014/main" id="{E22D290D-A762-B5B8-F16A-9DC811D75779}"/>
              </a:ext>
            </a:extLst>
          </p:cNvPr>
          <p:cNvSpPr txBox="1">
            <a:spLocks noChangeArrowheads="1"/>
          </p:cNvSpPr>
          <p:nvPr/>
        </p:nvSpPr>
        <p:spPr bwMode="auto">
          <a:xfrm>
            <a:off x="155289" y="685800"/>
            <a:ext cx="7924157"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err="1">
                <a:solidFill>
                  <a:schemeClr val="tx2"/>
                </a:solidFill>
              </a:rPr>
              <a:t>Burte</a:t>
            </a:r>
            <a:r>
              <a:rPr lang="en-US" sz="2400" dirty="0">
                <a:solidFill>
                  <a:schemeClr val="tx2"/>
                </a:solidFill>
              </a:rPr>
              <a:t> Force Purple Table</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00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sz="2400" dirty="0">
                <a:cs typeface="Times New Roman" panose="02020603050405020304" pitchFamily="18" charset="0"/>
              </a:rPr>
              <a:t>Deduction</a:t>
            </a:r>
            <a:r>
              <a:rPr lang="en-US" sz="2400" dirty="0">
                <a:solidFill>
                  <a:srgbClr val="FFFF00"/>
                </a:solidFill>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Goal: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841D0343-BD33-5D7B-B72D-1BCFD42974A5}"/>
              </a:ext>
            </a:extLst>
          </p:cNvPr>
          <p:cNvSpPr>
            <a:spLocks noChangeArrowheads="1"/>
          </p:cNvSpPr>
          <p:nvPr/>
        </p:nvSpPr>
        <p:spPr bwMode="auto">
          <a:xfrm>
            <a:off x="155289" y="736599"/>
            <a:ext cx="8760111" cy="5950843"/>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Text Box 21">
            <a:extLst>
              <a:ext uri="{FF2B5EF4-FFF2-40B4-BE49-F238E27FC236}">
                <a16:creationId xmlns:a16="http://schemas.microsoft.com/office/drawing/2014/main" id="{15006043-843F-5D50-4922-2558D2AAFD72}"/>
              </a:ext>
            </a:extLst>
          </p:cNvPr>
          <p:cNvSpPr txBox="1">
            <a:spLocks noChangeArrowheads="1"/>
          </p:cNvSpPr>
          <p:nvPr/>
        </p:nvSpPr>
        <p:spPr bwMode="auto">
          <a:xfrm>
            <a:off x="3834419" y="1039287"/>
            <a:ext cx="3166251"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rPr>
              <a:t>Assume f or  </a:t>
            </a:r>
            <a:r>
              <a:rPr lang="en-US" altLang="en-US" sz="2400" dirty="0">
                <a:sym typeface="Symbol" panose="05050102010706020507" pitchFamily="18" charset="2"/>
              </a:rPr>
              <a:t></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a:t>
            </a:r>
            <a:r>
              <a:rPr lang="en-CA" altLang="en-US" sz="2400" dirty="0">
                <a:cs typeface="Times New Roman" panose="02020603050405020304" pitchFamily="18" charset="0"/>
                <a:sym typeface="Symbol" panose="05050102010706020507" pitchFamily="18" charset="2"/>
              </a:rPr>
              <a:t>2)</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a:t>
            </a:r>
            <a:r>
              <a:rPr lang="en-CA" altLang="en-US" sz="2400" dirty="0">
                <a:cs typeface="Times New Roman" panose="02020603050405020304" pitchFamily="18" charset="0"/>
                <a:sym typeface="Symbol" panose="05050102010706020507" pitchFamily="18" charset="2"/>
              </a:rPr>
              <a:t> (3)</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(5&amp;6)</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(5&amp;7)</a:t>
            </a:r>
          </a:p>
          <a:p>
            <a:pP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(8&amp;9)</a:t>
            </a:r>
            <a:endParaRPr lang="en-US" altLang="en-US" sz="2000" dirty="0">
              <a:cs typeface="Times New Roman" panose="02020603050405020304" pitchFamily="18" charset="0"/>
            </a:endParaRPr>
          </a:p>
          <a:p>
            <a:pPr eaLnBrk="1" hangingPunct="1">
              <a:spcBef>
                <a:spcPct val="0"/>
              </a:spcBef>
              <a:buNone/>
            </a:pPr>
            <a:r>
              <a:rPr lang="en-US" sz="2400" dirty="0"/>
              <a:t>Conclude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(11)</a:t>
            </a:r>
            <a:r>
              <a:rPr lang="en-US" altLang="en-US" sz="2000" dirty="0">
                <a:cs typeface="Times New Roman" panose="02020603050405020304" pitchFamily="18" charset="0"/>
                <a:sym typeface="Symbol" panose="05050102010706020507" pitchFamily="18" charset="2"/>
              </a:rPr>
              <a:t>     </a:t>
            </a:r>
            <a:endParaRPr lang="en-US" sz="2400" dirty="0"/>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(1&amp;12)</a:t>
            </a:r>
          </a:p>
        </p:txBody>
      </p:sp>
      <p:grpSp>
        <p:nvGrpSpPr>
          <p:cNvPr id="2" name="Group 1">
            <a:extLst>
              <a:ext uri="{FF2B5EF4-FFF2-40B4-BE49-F238E27FC236}">
                <a16:creationId xmlns:a16="http://schemas.microsoft.com/office/drawing/2014/main" id="{698F618C-CF41-E735-5969-99DC190E0282}"/>
              </a:ext>
            </a:extLst>
          </p:cNvPr>
          <p:cNvGrpSpPr/>
          <p:nvPr/>
        </p:nvGrpSpPr>
        <p:grpSpPr>
          <a:xfrm>
            <a:off x="457200" y="4124036"/>
            <a:ext cx="7772400" cy="731674"/>
            <a:chOff x="1905000" y="4692227"/>
            <a:chExt cx="7772400" cy="731674"/>
          </a:xfrm>
        </p:grpSpPr>
        <p:sp>
          <p:nvSpPr>
            <p:cNvPr id="3" name="Text Box 21">
              <a:extLst>
                <a:ext uri="{FF2B5EF4-FFF2-40B4-BE49-F238E27FC236}">
                  <a16:creationId xmlns:a16="http://schemas.microsoft.com/office/drawing/2014/main" id="{ADE31AB6-BC6E-8B64-AC91-AC60A22F401A}"/>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4" name="Straight Connector 3">
              <a:extLst>
                <a:ext uri="{FF2B5EF4-FFF2-40B4-BE49-F238E27FC236}">
                  <a16:creationId xmlns:a16="http://schemas.microsoft.com/office/drawing/2014/main" id="{2FE6F793-E4DE-6148-79A1-C0607C790575}"/>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5" name="Text Box 21">
              <a:extLst>
                <a:ext uri="{FF2B5EF4-FFF2-40B4-BE49-F238E27FC236}">
                  <a16:creationId xmlns:a16="http://schemas.microsoft.com/office/drawing/2014/main" id="{691EA979-AE8E-A6AF-C01C-4276B7A814CC}"/>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33" name="Oval 32">
            <a:extLst>
              <a:ext uri="{FF2B5EF4-FFF2-40B4-BE49-F238E27FC236}">
                <a16:creationId xmlns:a16="http://schemas.microsoft.com/office/drawing/2014/main" id="{10D1A952-FCAF-F2C9-100D-E3947C228629}"/>
              </a:ext>
            </a:extLst>
          </p:cNvPr>
          <p:cNvSpPr/>
          <p:nvPr/>
        </p:nvSpPr>
        <p:spPr bwMode="auto">
          <a:xfrm>
            <a:off x="995897" y="5123566"/>
            <a:ext cx="583519" cy="368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34" name="Oval 33">
            <a:extLst>
              <a:ext uri="{FF2B5EF4-FFF2-40B4-BE49-F238E27FC236}">
                <a16:creationId xmlns:a16="http://schemas.microsoft.com/office/drawing/2014/main" id="{52A21AA6-B3E2-2832-64B5-A824997FE94F}"/>
              </a:ext>
            </a:extLst>
          </p:cNvPr>
          <p:cNvSpPr/>
          <p:nvPr/>
        </p:nvSpPr>
        <p:spPr bwMode="auto">
          <a:xfrm>
            <a:off x="1044389" y="2585388"/>
            <a:ext cx="583519" cy="386412"/>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sp>
        <p:nvSpPr>
          <p:cNvPr id="35" name="Oval 34">
            <a:extLst>
              <a:ext uri="{FF2B5EF4-FFF2-40B4-BE49-F238E27FC236}">
                <a16:creationId xmlns:a16="http://schemas.microsoft.com/office/drawing/2014/main" id="{DE3744BF-4123-DFF5-130D-B7EB6E3EA707}"/>
              </a:ext>
            </a:extLst>
          </p:cNvPr>
          <p:cNvSpPr/>
          <p:nvPr/>
        </p:nvSpPr>
        <p:spPr bwMode="auto">
          <a:xfrm>
            <a:off x="533400" y="1442387"/>
            <a:ext cx="1094508" cy="824495"/>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sp>
        <p:nvSpPr>
          <p:cNvPr id="36" name="Oval 35">
            <a:extLst>
              <a:ext uri="{FF2B5EF4-FFF2-40B4-BE49-F238E27FC236}">
                <a16:creationId xmlns:a16="http://schemas.microsoft.com/office/drawing/2014/main" id="{7C27D4D7-99A8-022C-94F6-283968D82AC2}"/>
              </a:ext>
            </a:extLst>
          </p:cNvPr>
          <p:cNvSpPr/>
          <p:nvPr/>
        </p:nvSpPr>
        <p:spPr bwMode="auto">
          <a:xfrm>
            <a:off x="1054948" y="4699851"/>
            <a:ext cx="1088382" cy="461665"/>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6" name="Rectangle 5">
            <a:extLst>
              <a:ext uri="{FF2B5EF4-FFF2-40B4-BE49-F238E27FC236}">
                <a16:creationId xmlns:a16="http://schemas.microsoft.com/office/drawing/2014/main" id="{0264F25F-8F44-B78F-612E-61E22CC10204}"/>
              </a:ext>
            </a:extLst>
          </p:cNvPr>
          <p:cNvSpPr/>
          <p:nvPr/>
        </p:nvSpPr>
        <p:spPr>
          <a:xfrm>
            <a:off x="2057400" y="-22086"/>
            <a:ext cx="5339667"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Brute Force Purple Table</a:t>
            </a:r>
            <a:endParaRPr lang="en-CA" sz="4000" dirty="0">
              <a:solidFill>
                <a:schemeClr val="tx2"/>
              </a:solidFill>
            </a:endParaRPr>
          </a:p>
        </p:txBody>
      </p:sp>
    </p:spTree>
    <p:extLst>
      <p:ext uri="{BB962C8B-B14F-4D97-AF65-F5344CB8AC3E}">
        <p14:creationId xmlns:p14="http://schemas.microsoft.com/office/powerpoint/2010/main" val="3553303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xEl>
                                              <p:pRg st="4" end="4"/>
                                            </p:txEl>
                                          </p:spTgt>
                                        </p:tgtEl>
                                        <p:attrNameLst>
                                          <p:attrName>style.visibility</p:attrName>
                                        </p:attrNameLst>
                                      </p:cBhvr>
                                      <p:to>
                                        <p:strVal val="visible"/>
                                      </p:to>
                                    </p:set>
                                    <p:anim calcmode="lin" valueType="num">
                                      <p:cBhvr additive="base">
                                        <p:cTn id="13"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7">
                                            <p:txEl>
                                              <p:pRg st="4" end="4"/>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7">
                                            <p:txEl>
                                              <p:pRg st="5" end="5"/>
                                            </p:txEl>
                                          </p:spTgt>
                                        </p:tgtEl>
                                        <p:attrNameLst>
                                          <p:attrName>style.visibility</p:attrName>
                                        </p:attrNameLst>
                                      </p:cBhvr>
                                      <p:to>
                                        <p:strVal val="visible"/>
                                      </p:to>
                                    </p:set>
                                    <p:anim calcmode="lin" valueType="num">
                                      <p:cBhvr additive="base">
                                        <p:cTn id="1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2">
                                            <p:txEl>
                                              <p:pRg st="4" end="4"/>
                                            </p:txEl>
                                          </p:spTgt>
                                        </p:tgtEl>
                                        <p:attrNameLst>
                                          <p:attrName>style.visibility</p:attrName>
                                        </p:attrNameLst>
                                      </p:cBhvr>
                                      <p:to>
                                        <p:strVal val="visible"/>
                                      </p:to>
                                    </p:set>
                                    <p:anim calcmode="lin" valueType="num">
                                      <p:cBhvr additive="base">
                                        <p:cTn id="21" dur="500" fill="hold"/>
                                        <p:tgtEl>
                                          <p:spTgt spid="12">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2">
                                            <p:txEl>
                                              <p:pRg st="4" end="4"/>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7">
                                            <p:txEl>
                                              <p:pRg st="11" end="11"/>
                                            </p:txEl>
                                          </p:spTgt>
                                        </p:tgtEl>
                                        <p:attrNameLst>
                                          <p:attrName>style.visibility</p:attrName>
                                        </p:attrNameLst>
                                      </p:cBhvr>
                                      <p:to>
                                        <p:strVal val="visible"/>
                                      </p:to>
                                    </p:set>
                                    <p:anim calcmode="lin" valueType="num">
                                      <p:cBhvr additive="base">
                                        <p:cTn id="25" dur="500" fill="hold"/>
                                        <p:tgtEl>
                                          <p:spTgt spid="7">
                                            <p:txEl>
                                              <p:pRg st="11" end="1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11" end="1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2">
                                            <p:txEl>
                                              <p:pRg st="11" end="11"/>
                                            </p:txEl>
                                          </p:spTgt>
                                        </p:tgtEl>
                                        <p:attrNameLst>
                                          <p:attrName>style.visibility</p:attrName>
                                        </p:attrNameLst>
                                      </p:cBhvr>
                                      <p:to>
                                        <p:strVal val="visible"/>
                                      </p:to>
                                    </p:set>
                                    <p:anim calcmode="lin" valueType="num">
                                      <p:cBhvr additive="base">
                                        <p:cTn id="29" dur="500" fill="hold"/>
                                        <p:tgtEl>
                                          <p:spTgt spid="12">
                                            <p:txEl>
                                              <p:pRg st="11" end="1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11" end="1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additive="base">
                                        <p:cTn id="35" dur="500" fill="hold"/>
                                        <p:tgtEl>
                                          <p:spTgt spid="34"/>
                                        </p:tgtEl>
                                        <p:attrNameLst>
                                          <p:attrName>ppt_x</p:attrName>
                                        </p:attrNameLst>
                                      </p:cBhvr>
                                      <p:tavLst>
                                        <p:tav tm="0">
                                          <p:val>
                                            <p:strVal val="0-#ppt_w/2"/>
                                          </p:val>
                                        </p:tav>
                                        <p:tav tm="100000">
                                          <p:val>
                                            <p:strVal val="#ppt_x"/>
                                          </p:val>
                                        </p:tav>
                                      </p:tavLst>
                                    </p:anim>
                                    <p:anim calcmode="lin" valueType="num">
                                      <p:cBhvr additive="base">
                                        <p:cTn id="36" dur="500" fill="hold"/>
                                        <p:tgtEl>
                                          <p:spTgt spid="34"/>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500" fill="hold"/>
                                        <p:tgtEl>
                                          <p:spTgt spid="35"/>
                                        </p:tgtEl>
                                        <p:attrNameLst>
                                          <p:attrName>ppt_x</p:attrName>
                                        </p:attrNameLst>
                                      </p:cBhvr>
                                      <p:tavLst>
                                        <p:tav tm="0">
                                          <p:val>
                                            <p:strVal val="0-#ppt_w/2"/>
                                          </p:val>
                                        </p:tav>
                                        <p:tav tm="100000">
                                          <p:val>
                                            <p:strVal val="#ppt_x"/>
                                          </p:val>
                                        </p:tav>
                                      </p:tavLst>
                                    </p:anim>
                                    <p:anim calcmode="lin" valueType="num">
                                      <p:cBhvr additive="base">
                                        <p:cTn id="40" dur="500" fill="hold"/>
                                        <p:tgtEl>
                                          <p:spTgt spid="35"/>
                                        </p:tgtEl>
                                        <p:attrNameLst>
                                          <p:attrName>ppt_y</p:attrName>
                                        </p:attrNameLst>
                                      </p:cBhvr>
                                      <p:tavLst>
                                        <p:tav tm="0">
                                          <p:val>
                                            <p:strVal val="#ppt_y"/>
                                          </p:val>
                                        </p:tav>
                                        <p:tav tm="100000">
                                          <p:val>
                                            <p:strVal val="#ppt_y"/>
                                          </p:val>
                                        </p:tav>
                                      </p:tavLst>
                                    </p:anim>
                                  </p:childTnLst>
                                </p:cTn>
                              </p:par>
                              <p:par>
                                <p:cTn id="41" presetID="1" presetClass="exit" presetSubtype="0" fill="hold" grpId="1" nodeType="withEffect">
                                  <p:stCondLst>
                                    <p:cond delay="0"/>
                                  </p:stCondLst>
                                  <p:childTnLst>
                                    <p:set>
                                      <p:cBhvr>
                                        <p:cTn id="42" dur="1" fill="hold">
                                          <p:stCondLst>
                                            <p:cond delay="0"/>
                                          </p:stCondLst>
                                        </p:cTn>
                                        <p:tgtEl>
                                          <p:spTgt spid="33"/>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7">
                                            <p:txEl>
                                              <p:pRg st="6" end="6"/>
                                            </p:txEl>
                                          </p:spTgt>
                                        </p:tgtEl>
                                        <p:attrNameLst>
                                          <p:attrName>style.visibility</p:attrName>
                                        </p:attrNameLst>
                                      </p:cBhvr>
                                      <p:to>
                                        <p:strVal val="visible"/>
                                      </p:to>
                                    </p:set>
                                    <p:anim calcmode="lin" valueType="num">
                                      <p:cBhvr additive="base">
                                        <p:cTn id="47"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7">
                                            <p:txEl>
                                              <p:pRg st="6" end="6"/>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7">
                                            <p:txEl>
                                              <p:pRg st="7" end="7"/>
                                            </p:txEl>
                                          </p:spTgt>
                                        </p:tgtEl>
                                        <p:attrNameLst>
                                          <p:attrName>style.visibility</p:attrName>
                                        </p:attrNameLst>
                                      </p:cBhvr>
                                      <p:to>
                                        <p:strVal val="visible"/>
                                      </p:to>
                                    </p:set>
                                    <p:anim calcmode="lin" valueType="num">
                                      <p:cBhvr additive="base">
                                        <p:cTn id="51"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7">
                                            <p:txEl>
                                              <p:pRg st="7" end="7"/>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2">
                                            <p:txEl>
                                              <p:pRg st="5" end="5"/>
                                            </p:txEl>
                                          </p:spTgt>
                                        </p:tgtEl>
                                        <p:attrNameLst>
                                          <p:attrName>style.visibility</p:attrName>
                                        </p:attrNameLst>
                                      </p:cBhvr>
                                      <p:to>
                                        <p:strVal val="visible"/>
                                      </p:to>
                                    </p:set>
                                    <p:anim calcmode="lin" valueType="num">
                                      <p:cBhvr additive="base">
                                        <p:cTn id="55" dur="500" fill="hold"/>
                                        <p:tgtEl>
                                          <p:spTgt spid="12">
                                            <p:txEl>
                                              <p:pRg st="5" end="5"/>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2">
                                            <p:txEl>
                                              <p:pRg st="5" end="5"/>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12">
                                            <p:txEl>
                                              <p:pRg st="6" end="6"/>
                                            </p:txEl>
                                          </p:spTgt>
                                        </p:tgtEl>
                                        <p:attrNameLst>
                                          <p:attrName>style.visibility</p:attrName>
                                        </p:attrNameLst>
                                      </p:cBhvr>
                                      <p:to>
                                        <p:strVal val="visible"/>
                                      </p:to>
                                    </p:set>
                                    <p:anim calcmode="lin" valueType="num">
                                      <p:cBhvr additive="base">
                                        <p:cTn id="59" dur="500" fill="hold"/>
                                        <p:tgtEl>
                                          <p:spTgt spid="12">
                                            <p:txEl>
                                              <p:pRg st="6" end="6"/>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1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7">
                                            <p:txEl>
                                              <p:pRg st="8" end="8"/>
                                            </p:txEl>
                                          </p:spTgt>
                                        </p:tgtEl>
                                        <p:attrNameLst>
                                          <p:attrName>style.visibility</p:attrName>
                                        </p:attrNameLst>
                                      </p:cBhvr>
                                      <p:to>
                                        <p:strVal val="visible"/>
                                      </p:to>
                                    </p:set>
                                    <p:anim calcmode="lin" valueType="num">
                                      <p:cBhvr additive="base">
                                        <p:cTn id="65"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7">
                                            <p:txEl>
                                              <p:pRg st="8" end="8"/>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7">
                                            <p:txEl>
                                              <p:pRg st="9" end="9"/>
                                            </p:txEl>
                                          </p:spTgt>
                                        </p:tgtEl>
                                        <p:attrNameLst>
                                          <p:attrName>style.visibility</p:attrName>
                                        </p:attrNameLst>
                                      </p:cBhvr>
                                      <p:to>
                                        <p:strVal val="visible"/>
                                      </p:to>
                                    </p:set>
                                    <p:anim calcmode="lin" valueType="num">
                                      <p:cBhvr additive="base">
                                        <p:cTn id="69"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7">
                                            <p:txEl>
                                              <p:pRg st="9" end="9"/>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12">
                                            <p:txEl>
                                              <p:pRg st="7" end="7"/>
                                            </p:txEl>
                                          </p:spTgt>
                                        </p:tgtEl>
                                        <p:attrNameLst>
                                          <p:attrName>style.visibility</p:attrName>
                                        </p:attrNameLst>
                                      </p:cBhvr>
                                      <p:to>
                                        <p:strVal val="visible"/>
                                      </p:to>
                                    </p:set>
                                    <p:anim calcmode="lin" valueType="num">
                                      <p:cBhvr additive="base">
                                        <p:cTn id="73" dur="500" fill="hold"/>
                                        <p:tgtEl>
                                          <p:spTgt spid="12">
                                            <p:txEl>
                                              <p:pRg st="7" end="7"/>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2">
                                            <p:txEl>
                                              <p:pRg st="7" end="7"/>
                                            </p:txEl>
                                          </p:spTgt>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2">
                                            <p:txEl>
                                              <p:pRg st="8" end="8"/>
                                            </p:txEl>
                                          </p:spTgt>
                                        </p:tgtEl>
                                        <p:attrNameLst>
                                          <p:attrName>style.visibility</p:attrName>
                                        </p:attrNameLst>
                                      </p:cBhvr>
                                      <p:to>
                                        <p:strVal val="visible"/>
                                      </p:to>
                                    </p:set>
                                    <p:anim calcmode="lin" valueType="num">
                                      <p:cBhvr additive="base">
                                        <p:cTn id="77" dur="500" fill="hold"/>
                                        <p:tgtEl>
                                          <p:spTgt spid="12">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36"/>
                                        </p:tgtEl>
                                        <p:attrNameLst>
                                          <p:attrName>style.visibility</p:attrName>
                                        </p:attrNameLst>
                                      </p:cBhvr>
                                      <p:to>
                                        <p:strVal val="visible"/>
                                      </p:to>
                                    </p:set>
                                    <p:anim calcmode="lin" valueType="num">
                                      <p:cBhvr additive="base">
                                        <p:cTn id="83" dur="500" fill="hold"/>
                                        <p:tgtEl>
                                          <p:spTgt spid="36"/>
                                        </p:tgtEl>
                                        <p:attrNameLst>
                                          <p:attrName>ppt_x</p:attrName>
                                        </p:attrNameLst>
                                      </p:cBhvr>
                                      <p:tavLst>
                                        <p:tav tm="0">
                                          <p:val>
                                            <p:strVal val="0-#ppt_w/2"/>
                                          </p:val>
                                        </p:tav>
                                        <p:tav tm="100000">
                                          <p:val>
                                            <p:strVal val="#ppt_x"/>
                                          </p:val>
                                        </p:tav>
                                      </p:tavLst>
                                    </p:anim>
                                    <p:anim calcmode="lin" valueType="num">
                                      <p:cBhvr additive="base">
                                        <p:cTn id="84" dur="500" fill="hold"/>
                                        <p:tgtEl>
                                          <p:spTgt spid="36"/>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34"/>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35"/>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12">
                                            <p:txEl>
                                              <p:pRg st="10" end="10"/>
                                            </p:txEl>
                                          </p:spTgt>
                                        </p:tgtEl>
                                        <p:attrNameLst>
                                          <p:attrName>style.visibility</p:attrName>
                                        </p:attrNameLst>
                                      </p:cBhvr>
                                      <p:to>
                                        <p:strVal val="visible"/>
                                      </p:to>
                                    </p:set>
                                    <p:anim calcmode="lin" valueType="num">
                                      <p:cBhvr additive="base">
                                        <p:cTn id="93" dur="500" fill="hold"/>
                                        <p:tgtEl>
                                          <p:spTgt spid="12">
                                            <p:txEl>
                                              <p:pRg st="10" end="10"/>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1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xit" presetSubtype="4" fill="hold" nodeType="clickEffect">
                                  <p:stCondLst>
                                    <p:cond delay="0"/>
                                  </p:stCondLst>
                                  <p:childTnLst>
                                    <p:anim calcmode="lin" valueType="num">
                                      <p:cBhvr additive="base">
                                        <p:cTn id="98" dur="500"/>
                                        <p:tgtEl>
                                          <p:spTgt spid="2"/>
                                        </p:tgtEl>
                                        <p:attrNameLst>
                                          <p:attrName>ppt_x</p:attrName>
                                        </p:attrNameLst>
                                      </p:cBhvr>
                                      <p:tavLst>
                                        <p:tav tm="0">
                                          <p:val>
                                            <p:strVal val="ppt_x"/>
                                          </p:val>
                                        </p:tav>
                                        <p:tav tm="100000">
                                          <p:val>
                                            <p:strVal val="ppt_x"/>
                                          </p:val>
                                        </p:tav>
                                      </p:tavLst>
                                    </p:anim>
                                    <p:anim calcmode="lin" valueType="num">
                                      <p:cBhvr additive="base">
                                        <p:cTn id="99" dur="500"/>
                                        <p:tgtEl>
                                          <p:spTgt spid="2"/>
                                        </p:tgtEl>
                                        <p:attrNameLst>
                                          <p:attrName>ppt_y</p:attrName>
                                        </p:attrNameLst>
                                      </p:cBhvr>
                                      <p:tavLst>
                                        <p:tav tm="0">
                                          <p:val>
                                            <p:strVal val="ppt_y"/>
                                          </p:val>
                                        </p:tav>
                                        <p:tav tm="100000">
                                          <p:val>
                                            <p:strVal val="1+ppt_h/2"/>
                                          </p:val>
                                        </p:tav>
                                      </p:tavLst>
                                    </p:anim>
                                    <p:set>
                                      <p:cBhvr>
                                        <p:cTn id="100" dur="1" fill="hold">
                                          <p:stCondLst>
                                            <p:cond delay="499"/>
                                          </p:stCondLst>
                                        </p:cTn>
                                        <p:tgtEl>
                                          <p:spTgt spid="2"/>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3" grpId="1" animBg="1"/>
      <p:bldP spid="34" grpId="0" animBg="1"/>
      <p:bldP spid="34" grpId="1" animBg="1"/>
      <p:bldP spid="35" grpId="0" animBg="1"/>
      <p:bldP spid="35" grpId="1" animBg="1"/>
      <p:bldP spid="36" grpId="0" animBg="1"/>
      <p:bldP spid="36" grpId="1"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a:grpSpLocks/>
          </p:cNvGrpSpPr>
          <p:nvPr/>
        </p:nvGrpSpPr>
        <p:grpSpPr bwMode="auto">
          <a:xfrm>
            <a:off x="152400" y="533400"/>
            <a:ext cx="6083300" cy="4587875"/>
            <a:chOff x="450" y="624"/>
            <a:chExt cx="3832" cy="2890"/>
          </a:xfrm>
        </p:grpSpPr>
        <p:pic>
          <p:nvPicPr>
            <p:cNvPr id="3078" name="Picture 6" descr="Euclid_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 y="1056"/>
              <a:ext cx="1518"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9" name="Text Box 7"/>
            <p:cNvSpPr txBox="1">
              <a:spLocks noChangeArrowheads="1"/>
            </p:cNvSpPr>
            <p:nvPr/>
          </p:nvSpPr>
          <p:spPr bwMode="auto">
            <a:xfrm>
              <a:off x="2016" y="624"/>
              <a:ext cx="2266"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Euclid said,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 Let there be proofs”</a:t>
              </a:r>
            </a:p>
          </p:txBody>
        </p:sp>
        <p:sp>
          <p:nvSpPr>
            <p:cNvPr id="3080" name="Text Box 8"/>
            <p:cNvSpPr txBox="1">
              <a:spLocks noChangeArrowheads="1"/>
            </p:cNvSpPr>
            <p:nvPr/>
          </p:nvSpPr>
          <p:spPr bwMode="auto">
            <a:xfrm>
              <a:off x="768" y="3264"/>
              <a:ext cx="140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sp>
        <p:nvSpPr>
          <p:cNvPr id="10" name="Rectangle 2">
            <a:extLst>
              <a:ext uri="{FF2B5EF4-FFF2-40B4-BE49-F238E27FC236}">
                <a16:creationId xmlns:a16="http://schemas.microsoft.com/office/drawing/2014/main" id="{5695634C-8F19-46C0-B8F2-ED1088FDCC98}"/>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Formal Proofs</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1" name="Rectangle 2">
            <a:extLst>
              <a:ext uri="{FF2B5EF4-FFF2-40B4-BE49-F238E27FC236}">
                <a16:creationId xmlns:a16="http://schemas.microsoft.com/office/drawing/2014/main" id="{502B683B-0484-4A4A-A15D-0CD058B6997E}"/>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2" name="AutoShape 35">
            <a:extLst>
              <a:ext uri="{FF2B5EF4-FFF2-40B4-BE49-F238E27FC236}">
                <a16:creationId xmlns:a16="http://schemas.microsoft.com/office/drawing/2014/main" id="{28BDDBEC-713A-4126-BEE1-3CD7F87607FB}"/>
              </a:ext>
            </a:extLst>
          </p:cNvPr>
          <p:cNvSpPr>
            <a:spLocks noChangeArrowheads="1"/>
          </p:cNvSpPr>
          <p:nvPr/>
        </p:nvSpPr>
        <p:spPr bwMode="auto">
          <a:xfrm>
            <a:off x="2651124" y="1494054"/>
            <a:ext cx="6188075" cy="3535146"/>
          </a:xfrm>
          <a:prstGeom prst="wedgeRoundRectCallout">
            <a:avLst>
              <a:gd name="adj1" fmla="val -53324"/>
              <a:gd name="adj2" fmla="val -2178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There are many formal proof systems</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 proving propositional tautologies.</a:t>
            </a:r>
          </a:p>
        </p:txBody>
      </p:sp>
      <p:pic>
        <p:nvPicPr>
          <p:cNvPr id="13" name="Picture 12">
            <a:extLst>
              <a:ext uri="{FF2B5EF4-FFF2-40B4-BE49-F238E27FC236}">
                <a16:creationId xmlns:a16="http://schemas.microsoft.com/office/drawing/2014/main" id="{F5B21A73-63C9-45C8-9F30-C739F18C326F}"/>
              </a:ext>
            </a:extLst>
          </p:cNvPr>
          <p:cNvPicPr>
            <a:picLocks noChangeAspect="1"/>
          </p:cNvPicPr>
          <p:nvPr/>
        </p:nvPicPr>
        <p:blipFill>
          <a:blip r:embed="rId3"/>
          <a:stretch>
            <a:fillRect/>
          </a:stretch>
        </p:blipFill>
        <p:spPr>
          <a:xfrm>
            <a:off x="2743200" y="2545490"/>
            <a:ext cx="2671358" cy="1432274"/>
          </a:xfrm>
          <a:prstGeom prst="rect">
            <a:avLst/>
          </a:prstGeom>
        </p:spPr>
      </p:pic>
      <p:grpSp>
        <p:nvGrpSpPr>
          <p:cNvPr id="14" name="Group 13">
            <a:extLst>
              <a:ext uri="{FF2B5EF4-FFF2-40B4-BE49-F238E27FC236}">
                <a16:creationId xmlns:a16="http://schemas.microsoft.com/office/drawing/2014/main" id="{3F34161A-B121-450F-B496-0A9307384775}"/>
              </a:ext>
            </a:extLst>
          </p:cNvPr>
          <p:cNvGrpSpPr/>
          <p:nvPr/>
        </p:nvGrpSpPr>
        <p:grpSpPr>
          <a:xfrm>
            <a:off x="5509952" y="2858650"/>
            <a:ext cx="3138602" cy="1998152"/>
            <a:chOff x="2005012" y="1781175"/>
            <a:chExt cx="5133975" cy="3295650"/>
          </a:xfrm>
        </p:grpSpPr>
        <p:pic>
          <p:nvPicPr>
            <p:cNvPr id="15" name="Picture 14">
              <a:extLst>
                <a:ext uri="{FF2B5EF4-FFF2-40B4-BE49-F238E27FC236}">
                  <a16:creationId xmlns:a16="http://schemas.microsoft.com/office/drawing/2014/main" id="{8DA1EC73-1C1B-428D-B4B3-1E8FDE587208}"/>
                </a:ext>
              </a:extLst>
            </p:cNvPr>
            <p:cNvPicPr>
              <a:picLocks noChangeAspect="1"/>
            </p:cNvPicPr>
            <p:nvPr/>
          </p:nvPicPr>
          <p:blipFill>
            <a:blip r:embed="rId4"/>
            <a:stretch>
              <a:fillRect/>
            </a:stretch>
          </p:blipFill>
          <p:spPr>
            <a:xfrm>
              <a:off x="2005012" y="1781175"/>
              <a:ext cx="5133975" cy="3295650"/>
            </a:xfrm>
            <a:prstGeom prst="rect">
              <a:avLst/>
            </a:prstGeom>
          </p:spPr>
        </p:pic>
        <p:pic>
          <p:nvPicPr>
            <p:cNvPr id="16" name="Picture 15">
              <a:extLst>
                <a:ext uri="{FF2B5EF4-FFF2-40B4-BE49-F238E27FC236}">
                  <a16:creationId xmlns:a16="http://schemas.microsoft.com/office/drawing/2014/main" id="{552E7B18-FD16-4B52-9D51-5E08AE228A88}"/>
                </a:ext>
              </a:extLst>
            </p:cNvPr>
            <p:cNvPicPr>
              <a:picLocks noChangeAspect="1"/>
            </p:cNvPicPr>
            <p:nvPr/>
          </p:nvPicPr>
          <p:blipFill>
            <a:blip r:embed="rId5"/>
            <a:stretch>
              <a:fillRect/>
            </a:stretch>
          </p:blipFill>
          <p:spPr>
            <a:xfrm>
              <a:off x="3135311" y="1835877"/>
              <a:ext cx="2609850" cy="428625"/>
            </a:xfrm>
            <a:prstGeom prst="rect">
              <a:avLst/>
            </a:prstGeom>
          </p:spPr>
        </p:pic>
      </p:grpSp>
      <p:grpSp>
        <p:nvGrpSpPr>
          <p:cNvPr id="17" name="Group 29">
            <a:extLst>
              <a:ext uri="{FF2B5EF4-FFF2-40B4-BE49-F238E27FC236}">
                <a16:creationId xmlns:a16="http://schemas.microsoft.com/office/drawing/2014/main" id="{9CB15B2C-A762-45EC-9E6A-7FCC7C2EE939}"/>
              </a:ext>
            </a:extLst>
          </p:cNvPr>
          <p:cNvGrpSpPr>
            <a:grpSpLocks/>
          </p:cNvGrpSpPr>
          <p:nvPr/>
        </p:nvGrpSpPr>
        <p:grpSpPr bwMode="auto">
          <a:xfrm>
            <a:off x="57414" y="5739618"/>
            <a:ext cx="1085586" cy="965982"/>
            <a:chOff x="2065" y="1551"/>
            <a:chExt cx="1628" cy="1988"/>
          </a:xfrm>
        </p:grpSpPr>
        <p:sp>
          <p:nvSpPr>
            <p:cNvPr id="18" name="Freeform 30">
              <a:extLst>
                <a:ext uri="{FF2B5EF4-FFF2-40B4-BE49-F238E27FC236}">
                  <a16:creationId xmlns:a16="http://schemas.microsoft.com/office/drawing/2014/main" id="{5EB21A10-AE72-4F8C-A4A6-BFA3C3F1CE6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Freeform 31">
              <a:extLst>
                <a:ext uri="{FF2B5EF4-FFF2-40B4-BE49-F238E27FC236}">
                  <a16:creationId xmlns:a16="http://schemas.microsoft.com/office/drawing/2014/main" id="{39B653E1-8279-4767-91C1-A3BCFC6C3A6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Freeform 32">
              <a:extLst>
                <a:ext uri="{FF2B5EF4-FFF2-40B4-BE49-F238E27FC236}">
                  <a16:creationId xmlns:a16="http://schemas.microsoft.com/office/drawing/2014/main" id="{4996E889-C93F-44ED-B134-874E38D3E42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33">
              <a:extLst>
                <a:ext uri="{FF2B5EF4-FFF2-40B4-BE49-F238E27FC236}">
                  <a16:creationId xmlns:a16="http://schemas.microsoft.com/office/drawing/2014/main" id="{A86419BC-7366-482F-9B6D-C20933F0DD7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Freeform 34">
              <a:extLst>
                <a:ext uri="{FF2B5EF4-FFF2-40B4-BE49-F238E27FC236}">
                  <a16:creationId xmlns:a16="http://schemas.microsoft.com/office/drawing/2014/main" id="{292BDE84-8431-44D4-81AE-B4C035891D4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Freeform 35">
              <a:extLst>
                <a:ext uri="{FF2B5EF4-FFF2-40B4-BE49-F238E27FC236}">
                  <a16:creationId xmlns:a16="http://schemas.microsoft.com/office/drawing/2014/main" id="{68160022-E4C5-4B36-9DE3-476C91B822B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Freeform 36">
              <a:extLst>
                <a:ext uri="{FF2B5EF4-FFF2-40B4-BE49-F238E27FC236}">
                  <a16:creationId xmlns:a16="http://schemas.microsoft.com/office/drawing/2014/main" id="{99D03B10-D1FC-4E05-B8D6-DD7C501EF78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Freeform 37">
              <a:extLst>
                <a:ext uri="{FF2B5EF4-FFF2-40B4-BE49-F238E27FC236}">
                  <a16:creationId xmlns:a16="http://schemas.microsoft.com/office/drawing/2014/main" id="{206C6A3F-BE21-40E3-8176-A0A4B681AF8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Freeform 38">
              <a:extLst>
                <a:ext uri="{FF2B5EF4-FFF2-40B4-BE49-F238E27FC236}">
                  <a16:creationId xmlns:a16="http://schemas.microsoft.com/office/drawing/2014/main" id="{C7B25FC2-3756-483A-8B4A-C3471A70035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39">
              <a:extLst>
                <a:ext uri="{FF2B5EF4-FFF2-40B4-BE49-F238E27FC236}">
                  <a16:creationId xmlns:a16="http://schemas.microsoft.com/office/drawing/2014/main" id="{E3B8E53C-FA4B-4ED3-B804-EA4429B5833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40">
              <a:extLst>
                <a:ext uri="{FF2B5EF4-FFF2-40B4-BE49-F238E27FC236}">
                  <a16:creationId xmlns:a16="http://schemas.microsoft.com/office/drawing/2014/main" id="{562EE299-E40E-4F10-9357-98748C09167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41">
              <a:extLst>
                <a:ext uri="{FF2B5EF4-FFF2-40B4-BE49-F238E27FC236}">
                  <a16:creationId xmlns:a16="http://schemas.microsoft.com/office/drawing/2014/main" id="{410FA6D5-BA61-41A7-ABFA-0B5E280FAF3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42">
              <a:extLst>
                <a:ext uri="{FF2B5EF4-FFF2-40B4-BE49-F238E27FC236}">
                  <a16:creationId xmlns:a16="http://schemas.microsoft.com/office/drawing/2014/main" id="{E326A69A-96D2-4F7B-8FC9-1AE2686E464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Freeform 43">
              <a:extLst>
                <a:ext uri="{FF2B5EF4-FFF2-40B4-BE49-F238E27FC236}">
                  <a16:creationId xmlns:a16="http://schemas.microsoft.com/office/drawing/2014/main" id="{411CB5FE-8100-41BF-93B0-6529FC38557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Freeform 44">
              <a:extLst>
                <a:ext uri="{FF2B5EF4-FFF2-40B4-BE49-F238E27FC236}">
                  <a16:creationId xmlns:a16="http://schemas.microsoft.com/office/drawing/2014/main" id="{7146CBDE-FBD3-4D9E-A8E2-850E0DEC75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Freeform 45">
              <a:extLst>
                <a:ext uri="{FF2B5EF4-FFF2-40B4-BE49-F238E27FC236}">
                  <a16:creationId xmlns:a16="http://schemas.microsoft.com/office/drawing/2014/main" id="{5F0CA7B9-02FE-4DC9-B150-9C8CACA89C2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4" name="Freeform 46">
              <a:extLst>
                <a:ext uri="{FF2B5EF4-FFF2-40B4-BE49-F238E27FC236}">
                  <a16:creationId xmlns:a16="http://schemas.microsoft.com/office/drawing/2014/main" id="{394D2A03-4D0A-405D-9012-82BCBD3387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5" name="AutoShape 35">
            <a:extLst>
              <a:ext uri="{FF2B5EF4-FFF2-40B4-BE49-F238E27FC236}">
                <a16:creationId xmlns:a16="http://schemas.microsoft.com/office/drawing/2014/main" id="{82BB493D-ACE7-4885-BD51-0C28984A0F70}"/>
              </a:ext>
            </a:extLst>
          </p:cNvPr>
          <p:cNvSpPr>
            <a:spLocks noChangeArrowheads="1"/>
          </p:cNvSpPr>
          <p:nvPr/>
        </p:nvSpPr>
        <p:spPr bwMode="auto">
          <a:xfrm>
            <a:off x="1686992" y="5165375"/>
            <a:ext cx="4584769"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Can’t we could just use truth tables</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be done with it.</a:t>
            </a:r>
          </a:p>
        </p:txBody>
      </p:sp>
      <p:sp>
        <p:nvSpPr>
          <p:cNvPr id="36" name="AutoShape 35">
            <a:extLst>
              <a:ext uri="{FF2B5EF4-FFF2-40B4-BE49-F238E27FC236}">
                <a16:creationId xmlns:a16="http://schemas.microsoft.com/office/drawing/2014/main" id="{11EB0966-19F2-4CCA-A912-AC5429D730F0}"/>
              </a:ext>
            </a:extLst>
          </p:cNvPr>
          <p:cNvSpPr>
            <a:spLocks noChangeArrowheads="1"/>
          </p:cNvSpPr>
          <p:nvPr/>
        </p:nvSpPr>
        <p:spPr bwMode="auto">
          <a:xfrm>
            <a:off x="1686992" y="6140603"/>
            <a:ext cx="5780608" cy="516288"/>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Or use an Algorithm computation as a proof.</a:t>
            </a:r>
          </a:p>
        </p:txBody>
      </p:sp>
    </p:spTree>
    <p:extLst>
      <p:ext uri="{BB962C8B-B14F-4D97-AF65-F5344CB8AC3E}">
        <p14:creationId xmlns:p14="http://schemas.microsoft.com/office/powerpoint/2010/main" val="2434120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ppt_x"/>
                                          </p:val>
                                        </p:tav>
                                        <p:tav tm="100000">
                                          <p:val>
                                            <p:strVal val="#ppt_x"/>
                                          </p:val>
                                        </p:tav>
                                      </p:tavLst>
                                    </p:anim>
                                    <p:anim calcmode="lin" valueType="num">
                                      <p:cBhvr additive="base">
                                        <p:cTn id="16" dur="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2">
                                            <p:txEl>
                                              <p:pRg st="0" end="0"/>
                                            </p:txEl>
                                          </p:spTgt>
                                        </p:tgtEl>
                                        <p:attrNameLst>
                                          <p:attrName>style.visibility</p:attrName>
                                        </p:attrNameLst>
                                      </p:cBhvr>
                                      <p:to>
                                        <p:strVal val="visible"/>
                                      </p:to>
                                    </p:set>
                                    <p:anim calcmode="lin" valueType="num">
                                      <p:cBhvr additive="base">
                                        <p:cTn id="19"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 calcmode="lin" valueType="num">
                                      <p:cBhvr additive="base">
                                        <p:cTn id="33" dur="500" fill="hold"/>
                                        <p:tgtEl>
                                          <p:spTgt spid="17"/>
                                        </p:tgtEl>
                                        <p:attrNameLst>
                                          <p:attrName>ppt_x</p:attrName>
                                        </p:attrNameLst>
                                      </p:cBhvr>
                                      <p:tavLst>
                                        <p:tav tm="0">
                                          <p:val>
                                            <p:strVal val="0-#ppt_w/2"/>
                                          </p:val>
                                        </p:tav>
                                        <p:tav tm="100000">
                                          <p:val>
                                            <p:strVal val="#ppt_x"/>
                                          </p:val>
                                        </p:tav>
                                      </p:tavLst>
                                    </p:anim>
                                    <p:anim calcmode="lin" valueType="num">
                                      <p:cBhvr additive="base">
                                        <p:cTn id="34" dur="500" fill="hold"/>
                                        <p:tgtEl>
                                          <p:spTgt spid="17"/>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anim calcmode="lin" valueType="num">
                                      <p:cBhvr additive="base">
                                        <p:cTn id="37" dur="500" fill="hold"/>
                                        <p:tgtEl>
                                          <p:spTgt spid="35"/>
                                        </p:tgtEl>
                                        <p:attrNameLst>
                                          <p:attrName>ppt_x</p:attrName>
                                        </p:attrNameLst>
                                      </p:cBhvr>
                                      <p:tavLst>
                                        <p:tav tm="0">
                                          <p:val>
                                            <p:strVal val="0-#ppt_w/2"/>
                                          </p:val>
                                        </p:tav>
                                        <p:tav tm="100000">
                                          <p:val>
                                            <p:strVal val="#ppt_x"/>
                                          </p:val>
                                        </p:tav>
                                      </p:tavLst>
                                    </p:anim>
                                    <p:anim calcmode="lin" valueType="num">
                                      <p:cBhvr additive="base">
                                        <p:cTn id="38" dur="500" fill="hold"/>
                                        <p:tgtEl>
                                          <p:spTgt spid="35"/>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5">
                                            <p:txEl>
                                              <p:pRg st="0" end="0"/>
                                            </p:txEl>
                                          </p:spTgt>
                                        </p:tgtEl>
                                        <p:attrNameLst>
                                          <p:attrName>style.visibility</p:attrName>
                                        </p:attrNameLst>
                                      </p:cBhvr>
                                      <p:to>
                                        <p:strVal val="visible"/>
                                      </p:to>
                                    </p:set>
                                    <p:anim calcmode="lin" valueType="num">
                                      <p:cBhvr additive="base">
                                        <p:cTn id="41"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500" fill="hold"/>
                                        <p:tgtEl>
                                          <p:spTgt spid="36"/>
                                        </p:tgtEl>
                                        <p:attrNameLst>
                                          <p:attrName>ppt_x</p:attrName>
                                        </p:attrNameLst>
                                      </p:cBhvr>
                                      <p:tavLst>
                                        <p:tav tm="0">
                                          <p:val>
                                            <p:strVal val="0-#ppt_w/2"/>
                                          </p:val>
                                        </p:tav>
                                        <p:tav tm="100000">
                                          <p:val>
                                            <p:strVal val="#ppt_x"/>
                                          </p:val>
                                        </p:tav>
                                      </p:tavLst>
                                    </p:anim>
                                    <p:anim calcmode="lin" valueType="num">
                                      <p:cBhvr additive="base">
                                        <p:cTn id="48" dur="500" fill="hold"/>
                                        <p:tgtEl>
                                          <p:spTgt spid="3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6">
                                            <p:txEl>
                                              <p:pRg st="0" end="0"/>
                                            </p:txEl>
                                          </p:spTgt>
                                        </p:tgtEl>
                                        <p:attrNameLst>
                                          <p:attrName>style.visibility</p:attrName>
                                        </p:attrNameLst>
                                      </p:cBhvr>
                                      <p:to>
                                        <p:strVal val="visible"/>
                                      </p:to>
                                    </p:set>
                                    <p:anim calcmode="lin" valueType="num">
                                      <p:cBhvr additive="base">
                                        <p:cTn id="51"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animBg="1"/>
      <p:bldP spid="35" grpId="0" animBg="1"/>
      <p:bldP spid="36"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52400" y="838200"/>
            <a:ext cx="7696200" cy="506083"/>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Tautology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is a formula that evaluates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anose="05050102010706020507" pitchFamily="18" charset="2"/>
              </a:rPr>
              <a:t>to true under setting.</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5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4"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52400" y="1420483"/>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Proof by Table: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 tautology can be proved by</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checking every setting of the variables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AutoShape 35">
            <a:extLst>
              <a:ext uri="{FF2B5EF4-FFF2-40B4-BE49-F238E27FC236}">
                <a16:creationId xmlns:a16="http://schemas.microsoft.com/office/drawing/2014/main" id="{99FF0B21-D762-44A9-9969-8256D71450E1}"/>
              </a:ext>
            </a:extLst>
          </p:cNvPr>
          <p:cNvSpPr>
            <a:spLocks noChangeArrowheads="1"/>
          </p:cNvSpPr>
          <p:nvPr/>
        </p:nvSpPr>
        <p:spPr bwMode="auto">
          <a:xfrm>
            <a:off x="152400" y="2487283"/>
            <a:ext cx="5904123" cy="1676399"/>
          </a:xfrm>
          <a:prstGeom prst="wedgeRoundRectCallout">
            <a:avLst>
              <a:gd name="adj1" fmla="val -39840"/>
              <a:gd name="adj2" fmla="val 5821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classic heuristic hoping to</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shorten the full </a:t>
            </a:r>
            <a:r>
              <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sized proof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by recursively settings some variables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simplifying.</a:t>
            </a:r>
          </a:p>
        </p:txBody>
      </p:sp>
      <p:sp>
        <p:nvSpPr>
          <p:cNvPr id="17" name="AutoShape 35">
            <a:extLst>
              <a:ext uri="{FF2B5EF4-FFF2-40B4-BE49-F238E27FC236}">
                <a16:creationId xmlns:a16="http://schemas.microsoft.com/office/drawing/2014/main" id="{4FD738C1-C664-491E-ACEA-AE08B68A2DAC}"/>
              </a:ext>
            </a:extLst>
          </p:cNvPr>
          <p:cNvSpPr>
            <a:spLocks noChangeArrowheads="1"/>
          </p:cNvSpPr>
          <p:nvPr/>
        </p:nvSpPr>
        <p:spPr bwMode="auto">
          <a:xfrm>
            <a:off x="6248400" y="3167806"/>
            <a:ext cx="2819400" cy="462477"/>
          </a:xfrm>
          <a:prstGeom prst="wedgeRoundRectCallout">
            <a:avLst>
              <a:gd name="adj1" fmla="val -45885"/>
              <a:gd name="adj2" fmla="val -1426"/>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All </a:t>
            </a:r>
            <a:r>
              <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combinations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18" name="Table 3">
            <a:extLst>
              <a:ext uri="{FF2B5EF4-FFF2-40B4-BE49-F238E27FC236}">
                <a16:creationId xmlns:a16="http://schemas.microsoft.com/office/drawing/2014/main" id="{80C84490-F7F4-4DFF-86FA-D2AD8A18D39C}"/>
              </a:ext>
            </a:extLst>
          </p:cNvPr>
          <p:cNvGraphicFramePr>
            <a:graphicFrameLocks noGrp="1"/>
          </p:cNvGraphicFramePr>
          <p:nvPr/>
        </p:nvGraphicFramePr>
        <p:xfrm>
          <a:off x="6409061" y="1384726"/>
          <a:ext cx="2612298" cy="1706880"/>
        </p:xfrm>
        <a:graphic>
          <a:graphicData uri="http://schemas.openxmlformats.org/drawingml/2006/table">
            <a:tbl>
              <a:tblPr firstRow="1" bandRow="1">
                <a:tableStyleId>{5C22544A-7EE6-4342-B048-85BDC9FD1C3A}</a:tableStyleId>
              </a:tblPr>
              <a:tblGrid>
                <a:gridCol w="239858">
                  <a:extLst>
                    <a:ext uri="{9D8B030D-6E8A-4147-A177-3AD203B41FA5}">
                      <a16:colId xmlns:a16="http://schemas.microsoft.com/office/drawing/2014/main" val="1195043466"/>
                    </a:ext>
                  </a:extLst>
                </a:gridCol>
                <a:gridCol w="239858">
                  <a:extLst>
                    <a:ext uri="{9D8B030D-6E8A-4147-A177-3AD203B41FA5}">
                      <a16:colId xmlns:a16="http://schemas.microsoft.com/office/drawing/2014/main" val="761705130"/>
                    </a:ext>
                  </a:extLst>
                </a:gridCol>
                <a:gridCol w="779567">
                  <a:extLst>
                    <a:ext uri="{9D8B030D-6E8A-4147-A177-3AD203B41FA5}">
                      <a16:colId xmlns:a16="http://schemas.microsoft.com/office/drawing/2014/main" val="2795250638"/>
                    </a:ext>
                  </a:extLst>
                </a:gridCol>
                <a:gridCol w="1353015">
                  <a:extLst>
                    <a:ext uri="{9D8B030D-6E8A-4147-A177-3AD203B41FA5}">
                      <a16:colId xmlns:a16="http://schemas.microsoft.com/office/drawing/2014/main" val="1594100454"/>
                    </a:ext>
                  </a:extLst>
                </a:gridCol>
              </a:tblGrid>
              <a:tr h="0">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CA" altLang="en-US" dirty="0">
                          <a:solidFill>
                            <a:schemeClr val="bg2"/>
                          </a:solidFill>
                          <a:cs typeface="Times New Roman" panose="02020603050405020304" pitchFamily="18" charset="0"/>
                          <a:sym typeface="Symbol" panose="05050102010706020507" pitchFamily="18" charset="2"/>
                        </a:rPr>
                        <a:t>Q</a:t>
                      </a:r>
                      <a:endParaRPr lang="en-CA" dirty="0">
                        <a:solidFill>
                          <a:schemeClr val="bg2"/>
                        </a:solidFill>
                      </a:endParaRPr>
                    </a:p>
                  </a:txBody>
                  <a:tcPr anchor="ctr">
                    <a:solidFill>
                      <a:srgbClr val="FFC000"/>
                    </a:solidFill>
                  </a:tcP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CA" altLang="en-US" sz="1800" dirty="0">
                          <a:solidFill>
                            <a:schemeClr val="bg2"/>
                          </a:solidFill>
                          <a:cs typeface="Times New Roman" panose="02020603050405020304" pitchFamily="18" charset="0"/>
                          <a:sym typeface="Symbol" panose="05050102010706020507" pitchFamily="18" charset="2"/>
                        </a:rPr>
                        <a:t>Q) </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rPr>
                        <a:t> P</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323696">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323696">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41810819"/>
                  </a:ext>
                </a:extLst>
              </a:tr>
              <a:tr h="323696">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323696">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47" name="Group 46"/>
          <p:cNvGrpSpPr/>
          <p:nvPr/>
        </p:nvGrpSpPr>
        <p:grpSpPr>
          <a:xfrm>
            <a:off x="6347004" y="4203628"/>
            <a:ext cx="2534106" cy="1560255"/>
            <a:chOff x="6118404" y="4770060"/>
            <a:chExt cx="2534106" cy="1560255"/>
          </a:xfrm>
        </p:grpSpPr>
        <p:grpSp>
          <p:nvGrpSpPr>
            <p:cNvPr id="45" name="Group 44"/>
            <p:cNvGrpSpPr/>
            <p:nvPr/>
          </p:nvGrpSpPr>
          <p:grpSpPr>
            <a:xfrm>
              <a:off x="6118404" y="4770060"/>
              <a:ext cx="2488328" cy="1554540"/>
              <a:chOff x="5947774" y="4572000"/>
              <a:chExt cx="2488328" cy="1554540"/>
            </a:xfrm>
          </p:grpSpPr>
          <p:grpSp>
            <p:nvGrpSpPr>
              <p:cNvPr id="19" name="Group 18">
                <a:extLst>
                  <a:ext uri="{FF2B5EF4-FFF2-40B4-BE49-F238E27FC236}">
                    <a16:creationId xmlns:a16="http://schemas.microsoft.com/office/drawing/2014/main" id="{E97CA93A-0953-45EF-AF75-A5646A363F6E}"/>
                  </a:ext>
                </a:extLst>
              </p:cNvPr>
              <p:cNvGrpSpPr/>
              <p:nvPr/>
            </p:nvGrpSpPr>
            <p:grpSpPr>
              <a:xfrm>
                <a:off x="5984445" y="5002233"/>
                <a:ext cx="1192952" cy="793432"/>
                <a:chOff x="3246225" y="2605088"/>
                <a:chExt cx="1192952" cy="793432"/>
              </a:xfrm>
            </p:grpSpPr>
            <p:sp>
              <p:nvSpPr>
                <p:cNvPr id="21" name="Oval 7">
                  <a:extLst>
                    <a:ext uri="{FF2B5EF4-FFF2-40B4-BE49-F238E27FC236}">
                      <a16:creationId xmlns:a16="http://schemas.microsoft.com/office/drawing/2014/main" id="{53CE3656-DB23-45B7-8703-BFC9C64A8F8D}"/>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2" name="AutoShape 8">
                  <a:extLst>
                    <a:ext uri="{FF2B5EF4-FFF2-40B4-BE49-F238E27FC236}">
                      <a16:creationId xmlns:a16="http://schemas.microsoft.com/office/drawing/2014/main" id="{558F86B4-ED89-43F1-A902-AE31318DEC3D}"/>
                    </a:ext>
                  </a:extLst>
                </p:cNvPr>
                <p:cNvCxnSpPr>
                  <a:cxnSpLocks noChangeShapeType="1"/>
                  <a:endCxn id="21"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3" name="Text Box 36">
                  <a:extLst>
                    <a:ext uri="{FF2B5EF4-FFF2-40B4-BE49-F238E27FC236}">
                      <a16:creationId xmlns:a16="http://schemas.microsoft.com/office/drawing/2014/main" id="{84D0E719-66AA-4A1B-AFAD-E3FEA18CA725}"/>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28"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nvGrpSpPr>
              <p:cNvPr id="29" name="Group 28">
                <a:extLst>
                  <a:ext uri="{FF2B5EF4-FFF2-40B4-BE49-F238E27FC236}">
                    <a16:creationId xmlns:a16="http://schemas.microsoft.com/office/drawing/2014/main" id="{387FFB56-EF6B-4A35-9CE8-3356F85011A2}"/>
                  </a:ext>
                </a:extLst>
              </p:cNvPr>
              <p:cNvGrpSpPr/>
              <p:nvPr/>
            </p:nvGrpSpPr>
            <p:grpSpPr>
              <a:xfrm>
                <a:off x="7177397" y="5008981"/>
                <a:ext cx="1258705" cy="807720"/>
                <a:chOff x="4277396" y="2185116"/>
                <a:chExt cx="1258705" cy="807720"/>
              </a:xfrm>
            </p:grpSpPr>
            <p:sp>
              <p:nvSpPr>
                <p:cNvPr id="30" name="Oval 21">
                  <a:extLst>
                    <a:ext uri="{FF2B5EF4-FFF2-40B4-BE49-F238E27FC236}">
                      <a16:creationId xmlns:a16="http://schemas.microsoft.com/office/drawing/2014/main" id="{8A977650-4F04-425A-AFFF-76D6F2ECA877}"/>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17C91DE3-F981-4456-A078-76D11DF8A1BC}"/>
                    </a:ext>
                  </a:extLst>
                </p:cNvPr>
                <p:cNvCxnSpPr>
                  <a:cxnSpLocks noChangeShapeType="1"/>
                  <a:endCxn id="30"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B42FB746-7DDD-4574-ADCB-930DED4CD18F}"/>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D98763E0-F285-45C0-99E4-89BAF8A3A51C}"/>
                  </a:ext>
                </a:extLst>
              </p:cNvPr>
              <p:cNvGrpSpPr/>
              <p:nvPr/>
            </p:nvGrpSpPr>
            <p:grpSpPr>
              <a:xfrm>
                <a:off x="6843335" y="4572000"/>
                <a:ext cx="474962" cy="601850"/>
                <a:chOff x="3943334" y="1748135"/>
                <a:chExt cx="474962" cy="601850"/>
              </a:xfrm>
            </p:grpSpPr>
            <p:sp>
              <p:nvSpPr>
                <p:cNvPr id="34" name="Rectangle 35">
                  <a:extLst>
                    <a:ext uri="{FF2B5EF4-FFF2-40B4-BE49-F238E27FC236}">
                      <a16:creationId xmlns:a16="http://schemas.microsoft.com/office/drawing/2014/main" id="{B26720F3-735B-4EB5-A2D2-ED7CACF4D3F1}"/>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35" name="Oval 6">
                  <a:extLst>
                    <a:ext uri="{FF2B5EF4-FFF2-40B4-BE49-F238E27FC236}">
                      <a16:creationId xmlns:a16="http://schemas.microsoft.com/office/drawing/2014/main" id="{69008860-861E-453E-ADC6-38BB6E9B68F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44"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sp>
        <p:nvSpPr>
          <p:cNvPr id="50" name="Rectangle 49"/>
          <p:cNvSpPr/>
          <p:nvPr/>
        </p:nvSpPr>
        <p:spPr>
          <a:xfrm>
            <a:off x="7790630" y="3935083"/>
            <a:ext cx="1200970" cy="830997"/>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a:t>
            </a:r>
            <a:b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Putnam </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2">
            <a:extLst>
              <a:ext uri="{FF2B5EF4-FFF2-40B4-BE49-F238E27FC236}">
                <a16:creationId xmlns:a16="http://schemas.microsoft.com/office/drawing/2014/main" id="{A4146FBA-1E83-4C10-B132-176485C3936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Formal Proofs</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8" name="Rectangle 2">
            <a:extLst>
              <a:ext uri="{FF2B5EF4-FFF2-40B4-BE49-F238E27FC236}">
                <a16:creationId xmlns:a16="http://schemas.microsoft.com/office/drawing/2014/main" id="{74FDFBA8-735E-4A68-B331-AABAA7EF6A95}"/>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a:extLst>
              <a:ext uri="{FF2B5EF4-FFF2-40B4-BE49-F238E27FC236}">
                <a16:creationId xmlns:a16="http://schemas.microsoft.com/office/drawing/2014/main" id="{7C2EF751-FA09-65A5-D7B9-3A199644CB95}"/>
              </a:ext>
            </a:extLst>
          </p:cNvPr>
          <p:cNvGrpSpPr/>
          <p:nvPr/>
        </p:nvGrpSpPr>
        <p:grpSpPr>
          <a:xfrm>
            <a:off x="152400" y="5281570"/>
            <a:ext cx="9042400" cy="1447319"/>
            <a:chOff x="330200" y="3810481"/>
            <a:chExt cx="8715154" cy="1447319"/>
          </a:xfrm>
        </p:grpSpPr>
        <p:sp>
          <p:nvSpPr>
            <p:cNvPr id="3" name="Text Box 21">
              <a:extLst>
                <a:ext uri="{FF2B5EF4-FFF2-40B4-BE49-F238E27FC236}">
                  <a16:creationId xmlns:a16="http://schemas.microsoft.com/office/drawing/2014/main" id="{DE2A7191-2B96-BAA4-2E0D-4B82050E1A0B}"/>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4" name="Text Box 21">
              <a:extLst>
                <a:ext uri="{FF2B5EF4-FFF2-40B4-BE49-F238E27FC236}">
                  <a16:creationId xmlns:a16="http://schemas.microsoft.com/office/drawing/2014/main" id="{21827B45-D03C-1EC0-9BCE-29A6F883B641}"/>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5" name="Group 4">
              <a:extLst>
                <a:ext uri="{FF2B5EF4-FFF2-40B4-BE49-F238E27FC236}">
                  <a16:creationId xmlns:a16="http://schemas.microsoft.com/office/drawing/2014/main" id="{E51F67D6-7345-45C9-822F-A84844E07F0C}"/>
                </a:ext>
              </a:extLst>
            </p:cNvPr>
            <p:cNvGrpSpPr/>
            <p:nvPr/>
          </p:nvGrpSpPr>
          <p:grpSpPr>
            <a:xfrm>
              <a:off x="330200" y="3810481"/>
              <a:ext cx="7442200" cy="1447319"/>
              <a:chOff x="330200" y="3751066"/>
              <a:chExt cx="7442200" cy="1447319"/>
            </a:xfrm>
          </p:grpSpPr>
          <p:sp>
            <p:nvSpPr>
              <p:cNvPr id="6" name="Rectangle 5">
                <a:extLst>
                  <a:ext uri="{FF2B5EF4-FFF2-40B4-BE49-F238E27FC236}">
                    <a16:creationId xmlns:a16="http://schemas.microsoft.com/office/drawing/2014/main" id="{1EB1274A-4FAB-5B41-13E9-085BEAD14F92}"/>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 name="AutoShape 8">
                <a:extLst>
                  <a:ext uri="{FF2B5EF4-FFF2-40B4-BE49-F238E27FC236}">
                    <a16:creationId xmlns:a16="http://schemas.microsoft.com/office/drawing/2014/main" id="{8C110EE0-11A2-15F7-B293-A5C2EF70747F}"/>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8" name="AutoShape 35">
            <a:extLst>
              <a:ext uri="{FF2B5EF4-FFF2-40B4-BE49-F238E27FC236}">
                <a16:creationId xmlns:a16="http://schemas.microsoft.com/office/drawing/2014/main" id="{CD5DC18B-5A78-21F0-77E6-7F6C1D876506}"/>
              </a:ext>
            </a:extLst>
          </p:cNvPr>
          <p:cNvSpPr>
            <a:spLocks noChangeArrowheads="1"/>
          </p:cNvSpPr>
          <p:nvPr/>
        </p:nvSpPr>
        <p:spPr bwMode="auto">
          <a:xfrm>
            <a:off x="228600" y="4316084"/>
            <a:ext cx="5791200" cy="914400"/>
          </a:xfrm>
          <a:prstGeom prst="wedgeRoundRectCallout">
            <a:avLst>
              <a:gd name="adj1" fmla="val -33324"/>
              <a:gd name="adj2" fmla="val 5564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Jeff designed a proof system that mirrors</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such a Davis-Putnam </a:t>
            </a:r>
            <a:r>
              <a:rPr kumimoji="0" lang="en-US" sz="2400" b="0" i="0" u="none" strike="noStrike" kern="1200" cap="none" spc="0" normalizeH="0" baseline="0" noProof="0">
                <a:ln>
                  <a:noFill/>
                </a:ln>
                <a:solidFill>
                  <a:srgbClr val="FFFFFF"/>
                </a:solidFill>
                <a:effectLst/>
                <a:uLnTx/>
                <a:uFillTx/>
                <a:latin typeface="Times New Roman" pitchFamily="18" charset="0"/>
                <a:ea typeface="+mn-ea"/>
                <a:cs typeface="+mn-cs"/>
              </a:rPr>
              <a:t>computation.</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397556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0">
                                            <p:txEl>
                                              <p:pRg st="1" end="1"/>
                                            </p:txEl>
                                          </p:spTgt>
                                        </p:tgtEl>
                                        <p:attrNameLst>
                                          <p:attrName>style.visibility</p:attrName>
                                        </p:attrNameLst>
                                      </p:cBhvr>
                                      <p:to>
                                        <p:strVal val="visible"/>
                                      </p:to>
                                    </p:set>
                                    <p:anim calcmode="lin" valueType="num">
                                      <p:cBhvr additive="base">
                                        <p:cTn id="15"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
                                            <p:txEl>
                                              <p:pRg st="2" end="2"/>
                                            </p:txEl>
                                          </p:spTgt>
                                        </p:tgtEl>
                                        <p:attrNameLst>
                                          <p:attrName>style.visibility</p:attrName>
                                        </p:attrNameLst>
                                      </p:cBhvr>
                                      <p:to>
                                        <p:strVal val="visible"/>
                                      </p:to>
                                    </p:set>
                                    <p:anim calcmode="lin" valueType="num">
                                      <p:cBhvr additive="base">
                                        <p:cTn id="1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0-#ppt_w/2"/>
                                          </p:val>
                                        </p:tav>
                                        <p:tav tm="100000">
                                          <p:val>
                                            <p:strVal val="#ppt_x"/>
                                          </p:val>
                                        </p:tav>
                                      </p:tavLst>
                                    </p:anim>
                                    <p:anim calcmode="lin" valueType="num">
                                      <p:cBhvr additive="base">
                                        <p:cTn id="26" dur="50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0-#ppt_w/2"/>
                                          </p:val>
                                        </p:tav>
                                        <p:tav tm="100000">
                                          <p:val>
                                            <p:strVal val="#ppt_x"/>
                                          </p:val>
                                        </p:tav>
                                      </p:tavLst>
                                    </p:anim>
                                    <p:anim calcmode="lin" valueType="num">
                                      <p:cBhvr additive="base">
                                        <p:cTn id="34" dur="500" fill="hold"/>
                                        <p:tgtEl>
                                          <p:spTgt spid="18"/>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500" fill="hold"/>
                                        <p:tgtEl>
                                          <p:spTgt spid="17"/>
                                        </p:tgtEl>
                                        <p:attrNameLst>
                                          <p:attrName>ppt_x</p:attrName>
                                        </p:attrNameLst>
                                      </p:cBhvr>
                                      <p:tavLst>
                                        <p:tav tm="0">
                                          <p:val>
                                            <p:strVal val="0-#ppt_w/2"/>
                                          </p:val>
                                        </p:tav>
                                        <p:tav tm="100000">
                                          <p:val>
                                            <p:strVal val="#ppt_x"/>
                                          </p:val>
                                        </p:tav>
                                      </p:tavLst>
                                    </p:anim>
                                    <p:anim calcmode="lin" valueType="num">
                                      <p:cBhvr additive="base">
                                        <p:cTn id="3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0-#ppt_w/2"/>
                                          </p:val>
                                        </p:tav>
                                        <p:tav tm="100000">
                                          <p:val>
                                            <p:strVal val="#ppt_x"/>
                                          </p:val>
                                        </p:tav>
                                      </p:tavLst>
                                    </p:anim>
                                    <p:anim calcmode="lin" valueType="num">
                                      <p:cBhvr additive="base">
                                        <p:cTn id="44" dur="500" fill="hold"/>
                                        <p:tgtEl>
                                          <p:spTgt spid="15"/>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500" fill="hold"/>
                                        <p:tgtEl>
                                          <p:spTgt spid="47"/>
                                        </p:tgtEl>
                                        <p:attrNameLst>
                                          <p:attrName>ppt_x</p:attrName>
                                        </p:attrNameLst>
                                      </p:cBhvr>
                                      <p:tavLst>
                                        <p:tav tm="0">
                                          <p:val>
                                            <p:strVal val="0-#ppt_w/2"/>
                                          </p:val>
                                        </p:tav>
                                        <p:tav tm="100000">
                                          <p:val>
                                            <p:strVal val="#ppt_x"/>
                                          </p:val>
                                        </p:tav>
                                      </p:tavLst>
                                    </p:anim>
                                    <p:anim calcmode="lin" valueType="num">
                                      <p:cBhvr additive="base">
                                        <p:cTn id="48" dur="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additive="base">
                                        <p:cTn id="51"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5">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50"/>
                                        </p:tgtEl>
                                        <p:attrNameLst>
                                          <p:attrName>style.visibility</p:attrName>
                                        </p:attrNameLst>
                                      </p:cBhvr>
                                      <p:to>
                                        <p:strVal val="visible"/>
                                      </p:to>
                                    </p:set>
                                    <p:anim calcmode="lin" valueType="num">
                                      <p:cBhvr additive="base">
                                        <p:cTn id="55" dur="500" fill="hold"/>
                                        <p:tgtEl>
                                          <p:spTgt spid="50"/>
                                        </p:tgtEl>
                                        <p:attrNameLst>
                                          <p:attrName>ppt_x</p:attrName>
                                        </p:attrNameLst>
                                      </p:cBhvr>
                                      <p:tavLst>
                                        <p:tav tm="0">
                                          <p:val>
                                            <p:strVal val="0-#ppt_w/2"/>
                                          </p:val>
                                        </p:tav>
                                        <p:tav tm="100000">
                                          <p:val>
                                            <p:strVal val="#ppt_x"/>
                                          </p:val>
                                        </p:tav>
                                      </p:tavLst>
                                    </p:anim>
                                    <p:anim calcmode="lin" valueType="num">
                                      <p:cBhvr additive="base">
                                        <p:cTn id="56"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500" fill="hold"/>
                                        <p:tgtEl>
                                          <p:spTgt spid="8"/>
                                        </p:tgtEl>
                                        <p:attrNameLst>
                                          <p:attrName>ppt_x</p:attrName>
                                        </p:attrNameLst>
                                      </p:cBhvr>
                                      <p:tavLst>
                                        <p:tav tm="0">
                                          <p:val>
                                            <p:strVal val="0-#ppt_w/2"/>
                                          </p:val>
                                        </p:tav>
                                        <p:tav tm="100000">
                                          <p:val>
                                            <p:strVal val="#ppt_x"/>
                                          </p:val>
                                        </p:tav>
                                      </p:tavLst>
                                    </p:anim>
                                    <p:anim calcmode="lin" valueType="num">
                                      <p:cBhvr additive="base">
                                        <p:cTn id="62" dur="500" fill="hold"/>
                                        <p:tgtEl>
                                          <p:spTgt spid="8"/>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additive="base">
                                        <p:cTn id="65" dur="500" fill="hold"/>
                                        <p:tgtEl>
                                          <p:spTgt spid="2"/>
                                        </p:tgtEl>
                                        <p:attrNameLst>
                                          <p:attrName>ppt_x</p:attrName>
                                        </p:attrNameLst>
                                      </p:cBhvr>
                                      <p:tavLst>
                                        <p:tav tm="0">
                                          <p:val>
                                            <p:strVal val="0-#ppt_w/2"/>
                                          </p:val>
                                        </p:tav>
                                        <p:tav tm="100000">
                                          <p:val>
                                            <p:strVal val="#ppt_x"/>
                                          </p:val>
                                        </p:tav>
                                      </p:tavLst>
                                    </p:anim>
                                    <p:anim calcmode="lin" valueType="num">
                                      <p:cBhvr additive="base">
                                        <p:cTn id="66"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7" grpId="0" animBg="1"/>
      <p:bldP spid="50" grpId="0"/>
      <p:bldP spid="8" grpId="0" animBg="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2">
            <a:extLst>
              <a:ext uri="{FF2B5EF4-FFF2-40B4-BE49-F238E27FC236}">
                <a16:creationId xmlns:a16="http://schemas.microsoft.com/office/drawing/2014/main" id="{9639E201-C96F-4EF9-B6D6-CDCC9CB6610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sp>
        <p:nvSpPr>
          <p:cNvPr id="88" name="Rectangle 2">
            <a:extLst>
              <a:ext uri="{FF2B5EF4-FFF2-40B4-BE49-F238E27FC236}">
                <a16:creationId xmlns:a16="http://schemas.microsoft.com/office/drawing/2014/main" id="{31CA52F5-78A3-4B15-9682-EAF8273574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5" name="Group 4"/>
          <p:cNvGrpSpPr/>
          <p:nvPr/>
        </p:nvGrpSpPr>
        <p:grpSpPr>
          <a:xfrm>
            <a:off x="1444883" y="2209800"/>
            <a:ext cx="6254234" cy="942361"/>
            <a:chOff x="883412" y="816730"/>
            <a:chExt cx="6254234" cy="942361"/>
          </a:xfrm>
        </p:grpSpPr>
        <p:sp>
          <p:nvSpPr>
            <p:cNvPr id="6" name="Text Box 21"/>
            <p:cNvSpPr txBox="1">
              <a:spLocks noChangeArrowheads="1"/>
            </p:cNvSpPr>
            <p:nvPr/>
          </p:nvSpPr>
          <p:spPr bwMode="auto">
            <a:xfrm>
              <a:off x="960955" y="831244"/>
              <a:ext cx="617669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7" name="AutoShape 8">
              <a:extLst>
                <a:ext uri="{FF2B5EF4-FFF2-40B4-BE49-F238E27FC236}">
                  <a16:creationId xmlns:a16="http://schemas.microsoft.com/office/drawing/2014/main" id="{175CF7DC-42B9-4A65-A9F8-F916DF5E9571}"/>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2" name="Group 1">
            <a:extLst>
              <a:ext uri="{FF2B5EF4-FFF2-40B4-BE49-F238E27FC236}">
                <a16:creationId xmlns:a16="http://schemas.microsoft.com/office/drawing/2014/main" id="{0958FB55-A4C2-278F-F58C-E20380285D0B}"/>
              </a:ext>
            </a:extLst>
          </p:cNvPr>
          <p:cNvGrpSpPr/>
          <p:nvPr/>
        </p:nvGrpSpPr>
        <p:grpSpPr>
          <a:xfrm>
            <a:off x="152400" y="5281570"/>
            <a:ext cx="9042400" cy="1447319"/>
            <a:chOff x="330200" y="3810481"/>
            <a:chExt cx="8715154" cy="1447319"/>
          </a:xfrm>
        </p:grpSpPr>
        <p:sp>
          <p:nvSpPr>
            <p:cNvPr id="3" name="Text Box 21">
              <a:extLst>
                <a:ext uri="{FF2B5EF4-FFF2-40B4-BE49-F238E27FC236}">
                  <a16:creationId xmlns:a16="http://schemas.microsoft.com/office/drawing/2014/main" id="{FE0034BA-175F-6473-62F2-5E7AD453AC0E}"/>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4" name="Text Box 21">
              <a:extLst>
                <a:ext uri="{FF2B5EF4-FFF2-40B4-BE49-F238E27FC236}">
                  <a16:creationId xmlns:a16="http://schemas.microsoft.com/office/drawing/2014/main" id="{8AEDD219-6CE7-A258-4197-3D72B9160CE2}"/>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1" name="Group 10">
              <a:extLst>
                <a:ext uri="{FF2B5EF4-FFF2-40B4-BE49-F238E27FC236}">
                  <a16:creationId xmlns:a16="http://schemas.microsoft.com/office/drawing/2014/main" id="{3723C26A-701B-C8EB-05DA-CB247C85B41C}"/>
                </a:ext>
              </a:extLst>
            </p:cNvPr>
            <p:cNvGrpSpPr/>
            <p:nvPr/>
          </p:nvGrpSpPr>
          <p:grpSpPr>
            <a:xfrm>
              <a:off x="330200" y="3810481"/>
              <a:ext cx="7442200" cy="1447319"/>
              <a:chOff x="330200" y="3751066"/>
              <a:chExt cx="7442200" cy="1447319"/>
            </a:xfrm>
          </p:grpSpPr>
          <p:sp>
            <p:nvSpPr>
              <p:cNvPr id="12" name="Rectangle 11">
                <a:extLst>
                  <a:ext uri="{FF2B5EF4-FFF2-40B4-BE49-F238E27FC236}">
                    <a16:creationId xmlns:a16="http://schemas.microsoft.com/office/drawing/2014/main" id="{2C249948-991F-99D5-4288-AB890A20D436}"/>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3" name="AutoShape 8">
                <a:extLst>
                  <a:ext uri="{FF2B5EF4-FFF2-40B4-BE49-F238E27FC236}">
                    <a16:creationId xmlns:a16="http://schemas.microsoft.com/office/drawing/2014/main" id="{2CDEF20A-BFC5-AFBC-3AEB-69433D5D49DE}"/>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grpSp>
        <p:nvGrpSpPr>
          <p:cNvPr id="14" name="Group 13">
            <a:extLst>
              <a:ext uri="{FF2B5EF4-FFF2-40B4-BE49-F238E27FC236}">
                <a16:creationId xmlns:a16="http://schemas.microsoft.com/office/drawing/2014/main" id="{E88F7E3E-FB95-B342-6FD8-2B80599681C4}"/>
              </a:ext>
            </a:extLst>
          </p:cNvPr>
          <p:cNvGrpSpPr/>
          <p:nvPr/>
        </p:nvGrpSpPr>
        <p:grpSpPr>
          <a:xfrm>
            <a:off x="6347004" y="4203628"/>
            <a:ext cx="2534106" cy="1560255"/>
            <a:chOff x="6118404" y="4770060"/>
            <a:chExt cx="2534106" cy="1560255"/>
          </a:xfrm>
        </p:grpSpPr>
        <p:grpSp>
          <p:nvGrpSpPr>
            <p:cNvPr id="15" name="Group 14">
              <a:extLst>
                <a:ext uri="{FF2B5EF4-FFF2-40B4-BE49-F238E27FC236}">
                  <a16:creationId xmlns:a16="http://schemas.microsoft.com/office/drawing/2014/main" id="{E8C70275-6EFC-D74E-BAD0-6CCD3BE5CDAA}"/>
                </a:ext>
              </a:extLst>
            </p:cNvPr>
            <p:cNvGrpSpPr/>
            <p:nvPr/>
          </p:nvGrpSpPr>
          <p:grpSpPr>
            <a:xfrm>
              <a:off x="6118404" y="4770060"/>
              <a:ext cx="2488328" cy="1554540"/>
              <a:chOff x="5947774" y="4572000"/>
              <a:chExt cx="2488328" cy="1554540"/>
            </a:xfrm>
          </p:grpSpPr>
          <p:grpSp>
            <p:nvGrpSpPr>
              <p:cNvPr id="17" name="Group 16">
                <a:extLst>
                  <a:ext uri="{FF2B5EF4-FFF2-40B4-BE49-F238E27FC236}">
                    <a16:creationId xmlns:a16="http://schemas.microsoft.com/office/drawing/2014/main" id="{32D076DF-FA71-46E1-9E6A-5B695125DE16}"/>
                  </a:ext>
                </a:extLst>
              </p:cNvPr>
              <p:cNvGrpSpPr/>
              <p:nvPr/>
            </p:nvGrpSpPr>
            <p:grpSpPr>
              <a:xfrm>
                <a:off x="5984445" y="5002233"/>
                <a:ext cx="1192952" cy="793432"/>
                <a:chOff x="3246225" y="2605088"/>
                <a:chExt cx="1192952" cy="793432"/>
              </a:xfrm>
            </p:grpSpPr>
            <p:sp>
              <p:nvSpPr>
                <p:cNvPr id="26" name="Oval 7">
                  <a:extLst>
                    <a:ext uri="{FF2B5EF4-FFF2-40B4-BE49-F238E27FC236}">
                      <a16:creationId xmlns:a16="http://schemas.microsoft.com/office/drawing/2014/main" id="{4DE21D06-286A-1859-C924-A42C1457DBA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7" name="AutoShape 8">
                  <a:extLst>
                    <a:ext uri="{FF2B5EF4-FFF2-40B4-BE49-F238E27FC236}">
                      <a16:creationId xmlns:a16="http://schemas.microsoft.com/office/drawing/2014/main" id="{EFE043D5-1B43-CE70-AB23-A0AC0DAF4C33}"/>
                    </a:ext>
                  </a:extLst>
                </p:cNvPr>
                <p:cNvCxnSpPr>
                  <a:cxnSpLocks noChangeShapeType="1"/>
                  <a:endCxn id="2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 name="Text Box 36">
                  <a:extLst>
                    <a:ext uri="{FF2B5EF4-FFF2-40B4-BE49-F238E27FC236}">
                      <a16:creationId xmlns:a16="http://schemas.microsoft.com/office/drawing/2014/main" id="{18B1669C-9D8D-7221-8F89-7A230F4CF1F6}"/>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18" name="Text Box 45">
                <a:extLst>
                  <a:ext uri="{FF2B5EF4-FFF2-40B4-BE49-F238E27FC236}">
                    <a16:creationId xmlns:a16="http://schemas.microsoft.com/office/drawing/2014/main" id="{DCFF3392-DE5D-B319-8DD8-A43D5FFA6B42}"/>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nvGrpSpPr>
              <p:cNvPr id="19" name="Group 18">
                <a:extLst>
                  <a:ext uri="{FF2B5EF4-FFF2-40B4-BE49-F238E27FC236}">
                    <a16:creationId xmlns:a16="http://schemas.microsoft.com/office/drawing/2014/main" id="{E2AAAA4C-ED1A-4711-1627-A57328D2C07B}"/>
                  </a:ext>
                </a:extLst>
              </p:cNvPr>
              <p:cNvGrpSpPr/>
              <p:nvPr/>
            </p:nvGrpSpPr>
            <p:grpSpPr>
              <a:xfrm>
                <a:off x="7177397" y="5008981"/>
                <a:ext cx="1258705" cy="807720"/>
                <a:chOff x="4277396" y="2185116"/>
                <a:chExt cx="1258705" cy="807720"/>
              </a:xfrm>
            </p:grpSpPr>
            <p:sp>
              <p:nvSpPr>
                <p:cNvPr id="23" name="Oval 21">
                  <a:extLst>
                    <a:ext uri="{FF2B5EF4-FFF2-40B4-BE49-F238E27FC236}">
                      <a16:creationId xmlns:a16="http://schemas.microsoft.com/office/drawing/2014/main" id="{3D96BA1A-CE17-7C5D-8621-57B9B0D200B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4" name="AutoShape 22">
                  <a:extLst>
                    <a:ext uri="{FF2B5EF4-FFF2-40B4-BE49-F238E27FC236}">
                      <a16:creationId xmlns:a16="http://schemas.microsoft.com/office/drawing/2014/main" id="{51A382FE-734A-EB82-752C-C838C5C0664F}"/>
                    </a:ext>
                  </a:extLst>
                </p:cNvPr>
                <p:cNvCxnSpPr>
                  <a:cxnSpLocks noChangeShapeType="1"/>
                  <a:endCxn id="23"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5" name="Text Box 37">
                  <a:extLst>
                    <a:ext uri="{FF2B5EF4-FFF2-40B4-BE49-F238E27FC236}">
                      <a16:creationId xmlns:a16="http://schemas.microsoft.com/office/drawing/2014/main" id="{F85BF205-7E3A-2BE4-0CDF-66B54BED554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0" name="Group 19">
                <a:extLst>
                  <a:ext uri="{FF2B5EF4-FFF2-40B4-BE49-F238E27FC236}">
                    <a16:creationId xmlns:a16="http://schemas.microsoft.com/office/drawing/2014/main" id="{798FD949-1CD5-7285-88C1-1BECFEA7D43C}"/>
                  </a:ext>
                </a:extLst>
              </p:cNvPr>
              <p:cNvGrpSpPr/>
              <p:nvPr/>
            </p:nvGrpSpPr>
            <p:grpSpPr>
              <a:xfrm>
                <a:off x="6843335" y="4572000"/>
                <a:ext cx="474962" cy="601850"/>
                <a:chOff x="3943334" y="1748135"/>
                <a:chExt cx="474962" cy="601850"/>
              </a:xfrm>
            </p:grpSpPr>
            <p:sp>
              <p:nvSpPr>
                <p:cNvPr id="21" name="Rectangle 35">
                  <a:extLst>
                    <a:ext uri="{FF2B5EF4-FFF2-40B4-BE49-F238E27FC236}">
                      <a16:creationId xmlns:a16="http://schemas.microsoft.com/office/drawing/2014/main" id="{B44FFF7F-052F-02A0-9E20-28D36CB5343C}"/>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2" name="Oval 6">
                  <a:extLst>
                    <a:ext uri="{FF2B5EF4-FFF2-40B4-BE49-F238E27FC236}">
                      <a16:creationId xmlns:a16="http://schemas.microsoft.com/office/drawing/2014/main" id="{1AF59685-F65A-B086-06F9-00B52E7A230F}"/>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6" name="Text Box 45">
              <a:extLst>
                <a:ext uri="{FF2B5EF4-FFF2-40B4-BE49-F238E27FC236}">
                  <a16:creationId xmlns:a16="http://schemas.microsoft.com/office/drawing/2014/main" id="{3040EC48-E54A-F0E6-7F78-6A915850D2B9}"/>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sp>
        <p:nvSpPr>
          <p:cNvPr id="29" name="Rectangle 28">
            <a:extLst>
              <a:ext uri="{FF2B5EF4-FFF2-40B4-BE49-F238E27FC236}">
                <a16:creationId xmlns:a16="http://schemas.microsoft.com/office/drawing/2014/main" id="{88E45BFD-B4A2-FEB6-2B2D-77B1FFD5529F}"/>
              </a:ext>
            </a:extLst>
          </p:cNvPr>
          <p:cNvSpPr/>
          <p:nvPr/>
        </p:nvSpPr>
        <p:spPr>
          <a:xfrm>
            <a:off x="7790630" y="3935083"/>
            <a:ext cx="1200970" cy="830997"/>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a:t>
            </a:r>
            <a:b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Putnam </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434543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1" name="Oval 30">
            <a:extLst>
              <a:ext uri="{FF2B5EF4-FFF2-40B4-BE49-F238E27FC236}">
                <a16:creationId xmlns:a16="http://schemas.microsoft.com/office/drawing/2014/main" id="{86D2D7B8-661D-4E18-B30E-DBFB34098B12}"/>
              </a:ext>
            </a:extLst>
          </p:cNvPr>
          <p:cNvSpPr/>
          <p:nvPr/>
        </p:nvSpPr>
        <p:spPr>
          <a:xfrm>
            <a:off x="2337611" y="2531412"/>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6" name="Oval 45">
            <a:extLst>
              <a:ext uri="{FF2B5EF4-FFF2-40B4-BE49-F238E27FC236}">
                <a16:creationId xmlns:a16="http://schemas.microsoft.com/office/drawing/2014/main" id="{5A23717C-0B18-4886-9C06-FD7F822CDAA1}"/>
              </a:ext>
            </a:extLst>
          </p:cNvPr>
          <p:cNvSpPr/>
          <p:nvPr/>
        </p:nvSpPr>
        <p:spPr>
          <a:xfrm>
            <a:off x="2336801" y="19177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7" name="Oval 46">
            <a:extLst>
              <a:ext uri="{FF2B5EF4-FFF2-40B4-BE49-F238E27FC236}">
                <a16:creationId xmlns:a16="http://schemas.microsoft.com/office/drawing/2014/main" id="{317E3584-B931-4C36-9B0F-F6DA4E1D9939}"/>
              </a:ext>
            </a:extLst>
          </p:cNvPr>
          <p:cNvSpPr/>
          <p:nvPr/>
        </p:nvSpPr>
        <p:spPr>
          <a:xfrm>
            <a:off x="2673610" y="22479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9" name="Oval 48">
            <a:extLst>
              <a:ext uri="{FF2B5EF4-FFF2-40B4-BE49-F238E27FC236}">
                <a16:creationId xmlns:a16="http://schemas.microsoft.com/office/drawing/2014/main" id="{D08A9611-071E-4B39-AFCB-FA8C7D5E0EDC}"/>
              </a:ext>
            </a:extLst>
          </p:cNvPr>
          <p:cNvSpPr/>
          <p:nvPr/>
        </p:nvSpPr>
        <p:spPr>
          <a:xfrm>
            <a:off x="2335989" y="1511300"/>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p:cNvSpPr/>
          <p:nvPr/>
        </p:nvSpPr>
        <p:spPr>
          <a:xfrm>
            <a:off x="6654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1" name="Rectangle 50"/>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52" name="AutoShape 35">
            <a:extLst>
              <a:ext uri="{FF2B5EF4-FFF2-40B4-BE49-F238E27FC236}">
                <a16:creationId xmlns:a16="http://schemas.microsoft.com/office/drawing/2014/main" id="{F109BA3C-56BF-491B-B387-EECF0525522C}"/>
              </a:ext>
            </a:extLst>
          </p:cNvPr>
          <p:cNvSpPr>
            <a:spLocks noChangeArrowheads="1"/>
          </p:cNvSpPr>
          <p:nvPr/>
        </p:nvSpPr>
        <p:spPr bwMode="auto">
          <a:xfrm>
            <a:off x="2299361" y="4173196"/>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 eggs or porridge</a:t>
            </a:r>
          </a:p>
          <a:p>
            <a:pPr eaLnBrk="1" hangingPunct="1">
              <a:spcBef>
                <a:spcPct val="0"/>
              </a:spcBef>
              <a:buNone/>
            </a:pPr>
            <a:r>
              <a:rPr lang="en-US" altLang="en-US" sz="2400" dirty="0">
                <a:solidFill>
                  <a:srgbClr val="FFFFFF"/>
                </a:solidFill>
                <a:sym typeface="Symbol" panose="05050102010706020507" pitchFamily="18" charset="2"/>
              </a:rPr>
              <a:t>               But not both!</a:t>
            </a:r>
          </a:p>
        </p:txBody>
      </p:sp>
      <p:pic>
        <p:nvPicPr>
          <p:cNvPr id="53" name="Picture 4" descr="Shoshana Bean Extends in Waitress Through July 7 | Broadway Direct">
            <a:extLst>
              <a:ext uri="{FF2B5EF4-FFF2-40B4-BE49-F238E27FC236}">
                <a16:creationId xmlns:a16="http://schemas.microsoft.com/office/drawing/2014/main" id="{22DEAAE6-4512-4624-9DF3-3B80C3F445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8639" y="4106151"/>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8" descr="How To Make The Absolute Best Scrambled Eggs - Belly Full">
            <a:extLst>
              <a:ext uri="{FF2B5EF4-FFF2-40B4-BE49-F238E27FC236}">
                <a16:creationId xmlns:a16="http://schemas.microsoft.com/office/drawing/2014/main" id="{D0ABA0EF-7E48-40F4-993B-285BC791AF4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739475" y="4138284"/>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 descr="Porridge - Wikipedia">
            <a:extLst>
              <a:ext uri="{FF2B5EF4-FFF2-40B4-BE49-F238E27FC236}">
                <a16:creationId xmlns:a16="http://schemas.microsoft.com/office/drawing/2014/main" id="{F4F1D476-1172-45F5-8091-5108B642884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32175" y="4189525"/>
            <a:ext cx="1311825" cy="8762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1603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0-#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0-#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500" fill="hold"/>
                                        <p:tgtEl>
                                          <p:spTgt spid="54"/>
                                        </p:tgtEl>
                                        <p:attrNameLst>
                                          <p:attrName>ppt_x</p:attrName>
                                        </p:attrNameLst>
                                      </p:cBhvr>
                                      <p:tavLst>
                                        <p:tav tm="0">
                                          <p:val>
                                            <p:strVal val="0-#ppt_w/2"/>
                                          </p:val>
                                        </p:tav>
                                        <p:tav tm="100000">
                                          <p:val>
                                            <p:strVal val="#ppt_x"/>
                                          </p:val>
                                        </p:tav>
                                      </p:tavLst>
                                    </p:anim>
                                    <p:anim calcmode="lin" valueType="num">
                                      <p:cBhvr additive="base">
                                        <p:cTn id="16" dur="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500" fill="hold"/>
                                        <p:tgtEl>
                                          <p:spTgt spid="55"/>
                                        </p:tgtEl>
                                        <p:attrNameLst>
                                          <p:attrName>ppt_x</p:attrName>
                                        </p:attrNameLst>
                                      </p:cBhvr>
                                      <p:tavLst>
                                        <p:tav tm="0">
                                          <p:val>
                                            <p:strVal val="0-#ppt_w/2"/>
                                          </p:val>
                                        </p:tav>
                                        <p:tav tm="100000">
                                          <p:val>
                                            <p:strVal val="#ppt_x"/>
                                          </p:val>
                                        </p:tav>
                                      </p:tavLst>
                                    </p:anim>
                                    <p:anim calcmode="lin" valueType="num">
                                      <p:cBhvr additive="base">
                                        <p:cTn id="20" dur="500" fill="hold"/>
                                        <p:tgtEl>
                                          <p:spTgt spid="55"/>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2">
                                            <p:txEl>
                                              <p:pRg st="0" end="0"/>
                                            </p:txEl>
                                          </p:spTgt>
                                        </p:tgtEl>
                                        <p:attrNameLst>
                                          <p:attrName>style.visibility</p:attrName>
                                        </p:attrNameLst>
                                      </p:cBhvr>
                                      <p:to>
                                        <p:strVal val="visible"/>
                                      </p:to>
                                    </p:set>
                                    <p:anim calcmode="lin" valueType="num">
                                      <p:cBhvr additive="base">
                                        <p:cTn id="23" dur="500" fill="hold"/>
                                        <p:tgtEl>
                                          <p:spTgt spid="5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2">
                                            <p:txEl>
                                              <p:pRg st="1" end="1"/>
                                            </p:txEl>
                                          </p:spTgt>
                                        </p:tgtEl>
                                        <p:attrNameLst>
                                          <p:attrName>style.visibility</p:attrName>
                                        </p:attrNameLst>
                                      </p:cBhvr>
                                      <p:to>
                                        <p:strVal val="visible"/>
                                      </p:to>
                                    </p:set>
                                    <p:anim calcmode="lin" valueType="num">
                                      <p:cBhvr additive="base">
                                        <p:cTn id="29" dur="500" fill="hold"/>
                                        <p:tgtEl>
                                          <p:spTgt spid="52">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500" fill="hold"/>
                                        <p:tgtEl>
                                          <p:spTgt spid="31"/>
                                        </p:tgtEl>
                                        <p:attrNameLst>
                                          <p:attrName>ppt_x</p:attrName>
                                        </p:attrNameLst>
                                      </p:cBhvr>
                                      <p:tavLst>
                                        <p:tav tm="0">
                                          <p:val>
                                            <p:strVal val="0-#ppt_w/2"/>
                                          </p:val>
                                        </p:tav>
                                        <p:tav tm="100000">
                                          <p:val>
                                            <p:strVal val="#ppt_x"/>
                                          </p:val>
                                        </p:tav>
                                      </p:tavLst>
                                    </p:anim>
                                    <p:anim calcmode="lin" valueType="num">
                                      <p:cBhvr additive="base">
                                        <p:cTn id="36" dur="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6">
                                            <p:txEl>
                                              <p:pRg st="1" end="1"/>
                                            </p:txEl>
                                          </p:spTgt>
                                        </p:tgtEl>
                                        <p:attrNameLst>
                                          <p:attrName>style.visibility</p:attrName>
                                        </p:attrNameLst>
                                      </p:cBhvr>
                                      <p:to>
                                        <p:strVal val="visible"/>
                                      </p:to>
                                    </p:set>
                                    <p:anim calcmode="lin" valueType="num">
                                      <p:cBhvr additive="base">
                                        <p:cTn id="39"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6">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500" fill="hold"/>
                                        <p:tgtEl>
                                          <p:spTgt spid="46"/>
                                        </p:tgtEl>
                                        <p:attrNameLst>
                                          <p:attrName>ppt_x</p:attrName>
                                        </p:attrNameLst>
                                      </p:cBhvr>
                                      <p:tavLst>
                                        <p:tav tm="0">
                                          <p:val>
                                            <p:strVal val="0-#ppt_w/2"/>
                                          </p:val>
                                        </p:tav>
                                        <p:tav tm="100000">
                                          <p:val>
                                            <p:strVal val="#ppt_x"/>
                                          </p:val>
                                        </p:tav>
                                      </p:tavLst>
                                    </p:anim>
                                    <p:anim calcmode="lin" valueType="num">
                                      <p:cBhvr additive="base">
                                        <p:cTn id="44" dur="500" fill="hold"/>
                                        <p:tgtEl>
                                          <p:spTgt spid="46"/>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500" fill="hold"/>
                                        <p:tgtEl>
                                          <p:spTgt spid="47"/>
                                        </p:tgtEl>
                                        <p:attrNameLst>
                                          <p:attrName>ppt_x</p:attrName>
                                        </p:attrNameLst>
                                      </p:cBhvr>
                                      <p:tavLst>
                                        <p:tav tm="0">
                                          <p:val>
                                            <p:strVal val="0-#ppt_w/2"/>
                                          </p:val>
                                        </p:tav>
                                        <p:tav tm="100000">
                                          <p:val>
                                            <p:strVal val="#ppt_x"/>
                                          </p:val>
                                        </p:tav>
                                      </p:tavLst>
                                    </p:anim>
                                    <p:anim calcmode="lin" valueType="num">
                                      <p:cBhvr additive="base">
                                        <p:cTn id="48" dur="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 calcmode="lin" valueType="num">
                                      <p:cBhvr additive="base">
                                        <p:cTn id="51" dur="500" fill="hold"/>
                                        <p:tgtEl>
                                          <p:spTgt spid="49"/>
                                        </p:tgtEl>
                                        <p:attrNameLst>
                                          <p:attrName>ppt_x</p:attrName>
                                        </p:attrNameLst>
                                      </p:cBhvr>
                                      <p:tavLst>
                                        <p:tav tm="0">
                                          <p:val>
                                            <p:strVal val="0-#ppt_w/2"/>
                                          </p:val>
                                        </p:tav>
                                        <p:tav tm="100000">
                                          <p:val>
                                            <p:strVal val="#ppt_x"/>
                                          </p:val>
                                        </p:tav>
                                      </p:tavLst>
                                    </p:anim>
                                    <p:anim calcmode="lin" valueType="num">
                                      <p:cBhvr additive="base">
                                        <p:cTn id="52" dur="500" fill="hold"/>
                                        <p:tgtEl>
                                          <p:spTgt spid="49"/>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0-#ppt_w/2"/>
                                          </p:val>
                                        </p:tav>
                                        <p:tav tm="100000">
                                          <p:val>
                                            <p:strVal val="#ppt_x"/>
                                          </p:val>
                                        </p:tav>
                                      </p:tavLst>
                                    </p:anim>
                                    <p:anim calcmode="lin" valueType="num">
                                      <p:cBhvr additive="base">
                                        <p:cTn id="56" dur="500" fill="hold"/>
                                        <p:tgtEl>
                                          <p:spTgt spid="17"/>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50"/>
                                        </p:tgtEl>
                                        <p:attrNameLst>
                                          <p:attrName>style.visibility</p:attrName>
                                        </p:attrNameLst>
                                      </p:cBhvr>
                                      <p:to>
                                        <p:strVal val="visible"/>
                                      </p:to>
                                    </p:set>
                                    <p:anim calcmode="lin" valueType="num">
                                      <p:cBhvr additive="base">
                                        <p:cTn id="59" dur="500" fill="hold"/>
                                        <p:tgtEl>
                                          <p:spTgt spid="50"/>
                                        </p:tgtEl>
                                        <p:attrNameLst>
                                          <p:attrName>ppt_x</p:attrName>
                                        </p:attrNameLst>
                                      </p:cBhvr>
                                      <p:tavLst>
                                        <p:tav tm="0">
                                          <p:val>
                                            <p:strVal val="0-#ppt_w/2"/>
                                          </p:val>
                                        </p:tav>
                                        <p:tav tm="100000">
                                          <p:val>
                                            <p:strVal val="#ppt_x"/>
                                          </p:val>
                                        </p:tav>
                                      </p:tavLst>
                                    </p:anim>
                                    <p:anim calcmode="lin" valueType="num">
                                      <p:cBhvr additive="base">
                                        <p:cTn id="60" dur="500" fill="hold"/>
                                        <p:tgtEl>
                                          <p:spTgt spid="50"/>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48"/>
                                        </p:tgtEl>
                                        <p:attrNameLst>
                                          <p:attrName>style.visibility</p:attrName>
                                        </p:attrNameLst>
                                      </p:cBhvr>
                                      <p:to>
                                        <p:strVal val="visible"/>
                                      </p:to>
                                    </p:set>
                                    <p:anim calcmode="lin" valueType="num">
                                      <p:cBhvr additive="base">
                                        <p:cTn id="63" dur="500" fill="hold"/>
                                        <p:tgtEl>
                                          <p:spTgt spid="48"/>
                                        </p:tgtEl>
                                        <p:attrNameLst>
                                          <p:attrName>ppt_x</p:attrName>
                                        </p:attrNameLst>
                                      </p:cBhvr>
                                      <p:tavLst>
                                        <p:tav tm="0">
                                          <p:val>
                                            <p:strVal val="0-#ppt_w/2"/>
                                          </p:val>
                                        </p:tav>
                                        <p:tav tm="100000">
                                          <p:val>
                                            <p:strVal val="#ppt_x"/>
                                          </p:val>
                                        </p:tav>
                                      </p:tavLst>
                                    </p:anim>
                                    <p:anim calcmode="lin" valueType="num">
                                      <p:cBhvr additive="base">
                                        <p:cTn id="64"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31" grpId="0" animBg="1"/>
      <p:bldP spid="46" grpId="0" animBg="1"/>
      <p:bldP spid="47" grpId="0" animBg="1"/>
      <p:bldP spid="49" grpId="0" animBg="1"/>
      <p:bldP spid="50" grpId="0"/>
      <p:bldP spid="52"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14800" y="3454758"/>
            <a:ext cx="481734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grpSp>
        <p:nvGrpSpPr>
          <p:cNvPr id="23" name="Group 22">
            <a:extLst>
              <a:ext uri="{FF2B5EF4-FFF2-40B4-BE49-F238E27FC236}">
                <a16:creationId xmlns:a16="http://schemas.microsoft.com/office/drawing/2014/main" id="{5F73C9E3-3B9F-48AB-A167-C328B10DB626}"/>
              </a:ext>
            </a:extLst>
          </p:cNvPr>
          <p:cNvGrpSpPr/>
          <p:nvPr/>
        </p:nvGrpSpPr>
        <p:grpSpPr>
          <a:xfrm>
            <a:off x="53100" y="685800"/>
            <a:ext cx="5541902" cy="461665"/>
            <a:chOff x="53100" y="685800"/>
            <a:chExt cx="5541902" cy="461665"/>
          </a:xfrm>
        </p:grpSpPr>
        <p:sp>
          <p:nvSpPr>
            <p:cNvPr id="24" name="Text Box 21">
              <a:extLst>
                <a:ext uri="{FF2B5EF4-FFF2-40B4-BE49-F238E27FC236}">
                  <a16:creationId xmlns:a16="http://schemas.microsoft.com/office/drawing/2014/main" id="{2B966D4B-98B1-4936-91DE-7EA41B0009E3}"/>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5" name="AutoShape 8">
              <a:extLst>
                <a:ext uri="{FF2B5EF4-FFF2-40B4-BE49-F238E27FC236}">
                  <a16:creationId xmlns:a16="http://schemas.microsoft.com/office/drawing/2014/main" id="{4956892B-6FD0-43B5-B3BA-DFBB0511E13F}"/>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26" name="AutoShape 8">
            <a:extLst>
              <a:ext uri="{FF2B5EF4-FFF2-40B4-BE49-F238E27FC236}">
                <a16:creationId xmlns:a16="http://schemas.microsoft.com/office/drawing/2014/main" id="{9D8689D2-AE9E-4830-A9F6-A336D94BFB03}"/>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p:cNvSpPr/>
          <p:nvPr/>
        </p:nvSpPr>
        <p:spPr>
          <a:xfrm>
            <a:off x="5745998" y="1295400"/>
            <a:ext cx="2178802" cy="1200329"/>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T</a:t>
            </a:r>
            <a:endParaRPr kumimoji="0" lang="en-US" altLang="en-US" sz="2400" b="0" i="0" u="none" strike="noStrike" kern="1200" cap="none" spc="0" normalizeH="0" baseline="-25000" noProof="0" dirty="0">
              <a:ln>
                <a:noFill/>
              </a:ln>
              <a:solidFill>
                <a:srgbClr val="FF00FF"/>
              </a:solidFill>
              <a:effectLst/>
              <a:uLnTx/>
              <a:uFillTx/>
              <a:latin typeface="Times New Roman" pitchFamily="18" charset="0"/>
              <a:ea typeface="+mn-ea"/>
              <a:cs typeface="+mn-cs"/>
            </a:endParaRPr>
          </a:p>
        </p:txBody>
      </p:sp>
      <p:sp>
        <p:nvSpPr>
          <p:cNvPr id="19" name="Text Box 21">
            <a:extLst>
              <a:ext uri="{FF2B5EF4-FFF2-40B4-BE49-F238E27FC236}">
                <a16:creationId xmlns:a16="http://schemas.microsoft.com/office/drawing/2014/main" id="{7DD1846C-CCFD-40DB-A67D-B713DC29A570}"/>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a:t>
            </a:r>
            <a:r>
              <a:rPr kumimoji="0" lang="en-US" altLang="en-US" sz="2400" b="0" i="0" u="none" strike="noStrike" kern="1200" cap="none" spc="0" normalizeH="0" baseline="0" noProof="0" dirty="0" err="1">
                <a:ln>
                  <a:noFill/>
                </a:ln>
                <a:solidFill>
                  <a:srgbClr val="FFFF00"/>
                </a:solidFill>
                <a:effectLst/>
                <a:uLnTx/>
                <a:uFillTx/>
                <a:latin typeface="Times New Roman" pitchFamily="18" charset="0"/>
                <a:ea typeface="+mn-ea"/>
                <a:cs typeface="Times New Roman" panose="02020603050405020304" pitchFamily="18" charset="0"/>
              </a:rPr>
              <a:t>Alg</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p:txBody>
      </p:sp>
      <p:grpSp>
        <p:nvGrpSpPr>
          <p:cNvPr id="18" name="Group 17">
            <a:extLst>
              <a:ext uri="{FF2B5EF4-FFF2-40B4-BE49-F238E27FC236}">
                <a16:creationId xmlns:a16="http://schemas.microsoft.com/office/drawing/2014/main" id="{FC4EABFB-665F-C199-A80C-51A0105B6155}"/>
              </a:ext>
            </a:extLst>
          </p:cNvPr>
          <p:cNvGrpSpPr/>
          <p:nvPr/>
        </p:nvGrpSpPr>
        <p:grpSpPr>
          <a:xfrm>
            <a:off x="152400" y="5281570"/>
            <a:ext cx="9042400" cy="1447319"/>
            <a:chOff x="330200" y="3810481"/>
            <a:chExt cx="8715154" cy="1447319"/>
          </a:xfrm>
        </p:grpSpPr>
        <p:sp>
          <p:nvSpPr>
            <p:cNvPr id="20" name="Text Box 21">
              <a:extLst>
                <a:ext uri="{FF2B5EF4-FFF2-40B4-BE49-F238E27FC236}">
                  <a16:creationId xmlns:a16="http://schemas.microsoft.com/office/drawing/2014/main" id="{46838889-4431-F8E8-9481-F1D62D52E6FF}"/>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1" name="Text Box 21">
              <a:extLst>
                <a:ext uri="{FF2B5EF4-FFF2-40B4-BE49-F238E27FC236}">
                  <a16:creationId xmlns:a16="http://schemas.microsoft.com/office/drawing/2014/main" id="{32375F8B-3CFC-CBC3-4DEA-A06BC99BE60E}"/>
                </a:ext>
              </a:extLst>
            </p:cNvPr>
            <p:cNvSpPr txBox="1">
              <a:spLocks noChangeArrowheads="1"/>
            </p:cNvSpPr>
            <p:nvPr/>
          </p:nvSpPr>
          <p:spPr bwMode="auto">
            <a:xfrm>
              <a:off x="494550" y="4121167"/>
              <a:ext cx="7277850" cy="1097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7" name="Group 26">
              <a:extLst>
                <a:ext uri="{FF2B5EF4-FFF2-40B4-BE49-F238E27FC236}">
                  <a16:creationId xmlns:a16="http://schemas.microsoft.com/office/drawing/2014/main" id="{1E5222BC-4C33-FF50-34A0-6AB5D550011E}"/>
                </a:ext>
              </a:extLst>
            </p:cNvPr>
            <p:cNvGrpSpPr/>
            <p:nvPr/>
          </p:nvGrpSpPr>
          <p:grpSpPr>
            <a:xfrm>
              <a:off x="330200" y="3810481"/>
              <a:ext cx="7442200" cy="1447319"/>
              <a:chOff x="330200" y="3751066"/>
              <a:chExt cx="7442200" cy="1447319"/>
            </a:xfrm>
          </p:grpSpPr>
          <p:sp>
            <p:nvSpPr>
              <p:cNvPr id="28" name="Rectangle 27">
                <a:extLst>
                  <a:ext uri="{FF2B5EF4-FFF2-40B4-BE49-F238E27FC236}">
                    <a16:creationId xmlns:a16="http://schemas.microsoft.com/office/drawing/2014/main" id="{C42F6952-C92A-1B20-DFA7-EAD5A6415D80}"/>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9" name="AutoShape 8">
                <a:extLst>
                  <a:ext uri="{FF2B5EF4-FFF2-40B4-BE49-F238E27FC236}">
                    <a16:creationId xmlns:a16="http://schemas.microsoft.com/office/drawing/2014/main" id="{8B075823-3902-FD3A-5C21-3404426C8E75}"/>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30" name="Rectangle 29">
            <a:extLst>
              <a:ext uri="{FF2B5EF4-FFF2-40B4-BE49-F238E27FC236}">
                <a16:creationId xmlns:a16="http://schemas.microsoft.com/office/drawing/2014/main" id="{333B4727-3BC4-6856-6C12-2E1311D01045}"/>
              </a:ext>
            </a:extLst>
          </p:cNvPr>
          <p:cNvSpPr/>
          <p:nvPr/>
        </p:nvSpPr>
        <p:spPr bwMode="auto">
          <a:xfrm>
            <a:off x="381000" y="5638800"/>
            <a:ext cx="40386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Rectangle 30">
            <a:extLst>
              <a:ext uri="{FF2B5EF4-FFF2-40B4-BE49-F238E27FC236}">
                <a16:creationId xmlns:a16="http://schemas.microsoft.com/office/drawing/2014/main" id="{7E004712-668E-8BD4-0527-0A0AC926E15E}"/>
              </a:ext>
            </a:extLst>
          </p:cNvPr>
          <p:cNvSpPr/>
          <p:nvPr/>
        </p:nvSpPr>
        <p:spPr bwMode="auto">
          <a:xfrm>
            <a:off x="381000" y="5929744"/>
            <a:ext cx="7315200" cy="471055"/>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1ED9519B-483D-E05B-91D7-3FF2019E98AE}"/>
              </a:ext>
            </a:extLst>
          </p:cNvPr>
          <p:cNvSpPr/>
          <p:nvPr/>
        </p:nvSpPr>
        <p:spPr bwMode="auto">
          <a:xfrm>
            <a:off x="381000" y="6400800"/>
            <a:ext cx="42672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222858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0-#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500" fill="hold"/>
                                        <p:tgtEl>
                                          <p:spTgt spid="94"/>
                                        </p:tgtEl>
                                        <p:attrNameLst>
                                          <p:attrName>ppt_x</p:attrName>
                                        </p:attrNameLst>
                                      </p:cBhvr>
                                      <p:tavLst>
                                        <p:tav tm="0">
                                          <p:val>
                                            <p:strVal val="0-#ppt_w/2"/>
                                          </p:val>
                                        </p:tav>
                                        <p:tav tm="100000">
                                          <p:val>
                                            <p:strVal val="#ppt_x"/>
                                          </p:val>
                                        </p:tav>
                                      </p:tavLst>
                                    </p:anim>
                                    <p:anim calcmode="lin" valueType="num">
                                      <p:cBhvr additive="base">
                                        <p:cTn id="12" dur="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94">
                                            <p:txEl>
                                              <p:pRg st="0" end="0"/>
                                            </p:txEl>
                                          </p:spTgt>
                                        </p:tgtEl>
                                        <p:attrNameLst>
                                          <p:attrName>style.visibility</p:attrName>
                                        </p:attrNameLst>
                                      </p:cBhvr>
                                      <p:to>
                                        <p:strVal val="visible"/>
                                      </p:to>
                                    </p:set>
                                    <p:anim calcmode="lin" valueType="num">
                                      <p:cBhvr additive="base">
                                        <p:cTn id="19" dur="500" fill="hold"/>
                                        <p:tgtEl>
                                          <p:spTgt spid="94">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4"/>
                                        </p:tgtEl>
                                        <p:attrNameLst>
                                          <p:attrName>style.visibility</p:attrName>
                                        </p:attrNameLst>
                                      </p:cBhvr>
                                      <p:to>
                                        <p:strVal val="visible"/>
                                      </p:to>
                                    </p:set>
                                    <p:anim calcmode="lin" valueType="num">
                                      <p:cBhvr additive="base">
                                        <p:cTn id="25" dur="500" fill="hold"/>
                                        <p:tgtEl>
                                          <p:spTgt spid="74"/>
                                        </p:tgtEl>
                                        <p:attrNameLst>
                                          <p:attrName>ppt_x</p:attrName>
                                        </p:attrNameLst>
                                      </p:cBhvr>
                                      <p:tavLst>
                                        <p:tav tm="0">
                                          <p:val>
                                            <p:strVal val="0-#ppt_w/2"/>
                                          </p:val>
                                        </p:tav>
                                        <p:tav tm="100000">
                                          <p:val>
                                            <p:strVal val="#ppt_x"/>
                                          </p:val>
                                        </p:tav>
                                      </p:tavLst>
                                    </p:anim>
                                    <p:anim calcmode="lin" valueType="num">
                                      <p:cBhvr additive="base">
                                        <p:cTn id="26" dur="500" fill="hold"/>
                                        <p:tgtEl>
                                          <p:spTgt spid="7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8"/>
                                        </p:tgtEl>
                                        <p:attrNameLst>
                                          <p:attrName>style.visibility</p:attrName>
                                        </p:attrNameLst>
                                      </p:cBhvr>
                                      <p:to>
                                        <p:strVal val="visible"/>
                                      </p:to>
                                    </p:set>
                                    <p:anim calcmode="lin" valueType="num">
                                      <p:cBhvr additive="base">
                                        <p:cTn id="29" dur="500" fill="hold"/>
                                        <p:tgtEl>
                                          <p:spTgt spid="78"/>
                                        </p:tgtEl>
                                        <p:attrNameLst>
                                          <p:attrName>ppt_x</p:attrName>
                                        </p:attrNameLst>
                                      </p:cBhvr>
                                      <p:tavLst>
                                        <p:tav tm="0">
                                          <p:val>
                                            <p:strVal val="0-#ppt_w/2"/>
                                          </p:val>
                                        </p:tav>
                                        <p:tav tm="100000">
                                          <p:val>
                                            <p:strVal val="#ppt_x"/>
                                          </p:val>
                                        </p:tav>
                                      </p:tavLst>
                                    </p:anim>
                                    <p:anim calcmode="lin" valueType="num">
                                      <p:cBhvr additive="base">
                                        <p:cTn id="30" dur="500" fill="hold"/>
                                        <p:tgtEl>
                                          <p:spTgt spid="78"/>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0-#ppt_w/2"/>
                                          </p:val>
                                        </p:tav>
                                        <p:tav tm="100000">
                                          <p:val>
                                            <p:strVal val="#ppt_x"/>
                                          </p:val>
                                        </p:tav>
                                      </p:tavLst>
                                    </p:anim>
                                    <p:anim calcmode="lin" valueType="num">
                                      <p:cBhvr additive="base">
                                        <p:cTn id="34"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4">
                                            <p:txEl>
                                              <p:pRg st="1" end="1"/>
                                            </p:txEl>
                                          </p:spTgt>
                                        </p:tgtEl>
                                        <p:attrNameLst>
                                          <p:attrName>style.visibility</p:attrName>
                                        </p:attrNameLst>
                                      </p:cBhvr>
                                      <p:to>
                                        <p:strVal val="visible"/>
                                      </p:to>
                                    </p:set>
                                    <p:anim calcmode="lin" valueType="num">
                                      <p:cBhvr additive="base">
                                        <p:cTn id="39" dur="500" fill="hold"/>
                                        <p:tgtEl>
                                          <p:spTgt spid="94">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4">
                                            <p:txEl>
                                              <p:pRg st="1" end="1"/>
                                            </p:txEl>
                                          </p:spTgt>
                                        </p:tgtEl>
                                        <p:attrNameLst>
                                          <p:attrName>ppt_y</p:attrName>
                                        </p:attrNameLst>
                                      </p:cBhvr>
                                      <p:tavLst>
                                        <p:tav tm="0">
                                          <p:val>
                                            <p:strVal val="#ppt_y"/>
                                          </p:val>
                                        </p:tav>
                                        <p:tav tm="100000">
                                          <p:val>
                                            <p:strVal val="#ppt_y"/>
                                          </p:val>
                                        </p:tav>
                                      </p:tavLst>
                                    </p:anim>
                                  </p:childTnLst>
                                </p:cTn>
                              </p:par>
                              <p:par>
                                <p:cTn id="41" presetID="2" presetClass="exit" presetSubtype="2" fill="hold" grpId="0" nodeType="withEffect">
                                  <p:stCondLst>
                                    <p:cond delay="0"/>
                                  </p:stCondLst>
                                  <p:childTnLst>
                                    <p:anim calcmode="lin" valueType="num">
                                      <p:cBhvr additive="base">
                                        <p:cTn id="42" dur="500"/>
                                        <p:tgtEl>
                                          <p:spTgt spid="30"/>
                                        </p:tgtEl>
                                        <p:attrNameLst>
                                          <p:attrName>ppt_x</p:attrName>
                                        </p:attrNameLst>
                                      </p:cBhvr>
                                      <p:tavLst>
                                        <p:tav tm="0">
                                          <p:val>
                                            <p:strVal val="ppt_x"/>
                                          </p:val>
                                        </p:tav>
                                        <p:tav tm="100000">
                                          <p:val>
                                            <p:strVal val="1+ppt_w/2"/>
                                          </p:val>
                                        </p:tav>
                                      </p:tavLst>
                                    </p:anim>
                                    <p:anim calcmode="lin" valueType="num">
                                      <p:cBhvr additive="base">
                                        <p:cTn id="43" dur="500"/>
                                        <p:tgtEl>
                                          <p:spTgt spid="30"/>
                                        </p:tgtEl>
                                        <p:attrNameLst>
                                          <p:attrName>ppt_y</p:attrName>
                                        </p:attrNameLst>
                                      </p:cBhvr>
                                      <p:tavLst>
                                        <p:tav tm="0">
                                          <p:val>
                                            <p:strVal val="ppt_y"/>
                                          </p:val>
                                        </p:tav>
                                        <p:tav tm="100000">
                                          <p:val>
                                            <p:strVal val="ppt_y"/>
                                          </p:val>
                                        </p:tav>
                                      </p:tavLst>
                                    </p:anim>
                                    <p:set>
                                      <p:cBhvr>
                                        <p:cTn id="44" dur="1" fill="hold">
                                          <p:stCondLst>
                                            <p:cond delay="499"/>
                                          </p:stCondLst>
                                        </p:cTn>
                                        <p:tgtEl>
                                          <p:spTgt spid="30"/>
                                        </p:tgtEl>
                                        <p:attrNameLst>
                                          <p:attrName>style.visibility</p:attrName>
                                        </p:attrNameLst>
                                      </p:cBhvr>
                                      <p:to>
                                        <p:strVal val="hidden"/>
                                      </p:to>
                                    </p:set>
                                  </p:childTnLst>
                                </p:cTn>
                              </p:par>
                              <p:par>
                                <p:cTn id="45" presetID="2" presetClass="exit" presetSubtype="2" fill="hold" grpId="0" nodeType="withEffect">
                                  <p:stCondLst>
                                    <p:cond delay="0"/>
                                  </p:stCondLst>
                                  <p:childTnLst>
                                    <p:anim calcmode="lin" valueType="num">
                                      <p:cBhvr additive="base">
                                        <p:cTn id="46" dur="500"/>
                                        <p:tgtEl>
                                          <p:spTgt spid="32"/>
                                        </p:tgtEl>
                                        <p:attrNameLst>
                                          <p:attrName>ppt_x</p:attrName>
                                        </p:attrNameLst>
                                      </p:cBhvr>
                                      <p:tavLst>
                                        <p:tav tm="0">
                                          <p:val>
                                            <p:strVal val="ppt_x"/>
                                          </p:val>
                                        </p:tav>
                                        <p:tav tm="100000">
                                          <p:val>
                                            <p:strVal val="1+ppt_w/2"/>
                                          </p:val>
                                        </p:tav>
                                      </p:tavLst>
                                    </p:anim>
                                    <p:anim calcmode="lin" valueType="num">
                                      <p:cBhvr additive="base">
                                        <p:cTn id="47" dur="500"/>
                                        <p:tgtEl>
                                          <p:spTgt spid="32"/>
                                        </p:tgtEl>
                                        <p:attrNameLst>
                                          <p:attrName>ppt_y</p:attrName>
                                        </p:attrNameLst>
                                      </p:cBhvr>
                                      <p:tavLst>
                                        <p:tav tm="0">
                                          <p:val>
                                            <p:strVal val="ppt_y"/>
                                          </p:val>
                                        </p:tav>
                                        <p:tav tm="100000">
                                          <p:val>
                                            <p:strVal val="ppt_y"/>
                                          </p:val>
                                        </p:tav>
                                      </p:tavLst>
                                    </p:anim>
                                    <p:set>
                                      <p:cBhvr>
                                        <p:cTn id="48" dur="1" fill="hold">
                                          <p:stCondLst>
                                            <p:cond delay="499"/>
                                          </p:stCondLst>
                                        </p:cTn>
                                        <p:tgtEl>
                                          <p:spTgt spid="32"/>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22"/>
                                        </p:tgtEl>
                                        <p:attrNameLst>
                                          <p:attrName>style.visibility</p:attrName>
                                        </p:attrNameLst>
                                      </p:cBhvr>
                                      <p:to>
                                        <p:strVal val="visible"/>
                                      </p:to>
                                    </p:set>
                                    <p:anim calcmode="lin" valueType="num">
                                      <p:cBhvr additive="base">
                                        <p:cTn id="53" dur="500" fill="hold"/>
                                        <p:tgtEl>
                                          <p:spTgt spid="22"/>
                                        </p:tgtEl>
                                        <p:attrNameLst>
                                          <p:attrName>ppt_x</p:attrName>
                                        </p:attrNameLst>
                                      </p:cBhvr>
                                      <p:tavLst>
                                        <p:tav tm="0">
                                          <p:val>
                                            <p:strVal val="0-#ppt_w/2"/>
                                          </p:val>
                                        </p:tav>
                                        <p:tav tm="100000">
                                          <p:val>
                                            <p:strVal val="#ppt_x"/>
                                          </p:val>
                                        </p:tav>
                                      </p:tavLst>
                                    </p:anim>
                                    <p:anim calcmode="lin" valueType="num">
                                      <p:cBhvr additive="base">
                                        <p:cTn id="54" dur="500" fill="hold"/>
                                        <p:tgtEl>
                                          <p:spTgt spid="22"/>
                                        </p:tgtEl>
                                        <p:attrNameLst>
                                          <p:attrName>ppt_y</p:attrName>
                                        </p:attrNameLst>
                                      </p:cBhvr>
                                      <p:tavLst>
                                        <p:tav tm="0">
                                          <p:val>
                                            <p:strVal val="#ppt_y"/>
                                          </p:val>
                                        </p:tav>
                                        <p:tav tm="100000">
                                          <p:val>
                                            <p:strVal val="#ppt_y"/>
                                          </p:val>
                                        </p:tav>
                                      </p:tavLst>
                                    </p:anim>
                                  </p:childTnLst>
                                </p:cTn>
                              </p:par>
                              <p:par>
                                <p:cTn id="55" presetID="1" presetClass="entr" presetSubtype="0" fill="hold" grpId="1" nodeType="withEffect">
                                  <p:stCondLst>
                                    <p:cond delay="0"/>
                                  </p:stCondLst>
                                  <p:childTnLst>
                                    <p:set>
                                      <p:cBhvr>
                                        <p:cTn id="56" dur="1" fill="hold">
                                          <p:stCondLst>
                                            <p:cond delay="0"/>
                                          </p:stCondLst>
                                        </p:cTn>
                                        <p:tgtEl>
                                          <p:spTgt spid="30"/>
                                        </p:tgtEl>
                                        <p:attrNameLst>
                                          <p:attrName>style.visibility</p:attrName>
                                        </p:attrNameLst>
                                      </p:cBhvr>
                                      <p:to>
                                        <p:strVal val="visible"/>
                                      </p:to>
                                    </p:set>
                                  </p:childTnLst>
                                </p:cTn>
                              </p:par>
                              <p:par>
                                <p:cTn id="57" presetID="1" presetClass="entr" presetSubtype="0" fill="hold" grpId="1" nodeType="withEffect">
                                  <p:stCondLst>
                                    <p:cond delay="0"/>
                                  </p:stCondLst>
                                  <p:childTnLst>
                                    <p:set>
                                      <p:cBhvr>
                                        <p:cTn id="58" dur="1" fill="hold">
                                          <p:stCondLst>
                                            <p:cond delay="0"/>
                                          </p:stCondLst>
                                        </p:cTn>
                                        <p:tgtEl>
                                          <p:spTgt spid="32"/>
                                        </p:tgtEl>
                                        <p:attrNameLst>
                                          <p:attrName>style.visibility</p:attrName>
                                        </p:attrNameLst>
                                      </p:cBhvr>
                                      <p:to>
                                        <p:strVal val="visible"/>
                                      </p:to>
                                    </p:set>
                                  </p:childTnLst>
                                </p:cTn>
                              </p:par>
                              <p:par>
                                <p:cTn id="59" presetID="2" presetClass="entr" presetSubtype="8" fill="hold" grpId="0" nodeType="withEffect">
                                  <p:stCondLst>
                                    <p:cond delay="0"/>
                                  </p:stCondLst>
                                  <p:childTnLst>
                                    <p:set>
                                      <p:cBhvr>
                                        <p:cTn id="60" dur="1" fill="hold">
                                          <p:stCondLst>
                                            <p:cond delay="0"/>
                                          </p:stCondLst>
                                        </p:cTn>
                                        <p:tgtEl>
                                          <p:spTgt spid="73"/>
                                        </p:tgtEl>
                                        <p:attrNameLst>
                                          <p:attrName>style.visibility</p:attrName>
                                        </p:attrNameLst>
                                      </p:cBhvr>
                                      <p:to>
                                        <p:strVal val="visible"/>
                                      </p:to>
                                    </p:set>
                                    <p:anim calcmode="lin" valueType="num">
                                      <p:cBhvr additive="base">
                                        <p:cTn id="61" dur="500" fill="hold"/>
                                        <p:tgtEl>
                                          <p:spTgt spid="73"/>
                                        </p:tgtEl>
                                        <p:attrNameLst>
                                          <p:attrName>ppt_x</p:attrName>
                                        </p:attrNameLst>
                                      </p:cBhvr>
                                      <p:tavLst>
                                        <p:tav tm="0">
                                          <p:val>
                                            <p:strVal val="0-#ppt_w/2"/>
                                          </p:val>
                                        </p:tav>
                                        <p:tav tm="100000">
                                          <p:val>
                                            <p:strVal val="#ppt_x"/>
                                          </p:val>
                                        </p:tav>
                                      </p:tavLst>
                                    </p:anim>
                                    <p:anim calcmode="lin" valueType="num">
                                      <p:cBhvr additive="base">
                                        <p:cTn id="6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94">
                                            <p:txEl>
                                              <p:pRg st="2" end="2"/>
                                            </p:txEl>
                                          </p:spTgt>
                                        </p:tgtEl>
                                        <p:attrNameLst>
                                          <p:attrName>style.visibility</p:attrName>
                                        </p:attrNameLst>
                                      </p:cBhvr>
                                      <p:to>
                                        <p:strVal val="visible"/>
                                      </p:to>
                                    </p:set>
                                    <p:anim calcmode="lin" valueType="num">
                                      <p:cBhvr additive="base">
                                        <p:cTn id="67"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94">
                                            <p:txEl>
                                              <p:pRg st="2" end="2"/>
                                            </p:txEl>
                                          </p:spTgt>
                                        </p:tgtEl>
                                        <p:attrNameLst>
                                          <p:attrName>ppt_y</p:attrName>
                                        </p:attrNameLst>
                                      </p:cBhvr>
                                      <p:tavLst>
                                        <p:tav tm="0">
                                          <p:val>
                                            <p:strVal val="#ppt_y"/>
                                          </p:val>
                                        </p:tav>
                                        <p:tav tm="100000">
                                          <p:val>
                                            <p:strVal val="#ppt_y"/>
                                          </p:val>
                                        </p:tav>
                                      </p:tavLst>
                                    </p:anim>
                                  </p:childTnLst>
                                </p:cTn>
                              </p:par>
                              <p:par>
                                <p:cTn id="69" presetID="2" presetClass="exit" presetSubtype="2" fill="hold" grpId="0" nodeType="withEffect">
                                  <p:stCondLst>
                                    <p:cond delay="0"/>
                                  </p:stCondLst>
                                  <p:childTnLst>
                                    <p:anim calcmode="lin" valueType="num">
                                      <p:cBhvr additive="base">
                                        <p:cTn id="70" dur="500"/>
                                        <p:tgtEl>
                                          <p:spTgt spid="31"/>
                                        </p:tgtEl>
                                        <p:attrNameLst>
                                          <p:attrName>ppt_x</p:attrName>
                                        </p:attrNameLst>
                                      </p:cBhvr>
                                      <p:tavLst>
                                        <p:tav tm="0">
                                          <p:val>
                                            <p:strVal val="ppt_x"/>
                                          </p:val>
                                        </p:tav>
                                        <p:tav tm="100000">
                                          <p:val>
                                            <p:strVal val="1+ppt_w/2"/>
                                          </p:val>
                                        </p:tav>
                                      </p:tavLst>
                                    </p:anim>
                                    <p:anim calcmode="lin" valueType="num">
                                      <p:cBhvr additive="base">
                                        <p:cTn id="71" dur="500"/>
                                        <p:tgtEl>
                                          <p:spTgt spid="31"/>
                                        </p:tgtEl>
                                        <p:attrNameLst>
                                          <p:attrName>ppt_y</p:attrName>
                                        </p:attrNameLst>
                                      </p:cBhvr>
                                      <p:tavLst>
                                        <p:tav tm="0">
                                          <p:val>
                                            <p:strVal val="ppt_y"/>
                                          </p:val>
                                        </p:tav>
                                        <p:tav tm="100000">
                                          <p:val>
                                            <p:strVal val="ppt_y"/>
                                          </p:val>
                                        </p:tav>
                                      </p:tavLst>
                                    </p:anim>
                                    <p:set>
                                      <p:cBhvr>
                                        <p:cTn id="72" dur="1" fill="hold">
                                          <p:stCondLst>
                                            <p:cond delay="499"/>
                                          </p:stCondLst>
                                        </p:cTn>
                                        <p:tgtEl>
                                          <p:spTgt spid="31"/>
                                        </p:tgtEl>
                                        <p:attrNameLst>
                                          <p:attrName>style.visibility</p:attrName>
                                        </p:attrNameLst>
                                      </p:cBhvr>
                                      <p:to>
                                        <p:strVal val="hidden"/>
                                      </p:to>
                                    </p:set>
                                  </p:childTnLst>
                                </p:cTn>
                              </p:par>
                              <p:par>
                                <p:cTn id="73" presetID="2" presetClass="entr" presetSubtype="8" fill="hold" grpId="0" nodeType="withEffect">
                                  <p:stCondLst>
                                    <p:cond delay="0"/>
                                  </p:stCondLst>
                                  <p:childTnLst>
                                    <p:set>
                                      <p:cBhvr>
                                        <p:cTn id="74" dur="1" fill="hold">
                                          <p:stCondLst>
                                            <p:cond delay="0"/>
                                          </p:stCondLst>
                                        </p:cTn>
                                        <p:tgtEl>
                                          <p:spTgt spid="95"/>
                                        </p:tgtEl>
                                        <p:attrNameLst>
                                          <p:attrName>style.visibility</p:attrName>
                                        </p:attrNameLst>
                                      </p:cBhvr>
                                      <p:to>
                                        <p:strVal val="visible"/>
                                      </p:to>
                                    </p:set>
                                    <p:anim calcmode="lin" valueType="num">
                                      <p:cBhvr additive="base">
                                        <p:cTn id="75" dur="500" fill="hold"/>
                                        <p:tgtEl>
                                          <p:spTgt spid="95"/>
                                        </p:tgtEl>
                                        <p:attrNameLst>
                                          <p:attrName>ppt_x</p:attrName>
                                        </p:attrNameLst>
                                      </p:cBhvr>
                                      <p:tavLst>
                                        <p:tav tm="0">
                                          <p:val>
                                            <p:strVal val="0-#ppt_w/2"/>
                                          </p:val>
                                        </p:tav>
                                        <p:tav tm="100000">
                                          <p:val>
                                            <p:strVal val="#ppt_x"/>
                                          </p:val>
                                        </p:tav>
                                      </p:tavLst>
                                    </p:anim>
                                    <p:anim calcmode="lin" valueType="num">
                                      <p:cBhvr additive="base">
                                        <p:cTn id="76" dur="500" fill="hold"/>
                                        <p:tgtEl>
                                          <p:spTgt spid="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94" grpId="0"/>
      <p:bldP spid="95" grpId="0"/>
      <p:bldP spid="26" grpId="0" animBg="1"/>
      <p:bldP spid="22" grpId="0"/>
      <p:bldP spid="19" grpId="0"/>
      <p:bldP spid="30" grpId="0" animBg="1"/>
      <p:bldP spid="30" grpId="1" animBg="1"/>
      <p:bldP spid="31" grpId="0" animBg="1"/>
      <p:bldP spid="32" grpId="0" animBg="1"/>
      <p:bldP spid="32" grpId="1"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25103" y="3469620"/>
            <a:ext cx="5182829"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p>
        </p:txBody>
      </p:sp>
      <p:grpSp>
        <p:nvGrpSpPr>
          <p:cNvPr id="37" name="Group 36">
            <a:extLst>
              <a:ext uri="{FF2B5EF4-FFF2-40B4-BE49-F238E27FC236}">
                <a16:creationId xmlns:a16="http://schemas.microsoft.com/office/drawing/2014/main" id="{D8FC1FD0-C058-4FE7-9895-728FFEF8B8A6}"/>
              </a:ext>
            </a:extLst>
          </p:cNvPr>
          <p:cNvGrpSpPr/>
          <p:nvPr/>
        </p:nvGrpSpPr>
        <p:grpSpPr>
          <a:xfrm>
            <a:off x="53100" y="685800"/>
            <a:ext cx="5541902" cy="461665"/>
            <a:chOff x="53100" y="685800"/>
            <a:chExt cx="5541902" cy="461665"/>
          </a:xfrm>
        </p:grpSpPr>
        <p:sp>
          <p:nvSpPr>
            <p:cNvPr id="38" name="Text Box 21">
              <a:extLst>
                <a:ext uri="{FF2B5EF4-FFF2-40B4-BE49-F238E27FC236}">
                  <a16:creationId xmlns:a16="http://schemas.microsoft.com/office/drawing/2014/main" id="{4395F488-8558-4395-A068-573E80C8BA9D}"/>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AutoShape 8">
              <a:extLst>
                <a:ext uri="{FF2B5EF4-FFF2-40B4-BE49-F238E27FC236}">
                  <a16:creationId xmlns:a16="http://schemas.microsoft.com/office/drawing/2014/main" id="{06BFA7F0-11E0-4099-8450-7B811A90F6C8}"/>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2" name="AutoShape 8">
            <a:extLst>
              <a:ext uri="{FF2B5EF4-FFF2-40B4-BE49-F238E27FC236}">
                <a16:creationId xmlns:a16="http://schemas.microsoft.com/office/drawing/2014/main" id="{DF79C302-0A85-409C-A7E2-B72F6B0146D1}"/>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0" name="Rectangle 39"/>
          <p:cNvSpPr/>
          <p:nvPr/>
        </p:nvSpPr>
        <p:spPr>
          <a:xfrm>
            <a:off x="5743800" y="1295400"/>
            <a:ext cx="2257349" cy="156966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T</a:t>
            </a:r>
            <a:endParaRPr kumimoji="0" lang="en-US" altLang="en-US" sz="2400" b="0" i="0" u="none" strike="noStrike" kern="1200" cap="none" spc="0" normalizeH="0" baseline="-25000" noProof="0" dirty="0">
              <a:ln>
                <a:noFill/>
              </a:ln>
              <a:solidFill>
                <a:srgbClr val="FF00FF"/>
              </a:solidFill>
              <a:effectLst/>
              <a:uLnTx/>
              <a:uFillTx/>
              <a:latin typeface="Times New Roman" pitchFamily="18" charset="0"/>
              <a:ea typeface="+mn-ea"/>
              <a:cs typeface="+mn-cs"/>
            </a:endParaRPr>
          </a:p>
        </p:txBody>
      </p:sp>
      <p:sp>
        <p:nvSpPr>
          <p:cNvPr id="29" name="Text Box 21">
            <a:extLst>
              <a:ext uri="{FF2B5EF4-FFF2-40B4-BE49-F238E27FC236}">
                <a16:creationId xmlns:a16="http://schemas.microsoft.com/office/drawing/2014/main" id="{9761A25C-B23B-4BFB-875B-B14BCD150BA0}"/>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a:t>
            </a:r>
            <a:r>
              <a:rPr kumimoji="0" lang="en-US" altLang="en-US" sz="2400" b="0" i="0" u="none" strike="noStrike" kern="1200" cap="none" spc="0" normalizeH="0" baseline="0" noProof="0" dirty="0" err="1">
                <a:ln>
                  <a:noFill/>
                </a:ln>
                <a:solidFill>
                  <a:srgbClr val="FFFF00"/>
                </a:solidFill>
                <a:effectLst/>
                <a:uLnTx/>
                <a:uFillTx/>
                <a:latin typeface="Times New Roman" pitchFamily="18" charset="0"/>
                <a:ea typeface="+mn-ea"/>
                <a:cs typeface="Times New Roman" panose="02020603050405020304" pitchFamily="18" charset="0"/>
              </a:rPr>
              <a:t>Alg</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p:txBody>
      </p:sp>
    </p:spTree>
    <p:extLst>
      <p:ext uri="{BB962C8B-B14F-4D97-AF65-F5344CB8AC3E}">
        <p14:creationId xmlns:p14="http://schemas.microsoft.com/office/powerpoint/2010/main" val="2556088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0-#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0-#ppt_w/2"/>
                                          </p:val>
                                        </p:tav>
                                        <p:tav tm="100000">
                                          <p:val>
                                            <p:strVal val="#ppt_x"/>
                                          </p:val>
                                        </p:tav>
                                      </p:tavLst>
                                    </p:anim>
                                    <p:anim calcmode="lin" valueType="num">
                                      <p:cBhvr additive="base">
                                        <p:cTn id="12" dur="500" fill="hold"/>
                                        <p:tgtEl>
                                          <p:spTgt spid="69"/>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500" fill="hold"/>
                                        <p:tgtEl>
                                          <p:spTgt spid="81"/>
                                        </p:tgtEl>
                                        <p:attrNameLst>
                                          <p:attrName>ppt_x</p:attrName>
                                        </p:attrNameLst>
                                      </p:cBhvr>
                                      <p:tavLst>
                                        <p:tav tm="0">
                                          <p:val>
                                            <p:strVal val="0-#ppt_w/2"/>
                                          </p:val>
                                        </p:tav>
                                        <p:tav tm="100000">
                                          <p:val>
                                            <p:strVal val="#ppt_x"/>
                                          </p:val>
                                        </p:tav>
                                      </p:tavLst>
                                    </p:anim>
                                    <p:anim calcmode="lin" valueType="num">
                                      <p:cBhvr additive="base">
                                        <p:cTn id="16" dur="500" fill="hold"/>
                                        <p:tgtEl>
                                          <p:spTgt spid="81"/>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0">
                                            <p:txEl>
                                              <p:pRg st="1" end="1"/>
                                            </p:txEl>
                                          </p:spTgt>
                                        </p:tgtEl>
                                        <p:attrNameLst>
                                          <p:attrName>style.visibility</p:attrName>
                                        </p:attrNameLst>
                                      </p:cBhvr>
                                      <p:to>
                                        <p:strVal val="visible"/>
                                      </p:to>
                                    </p:set>
                                    <p:anim calcmode="lin" valueType="num">
                                      <p:cBhvr additive="base">
                                        <p:cTn id="19"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0">
                                            <p:txEl>
                                              <p:pRg st="2" end="2"/>
                                            </p:txEl>
                                          </p:spTgt>
                                        </p:tgtEl>
                                        <p:attrNameLst>
                                          <p:attrName>style.visibility</p:attrName>
                                        </p:attrNameLst>
                                      </p:cBhvr>
                                      <p:to>
                                        <p:strVal val="visible"/>
                                      </p:to>
                                    </p:set>
                                    <p:anim calcmode="lin" valueType="num">
                                      <p:cBhvr additive="base">
                                        <p:cTn id="23"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40">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0">
                                            <p:txEl>
                                              <p:pRg st="3" end="3"/>
                                            </p:txEl>
                                          </p:spTgt>
                                        </p:tgtEl>
                                        <p:attrNameLst>
                                          <p:attrName>style.visibility</p:attrName>
                                        </p:attrNameLst>
                                      </p:cBhvr>
                                      <p:to>
                                        <p:strVal val="visible"/>
                                      </p:to>
                                    </p:set>
                                    <p:anim calcmode="lin" valueType="num">
                                      <p:cBhvr additive="base">
                                        <p:cTn id="27"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6"/>
                                        </p:tgtEl>
                                        <p:attrNameLst>
                                          <p:attrName>style.visibility</p:attrName>
                                        </p:attrNameLst>
                                      </p:cBhvr>
                                      <p:to>
                                        <p:strVal val="visible"/>
                                      </p:to>
                                    </p:set>
                                    <p:anim calcmode="lin" valueType="num">
                                      <p:cBhvr additive="base">
                                        <p:cTn id="31" dur="500" fill="hold"/>
                                        <p:tgtEl>
                                          <p:spTgt spid="86"/>
                                        </p:tgtEl>
                                        <p:attrNameLst>
                                          <p:attrName>ppt_x</p:attrName>
                                        </p:attrNameLst>
                                      </p:cBhvr>
                                      <p:tavLst>
                                        <p:tav tm="0">
                                          <p:val>
                                            <p:strVal val="0-#ppt_w/2"/>
                                          </p:val>
                                        </p:tav>
                                        <p:tav tm="100000">
                                          <p:val>
                                            <p:strVal val="#ppt_x"/>
                                          </p:val>
                                        </p:tav>
                                      </p:tavLst>
                                    </p:anim>
                                    <p:anim calcmode="lin" valueType="num">
                                      <p:cBhvr additive="base">
                                        <p:cTn id="32"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94">
                                            <p:txEl>
                                              <p:pRg st="4" end="4"/>
                                            </p:txEl>
                                          </p:spTgt>
                                        </p:tgtEl>
                                        <p:attrNameLst>
                                          <p:attrName>style.visibility</p:attrName>
                                        </p:attrNameLst>
                                      </p:cBhvr>
                                      <p:to>
                                        <p:strVal val="visible"/>
                                      </p:to>
                                    </p:set>
                                    <p:anim calcmode="lin" valueType="num">
                                      <p:cBhvr additive="base">
                                        <p:cTn id="37" dur="500" fill="hold"/>
                                        <p:tgtEl>
                                          <p:spTgt spid="94">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94">
                                            <p:txEl>
                                              <p:pRg st="4" end="4"/>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95">
                                            <p:txEl>
                                              <p:pRg st="4" end="4"/>
                                            </p:txEl>
                                          </p:spTgt>
                                        </p:tgtEl>
                                        <p:attrNameLst>
                                          <p:attrName>style.visibility</p:attrName>
                                        </p:attrNameLst>
                                      </p:cBhvr>
                                      <p:to>
                                        <p:strVal val="visible"/>
                                      </p:to>
                                    </p:set>
                                    <p:anim calcmode="lin" valueType="num">
                                      <p:cBhvr additive="base">
                                        <p:cTn id="41" dur="500" fill="hold"/>
                                        <p:tgtEl>
                                          <p:spTgt spid="95">
                                            <p:txEl>
                                              <p:pRg st="4" end="4"/>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5">
                                            <p:txEl>
                                              <p:pRg st="4" end="4"/>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94">
                                            <p:txEl>
                                              <p:pRg st="1" end="1"/>
                                            </p:txEl>
                                          </p:spTgt>
                                        </p:tgtEl>
                                        <p:attrNameLst>
                                          <p:attrName>style.visibility</p:attrName>
                                        </p:attrNameLst>
                                      </p:cBhvr>
                                      <p:to>
                                        <p:strVal val="visible"/>
                                      </p:to>
                                    </p:set>
                                    <p:anim calcmode="lin" valueType="num">
                                      <p:cBhvr additive="base">
                                        <p:cTn id="45" dur="500" fill="hold"/>
                                        <p:tgtEl>
                                          <p:spTgt spid="94">
                                            <p:txEl>
                                              <p:pRg st="1" end="1"/>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94">
                                            <p:txEl>
                                              <p:pRg st="1" end="1"/>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94">
                                            <p:txEl>
                                              <p:pRg st="2" end="2"/>
                                            </p:txEl>
                                          </p:spTgt>
                                        </p:tgtEl>
                                        <p:attrNameLst>
                                          <p:attrName>style.visibility</p:attrName>
                                        </p:attrNameLst>
                                      </p:cBhvr>
                                      <p:to>
                                        <p:strVal val="visible"/>
                                      </p:to>
                                    </p:set>
                                    <p:anim calcmode="lin" valueType="num">
                                      <p:cBhvr additive="base">
                                        <p:cTn id="49"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4">
                                            <p:txEl>
                                              <p:pRg st="2" end="2"/>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94">
                                            <p:txEl>
                                              <p:pRg st="3" end="3"/>
                                            </p:txEl>
                                          </p:spTgt>
                                        </p:tgtEl>
                                        <p:attrNameLst>
                                          <p:attrName>style.visibility</p:attrName>
                                        </p:attrNameLst>
                                      </p:cBhvr>
                                      <p:to>
                                        <p:strVal val="visible"/>
                                      </p:to>
                                    </p:set>
                                    <p:anim calcmode="lin" valueType="num">
                                      <p:cBhvr additive="base">
                                        <p:cTn id="53" dur="500" fill="hold"/>
                                        <p:tgtEl>
                                          <p:spTgt spid="94">
                                            <p:txEl>
                                              <p:pRg st="3" end="3"/>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94">
                                            <p:txEl>
                                              <p:pRg st="3" end="3"/>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95">
                                            <p:txEl>
                                              <p:pRg st="3" end="3"/>
                                            </p:txEl>
                                          </p:spTgt>
                                        </p:tgtEl>
                                        <p:attrNameLst>
                                          <p:attrName>style.visibility</p:attrName>
                                        </p:attrNameLst>
                                      </p:cBhvr>
                                      <p:to>
                                        <p:strVal val="visible"/>
                                      </p:to>
                                    </p:set>
                                    <p:anim calcmode="lin" valueType="num">
                                      <p:cBhvr additive="base">
                                        <p:cTn id="57" dur="500" fill="hold"/>
                                        <p:tgtEl>
                                          <p:spTgt spid="95">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5">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6" grpId="0"/>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grpSp>
        <p:nvGrpSpPr>
          <p:cNvPr id="82" name="Group 81">
            <a:extLst>
              <a:ext uri="{FF2B5EF4-FFF2-40B4-BE49-F238E27FC236}">
                <a16:creationId xmlns:a16="http://schemas.microsoft.com/office/drawing/2014/main" id="{43003831-C331-406C-9B53-8E37CE90C0B2}"/>
              </a:ext>
            </a:extLst>
          </p:cNvPr>
          <p:cNvGrpSpPr/>
          <p:nvPr/>
        </p:nvGrpSpPr>
        <p:grpSpPr>
          <a:xfrm>
            <a:off x="2153411" y="2307843"/>
            <a:ext cx="713893" cy="754755"/>
            <a:chOff x="3234725" y="2836778"/>
            <a:chExt cx="713893" cy="754755"/>
          </a:xfrm>
        </p:grpSpPr>
        <p:sp>
          <p:nvSpPr>
            <p:cNvPr id="83" name="Oval 15">
              <a:extLst>
                <a:ext uri="{FF2B5EF4-FFF2-40B4-BE49-F238E27FC236}">
                  <a16:creationId xmlns:a16="http://schemas.microsoft.com/office/drawing/2014/main" id="{ED64A763-4A46-4B74-B3FE-258ABC798FEE}"/>
                </a:ext>
              </a:extLst>
            </p:cNvPr>
            <p:cNvSpPr>
              <a:spLocks noChangeArrowheads="1"/>
            </p:cNvSpPr>
            <p:nvPr/>
          </p:nvSpPr>
          <p:spPr bwMode="auto">
            <a:xfrm>
              <a:off x="3666818"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66FF66"/>
                </a:solidFill>
                <a:effectLst/>
                <a:uLnTx/>
                <a:uFillTx/>
                <a:latin typeface="Times New Roman" pitchFamily="18" charset="0"/>
                <a:ea typeface="+mn-ea"/>
                <a:cs typeface="+mn-cs"/>
              </a:endParaRPr>
            </a:p>
          </p:txBody>
        </p:sp>
        <p:cxnSp>
          <p:nvCxnSpPr>
            <p:cNvPr id="84" name="AutoShape 20">
              <a:extLst>
                <a:ext uri="{FF2B5EF4-FFF2-40B4-BE49-F238E27FC236}">
                  <a16:creationId xmlns:a16="http://schemas.microsoft.com/office/drawing/2014/main" id="{2F94A1B9-88C6-48EC-A01D-4585C9170D67}"/>
                </a:ext>
              </a:extLst>
            </p:cNvPr>
            <p:cNvCxnSpPr>
              <a:cxnSpLocks noChangeShapeType="1"/>
              <a:endCxn id="83" idx="0"/>
            </p:cNvCxnSpPr>
            <p:nvPr/>
          </p:nvCxnSpPr>
          <p:spPr bwMode="auto">
            <a:xfrm>
              <a:off x="3234725"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40">
              <a:extLst>
                <a:ext uri="{FF2B5EF4-FFF2-40B4-BE49-F238E27FC236}">
                  <a16:creationId xmlns:a16="http://schemas.microsoft.com/office/drawing/2014/main" id="{92FC24A6-5E89-44A1-88A1-146ED734573E}"/>
                </a:ext>
              </a:extLst>
            </p:cNvPr>
            <p:cNvSpPr txBox="1">
              <a:spLocks noChangeArrowheads="1"/>
            </p:cNvSpPr>
            <p:nvPr/>
          </p:nvSpPr>
          <p:spPr bwMode="auto">
            <a:xfrm>
              <a:off x="3429000" y="283677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87" name="Text Box 45">
            <a:extLst>
              <a:ext uri="{FF2B5EF4-FFF2-40B4-BE49-F238E27FC236}">
                <a16:creationId xmlns:a16="http://schemas.microsoft.com/office/drawing/2014/main" id="{76FD01FB-B1B6-4B2D-8BB2-63A13F90CB0C}"/>
              </a:ext>
            </a:extLst>
          </p:cNvPr>
          <p:cNvSpPr txBox="1">
            <a:spLocks noChangeArrowheads="1"/>
          </p:cNvSpPr>
          <p:nvPr/>
        </p:nvSpPr>
        <p:spPr bwMode="auto">
          <a:xfrm>
            <a:off x="2571984" y="3005293"/>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14800" y="3454758"/>
            <a:ext cx="5246949"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a:t>
            </a:r>
            <a:r>
              <a:rPr kumimoji="0" lang="en-CA" altLang="en-US" sz="20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β</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conclude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grpSp>
        <p:nvGrpSpPr>
          <p:cNvPr id="51" name="Group 50">
            <a:extLst>
              <a:ext uri="{FF2B5EF4-FFF2-40B4-BE49-F238E27FC236}">
                <a16:creationId xmlns:a16="http://schemas.microsoft.com/office/drawing/2014/main" id="{17F1C3C8-A842-47E6-BDA5-18DC9A8EE5B2}"/>
              </a:ext>
            </a:extLst>
          </p:cNvPr>
          <p:cNvGrpSpPr/>
          <p:nvPr/>
        </p:nvGrpSpPr>
        <p:grpSpPr>
          <a:xfrm>
            <a:off x="53100" y="685800"/>
            <a:ext cx="5541902" cy="461665"/>
            <a:chOff x="53100" y="685800"/>
            <a:chExt cx="5541902" cy="461665"/>
          </a:xfrm>
        </p:grpSpPr>
        <p:sp>
          <p:nvSpPr>
            <p:cNvPr id="63" name="Text Box 21">
              <a:extLst>
                <a:ext uri="{FF2B5EF4-FFF2-40B4-BE49-F238E27FC236}">
                  <a16:creationId xmlns:a16="http://schemas.microsoft.com/office/drawing/2014/main" id="{81123F8A-DF8D-4142-8219-D505FED905D5}"/>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4" name="AutoShape 8">
              <a:extLst>
                <a:ext uri="{FF2B5EF4-FFF2-40B4-BE49-F238E27FC236}">
                  <a16:creationId xmlns:a16="http://schemas.microsoft.com/office/drawing/2014/main" id="{B4B068DC-2020-4E56-B6D8-4C3EA900CB08}"/>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0" name="AutoShape 8">
            <a:extLst>
              <a:ext uri="{FF2B5EF4-FFF2-40B4-BE49-F238E27FC236}">
                <a16:creationId xmlns:a16="http://schemas.microsoft.com/office/drawing/2014/main" id="{EE2A0626-CC3C-47BA-BA50-4F6348F7B96B}"/>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6" name="Rectangle 55"/>
          <p:cNvSpPr/>
          <p:nvPr/>
        </p:nvSpPr>
        <p:spPr>
          <a:xfrm>
            <a:off x="5744395" y="1295400"/>
            <a:ext cx="2180405" cy="193899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T</a:t>
            </a:r>
            <a:endParaRPr kumimoji="0" lang="en-US" altLang="en-US" sz="2400" b="0" i="0" u="none" strike="noStrike" kern="1200" cap="none" spc="0" normalizeH="0" baseline="-25000" noProof="0" dirty="0">
              <a:ln>
                <a:noFill/>
              </a:ln>
              <a:solidFill>
                <a:srgbClr val="FF00FF"/>
              </a:solidFill>
              <a:effectLst/>
              <a:uLnTx/>
              <a:uFillTx/>
              <a:latin typeface="Times New Roman" pitchFamily="18" charset="0"/>
              <a:ea typeface="+mn-ea"/>
              <a:cs typeface="+mn-cs"/>
            </a:endParaRPr>
          </a:p>
        </p:txBody>
      </p:sp>
      <p:sp>
        <p:nvSpPr>
          <p:cNvPr id="34" name="Text Box 21">
            <a:extLst>
              <a:ext uri="{FF2B5EF4-FFF2-40B4-BE49-F238E27FC236}">
                <a16:creationId xmlns:a16="http://schemas.microsoft.com/office/drawing/2014/main" id="{8D7E55BD-4704-419C-A719-38C3888880CB}"/>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a:t>
            </a:r>
            <a:r>
              <a:rPr kumimoji="0" lang="en-US" altLang="en-US" sz="2400" b="0" i="0" u="none" strike="noStrike" kern="1200" cap="none" spc="0" normalizeH="0" baseline="0" noProof="0" dirty="0" err="1">
                <a:ln>
                  <a:noFill/>
                </a:ln>
                <a:solidFill>
                  <a:srgbClr val="FFFF00"/>
                </a:solidFill>
                <a:effectLst/>
                <a:uLnTx/>
                <a:uFillTx/>
                <a:latin typeface="Times New Roman" pitchFamily="18" charset="0"/>
                <a:ea typeface="+mn-ea"/>
                <a:cs typeface="Times New Roman" panose="02020603050405020304" pitchFamily="18" charset="0"/>
              </a:rPr>
              <a:t>Alg</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p:txBody>
      </p:sp>
    </p:spTree>
    <p:extLst>
      <p:ext uri="{BB962C8B-B14F-4D97-AF65-F5344CB8AC3E}">
        <p14:creationId xmlns:p14="http://schemas.microsoft.com/office/powerpoint/2010/main" val="916181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additive="base">
                                        <p:cTn id="7" dur="500" fill="hold"/>
                                        <p:tgtEl>
                                          <p:spTgt spid="82"/>
                                        </p:tgtEl>
                                        <p:attrNameLst>
                                          <p:attrName>ppt_x</p:attrName>
                                        </p:attrNameLst>
                                      </p:cBhvr>
                                      <p:tavLst>
                                        <p:tav tm="0">
                                          <p:val>
                                            <p:strVal val="0-#ppt_w/2"/>
                                          </p:val>
                                        </p:tav>
                                        <p:tav tm="100000">
                                          <p:val>
                                            <p:strVal val="#ppt_x"/>
                                          </p:val>
                                        </p:tav>
                                      </p:tavLst>
                                    </p:anim>
                                    <p:anim calcmode="lin" valueType="num">
                                      <p:cBhvr additive="base">
                                        <p:cTn id="8" dur="500" fill="hold"/>
                                        <p:tgtEl>
                                          <p:spTgt spid="8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anim calcmode="lin" valueType="num">
                                      <p:cBhvr additive="base">
                                        <p:cTn id="11"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6">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6">
                                            <p:txEl>
                                              <p:pRg st="2" end="2"/>
                                            </p:txEl>
                                          </p:spTgt>
                                        </p:tgtEl>
                                        <p:attrNameLst>
                                          <p:attrName>style.visibility</p:attrName>
                                        </p:attrNameLst>
                                      </p:cBhvr>
                                      <p:to>
                                        <p:strVal val="visible"/>
                                      </p:to>
                                    </p:set>
                                    <p:anim calcmode="lin" valueType="num">
                                      <p:cBhvr additive="base">
                                        <p:cTn id="15"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6">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6">
                                            <p:txEl>
                                              <p:pRg st="3" end="3"/>
                                            </p:txEl>
                                          </p:spTgt>
                                        </p:tgtEl>
                                        <p:attrNameLst>
                                          <p:attrName>style.visibility</p:attrName>
                                        </p:attrNameLst>
                                      </p:cBhvr>
                                      <p:to>
                                        <p:strVal val="visible"/>
                                      </p:to>
                                    </p:set>
                                    <p:anim calcmode="lin" valueType="num">
                                      <p:cBhvr additive="base">
                                        <p:cTn id="19" dur="500" fill="hold"/>
                                        <p:tgtEl>
                                          <p:spTgt spid="56">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56">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6">
                                            <p:txEl>
                                              <p:pRg st="4" end="4"/>
                                            </p:txEl>
                                          </p:spTgt>
                                        </p:tgtEl>
                                        <p:attrNameLst>
                                          <p:attrName>style.visibility</p:attrName>
                                        </p:attrNameLst>
                                      </p:cBhvr>
                                      <p:to>
                                        <p:strVal val="visible"/>
                                      </p:to>
                                    </p:set>
                                    <p:anim calcmode="lin" valueType="num">
                                      <p:cBhvr additive="base">
                                        <p:cTn id="23" dur="500" fill="hold"/>
                                        <p:tgtEl>
                                          <p:spTgt spid="56">
                                            <p:txEl>
                                              <p:pRg st="4" end="4"/>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6">
                                            <p:txEl>
                                              <p:pRg st="4" end="4"/>
                                            </p:txEl>
                                          </p:spTgt>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500" fill="hold"/>
                                        <p:tgtEl>
                                          <p:spTgt spid="87"/>
                                        </p:tgtEl>
                                        <p:attrNameLst>
                                          <p:attrName>ppt_x</p:attrName>
                                        </p:attrNameLst>
                                      </p:cBhvr>
                                      <p:tavLst>
                                        <p:tav tm="0">
                                          <p:val>
                                            <p:strVal val="0-#ppt_w/2"/>
                                          </p:val>
                                        </p:tav>
                                        <p:tav tm="100000">
                                          <p:val>
                                            <p:strVal val="#ppt_x"/>
                                          </p:val>
                                        </p:tav>
                                      </p:tavLst>
                                    </p:anim>
                                    <p:anim calcmode="lin" valueType="num">
                                      <p:cBhvr additive="base">
                                        <p:cTn id="28"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4">
                                            <p:txEl>
                                              <p:pRg st="2" end="2"/>
                                            </p:txEl>
                                          </p:spTgt>
                                        </p:tgtEl>
                                        <p:attrNameLst>
                                          <p:attrName>style.visibility</p:attrName>
                                        </p:attrNameLst>
                                      </p:cBhvr>
                                      <p:to>
                                        <p:strVal val="visible"/>
                                      </p:to>
                                    </p:set>
                                    <p:anim calcmode="lin" valueType="num">
                                      <p:cBhvr additive="base">
                                        <p:cTn id="33"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4">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94">
                                            <p:txEl>
                                              <p:pRg st="3" end="3"/>
                                            </p:txEl>
                                          </p:spTgt>
                                        </p:tgtEl>
                                        <p:attrNameLst>
                                          <p:attrName>style.visibility</p:attrName>
                                        </p:attrNameLst>
                                      </p:cBhvr>
                                      <p:to>
                                        <p:strVal val="visible"/>
                                      </p:to>
                                    </p:set>
                                    <p:anim calcmode="lin" valueType="num">
                                      <p:cBhvr additive="base">
                                        <p:cTn id="37" dur="500" fill="hold"/>
                                        <p:tgtEl>
                                          <p:spTgt spid="94">
                                            <p:txEl>
                                              <p:pRg st="3" end="3"/>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94">
                                            <p:txEl>
                                              <p:pRg st="3" end="3"/>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95">
                                            <p:txEl>
                                              <p:pRg st="3" end="3"/>
                                            </p:txEl>
                                          </p:spTgt>
                                        </p:tgtEl>
                                        <p:attrNameLst>
                                          <p:attrName>style.visibility</p:attrName>
                                        </p:attrNameLst>
                                      </p:cBhvr>
                                      <p:to>
                                        <p:strVal val="visible"/>
                                      </p:to>
                                    </p:set>
                                    <p:anim calcmode="lin" valueType="num">
                                      <p:cBhvr additive="base">
                                        <p:cTn id="41" dur="500" fill="hold"/>
                                        <p:tgtEl>
                                          <p:spTgt spid="95">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5">
                                            <p:txEl>
                                              <p:pRg st="3" end="3"/>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94">
                                            <p:txEl>
                                              <p:pRg st="4" end="4"/>
                                            </p:txEl>
                                          </p:spTgt>
                                        </p:tgtEl>
                                        <p:attrNameLst>
                                          <p:attrName>style.visibility</p:attrName>
                                        </p:attrNameLst>
                                      </p:cBhvr>
                                      <p:to>
                                        <p:strVal val="visible"/>
                                      </p:to>
                                    </p:set>
                                    <p:anim calcmode="lin" valueType="num">
                                      <p:cBhvr additive="base">
                                        <p:cTn id="45" dur="500" fill="hold"/>
                                        <p:tgtEl>
                                          <p:spTgt spid="94">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94">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95">
                                            <p:txEl>
                                              <p:pRg st="4" end="4"/>
                                            </p:txEl>
                                          </p:spTgt>
                                        </p:tgtEl>
                                        <p:attrNameLst>
                                          <p:attrName>style.visibility</p:attrName>
                                        </p:attrNameLst>
                                      </p:cBhvr>
                                      <p:to>
                                        <p:strVal val="visible"/>
                                      </p:to>
                                    </p:set>
                                    <p:anim calcmode="lin" valueType="num">
                                      <p:cBhvr additive="base">
                                        <p:cTn id="49" dur="500" fill="hold"/>
                                        <p:tgtEl>
                                          <p:spTgt spid="95">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5">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94">
                                            <p:txEl>
                                              <p:pRg st="5" end="5"/>
                                            </p:txEl>
                                          </p:spTgt>
                                        </p:tgtEl>
                                        <p:attrNameLst>
                                          <p:attrName>style.visibility</p:attrName>
                                        </p:attrNameLst>
                                      </p:cBhvr>
                                      <p:to>
                                        <p:strVal val="visible"/>
                                      </p:to>
                                    </p:set>
                                    <p:anim calcmode="lin" valueType="num">
                                      <p:cBhvr additive="base">
                                        <p:cTn id="53" dur="500" fill="hold"/>
                                        <p:tgtEl>
                                          <p:spTgt spid="94">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94">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95">
                                            <p:txEl>
                                              <p:pRg st="5" end="5"/>
                                            </p:txEl>
                                          </p:spTgt>
                                        </p:tgtEl>
                                        <p:attrNameLst>
                                          <p:attrName>style.visibility</p:attrName>
                                        </p:attrNameLst>
                                      </p:cBhvr>
                                      <p:to>
                                        <p:strVal val="visible"/>
                                      </p:to>
                                    </p:set>
                                    <p:anim calcmode="lin" valueType="num">
                                      <p:cBhvr additive="base">
                                        <p:cTn id="57" dur="500" fill="hold"/>
                                        <p:tgtEl>
                                          <p:spTgt spid="95">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5">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7" name="Group 276">
            <a:extLst>
              <a:ext uri="{FF2B5EF4-FFF2-40B4-BE49-F238E27FC236}">
                <a16:creationId xmlns:a16="http://schemas.microsoft.com/office/drawing/2014/main" id="{1846A0D7-E43B-4659-8C19-F6AA53587697}"/>
              </a:ext>
            </a:extLst>
          </p:cNvPr>
          <p:cNvGrpSpPr/>
          <p:nvPr/>
        </p:nvGrpSpPr>
        <p:grpSpPr>
          <a:xfrm>
            <a:off x="1939413" y="1388978"/>
            <a:ext cx="1399605" cy="1288155"/>
            <a:chOff x="2777613" y="4008438"/>
            <a:chExt cx="1399605" cy="1288155"/>
          </a:xfrm>
        </p:grpSpPr>
        <p:sp>
          <p:nvSpPr>
            <p:cNvPr id="278" name="Oval 9">
              <a:extLst>
                <a:ext uri="{FF2B5EF4-FFF2-40B4-BE49-F238E27FC236}">
                  <a16:creationId xmlns:a16="http://schemas.microsoft.com/office/drawing/2014/main" id="{B250DAA5-D28D-4C5F-A5C6-8B70C06C3118}"/>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9" name="Oval 15">
              <a:extLst>
                <a:ext uri="{FF2B5EF4-FFF2-40B4-BE49-F238E27FC236}">
                  <a16:creationId xmlns:a16="http://schemas.microsoft.com/office/drawing/2014/main" id="{B2C7A23F-E77E-4CB8-85A4-19BDA69E0E3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0" name="AutoShape 14">
              <a:extLst>
                <a:ext uri="{FF2B5EF4-FFF2-40B4-BE49-F238E27FC236}">
                  <a16:creationId xmlns:a16="http://schemas.microsoft.com/office/drawing/2014/main" id="{EA3C8EC7-56EB-422D-AAEB-FB6535CB56F4}"/>
                </a:ext>
              </a:extLst>
            </p:cNvPr>
            <p:cNvCxnSpPr>
              <a:cxnSpLocks noChangeShapeType="1"/>
              <a:endCxn id="27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1" name="AutoShape 20">
              <a:extLst>
                <a:ext uri="{FF2B5EF4-FFF2-40B4-BE49-F238E27FC236}">
                  <a16:creationId xmlns:a16="http://schemas.microsoft.com/office/drawing/2014/main" id="{8AF404F6-ABE1-40B1-8B2F-25D9C7535FBF}"/>
                </a:ext>
              </a:extLst>
            </p:cNvPr>
            <p:cNvCxnSpPr>
              <a:cxnSpLocks noChangeShapeType="1"/>
              <a:endCxn id="27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2" name="Rectangle 38">
              <a:extLst>
                <a:ext uri="{FF2B5EF4-FFF2-40B4-BE49-F238E27FC236}">
                  <a16:creationId xmlns:a16="http://schemas.microsoft.com/office/drawing/2014/main" id="{D77DED77-0A1E-44F7-AC67-BAE9628719C8}"/>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283" name="Text Box 39">
              <a:extLst>
                <a:ext uri="{FF2B5EF4-FFF2-40B4-BE49-F238E27FC236}">
                  <a16:creationId xmlns:a16="http://schemas.microsoft.com/office/drawing/2014/main" id="{A0129DDE-66B2-4861-9DFC-D52A0FFEF1CE}"/>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84" name="Text Box 40">
              <a:extLst>
                <a:ext uri="{FF2B5EF4-FFF2-40B4-BE49-F238E27FC236}">
                  <a16:creationId xmlns:a16="http://schemas.microsoft.com/office/drawing/2014/main" id="{C6597D1E-06BF-49A9-B487-BFA68C1F8B7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85" name="Group 284">
            <a:extLst>
              <a:ext uri="{FF2B5EF4-FFF2-40B4-BE49-F238E27FC236}">
                <a16:creationId xmlns:a16="http://schemas.microsoft.com/office/drawing/2014/main" id="{576FBE27-4394-4C14-AD8B-C73AB0117670}"/>
              </a:ext>
            </a:extLst>
          </p:cNvPr>
          <p:cNvGrpSpPr/>
          <p:nvPr/>
        </p:nvGrpSpPr>
        <p:grpSpPr>
          <a:xfrm>
            <a:off x="1524000" y="2074778"/>
            <a:ext cx="950913" cy="1325562"/>
            <a:chOff x="2362200" y="4694238"/>
            <a:chExt cx="950913" cy="1325562"/>
          </a:xfrm>
        </p:grpSpPr>
        <p:sp>
          <p:nvSpPr>
            <p:cNvPr id="286" name="Oval 10">
              <a:extLst>
                <a:ext uri="{FF2B5EF4-FFF2-40B4-BE49-F238E27FC236}">
                  <a16:creationId xmlns:a16="http://schemas.microsoft.com/office/drawing/2014/main" id="{0CB33192-761E-4E60-8406-A65A7E9E3A0B}"/>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7" name="Oval 11">
              <a:extLst>
                <a:ext uri="{FF2B5EF4-FFF2-40B4-BE49-F238E27FC236}">
                  <a16:creationId xmlns:a16="http://schemas.microsoft.com/office/drawing/2014/main" id="{5AEF6517-D741-484F-A41E-B5E796F36E8D}"/>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8" name="AutoShape 12">
              <a:extLst>
                <a:ext uri="{FF2B5EF4-FFF2-40B4-BE49-F238E27FC236}">
                  <a16:creationId xmlns:a16="http://schemas.microsoft.com/office/drawing/2014/main" id="{992E8231-DBAF-405F-88C5-94709AE9CA15}"/>
                </a:ext>
              </a:extLst>
            </p:cNvPr>
            <p:cNvCxnSpPr>
              <a:cxnSpLocks noChangeShapeType="1"/>
              <a:endCxn id="286"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9" name="AutoShape 13">
              <a:extLst>
                <a:ext uri="{FF2B5EF4-FFF2-40B4-BE49-F238E27FC236}">
                  <a16:creationId xmlns:a16="http://schemas.microsoft.com/office/drawing/2014/main" id="{C7649EE0-DC3D-425C-AF8F-EF9EAF1D020D}"/>
                </a:ext>
              </a:extLst>
            </p:cNvPr>
            <p:cNvCxnSpPr>
              <a:cxnSpLocks noChangeShapeType="1"/>
              <a:endCxn id="287"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0" name="Rectangle 44">
              <a:extLst>
                <a:ext uri="{FF2B5EF4-FFF2-40B4-BE49-F238E27FC236}">
                  <a16:creationId xmlns:a16="http://schemas.microsoft.com/office/drawing/2014/main" id="{B5FA71B8-A829-410F-8AB3-74045CC6EF7C}"/>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291" name="Text Box 45">
              <a:extLst>
                <a:ext uri="{FF2B5EF4-FFF2-40B4-BE49-F238E27FC236}">
                  <a16:creationId xmlns:a16="http://schemas.microsoft.com/office/drawing/2014/main" id="{9B31566F-04F9-4AC9-9E34-3A800DF01DA9}"/>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92" name="Text Box 46">
              <a:extLst>
                <a:ext uri="{FF2B5EF4-FFF2-40B4-BE49-F238E27FC236}">
                  <a16:creationId xmlns:a16="http://schemas.microsoft.com/office/drawing/2014/main" id="{EAA07515-77BD-4971-99C2-D2A841446DAF}"/>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93" name="Group 292">
            <a:extLst>
              <a:ext uri="{FF2B5EF4-FFF2-40B4-BE49-F238E27FC236}">
                <a16:creationId xmlns:a16="http://schemas.microsoft.com/office/drawing/2014/main" id="{42DE34DE-7E45-491A-AC3D-70F23B5FFC11}"/>
              </a:ext>
            </a:extLst>
          </p:cNvPr>
          <p:cNvGrpSpPr/>
          <p:nvPr/>
        </p:nvGrpSpPr>
        <p:grpSpPr>
          <a:xfrm>
            <a:off x="2794205" y="2028740"/>
            <a:ext cx="850733" cy="1371600"/>
            <a:chOff x="3632405" y="4648200"/>
            <a:chExt cx="850733" cy="1371600"/>
          </a:xfrm>
        </p:grpSpPr>
        <p:sp>
          <p:nvSpPr>
            <p:cNvPr id="294" name="Oval 16">
              <a:extLst>
                <a:ext uri="{FF2B5EF4-FFF2-40B4-BE49-F238E27FC236}">
                  <a16:creationId xmlns:a16="http://schemas.microsoft.com/office/drawing/2014/main" id="{D9FA16EB-DAD9-4147-A3C7-E9BBDD7B6DEB}"/>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5" name="Oval 17">
              <a:extLst>
                <a:ext uri="{FF2B5EF4-FFF2-40B4-BE49-F238E27FC236}">
                  <a16:creationId xmlns:a16="http://schemas.microsoft.com/office/drawing/2014/main" id="{C3BBCE95-BFDA-4DC7-974B-1FC3A8B8D5EB}"/>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96" name="AutoShape 18">
              <a:extLst>
                <a:ext uri="{FF2B5EF4-FFF2-40B4-BE49-F238E27FC236}">
                  <a16:creationId xmlns:a16="http://schemas.microsoft.com/office/drawing/2014/main" id="{1B857711-E37D-4DAB-81D2-64DEA0E942ED}"/>
                </a:ext>
              </a:extLst>
            </p:cNvPr>
            <p:cNvCxnSpPr>
              <a:cxnSpLocks noChangeShapeType="1"/>
              <a:endCxn id="294"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97" name="AutoShape 19">
              <a:extLst>
                <a:ext uri="{FF2B5EF4-FFF2-40B4-BE49-F238E27FC236}">
                  <a16:creationId xmlns:a16="http://schemas.microsoft.com/office/drawing/2014/main" id="{FE17E918-CF2A-4518-9F6A-3AB7C652DB4A}"/>
                </a:ext>
              </a:extLst>
            </p:cNvPr>
            <p:cNvCxnSpPr>
              <a:cxnSpLocks noChangeShapeType="1"/>
              <a:endCxn id="295"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8" name="Rectangle 53">
              <a:extLst>
                <a:ext uri="{FF2B5EF4-FFF2-40B4-BE49-F238E27FC236}">
                  <a16:creationId xmlns:a16="http://schemas.microsoft.com/office/drawing/2014/main" id="{A3226C15-8319-45C7-A541-9530CF969276}"/>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299" name="Text Box 54">
              <a:extLst>
                <a:ext uri="{FF2B5EF4-FFF2-40B4-BE49-F238E27FC236}">
                  <a16:creationId xmlns:a16="http://schemas.microsoft.com/office/drawing/2014/main" id="{768798B1-7B13-4F01-AF0B-F99DF23B2E30}"/>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00" name="Text Box 55">
              <a:extLst>
                <a:ext uri="{FF2B5EF4-FFF2-40B4-BE49-F238E27FC236}">
                  <a16:creationId xmlns:a16="http://schemas.microsoft.com/office/drawing/2014/main" id="{D8CF08BC-A754-46F7-B434-A95F08D8486D}"/>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01" name="Group 300">
            <a:extLst>
              <a:ext uri="{FF2B5EF4-FFF2-40B4-BE49-F238E27FC236}">
                <a16:creationId xmlns:a16="http://schemas.microsoft.com/office/drawing/2014/main" id="{67E4B1EA-01BE-455A-83BB-0D79369E3166}"/>
              </a:ext>
            </a:extLst>
          </p:cNvPr>
          <p:cNvGrpSpPr/>
          <p:nvPr/>
        </p:nvGrpSpPr>
        <p:grpSpPr>
          <a:xfrm>
            <a:off x="2474844" y="904003"/>
            <a:ext cx="2451657" cy="1174433"/>
            <a:chOff x="2474844" y="-10397"/>
            <a:chExt cx="2451657" cy="1174433"/>
          </a:xfrm>
        </p:grpSpPr>
        <p:sp>
          <p:nvSpPr>
            <p:cNvPr id="302"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303" name="Group 302">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304" name="Group 303">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306"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7" name="AutoShape 8">
                  <a:extLst>
                    <a:ext uri="{FF2B5EF4-FFF2-40B4-BE49-F238E27FC236}">
                      <a16:creationId xmlns:a16="http://schemas.microsoft.com/office/drawing/2014/main" id="{D19DD2F3-C5A0-43A1-BC91-D47FE4866D17}"/>
                    </a:ext>
                  </a:extLst>
                </p:cNvPr>
                <p:cNvCxnSpPr>
                  <a:cxnSpLocks noChangeShapeType="1"/>
                  <a:endCxn id="30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8"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9" name="AutoShape 22">
                  <a:extLst>
                    <a:ext uri="{FF2B5EF4-FFF2-40B4-BE49-F238E27FC236}">
                      <a16:creationId xmlns:a16="http://schemas.microsoft.com/office/drawing/2014/main" id="{A01EDAD8-560C-4109-996D-24862A6DC405}"/>
                    </a:ext>
                  </a:extLst>
                </p:cNvPr>
                <p:cNvCxnSpPr>
                  <a:cxnSpLocks noChangeShapeType="1"/>
                  <a:endCxn id="30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0"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305"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grpSp>
        <p:nvGrpSpPr>
          <p:cNvPr id="311" name="Group 310">
            <a:extLst>
              <a:ext uri="{FF2B5EF4-FFF2-40B4-BE49-F238E27FC236}">
                <a16:creationId xmlns:a16="http://schemas.microsoft.com/office/drawing/2014/main" id="{CBA7B990-4B8C-4E71-8D13-E66858C07172}"/>
              </a:ext>
            </a:extLst>
          </p:cNvPr>
          <p:cNvGrpSpPr/>
          <p:nvPr/>
        </p:nvGrpSpPr>
        <p:grpSpPr>
          <a:xfrm>
            <a:off x="4109269" y="1419140"/>
            <a:ext cx="1399605" cy="1257993"/>
            <a:chOff x="4109269" y="504740"/>
            <a:chExt cx="1399605" cy="1257993"/>
          </a:xfrm>
        </p:grpSpPr>
        <p:grpSp>
          <p:nvGrpSpPr>
            <p:cNvPr id="312" name="Group 311">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315"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6"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17" name="AutoShape 28">
                <a:extLst>
                  <a:ext uri="{FF2B5EF4-FFF2-40B4-BE49-F238E27FC236}">
                    <a16:creationId xmlns:a16="http://schemas.microsoft.com/office/drawing/2014/main" id="{6C0F2586-FA33-4C42-B181-68693944E767}"/>
                  </a:ext>
                </a:extLst>
              </p:cNvPr>
              <p:cNvCxnSpPr>
                <a:cxnSpLocks noChangeShapeType="1"/>
                <a:endCxn id="315"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18" name="AutoShape 34">
                <a:extLst>
                  <a:ext uri="{FF2B5EF4-FFF2-40B4-BE49-F238E27FC236}">
                    <a16:creationId xmlns:a16="http://schemas.microsoft.com/office/drawing/2014/main" id="{448B2A09-4D83-44A0-B87E-B492790E344E}"/>
                  </a:ext>
                </a:extLst>
              </p:cNvPr>
              <p:cNvCxnSpPr>
                <a:cxnSpLocks noChangeShapeType="1"/>
                <a:endCxn id="316"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9"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13"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p>
          </p:txBody>
        </p:sp>
        <p:sp>
          <p:nvSpPr>
            <p:cNvPr id="314"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320" name="Group 319">
            <a:extLst>
              <a:ext uri="{FF2B5EF4-FFF2-40B4-BE49-F238E27FC236}">
                <a16:creationId xmlns:a16="http://schemas.microsoft.com/office/drawing/2014/main" id="{E3ACC349-DBB4-4D70-91FD-DE1F9D98B7B8}"/>
              </a:ext>
            </a:extLst>
          </p:cNvPr>
          <p:cNvGrpSpPr/>
          <p:nvPr/>
        </p:nvGrpSpPr>
        <p:grpSpPr>
          <a:xfrm>
            <a:off x="3727450" y="2028740"/>
            <a:ext cx="950913" cy="1381997"/>
            <a:chOff x="3727450" y="1114340"/>
            <a:chExt cx="950913" cy="1381997"/>
          </a:xfrm>
        </p:grpSpPr>
        <p:grpSp>
          <p:nvGrpSpPr>
            <p:cNvPr id="321" name="Group 320">
              <a:extLst>
                <a:ext uri="{FF2B5EF4-FFF2-40B4-BE49-F238E27FC236}">
                  <a16:creationId xmlns:a16="http://schemas.microsoft.com/office/drawing/2014/main" id="{F0A83FB8-0EA7-4DD0-A66B-83246AA6B720}"/>
                </a:ext>
              </a:extLst>
            </p:cNvPr>
            <p:cNvGrpSpPr/>
            <p:nvPr/>
          </p:nvGrpSpPr>
          <p:grpSpPr>
            <a:xfrm>
              <a:off x="3727450" y="1114340"/>
              <a:ext cx="907846" cy="1381997"/>
              <a:chOff x="3727450" y="1114340"/>
              <a:chExt cx="907846" cy="1381997"/>
            </a:xfrm>
          </p:grpSpPr>
          <p:sp>
            <p:nvSpPr>
              <p:cNvPr id="323" name="Rectangle 47">
                <a:extLst>
                  <a:ext uri="{FF2B5EF4-FFF2-40B4-BE49-F238E27FC236}">
                    <a16:creationId xmlns:a16="http://schemas.microsoft.com/office/drawing/2014/main" id="{2183633F-582E-4C0C-A3F1-F64C14EE9348}"/>
                  </a:ext>
                </a:extLst>
              </p:cNvPr>
              <p:cNvSpPr>
                <a:spLocks noChangeArrowheads="1"/>
              </p:cNvSpPr>
              <p:nvPr/>
            </p:nvSpPr>
            <p:spPr bwMode="auto">
              <a:xfrm>
                <a:off x="3727450" y="11143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grpSp>
            <p:nvGrpSpPr>
              <p:cNvPr id="324" name="Group 323">
                <a:extLst>
                  <a:ext uri="{FF2B5EF4-FFF2-40B4-BE49-F238E27FC236}">
                    <a16:creationId xmlns:a16="http://schemas.microsoft.com/office/drawing/2014/main" id="{01D7AD37-AC9E-45C8-97D2-BFFF78EF822D}"/>
                  </a:ext>
                </a:extLst>
              </p:cNvPr>
              <p:cNvGrpSpPr/>
              <p:nvPr/>
            </p:nvGrpSpPr>
            <p:grpSpPr>
              <a:xfrm>
                <a:off x="3846256" y="1672425"/>
                <a:ext cx="789040" cy="823912"/>
                <a:chOff x="4684456" y="5195888"/>
                <a:chExt cx="789040" cy="823912"/>
              </a:xfrm>
            </p:grpSpPr>
            <p:sp>
              <p:nvSpPr>
                <p:cNvPr id="325" name="Oval 24">
                  <a:extLst>
                    <a:ext uri="{FF2B5EF4-FFF2-40B4-BE49-F238E27FC236}">
                      <a16:creationId xmlns:a16="http://schemas.microsoft.com/office/drawing/2014/main" id="{5209A9A4-8047-41EF-AC4C-3E1E1D212A49}"/>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6" name="Oval 25">
                  <a:extLst>
                    <a:ext uri="{FF2B5EF4-FFF2-40B4-BE49-F238E27FC236}">
                      <a16:creationId xmlns:a16="http://schemas.microsoft.com/office/drawing/2014/main" id="{D08F4F76-127C-4C60-805D-43FA7A53C2FD}"/>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7" name="AutoShape 26">
                  <a:extLst>
                    <a:ext uri="{FF2B5EF4-FFF2-40B4-BE49-F238E27FC236}">
                      <a16:creationId xmlns:a16="http://schemas.microsoft.com/office/drawing/2014/main" id="{50C15D61-1C7D-4C2C-883A-E619F85BE236}"/>
                    </a:ext>
                  </a:extLst>
                </p:cNvPr>
                <p:cNvCxnSpPr>
                  <a:cxnSpLocks noChangeShapeType="1"/>
                  <a:endCxn id="325"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28" name="AutoShape 27">
                  <a:extLst>
                    <a:ext uri="{FF2B5EF4-FFF2-40B4-BE49-F238E27FC236}">
                      <a16:creationId xmlns:a16="http://schemas.microsoft.com/office/drawing/2014/main" id="{11F99B91-3EF6-489C-8A1C-57BF591E4EB9}"/>
                    </a:ext>
                  </a:extLst>
                </p:cNvPr>
                <p:cNvCxnSpPr>
                  <a:cxnSpLocks noChangeShapeType="1"/>
                  <a:endCxn id="32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9" name="Text Box 48">
                  <a:extLst>
                    <a:ext uri="{FF2B5EF4-FFF2-40B4-BE49-F238E27FC236}">
                      <a16:creationId xmlns:a16="http://schemas.microsoft.com/office/drawing/2014/main" id="{A7F2A204-9865-41CC-A37A-79CFF1361340}"/>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sp>
          <p:nvSpPr>
            <p:cNvPr id="322" name="Text Box 49">
              <a:extLst>
                <a:ext uri="{FF2B5EF4-FFF2-40B4-BE49-F238E27FC236}">
                  <a16:creationId xmlns:a16="http://schemas.microsoft.com/office/drawing/2014/main" id="{188099D3-18C4-4DAE-81CE-462FEA421D4F}"/>
                </a:ext>
              </a:extLst>
            </p:cNvPr>
            <p:cNvSpPr txBox="1">
              <a:spLocks noChangeArrowheads="1"/>
            </p:cNvSpPr>
            <p:nvPr/>
          </p:nvSpPr>
          <p:spPr bwMode="auto">
            <a:xfrm>
              <a:off x="4337050" y="1658137"/>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31"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11945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 name="Freeform: Shape 11">
            <a:extLst>
              <a:ext uri="{FF2B5EF4-FFF2-40B4-BE49-F238E27FC236}">
                <a16:creationId xmlns:a16="http://schemas.microsoft.com/office/drawing/2014/main" id="{353E3E5A-A99C-472C-B87B-4A6028BA1425}"/>
              </a:ext>
            </a:extLst>
          </p:cNvPr>
          <p:cNvSpPr/>
          <p:nvPr/>
        </p:nvSpPr>
        <p:spPr bwMode="auto">
          <a:xfrm>
            <a:off x="2095500" y="1308100"/>
            <a:ext cx="1549400" cy="1257300"/>
          </a:xfrm>
          <a:custGeom>
            <a:avLst/>
            <a:gdLst>
              <a:gd name="connsiteX0" fmla="*/ 1549400 w 1549400"/>
              <a:gd name="connsiteY0" fmla="*/ 0 h 1257300"/>
              <a:gd name="connsiteX1" fmla="*/ 482600 w 1549400"/>
              <a:gd name="connsiteY1" fmla="*/ 647700 h 1257300"/>
              <a:gd name="connsiteX2" fmla="*/ 0 w 1549400"/>
              <a:gd name="connsiteY2" fmla="*/ 1257300 h 1257300"/>
            </a:gdLst>
            <a:ahLst/>
            <a:cxnLst>
              <a:cxn ang="0">
                <a:pos x="connsiteX0" y="connsiteY0"/>
              </a:cxn>
              <a:cxn ang="0">
                <a:pos x="connsiteX1" y="connsiteY1"/>
              </a:cxn>
              <a:cxn ang="0">
                <a:pos x="connsiteX2" y="connsiteY2"/>
              </a:cxn>
            </a:cxnLst>
            <a:rect l="l" t="t" r="r" b="b"/>
            <a:pathLst>
              <a:path w="1549400" h="1257300">
                <a:moveTo>
                  <a:pt x="1549400" y="0"/>
                </a:moveTo>
                <a:cubicBezTo>
                  <a:pt x="1145116" y="219075"/>
                  <a:pt x="740833" y="438150"/>
                  <a:pt x="482600" y="647700"/>
                </a:cubicBezTo>
                <a:cubicBezTo>
                  <a:pt x="224367" y="857250"/>
                  <a:pt x="112183" y="1057275"/>
                  <a:pt x="0" y="12573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 name="Freeform: Shape 13">
            <a:extLst>
              <a:ext uri="{FF2B5EF4-FFF2-40B4-BE49-F238E27FC236}">
                <a16:creationId xmlns:a16="http://schemas.microsoft.com/office/drawing/2014/main" id="{FEC26E35-5BA7-42E6-9839-4593F3285A7D}"/>
              </a:ext>
            </a:extLst>
          </p:cNvPr>
          <p:cNvSpPr/>
          <p:nvPr/>
        </p:nvSpPr>
        <p:spPr bwMode="auto">
          <a:xfrm>
            <a:off x="2554317" y="1282700"/>
            <a:ext cx="1103283" cy="1295400"/>
          </a:xfrm>
          <a:custGeom>
            <a:avLst/>
            <a:gdLst>
              <a:gd name="connsiteX0" fmla="*/ 1103283 w 1103283"/>
              <a:gd name="connsiteY0" fmla="*/ 0 h 1295400"/>
              <a:gd name="connsiteX1" fmla="*/ 11083 w 1103283"/>
              <a:gd name="connsiteY1" fmla="*/ 673100 h 1295400"/>
              <a:gd name="connsiteX2" fmla="*/ 633383 w 1103283"/>
              <a:gd name="connsiteY2" fmla="*/ 1295400 h 1295400"/>
            </a:gdLst>
            <a:ahLst/>
            <a:cxnLst>
              <a:cxn ang="0">
                <a:pos x="connsiteX0" y="connsiteY0"/>
              </a:cxn>
              <a:cxn ang="0">
                <a:pos x="connsiteX1" y="connsiteY1"/>
              </a:cxn>
              <a:cxn ang="0">
                <a:pos x="connsiteX2" y="connsiteY2"/>
              </a:cxn>
            </a:cxnLst>
            <a:rect l="l" t="t" r="r" b="b"/>
            <a:pathLst>
              <a:path w="1103283" h="1295400">
                <a:moveTo>
                  <a:pt x="1103283" y="0"/>
                </a:moveTo>
                <a:cubicBezTo>
                  <a:pt x="596341" y="228600"/>
                  <a:pt x="89400" y="457200"/>
                  <a:pt x="11083" y="673100"/>
                </a:cubicBezTo>
                <a:cubicBezTo>
                  <a:pt x="-67234" y="889000"/>
                  <a:pt x="283074" y="1092200"/>
                  <a:pt x="633383" y="12954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 name="Freeform: Shape 14">
            <a:extLst>
              <a:ext uri="{FF2B5EF4-FFF2-40B4-BE49-F238E27FC236}">
                <a16:creationId xmlns:a16="http://schemas.microsoft.com/office/drawing/2014/main" id="{25E3FED0-79E1-4510-8F9B-E4F0B473BE98}"/>
              </a:ext>
            </a:extLst>
          </p:cNvPr>
          <p:cNvSpPr/>
          <p:nvPr/>
        </p:nvSpPr>
        <p:spPr bwMode="auto">
          <a:xfrm>
            <a:off x="3619500" y="12827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3" name="Freeform: Shape 242">
            <a:extLst>
              <a:ext uri="{FF2B5EF4-FFF2-40B4-BE49-F238E27FC236}">
                <a16:creationId xmlns:a16="http://schemas.microsoft.com/office/drawing/2014/main" id="{49C6B2AA-9CCC-470A-85D2-4B78DE39E14B}"/>
              </a:ext>
            </a:extLst>
          </p:cNvPr>
          <p:cNvSpPr/>
          <p:nvPr/>
        </p:nvSpPr>
        <p:spPr bwMode="auto">
          <a:xfrm>
            <a:off x="3695699" y="13715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4" name="Freeform: Shape 243">
            <a:extLst>
              <a:ext uri="{FF2B5EF4-FFF2-40B4-BE49-F238E27FC236}">
                <a16:creationId xmlns:a16="http://schemas.microsoft.com/office/drawing/2014/main" id="{EB5165EF-832E-4F30-87F4-53DBE0729998}"/>
              </a:ext>
            </a:extLst>
          </p:cNvPr>
          <p:cNvSpPr/>
          <p:nvPr/>
        </p:nvSpPr>
        <p:spPr bwMode="auto">
          <a:xfrm>
            <a:off x="1801884" y="1358900"/>
            <a:ext cx="1906516" cy="2349500"/>
          </a:xfrm>
          <a:custGeom>
            <a:avLst/>
            <a:gdLst>
              <a:gd name="connsiteX0" fmla="*/ 1906516 w 1906516"/>
              <a:gd name="connsiteY0" fmla="*/ 0 h 2349500"/>
              <a:gd name="connsiteX1" fmla="*/ 801616 w 1906516"/>
              <a:gd name="connsiteY1" fmla="*/ 622300 h 2349500"/>
              <a:gd name="connsiteX2" fmla="*/ 268216 w 1906516"/>
              <a:gd name="connsiteY2" fmla="*/ 1231900 h 2349500"/>
              <a:gd name="connsiteX3" fmla="*/ 1516 w 1906516"/>
              <a:gd name="connsiteY3" fmla="*/ 1955800 h 2349500"/>
              <a:gd name="connsiteX4" fmla="*/ 179316 w 1906516"/>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6516" h="2349500">
                <a:moveTo>
                  <a:pt x="1906516" y="0"/>
                </a:moveTo>
                <a:cubicBezTo>
                  <a:pt x="1490591" y="208491"/>
                  <a:pt x="1074666" y="416983"/>
                  <a:pt x="801616" y="622300"/>
                </a:cubicBezTo>
                <a:cubicBezTo>
                  <a:pt x="528566" y="827617"/>
                  <a:pt x="401566" y="1009650"/>
                  <a:pt x="268216" y="1231900"/>
                </a:cubicBezTo>
                <a:cubicBezTo>
                  <a:pt x="134866" y="1454150"/>
                  <a:pt x="16333" y="1769533"/>
                  <a:pt x="1516" y="1955800"/>
                </a:cubicBezTo>
                <a:cubicBezTo>
                  <a:pt x="-13301" y="2142067"/>
                  <a:pt x="83007" y="2245783"/>
                  <a:pt x="179316"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5" name="Freeform: Shape 244">
            <a:extLst>
              <a:ext uri="{FF2B5EF4-FFF2-40B4-BE49-F238E27FC236}">
                <a16:creationId xmlns:a16="http://schemas.microsoft.com/office/drawing/2014/main" id="{9317158E-1C54-4919-BD58-1729B5FD4B1B}"/>
              </a:ext>
            </a:extLst>
          </p:cNvPr>
          <p:cNvSpPr/>
          <p:nvPr/>
        </p:nvSpPr>
        <p:spPr bwMode="auto">
          <a:xfrm>
            <a:off x="2028075" y="1346200"/>
            <a:ext cx="1693025" cy="2349500"/>
          </a:xfrm>
          <a:custGeom>
            <a:avLst/>
            <a:gdLst>
              <a:gd name="connsiteX0" fmla="*/ 1693025 w 1693025"/>
              <a:gd name="connsiteY0" fmla="*/ 0 h 2349500"/>
              <a:gd name="connsiteX1" fmla="*/ 562725 w 1693025"/>
              <a:gd name="connsiteY1" fmla="*/ 647700 h 2349500"/>
              <a:gd name="connsiteX2" fmla="*/ 3925 w 1693025"/>
              <a:gd name="connsiteY2" fmla="*/ 1244600 h 2349500"/>
              <a:gd name="connsiteX3" fmla="*/ 308725 w 1693025"/>
              <a:gd name="connsiteY3" fmla="*/ 1955800 h 2349500"/>
              <a:gd name="connsiteX4" fmla="*/ 207125 w 1693025"/>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25" h="2349500">
                <a:moveTo>
                  <a:pt x="1693025" y="0"/>
                </a:moveTo>
                <a:cubicBezTo>
                  <a:pt x="1268633" y="220133"/>
                  <a:pt x="844242" y="440267"/>
                  <a:pt x="562725" y="647700"/>
                </a:cubicBezTo>
                <a:cubicBezTo>
                  <a:pt x="281208" y="855133"/>
                  <a:pt x="46258" y="1026583"/>
                  <a:pt x="3925" y="1244600"/>
                </a:cubicBezTo>
                <a:cubicBezTo>
                  <a:pt x="-38408" y="1462617"/>
                  <a:pt x="274858" y="1771650"/>
                  <a:pt x="308725" y="1955800"/>
                </a:cubicBezTo>
                <a:cubicBezTo>
                  <a:pt x="342592" y="2139950"/>
                  <a:pt x="274858" y="2244725"/>
                  <a:pt x="207125"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6" name="Freeform: Shape 245">
            <a:extLst>
              <a:ext uri="{FF2B5EF4-FFF2-40B4-BE49-F238E27FC236}">
                <a16:creationId xmlns:a16="http://schemas.microsoft.com/office/drawing/2014/main" id="{41416370-D015-4073-A026-F28BE50E30D5}"/>
              </a:ext>
            </a:extLst>
          </p:cNvPr>
          <p:cNvSpPr/>
          <p:nvPr/>
        </p:nvSpPr>
        <p:spPr bwMode="auto">
          <a:xfrm>
            <a:off x="2622783" y="1333500"/>
            <a:ext cx="1047517" cy="2349500"/>
          </a:xfrm>
          <a:custGeom>
            <a:avLst/>
            <a:gdLst>
              <a:gd name="connsiteX0" fmla="*/ 1047517 w 1047517"/>
              <a:gd name="connsiteY0" fmla="*/ 0 h 2349500"/>
              <a:gd name="connsiteX1" fmla="*/ 6117 w 1047517"/>
              <a:gd name="connsiteY1" fmla="*/ 622300 h 2349500"/>
              <a:gd name="connsiteX2" fmla="*/ 603017 w 1047517"/>
              <a:gd name="connsiteY2" fmla="*/ 1244600 h 2349500"/>
              <a:gd name="connsiteX3" fmla="*/ 298217 w 1047517"/>
              <a:gd name="connsiteY3" fmla="*/ 1981200 h 2349500"/>
              <a:gd name="connsiteX4" fmla="*/ 95017 w 1047517"/>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517" h="2349500">
                <a:moveTo>
                  <a:pt x="1047517" y="0"/>
                </a:moveTo>
                <a:cubicBezTo>
                  <a:pt x="563858" y="207433"/>
                  <a:pt x="80200" y="414867"/>
                  <a:pt x="6117" y="622300"/>
                </a:cubicBezTo>
                <a:cubicBezTo>
                  <a:pt x="-67966" y="829733"/>
                  <a:pt x="554334" y="1018117"/>
                  <a:pt x="603017" y="1244600"/>
                </a:cubicBezTo>
                <a:cubicBezTo>
                  <a:pt x="651700" y="1471083"/>
                  <a:pt x="382884" y="1797050"/>
                  <a:pt x="298217" y="1981200"/>
                </a:cubicBezTo>
                <a:cubicBezTo>
                  <a:pt x="213550" y="2165350"/>
                  <a:pt x="154283" y="2257425"/>
                  <a:pt x="95017" y="23495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7" name="Freeform: Shape 246">
            <a:extLst>
              <a:ext uri="{FF2B5EF4-FFF2-40B4-BE49-F238E27FC236}">
                <a16:creationId xmlns:a16="http://schemas.microsoft.com/office/drawing/2014/main" id="{76348C8D-625A-461C-A96A-FB70C751B472}"/>
              </a:ext>
            </a:extLst>
          </p:cNvPr>
          <p:cNvSpPr/>
          <p:nvPr/>
        </p:nvSpPr>
        <p:spPr bwMode="auto">
          <a:xfrm>
            <a:off x="2611862" y="1306204"/>
            <a:ext cx="1127510" cy="2364096"/>
          </a:xfrm>
          <a:custGeom>
            <a:avLst/>
            <a:gdLst>
              <a:gd name="connsiteX0" fmla="*/ 1071138 w 1127510"/>
              <a:gd name="connsiteY0" fmla="*/ 27296 h 2364096"/>
              <a:gd name="connsiteX1" fmla="*/ 1007638 w 1127510"/>
              <a:gd name="connsiteY1" fmla="*/ 78096 h 2364096"/>
              <a:gd name="connsiteX2" fmla="*/ 4338 w 1127510"/>
              <a:gd name="connsiteY2" fmla="*/ 687696 h 2364096"/>
              <a:gd name="connsiteX3" fmla="*/ 652038 w 1127510"/>
              <a:gd name="connsiteY3" fmla="*/ 1271896 h 2364096"/>
              <a:gd name="connsiteX4" fmla="*/ 855238 w 1127510"/>
              <a:gd name="connsiteY4" fmla="*/ 2046596 h 2364096"/>
              <a:gd name="connsiteX5" fmla="*/ 740938 w 1127510"/>
              <a:gd name="connsiteY5" fmla="*/ 2364096 h 236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510" h="2364096">
                <a:moveTo>
                  <a:pt x="1071138" y="27296"/>
                </a:moveTo>
                <a:cubicBezTo>
                  <a:pt x="1128288" y="-2338"/>
                  <a:pt x="1185438" y="-31971"/>
                  <a:pt x="1007638" y="78096"/>
                </a:cubicBezTo>
                <a:cubicBezTo>
                  <a:pt x="829838" y="188163"/>
                  <a:pt x="63605" y="488729"/>
                  <a:pt x="4338" y="687696"/>
                </a:cubicBezTo>
                <a:cubicBezTo>
                  <a:pt x="-54929" y="886663"/>
                  <a:pt x="510221" y="1045413"/>
                  <a:pt x="652038" y="1271896"/>
                </a:cubicBezTo>
                <a:cubicBezTo>
                  <a:pt x="793855" y="1498379"/>
                  <a:pt x="840421" y="1864563"/>
                  <a:pt x="855238" y="2046596"/>
                </a:cubicBezTo>
                <a:cubicBezTo>
                  <a:pt x="870055" y="2228629"/>
                  <a:pt x="805496" y="2296362"/>
                  <a:pt x="740938" y="2364096"/>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9" name="Freeform: Shape 248">
            <a:extLst>
              <a:ext uri="{FF2B5EF4-FFF2-40B4-BE49-F238E27FC236}">
                <a16:creationId xmlns:a16="http://schemas.microsoft.com/office/drawing/2014/main" id="{9EA7CC0C-B111-435B-8F28-F128E5A2B601}"/>
              </a:ext>
            </a:extLst>
          </p:cNvPr>
          <p:cNvSpPr/>
          <p:nvPr/>
        </p:nvSpPr>
        <p:spPr bwMode="auto">
          <a:xfrm>
            <a:off x="3694090" y="1364826"/>
            <a:ext cx="1180827" cy="23954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827" h="2395470">
                <a:moveTo>
                  <a:pt x="0" y="0"/>
                </a:moveTo>
                <a:cubicBezTo>
                  <a:pt x="539839" y="206062"/>
                  <a:pt x="1079679" y="412124"/>
                  <a:pt x="1171978" y="618186"/>
                </a:cubicBezTo>
                <a:cubicBezTo>
                  <a:pt x="1264277" y="824248"/>
                  <a:pt x="605308" y="1006699"/>
                  <a:pt x="553792" y="1236372"/>
                </a:cubicBezTo>
                <a:cubicBezTo>
                  <a:pt x="502277" y="1466045"/>
                  <a:pt x="834981" y="1803042"/>
                  <a:pt x="862885" y="1996225"/>
                </a:cubicBezTo>
                <a:cubicBezTo>
                  <a:pt x="890789" y="2189408"/>
                  <a:pt x="806003" y="2292439"/>
                  <a:pt x="721217" y="23954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1" name="Freeform: Shape 250">
            <a:extLst>
              <a:ext uri="{FF2B5EF4-FFF2-40B4-BE49-F238E27FC236}">
                <a16:creationId xmlns:a16="http://schemas.microsoft.com/office/drawing/2014/main" id="{14F5C700-2625-4360-ACBA-777F99776B8C}"/>
              </a:ext>
            </a:extLst>
          </p:cNvPr>
          <p:cNvSpPr/>
          <p:nvPr/>
        </p:nvSpPr>
        <p:spPr bwMode="auto">
          <a:xfrm>
            <a:off x="3708401" y="1358178"/>
            <a:ext cx="1182160" cy="23446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60" h="2344670">
                <a:moveTo>
                  <a:pt x="0" y="0"/>
                </a:moveTo>
                <a:cubicBezTo>
                  <a:pt x="539839" y="206062"/>
                  <a:pt x="1079679" y="412124"/>
                  <a:pt x="1171978" y="618186"/>
                </a:cubicBezTo>
                <a:cubicBezTo>
                  <a:pt x="1264277" y="824248"/>
                  <a:pt x="702674" y="1017282"/>
                  <a:pt x="553792" y="1236372"/>
                </a:cubicBezTo>
                <a:cubicBezTo>
                  <a:pt x="404910" y="1455462"/>
                  <a:pt x="341797" y="1748009"/>
                  <a:pt x="278685" y="1932725"/>
                </a:cubicBezTo>
                <a:cubicBezTo>
                  <a:pt x="215573" y="2117441"/>
                  <a:pt x="259903" y="2241639"/>
                  <a:pt x="175117" y="23446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4" name="Rectangle 253">
            <a:extLst>
              <a:ext uri="{FF2B5EF4-FFF2-40B4-BE49-F238E27FC236}">
                <a16:creationId xmlns:a16="http://schemas.microsoft.com/office/drawing/2014/main" id="{E297D020-DDE2-4C21-A591-4114EBA7518D}"/>
              </a:ext>
            </a:extLst>
          </p:cNvPr>
          <p:cNvSpPr/>
          <p:nvPr/>
        </p:nvSpPr>
        <p:spPr>
          <a:xfrm rot="4117312">
            <a:off x="1425607" y="3950267"/>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2" name="Rectangle 261">
            <a:extLst>
              <a:ext uri="{FF2B5EF4-FFF2-40B4-BE49-F238E27FC236}">
                <a16:creationId xmlns:a16="http://schemas.microsoft.com/office/drawing/2014/main" id="{41E93F78-1A29-490C-B0ED-83C5C9D40212}"/>
              </a:ext>
            </a:extLst>
          </p:cNvPr>
          <p:cNvSpPr/>
          <p:nvPr/>
        </p:nvSpPr>
        <p:spPr>
          <a:xfrm rot="4117312">
            <a:off x="1882807" y="3941040"/>
            <a:ext cx="986168"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3" name="Rectangle 262">
            <a:extLst>
              <a:ext uri="{FF2B5EF4-FFF2-40B4-BE49-F238E27FC236}">
                <a16:creationId xmlns:a16="http://schemas.microsoft.com/office/drawing/2014/main" id="{57A0D710-0672-455C-A3A3-539049568285}"/>
              </a:ext>
            </a:extLst>
          </p:cNvPr>
          <p:cNvSpPr/>
          <p:nvPr/>
        </p:nvSpPr>
        <p:spPr>
          <a:xfrm rot="4117312">
            <a:off x="2369035" y="3931813"/>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4" name="Rectangle 263">
            <a:extLst>
              <a:ext uri="{FF2B5EF4-FFF2-40B4-BE49-F238E27FC236}">
                <a16:creationId xmlns:a16="http://schemas.microsoft.com/office/drawing/2014/main" id="{6C58005C-028D-4C54-B92B-CE066429D681}"/>
              </a:ext>
            </a:extLst>
          </p:cNvPr>
          <p:cNvSpPr/>
          <p:nvPr/>
        </p:nvSpPr>
        <p:spPr>
          <a:xfrm rot="4117312">
            <a:off x="2942347" y="3922586"/>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4</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5" name="Rectangle 264">
            <a:extLst>
              <a:ext uri="{FF2B5EF4-FFF2-40B4-BE49-F238E27FC236}">
                <a16:creationId xmlns:a16="http://schemas.microsoft.com/office/drawing/2014/main" id="{40CDF2AB-FE2A-4F63-86C8-F1108AE6BEFC}"/>
              </a:ext>
            </a:extLst>
          </p:cNvPr>
          <p:cNvSpPr/>
          <p:nvPr/>
        </p:nvSpPr>
        <p:spPr>
          <a:xfrm rot="4117312">
            <a:off x="3531826" y="3913359"/>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6" name="Rectangle 265">
            <a:extLst>
              <a:ext uri="{FF2B5EF4-FFF2-40B4-BE49-F238E27FC236}">
                <a16:creationId xmlns:a16="http://schemas.microsoft.com/office/drawing/2014/main" id="{6EA98DBA-D194-4DFF-A2A1-14E36DE59C9E}"/>
              </a:ext>
            </a:extLst>
          </p:cNvPr>
          <p:cNvSpPr/>
          <p:nvPr/>
        </p:nvSpPr>
        <p:spPr>
          <a:xfrm rot="4117312">
            <a:off x="4121305" y="3904132"/>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6</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7" name="Rectangle 266">
            <a:extLst>
              <a:ext uri="{FF2B5EF4-FFF2-40B4-BE49-F238E27FC236}">
                <a16:creationId xmlns:a16="http://schemas.microsoft.com/office/drawing/2014/main" id="{CB3F8C9D-F5D6-4F4D-9230-B6CE97D8E4A8}"/>
              </a:ext>
            </a:extLst>
          </p:cNvPr>
          <p:cNvSpPr/>
          <p:nvPr/>
        </p:nvSpPr>
        <p:spPr>
          <a:xfrm rot="4117312">
            <a:off x="5001958" y="2800720"/>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8" name="Freeform: Shape 17">
            <a:extLst>
              <a:ext uri="{FF2B5EF4-FFF2-40B4-BE49-F238E27FC236}">
                <a16:creationId xmlns:a16="http://schemas.microsoft.com/office/drawing/2014/main" id="{D2C0BF30-9FEA-4D70-A4F5-1B7D2E887275}"/>
              </a:ext>
            </a:extLst>
          </p:cNvPr>
          <p:cNvSpPr/>
          <p:nvPr/>
        </p:nvSpPr>
        <p:spPr bwMode="auto">
          <a:xfrm>
            <a:off x="3657600" y="13062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Shape 18">
            <a:extLst>
              <a:ext uri="{FF2B5EF4-FFF2-40B4-BE49-F238E27FC236}">
                <a16:creationId xmlns:a16="http://schemas.microsoft.com/office/drawing/2014/main" id="{51D38895-DAE3-4A37-AC49-5A025E1E8B05}"/>
              </a:ext>
            </a:extLst>
          </p:cNvPr>
          <p:cNvSpPr/>
          <p:nvPr/>
        </p:nvSpPr>
        <p:spPr bwMode="auto">
          <a:xfrm>
            <a:off x="2598057" y="13353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68" name="Rectangle 267">
            <a:extLst>
              <a:ext uri="{FF2B5EF4-FFF2-40B4-BE49-F238E27FC236}">
                <a16:creationId xmlns:a16="http://schemas.microsoft.com/office/drawing/2014/main" id="{04A765DE-AF2A-43AC-91B1-11BF067687FA}"/>
              </a:ext>
            </a:extLst>
          </p:cNvPr>
          <p:cNvSpPr/>
          <p:nvPr/>
        </p:nvSpPr>
        <p:spPr>
          <a:xfrm rot="4117312">
            <a:off x="1626826" y="2807267"/>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8</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9" name="Rectangle 268">
            <a:extLst>
              <a:ext uri="{FF2B5EF4-FFF2-40B4-BE49-F238E27FC236}">
                <a16:creationId xmlns:a16="http://schemas.microsoft.com/office/drawing/2014/main" id="{CB4043E2-FDF2-4D9D-A0BB-98823FA89BFB}"/>
              </a:ext>
            </a:extLst>
          </p:cNvPr>
          <p:cNvSpPr/>
          <p:nvPr/>
        </p:nvSpPr>
        <p:spPr>
          <a:xfrm rot="4117312">
            <a:off x="2846026" y="2807267"/>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9</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0" name="Rectangle 269">
            <a:extLst>
              <a:ext uri="{FF2B5EF4-FFF2-40B4-BE49-F238E27FC236}">
                <a16:creationId xmlns:a16="http://schemas.microsoft.com/office/drawing/2014/main" id="{48FCBC2C-4ED6-406D-BE16-01121CCA32BD}"/>
              </a:ext>
            </a:extLst>
          </p:cNvPr>
          <p:cNvSpPr/>
          <p:nvPr/>
        </p:nvSpPr>
        <p:spPr>
          <a:xfrm rot="4117312">
            <a:off x="3736511" y="2807267"/>
            <a:ext cx="108876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10</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1" name="Rectangle 270">
            <a:extLst>
              <a:ext uri="{FF2B5EF4-FFF2-40B4-BE49-F238E27FC236}">
                <a16:creationId xmlns:a16="http://schemas.microsoft.com/office/drawing/2014/main" id="{542F4897-01FA-4408-A4E8-B6E88E53D41E}"/>
              </a:ext>
            </a:extLst>
          </p:cNvPr>
          <p:cNvSpPr/>
          <p:nvPr/>
        </p:nvSpPr>
        <p:spPr>
          <a:xfrm rot="4117312">
            <a:off x="3415659" y="1568828"/>
            <a:ext cx="712054"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2" name="Rectangle 271">
            <a:extLst>
              <a:ext uri="{FF2B5EF4-FFF2-40B4-BE49-F238E27FC236}">
                <a16:creationId xmlns:a16="http://schemas.microsoft.com/office/drawing/2014/main" id="{592D409B-9181-4557-8192-878EE377ED17}"/>
              </a:ext>
            </a:extLst>
          </p:cNvPr>
          <p:cNvSpPr/>
          <p:nvPr/>
        </p:nvSpPr>
        <p:spPr>
          <a:xfrm rot="4117312">
            <a:off x="2063926" y="2384382"/>
            <a:ext cx="108113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3" name="Rectangle 272">
            <a:extLst>
              <a:ext uri="{FF2B5EF4-FFF2-40B4-BE49-F238E27FC236}">
                <a16:creationId xmlns:a16="http://schemas.microsoft.com/office/drawing/2014/main" id="{0D6EFBA4-DFCA-4E9E-A0D9-355272369612}"/>
              </a:ext>
            </a:extLst>
          </p:cNvPr>
          <p:cNvSpPr/>
          <p:nvPr/>
        </p:nvSpPr>
        <p:spPr>
          <a:xfrm rot="4117312">
            <a:off x="4456616" y="2426267"/>
            <a:ext cx="108876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 name="Rectangle 2">
            <a:extLst>
              <a:ext uri="{FF2B5EF4-FFF2-40B4-BE49-F238E27FC236}">
                <a16:creationId xmlns:a16="http://schemas.microsoft.com/office/drawing/2014/main" id="{2CEBDBEC-9EC4-2729-7AFA-907D9EEBA7D5}"/>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 name="Rectangle 2">
            <a:extLst>
              <a:ext uri="{FF2B5EF4-FFF2-40B4-BE49-F238E27FC236}">
                <a16:creationId xmlns:a16="http://schemas.microsoft.com/office/drawing/2014/main" id="{A19A23BF-E093-1DFF-5F1A-87E7AB2AB3F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grpSp>
        <p:nvGrpSpPr>
          <p:cNvPr id="4" name="Group 3">
            <a:extLst>
              <a:ext uri="{FF2B5EF4-FFF2-40B4-BE49-F238E27FC236}">
                <a16:creationId xmlns:a16="http://schemas.microsoft.com/office/drawing/2014/main" id="{B0A7AA6F-527F-BF69-CFEE-7C5920F87069}"/>
              </a:ext>
            </a:extLst>
          </p:cNvPr>
          <p:cNvGrpSpPr/>
          <p:nvPr/>
        </p:nvGrpSpPr>
        <p:grpSpPr>
          <a:xfrm>
            <a:off x="53100" y="685800"/>
            <a:ext cx="5541902" cy="461665"/>
            <a:chOff x="53100" y="685800"/>
            <a:chExt cx="5541902" cy="461665"/>
          </a:xfrm>
        </p:grpSpPr>
        <p:sp>
          <p:nvSpPr>
            <p:cNvPr id="5" name="Text Box 21">
              <a:extLst>
                <a:ext uri="{FF2B5EF4-FFF2-40B4-BE49-F238E27FC236}">
                  <a16:creationId xmlns:a16="http://schemas.microsoft.com/office/drawing/2014/main" id="{2DB64E45-C534-9C3A-9FD2-162BE27B5DCE}"/>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AutoShape 8">
              <a:extLst>
                <a:ext uri="{FF2B5EF4-FFF2-40B4-BE49-F238E27FC236}">
                  <a16:creationId xmlns:a16="http://schemas.microsoft.com/office/drawing/2014/main" id="{AE1BF14A-9F97-AE9A-FF55-5FFFB7AB3015}"/>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1" name="Group 30">
            <a:extLst>
              <a:ext uri="{FF2B5EF4-FFF2-40B4-BE49-F238E27FC236}">
                <a16:creationId xmlns:a16="http://schemas.microsoft.com/office/drawing/2014/main" id="{248EA1F1-3AD8-9B7D-3EDE-FD1A1E3DC10C}"/>
              </a:ext>
            </a:extLst>
          </p:cNvPr>
          <p:cNvGrpSpPr/>
          <p:nvPr/>
        </p:nvGrpSpPr>
        <p:grpSpPr>
          <a:xfrm>
            <a:off x="152400" y="5281570"/>
            <a:ext cx="9042400" cy="1447319"/>
            <a:chOff x="152400" y="5281570"/>
            <a:chExt cx="9042400" cy="1447319"/>
          </a:xfrm>
        </p:grpSpPr>
        <p:grpSp>
          <p:nvGrpSpPr>
            <p:cNvPr id="7" name="Group 6">
              <a:extLst>
                <a:ext uri="{FF2B5EF4-FFF2-40B4-BE49-F238E27FC236}">
                  <a16:creationId xmlns:a16="http://schemas.microsoft.com/office/drawing/2014/main" id="{42B8E775-23D5-16B4-DE5C-FF821FAFA25D}"/>
                </a:ext>
              </a:extLst>
            </p:cNvPr>
            <p:cNvGrpSpPr/>
            <p:nvPr/>
          </p:nvGrpSpPr>
          <p:grpSpPr>
            <a:xfrm>
              <a:off x="152400" y="5281570"/>
              <a:ext cx="9042400" cy="1447319"/>
              <a:chOff x="330200" y="3810481"/>
              <a:chExt cx="8715154" cy="1447319"/>
            </a:xfrm>
          </p:grpSpPr>
          <p:sp>
            <p:nvSpPr>
              <p:cNvPr id="8" name="Text Box 21">
                <a:extLst>
                  <a:ext uri="{FF2B5EF4-FFF2-40B4-BE49-F238E27FC236}">
                    <a16:creationId xmlns:a16="http://schemas.microsoft.com/office/drawing/2014/main" id="{15F74BB0-EE38-4AE6-2DB5-C8696CA325CE}"/>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9" name="Text Box 21">
                <a:extLst>
                  <a:ext uri="{FF2B5EF4-FFF2-40B4-BE49-F238E27FC236}">
                    <a16:creationId xmlns:a16="http://schemas.microsoft.com/office/drawing/2014/main" id="{96DAE4A2-2E7A-D885-BCA7-D88B9F462340}"/>
                  </a:ext>
                </a:extLst>
              </p:cNvPr>
              <p:cNvSpPr txBox="1">
                <a:spLocks noChangeArrowheads="1"/>
              </p:cNvSpPr>
              <p:nvPr/>
            </p:nvSpPr>
            <p:spPr bwMode="auto">
              <a:xfrm>
                <a:off x="494550" y="4121167"/>
                <a:ext cx="7277850" cy="1097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 name="Group 9">
                <a:extLst>
                  <a:ext uri="{FF2B5EF4-FFF2-40B4-BE49-F238E27FC236}">
                    <a16:creationId xmlns:a16="http://schemas.microsoft.com/office/drawing/2014/main" id="{A1B44539-EAB2-A12B-5EEE-768DD6FC70FB}"/>
                  </a:ext>
                </a:extLst>
              </p:cNvPr>
              <p:cNvGrpSpPr/>
              <p:nvPr/>
            </p:nvGrpSpPr>
            <p:grpSpPr>
              <a:xfrm>
                <a:off x="330200" y="3810481"/>
                <a:ext cx="7442200" cy="1447319"/>
                <a:chOff x="330200" y="3751066"/>
                <a:chExt cx="7442200" cy="1447319"/>
              </a:xfrm>
            </p:grpSpPr>
            <p:sp>
              <p:nvSpPr>
                <p:cNvPr id="11" name="Rectangle 10">
                  <a:extLst>
                    <a:ext uri="{FF2B5EF4-FFF2-40B4-BE49-F238E27FC236}">
                      <a16:creationId xmlns:a16="http://schemas.microsoft.com/office/drawing/2014/main" id="{BDF3EF0C-6D6F-FDEF-93AC-770897009608}"/>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3" name="AutoShape 8">
                  <a:extLst>
                    <a:ext uri="{FF2B5EF4-FFF2-40B4-BE49-F238E27FC236}">
                      <a16:creationId xmlns:a16="http://schemas.microsoft.com/office/drawing/2014/main" id="{EE18BE86-29CA-6973-165A-03F587E863AF}"/>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6" name="Rectangle 15">
              <a:extLst>
                <a:ext uri="{FF2B5EF4-FFF2-40B4-BE49-F238E27FC236}">
                  <a16:creationId xmlns:a16="http://schemas.microsoft.com/office/drawing/2014/main" id="{5F801EF9-D1D9-9CA9-A2FF-087C78524BC7}"/>
                </a:ext>
              </a:extLst>
            </p:cNvPr>
            <p:cNvSpPr/>
            <p:nvPr/>
          </p:nvSpPr>
          <p:spPr bwMode="auto">
            <a:xfrm>
              <a:off x="381000" y="5666510"/>
              <a:ext cx="40386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364EC145-4EDF-7896-A19B-68417BAC8B69}"/>
                </a:ext>
              </a:extLst>
            </p:cNvPr>
            <p:cNvSpPr/>
            <p:nvPr/>
          </p:nvSpPr>
          <p:spPr bwMode="auto">
            <a:xfrm>
              <a:off x="381000" y="5929744"/>
              <a:ext cx="7315200" cy="471055"/>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21" name="Group 20">
              <a:extLst>
                <a:ext uri="{FF2B5EF4-FFF2-40B4-BE49-F238E27FC236}">
                  <a16:creationId xmlns:a16="http://schemas.microsoft.com/office/drawing/2014/main" id="{7CB6DC2B-DD21-7081-303C-BB2D050A55A2}"/>
                </a:ext>
              </a:extLst>
            </p:cNvPr>
            <p:cNvGrpSpPr/>
            <p:nvPr/>
          </p:nvGrpSpPr>
          <p:grpSpPr>
            <a:xfrm>
              <a:off x="152400" y="5281570"/>
              <a:ext cx="9042400" cy="1447319"/>
              <a:chOff x="330200" y="3810481"/>
              <a:chExt cx="8715154" cy="1447319"/>
            </a:xfrm>
          </p:grpSpPr>
          <p:sp>
            <p:nvSpPr>
              <p:cNvPr id="22" name="Text Box 21">
                <a:extLst>
                  <a:ext uri="{FF2B5EF4-FFF2-40B4-BE49-F238E27FC236}">
                    <a16:creationId xmlns:a16="http://schemas.microsoft.com/office/drawing/2014/main" id="{13C258B3-6555-D78A-25CE-8DC5089FB830}"/>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3" name="Text Box 21">
                <a:extLst>
                  <a:ext uri="{FF2B5EF4-FFF2-40B4-BE49-F238E27FC236}">
                    <a16:creationId xmlns:a16="http://schemas.microsoft.com/office/drawing/2014/main" id="{9589B9FF-421C-D8E0-9A69-51E71858C494}"/>
                  </a:ext>
                </a:extLst>
              </p:cNvPr>
              <p:cNvSpPr txBox="1">
                <a:spLocks noChangeArrowheads="1"/>
              </p:cNvSpPr>
              <p:nvPr/>
            </p:nvSpPr>
            <p:spPr bwMode="auto">
              <a:xfrm>
                <a:off x="494550" y="4121167"/>
                <a:ext cx="7277850" cy="1097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4" name="Group 23">
                <a:extLst>
                  <a:ext uri="{FF2B5EF4-FFF2-40B4-BE49-F238E27FC236}">
                    <a16:creationId xmlns:a16="http://schemas.microsoft.com/office/drawing/2014/main" id="{F3732BBE-5341-9390-F778-A539AA73F034}"/>
                  </a:ext>
                </a:extLst>
              </p:cNvPr>
              <p:cNvGrpSpPr/>
              <p:nvPr/>
            </p:nvGrpSpPr>
            <p:grpSpPr>
              <a:xfrm>
                <a:off x="330200" y="3810481"/>
                <a:ext cx="7442200" cy="1447319"/>
                <a:chOff x="330200" y="3751066"/>
                <a:chExt cx="7442200" cy="1447319"/>
              </a:xfrm>
            </p:grpSpPr>
            <p:sp>
              <p:nvSpPr>
                <p:cNvPr id="25" name="Rectangle 24">
                  <a:extLst>
                    <a:ext uri="{FF2B5EF4-FFF2-40B4-BE49-F238E27FC236}">
                      <a16:creationId xmlns:a16="http://schemas.microsoft.com/office/drawing/2014/main" id="{FEEC0A8A-6490-2279-2122-07E7BA17E409}"/>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6" name="AutoShape 8">
                  <a:extLst>
                    <a:ext uri="{FF2B5EF4-FFF2-40B4-BE49-F238E27FC236}">
                      <a16:creationId xmlns:a16="http://schemas.microsoft.com/office/drawing/2014/main" id="{AFD0478D-F0FC-6598-7FC6-5C5F4D27275D}"/>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27" name="Rectangle 26">
              <a:extLst>
                <a:ext uri="{FF2B5EF4-FFF2-40B4-BE49-F238E27FC236}">
                  <a16:creationId xmlns:a16="http://schemas.microsoft.com/office/drawing/2014/main" id="{330DFB59-1F04-688E-FA3F-53E75680C07B}"/>
                </a:ext>
              </a:extLst>
            </p:cNvPr>
            <p:cNvSpPr/>
            <p:nvPr/>
          </p:nvSpPr>
          <p:spPr bwMode="auto">
            <a:xfrm>
              <a:off x="381000" y="5652655"/>
              <a:ext cx="40386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52575CFD-8895-1F6E-F85B-408C9D699BAF}"/>
                </a:ext>
              </a:extLst>
            </p:cNvPr>
            <p:cNvSpPr/>
            <p:nvPr/>
          </p:nvSpPr>
          <p:spPr bwMode="auto">
            <a:xfrm>
              <a:off x="381000" y="5929744"/>
              <a:ext cx="7315200" cy="471055"/>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555514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additive="base">
                                        <p:cTn id="7" dur="500" fill="hold"/>
                                        <p:tgtEl>
                                          <p:spTgt spid="285"/>
                                        </p:tgtEl>
                                        <p:attrNameLst>
                                          <p:attrName>ppt_x</p:attrName>
                                        </p:attrNameLst>
                                      </p:cBhvr>
                                      <p:tavLst>
                                        <p:tav tm="0">
                                          <p:val>
                                            <p:strVal val="#ppt_x"/>
                                          </p:val>
                                        </p:tav>
                                        <p:tav tm="100000">
                                          <p:val>
                                            <p:strVal val="#ppt_x"/>
                                          </p:val>
                                        </p:tav>
                                      </p:tavLst>
                                    </p:anim>
                                    <p:anim calcmode="lin" valueType="num">
                                      <p:cBhvr additive="base">
                                        <p:cTn id="8" dur="500" fill="hold"/>
                                        <p:tgtEl>
                                          <p:spTgt spid="28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93"/>
                                        </p:tgtEl>
                                        <p:attrNameLst>
                                          <p:attrName>style.visibility</p:attrName>
                                        </p:attrNameLst>
                                      </p:cBhvr>
                                      <p:to>
                                        <p:strVal val="visible"/>
                                      </p:to>
                                    </p:set>
                                    <p:anim calcmode="lin" valueType="num">
                                      <p:cBhvr additive="base">
                                        <p:cTn id="11" dur="500" fill="hold"/>
                                        <p:tgtEl>
                                          <p:spTgt spid="293"/>
                                        </p:tgtEl>
                                        <p:attrNameLst>
                                          <p:attrName>ppt_x</p:attrName>
                                        </p:attrNameLst>
                                      </p:cBhvr>
                                      <p:tavLst>
                                        <p:tav tm="0">
                                          <p:val>
                                            <p:strVal val="#ppt_x"/>
                                          </p:val>
                                        </p:tav>
                                        <p:tav tm="100000">
                                          <p:val>
                                            <p:strVal val="#ppt_x"/>
                                          </p:val>
                                        </p:tav>
                                      </p:tavLst>
                                    </p:anim>
                                    <p:anim calcmode="lin" valueType="num">
                                      <p:cBhvr additive="base">
                                        <p:cTn id="12" dur="500" fill="hold"/>
                                        <p:tgtEl>
                                          <p:spTgt spid="2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77"/>
                                        </p:tgtEl>
                                        <p:attrNameLst>
                                          <p:attrName>style.visibility</p:attrName>
                                        </p:attrNameLst>
                                      </p:cBhvr>
                                      <p:to>
                                        <p:strVal val="visible"/>
                                      </p:to>
                                    </p:set>
                                    <p:anim calcmode="lin" valueType="num">
                                      <p:cBhvr additive="base">
                                        <p:cTn id="15" dur="500" fill="hold"/>
                                        <p:tgtEl>
                                          <p:spTgt spid="277"/>
                                        </p:tgtEl>
                                        <p:attrNameLst>
                                          <p:attrName>ppt_x</p:attrName>
                                        </p:attrNameLst>
                                      </p:cBhvr>
                                      <p:tavLst>
                                        <p:tav tm="0">
                                          <p:val>
                                            <p:strVal val="#ppt_x"/>
                                          </p:val>
                                        </p:tav>
                                        <p:tav tm="100000">
                                          <p:val>
                                            <p:strVal val="#ppt_x"/>
                                          </p:val>
                                        </p:tav>
                                      </p:tavLst>
                                    </p:anim>
                                    <p:anim calcmode="lin" valueType="num">
                                      <p:cBhvr additive="base">
                                        <p:cTn id="16" dur="500" fill="hold"/>
                                        <p:tgtEl>
                                          <p:spTgt spid="27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320"/>
                                        </p:tgtEl>
                                        <p:attrNameLst>
                                          <p:attrName>style.visibility</p:attrName>
                                        </p:attrNameLst>
                                      </p:cBhvr>
                                      <p:to>
                                        <p:strVal val="visible"/>
                                      </p:to>
                                    </p:set>
                                    <p:anim calcmode="lin" valueType="num">
                                      <p:cBhvr additive="base">
                                        <p:cTn id="19" dur="500" fill="hold"/>
                                        <p:tgtEl>
                                          <p:spTgt spid="320"/>
                                        </p:tgtEl>
                                        <p:attrNameLst>
                                          <p:attrName>ppt_x</p:attrName>
                                        </p:attrNameLst>
                                      </p:cBhvr>
                                      <p:tavLst>
                                        <p:tav tm="0">
                                          <p:val>
                                            <p:strVal val="#ppt_x"/>
                                          </p:val>
                                        </p:tav>
                                        <p:tav tm="100000">
                                          <p:val>
                                            <p:strVal val="#ppt_x"/>
                                          </p:val>
                                        </p:tav>
                                      </p:tavLst>
                                    </p:anim>
                                    <p:anim calcmode="lin" valueType="num">
                                      <p:cBhvr additive="base">
                                        <p:cTn id="20" dur="500" fill="hold"/>
                                        <p:tgtEl>
                                          <p:spTgt spid="3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11"/>
                                        </p:tgtEl>
                                        <p:attrNameLst>
                                          <p:attrName>style.visibility</p:attrName>
                                        </p:attrNameLst>
                                      </p:cBhvr>
                                      <p:to>
                                        <p:strVal val="visible"/>
                                      </p:to>
                                    </p:set>
                                    <p:anim calcmode="lin" valueType="num">
                                      <p:cBhvr additive="base">
                                        <p:cTn id="23" dur="500" fill="hold"/>
                                        <p:tgtEl>
                                          <p:spTgt spid="311"/>
                                        </p:tgtEl>
                                        <p:attrNameLst>
                                          <p:attrName>ppt_x</p:attrName>
                                        </p:attrNameLst>
                                      </p:cBhvr>
                                      <p:tavLst>
                                        <p:tav tm="0">
                                          <p:val>
                                            <p:strVal val="#ppt_x"/>
                                          </p:val>
                                        </p:tav>
                                        <p:tav tm="100000">
                                          <p:val>
                                            <p:strVal val="#ppt_x"/>
                                          </p:val>
                                        </p:tav>
                                      </p:tavLst>
                                    </p:anim>
                                    <p:anim calcmode="lin" valueType="num">
                                      <p:cBhvr additive="base">
                                        <p:cTn id="24" dur="500" fill="hold"/>
                                        <p:tgtEl>
                                          <p:spTgt spid="31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301"/>
                                        </p:tgtEl>
                                        <p:attrNameLst>
                                          <p:attrName>style.visibility</p:attrName>
                                        </p:attrNameLst>
                                      </p:cBhvr>
                                      <p:to>
                                        <p:strVal val="visible"/>
                                      </p:to>
                                    </p:set>
                                    <p:anim calcmode="lin" valueType="num">
                                      <p:cBhvr additive="base">
                                        <p:cTn id="27" dur="500" fill="hold"/>
                                        <p:tgtEl>
                                          <p:spTgt spid="301"/>
                                        </p:tgtEl>
                                        <p:attrNameLst>
                                          <p:attrName>ppt_x</p:attrName>
                                        </p:attrNameLst>
                                      </p:cBhvr>
                                      <p:tavLst>
                                        <p:tav tm="0">
                                          <p:val>
                                            <p:strVal val="#ppt_x"/>
                                          </p:val>
                                        </p:tav>
                                        <p:tav tm="100000">
                                          <p:val>
                                            <p:strVal val="#ppt_x"/>
                                          </p:val>
                                        </p:tav>
                                      </p:tavLst>
                                    </p:anim>
                                    <p:anim calcmode="lin" valueType="num">
                                      <p:cBhvr additive="base">
                                        <p:cTn id="28" dur="500" fill="hold"/>
                                        <p:tgtEl>
                                          <p:spTgt spid="30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331"/>
                                        </p:tgtEl>
                                        <p:attrNameLst>
                                          <p:attrName>style.visibility</p:attrName>
                                        </p:attrNameLst>
                                      </p:cBhvr>
                                      <p:to>
                                        <p:strVal val="visible"/>
                                      </p:to>
                                    </p:set>
                                    <p:anim calcmode="lin" valueType="num">
                                      <p:cBhvr additive="base">
                                        <p:cTn id="31" dur="500" fill="hold"/>
                                        <p:tgtEl>
                                          <p:spTgt spid="331"/>
                                        </p:tgtEl>
                                        <p:attrNameLst>
                                          <p:attrName>ppt_x</p:attrName>
                                        </p:attrNameLst>
                                      </p:cBhvr>
                                      <p:tavLst>
                                        <p:tav tm="0">
                                          <p:val>
                                            <p:strVal val="#ppt_x"/>
                                          </p:val>
                                        </p:tav>
                                        <p:tav tm="100000">
                                          <p:val>
                                            <p:strVal val="#ppt_x"/>
                                          </p:val>
                                        </p:tav>
                                      </p:tavLst>
                                    </p:anim>
                                    <p:anim calcmode="lin" valueType="num">
                                      <p:cBhvr additive="base">
                                        <p:cTn id="32" dur="500" fill="hold"/>
                                        <p:tgtEl>
                                          <p:spTgt spid="331"/>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 fill="hold" grpId="0" nodeType="clickEffect">
                                  <p:stCondLst>
                                    <p:cond delay="0"/>
                                  </p:stCondLst>
                                  <p:childTnLst>
                                    <p:set>
                                      <p:cBhvr>
                                        <p:cTn id="36" dur="1" fill="hold">
                                          <p:stCondLst>
                                            <p:cond delay="0"/>
                                          </p:stCondLst>
                                        </p:cTn>
                                        <p:tgtEl>
                                          <p:spTgt spid="247"/>
                                        </p:tgtEl>
                                        <p:attrNameLst>
                                          <p:attrName>style.visibility</p:attrName>
                                        </p:attrNameLst>
                                      </p:cBhvr>
                                      <p:to>
                                        <p:strVal val="visible"/>
                                      </p:to>
                                    </p:set>
                                    <p:anim calcmode="lin" valueType="num">
                                      <p:cBhvr additive="base">
                                        <p:cTn id="37" dur="500" fill="hold"/>
                                        <p:tgtEl>
                                          <p:spTgt spid="247"/>
                                        </p:tgtEl>
                                        <p:attrNameLst>
                                          <p:attrName>ppt_x</p:attrName>
                                        </p:attrNameLst>
                                      </p:cBhvr>
                                      <p:tavLst>
                                        <p:tav tm="0">
                                          <p:val>
                                            <p:strVal val="#ppt_x"/>
                                          </p:val>
                                        </p:tav>
                                        <p:tav tm="100000">
                                          <p:val>
                                            <p:strVal val="#ppt_x"/>
                                          </p:val>
                                        </p:tav>
                                      </p:tavLst>
                                    </p:anim>
                                    <p:anim calcmode="lin" valueType="num">
                                      <p:cBhvr additive="base">
                                        <p:cTn id="38" dur="500" fill="hold"/>
                                        <p:tgtEl>
                                          <p:spTgt spid="247"/>
                                        </p:tgtEl>
                                        <p:attrNameLst>
                                          <p:attrName>ppt_y</p:attrName>
                                        </p:attrNameLst>
                                      </p:cBhvr>
                                      <p:tavLst>
                                        <p:tav tm="0">
                                          <p:val>
                                            <p:strVal val="0-#ppt_h/2"/>
                                          </p:val>
                                        </p:tav>
                                        <p:tav tm="100000">
                                          <p:val>
                                            <p:strVal val="#ppt_y"/>
                                          </p:val>
                                        </p:tav>
                                      </p:tavLst>
                                    </p:anim>
                                  </p:childTnLst>
                                </p:cTn>
                              </p:par>
                              <p:par>
                                <p:cTn id="39" presetID="2" presetClass="entr" presetSubtype="1" fill="hold" grpId="1" nodeType="withEffect">
                                  <p:stCondLst>
                                    <p:cond delay="0"/>
                                  </p:stCondLst>
                                  <p:childTnLst>
                                    <p:set>
                                      <p:cBhvr>
                                        <p:cTn id="40" dur="1" fill="hold">
                                          <p:stCondLst>
                                            <p:cond delay="0"/>
                                          </p:stCondLst>
                                        </p:cTn>
                                        <p:tgtEl>
                                          <p:spTgt spid="249"/>
                                        </p:tgtEl>
                                        <p:attrNameLst>
                                          <p:attrName>style.visibility</p:attrName>
                                        </p:attrNameLst>
                                      </p:cBhvr>
                                      <p:to>
                                        <p:strVal val="visible"/>
                                      </p:to>
                                    </p:set>
                                    <p:anim calcmode="lin" valueType="num">
                                      <p:cBhvr additive="base">
                                        <p:cTn id="41" dur="500" fill="hold"/>
                                        <p:tgtEl>
                                          <p:spTgt spid="249"/>
                                        </p:tgtEl>
                                        <p:attrNameLst>
                                          <p:attrName>ppt_x</p:attrName>
                                        </p:attrNameLst>
                                      </p:cBhvr>
                                      <p:tavLst>
                                        <p:tav tm="0">
                                          <p:val>
                                            <p:strVal val="#ppt_x"/>
                                          </p:val>
                                        </p:tav>
                                        <p:tav tm="100000">
                                          <p:val>
                                            <p:strVal val="#ppt_x"/>
                                          </p:val>
                                        </p:tav>
                                      </p:tavLst>
                                    </p:anim>
                                    <p:anim calcmode="lin" valueType="num">
                                      <p:cBhvr additive="base">
                                        <p:cTn id="42" dur="500" fill="hold"/>
                                        <p:tgtEl>
                                          <p:spTgt spid="249"/>
                                        </p:tgtEl>
                                        <p:attrNameLst>
                                          <p:attrName>ppt_y</p:attrName>
                                        </p:attrNameLst>
                                      </p:cBhvr>
                                      <p:tavLst>
                                        <p:tav tm="0">
                                          <p:val>
                                            <p:strVal val="0-#ppt_h/2"/>
                                          </p:val>
                                        </p:tav>
                                        <p:tav tm="100000">
                                          <p:val>
                                            <p:strVal val="#ppt_y"/>
                                          </p:val>
                                        </p:tav>
                                      </p:tavLst>
                                    </p:anim>
                                  </p:childTnLst>
                                </p:cTn>
                              </p:par>
                              <p:par>
                                <p:cTn id="43" presetID="2" presetClass="entr" presetSubtype="1" fill="hold" grpId="0" nodeType="withEffect">
                                  <p:stCondLst>
                                    <p:cond delay="0"/>
                                  </p:stCondLst>
                                  <p:childTnLst>
                                    <p:set>
                                      <p:cBhvr>
                                        <p:cTn id="44" dur="1" fill="hold">
                                          <p:stCondLst>
                                            <p:cond delay="0"/>
                                          </p:stCondLst>
                                        </p:cTn>
                                        <p:tgtEl>
                                          <p:spTgt spid="245"/>
                                        </p:tgtEl>
                                        <p:attrNameLst>
                                          <p:attrName>style.visibility</p:attrName>
                                        </p:attrNameLst>
                                      </p:cBhvr>
                                      <p:to>
                                        <p:strVal val="visible"/>
                                      </p:to>
                                    </p:set>
                                    <p:anim calcmode="lin" valueType="num">
                                      <p:cBhvr additive="base">
                                        <p:cTn id="45" dur="500" fill="hold"/>
                                        <p:tgtEl>
                                          <p:spTgt spid="245"/>
                                        </p:tgtEl>
                                        <p:attrNameLst>
                                          <p:attrName>ppt_x</p:attrName>
                                        </p:attrNameLst>
                                      </p:cBhvr>
                                      <p:tavLst>
                                        <p:tav tm="0">
                                          <p:val>
                                            <p:strVal val="#ppt_x"/>
                                          </p:val>
                                        </p:tav>
                                        <p:tav tm="100000">
                                          <p:val>
                                            <p:strVal val="#ppt_x"/>
                                          </p:val>
                                        </p:tav>
                                      </p:tavLst>
                                    </p:anim>
                                    <p:anim calcmode="lin" valueType="num">
                                      <p:cBhvr additive="base">
                                        <p:cTn id="46" dur="500" fill="hold"/>
                                        <p:tgtEl>
                                          <p:spTgt spid="245"/>
                                        </p:tgtEl>
                                        <p:attrNameLst>
                                          <p:attrName>ppt_y</p:attrName>
                                        </p:attrNameLst>
                                      </p:cBhvr>
                                      <p:tavLst>
                                        <p:tav tm="0">
                                          <p:val>
                                            <p:strVal val="0-#ppt_h/2"/>
                                          </p:val>
                                        </p:tav>
                                        <p:tav tm="100000">
                                          <p:val>
                                            <p:strVal val="#ppt_y"/>
                                          </p:val>
                                        </p:tav>
                                      </p:tavLst>
                                    </p:anim>
                                  </p:childTnLst>
                                </p:cTn>
                              </p:par>
                              <p:par>
                                <p:cTn id="47" presetID="2" presetClass="entr" presetSubtype="1" fill="hold" grpId="0" nodeType="withEffect">
                                  <p:stCondLst>
                                    <p:cond delay="0"/>
                                  </p:stCondLst>
                                  <p:childTnLst>
                                    <p:set>
                                      <p:cBhvr>
                                        <p:cTn id="48" dur="1" fill="hold">
                                          <p:stCondLst>
                                            <p:cond delay="0"/>
                                          </p:stCondLst>
                                        </p:cTn>
                                        <p:tgtEl>
                                          <p:spTgt spid="244"/>
                                        </p:tgtEl>
                                        <p:attrNameLst>
                                          <p:attrName>style.visibility</p:attrName>
                                        </p:attrNameLst>
                                      </p:cBhvr>
                                      <p:to>
                                        <p:strVal val="visible"/>
                                      </p:to>
                                    </p:set>
                                    <p:anim calcmode="lin" valueType="num">
                                      <p:cBhvr additive="base">
                                        <p:cTn id="49" dur="500" fill="hold"/>
                                        <p:tgtEl>
                                          <p:spTgt spid="244"/>
                                        </p:tgtEl>
                                        <p:attrNameLst>
                                          <p:attrName>ppt_x</p:attrName>
                                        </p:attrNameLst>
                                      </p:cBhvr>
                                      <p:tavLst>
                                        <p:tav tm="0">
                                          <p:val>
                                            <p:strVal val="#ppt_x"/>
                                          </p:val>
                                        </p:tav>
                                        <p:tav tm="100000">
                                          <p:val>
                                            <p:strVal val="#ppt_x"/>
                                          </p:val>
                                        </p:tav>
                                      </p:tavLst>
                                    </p:anim>
                                    <p:anim calcmode="lin" valueType="num">
                                      <p:cBhvr additive="base">
                                        <p:cTn id="50" dur="500" fill="hold"/>
                                        <p:tgtEl>
                                          <p:spTgt spid="244"/>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stCondLst>
                                    <p:cond delay="0"/>
                                  </p:stCondLst>
                                  <p:childTnLst>
                                    <p:set>
                                      <p:cBhvr>
                                        <p:cTn id="52" dur="1" fill="hold">
                                          <p:stCondLst>
                                            <p:cond delay="0"/>
                                          </p:stCondLst>
                                        </p:cTn>
                                        <p:tgtEl>
                                          <p:spTgt spid="243"/>
                                        </p:tgtEl>
                                        <p:attrNameLst>
                                          <p:attrName>style.visibility</p:attrName>
                                        </p:attrNameLst>
                                      </p:cBhvr>
                                      <p:to>
                                        <p:strVal val="visible"/>
                                      </p:to>
                                    </p:set>
                                    <p:anim calcmode="lin" valueType="num">
                                      <p:cBhvr additive="base">
                                        <p:cTn id="53" dur="500" fill="hold"/>
                                        <p:tgtEl>
                                          <p:spTgt spid="243"/>
                                        </p:tgtEl>
                                        <p:attrNameLst>
                                          <p:attrName>ppt_x</p:attrName>
                                        </p:attrNameLst>
                                      </p:cBhvr>
                                      <p:tavLst>
                                        <p:tav tm="0">
                                          <p:val>
                                            <p:strVal val="#ppt_x"/>
                                          </p:val>
                                        </p:tav>
                                        <p:tav tm="100000">
                                          <p:val>
                                            <p:strVal val="#ppt_x"/>
                                          </p:val>
                                        </p:tav>
                                      </p:tavLst>
                                    </p:anim>
                                    <p:anim calcmode="lin" valueType="num">
                                      <p:cBhvr additive="base">
                                        <p:cTn id="54" dur="500" fill="hold"/>
                                        <p:tgtEl>
                                          <p:spTgt spid="243"/>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stCondLst>
                                    <p:cond delay="0"/>
                                  </p:stCondLst>
                                  <p:childTnLst>
                                    <p:set>
                                      <p:cBhvr>
                                        <p:cTn id="56" dur="1" fill="hold">
                                          <p:stCondLst>
                                            <p:cond delay="0"/>
                                          </p:stCondLst>
                                        </p:cTn>
                                        <p:tgtEl>
                                          <p:spTgt spid="246"/>
                                        </p:tgtEl>
                                        <p:attrNameLst>
                                          <p:attrName>style.visibility</p:attrName>
                                        </p:attrNameLst>
                                      </p:cBhvr>
                                      <p:to>
                                        <p:strVal val="visible"/>
                                      </p:to>
                                    </p:set>
                                    <p:anim calcmode="lin" valueType="num">
                                      <p:cBhvr additive="base">
                                        <p:cTn id="57" dur="500" fill="hold"/>
                                        <p:tgtEl>
                                          <p:spTgt spid="246"/>
                                        </p:tgtEl>
                                        <p:attrNameLst>
                                          <p:attrName>ppt_x</p:attrName>
                                        </p:attrNameLst>
                                      </p:cBhvr>
                                      <p:tavLst>
                                        <p:tav tm="0">
                                          <p:val>
                                            <p:strVal val="#ppt_x"/>
                                          </p:val>
                                        </p:tav>
                                        <p:tav tm="100000">
                                          <p:val>
                                            <p:strVal val="#ppt_x"/>
                                          </p:val>
                                        </p:tav>
                                      </p:tavLst>
                                    </p:anim>
                                    <p:anim calcmode="lin" valueType="num">
                                      <p:cBhvr additive="base">
                                        <p:cTn id="58" dur="500" fill="hold"/>
                                        <p:tgtEl>
                                          <p:spTgt spid="246"/>
                                        </p:tgtEl>
                                        <p:attrNameLst>
                                          <p:attrName>ppt_y</p:attrName>
                                        </p:attrNameLst>
                                      </p:cBhvr>
                                      <p:tavLst>
                                        <p:tav tm="0">
                                          <p:val>
                                            <p:strVal val="0-#ppt_h/2"/>
                                          </p:val>
                                        </p:tav>
                                        <p:tav tm="100000">
                                          <p:val>
                                            <p:strVal val="#ppt_y"/>
                                          </p:val>
                                        </p:tav>
                                      </p:tavLst>
                                    </p:anim>
                                  </p:childTnLst>
                                </p:cTn>
                              </p:par>
                              <p:par>
                                <p:cTn id="59" presetID="2" presetClass="entr" presetSubtype="1" fill="hold" grpId="0" nodeType="withEffect">
                                  <p:stCondLst>
                                    <p:cond delay="0"/>
                                  </p:stCondLst>
                                  <p:childTnLst>
                                    <p:set>
                                      <p:cBhvr>
                                        <p:cTn id="60" dur="1" fill="hold">
                                          <p:stCondLst>
                                            <p:cond delay="0"/>
                                          </p:stCondLst>
                                        </p:cTn>
                                        <p:tgtEl>
                                          <p:spTgt spid="251"/>
                                        </p:tgtEl>
                                        <p:attrNameLst>
                                          <p:attrName>style.visibility</p:attrName>
                                        </p:attrNameLst>
                                      </p:cBhvr>
                                      <p:to>
                                        <p:strVal val="visible"/>
                                      </p:to>
                                    </p:set>
                                    <p:anim calcmode="lin" valueType="num">
                                      <p:cBhvr additive="base">
                                        <p:cTn id="61" dur="500" fill="hold"/>
                                        <p:tgtEl>
                                          <p:spTgt spid="251"/>
                                        </p:tgtEl>
                                        <p:attrNameLst>
                                          <p:attrName>ppt_x</p:attrName>
                                        </p:attrNameLst>
                                      </p:cBhvr>
                                      <p:tavLst>
                                        <p:tav tm="0">
                                          <p:val>
                                            <p:strVal val="#ppt_x"/>
                                          </p:val>
                                        </p:tav>
                                        <p:tav tm="100000">
                                          <p:val>
                                            <p:strVal val="#ppt_x"/>
                                          </p:val>
                                        </p:tav>
                                      </p:tavLst>
                                    </p:anim>
                                    <p:anim calcmode="lin" valueType="num">
                                      <p:cBhvr additive="base">
                                        <p:cTn id="62" dur="500" fill="hold"/>
                                        <p:tgtEl>
                                          <p:spTgt spid="251"/>
                                        </p:tgtEl>
                                        <p:attrNameLst>
                                          <p:attrName>ppt_y</p:attrName>
                                        </p:attrNameLst>
                                      </p:cBhvr>
                                      <p:tavLst>
                                        <p:tav tm="0">
                                          <p:val>
                                            <p:strVal val="0-#ppt_h/2"/>
                                          </p:val>
                                        </p:tav>
                                        <p:tav tm="100000">
                                          <p:val>
                                            <p:strVal val="#ppt_y"/>
                                          </p:val>
                                        </p:tav>
                                      </p:tavLst>
                                    </p:anim>
                                  </p:childTnLst>
                                </p:cTn>
                              </p:par>
                              <p:par>
                                <p:cTn id="63" presetID="2" presetClass="entr" presetSubtype="1" fill="hold" grpId="0" nodeType="withEffect">
                                  <p:stCondLst>
                                    <p:cond delay="0"/>
                                  </p:stCondLst>
                                  <p:childTnLst>
                                    <p:set>
                                      <p:cBhvr>
                                        <p:cTn id="64" dur="1" fill="hold">
                                          <p:stCondLst>
                                            <p:cond delay="0"/>
                                          </p:stCondLst>
                                        </p:cTn>
                                        <p:tgtEl>
                                          <p:spTgt spid="254"/>
                                        </p:tgtEl>
                                        <p:attrNameLst>
                                          <p:attrName>style.visibility</p:attrName>
                                        </p:attrNameLst>
                                      </p:cBhvr>
                                      <p:to>
                                        <p:strVal val="visible"/>
                                      </p:to>
                                    </p:set>
                                    <p:anim calcmode="lin" valueType="num">
                                      <p:cBhvr additive="base">
                                        <p:cTn id="65" dur="500" fill="hold"/>
                                        <p:tgtEl>
                                          <p:spTgt spid="254"/>
                                        </p:tgtEl>
                                        <p:attrNameLst>
                                          <p:attrName>ppt_x</p:attrName>
                                        </p:attrNameLst>
                                      </p:cBhvr>
                                      <p:tavLst>
                                        <p:tav tm="0">
                                          <p:val>
                                            <p:strVal val="#ppt_x"/>
                                          </p:val>
                                        </p:tav>
                                        <p:tav tm="100000">
                                          <p:val>
                                            <p:strVal val="#ppt_x"/>
                                          </p:val>
                                        </p:tav>
                                      </p:tavLst>
                                    </p:anim>
                                    <p:anim calcmode="lin" valueType="num">
                                      <p:cBhvr additive="base">
                                        <p:cTn id="66" dur="500" fill="hold"/>
                                        <p:tgtEl>
                                          <p:spTgt spid="254"/>
                                        </p:tgtEl>
                                        <p:attrNameLst>
                                          <p:attrName>ppt_y</p:attrName>
                                        </p:attrNameLst>
                                      </p:cBhvr>
                                      <p:tavLst>
                                        <p:tav tm="0">
                                          <p:val>
                                            <p:strVal val="0-#ppt_h/2"/>
                                          </p:val>
                                        </p:tav>
                                        <p:tav tm="100000">
                                          <p:val>
                                            <p:strVal val="#ppt_y"/>
                                          </p:val>
                                        </p:tav>
                                      </p:tavLst>
                                    </p:anim>
                                  </p:childTnLst>
                                </p:cTn>
                              </p:par>
                              <p:par>
                                <p:cTn id="67" presetID="2" presetClass="entr" presetSubtype="1" fill="hold" grpId="0" nodeType="withEffect">
                                  <p:stCondLst>
                                    <p:cond delay="0"/>
                                  </p:stCondLst>
                                  <p:childTnLst>
                                    <p:set>
                                      <p:cBhvr>
                                        <p:cTn id="68" dur="1" fill="hold">
                                          <p:stCondLst>
                                            <p:cond delay="0"/>
                                          </p:stCondLst>
                                        </p:cTn>
                                        <p:tgtEl>
                                          <p:spTgt spid="262"/>
                                        </p:tgtEl>
                                        <p:attrNameLst>
                                          <p:attrName>style.visibility</p:attrName>
                                        </p:attrNameLst>
                                      </p:cBhvr>
                                      <p:to>
                                        <p:strVal val="visible"/>
                                      </p:to>
                                    </p:set>
                                    <p:anim calcmode="lin" valueType="num">
                                      <p:cBhvr additive="base">
                                        <p:cTn id="69" dur="500" fill="hold"/>
                                        <p:tgtEl>
                                          <p:spTgt spid="262"/>
                                        </p:tgtEl>
                                        <p:attrNameLst>
                                          <p:attrName>ppt_x</p:attrName>
                                        </p:attrNameLst>
                                      </p:cBhvr>
                                      <p:tavLst>
                                        <p:tav tm="0">
                                          <p:val>
                                            <p:strVal val="#ppt_x"/>
                                          </p:val>
                                        </p:tav>
                                        <p:tav tm="100000">
                                          <p:val>
                                            <p:strVal val="#ppt_x"/>
                                          </p:val>
                                        </p:tav>
                                      </p:tavLst>
                                    </p:anim>
                                    <p:anim calcmode="lin" valueType="num">
                                      <p:cBhvr additive="base">
                                        <p:cTn id="70" dur="500" fill="hold"/>
                                        <p:tgtEl>
                                          <p:spTgt spid="262"/>
                                        </p:tgtEl>
                                        <p:attrNameLst>
                                          <p:attrName>ppt_y</p:attrName>
                                        </p:attrNameLst>
                                      </p:cBhvr>
                                      <p:tavLst>
                                        <p:tav tm="0">
                                          <p:val>
                                            <p:strVal val="0-#ppt_h/2"/>
                                          </p:val>
                                        </p:tav>
                                        <p:tav tm="100000">
                                          <p:val>
                                            <p:strVal val="#ppt_y"/>
                                          </p:val>
                                        </p:tav>
                                      </p:tavLst>
                                    </p:anim>
                                  </p:childTnLst>
                                </p:cTn>
                              </p:par>
                              <p:par>
                                <p:cTn id="71" presetID="2" presetClass="entr" presetSubtype="1" fill="hold" grpId="0" nodeType="withEffect">
                                  <p:stCondLst>
                                    <p:cond delay="0"/>
                                  </p:stCondLst>
                                  <p:childTnLst>
                                    <p:set>
                                      <p:cBhvr>
                                        <p:cTn id="72" dur="1" fill="hold">
                                          <p:stCondLst>
                                            <p:cond delay="0"/>
                                          </p:stCondLst>
                                        </p:cTn>
                                        <p:tgtEl>
                                          <p:spTgt spid="263"/>
                                        </p:tgtEl>
                                        <p:attrNameLst>
                                          <p:attrName>style.visibility</p:attrName>
                                        </p:attrNameLst>
                                      </p:cBhvr>
                                      <p:to>
                                        <p:strVal val="visible"/>
                                      </p:to>
                                    </p:set>
                                    <p:anim calcmode="lin" valueType="num">
                                      <p:cBhvr additive="base">
                                        <p:cTn id="73" dur="500" fill="hold"/>
                                        <p:tgtEl>
                                          <p:spTgt spid="263"/>
                                        </p:tgtEl>
                                        <p:attrNameLst>
                                          <p:attrName>ppt_x</p:attrName>
                                        </p:attrNameLst>
                                      </p:cBhvr>
                                      <p:tavLst>
                                        <p:tav tm="0">
                                          <p:val>
                                            <p:strVal val="#ppt_x"/>
                                          </p:val>
                                        </p:tav>
                                        <p:tav tm="100000">
                                          <p:val>
                                            <p:strVal val="#ppt_x"/>
                                          </p:val>
                                        </p:tav>
                                      </p:tavLst>
                                    </p:anim>
                                    <p:anim calcmode="lin" valueType="num">
                                      <p:cBhvr additive="base">
                                        <p:cTn id="74" dur="500" fill="hold"/>
                                        <p:tgtEl>
                                          <p:spTgt spid="263"/>
                                        </p:tgtEl>
                                        <p:attrNameLst>
                                          <p:attrName>ppt_y</p:attrName>
                                        </p:attrNameLst>
                                      </p:cBhvr>
                                      <p:tavLst>
                                        <p:tav tm="0">
                                          <p:val>
                                            <p:strVal val="0-#ppt_h/2"/>
                                          </p:val>
                                        </p:tav>
                                        <p:tav tm="100000">
                                          <p:val>
                                            <p:strVal val="#ppt_y"/>
                                          </p:val>
                                        </p:tav>
                                      </p:tavLst>
                                    </p:anim>
                                  </p:childTnLst>
                                </p:cTn>
                              </p:par>
                              <p:par>
                                <p:cTn id="75" presetID="2" presetClass="entr" presetSubtype="1" fill="hold" grpId="0" nodeType="withEffect">
                                  <p:stCondLst>
                                    <p:cond delay="0"/>
                                  </p:stCondLst>
                                  <p:childTnLst>
                                    <p:set>
                                      <p:cBhvr>
                                        <p:cTn id="76" dur="1" fill="hold">
                                          <p:stCondLst>
                                            <p:cond delay="0"/>
                                          </p:stCondLst>
                                        </p:cTn>
                                        <p:tgtEl>
                                          <p:spTgt spid="264"/>
                                        </p:tgtEl>
                                        <p:attrNameLst>
                                          <p:attrName>style.visibility</p:attrName>
                                        </p:attrNameLst>
                                      </p:cBhvr>
                                      <p:to>
                                        <p:strVal val="visible"/>
                                      </p:to>
                                    </p:set>
                                    <p:anim calcmode="lin" valueType="num">
                                      <p:cBhvr additive="base">
                                        <p:cTn id="77" dur="500" fill="hold"/>
                                        <p:tgtEl>
                                          <p:spTgt spid="264"/>
                                        </p:tgtEl>
                                        <p:attrNameLst>
                                          <p:attrName>ppt_x</p:attrName>
                                        </p:attrNameLst>
                                      </p:cBhvr>
                                      <p:tavLst>
                                        <p:tav tm="0">
                                          <p:val>
                                            <p:strVal val="#ppt_x"/>
                                          </p:val>
                                        </p:tav>
                                        <p:tav tm="100000">
                                          <p:val>
                                            <p:strVal val="#ppt_x"/>
                                          </p:val>
                                        </p:tav>
                                      </p:tavLst>
                                    </p:anim>
                                    <p:anim calcmode="lin" valueType="num">
                                      <p:cBhvr additive="base">
                                        <p:cTn id="78" dur="500" fill="hold"/>
                                        <p:tgtEl>
                                          <p:spTgt spid="264"/>
                                        </p:tgtEl>
                                        <p:attrNameLst>
                                          <p:attrName>ppt_y</p:attrName>
                                        </p:attrNameLst>
                                      </p:cBhvr>
                                      <p:tavLst>
                                        <p:tav tm="0">
                                          <p:val>
                                            <p:strVal val="0-#ppt_h/2"/>
                                          </p:val>
                                        </p:tav>
                                        <p:tav tm="100000">
                                          <p:val>
                                            <p:strVal val="#ppt_y"/>
                                          </p:val>
                                        </p:tav>
                                      </p:tavLst>
                                    </p:anim>
                                  </p:childTnLst>
                                </p:cTn>
                              </p:par>
                              <p:par>
                                <p:cTn id="79" presetID="2" presetClass="entr" presetSubtype="1" fill="hold" grpId="0" nodeType="withEffect">
                                  <p:stCondLst>
                                    <p:cond delay="0"/>
                                  </p:stCondLst>
                                  <p:childTnLst>
                                    <p:set>
                                      <p:cBhvr>
                                        <p:cTn id="80" dur="1" fill="hold">
                                          <p:stCondLst>
                                            <p:cond delay="0"/>
                                          </p:stCondLst>
                                        </p:cTn>
                                        <p:tgtEl>
                                          <p:spTgt spid="265"/>
                                        </p:tgtEl>
                                        <p:attrNameLst>
                                          <p:attrName>style.visibility</p:attrName>
                                        </p:attrNameLst>
                                      </p:cBhvr>
                                      <p:to>
                                        <p:strVal val="visible"/>
                                      </p:to>
                                    </p:set>
                                    <p:anim calcmode="lin" valueType="num">
                                      <p:cBhvr additive="base">
                                        <p:cTn id="81" dur="500" fill="hold"/>
                                        <p:tgtEl>
                                          <p:spTgt spid="265"/>
                                        </p:tgtEl>
                                        <p:attrNameLst>
                                          <p:attrName>ppt_x</p:attrName>
                                        </p:attrNameLst>
                                      </p:cBhvr>
                                      <p:tavLst>
                                        <p:tav tm="0">
                                          <p:val>
                                            <p:strVal val="#ppt_x"/>
                                          </p:val>
                                        </p:tav>
                                        <p:tav tm="100000">
                                          <p:val>
                                            <p:strVal val="#ppt_x"/>
                                          </p:val>
                                        </p:tav>
                                      </p:tavLst>
                                    </p:anim>
                                    <p:anim calcmode="lin" valueType="num">
                                      <p:cBhvr additive="base">
                                        <p:cTn id="82" dur="500" fill="hold"/>
                                        <p:tgtEl>
                                          <p:spTgt spid="265"/>
                                        </p:tgtEl>
                                        <p:attrNameLst>
                                          <p:attrName>ppt_y</p:attrName>
                                        </p:attrNameLst>
                                      </p:cBhvr>
                                      <p:tavLst>
                                        <p:tav tm="0">
                                          <p:val>
                                            <p:strVal val="0-#ppt_h/2"/>
                                          </p:val>
                                        </p:tav>
                                        <p:tav tm="100000">
                                          <p:val>
                                            <p:strVal val="#ppt_y"/>
                                          </p:val>
                                        </p:tav>
                                      </p:tavLst>
                                    </p:anim>
                                  </p:childTnLst>
                                </p:cTn>
                              </p:par>
                              <p:par>
                                <p:cTn id="83" presetID="2" presetClass="entr" presetSubtype="1" fill="hold" grpId="0" nodeType="withEffect">
                                  <p:stCondLst>
                                    <p:cond delay="0"/>
                                  </p:stCondLst>
                                  <p:childTnLst>
                                    <p:set>
                                      <p:cBhvr>
                                        <p:cTn id="84" dur="1" fill="hold">
                                          <p:stCondLst>
                                            <p:cond delay="0"/>
                                          </p:stCondLst>
                                        </p:cTn>
                                        <p:tgtEl>
                                          <p:spTgt spid="266"/>
                                        </p:tgtEl>
                                        <p:attrNameLst>
                                          <p:attrName>style.visibility</p:attrName>
                                        </p:attrNameLst>
                                      </p:cBhvr>
                                      <p:to>
                                        <p:strVal val="visible"/>
                                      </p:to>
                                    </p:set>
                                    <p:anim calcmode="lin" valueType="num">
                                      <p:cBhvr additive="base">
                                        <p:cTn id="85" dur="500" fill="hold"/>
                                        <p:tgtEl>
                                          <p:spTgt spid="266"/>
                                        </p:tgtEl>
                                        <p:attrNameLst>
                                          <p:attrName>ppt_x</p:attrName>
                                        </p:attrNameLst>
                                      </p:cBhvr>
                                      <p:tavLst>
                                        <p:tav tm="0">
                                          <p:val>
                                            <p:strVal val="#ppt_x"/>
                                          </p:val>
                                        </p:tav>
                                        <p:tav tm="100000">
                                          <p:val>
                                            <p:strVal val="#ppt_x"/>
                                          </p:val>
                                        </p:tav>
                                      </p:tavLst>
                                    </p:anim>
                                    <p:anim calcmode="lin" valueType="num">
                                      <p:cBhvr additive="base">
                                        <p:cTn id="86" dur="500" fill="hold"/>
                                        <p:tgtEl>
                                          <p:spTgt spid="266"/>
                                        </p:tgtEl>
                                        <p:attrNameLst>
                                          <p:attrName>ppt_y</p:attrName>
                                        </p:attrNameLst>
                                      </p:cBhvr>
                                      <p:tavLst>
                                        <p:tav tm="0">
                                          <p:val>
                                            <p:strVal val="0-#ppt_h/2"/>
                                          </p:val>
                                        </p:tav>
                                        <p:tav tm="100000">
                                          <p:val>
                                            <p:strVal val="#ppt_y"/>
                                          </p:val>
                                        </p:tav>
                                      </p:tavLst>
                                    </p:anim>
                                  </p:childTnLst>
                                </p:cTn>
                              </p:par>
                              <p:par>
                                <p:cTn id="87" presetID="2" presetClass="entr" presetSubtype="1" fill="hold" grpId="1" nodeType="withEffect">
                                  <p:stCondLst>
                                    <p:cond delay="0"/>
                                  </p:stCondLst>
                                  <p:childTnLst>
                                    <p:set>
                                      <p:cBhvr>
                                        <p:cTn id="88" dur="1" fill="hold">
                                          <p:stCondLst>
                                            <p:cond delay="0"/>
                                          </p:stCondLst>
                                        </p:cTn>
                                        <p:tgtEl>
                                          <p:spTgt spid="267"/>
                                        </p:tgtEl>
                                        <p:attrNameLst>
                                          <p:attrName>style.visibility</p:attrName>
                                        </p:attrNameLst>
                                      </p:cBhvr>
                                      <p:to>
                                        <p:strVal val="visible"/>
                                      </p:to>
                                    </p:set>
                                    <p:anim calcmode="lin" valueType="num">
                                      <p:cBhvr additive="base">
                                        <p:cTn id="89" dur="500" fill="hold"/>
                                        <p:tgtEl>
                                          <p:spTgt spid="267"/>
                                        </p:tgtEl>
                                        <p:attrNameLst>
                                          <p:attrName>ppt_x</p:attrName>
                                        </p:attrNameLst>
                                      </p:cBhvr>
                                      <p:tavLst>
                                        <p:tav tm="0">
                                          <p:val>
                                            <p:strVal val="#ppt_x"/>
                                          </p:val>
                                        </p:tav>
                                        <p:tav tm="100000">
                                          <p:val>
                                            <p:strVal val="#ppt_x"/>
                                          </p:val>
                                        </p:tav>
                                      </p:tavLst>
                                    </p:anim>
                                    <p:anim calcmode="lin" valueType="num">
                                      <p:cBhvr additive="base">
                                        <p:cTn id="90" dur="500" fill="hold"/>
                                        <p:tgtEl>
                                          <p:spTgt spid="267"/>
                                        </p:tgtEl>
                                        <p:attrNameLst>
                                          <p:attrName>ppt_y</p:attrName>
                                        </p:attrNameLst>
                                      </p:cBhvr>
                                      <p:tavLst>
                                        <p:tav tm="0">
                                          <p:val>
                                            <p:strVal val="0-#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500" fill="hold"/>
                                        <p:tgtEl>
                                          <p:spTgt spid="31"/>
                                        </p:tgtEl>
                                        <p:attrNameLst>
                                          <p:attrName>ppt_x</p:attrName>
                                        </p:attrNameLst>
                                      </p:cBhvr>
                                      <p:tavLst>
                                        <p:tav tm="0">
                                          <p:val>
                                            <p:strVal val="0-#ppt_w/2"/>
                                          </p:val>
                                        </p:tav>
                                        <p:tav tm="100000">
                                          <p:val>
                                            <p:strVal val="#ppt_x"/>
                                          </p:val>
                                        </p:tav>
                                      </p:tavLst>
                                    </p:anim>
                                    <p:anim calcmode="lin" valueType="num">
                                      <p:cBhvr additive="base">
                                        <p:cTn id="96"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12"/>
                                        </p:tgtEl>
                                        <p:attrNameLst>
                                          <p:attrName>style.visibility</p:attrName>
                                        </p:attrNameLst>
                                      </p:cBhvr>
                                      <p:to>
                                        <p:strVal val="visible"/>
                                      </p:to>
                                    </p:set>
                                  </p:childTnLst>
                                </p:cTn>
                              </p:par>
                              <p:par>
                                <p:cTn id="101" presetID="1" presetClass="exit" presetSubtype="0" fill="hold" grpId="1" nodeType="withEffect">
                                  <p:stCondLst>
                                    <p:cond delay="0"/>
                                  </p:stCondLst>
                                  <p:childTnLst>
                                    <p:set>
                                      <p:cBhvr>
                                        <p:cTn id="102" dur="1" fill="hold">
                                          <p:stCondLst>
                                            <p:cond delay="0"/>
                                          </p:stCondLst>
                                        </p:cTn>
                                        <p:tgtEl>
                                          <p:spTgt spid="244"/>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245"/>
                                        </p:tgtEl>
                                        <p:attrNameLst>
                                          <p:attrName>style.visibility</p:attrName>
                                        </p:attrNameLst>
                                      </p:cBhvr>
                                      <p:to>
                                        <p:strVal val="hidden"/>
                                      </p:to>
                                    </p:set>
                                  </p:childTnLst>
                                </p:cTn>
                              </p:par>
                              <p:par>
                                <p:cTn id="105" presetID="1" presetClass="entr" presetSubtype="0" fill="hold" grpId="0" nodeType="withEffect">
                                  <p:stCondLst>
                                    <p:cond delay="0"/>
                                  </p:stCondLst>
                                  <p:childTnLst>
                                    <p:set>
                                      <p:cBhvr>
                                        <p:cTn id="106" dur="1" fill="hold">
                                          <p:stCondLst>
                                            <p:cond delay="0"/>
                                          </p:stCondLst>
                                        </p:cTn>
                                        <p:tgtEl>
                                          <p:spTgt spid="268"/>
                                        </p:tgtEl>
                                        <p:attrNameLst>
                                          <p:attrName>style.visibility</p:attrName>
                                        </p:attrNameLst>
                                      </p:cBhvr>
                                      <p:to>
                                        <p:strVal val="visible"/>
                                      </p:to>
                                    </p:set>
                                  </p:childTnLst>
                                </p:cTn>
                              </p:par>
                              <p:par>
                                <p:cTn id="107" presetID="1" presetClass="exit" presetSubtype="0" fill="hold" grpId="1" nodeType="withEffect">
                                  <p:stCondLst>
                                    <p:cond delay="0"/>
                                  </p:stCondLst>
                                  <p:childTnLst>
                                    <p:set>
                                      <p:cBhvr>
                                        <p:cTn id="108" dur="1" fill="hold">
                                          <p:stCondLst>
                                            <p:cond delay="0"/>
                                          </p:stCondLst>
                                        </p:cTn>
                                        <p:tgtEl>
                                          <p:spTgt spid="254"/>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262"/>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285"/>
                                        </p:tgtEl>
                                        <p:attrNameLst>
                                          <p:attrName>style.visibility</p:attrName>
                                        </p:attrNameLst>
                                      </p:cBhvr>
                                      <p:to>
                                        <p:strVal val="hidden"/>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14"/>
                                        </p:tgtEl>
                                        <p:attrNameLst>
                                          <p:attrName>style.visibility</p:attrName>
                                        </p:attrNameLst>
                                      </p:cBhvr>
                                      <p:to>
                                        <p:strVal val="visible"/>
                                      </p:to>
                                    </p:set>
                                  </p:childTnLst>
                                </p:cTn>
                              </p:par>
                              <p:par>
                                <p:cTn id="117" presetID="1" presetClass="exit" presetSubtype="0" fill="hold" grpId="1" nodeType="withEffect">
                                  <p:stCondLst>
                                    <p:cond delay="0"/>
                                  </p:stCondLst>
                                  <p:childTnLst>
                                    <p:set>
                                      <p:cBhvr>
                                        <p:cTn id="118" dur="1" fill="hold">
                                          <p:stCondLst>
                                            <p:cond delay="0"/>
                                          </p:stCondLst>
                                        </p:cTn>
                                        <p:tgtEl>
                                          <p:spTgt spid="246"/>
                                        </p:tgtEl>
                                        <p:attrNameLst>
                                          <p:attrName>style.visibility</p:attrName>
                                        </p:attrNameLst>
                                      </p:cBhvr>
                                      <p:to>
                                        <p:strVal val="hidden"/>
                                      </p:to>
                                    </p:set>
                                  </p:childTnLst>
                                </p:cTn>
                              </p:par>
                              <p:par>
                                <p:cTn id="119" presetID="1" presetClass="exit" presetSubtype="0" fill="hold" grpId="1" nodeType="withEffect">
                                  <p:stCondLst>
                                    <p:cond delay="0"/>
                                  </p:stCondLst>
                                  <p:childTnLst>
                                    <p:set>
                                      <p:cBhvr>
                                        <p:cTn id="120" dur="1" fill="hold">
                                          <p:stCondLst>
                                            <p:cond delay="0"/>
                                          </p:stCondLst>
                                        </p:cTn>
                                        <p:tgtEl>
                                          <p:spTgt spid="247"/>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269"/>
                                        </p:tgtEl>
                                        <p:attrNameLst>
                                          <p:attrName>style.visibility</p:attrName>
                                        </p:attrNameLst>
                                      </p:cBhvr>
                                      <p:to>
                                        <p:strVal val="visible"/>
                                      </p:to>
                                    </p:set>
                                  </p:childTnLst>
                                </p:cTn>
                              </p:par>
                              <p:par>
                                <p:cTn id="123" presetID="1" presetClass="exit" presetSubtype="0" fill="hold" grpId="1" nodeType="withEffect">
                                  <p:stCondLst>
                                    <p:cond delay="0"/>
                                  </p:stCondLst>
                                  <p:childTnLst>
                                    <p:set>
                                      <p:cBhvr>
                                        <p:cTn id="124" dur="1" fill="hold">
                                          <p:stCondLst>
                                            <p:cond delay="0"/>
                                          </p:stCondLst>
                                        </p:cTn>
                                        <p:tgtEl>
                                          <p:spTgt spid="263"/>
                                        </p:tgtEl>
                                        <p:attrNameLst>
                                          <p:attrName>style.visibility</p:attrName>
                                        </p:attrNameLst>
                                      </p:cBhvr>
                                      <p:to>
                                        <p:strVal val="hidden"/>
                                      </p:to>
                                    </p:set>
                                  </p:childTnLst>
                                </p:cTn>
                              </p:par>
                              <p:par>
                                <p:cTn id="125" presetID="1" presetClass="exit" presetSubtype="0" fill="hold" grpId="1" nodeType="withEffect">
                                  <p:stCondLst>
                                    <p:cond delay="0"/>
                                  </p:stCondLst>
                                  <p:childTnLst>
                                    <p:set>
                                      <p:cBhvr>
                                        <p:cTn id="126" dur="1" fill="hold">
                                          <p:stCondLst>
                                            <p:cond delay="0"/>
                                          </p:stCondLst>
                                        </p:cTn>
                                        <p:tgtEl>
                                          <p:spTgt spid="264"/>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93"/>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1" presetClass="entr" presetSubtype="0" fill="hold" grpId="0" nodeType="clickEffect">
                                  <p:stCondLst>
                                    <p:cond delay="0"/>
                                  </p:stCondLst>
                                  <p:childTnLst>
                                    <p:set>
                                      <p:cBhvr>
                                        <p:cTn id="132" dur="1" fill="hold">
                                          <p:stCondLst>
                                            <p:cond delay="0"/>
                                          </p:stCondLst>
                                        </p:cTn>
                                        <p:tgtEl>
                                          <p:spTgt spid="19"/>
                                        </p:tgtEl>
                                        <p:attrNameLst>
                                          <p:attrName>style.visibility</p:attrName>
                                        </p:attrNameLst>
                                      </p:cBhvr>
                                      <p:to>
                                        <p:strVal val="visible"/>
                                      </p:to>
                                    </p:set>
                                  </p:childTnLst>
                                </p:cTn>
                              </p:par>
                              <p:par>
                                <p:cTn id="133" presetID="1" presetClass="exit" presetSubtype="0" fill="hold" grpId="1" nodeType="withEffect">
                                  <p:stCondLst>
                                    <p:cond delay="0"/>
                                  </p:stCondLst>
                                  <p:childTnLst>
                                    <p:set>
                                      <p:cBhvr>
                                        <p:cTn id="134" dur="1" fill="hold">
                                          <p:stCondLst>
                                            <p:cond delay="0"/>
                                          </p:stCondLst>
                                        </p:cTn>
                                        <p:tgtEl>
                                          <p:spTgt spid="12"/>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14"/>
                                        </p:tgtEl>
                                        <p:attrNameLst>
                                          <p:attrName>style.visibility</p:attrName>
                                        </p:attrNameLst>
                                      </p:cBhvr>
                                      <p:to>
                                        <p:strVal val="hidden"/>
                                      </p:to>
                                    </p:set>
                                  </p:childTnLst>
                                </p:cTn>
                              </p:par>
                              <p:par>
                                <p:cTn id="137" presetID="1" presetClass="entr" presetSubtype="0" fill="hold" grpId="0" nodeType="withEffect">
                                  <p:stCondLst>
                                    <p:cond delay="0"/>
                                  </p:stCondLst>
                                  <p:childTnLst>
                                    <p:set>
                                      <p:cBhvr>
                                        <p:cTn id="138" dur="1" fill="hold">
                                          <p:stCondLst>
                                            <p:cond delay="0"/>
                                          </p:stCondLst>
                                        </p:cTn>
                                        <p:tgtEl>
                                          <p:spTgt spid="272"/>
                                        </p:tgtEl>
                                        <p:attrNameLst>
                                          <p:attrName>style.visibility</p:attrName>
                                        </p:attrNameLst>
                                      </p:cBhvr>
                                      <p:to>
                                        <p:strVal val="visible"/>
                                      </p:to>
                                    </p:set>
                                  </p:childTnLst>
                                </p:cTn>
                              </p:par>
                              <p:par>
                                <p:cTn id="139" presetID="1" presetClass="exit" presetSubtype="0" fill="hold" grpId="1" nodeType="withEffect">
                                  <p:stCondLst>
                                    <p:cond delay="0"/>
                                  </p:stCondLst>
                                  <p:childTnLst>
                                    <p:set>
                                      <p:cBhvr>
                                        <p:cTn id="140" dur="1" fill="hold">
                                          <p:stCondLst>
                                            <p:cond delay="0"/>
                                          </p:stCondLst>
                                        </p:cTn>
                                        <p:tgtEl>
                                          <p:spTgt spid="268"/>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269"/>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7"/>
                                        </p:tgtEl>
                                        <p:attrNameLst>
                                          <p:attrName>style.visibility</p:attrName>
                                        </p:attrNameLst>
                                      </p:cBhvr>
                                      <p:to>
                                        <p:strVal val="hidden"/>
                                      </p:to>
                                    </p:set>
                                  </p:childTnLst>
                                </p:cTn>
                              </p:par>
                            </p:childTnLst>
                          </p:cTn>
                        </p:par>
                      </p:childTnLst>
                    </p:cTn>
                  </p:par>
                  <p:par>
                    <p:cTn id="145" fill="hold">
                      <p:stCondLst>
                        <p:cond delay="indefinite"/>
                      </p:stCondLst>
                      <p:childTnLst>
                        <p:par>
                          <p:cTn id="146" fill="hold">
                            <p:stCondLst>
                              <p:cond delay="0"/>
                            </p:stCondLst>
                            <p:childTnLst>
                              <p:par>
                                <p:cTn id="147" presetID="1" presetClass="entr" presetSubtype="0" fill="hold" grpId="0" nodeType="clickEffect">
                                  <p:stCondLst>
                                    <p:cond delay="0"/>
                                  </p:stCondLst>
                                  <p:childTnLst>
                                    <p:set>
                                      <p:cBhvr>
                                        <p:cTn id="148" dur="1" fill="hold">
                                          <p:stCondLst>
                                            <p:cond delay="0"/>
                                          </p:stCondLst>
                                        </p:cTn>
                                        <p:tgtEl>
                                          <p:spTgt spid="15"/>
                                        </p:tgtEl>
                                        <p:attrNameLst>
                                          <p:attrName>style.visibility</p:attrName>
                                        </p:attrNameLst>
                                      </p:cBhvr>
                                      <p:to>
                                        <p:strVal val="visible"/>
                                      </p:to>
                                    </p:set>
                                  </p:childTnLst>
                                </p:cTn>
                              </p:par>
                              <p:par>
                                <p:cTn id="149" presetID="1" presetClass="exit" presetSubtype="0" fill="hold" grpId="1" nodeType="withEffect">
                                  <p:stCondLst>
                                    <p:cond delay="0"/>
                                  </p:stCondLst>
                                  <p:childTnLst>
                                    <p:set>
                                      <p:cBhvr>
                                        <p:cTn id="150" dur="1" fill="hold">
                                          <p:stCondLst>
                                            <p:cond delay="0"/>
                                          </p:stCondLst>
                                        </p:cTn>
                                        <p:tgtEl>
                                          <p:spTgt spid="251"/>
                                        </p:tgtEl>
                                        <p:attrNameLst>
                                          <p:attrName>style.visibility</p:attrName>
                                        </p:attrNameLst>
                                      </p:cBhvr>
                                      <p:to>
                                        <p:strVal val="hidden"/>
                                      </p:to>
                                    </p:set>
                                  </p:childTnLst>
                                </p:cTn>
                              </p:par>
                              <p:par>
                                <p:cTn id="151" presetID="1" presetClass="exit" presetSubtype="0" fill="hold" grpId="0" nodeType="withEffect">
                                  <p:stCondLst>
                                    <p:cond delay="0"/>
                                  </p:stCondLst>
                                  <p:childTnLst>
                                    <p:set>
                                      <p:cBhvr>
                                        <p:cTn id="152" dur="1" fill="hold">
                                          <p:stCondLst>
                                            <p:cond delay="0"/>
                                          </p:stCondLst>
                                        </p:cTn>
                                        <p:tgtEl>
                                          <p:spTgt spid="249"/>
                                        </p:tgtEl>
                                        <p:attrNameLst>
                                          <p:attrName>style.visibility</p:attrName>
                                        </p:attrNameLst>
                                      </p:cBhvr>
                                      <p:to>
                                        <p:strVal val="hidden"/>
                                      </p:to>
                                    </p:set>
                                  </p:childTnLst>
                                </p:cTn>
                              </p:par>
                              <p:par>
                                <p:cTn id="153" presetID="1" presetClass="entr" presetSubtype="0" fill="hold" grpId="0" nodeType="withEffect">
                                  <p:stCondLst>
                                    <p:cond delay="0"/>
                                  </p:stCondLst>
                                  <p:childTnLst>
                                    <p:set>
                                      <p:cBhvr>
                                        <p:cTn id="154" dur="1" fill="hold">
                                          <p:stCondLst>
                                            <p:cond delay="0"/>
                                          </p:stCondLst>
                                        </p:cTn>
                                        <p:tgtEl>
                                          <p:spTgt spid="270"/>
                                        </p:tgtEl>
                                        <p:attrNameLst>
                                          <p:attrName>style.visibility</p:attrName>
                                        </p:attrNameLst>
                                      </p:cBhvr>
                                      <p:to>
                                        <p:strVal val="visible"/>
                                      </p:to>
                                    </p:set>
                                  </p:childTnLst>
                                </p:cTn>
                              </p:par>
                              <p:par>
                                <p:cTn id="155" presetID="1" presetClass="exit" presetSubtype="0" fill="hold" grpId="1" nodeType="withEffect">
                                  <p:stCondLst>
                                    <p:cond delay="0"/>
                                  </p:stCondLst>
                                  <p:childTnLst>
                                    <p:set>
                                      <p:cBhvr>
                                        <p:cTn id="156" dur="1" fill="hold">
                                          <p:stCondLst>
                                            <p:cond delay="0"/>
                                          </p:stCondLst>
                                        </p:cTn>
                                        <p:tgtEl>
                                          <p:spTgt spid="265"/>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266"/>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320"/>
                                        </p:tgtEl>
                                        <p:attrNameLst>
                                          <p:attrName>style.visibility</p:attrName>
                                        </p:attrNameLst>
                                      </p:cBhvr>
                                      <p:to>
                                        <p:strVal val="hidden"/>
                                      </p:to>
                                    </p:set>
                                  </p:childTnLst>
                                </p:cTn>
                              </p:par>
                            </p:childTnLst>
                          </p:cTn>
                        </p:par>
                      </p:childTnLst>
                    </p:cTn>
                  </p:par>
                  <p:par>
                    <p:cTn id="161" fill="hold">
                      <p:stCondLst>
                        <p:cond delay="indefinite"/>
                      </p:stCondLst>
                      <p:childTnLst>
                        <p:par>
                          <p:cTn id="162" fill="hold">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18"/>
                                        </p:tgtEl>
                                        <p:attrNameLst>
                                          <p:attrName>style.visibility</p:attrName>
                                        </p:attrNameLst>
                                      </p:cBhvr>
                                      <p:to>
                                        <p:strVal val="visible"/>
                                      </p:to>
                                    </p:set>
                                  </p:childTnLst>
                                </p:cTn>
                              </p:par>
                              <p:par>
                                <p:cTn id="165" presetID="1" presetClass="exit" presetSubtype="0" fill="hold" grpId="1" nodeType="withEffect">
                                  <p:stCondLst>
                                    <p:cond delay="0"/>
                                  </p:stCondLst>
                                  <p:childTnLst>
                                    <p:set>
                                      <p:cBhvr>
                                        <p:cTn id="166" dur="1" fill="hold">
                                          <p:stCondLst>
                                            <p:cond delay="0"/>
                                          </p:stCondLst>
                                        </p:cTn>
                                        <p:tgtEl>
                                          <p:spTgt spid="243"/>
                                        </p:tgtEl>
                                        <p:attrNameLst>
                                          <p:attrName>style.visibility</p:attrName>
                                        </p:attrNameLst>
                                      </p:cBhvr>
                                      <p:to>
                                        <p:strVal val="hidden"/>
                                      </p:to>
                                    </p:set>
                                  </p:childTnLst>
                                </p:cTn>
                              </p:par>
                              <p:par>
                                <p:cTn id="167" presetID="1" presetClass="exit" presetSubtype="0" fill="hold" grpId="1" nodeType="withEffect">
                                  <p:stCondLst>
                                    <p:cond delay="0"/>
                                  </p:stCondLst>
                                  <p:childTnLst>
                                    <p:set>
                                      <p:cBhvr>
                                        <p:cTn id="168" dur="1" fill="hold">
                                          <p:stCondLst>
                                            <p:cond delay="0"/>
                                          </p:stCondLst>
                                        </p:cTn>
                                        <p:tgtEl>
                                          <p:spTgt spid="15"/>
                                        </p:tgtEl>
                                        <p:attrNameLst>
                                          <p:attrName>style.visibility</p:attrName>
                                        </p:attrNameLst>
                                      </p:cBhvr>
                                      <p:to>
                                        <p:strVal val="hidden"/>
                                      </p:to>
                                    </p:set>
                                  </p:childTnLst>
                                </p:cTn>
                              </p:par>
                              <p:par>
                                <p:cTn id="169" presetID="1" presetClass="entr" presetSubtype="0" fill="hold" grpId="0" nodeType="withEffect">
                                  <p:stCondLst>
                                    <p:cond delay="0"/>
                                  </p:stCondLst>
                                  <p:childTnLst>
                                    <p:set>
                                      <p:cBhvr>
                                        <p:cTn id="170" dur="1" fill="hold">
                                          <p:stCondLst>
                                            <p:cond delay="0"/>
                                          </p:stCondLst>
                                        </p:cTn>
                                        <p:tgtEl>
                                          <p:spTgt spid="273"/>
                                        </p:tgtEl>
                                        <p:attrNameLst>
                                          <p:attrName>style.visibility</p:attrName>
                                        </p:attrNameLst>
                                      </p:cBhvr>
                                      <p:to>
                                        <p:strVal val="visible"/>
                                      </p:to>
                                    </p:set>
                                  </p:childTnLst>
                                </p:cTn>
                              </p:par>
                              <p:par>
                                <p:cTn id="171" presetID="1" presetClass="exit" presetSubtype="0" fill="hold" grpId="1" nodeType="withEffect">
                                  <p:stCondLst>
                                    <p:cond delay="0"/>
                                  </p:stCondLst>
                                  <p:childTnLst>
                                    <p:set>
                                      <p:cBhvr>
                                        <p:cTn id="172" dur="1" fill="hold">
                                          <p:stCondLst>
                                            <p:cond delay="0"/>
                                          </p:stCondLst>
                                        </p:cTn>
                                        <p:tgtEl>
                                          <p:spTgt spid="270"/>
                                        </p:tgtEl>
                                        <p:attrNameLst>
                                          <p:attrName>style.visibility</p:attrName>
                                        </p:attrNameLst>
                                      </p:cBhvr>
                                      <p:to>
                                        <p:strVal val="hidden"/>
                                      </p:to>
                                    </p:set>
                                  </p:childTnLst>
                                </p:cTn>
                              </p:par>
                              <p:par>
                                <p:cTn id="173" presetID="1" presetClass="exit" presetSubtype="0" fill="hold" grpId="0" nodeType="withEffect">
                                  <p:stCondLst>
                                    <p:cond delay="0"/>
                                  </p:stCondLst>
                                  <p:childTnLst>
                                    <p:set>
                                      <p:cBhvr>
                                        <p:cTn id="174" dur="1" fill="hold">
                                          <p:stCondLst>
                                            <p:cond delay="0"/>
                                          </p:stCondLst>
                                        </p:cTn>
                                        <p:tgtEl>
                                          <p:spTgt spid="267"/>
                                        </p:tgtEl>
                                        <p:attrNameLst>
                                          <p:attrName>style.visibility</p:attrName>
                                        </p:attrNameLst>
                                      </p:cBhvr>
                                      <p:to>
                                        <p:strVal val="hidden"/>
                                      </p:to>
                                    </p:set>
                                  </p:childTnLst>
                                </p:cTn>
                              </p:par>
                              <p:par>
                                <p:cTn id="175" presetID="1" presetClass="exit" presetSubtype="0" fill="hold" nodeType="withEffect">
                                  <p:stCondLst>
                                    <p:cond delay="0"/>
                                  </p:stCondLst>
                                  <p:childTnLst>
                                    <p:set>
                                      <p:cBhvr>
                                        <p:cTn id="176" dur="1" fill="hold">
                                          <p:stCondLst>
                                            <p:cond delay="0"/>
                                          </p:stCondLst>
                                        </p:cTn>
                                        <p:tgtEl>
                                          <p:spTgt spid="311"/>
                                        </p:tgtEl>
                                        <p:attrNameLst>
                                          <p:attrName>style.visibility</p:attrName>
                                        </p:attrNameLst>
                                      </p:cBhvr>
                                      <p:to>
                                        <p:strVal val="hidden"/>
                                      </p:to>
                                    </p:set>
                                  </p:childTnLst>
                                </p:cTn>
                              </p:par>
                            </p:childTnLst>
                          </p:cTn>
                        </p:par>
                      </p:childTnLst>
                    </p:cTn>
                  </p:par>
                  <p:par>
                    <p:cTn id="177" fill="hold">
                      <p:stCondLst>
                        <p:cond delay="indefinite"/>
                      </p:stCondLst>
                      <p:childTnLst>
                        <p:par>
                          <p:cTn id="178" fill="hold">
                            <p:stCondLst>
                              <p:cond delay="0"/>
                            </p:stCondLst>
                            <p:childTnLst>
                              <p:par>
                                <p:cTn id="179" presetID="1" presetClass="exit" presetSubtype="0" fill="hold" grpId="1" nodeType="clickEffect">
                                  <p:stCondLst>
                                    <p:cond delay="0"/>
                                  </p:stCondLst>
                                  <p:childTnLst>
                                    <p:set>
                                      <p:cBhvr>
                                        <p:cTn id="180" dur="1" fill="hold">
                                          <p:stCondLst>
                                            <p:cond delay="0"/>
                                          </p:stCondLst>
                                        </p:cTn>
                                        <p:tgtEl>
                                          <p:spTgt spid="18"/>
                                        </p:tgtEl>
                                        <p:attrNameLst>
                                          <p:attrName>style.visibility</p:attrName>
                                        </p:attrNameLst>
                                      </p:cBhvr>
                                      <p:to>
                                        <p:strVal val="hidden"/>
                                      </p:to>
                                    </p:set>
                                  </p:childTnLst>
                                </p:cTn>
                              </p:par>
                              <p:par>
                                <p:cTn id="181" presetID="1" presetClass="exit" presetSubtype="0" fill="hold" grpId="1" nodeType="withEffect">
                                  <p:stCondLst>
                                    <p:cond delay="0"/>
                                  </p:stCondLst>
                                  <p:childTnLst>
                                    <p:set>
                                      <p:cBhvr>
                                        <p:cTn id="182" dur="1" fill="hold">
                                          <p:stCondLst>
                                            <p:cond delay="0"/>
                                          </p:stCondLst>
                                        </p:cTn>
                                        <p:tgtEl>
                                          <p:spTgt spid="19"/>
                                        </p:tgtEl>
                                        <p:attrNameLst>
                                          <p:attrName>style.visibility</p:attrName>
                                        </p:attrNameLst>
                                      </p:cBhvr>
                                      <p:to>
                                        <p:strVal val="hidden"/>
                                      </p:to>
                                    </p:set>
                                  </p:childTnLst>
                                </p:cTn>
                              </p:par>
                              <p:par>
                                <p:cTn id="183" presetID="1" presetClass="entr" presetSubtype="0" fill="hold" grpId="0" nodeType="withEffect">
                                  <p:stCondLst>
                                    <p:cond delay="0"/>
                                  </p:stCondLst>
                                  <p:childTnLst>
                                    <p:set>
                                      <p:cBhvr>
                                        <p:cTn id="184" dur="1" fill="hold">
                                          <p:stCondLst>
                                            <p:cond delay="0"/>
                                          </p:stCondLst>
                                        </p:cTn>
                                        <p:tgtEl>
                                          <p:spTgt spid="271"/>
                                        </p:tgtEl>
                                        <p:attrNameLst>
                                          <p:attrName>style.visibility</p:attrName>
                                        </p:attrNameLst>
                                      </p:cBhvr>
                                      <p:to>
                                        <p:strVal val="visible"/>
                                      </p:to>
                                    </p:set>
                                  </p:childTnLst>
                                </p:cTn>
                              </p:par>
                              <p:par>
                                <p:cTn id="185" presetID="1" presetClass="exit" presetSubtype="0" fill="hold" grpId="1" nodeType="withEffect">
                                  <p:stCondLst>
                                    <p:cond delay="0"/>
                                  </p:stCondLst>
                                  <p:childTnLst>
                                    <p:set>
                                      <p:cBhvr>
                                        <p:cTn id="186" dur="1" fill="hold">
                                          <p:stCondLst>
                                            <p:cond delay="0"/>
                                          </p:stCondLst>
                                        </p:cTn>
                                        <p:tgtEl>
                                          <p:spTgt spid="272"/>
                                        </p:tgtEl>
                                        <p:attrNameLst>
                                          <p:attrName>style.visibility</p:attrName>
                                        </p:attrNameLst>
                                      </p:cBhvr>
                                      <p:to>
                                        <p:strVal val="hidden"/>
                                      </p:to>
                                    </p:set>
                                  </p:childTnLst>
                                </p:cTn>
                              </p:par>
                              <p:par>
                                <p:cTn id="187" presetID="1" presetClass="exit" presetSubtype="0" fill="hold" grpId="1" nodeType="withEffect">
                                  <p:stCondLst>
                                    <p:cond delay="0"/>
                                  </p:stCondLst>
                                  <p:childTnLst>
                                    <p:set>
                                      <p:cBhvr>
                                        <p:cTn id="188" dur="1" fill="hold">
                                          <p:stCondLst>
                                            <p:cond delay="0"/>
                                          </p:stCondLst>
                                        </p:cTn>
                                        <p:tgtEl>
                                          <p:spTgt spid="273"/>
                                        </p:tgtEl>
                                        <p:attrNameLst>
                                          <p:attrName>style.visibility</p:attrName>
                                        </p:attrNameLst>
                                      </p:cBhvr>
                                      <p:to>
                                        <p:strVal val="hidden"/>
                                      </p:to>
                                    </p:set>
                                  </p:childTnLst>
                                </p:cTn>
                              </p:par>
                              <p:par>
                                <p:cTn id="189" presetID="1" presetClass="exit" presetSubtype="0" fill="hold" nodeType="withEffect">
                                  <p:stCondLst>
                                    <p:cond delay="0"/>
                                  </p:stCondLst>
                                  <p:childTnLst>
                                    <p:set>
                                      <p:cBhvr>
                                        <p:cTn id="190" dur="1" fill="hold">
                                          <p:stCondLst>
                                            <p:cond delay="0"/>
                                          </p:stCondLst>
                                        </p:cTn>
                                        <p:tgtEl>
                                          <p:spTgt spid="30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 grpId="0" animBg="1"/>
      <p:bldP spid="12" grpId="0" animBg="1"/>
      <p:bldP spid="12" grpId="1" animBg="1"/>
      <p:bldP spid="14" grpId="0" animBg="1"/>
      <p:bldP spid="14" grpId="1" animBg="1"/>
      <p:bldP spid="15" grpId="0" animBg="1"/>
      <p:bldP spid="15" grpId="1" animBg="1"/>
      <p:bldP spid="243" grpId="0" animBg="1"/>
      <p:bldP spid="243" grpId="1" animBg="1"/>
      <p:bldP spid="244" grpId="0" animBg="1"/>
      <p:bldP spid="244" grpId="1" animBg="1"/>
      <p:bldP spid="245" grpId="0" animBg="1"/>
      <p:bldP spid="245" grpId="1" animBg="1"/>
      <p:bldP spid="246" grpId="0" animBg="1"/>
      <p:bldP spid="246" grpId="1" animBg="1"/>
      <p:bldP spid="247" grpId="0" animBg="1"/>
      <p:bldP spid="247" grpId="1" animBg="1"/>
      <p:bldP spid="249" grpId="0" animBg="1"/>
      <p:bldP spid="249" grpId="1" animBg="1"/>
      <p:bldP spid="251" grpId="0" animBg="1"/>
      <p:bldP spid="251" grpId="1" animBg="1"/>
      <p:bldP spid="254" grpId="0"/>
      <p:bldP spid="254" grpId="1"/>
      <p:bldP spid="262" grpId="0"/>
      <p:bldP spid="262" grpId="1"/>
      <p:bldP spid="263" grpId="0"/>
      <p:bldP spid="263" grpId="1"/>
      <p:bldP spid="264" grpId="0"/>
      <p:bldP spid="264" grpId="1"/>
      <p:bldP spid="265" grpId="0"/>
      <p:bldP spid="265" grpId="1"/>
      <p:bldP spid="266" grpId="0"/>
      <p:bldP spid="266" grpId="1"/>
      <p:bldP spid="267" grpId="0"/>
      <p:bldP spid="267" grpId="1"/>
      <p:bldP spid="18" grpId="0" animBg="1"/>
      <p:bldP spid="18" grpId="1" animBg="1"/>
      <p:bldP spid="19" grpId="0" animBg="1"/>
      <p:bldP spid="19" grpId="1" animBg="1"/>
      <p:bldP spid="268" grpId="0"/>
      <p:bldP spid="268" grpId="1"/>
      <p:bldP spid="269" grpId="0"/>
      <p:bldP spid="269" grpId="1"/>
      <p:bldP spid="270" grpId="0"/>
      <p:bldP spid="270" grpId="1"/>
      <p:bldP spid="271" grpId="0"/>
      <p:bldP spid="272" grpId="0"/>
      <p:bldP spid="272" grpId="1"/>
      <p:bldP spid="273" grpId="0"/>
      <p:bldP spid="273" grpId="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
          <p:cNvGrpSpPr>
            <a:grpSpLocks/>
          </p:cNvGrpSpPr>
          <p:nvPr/>
        </p:nvGrpSpPr>
        <p:grpSpPr bwMode="auto">
          <a:xfrm>
            <a:off x="228601" y="1847850"/>
            <a:ext cx="4692651" cy="4857750"/>
            <a:chOff x="168" y="1277"/>
            <a:chExt cx="2956" cy="3060"/>
          </a:xfrm>
        </p:grpSpPr>
        <p:sp>
          <p:nvSpPr>
            <p:cNvPr id="116756" name="Text Box 4"/>
            <p:cNvSpPr txBox="1">
              <a:spLocks noChangeArrowheads="1"/>
            </p:cNvSpPr>
            <p:nvPr/>
          </p:nvSpPr>
          <p:spPr bwMode="auto">
            <a:xfrm>
              <a:off x="2499"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a:t>
              </a:r>
              <a:endPar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endParaRPr>
            </a:p>
          </p:txBody>
        </p:sp>
        <p:sp>
          <p:nvSpPr>
            <p:cNvPr id="116757" name="Text Box 5"/>
            <p:cNvSpPr txBox="1">
              <a:spLocks noChangeArrowheads="1"/>
            </p:cNvSpPr>
            <p:nvPr/>
          </p:nvSpPr>
          <p:spPr bwMode="auto">
            <a:xfrm>
              <a:off x="1463"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a:ln>
                    <a:noFill/>
                  </a:ln>
                  <a:solidFill>
                    <a:srgbClr val="FFC000"/>
                  </a:solidFill>
                  <a:effectLst/>
                  <a:uLnTx/>
                  <a:uFillTx/>
                  <a:latin typeface="Times New Roman" pitchFamily="18" charset="0"/>
                  <a:ea typeface="+mn-ea"/>
                  <a:cs typeface="Arial" charset="0"/>
                </a:rPr>
                <a:t>2</a:t>
              </a:r>
              <a:endParaRPr kumimoji="0" lang="en-US" altLang="en-US" sz="44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sp>
          <p:nvSpPr>
            <p:cNvPr id="116758" name="Text Box 6"/>
            <p:cNvSpPr txBox="1">
              <a:spLocks noChangeArrowheads="1"/>
            </p:cNvSpPr>
            <p:nvPr/>
          </p:nvSpPr>
          <p:spPr bwMode="auto">
            <a:xfrm>
              <a:off x="462"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a:t>
              </a:r>
              <a:endPar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endParaRPr>
            </a:p>
          </p:txBody>
        </p:sp>
        <p:sp>
          <p:nvSpPr>
            <p:cNvPr id="116759" name="AutoShape 7"/>
            <p:cNvSpPr>
              <a:spLocks noChangeArrowheads="1"/>
            </p:cNvSpPr>
            <p:nvPr/>
          </p:nvSpPr>
          <p:spPr bwMode="auto">
            <a:xfrm rot="5400000" flipV="1">
              <a:off x="692" y="2777"/>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sp>
          <p:nvSpPr>
            <p:cNvPr id="116760" name="AutoShape 8"/>
            <p:cNvSpPr>
              <a:spLocks noChangeArrowheads="1"/>
            </p:cNvSpPr>
            <p:nvPr/>
          </p:nvSpPr>
          <p:spPr bwMode="auto">
            <a:xfrm rot="5400000" flipV="1">
              <a:off x="2550" y="2067"/>
              <a:ext cx="639" cy="492"/>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sp>
          <p:nvSpPr>
            <p:cNvPr id="116761" name="AutoShape 9"/>
            <p:cNvSpPr>
              <a:spLocks noChangeArrowheads="1"/>
            </p:cNvSpPr>
            <p:nvPr/>
          </p:nvSpPr>
          <p:spPr bwMode="auto">
            <a:xfrm rot="5400000" flipV="1">
              <a:off x="1314" y="1971"/>
              <a:ext cx="639" cy="68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16762" name="AutoShape 10"/>
            <p:cNvSpPr>
              <a:spLocks noChangeArrowheads="1"/>
            </p:cNvSpPr>
            <p:nvPr/>
          </p:nvSpPr>
          <p:spPr bwMode="auto">
            <a:xfrm rot="5400000" flipV="1">
              <a:off x="190" y="1971"/>
              <a:ext cx="639" cy="684"/>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cxnSp>
          <p:nvCxnSpPr>
            <p:cNvPr id="116763" name="AutoShape 11"/>
            <p:cNvCxnSpPr>
              <a:cxnSpLocks noChangeShapeType="1"/>
              <a:stCxn id="116758" idx="2"/>
              <a:endCxn id="116762" idx="1"/>
            </p:cNvCxnSpPr>
            <p:nvPr/>
          </p:nvCxnSpPr>
          <p:spPr bwMode="auto">
            <a:xfrm flipH="1">
              <a:off x="510" y="1762"/>
              <a:ext cx="265"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4" name="AutoShape 12"/>
            <p:cNvCxnSpPr>
              <a:cxnSpLocks noChangeShapeType="1"/>
              <a:stCxn id="116757" idx="2"/>
              <a:endCxn id="116762" idx="1"/>
            </p:cNvCxnSpPr>
            <p:nvPr/>
          </p:nvCxnSpPr>
          <p:spPr bwMode="auto">
            <a:xfrm flipH="1">
              <a:off x="510" y="1762"/>
              <a:ext cx="1266"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5" name="AutoShape 13"/>
            <p:cNvCxnSpPr>
              <a:cxnSpLocks noChangeShapeType="1"/>
              <a:stCxn id="116758" idx="2"/>
              <a:endCxn id="116761" idx="1"/>
            </p:cNvCxnSpPr>
            <p:nvPr/>
          </p:nvCxnSpPr>
          <p:spPr bwMode="auto">
            <a:xfrm>
              <a:off x="775" y="1762"/>
              <a:ext cx="859"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6" name="AutoShape 14"/>
            <p:cNvCxnSpPr>
              <a:cxnSpLocks noChangeShapeType="1"/>
              <a:stCxn id="116756" idx="2"/>
              <a:endCxn id="116761" idx="1"/>
            </p:cNvCxnSpPr>
            <p:nvPr/>
          </p:nvCxnSpPr>
          <p:spPr bwMode="auto">
            <a:xfrm flipH="1">
              <a:off x="1634" y="1762"/>
              <a:ext cx="1178"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7" name="AutoShape 15"/>
            <p:cNvCxnSpPr>
              <a:cxnSpLocks noChangeShapeType="1"/>
              <a:stCxn id="116756" idx="2"/>
              <a:endCxn id="116760" idx="1"/>
            </p:cNvCxnSpPr>
            <p:nvPr/>
          </p:nvCxnSpPr>
          <p:spPr bwMode="auto">
            <a:xfrm>
              <a:off x="2812" y="1762"/>
              <a:ext cx="58"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8" name="AutoShape 16"/>
            <p:cNvCxnSpPr>
              <a:cxnSpLocks noChangeShapeType="1"/>
              <a:stCxn id="116757" idx="2"/>
              <a:endCxn id="116760" idx="1"/>
            </p:cNvCxnSpPr>
            <p:nvPr/>
          </p:nvCxnSpPr>
          <p:spPr bwMode="auto">
            <a:xfrm>
              <a:off x="1776" y="1762"/>
              <a:ext cx="1094"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6769" name="AutoShape 17"/>
            <p:cNvSpPr>
              <a:spLocks noChangeArrowheads="1"/>
            </p:cNvSpPr>
            <p:nvPr/>
          </p:nvSpPr>
          <p:spPr bwMode="auto">
            <a:xfrm rot="5400000" flipV="1">
              <a:off x="1268" y="3582"/>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cxnSp>
          <p:nvCxnSpPr>
            <p:cNvPr id="116770" name="AutoShape 18"/>
            <p:cNvCxnSpPr>
              <a:cxnSpLocks noChangeShapeType="1"/>
              <a:stCxn id="116762" idx="3"/>
              <a:endCxn id="116759" idx="1"/>
            </p:cNvCxnSpPr>
            <p:nvPr/>
          </p:nvCxnSpPr>
          <p:spPr bwMode="auto">
            <a:xfrm>
              <a:off x="511" y="2644"/>
              <a:ext cx="501" cy="79"/>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1" name="AutoShape 19"/>
            <p:cNvCxnSpPr>
              <a:cxnSpLocks noChangeShapeType="1"/>
              <a:stCxn id="116761" idx="3"/>
              <a:endCxn id="116759" idx="1"/>
            </p:cNvCxnSpPr>
            <p:nvPr/>
          </p:nvCxnSpPr>
          <p:spPr bwMode="auto">
            <a:xfrm flipH="1">
              <a:off x="1012" y="2645"/>
              <a:ext cx="622" cy="78"/>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2" name="AutoShape 20"/>
            <p:cNvCxnSpPr>
              <a:cxnSpLocks noChangeShapeType="1"/>
              <a:stCxn id="116774" idx="3"/>
              <a:endCxn id="116769" idx="1"/>
            </p:cNvCxnSpPr>
            <p:nvPr/>
          </p:nvCxnSpPr>
          <p:spPr bwMode="auto">
            <a:xfrm flipH="1">
              <a:off x="1588" y="3365"/>
              <a:ext cx="718" cy="163"/>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3" name="AutoShape 21"/>
            <p:cNvCxnSpPr>
              <a:cxnSpLocks noChangeShapeType="1"/>
              <a:stCxn id="116759" idx="3"/>
              <a:endCxn id="116769" idx="1"/>
            </p:cNvCxnSpPr>
            <p:nvPr/>
          </p:nvCxnSpPr>
          <p:spPr bwMode="auto">
            <a:xfrm>
              <a:off x="1012" y="3386"/>
              <a:ext cx="576" cy="14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6774" name="AutoShape 22"/>
            <p:cNvSpPr>
              <a:spLocks noChangeArrowheads="1"/>
            </p:cNvSpPr>
            <p:nvPr/>
          </p:nvSpPr>
          <p:spPr bwMode="auto">
            <a:xfrm rot="5400000" flipV="1">
              <a:off x="1986" y="2696"/>
              <a:ext cx="639" cy="67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6775" name="AutoShape 23"/>
            <p:cNvCxnSpPr>
              <a:cxnSpLocks noChangeShapeType="1"/>
              <a:stCxn id="116760" idx="3"/>
              <a:endCxn id="116774" idx="1"/>
            </p:cNvCxnSpPr>
            <p:nvPr/>
          </p:nvCxnSpPr>
          <p:spPr bwMode="auto">
            <a:xfrm flipH="1">
              <a:off x="2306" y="2644"/>
              <a:ext cx="565" cy="58"/>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6" name="AutoShape 24"/>
            <p:cNvCxnSpPr>
              <a:cxnSpLocks noChangeShapeType="1"/>
              <a:stCxn id="116769" idx="3"/>
            </p:cNvCxnSpPr>
            <p:nvPr/>
          </p:nvCxnSpPr>
          <p:spPr bwMode="auto">
            <a:xfrm>
              <a:off x="1588" y="4191"/>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grpSp>
      <p:sp>
        <p:nvSpPr>
          <p:cNvPr id="217114" name="Text Box 26"/>
          <p:cNvSpPr txBox="1">
            <a:spLocks noChangeArrowheads="1"/>
          </p:cNvSpPr>
          <p:nvPr/>
        </p:nvSpPr>
        <p:spPr bwMode="auto">
          <a:xfrm>
            <a:off x="457200" y="904875"/>
            <a:ext cx="84724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 circuit is a directed acyclic graph of and/or/not gates</a:t>
            </a:r>
          </a:p>
        </p:txBody>
      </p:sp>
      <p:grpSp>
        <p:nvGrpSpPr>
          <p:cNvPr id="3" name="Group 27"/>
          <p:cNvGrpSpPr>
            <a:grpSpLocks/>
          </p:cNvGrpSpPr>
          <p:nvPr/>
        </p:nvGrpSpPr>
        <p:grpSpPr bwMode="auto">
          <a:xfrm>
            <a:off x="1157288" y="2057401"/>
            <a:ext cx="3878263" cy="538163"/>
            <a:chOff x="384" y="672"/>
            <a:chExt cx="2443" cy="339"/>
          </a:xfrm>
        </p:grpSpPr>
        <p:sp>
          <p:nvSpPr>
            <p:cNvPr id="116753" name="Text Box 28"/>
            <p:cNvSpPr txBox="1">
              <a:spLocks noChangeArrowheads="1"/>
            </p:cNvSpPr>
            <p:nvPr/>
          </p:nvSpPr>
          <p:spPr bwMode="auto">
            <a:xfrm>
              <a:off x="384" y="672"/>
              <a:ext cx="53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
                  <a:srgbClr val="FFC000"/>
                </a:buClr>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 F</a:t>
              </a:r>
            </a:p>
          </p:txBody>
        </p:sp>
        <p:sp>
          <p:nvSpPr>
            <p:cNvPr id="116754" name="Text Box 29"/>
            <p:cNvSpPr txBox="1">
              <a:spLocks noChangeArrowheads="1"/>
            </p:cNvSpPr>
            <p:nvPr/>
          </p:nvSpPr>
          <p:spPr bwMode="auto">
            <a:xfrm>
              <a:off x="1392" y="672"/>
              <a:ext cx="48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pitchFamily="18" charset="0"/>
                  <a:ea typeface="+mn-ea"/>
                  <a:cs typeface="Arial" charset="0"/>
                </a:rPr>
                <a:t>T</a:t>
              </a:r>
            </a:p>
          </p:txBody>
        </p:sp>
        <p:sp>
          <p:nvSpPr>
            <p:cNvPr id="116755" name="Text Box 30"/>
            <p:cNvSpPr txBox="1">
              <a:spLocks noChangeArrowheads="1"/>
            </p:cNvSpPr>
            <p:nvPr/>
          </p:nvSpPr>
          <p:spPr bwMode="auto">
            <a:xfrm>
              <a:off x="2352" y="681"/>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sp>
        <p:nvSpPr>
          <p:cNvPr id="116741" name="Rectangle 31"/>
          <p:cNvSpPr>
            <a:spLocks noChangeArrowheads="1"/>
          </p:cNvSpPr>
          <p:nvPr/>
        </p:nvSpPr>
        <p:spPr bwMode="auto">
          <a:xfrm>
            <a:off x="2339975" y="1708150"/>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116742" name="Rectangle 32"/>
          <p:cNvSpPr>
            <a:spLocks noChangeArrowheads="1"/>
          </p:cNvSpPr>
          <p:nvPr/>
        </p:nvSpPr>
        <p:spPr bwMode="auto">
          <a:xfrm>
            <a:off x="2401888" y="1714500"/>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217121" name="Text Box 33"/>
          <p:cNvSpPr txBox="1">
            <a:spLocks noChangeArrowheads="1"/>
          </p:cNvSpPr>
          <p:nvPr/>
        </p:nvSpPr>
        <p:spPr bwMode="auto">
          <a:xfrm>
            <a:off x="457200" y="1385888"/>
            <a:ext cx="74009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An input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assigns a bit to each incoming wire.</a:t>
            </a:r>
          </a:p>
        </p:txBody>
      </p:sp>
      <p:grpSp>
        <p:nvGrpSpPr>
          <p:cNvPr id="4" name="Group 34"/>
          <p:cNvGrpSpPr>
            <a:grpSpLocks/>
          </p:cNvGrpSpPr>
          <p:nvPr/>
        </p:nvGrpSpPr>
        <p:grpSpPr bwMode="auto">
          <a:xfrm>
            <a:off x="609600" y="3819525"/>
            <a:ext cx="4578351" cy="523875"/>
            <a:chOff x="384" y="2598"/>
            <a:chExt cx="2884" cy="330"/>
          </a:xfrm>
        </p:grpSpPr>
        <p:sp>
          <p:nvSpPr>
            <p:cNvPr id="116747" name="Text Box 35"/>
            <p:cNvSpPr txBox="1">
              <a:spLocks noChangeArrowheads="1"/>
            </p:cNvSpPr>
            <p:nvPr/>
          </p:nvSpPr>
          <p:spPr bwMode="auto">
            <a:xfrm>
              <a:off x="384" y="2598"/>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116748" name="Text Box 36"/>
            <p:cNvSpPr txBox="1">
              <a:spLocks noChangeArrowheads="1"/>
            </p:cNvSpPr>
            <p:nvPr/>
          </p:nvSpPr>
          <p:spPr bwMode="auto">
            <a:xfrm>
              <a:off x="1344" y="2598"/>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116752" name="Text Box 40"/>
            <p:cNvSpPr txBox="1">
              <a:spLocks noChangeArrowheads="1"/>
            </p:cNvSpPr>
            <p:nvPr/>
          </p:nvSpPr>
          <p:spPr bwMode="auto">
            <a:xfrm>
              <a:off x="2781" y="2598"/>
              <a:ext cx="48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pitchFamily="18" charset="0"/>
                  <a:ea typeface="+mn-ea"/>
                  <a:cs typeface="Arial" charset="0"/>
                </a:rPr>
                <a:t>T</a:t>
              </a:r>
            </a:p>
          </p:txBody>
        </p:sp>
      </p:grpSp>
      <p:sp>
        <p:nvSpPr>
          <p:cNvPr id="217132" name="Text Box 44"/>
          <p:cNvSpPr txBox="1">
            <a:spLocks noChangeArrowheads="1"/>
          </p:cNvSpPr>
          <p:nvPr/>
        </p:nvSpPr>
        <p:spPr bwMode="auto">
          <a:xfrm>
            <a:off x="5029200" y="1981200"/>
            <a:ext cx="41719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The bits percolate </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down to the output wires.</a:t>
            </a:r>
          </a:p>
        </p:txBody>
      </p:sp>
      <p:sp>
        <p:nvSpPr>
          <p:cNvPr id="42" name="Text Box 37"/>
          <p:cNvSpPr txBox="1">
            <a:spLocks noChangeArrowheads="1"/>
          </p:cNvSpPr>
          <p:nvPr/>
        </p:nvSpPr>
        <p:spPr bwMode="auto">
          <a:xfrm>
            <a:off x="2552700" y="6186489"/>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nvGrpSpPr>
          <p:cNvPr id="5" name="Group 4"/>
          <p:cNvGrpSpPr/>
          <p:nvPr/>
        </p:nvGrpSpPr>
        <p:grpSpPr>
          <a:xfrm>
            <a:off x="1447800" y="5041901"/>
            <a:ext cx="2354264" cy="523875"/>
            <a:chOff x="1447800" y="5041901"/>
            <a:chExt cx="2354264" cy="523875"/>
          </a:xfrm>
        </p:grpSpPr>
        <p:sp>
          <p:nvSpPr>
            <p:cNvPr id="43" name="Text Box 38"/>
            <p:cNvSpPr txBox="1">
              <a:spLocks noChangeArrowheads="1"/>
            </p:cNvSpPr>
            <p:nvPr/>
          </p:nvSpPr>
          <p:spPr bwMode="auto">
            <a:xfrm>
              <a:off x="1447800" y="5041901"/>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44" name="Text Box 39"/>
            <p:cNvSpPr txBox="1">
              <a:spLocks noChangeArrowheads="1"/>
            </p:cNvSpPr>
            <p:nvPr/>
          </p:nvSpPr>
          <p:spPr bwMode="auto">
            <a:xfrm>
              <a:off x="3048001" y="5041901"/>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sp>
        <p:nvSpPr>
          <p:cNvPr id="45" name="Text Box 21">
            <a:extLst>
              <a:ext uri="{FF2B5EF4-FFF2-40B4-BE49-F238E27FC236}">
                <a16:creationId xmlns:a16="http://schemas.microsoft.com/office/drawing/2014/main" id="{9E1BE0DF-A298-4881-A8B0-82815680D758}"/>
              </a:ext>
            </a:extLst>
          </p:cNvPr>
          <p:cNvSpPr txBox="1">
            <a:spLocks noChangeArrowheads="1"/>
          </p:cNvSpPr>
          <p:nvPr/>
        </p:nvSpPr>
        <p:spPr bwMode="auto">
          <a:xfrm>
            <a:off x="4517233" y="4804684"/>
            <a:ext cx="50292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Reduced Set of Connectors: </a:t>
            </a:r>
          </a:p>
          <a:p>
            <a:pPr eaLnBrk="1" hangingPunct="1">
              <a:spcBef>
                <a:spcPct val="0"/>
              </a:spcBef>
              <a:buNone/>
              <a:defRPr/>
            </a:pPr>
            <a:r>
              <a:rPr lang="en-US" altLang="en-US" sz="2400" dirty="0">
                <a:solidFill>
                  <a:srgbClr val="FFFF00"/>
                </a:solidFill>
              </a:rPr>
              <a:t>   </a:t>
            </a:r>
            <a:r>
              <a:rPr lang="en-US" altLang="en-US" sz="2400" dirty="0"/>
              <a:t>Every relation can be built </a:t>
            </a:r>
            <a:br>
              <a:rPr lang="en-US" altLang="en-US" sz="2400" dirty="0"/>
            </a:br>
            <a:r>
              <a:rPr lang="en-US" altLang="en-US" sz="2400" dirty="0"/>
              <a:t>   with only </a:t>
            </a:r>
            <a:r>
              <a:rPr lang="en-US" altLang="en-US" sz="2400" dirty="0">
                <a:sym typeface="Symbol" panose="05050102010706020507" pitchFamily="18" charset="2"/>
              </a:rPr>
              <a:t>, , and .</a:t>
            </a:r>
          </a:p>
          <a:p>
            <a:pPr marL="342900" indent="-342900" eaLnBrk="1" hangingPunct="1">
              <a:spcBef>
                <a:spcPct val="0"/>
              </a:spcBef>
              <a:defRPr/>
            </a:pP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P iff 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rPr>
              <a:t>  </a:t>
            </a:r>
            <a:r>
              <a:rPr lang="en-US" altLang="en-US" sz="2400" dirty="0">
                <a:solidFill>
                  <a:srgbClr val="FFC000"/>
                </a:solidFill>
                <a:sym typeface="Symbol" panose="05050102010706020507" pitchFamily="18" charset="2"/>
              </a:rPr>
              <a:t>PQ and QP</a:t>
            </a:r>
            <a:r>
              <a:rPr lang="en-US" altLang="en-US" sz="2400" dirty="0"/>
              <a:t>   </a:t>
            </a:r>
          </a:p>
          <a:p>
            <a:pPr marL="342900" indent="-342900" eaLnBrk="1" hangingPunct="1">
              <a:spcBef>
                <a:spcPct val="0"/>
              </a:spcBef>
              <a:defRPr/>
            </a:pPr>
            <a:r>
              <a:rPr lang="en-US" altLang="en-US" sz="2400" dirty="0"/>
              <a:t> </a:t>
            </a:r>
            <a:r>
              <a:rPr lang="en-US" altLang="en-US" sz="2400" dirty="0">
                <a:solidFill>
                  <a:srgbClr val="FFC000"/>
                </a:solidFill>
              </a:rPr>
              <a:t>P</a:t>
            </a:r>
            <a:r>
              <a:rPr lang="en-US" altLang="en-US" sz="2400" dirty="0">
                <a:solidFill>
                  <a:srgbClr val="FFC000"/>
                </a:solidFill>
                <a:sym typeface="Symbol" panose="05050102010706020507" pitchFamily="18" charset="2"/>
              </a:rPr>
              <a:t></a:t>
            </a:r>
            <a:r>
              <a:rPr lang="en-US" altLang="en-US" sz="2400" dirty="0">
                <a:solidFill>
                  <a:srgbClr val="FFC000"/>
                </a:solidFill>
              </a:rPr>
              <a:t>Q</a:t>
            </a:r>
            <a:r>
              <a:rPr lang="en-US" altLang="en-US" sz="2400" dirty="0">
                <a:solidFill>
                  <a:srgbClr val="FFFF00"/>
                </a:solidFill>
              </a:rPr>
              <a:t>  iff   </a:t>
            </a:r>
            <a:r>
              <a:rPr lang="en-US" altLang="en-US" sz="2400" dirty="0">
                <a:solidFill>
                  <a:srgbClr val="FFC000"/>
                </a:solidFill>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t>                </a:t>
            </a:r>
          </a:p>
        </p:txBody>
      </p:sp>
      <p:sp>
        <p:nvSpPr>
          <p:cNvPr id="46" name="Rectangle 2">
            <a:extLst>
              <a:ext uri="{FF2B5EF4-FFF2-40B4-BE49-F238E27FC236}">
                <a16:creationId xmlns:a16="http://schemas.microsoft.com/office/drawing/2014/main" id="{FC22F301-4C6B-46E3-B0C0-86995F92C467}"/>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754561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ppt_x"/>
                                          </p:val>
                                        </p:tav>
                                        <p:tav tm="100000">
                                          <p:val>
                                            <p:strVal val="#ppt_x"/>
                                          </p:val>
                                        </p:tav>
                                      </p:tavLst>
                                    </p:anim>
                                    <p:anim calcmode="lin" valueType="num">
                                      <p:cBhvr additive="base">
                                        <p:cTn id="8"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1" fill="hold" grpId="0" nodeType="clickEffect">
                                  <p:stCondLst>
                                    <p:cond delay="0"/>
                                  </p:stCondLst>
                                  <p:childTnLst>
                                    <p:set>
                                      <p:cBhvr>
                                        <p:cTn id="12" dur="1" fill="hold">
                                          <p:stCondLst>
                                            <p:cond delay="0"/>
                                          </p:stCondLst>
                                        </p:cTn>
                                        <p:tgtEl>
                                          <p:spTgt spid="217114"/>
                                        </p:tgtEl>
                                        <p:attrNameLst>
                                          <p:attrName>style.visibility</p:attrName>
                                        </p:attrNameLst>
                                      </p:cBhvr>
                                      <p:to>
                                        <p:strVal val="visible"/>
                                      </p:to>
                                    </p:set>
                                    <p:anim calcmode="lin" valueType="num">
                                      <p:cBhvr additive="base">
                                        <p:cTn id="13" dur="500" fill="hold"/>
                                        <p:tgtEl>
                                          <p:spTgt spid="217114"/>
                                        </p:tgtEl>
                                        <p:attrNameLst>
                                          <p:attrName>ppt_x</p:attrName>
                                        </p:attrNameLst>
                                      </p:cBhvr>
                                      <p:tavLst>
                                        <p:tav tm="0">
                                          <p:val>
                                            <p:strVal val="#ppt_x"/>
                                          </p:val>
                                        </p:tav>
                                        <p:tav tm="100000">
                                          <p:val>
                                            <p:strVal val="#ppt_x"/>
                                          </p:val>
                                        </p:tav>
                                      </p:tavLst>
                                    </p:anim>
                                    <p:anim calcmode="lin" valueType="num">
                                      <p:cBhvr additive="base">
                                        <p:cTn id="14" dur="500" fill="hold"/>
                                        <p:tgtEl>
                                          <p:spTgt spid="217114"/>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1" fill="hold" grpId="0" nodeType="clickEffect">
                                  <p:stCondLst>
                                    <p:cond delay="0"/>
                                  </p:stCondLst>
                                  <p:childTnLst>
                                    <p:set>
                                      <p:cBhvr>
                                        <p:cTn id="22" dur="1" fill="hold">
                                          <p:stCondLst>
                                            <p:cond delay="0"/>
                                          </p:stCondLst>
                                        </p:cTn>
                                        <p:tgtEl>
                                          <p:spTgt spid="217121"/>
                                        </p:tgtEl>
                                        <p:attrNameLst>
                                          <p:attrName>style.visibility</p:attrName>
                                        </p:attrNameLst>
                                      </p:cBhvr>
                                      <p:to>
                                        <p:strVal val="visible"/>
                                      </p:to>
                                    </p:set>
                                    <p:anim calcmode="lin" valueType="num">
                                      <p:cBhvr additive="base">
                                        <p:cTn id="23" dur="500" fill="hold"/>
                                        <p:tgtEl>
                                          <p:spTgt spid="217121"/>
                                        </p:tgtEl>
                                        <p:attrNameLst>
                                          <p:attrName>ppt_x</p:attrName>
                                        </p:attrNameLst>
                                      </p:cBhvr>
                                      <p:tavLst>
                                        <p:tav tm="0">
                                          <p:val>
                                            <p:strVal val="#ppt_x"/>
                                          </p:val>
                                        </p:tav>
                                        <p:tav tm="100000">
                                          <p:val>
                                            <p:strVal val="#ppt_x"/>
                                          </p:val>
                                        </p:tav>
                                      </p:tavLst>
                                    </p:anim>
                                    <p:anim calcmode="lin" valueType="num">
                                      <p:cBhvr additive="base">
                                        <p:cTn id="24" dur="500" fill="hold"/>
                                        <p:tgtEl>
                                          <p:spTgt spid="21712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1" fill="hold" grpId="0" nodeType="clickEffect">
                                  <p:stCondLst>
                                    <p:cond delay="0"/>
                                  </p:stCondLst>
                                  <p:childTnLst>
                                    <p:set>
                                      <p:cBhvr>
                                        <p:cTn id="32" dur="1" fill="hold">
                                          <p:stCondLst>
                                            <p:cond delay="0"/>
                                          </p:stCondLst>
                                        </p:cTn>
                                        <p:tgtEl>
                                          <p:spTgt spid="217132"/>
                                        </p:tgtEl>
                                        <p:attrNameLst>
                                          <p:attrName>style.visibility</p:attrName>
                                        </p:attrNameLst>
                                      </p:cBhvr>
                                      <p:to>
                                        <p:strVal val="visible"/>
                                      </p:to>
                                    </p:set>
                                    <p:anim calcmode="lin" valueType="num">
                                      <p:cBhvr additive="base">
                                        <p:cTn id="33" dur="500" fill="hold"/>
                                        <p:tgtEl>
                                          <p:spTgt spid="217132"/>
                                        </p:tgtEl>
                                        <p:attrNameLst>
                                          <p:attrName>ppt_x</p:attrName>
                                        </p:attrNameLst>
                                      </p:cBhvr>
                                      <p:tavLst>
                                        <p:tav tm="0">
                                          <p:val>
                                            <p:strVal val="#ppt_x"/>
                                          </p:val>
                                        </p:tav>
                                        <p:tav tm="100000">
                                          <p:val>
                                            <p:strVal val="#ppt_x"/>
                                          </p:val>
                                        </p:tav>
                                      </p:tavLst>
                                    </p:anim>
                                    <p:anim calcmode="lin" valueType="num">
                                      <p:cBhvr additive="base">
                                        <p:cTn id="34" dur="500" fill="hold"/>
                                        <p:tgtEl>
                                          <p:spTgt spid="217132"/>
                                        </p:tgtEl>
                                        <p:attrNameLst>
                                          <p:attrName>ppt_y</p:attrName>
                                        </p:attrNameLst>
                                      </p:cBhvr>
                                      <p:tavLst>
                                        <p:tav tm="0">
                                          <p:val>
                                            <p:strVal val="0-#ppt_h/2"/>
                                          </p:val>
                                        </p:tav>
                                        <p:tav tm="100000">
                                          <p:val>
                                            <p:strVal val="#ppt_y"/>
                                          </p:val>
                                        </p:tav>
                                      </p:tavLst>
                                    </p:anim>
                                  </p:childTnLst>
                                </p:cTn>
                              </p:par>
                              <p:par>
                                <p:cTn id="35" presetID="2" presetClass="entr" presetSubtype="1"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ppt_x"/>
                                          </p:val>
                                        </p:tav>
                                        <p:tav tm="100000">
                                          <p:val>
                                            <p:strVal val="#ppt_x"/>
                                          </p:val>
                                        </p:tav>
                                      </p:tavLst>
                                    </p:anim>
                                    <p:anim calcmode="lin" valueType="num">
                                      <p:cBhvr additive="base">
                                        <p:cTn id="4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 fill="hold" grpId="0" nodeType="clickEffect">
                                  <p:stCondLst>
                                    <p:cond delay="0"/>
                                  </p:stCondLst>
                                  <p:childTnLst>
                                    <p:set>
                                      <p:cBhvr>
                                        <p:cTn id="48" dur="1" fill="hold">
                                          <p:stCondLst>
                                            <p:cond delay="0"/>
                                          </p:stCondLst>
                                        </p:cTn>
                                        <p:tgtEl>
                                          <p:spTgt spid="42"/>
                                        </p:tgtEl>
                                        <p:attrNameLst>
                                          <p:attrName>style.visibility</p:attrName>
                                        </p:attrNameLst>
                                      </p:cBhvr>
                                      <p:to>
                                        <p:strVal val="visible"/>
                                      </p:to>
                                    </p:set>
                                    <p:anim calcmode="lin" valueType="num">
                                      <p:cBhvr additive="base">
                                        <p:cTn id="49" dur="500" fill="hold"/>
                                        <p:tgtEl>
                                          <p:spTgt spid="42"/>
                                        </p:tgtEl>
                                        <p:attrNameLst>
                                          <p:attrName>ppt_x</p:attrName>
                                        </p:attrNameLst>
                                      </p:cBhvr>
                                      <p:tavLst>
                                        <p:tav tm="0">
                                          <p:val>
                                            <p:strVal val="#ppt_x"/>
                                          </p:val>
                                        </p:tav>
                                        <p:tav tm="100000">
                                          <p:val>
                                            <p:strVal val="#ppt_x"/>
                                          </p:val>
                                        </p:tav>
                                      </p:tavLst>
                                    </p:anim>
                                    <p:anim calcmode="lin" valueType="num">
                                      <p:cBhvr additive="base">
                                        <p:cTn id="50" dur="500" fill="hold"/>
                                        <p:tgtEl>
                                          <p:spTgt spid="42"/>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5">
                                            <p:txEl>
                                              <p:pRg st="0" end="0"/>
                                            </p:txEl>
                                          </p:spTgt>
                                        </p:tgtEl>
                                        <p:attrNameLst>
                                          <p:attrName>style.visibility</p:attrName>
                                        </p:attrNameLst>
                                      </p:cBhvr>
                                      <p:to>
                                        <p:strVal val="visible"/>
                                      </p:to>
                                    </p:set>
                                    <p:anim calcmode="lin" valueType="num">
                                      <p:cBhvr additive="base">
                                        <p:cTn id="55"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5">
                                            <p:txEl>
                                              <p:pRg st="1" end="1"/>
                                            </p:txEl>
                                          </p:spTgt>
                                        </p:tgtEl>
                                        <p:attrNameLst>
                                          <p:attrName>style.visibility</p:attrName>
                                        </p:attrNameLst>
                                      </p:cBhvr>
                                      <p:to>
                                        <p:strVal val="visible"/>
                                      </p:to>
                                    </p:set>
                                    <p:anim calcmode="lin" valueType="num">
                                      <p:cBhvr additive="base">
                                        <p:cTn id="61"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45">
                                            <p:txEl>
                                              <p:pRg st="2" end="2"/>
                                            </p:txEl>
                                          </p:spTgt>
                                        </p:tgtEl>
                                        <p:attrNameLst>
                                          <p:attrName>style.visibility</p:attrName>
                                        </p:attrNameLst>
                                      </p:cBhvr>
                                      <p:to>
                                        <p:strVal val="visible"/>
                                      </p:to>
                                    </p:set>
                                    <p:anim calcmode="lin" valueType="num">
                                      <p:cBhvr additive="base">
                                        <p:cTn id="67"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45">
                                            <p:txEl>
                                              <p:pRg st="3" end="3"/>
                                            </p:txEl>
                                          </p:spTgt>
                                        </p:tgtEl>
                                        <p:attrNameLst>
                                          <p:attrName>style.visibility</p:attrName>
                                        </p:attrNameLst>
                                      </p:cBhvr>
                                      <p:to>
                                        <p:strVal val="visible"/>
                                      </p:to>
                                    </p:set>
                                    <p:anim calcmode="lin" valueType="num">
                                      <p:cBhvr additive="base">
                                        <p:cTn id="7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114" grpId="0"/>
      <p:bldP spid="217121" grpId="0"/>
      <p:bldP spid="217132" grpId="0"/>
      <p:bldP spid="42" grpId="0"/>
      <p:bldP spid="46"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41" name="Rectangle 31"/>
          <p:cNvSpPr>
            <a:spLocks noChangeArrowheads="1"/>
          </p:cNvSpPr>
          <p:nvPr/>
        </p:nvSpPr>
        <p:spPr bwMode="auto">
          <a:xfrm>
            <a:off x="2339975" y="865496"/>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116742" name="Rectangle 32"/>
          <p:cNvSpPr>
            <a:spLocks noChangeArrowheads="1"/>
          </p:cNvSpPr>
          <p:nvPr/>
        </p:nvSpPr>
        <p:spPr bwMode="auto">
          <a:xfrm>
            <a:off x="2401888" y="865496"/>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grpSp>
        <p:nvGrpSpPr>
          <p:cNvPr id="29" name="Group 28">
            <a:extLst>
              <a:ext uri="{FF2B5EF4-FFF2-40B4-BE49-F238E27FC236}">
                <a16:creationId xmlns:a16="http://schemas.microsoft.com/office/drawing/2014/main" id="{82138F6F-706B-4A70-BCD4-4517AC65E16B}"/>
              </a:ext>
            </a:extLst>
          </p:cNvPr>
          <p:cNvGrpSpPr/>
          <p:nvPr/>
        </p:nvGrpSpPr>
        <p:grpSpPr>
          <a:xfrm>
            <a:off x="-158885" y="1377145"/>
            <a:ext cx="2612475" cy="2143643"/>
            <a:chOff x="2819850" y="2717579"/>
            <a:chExt cx="2718802" cy="3089209"/>
          </a:xfrm>
        </p:grpSpPr>
        <p:sp>
          <p:nvSpPr>
            <p:cNvPr id="50" name="AutoShape 17">
              <a:extLst>
                <a:ext uri="{FF2B5EF4-FFF2-40B4-BE49-F238E27FC236}">
                  <a16:creationId xmlns:a16="http://schemas.microsoft.com/office/drawing/2014/main" id="{4838296E-68D4-4D89-8022-7A781D8D6C3E}"/>
                </a:ext>
              </a:extLst>
            </p:cNvPr>
            <p:cNvSpPr>
              <a:spLocks noChangeArrowheads="1"/>
            </p:cNvSpPr>
            <p:nvPr/>
          </p:nvSpPr>
          <p:spPr bwMode="auto">
            <a:xfrm rot="5400000" flipV="1">
              <a:off x="3916681" y="5019924"/>
              <a:ext cx="457200" cy="548641"/>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51" name="AutoShape 24">
              <a:extLst>
                <a:ext uri="{FF2B5EF4-FFF2-40B4-BE49-F238E27FC236}">
                  <a16:creationId xmlns:a16="http://schemas.microsoft.com/office/drawing/2014/main" id="{8C4E1B3A-5019-4DA0-817D-9FA34C5A999E}"/>
                </a:ext>
              </a:extLst>
            </p:cNvPr>
            <p:cNvCxnSpPr>
              <a:cxnSpLocks noChangeShapeType="1"/>
              <a:stCxn id="50" idx="3"/>
            </p:cNvCxnSpPr>
            <p:nvPr/>
          </p:nvCxnSpPr>
          <p:spPr bwMode="auto">
            <a:xfrm>
              <a:off x="4145280" y="5522844"/>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53" name="AutoShape 17">
              <a:extLst>
                <a:ext uri="{FF2B5EF4-FFF2-40B4-BE49-F238E27FC236}">
                  <a16:creationId xmlns:a16="http://schemas.microsoft.com/office/drawing/2014/main" id="{869F7F37-D2E9-40BA-AD6B-C0255CDE3E6C}"/>
                </a:ext>
              </a:extLst>
            </p:cNvPr>
            <p:cNvSpPr>
              <a:spLocks noChangeArrowheads="1"/>
            </p:cNvSpPr>
            <p:nvPr/>
          </p:nvSpPr>
          <p:spPr bwMode="auto">
            <a:xfrm rot="5400000" flipV="1">
              <a:off x="3215641" y="4187090"/>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54" name="AutoShape 24">
              <a:extLst>
                <a:ext uri="{FF2B5EF4-FFF2-40B4-BE49-F238E27FC236}">
                  <a16:creationId xmlns:a16="http://schemas.microsoft.com/office/drawing/2014/main" id="{D4E3C38B-30E8-4666-BFB6-9F6F30346B23}"/>
                </a:ext>
              </a:extLst>
            </p:cNvPr>
            <p:cNvCxnSpPr>
              <a:cxnSpLocks noChangeShapeType="1"/>
              <a:stCxn id="53" idx="3"/>
            </p:cNvCxnSpPr>
            <p:nvPr/>
          </p:nvCxnSpPr>
          <p:spPr bwMode="auto">
            <a:xfrm>
              <a:off x="3444240" y="478145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57" name="AutoShape 17">
              <a:extLst>
                <a:ext uri="{FF2B5EF4-FFF2-40B4-BE49-F238E27FC236}">
                  <a16:creationId xmlns:a16="http://schemas.microsoft.com/office/drawing/2014/main" id="{7FD1F330-FBED-461B-BE34-4A64132B5D33}"/>
                </a:ext>
              </a:extLst>
            </p:cNvPr>
            <p:cNvSpPr>
              <a:spLocks noChangeArrowheads="1"/>
            </p:cNvSpPr>
            <p:nvPr/>
          </p:nvSpPr>
          <p:spPr bwMode="auto">
            <a:xfrm rot="5400000" flipV="1">
              <a:off x="4626998" y="4183048"/>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64" name="AutoShape 24">
              <a:extLst>
                <a:ext uri="{FF2B5EF4-FFF2-40B4-BE49-F238E27FC236}">
                  <a16:creationId xmlns:a16="http://schemas.microsoft.com/office/drawing/2014/main" id="{F9E16E37-03C8-4EB6-A4A6-B6C5E63C12AA}"/>
                </a:ext>
              </a:extLst>
            </p:cNvPr>
            <p:cNvCxnSpPr>
              <a:cxnSpLocks noChangeShapeType="1"/>
            </p:cNvCxnSpPr>
            <p:nvPr/>
          </p:nvCxnSpPr>
          <p:spPr bwMode="auto">
            <a:xfrm>
              <a:off x="4568684" y="4059456"/>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65" name="AutoShape 24">
              <a:extLst>
                <a:ext uri="{FF2B5EF4-FFF2-40B4-BE49-F238E27FC236}">
                  <a16:creationId xmlns:a16="http://schemas.microsoft.com/office/drawing/2014/main" id="{88664D48-298F-467A-A310-BD4B96370F60}"/>
                </a:ext>
              </a:extLst>
            </p:cNvPr>
            <p:cNvCxnSpPr>
              <a:cxnSpLocks noChangeShapeType="1"/>
            </p:cNvCxnSpPr>
            <p:nvPr/>
          </p:nvCxnSpPr>
          <p:spPr bwMode="auto">
            <a:xfrm>
              <a:off x="4568684" y="3287028"/>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66" name="AutoShape 17">
              <a:extLst>
                <a:ext uri="{FF2B5EF4-FFF2-40B4-BE49-F238E27FC236}">
                  <a16:creationId xmlns:a16="http://schemas.microsoft.com/office/drawing/2014/main" id="{9C9E7E67-7708-46EA-BBD7-200749AF7C3A}"/>
                </a:ext>
              </a:extLst>
            </p:cNvPr>
            <p:cNvSpPr>
              <a:spLocks noChangeArrowheads="1"/>
            </p:cNvSpPr>
            <p:nvPr/>
          </p:nvSpPr>
          <p:spPr bwMode="auto">
            <a:xfrm rot="5400000" flipV="1">
              <a:off x="3507188" y="3444239"/>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67" name="AutoShape 24">
              <a:extLst>
                <a:ext uri="{FF2B5EF4-FFF2-40B4-BE49-F238E27FC236}">
                  <a16:creationId xmlns:a16="http://schemas.microsoft.com/office/drawing/2014/main" id="{034EEF46-5241-4674-A2FB-0BD744CBD1EF}"/>
                </a:ext>
              </a:extLst>
            </p:cNvPr>
            <p:cNvCxnSpPr>
              <a:cxnSpLocks noChangeShapeType="1"/>
            </p:cNvCxnSpPr>
            <p:nvPr/>
          </p:nvCxnSpPr>
          <p:spPr bwMode="auto">
            <a:xfrm>
              <a:off x="3734462" y="4038599"/>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68" name="AutoShape 17">
              <a:extLst>
                <a:ext uri="{FF2B5EF4-FFF2-40B4-BE49-F238E27FC236}">
                  <a16:creationId xmlns:a16="http://schemas.microsoft.com/office/drawing/2014/main" id="{B5314C98-5CA8-415B-9028-2C8F24E9FFE7}"/>
                </a:ext>
              </a:extLst>
            </p:cNvPr>
            <p:cNvSpPr>
              <a:spLocks noChangeArrowheads="1"/>
            </p:cNvSpPr>
            <p:nvPr/>
          </p:nvSpPr>
          <p:spPr bwMode="auto">
            <a:xfrm rot="5400000" flipV="1">
              <a:off x="4332137" y="3444241"/>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69" name="AutoShape 24">
              <a:extLst>
                <a:ext uri="{FF2B5EF4-FFF2-40B4-BE49-F238E27FC236}">
                  <a16:creationId xmlns:a16="http://schemas.microsoft.com/office/drawing/2014/main" id="{17F11EE4-C92D-4236-A0F6-6F9B24398336}"/>
                </a:ext>
              </a:extLst>
            </p:cNvPr>
            <p:cNvCxnSpPr>
              <a:cxnSpLocks noChangeShapeType="1"/>
            </p:cNvCxnSpPr>
            <p:nvPr/>
          </p:nvCxnSpPr>
          <p:spPr bwMode="auto">
            <a:xfrm>
              <a:off x="3770244" y="3266660"/>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5" name="AutoShape 24">
              <a:extLst>
                <a:ext uri="{FF2B5EF4-FFF2-40B4-BE49-F238E27FC236}">
                  <a16:creationId xmlns:a16="http://schemas.microsoft.com/office/drawing/2014/main" id="{6E08192F-CA64-4391-9EBA-92F8864D6FED}"/>
                </a:ext>
              </a:extLst>
            </p:cNvPr>
            <p:cNvCxnSpPr>
              <a:cxnSpLocks noChangeShapeType="1"/>
            </p:cNvCxnSpPr>
            <p:nvPr/>
          </p:nvCxnSpPr>
          <p:spPr bwMode="auto">
            <a:xfrm flipH="1">
              <a:off x="4318884" y="479066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6" name="AutoShape 24">
              <a:extLst>
                <a:ext uri="{FF2B5EF4-FFF2-40B4-BE49-F238E27FC236}">
                  <a16:creationId xmlns:a16="http://schemas.microsoft.com/office/drawing/2014/main" id="{AC32E2F2-3765-490F-93E8-50AD69B2DDED}"/>
                </a:ext>
              </a:extLst>
            </p:cNvPr>
            <p:cNvCxnSpPr>
              <a:cxnSpLocks noChangeShapeType="1"/>
            </p:cNvCxnSpPr>
            <p:nvPr/>
          </p:nvCxnSpPr>
          <p:spPr bwMode="auto">
            <a:xfrm>
              <a:off x="3163956" y="3279912"/>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9" name="AutoShape 24">
              <a:extLst>
                <a:ext uri="{FF2B5EF4-FFF2-40B4-BE49-F238E27FC236}">
                  <a16:creationId xmlns:a16="http://schemas.microsoft.com/office/drawing/2014/main" id="{B8C4A8F6-30CD-4735-97D2-4F5B973610A3}"/>
                </a:ext>
              </a:extLst>
            </p:cNvPr>
            <p:cNvCxnSpPr>
              <a:cxnSpLocks noChangeShapeType="1"/>
            </p:cNvCxnSpPr>
            <p:nvPr/>
          </p:nvCxnSpPr>
          <p:spPr bwMode="auto">
            <a:xfrm>
              <a:off x="5105400" y="3263348"/>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80" name="Text Box 6">
              <a:extLst>
                <a:ext uri="{FF2B5EF4-FFF2-40B4-BE49-F238E27FC236}">
                  <a16:creationId xmlns:a16="http://schemas.microsoft.com/office/drawing/2014/main" id="{8F9E3434-FB72-42B5-B6D2-1752197F1446}"/>
                </a:ext>
              </a:extLst>
            </p:cNvPr>
            <p:cNvSpPr txBox="1">
              <a:spLocks noChangeArrowheads="1"/>
            </p:cNvSpPr>
            <p:nvPr/>
          </p:nvSpPr>
          <p:spPr bwMode="auto">
            <a:xfrm>
              <a:off x="2819850"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81" name="Text Box 6">
              <a:extLst>
                <a:ext uri="{FF2B5EF4-FFF2-40B4-BE49-F238E27FC236}">
                  <a16:creationId xmlns:a16="http://schemas.microsoft.com/office/drawing/2014/main" id="{4AFE53C4-FEE7-486F-8E9D-F2252E200575}"/>
                </a:ext>
              </a:extLst>
            </p:cNvPr>
            <p:cNvSpPr txBox="1">
              <a:spLocks noChangeArrowheads="1"/>
            </p:cNvSpPr>
            <p:nvPr/>
          </p:nvSpPr>
          <p:spPr bwMode="auto">
            <a:xfrm>
              <a:off x="3379564"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sp>
          <p:nvSpPr>
            <p:cNvPr id="82" name="Text Box 6">
              <a:extLst>
                <a:ext uri="{FF2B5EF4-FFF2-40B4-BE49-F238E27FC236}">
                  <a16:creationId xmlns:a16="http://schemas.microsoft.com/office/drawing/2014/main" id="{FDBBC641-27B9-4EEB-B22F-5A30AEAD572F}"/>
                </a:ext>
              </a:extLst>
            </p:cNvPr>
            <p:cNvSpPr txBox="1">
              <a:spLocks noChangeArrowheads="1"/>
            </p:cNvSpPr>
            <p:nvPr/>
          </p:nvSpPr>
          <p:spPr bwMode="auto">
            <a:xfrm>
              <a:off x="4170505"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83" name="Text Box 6">
              <a:extLst>
                <a:ext uri="{FF2B5EF4-FFF2-40B4-BE49-F238E27FC236}">
                  <a16:creationId xmlns:a16="http://schemas.microsoft.com/office/drawing/2014/main" id="{A75A5931-864F-4A8A-97C9-3994DC1EBEE3}"/>
                </a:ext>
              </a:extLst>
            </p:cNvPr>
            <p:cNvSpPr txBox="1">
              <a:spLocks noChangeArrowheads="1"/>
            </p:cNvSpPr>
            <p:nvPr/>
          </p:nvSpPr>
          <p:spPr bwMode="auto">
            <a:xfrm>
              <a:off x="4730220"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grpSp>
      <p:grpSp>
        <p:nvGrpSpPr>
          <p:cNvPr id="104" name="Group 103">
            <a:extLst>
              <a:ext uri="{FF2B5EF4-FFF2-40B4-BE49-F238E27FC236}">
                <a16:creationId xmlns:a16="http://schemas.microsoft.com/office/drawing/2014/main" id="{B0C4A1C5-538B-4374-AAF3-87D879A0E441}"/>
              </a:ext>
            </a:extLst>
          </p:cNvPr>
          <p:cNvGrpSpPr/>
          <p:nvPr/>
        </p:nvGrpSpPr>
        <p:grpSpPr>
          <a:xfrm>
            <a:off x="4515249" y="1377145"/>
            <a:ext cx="2612475" cy="2143643"/>
            <a:chOff x="2819850" y="2717579"/>
            <a:chExt cx="2718802" cy="3089209"/>
          </a:xfrm>
        </p:grpSpPr>
        <p:sp>
          <p:nvSpPr>
            <p:cNvPr id="105" name="AutoShape 17">
              <a:extLst>
                <a:ext uri="{FF2B5EF4-FFF2-40B4-BE49-F238E27FC236}">
                  <a16:creationId xmlns:a16="http://schemas.microsoft.com/office/drawing/2014/main" id="{23E2D770-E627-4A26-AFAF-2EEBFF331CAC}"/>
                </a:ext>
              </a:extLst>
            </p:cNvPr>
            <p:cNvSpPr>
              <a:spLocks noChangeArrowheads="1"/>
            </p:cNvSpPr>
            <p:nvPr/>
          </p:nvSpPr>
          <p:spPr bwMode="auto">
            <a:xfrm rot="5400000" flipV="1">
              <a:off x="3916681" y="5019924"/>
              <a:ext cx="457200" cy="548641"/>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06" name="AutoShape 24">
              <a:extLst>
                <a:ext uri="{FF2B5EF4-FFF2-40B4-BE49-F238E27FC236}">
                  <a16:creationId xmlns:a16="http://schemas.microsoft.com/office/drawing/2014/main" id="{8EB9113B-6CB8-4F45-913C-9919BFB5C8B9}"/>
                </a:ext>
              </a:extLst>
            </p:cNvPr>
            <p:cNvCxnSpPr>
              <a:cxnSpLocks noChangeShapeType="1"/>
              <a:stCxn id="105" idx="3"/>
            </p:cNvCxnSpPr>
            <p:nvPr/>
          </p:nvCxnSpPr>
          <p:spPr bwMode="auto">
            <a:xfrm>
              <a:off x="4145280" y="5522844"/>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7" name="AutoShape 17">
              <a:extLst>
                <a:ext uri="{FF2B5EF4-FFF2-40B4-BE49-F238E27FC236}">
                  <a16:creationId xmlns:a16="http://schemas.microsoft.com/office/drawing/2014/main" id="{77C1BC4E-FE46-4570-A2C1-49869DD33C06}"/>
                </a:ext>
              </a:extLst>
            </p:cNvPr>
            <p:cNvSpPr>
              <a:spLocks noChangeArrowheads="1"/>
            </p:cNvSpPr>
            <p:nvPr/>
          </p:nvSpPr>
          <p:spPr bwMode="auto">
            <a:xfrm rot="5400000" flipV="1">
              <a:off x="3215641" y="4187090"/>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08" name="AutoShape 24">
              <a:extLst>
                <a:ext uri="{FF2B5EF4-FFF2-40B4-BE49-F238E27FC236}">
                  <a16:creationId xmlns:a16="http://schemas.microsoft.com/office/drawing/2014/main" id="{A99ECBE6-AF2B-4A0C-A51C-DD96187EACB1}"/>
                </a:ext>
              </a:extLst>
            </p:cNvPr>
            <p:cNvCxnSpPr>
              <a:cxnSpLocks noChangeShapeType="1"/>
              <a:stCxn id="107" idx="3"/>
            </p:cNvCxnSpPr>
            <p:nvPr/>
          </p:nvCxnSpPr>
          <p:spPr bwMode="auto">
            <a:xfrm>
              <a:off x="3444240" y="478145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9" name="AutoShape 17">
              <a:extLst>
                <a:ext uri="{FF2B5EF4-FFF2-40B4-BE49-F238E27FC236}">
                  <a16:creationId xmlns:a16="http://schemas.microsoft.com/office/drawing/2014/main" id="{0BFB916B-9494-4285-8185-9CF867313126}"/>
                </a:ext>
              </a:extLst>
            </p:cNvPr>
            <p:cNvSpPr>
              <a:spLocks noChangeArrowheads="1"/>
            </p:cNvSpPr>
            <p:nvPr/>
          </p:nvSpPr>
          <p:spPr bwMode="auto">
            <a:xfrm rot="5400000" flipV="1">
              <a:off x="4626998" y="4183048"/>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10" name="AutoShape 24">
              <a:extLst>
                <a:ext uri="{FF2B5EF4-FFF2-40B4-BE49-F238E27FC236}">
                  <a16:creationId xmlns:a16="http://schemas.microsoft.com/office/drawing/2014/main" id="{FB7A4B72-4D0E-47D8-8A7F-2EAEE953E5C9}"/>
                </a:ext>
              </a:extLst>
            </p:cNvPr>
            <p:cNvCxnSpPr>
              <a:cxnSpLocks noChangeShapeType="1"/>
            </p:cNvCxnSpPr>
            <p:nvPr/>
          </p:nvCxnSpPr>
          <p:spPr bwMode="auto">
            <a:xfrm>
              <a:off x="4568684" y="4059456"/>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1" name="AutoShape 24">
              <a:extLst>
                <a:ext uri="{FF2B5EF4-FFF2-40B4-BE49-F238E27FC236}">
                  <a16:creationId xmlns:a16="http://schemas.microsoft.com/office/drawing/2014/main" id="{9AEF8F92-6209-44CE-B42D-C553861F8904}"/>
                </a:ext>
              </a:extLst>
            </p:cNvPr>
            <p:cNvCxnSpPr>
              <a:cxnSpLocks noChangeShapeType="1"/>
            </p:cNvCxnSpPr>
            <p:nvPr/>
          </p:nvCxnSpPr>
          <p:spPr bwMode="auto">
            <a:xfrm>
              <a:off x="4568684" y="3287028"/>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2" name="AutoShape 17">
              <a:extLst>
                <a:ext uri="{FF2B5EF4-FFF2-40B4-BE49-F238E27FC236}">
                  <a16:creationId xmlns:a16="http://schemas.microsoft.com/office/drawing/2014/main" id="{410DE973-DE8F-4C18-9638-709BAA2B95FA}"/>
                </a:ext>
              </a:extLst>
            </p:cNvPr>
            <p:cNvSpPr>
              <a:spLocks noChangeArrowheads="1"/>
            </p:cNvSpPr>
            <p:nvPr/>
          </p:nvSpPr>
          <p:spPr bwMode="auto">
            <a:xfrm rot="5400000" flipV="1">
              <a:off x="3507188" y="3444239"/>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3" name="AutoShape 24">
              <a:extLst>
                <a:ext uri="{FF2B5EF4-FFF2-40B4-BE49-F238E27FC236}">
                  <a16:creationId xmlns:a16="http://schemas.microsoft.com/office/drawing/2014/main" id="{612175AB-01FF-4531-AC70-4B9C6FA1909B}"/>
                </a:ext>
              </a:extLst>
            </p:cNvPr>
            <p:cNvCxnSpPr>
              <a:cxnSpLocks noChangeShapeType="1"/>
            </p:cNvCxnSpPr>
            <p:nvPr/>
          </p:nvCxnSpPr>
          <p:spPr bwMode="auto">
            <a:xfrm>
              <a:off x="3734462" y="4038599"/>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4" name="AutoShape 17">
              <a:extLst>
                <a:ext uri="{FF2B5EF4-FFF2-40B4-BE49-F238E27FC236}">
                  <a16:creationId xmlns:a16="http://schemas.microsoft.com/office/drawing/2014/main" id="{96A459B3-38C1-410A-8E87-FDC1C67DA6E0}"/>
                </a:ext>
              </a:extLst>
            </p:cNvPr>
            <p:cNvSpPr>
              <a:spLocks noChangeArrowheads="1"/>
            </p:cNvSpPr>
            <p:nvPr/>
          </p:nvSpPr>
          <p:spPr bwMode="auto">
            <a:xfrm rot="5400000" flipV="1">
              <a:off x="4332137" y="3444241"/>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5" name="AutoShape 24">
              <a:extLst>
                <a:ext uri="{FF2B5EF4-FFF2-40B4-BE49-F238E27FC236}">
                  <a16:creationId xmlns:a16="http://schemas.microsoft.com/office/drawing/2014/main" id="{E6FEEDE6-0A93-402A-BE49-0F9002D5DE37}"/>
                </a:ext>
              </a:extLst>
            </p:cNvPr>
            <p:cNvCxnSpPr>
              <a:cxnSpLocks noChangeShapeType="1"/>
            </p:cNvCxnSpPr>
            <p:nvPr/>
          </p:nvCxnSpPr>
          <p:spPr bwMode="auto">
            <a:xfrm>
              <a:off x="3770244" y="3266660"/>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 name="AutoShape 24">
              <a:extLst>
                <a:ext uri="{FF2B5EF4-FFF2-40B4-BE49-F238E27FC236}">
                  <a16:creationId xmlns:a16="http://schemas.microsoft.com/office/drawing/2014/main" id="{CA97ADAC-5CDA-4AA2-8ED4-44A8D3ECF825}"/>
                </a:ext>
              </a:extLst>
            </p:cNvPr>
            <p:cNvCxnSpPr>
              <a:cxnSpLocks noChangeShapeType="1"/>
            </p:cNvCxnSpPr>
            <p:nvPr/>
          </p:nvCxnSpPr>
          <p:spPr bwMode="auto">
            <a:xfrm flipH="1">
              <a:off x="4318884" y="479066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7" name="AutoShape 24">
              <a:extLst>
                <a:ext uri="{FF2B5EF4-FFF2-40B4-BE49-F238E27FC236}">
                  <a16:creationId xmlns:a16="http://schemas.microsoft.com/office/drawing/2014/main" id="{93A4B80A-CB0D-4280-B609-BB04EE424D1D}"/>
                </a:ext>
              </a:extLst>
            </p:cNvPr>
            <p:cNvCxnSpPr>
              <a:cxnSpLocks noChangeShapeType="1"/>
            </p:cNvCxnSpPr>
            <p:nvPr/>
          </p:nvCxnSpPr>
          <p:spPr bwMode="auto">
            <a:xfrm>
              <a:off x="3163956" y="3279912"/>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8" name="AutoShape 24">
              <a:extLst>
                <a:ext uri="{FF2B5EF4-FFF2-40B4-BE49-F238E27FC236}">
                  <a16:creationId xmlns:a16="http://schemas.microsoft.com/office/drawing/2014/main" id="{642FDFF0-C200-4096-96E2-8B0C306B8D33}"/>
                </a:ext>
              </a:extLst>
            </p:cNvPr>
            <p:cNvCxnSpPr>
              <a:cxnSpLocks noChangeShapeType="1"/>
            </p:cNvCxnSpPr>
            <p:nvPr/>
          </p:nvCxnSpPr>
          <p:spPr bwMode="auto">
            <a:xfrm>
              <a:off x="5105400" y="3263348"/>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9" name="Text Box 6">
              <a:extLst>
                <a:ext uri="{FF2B5EF4-FFF2-40B4-BE49-F238E27FC236}">
                  <a16:creationId xmlns:a16="http://schemas.microsoft.com/office/drawing/2014/main" id="{3BAACC6B-E023-4DD7-941B-F761BF4A558F}"/>
                </a:ext>
              </a:extLst>
            </p:cNvPr>
            <p:cNvSpPr txBox="1">
              <a:spLocks noChangeArrowheads="1"/>
            </p:cNvSpPr>
            <p:nvPr/>
          </p:nvSpPr>
          <p:spPr bwMode="auto">
            <a:xfrm>
              <a:off x="2819850"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120" name="Text Box 6">
              <a:extLst>
                <a:ext uri="{FF2B5EF4-FFF2-40B4-BE49-F238E27FC236}">
                  <a16:creationId xmlns:a16="http://schemas.microsoft.com/office/drawing/2014/main" id="{560627A1-8F17-4C11-A312-A019968A0086}"/>
                </a:ext>
              </a:extLst>
            </p:cNvPr>
            <p:cNvSpPr txBox="1">
              <a:spLocks noChangeArrowheads="1"/>
            </p:cNvSpPr>
            <p:nvPr/>
          </p:nvSpPr>
          <p:spPr bwMode="auto">
            <a:xfrm>
              <a:off x="3379564"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sp>
          <p:nvSpPr>
            <p:cNvPr id="121" name="Text Box 6">
              <a:extLst>
                <a:ext uri="{FF2B5EF4-FFF2-40B4-BE49-F238E27FC236}">
                  <a16:creationId xmlns:a16="http://schemas.microsoft.com/office/drawing/2014/main" id="{CEEA2FF6-B583-40BB-9B79-D1A3B100D570}"/>
                </a:ext>
              </a:extLst>
            </p:cNvPr>
            <p:cNvSpPr txBox="1">
              <a:spLocks noChangeArrowheads="1"/>
            </p:cNvSpPr>
            <p:nvPr/>
          </p:nvSpPr>
          <p:spPr bwMode="auto">
            <a:xfrm>
              <a:off x="4170505"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122" name="Text Box 6">
              <a:extLst>
                <a:ext uri="{FF2B5EF4-FFF2-40B4-BE49-F238E27FC236}">
                  <a16:creationId xmlns:a16="http://schemas.microsoft.com/office/drawing/2014/main" id="{3EC89AF7-3C99-4BC4-AD7E-79CEC07F780C}"/>
                </a:ext>
              </a:extLst>
            </p:cNvPr>
            <p:cNvSpPr txBox="1">
              <a:spLocks noChangeArrowheads="1"/>
            </p:cNvSpPr>
            <p:nvPr/>
          </p:nvSpPr>
          <p:spPr bwMode="auto">
            <a:xfrm>
              <a:off x="4730220"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grpSp>
      <p:grpSp>
        <p:nvGrpSpPr>
          <p:cNvPr id="3" name="Group 2">
            <a:extLst>
              <a:ext uri="{FF2B5EF4-FFF2-40B4-BE49-F238E27FC236}">
                <a16:creationId xmlns:a16="http://schemas.microsoft.com/office/drawing/2014/main" id="{1E99126A-2AD3-468F-8539-53503BF32C14}"/>
              </a:ext>
            </a:extLst>
          </p:cNvPr>
          <p:cNvGrpSpPr/>
          <p:nvPr/>
        </p:nvGrpSpPr>
        <p:grpSpPr>
          <a:xfrm>
            <a:off x="6741346" y="1377145"/>
            <a:ext cx="2603658" cy="2143643"/>
            <a:chOff x="6741346" y="1986745"/>
            <a:chExt cx="2603658" cy="2143643"/>
          </a:xfrm>
        </p:grpSpPr>
        <p:sp>
          <p:nvSpPr>
            <p:cNvPr id="124" name="AutoShape 17">
              <a:extLst>
                <a:ext uri="{FF2B5EF4-FFF2-40B4-BE49-F238E27FC236}">
                  <a16:creationId xmlns:a16="http://schemas.microsoft.com/office/drawing/2014/main" id="{624ECBED-F087-4DD5-9428-C859135D8BDC}"/>
                </a:ext>
              </a:extLst>
            </p:cNvPr>
            <p:cNvSpPr>
              <a:spLocks noChangeArrowheads="1"/>
            </p:cNvSpPr>
            <p:nvPr/>
          </p:nvSpPr>
          <p:spPr bwMode="auto">
            <a:xfrm rot="5400000" flipV="1">
              <a:off x="7873144" y="3511135"/>
              <a:ext cx="317257" cy="527185"/>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25" name="AutoShape 24">
              <a:extLst>
                <a:ext uri="{FF2B5EF4-FFF2-40B4-BE49-F238E27FC236}">
                  <a16:creationId xmlns:a16="http://schemas.microsoft.com/office/drawing/2014/main" id="{E61ABCEA-15CD-4C0A-97D5-4190D56A2D98}"/>
                </a:ext>
              </a:extLst>
            </p:cNvPr>
            <p:cNvCxnSpPr>
              <a:cxnSpLocks noChangeShapeType="1"/>
              <a:stCxn id="124" idx="3"/>
            </p:cNvCxnSpPr>
            <p:nvPr/>
          </p:nvCxnSpPr>
          <p:spPr bwMode="auto">
            <a:xfrm>
              <a:off x="8031772" y="3933356"/>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26" name="AutoShape 17">
              <a:extLst>
                <a:ext uri="{FF2B5EF4-FFF2-40B4-BE49-F238E27FC236}">
                  <a16:creationId xmlns:a16="http://schemas.microsoft.com/office/drawing/2014/main" id="{27C0E6C8-3928-43FD-BAA5-DEF8F18067A6}"/>
                </a:ext>
              </a:extLst>
            </p:cNvPr>
            <p:cNvSpPr>
              <a:spLocks noChangeArrowheads="1"/>
            </p:cNvSpPr>
            <p:nvPr/>
          </p:nvSpPr>
          <p:spPr bwMode="auto">
            <a:xfrm rot="5400000" flipV="1">
              <a:off x="7199521" y="2908808"/>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27" name="AutoShape 24">
              <a:extLst>
                <a:ext uri="{FF2B5EF4-FFF2-40B4-BE49-F238E27FC236}">
                  <a16:creationId xmlns:a16="http://schemas.microsoft.com/office/drawing/2014/main" id="{2982C0EC-603D-479F-B42B-D87CF6938DAF}"/>
                </a:ext>
              </a:extLst>
            </p:cNvPr>
            <p:cNvCxnSpPr>
              <a:cxnSpLocks noChangeShapeType="1"/>
              <a:stCxn id="126" idx="3"/>
            </p:cNvCxnSpPr>
            <p:nvPr/>
          </p:nvCxnSpPr>
          <p:spPr bwMode="auto">
            <a:xfrm>
              <a:off x="7358148" y="3418892"/>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28" name="AutoShape 17">
              <a:extLst>
                <a:ext uri="{FF2B5EF4-FFF2-40B4-BE49-F238E27FC236}">
                  <a16:creationId xmlns:a16="http://schemas.microsoft.com/office/drawing/2014/main" id="{0363729F-8AB1-4997-B6D8-6439F6A30B92}"/>
                </a:ext>
              </a:extLst>
            </p:cNvPr>
            <p:cNvSpPr>
              <a:spLocks noChangeArrowheads="1"/>
            </p:cNvSpPr>
            <p:nvPr/>
          </p:nvSpPr>
          <p:spPr bwMode="auto">
            <a:xfrm rot="5400000" flipV="1">
              <a:off x="8555682" y="2906003"/>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29" name="AutoShape 24">
              <a:extLst>
                <a:ext uri="{FF2B5EF4-FFF2-40B4-BE49-F238E27FC236}">
                  <a16:creationId xmlns:a16="http://schemas.microsoft.com/office/drawing/2014/main" id="{367E1D65-202E-42FE-B86D-975B1FBD7EAF}"/>
                </a:ext>
              </a:extLst>
            </p:cNvPr>
            <p:cNvCxnSpPr>
              <a:cxnSpLocks noChangeShapeType="1"/>
            </p:cNvCxnSpPr>
            <p:nvPr/>
          </p:nvCxnSpPr>
          <p:spPr bwMode="auto">
            <a:xfrm>
              <a:off x="8438617" y="2917891"/>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0" name="AutoShape 24">
              <a:extLst>
                <a:ext uri="{FF2B5EF4-FFF2-40B4-BE49-F238E27FC236}">
                  <a16:creationId xmlns:a16="http://schemas.microsoft.com/office/drawing/2014/main" id="{442BC107-6647-4128-89EE-BAABF2B7537B}"/>
                </a:ext>
              </a:extLst>
            </p:cNvPr>
            <p:cNvCxnSpPr>
              <a:cxnSpLocks noChangeShapeType="1"/>
            </p:cNvCxnSpPr>
            <p:nvPr/>
          </p:nvCxnSpPr>
          <p:spPr bwMode="auto">
            <a:xfrm>
              <a:off x="8438617" y="2381893"/>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1" name="AutoShape 17">
              <a:extLst>
                <a:ext uri="{FF2B5EF4-FFF2-40B4-BE49-F238E27FC236}">
                  <a16:creationId xmlns:a16="http://schemas.microsoft.com/office/drawing/2014/main" id="{48FBCFFB-9109-4E5E-A3D3-99A664A7DBCB}"/>
                </a:ext>
              </a:extLst>
            </p:cNvPr>
            <p:cNvSpPr>
              <a:spLocks noChangeArrowheads="1"/>
            </p:cNvSpPr>
            <p:nvPr/>
          </p:nvSpPr>
          <p:spPr bwMode="auto">
            <a:xfrm rot="5400000" flipV="1">
              <a:off x="7479666" y="2393334"/>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32" name="AutoShape 24">
              <a:extLst>
                <a:ext uri="{FF2B5EF4-FFF2-40B4-BE49-F238E27FC236}">
                  <a16:creationId xmlns:a16="http://schemas.microsoft.com/office/drawing/2014/main" id="{19257F6E-E36A-477F-92FB-C0A55AF27394}"/>
                </a:ext>
              </a:extLst>
            </p:cNvPr>
            <p:cNvCxnSpPr>
              <a:cxnSpLocks noChangeShapeType="1"/>
            </p:cNvCxnSpPr>
            <p:nvPr/>
          </p:nvCxnSpPr>
          <p:spPr bwMode="auto">
            <a:xfrm>
              <a:off x="7637020" y="2903418"/>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3" name="AutoShape 17">
              <a:extLst>
                <a:ext uri="{FF2B5EF4-FFF2-40B4-BE49-F238E27FC236}">
                  <a16:creationId xmlns:a16="http://schemas.microsoft.com/office/drawing/2014/main" id="{9F9A6443-97DF-4235-93E2-1F39EBEDB5C6}"/>
                </a:ext>
              </a:extLst>
            </p:cNvPr>
            <p:cNvSpPr>
              <a:spLocks noChangeArrowheads="1"/>
            </p:cNvSpPr>
            <p:nvPr/>
          </p:nvSpPr>
          <p:spPr bwMode="auto">
            <a:xfrm rot="5400000" flipV="1">
              <a:off x="8272353" y="2393335"/>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34" name="AutoShape 24">
              <a:extLst>
                <a:ext uri="{FF2B5EF4-FFF2-40B4-BE49-F238E27FC236}">
                  <a16:creationId xmlns:a16="http://schemas.microsoft.com/office/drawing/2014/main" id="{FC27D02F-0A6B-4A64-B19E-6105E3E02475}"/>
                </a:ext>
              </a:extLst>
            </p:cNvPr>
            <p:cNvCxnSpPr>
              <a:cxnSpLocks noChangeShapeType="1"/>
            </p:cNvCxnSpPr>
            <p:nvPr/>
          </p:nvCxnSpPr>
          <p:spPr bwMode="auto">
            <a:xfrm>
              <a:off x="7671403" y="2367760"/>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5" name="AutoShape 24">
              <a:extLst>
                <a:ext uri="{FF2B5EF4-FFF2-40B4-BE49-F238E27FC236}">
                  <a16:creationId xmlns:a16="http://schemas.microsoft.com/office/drawing/2014/main" id="{9D9B9C88-A5DB-4667-BC5B-7FEBD91019F5}"/>
                </a:ext>
              </a:extLst>
            </p:cNvPr>
            <p:cNvCxnSpPr>
              <a:cxnSpLocks noChangeShapeType="1"/>
            </p:cNvCxnSpPr>
            <p:nvPr/>
          </p:nvCxnSpPr>
          <p:spPr bwMode="auto">
            <a:xfrm flipH="1">
              <a:off x="8198587" y="3425283"/>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6" name="AutoShape 24">
              <a:extLst>
                <a:ext uri="{FF2B5EF4-FFF2-40B4-BE49-F238E27FC236}">
                  <a16:creationId xmlns:a16="http://schemas.microsoft.com/office/drawing/2014/main" id="{8C426AA0-7534-4164-B803-4068279BA3B2}"/>
                </a:ext>
              </a:extLst>
            </p:cNvPr>
            <p:cNvCxnSpPr>
              <a:cxnSpLocks noChangeShapeType="1"/>
            </p:cNvCxnSpPr>
            <p:nvPr/>
          </p:nvCxnSpPr>
          <p:spPr bwMode="auto">
            <a:xfrm>
              <a:off x="7088826" y="2376955"/>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7" name="AutoShape 24">
              <a:extLst>
                <a:ext uri="{FF2B5EF4-FFF2-40B4-BE49-F238E27FC236}">
                  <a16:creationId xmlns:a16="http://schemas.microsoft.com/office/drawing/2014/main" id="{1558FEF8-4703-4F5E-9558-4C9A1D1CF49B}"/>
                </a:ext>
              </a:extLst>
            </p:cNvPr>
            <p:cNvCxnSpPr>
              <a:cxnSpLocks noChangeShapeType="1"/>
            </p:cNvCxnSpPr>
            <p:nvPr/>
          </p:nvCxnSpPr>
          <p:spPr bwMode="auto">
            <a:xfrm>
              <a:off x="8954343" y="2365461"/>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8" name="Text Box 6">
              <a:extLst>
                <a:ext uri="{FF2B5EF4-FFF2-40B4-BE49-F238E27FC236}">
                  <a16:creationId xmlns:a16="http://schemas.microsoft.com/office/drawing/2014/main" id="{4B3F8E63-5E30-41D4-AD9A-A019A390D0F3}"/>
                </a:ext>
              </a:extLst>
            </p:cNvPr>
            <p:cNvSpPr txBox="1">
              <a:spLocks noChangeArrowheads="1"/>
            </p:cNvSpPr>
            <p:nvPr/>
          </p:nvSpPr>
          <p:spPr bwMode="auto">
            <a:xfrm>
              <a:off x="6741346"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400" dirty="0">
                  <a:solidFill>
                    <a:srgbClr val="FFC000"/>
                  </a:solidFill>
                  <a:latin typeface="Times New Roman" pitchFamily="18" charset="0"/>
                  <a:cs typeface="Arial" charset="0"/>
                </a:rPr>
                <a:t>R</a:t>
              </a:r>
              <a:endParaRPr kumimoji="0" lang="en-US" altLang="en-US" sz="2400" b="0" u="none" strike="noStrike" kern="1200" cap="none" spc="0" normalizeH="0" baseline="0" noProof="0" dirty="0">
                <a:ln>
                  <a:noFill/>
                </a:ln>
                <a:solidFill>
                  <a:srgbClr val="FFC000"/>
                </a:solidFill>
                <a:effectLst/>
                <a:uLnTx/>
                <a:uFillTx/>
                <a:latin typeface="Times New Roman" pitchFamily="18" charset="0"/>
                <a:cs typeface="Arial" charset="0"/>
              </a:endParaRPr>
            </a:p>
          </p:txBody>
        </p:sp>
        <p:sp>
          <p:nvSpPr>
            <p:cNvPr id="139" name="Text Box 6">
              <a:extLst>
                <a:ext uri="{FF2B5EF4-FFF2-40B4-BE49-F238E27FC236}">
                  <a16:creationId xmlns:a16="http://schemas.microsoft.com/office/drawing/2014/main" id="{52BF3EA8-A202-4F99-8372-28FD26A3962B}"/>
                </a:ext>
              </a:extLst>
            </p:cNvPr>
            <p:cNvSpPr txBox="1">
              <a:spLocks noChangeArrowheads="1"/>
            </p:cNvSpPr>
            <p:nvPr/>
          </p:nvSpPr>
          <p:spPr bwMode="auto">
            <a:xfrm>
              <a:off x="7321650"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sp>
          <p:nvSpPr>
            <p:cNvPr id="140" name="Text Box 6">
              <a:extLst>
                <a:ext uri="{FF2B5EF4-FFF2-40B4-BE49-F238E27FC236}">
                  <a16:creationId xmlns:a16="http://schemas.microsoft.com/office/drawing/2014/main" id="{FAC8067E-0214-4E92-BBFE-575D5C37D158}"/>
                </a:ext>
              </a:extLst>
            </p:cNvPr>
            <p:cNvSpPr txBox="1">
              <a:spLocks noChangeArrowheads="1"/>
            </p:cNvSpPr>
            <p:nvPr/>
          </p:nvSpPr>
          <p:spPr bwMode="auto">
            <a:xfrm>
              <a:off x="8039178"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R</a:t>
              </a:r>
            </a:p>
          </p:txBody>
        </p:sp>
        <p:sp>
          <p:nvSpPr>
            <p:cNvPr id="141" name="Text Box 6">
              <a:extLst>
                <a:ext uri="{FF2B5EF4-FFF2-40B4-BE49-F238E27FC236}">
                  <a16:creationId xmlns:a16="http://schemas.microsoft.com/office/drawing/2014/main" id="{E734291E-E5DD-48AE-84E2-90A9BC43E8E0}"/>
                </a:ext>
              </a:extLst>
            </p:cNvPr>
            <p:cNvSpPr txBox="1">
              <a:spLocks noChangeArrowheads="1"/>
            </p:cNvSpPr>
            <p:nvPr/>
          </p:nvSpPr>
          <p:spPr bwMode="auto">
            <a:xfrm>
              <a:off x="8619484"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grpSp>
      <p:grpSp>
        <p:nvGrpSpPr>
          <p:cNvPr id="4" name="Group 3">
            <a:extLst>
              <a:ext uri="{FF2B5EF4-FFF2-40B4-BE49-F238E27FC236}">
                <a16:creationId xmlns:a16="http://schemas.microsoft.com/office/drawing/2014/main" id="{5065D4F9-DDFC-4836-B48D-F897FEAB4BB1}"/>
              </a:ext>
            </a:extLst>
          </p:cNvPr>
          <p:cNvGrpSpPr/>
          <p:nvPr/>
        </p:nvGrpSpPr>
        <p:grpSpPr>
          <a:xfrm>
            <a:off x="3274920" y="3723757"/>
            <a:ext cx="2586829" cy="2143643"/>
            <a:chOff x="3274920" y="4638157"/>
            <a:chExt cx="2586829" cy="2143643"/>
          </a:xfrm>
        </p:grpSpPr>
        <p:sp>
          <p:nvSpPr>
            <p:cNvPr id="143" name="AutoShape 17">
              <a:extLst>
                <a:ext uri="{FF2B5EF4-FFF2-40B4-BE49-F238E27FC236}">
                  <a16:creationId xmlns:a16="http://schemas.microsoft.com/office/drawing/2014/main" id="{E677CD05-ADC0-4341-A21C-4F9566B3205E}"/>
                </a:ext>
              </a:extLst>
            </p:cNvPr>
            <p:cNvSpPr>
              <a:spLocks noChangeArrowheads="1"/>
            </p:cNvSpPr>
            <p:nvPr/>
          </p:nvSpPr>
          <p:spPr bwMode="auto">
            <a:xfrm rot="5400000" flipV="1">
              <a:off x="4385081" y="6162547"/>
              <a:ext cx="317257" cy="527185"/>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44" name="AutoShape 24">
              <a:extLst>
                <a:ext uri="{FF2B5EF4-FFF2-40B4-BE49-F238E27FC236}">
                  <a16:creationId xmlns:a16="http://schemas.microsoft.com/office/drawing/2014/main" id="{FA3D02E7-E01C-4CA2-8740-277B5C2B6C89}"/>
                </a:ext>
              </a:extLst>
            </p:cNvPr>
            <p:cNvCxnSpPr>
              <a:cxnSpLocks noChangeShapeType="1"/>
              <a:stCxn id="143" idx="3"/>
            </p:cNvCxnSpPr>
            <p:nvPr/>
          </p:nvCxnSpPr>
          <p:spPr bwMode="auto">
            <a:xfrm>
              <a:off x="4543708" y="6584768"/>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45" name="AutoShape 17">
              <a:extLst>
                <a:ext uri="{FF2B5EF4-FFF2-40B4-BE49-F238E27FC236}">
                  <a16:creationId xmlns:a16="http://schemas.microsoft.com/office/drawing/2014/main" id="{7F12537B-48E1-4969-AA00-01D5AE4FFFA6}"/>
                </a:ext>
              </a:extLst>
            </p:cNvPr>
            <p:cNvSpPr>
              <a:spLocks noChangeArrowheads="1"/>
            </p:cNvSpPr>
            <p:nvPr/>
          </p:nvSpPr>
          <p:spPr bwMode="auto">
            <a:xfrm rot="5400000" flipV="1">
              <a:off x="3711457" y="5560220"/>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46" name="AutoShape 24">
              <a:extLst>
                <a:ext uri="{FF2B5EF4-FFF2-40B4-BE49-F238E27FC236}">
                  <a16:creationId xmlns:a16="http://schemas.microsoft.com/office/drawing/2014/main" id="{03F31FC0-A93A-49C1-B532-B1C56FE5A366}"/>
                </a:ext>
              </a:extLst>
            </p:cNvPr>
            <p:cNvCxnSpPr>
              <a:cxnSpLocks noChangeShapeType="1"/>
              <a:stCxn id="145" idx="3"/>
            </p:cNvCxnSpPr>
            <p:nvPr/>
          </p:nvCxnSpPr>
          <p:spPr bwMode="auto">
            <a:xfrm>
              <a:off x="3870085" y="6070304"/>
              <a:ext cx="497896" cy="171917"/>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47" name="AutoShape 17">
              <a:extLst>
                <a:ext uri="{FF2B5EF4-FFF2-40B4-BE49-F238E27FC236}">
                  <a16:creationId xmlns:a16="http://schemas.microsoft.com/office/drawing/2014/main" id="{F95EE99E-36D0-4721-B184-58060EAC144A}"/>
                </a:ext>
              </a:extLst>
            </p:cNvPr>
            <p:cNvSpPr>
              <a:spLocks noChangeArrowheads="1"/>
            </p:cNvSpPr>
            <p:nvPr/>
          </p:nvSpPr>
          <p:spPr bwMode="auto">
            <a:xfrm rot="5400000" flipV="1">
              <a:off x="5067618" y="5557415"/>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48" name="AutoShape 24">
              <a:extLst>
                <a:ext uri="{FF2B5EF4-FFF2-40B4-BE49-F238E27FC236}">
                  <a16:creationId xmlns:a16="http://schemas.microsoft.com/office/drawing/2014/main" id="{297EDCA2-0B9A-4654-A599-608B724D34C0}"/>
                </a:ext>
              </a:extLst>
            </p:cNvPr>
            <p:cNvCxnSpPr>
              <a:cxnSpLocks noChangeShapeType="1"/>
            </p:cNvCxnSpPr>
            <p:nvPr/>
          </p:nvCxnSpPr>
          <p:spPr bwMode="auto">
            <a:xfrm>
              <a:off x="4950554" y="5569303"/>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49" name="AutoShape 24">
              <a:extLst>
                <a:ext uri="{FF2B5EF4-FFF2-40B4-BE49-F238E27FC236}">
                  <a16:creationId xmlns:a16="http://schemas.microsoft.com/office/drawing/2014/main" id="{E291C1FB-B49D-4C01-B988-DF47A4C71006}"/>
                </a:ext>
              </a:extLst>
            </p:cNvPr>
            <p:cNvCxnSpPr>
              <a:cxnSpLocks noChangeShapeType="1"/>
            </p:cNvCxnSpPr>
            <p:nvPr/>
          </p:nvCxnSpPr>
          <p:spPr bwMode="auto">
            <a:xfrm>
              <a:off x="4950554" y="5033305"/>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0" name="AutoShape 17">
              <a:extLst>
                <a:ext uri="{FF2B5EF4-FFF2-40B4-BE49-F238E27FC236}">
                  <a16:creationId xmlns:a16="http://schemas.microsoft.com/office/drawing/2014/main" id="{9B6C85A0-1883-4562-82AA-D711C0704446}"/>
                </a:ext>
              </a:extLst>
            </p:cNvPr>
            <p:cNvSpPr>
              <a:spLocks noChangeArrowheads="1"/>
            </p:cNvSpPr>
            <p:nvPr/>
          </p:nvSpPr>
          <p:spPr bwMode="auto">
            <a:xfrm rot="5400000" flipV="1">
              <a:off x="3991602" y="5044746"/>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51" name="AutoShape 24">
              <a:extLst>
                <a:ext uri="{FF2B5EF4-FFF2-40B4-BE49-F238E27FC236}">
                  <a16:creationId xmlns:a16="http://schemas.microsoft.com/office/drawing/2014/main" id="{63E6C0DF-B4F2-400B-9C2E-2402C1C7672D}"/>
                </a:ext>
              </a:extLst>
            </p:cNvPr>
            <p:cNvCxnSpPr>
              <a:cxnSpLocks noChangeShapeType="1"/>
            </p:cNvCxnSpPr>
            <p:nvPr/>
          </p:nvCxnSpPr>
          <p:spPr bwMode="auto">
            <a:xfrm>
              <a:off x="4148957" y="5554830"/>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2" name="AutoShape 17">
              <a:extLst>
                <a:ext uri="{FF2B5EF4-FFF2-40B4-BE49-F238E27FC236}">
                  <a16:creationId xmlns:a16="http://schemas.microsoft.com/office/drawing/2014/main" id="{28896BEB-A990-4349-A131-88D7D52CC132}"/>
                </a:ext>
              </a:extLst>
            </p:cNvPr>
            <p:cNvSpPr>
              <a:spLocks noChangeArrowheads="1"/>
            </p:cNvSpPr>
            <p:nvPr/>
          </p:nvSpPr>
          <p:spPr bwMode="auto">
            <a:xfrm rot="5400000" flipV="1">
              <a:off x="4784289" y="5044747"/>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53" name="AutoShape 24">
              <a:extLst>
                <a:ext uri="{FF2B5EF4-FFF2-40B4-BE49-F238E27FC236}">
                  <a16:creationId xmlns:a16="http://schemas.microsoft.com/office/drawing/2014/main" id="{CA19ACC9-16AD-4E3A-9714-0167785C9F1E}"/>
                </a:ext>
              </a:extLst>
            </p:cNvPr>
            <p:cNvCxnSpPr>
              <a:cxnSpLocks noChangeShapeType="1"/>
            </p:cNvCxnSpPr>
            <p:nvPr/>
          </p:nvCxnSpPr>
          <p:spPr bwMode="auto">
            <a:xfrm>
              <a:off x="4183339" y="5019172"/>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4" name="AutoShape 24">
              <a:extLst>
                <a:ext uri="{FF2B5EF4-FFF2-40B4-BE49-F238E27FC236}">
                  <a16:creationId xmlns:a16="http://schemas.microsoft.com/office/drawing/2014/main" id="{50A15553-2D4E-4A30-8083-65780C0DED9D}"/>
                </a:ext>
              </a:extLst>
            </p:cNvPr>
            <p:cNvCxnSpPr>
              <a:cxnSpLocks noChangeShapeType="1"/>
            </p:cNvCxnSpPr>
            <p:nvPr/>
          </p:nvCxnSpPr>
          <p:spPr bwMode="auto">
            <a:xfrm flipH="1">
              <a:off x="4710523" y="6076695"/>
              <a:ext cx="497896" cy="171917"/>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5" name="AutoShape 24">
              <a:extLst>
                <a:ext uri="{FF2B5EF4-FFF2-40B4-BE49-F238E27FC236}">
                  <a16:creationId xmlns:a16="http://schemas.microsoft.com/office/drawing/2014/main" id="{0BEF32C0-19E9-4FB4-B9B9-1312DB55D56D}"/>
                </a:ext>
              </a:extLst>
            </p:cNvPr>
            <p:cNvCxnSpPr>
              <a:cxnSpLocks noChangeShapeType="1"/>
            </p:cNvCxnSpPr>
            <p:nvPr/>
          </p:nvCxnSpPr>
          <p:spPr bwMode="auto">
            <a:xfrm>
              <a:off x="3600762" y="5028367"/>
              <a:ext cx="0" cy="703484"/>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6" name="AutoShape 24">
              <a:extLst>
                <a:ext uri="{FF2B5EF4-FFF2-40B4-BE49-F238E27FC236}">
                  <a16:creationId xmlns:a16="http://schemas.microsoft.com/office/drawing/2014/main" id="{AA615F56-D036-4396-B219-B77D4D2A49E1}"/>
                </a:ext>
              </a:extLst>
            </p:cNvPr>
            <p:cNvCxnSpPr>
              <a:cxnSpLocks noChangeShapeType="1"/>
            </p:cNvCxnSpPr>
            <p:nvPr/>
          </p:nvCxnSpPr>
          <p:spPr bwMode="auto">
            <a:xfrm>
              <a:off x="5466280" y="5016873"/>
              <a:ext cx="0" cy="703484"/>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7" name="Text Box 6">
              <a:extLst>
                <a:ext uri="{FF2B5EF4-FFF2-40B4-BE49-F238E27FC236}">
                  <a16:creationId xmlns:a16="http://schemas.microsoft.com/office/drawing/2014/main" id="{99418E9E-E511-4598-9C10-307B7CD7130F}"/>
                </a:ext>
              </a:extLst>
            </p:cNvPr>
            <p:cNvSpPr txBox="1">
              <a:spLocks noChangeArrowheads="1"/>
            </p:cNvSpPr>
            <p:nvPr/>
          </p:nvSpPr>
          <p:spPr bwMode="auto">
            <a:xfrm>
              <a:off x="3274920" y="4638157"/>
              <a:ext cx="7159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α</a:t>
              </a:r>
              <a:endParaRPr kumimoji="0" lang="en-US" altLang="en-US" sz="2400" b="0" u="none" strike="noStrike" kern="1200" cap="none" spc="0" normalizeH="0" baseline="0" noProof="0" dirty="0">
                <a:ln>
                  <a:noFill/>
                </a:ln>
                <a:solidFill>
                  <a:srgbClr val="FFC000"/>
                </a:solidFill>
                <a:effectLst/>
                <a:uLnTx/>
                <a:uFillTx/>
                <a:latin typeface="+mj-lt"/>
                <a:cs typeface="Arial" charset="0"/>
              </a:endParaRPr>
            </a:p>
          </p:txBody>
        </p:sp>
        <p:sp>
          <p:nvSpPr>
            <p:cNvPr id="158" name="Text Box 6">
              <a:extLst>
                <a:ext uri="{FF2B5EF4-FFF2-40B4-BE49-F238E27FC236}">
                  <a16:creationId xmlns:a16="http://schemas.microsoft.com/office/drawing/2014/main" id="{C72EB47B-13AC-4BE4-AD67-81CD6E471EA6}"/>
                </a:ext>
              </a:extLst>
            </p:cNvPr>
            <p:cNvSpPr txBox="1">
              <a:spLocks noChangeArrowheads="1"/>
            </p:cNvSpPr>
            <p:nvPr/>
          </p:nvSpPr>
          <p:spPr bwMode="auto">
            <a:xfrm>
              <a:off x="3828778" y="4638157"/>
              <a:ext cx="73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β</a:t>
              </a:r>
              <a:endParaRPr kumimoji="0" lang="en-US" altLang="en-US" sz="2400" b="0" u="none" strike="noStrike" kern="1200" cap="none" spc="0" normalizeH="0" baseline="0" noProof="0" dirty="0">
                <a:ln>
                  <a:noFill/>
                </a:ln>
                <a:solidFill>
                  <a:srgbClr val="FFCC66"/>
                </a:solidFill>
                <a:effectLst/>
                <a:uLnTx/>
                <a:uFillTx/>
                <a:latin typeface="+mj-lt"/>
                <a:ea typeface="+mn-ea"/>
                <a:cs typeface="Arial" charset="0"/>
              </a:endParaRPr>
            </a:p>
          </p:txBody>
        </p:sp>
        <p:sp>
          <p:nvSpPr>
            <p:cNvPr id="159" name="Text Box 6">
              <a:extLst>
                <a:ext uri="{FF2B5EF4-FFF2-40B4-BE49-F238E27FC236}">
                  <a16:creationId xmlns:a16="http://schemas.microsoft.com/office/drawing/2014/main" id="{DBAADB69-CE10-4FF3-8213-6655FC891A9A}"/>
                </a:ext>
              </a:extLst>
            </p:cNvPr>
            <p:cNvSpPr txBox="1">
              <a:spLocks noChangeArrowheads="1"/>
            </p:cNvSpPr>
            <p:nvPr/>
          </p:nvSpPr>
          <p:spPr bwMode="auto">
            <a:xfrm>
              <a:off x="4572755" y="4638157"/>
              <a:ext cx="7159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α</a:t>
              </a:r>
              <a:endParaRPr lang="en-US" altLang="en-US" sz="2400" dirty="0">
                <a:solidFill>
                  <a:srgbClr val="FFC000"/>
                </a:solidFill>
                <a:latin typeface="+mj-lt"/>
                <a:cs typeface="Arial" charset="0"/>
              </a:endParaRPr>
            </a:p>
          </p:txBody>
        </p:sp>
        <p:sp>
          <p:nvSpPr>
            <p:cNvPr id="160" name="Text Box 6">
              <a:extLst>
                <a:ext uri="{FF2B5EF4-FFF2-40B4-BE49-F238E27FC236}">
                  <a16:creationId xmlns:a16="http://schemas.microsoft.com/office/drawing/2014/main" id="{4D3C38F5-A964-4779-AA3B-5E04D9C78A20}"/>
                </a:ext>
              </a:extLst>
            </p:cNvPr>
            <p:cNvSpPr txBox="1">
              <a:spLocks noChangeArrowheads="1"/>
            </p:cNvSpPr>
            <p:nvPr/>
          </p:nvSpPr>
          <p:spPr bwMode="auto">
            <a:xfrm>
              <a:off x="5126611" y="4638157"/>
              <a:ext cx="73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β</a:t>
              </a:r>
              <a:endParaRPr lang="en-US" altLang="en-US" sz="2400" dirty="0">
                <a:solidFill>
                  <a:srgbClr val="FFCC66"/>
                </a:solidFill>
                <a:latin typeface="+mj-lt"/>
                <a:cs typeface="Arial" charset="0"/>
              </a:endParaRPr>
            </a:p>
          </p:txBody>
        </p:sp>
      </p:grpSp>
      <p:sp>
        <p:nvSpPr>
          <p:cNvPr id="162" name="Text Box 21">
            <a:extLst>
              <a:ext uri="{FF2B5EF4-FFF2-40B4-BE49-F238E27FC236}">
                <a16:creationId xmlns:a16="http://schemas.microsoft.com/office/drawing/2014/main" id="{A1CA33ED-92DB-4025-BBAF-9F66E4DF17EC}"/>
              </a:ext>
            </a:extLst>
          </p:cNvPr>
          <p:cNvSpPr txBox="1">
            <a:spLocks noChangeArrowheads="1"/>
          </p:cNvSpPr>
          <p:nvPr/>
        </p:nvSpPr>
        <p:spPr bwMode="auto">
          <a:xfrm>
            <a:off x="62948" y="583096"/>
            <a:ext cx="5850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Exclusive-Or: </a:t>
            </a:r>
            <a:r>
              <a:rPr lang="en-US" altLang="en-US" sz="2400" dirty="0">
                <a:solidFill>
                  <a:srgbClr val="FFC000"/>
                </a:solidFill>
              </a:rPr>
              <a:t>  P</a:t>
            </a:r>
            <a:r>
              <a:rPr lang="en-US" altLang="en-US" sz="2400" dirty="0">
                <a:sym typeface="Symbol" panose="05050102010706020507" pitchFamily="18" charset="2"/>
              </a:rPr>
              <a:t></a:t>
            </a:r>
            <a:r>
              <a:rPr lang="en-US" altLang="en-US" sz="2400" dirty="0">
                <a:solidFill>
                  <a:srgbClr val="FFC000"/>
                </a:solidFill>
              </a:rPr>
              <a:t>Q   </a:t>
            </a:r>
            <a:r>
              <a:rPr lang="en-US" altLang="en-US" sz="2400" dirty="0" err="1"/>
              <a:t>iff</a:t>
            </a:r>
            <a:r>
              <a:rPr lang="en-US" altLang="en-US" sz="2400" dirty="0">
                <a:solidFill>
                  <a:srgbClr val="FFC000"/>
                </a:solidFill>
              </a:rPr>
              <a:t>   </a:t>
            </a:r>
            <a:r>
              <a:rPr lang="en-US" altLang="en-US" sz="2400" dirty="0"/>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t>(</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endParaRPr lang="en-US" altLang="en-US" sz="2400" dirty="0"/>
          </a:p>
        </p:txBody>
      </p:sp>
      <p:sp>
        <p:nvSpPr>
          <p:cNvPr id="161" name="Text Box 21">
            <a:extLst>
              <a:ext uri="{FF2B5EF4-FFF2-40B4-BE49-F238E27FC236}">
                <a16:creationId xmlns:a16="http://schemas.microsoft.com/office/drawing/2014/main" id="{78EF9A87-3B76-4DD2-B2EB-B8FA8248575D}"/>
              </a:ext>
            </a:extLst>
          </p:cNvPr>
          <p:cNvSpPr txBox="1">
            <a:spLocks noChangeArrowheads="1"/>
          </p:cNvSpPr>
          <p:nvPr/>
        </p:nvSpPr>
        <p:spPr bwMode="auto">
          <a:xfrm>
            <a:off x="1901858" y="922944"/>
            <a:ext cx="12569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t>(</a:t>
            </a:r>
            <a:r>
              <a:rPr lang="en-US" altLang="en-US" sz="2400" dirty="0">
                <a:solidFill>
                  <a:srgbClr val="FFC000"/>
                </a:solidFill>
              </a:rPr>
              <a:t>P</a:t>
            </a:r>
            <a:r>
              <a:rPr lang="en-US" altLang="en-US" sz="2400" dirty="0">
                <a:sym typeface="Symbol" panose="05050102010706020507" pitchFamily="18" charset="2"/>
              </a:rPr>
              <a:t></a:t>
            </a:r>
            <a:r>
              <a:rPr lang="en-US" altLang="en-US" sz="2400" dirty="0">
                <a:solidFill>
                  <a:srgbClr val="FFC000"/>
                </a:solidFill>
              </a:rPr>
              <a:t>Q</a:t>
            </a:r>
            <a:r>
              <a:rPr lang="en-US" altLang="en-US" sz="2400" dirty="0"/>
              <a:t>) </a:t>
            </a:r>
          </a:p>
        </p:txBody>
      </p:sp>
      <p:sp>
        <p:nvSpPr>
          <p:cNvPr id="163" name="Text Box 21">
            <a:extLst>
              <a:ext uri="{FF2B5EF4-FFF2-40B4-BE49-F238E27FC236}">
                <a16:creationId xmlns:a16="http://schemas.microsoft.com/office/drawing/2014/main" id="{F361264F-CCFE-45B4-BBA5-2C6952183B68}"/>
              </a:ext>
            </a:extLst>
          </p:cNvPr>
          <p:cNvSpPr txBox="1">
            <a:spLocks noChangeArrowheads="1"/>
          </p:cNvSpPr>
          <p:nvPr/>
        </p:nvSpPr>
        <p:spPr bwMode="auto">
          <a:xfrm>
            <a:off x="2892458" y="922944"/>
            <a:ext cx="384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a:t>
            </a:r>
            <a:endParaRPr lang="en-US" altLang="en-US" sz="2400" dirty="0">
              <a:solidFill>
                <a:srgbClr val="FFC000"/>
              </a:solidFill>
            </a:endParaRPr>
          </a:p>
        </p:txBody>
      </p:sp>
      <p:grpSp>
        <p:nvGrpSpPr>
          <p:cNvPr id="164" name="Group 163">
            <a:extLst>
              <a:ext uri="{FF2B5EF4-FFF2-40B4-BE49-F238E27FC236}">
                <a16:creationId xmlns:a16="http://schemas.microsoft.com/office/drawing/2014/main" id="{C76D01BA-CD73-4055-82EC-E6A1CC8A77B2}"/>
              </a:ext>
            </a:extLst>
          </p:cNvPr>
          <p:cNvGrpSpPr/>
          <p:nvPr/>
        </p:nvGrpSpPr>
        <p:grpSpPr>
          <a:xfrm>
            <a:off x="2044148" y="1371600"/>
            <a:ext cx="2603658" cy="2143643"/>
            <a:chOff x="6741346" y="1986745"/>
            <a:chExt cx="2603658" cy="2143643"/>
          </a:xfrm>
        </p:grpSpPr>
        <p:sp>
          <p:nvSpPr>
            <p:cNvPr id="165" name="AutoShape 17">
              <a:extLst>
                <a:ext uri="{FF2B5EF4-FFF2-40B4-BE49-F238E27FC236}">
                  <a16:creationId xmlns:a16="http://schemas.microsoft.com/office/drawing/2014/main" id="{8125396D-BE0B-4DC5-A039-4A279F72082D}"/>
                </a:ext>
              </a:extLst>
            </p:cNvPr>
            <p:cNvSpPr>
              <a:spLocks noChangeArrowheads="1"/>
            </p:cNvSpPr>
            <p:nvPr/>
          </p:nvSpPr>
          <p:spPr bwMode="auto">
            <a:xfrm rot="5400000" flipV="1">
              <a:off x="7873144" y="3511135"/>
              <a:ext cx="317257" cy="527185"/>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66" name="AutoShape 24">
              <a:extLst>
                <a:ext uri="{FF2B5EF4-FFF2-40B4-BE49-F238E27FC236}">
                  <a16:creationId xmlns:a16="http://schemas.microsoft.com/office/drawing/2014/main" id="{7B9AB3C8-FA19-4F66-9505-73E9BDA301B6}"/>
                </a:ext>
              </a:extLst>
            </p:cNvPr>
            <p:cNvCxnSpPr>
              <a:cxnSpLocks noChangeShapeType="1"/>
              <a:stCxn id="165" idx="3"/>
            </p:cNvCxnSpPr>
            <p:nvPr/>
          </p:nvCxnSpPr>
          <p:spPr bwMode="auto">
            <a:xfrm>
              <a:off x="8031772" y="3933356"/>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67" name="AutoShape 17">
              <a:extLst>
                <a:ext uri="{FF2B5EF4-FFF2-40B4-BE49-F238E27FC236}">
                  <a16:creationId xmlns:a16="http://schemas.microsoft.com/office/drawing/2014/main" id="{32DB26C3-7DA0-4989-A8F3-88D920ED9B53}"/>
                </a:ext>
              </a:extLst>
            </p:cNvPr>
            <p:cNvSpPr>
              <a:spLocks noChangeArrowheads="1"/>
            </p:cNvSpPr>
            <p:nvPr/>
          </p:nvSpPr>
          <p:spPr bwMode="auto">
            <a:xfrm rot="5400000" flipV="1">
              <a:off x="7199521" y="2908808"/>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68" name="AutoShape 24">
              <a:extLst>
                <a:ext uri="{FF2B5EF4-FFF2-40B4-BE49-F238E27FC236}">
                  <a16:creationId xmlns:a16="http://schemas.microsoft.com/office/drawing/2014/main" id="{87ACE5FA-439D-41BA-99AF-47D18415A33F}"/>
                </a:ext>
              </a:extLst>
            </p:cNvPr>
            <p:cNvCxnSpPr>
              <a:cxnSpLocks noChangeShapeType="1"/>
              <a:stCxn id="167" idx="3"/>
            </p:cNvCxnSpPr>
            <p:nvPr/>
          </p:nvCxnSpPr>
          <p:spPr bwMode="auto">
            <a:xfrm>
              <a:off x="7358148" y="3418892"/>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69" name="AutoShape 17">
              <a:extLst>
                <a:ext uri="{FF2B5EF4-FFF2-40B4-BE49-F238E27FC236}">
                  <a16:creationId xmlns:a16="http://schemas.microsoft.com/office/drawing/2014/main" id="{D0CC71AB-D785-4F2A-B8F8-2C8EAA76AA88}"/>
                </a:ext>
              </a:extLst>
            </p:cNvPr>
            <p:cNvSpPr>
              <a:spLocks noChangeArrowheads="1"/>
            </p:cNvSpPr>
            <p:nvPr/>
          </p:nvSpPr>
          <p:spPr bwMode="auto">
            <a:xfrm rot="5400000" flipV="1">
              <a:off x="8555682" y="2906003"/>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70" name="AutoShape 24">
              <a:extLst>
                <a:ext uri="{FF2B5EF4-FFF2-40B4-BE49-F238E27FC236}">
                  <a16:creationId xmlns:a16="http://schemas.microsoft.com/office/drawing/2014/main" id="{D80941AF-8CA3-451F-8A92-D80B7C63FD5E}"/>
                </a:ext>
              </a:extLst>
            </p:cNvPr>
            <p:cNvCxnSpPr>
              <a:cxnSpLocks noChangeShapeType="1"/>
            </p:cNvCxnSpPr>
            <p:nvPr/>
          </p:nvCxnSpPr>
          <p:spPr bwMode="auto">
            <a:xfrm>
              <a:off x="8438617" y="2917891"/>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1" name="AutoShape 24">
              <a:extLst>
                <a:ext uri="{FF2B5EF4-FFF2-40B4-BE49-F238E27FC236}">
                  <a16:creationId xmlns:a16="http://schemas.microsoft.com/office/drawing/2014/main" id="{4FE343AD-CA91-4BF9-9E47-F7DFF14A4E20}"/>
                </a:ext>
              </a:extLst>
            </p:cNvPr>
            <p:cNvCxnSpPr>
              <a:cxnSpLocks noChangeShapeType="1"/>
            </p:cNvCxnSpPr>
            <p:nvPr/>
          </p:nvCxnSpPr>
          <p:spPr bwMode="auto">
            <a:xfrm>
              <a:off x="8438617" y="2381893"/>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2" name="AutoShape 17">
              <a:extLst>
                <a:ext uri="{FF2B5EF4-FFF2-40B4-BE49-F238E27FC236}">
                  <a16:creationId xmlns:a16="http://schemas.microsoft.com/office/drawing/2014/main" id="{C75C1E3A-A944-4862-A2E1-B341B902AC25}"/>
                </a:ext>
              </a:extLst>
            </p:cNvPr>
            <p:cNvSpPr>
              <a:spLocks noChangeArrowheads="1"/>
            </p:cNvSpPr>
            <p:nvPr/>
          </p:nvSpPr>
          <p:spPr bwMode="auto">
            <a:xfrm rot="5400000" flipV="1">
              <a:off x="7479666" y="2393334"/>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73" name="AutoShape 24">
              <a:extLst>
                <a:ext uri="{FF2B5EF4-FFF2-40B4-BE49-F238E27FC236}">
                  <a16:creationId xmlns:a16="http://schemas.microsoft.com/office/drawing/2014/main" id="{B9B7C3A0-560F-421B-B808-7B74617A54F5}"/>
                </a:ext>
              </a:extLst>
            </p:cNvPr>
            <p:cNvCxnSpPr>
              <a:cxnSpLocks noChangeShapeType="1"/>
            </p:cNvCxnSpPr>
            <p:nvPr/>
          </p:nvCxnSpPr>
          <p:spPr bwMode="auto">
            <a:xfrm>
              <a:off x="7637020" y="2903418"/>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4" name="AutoShape 17">
              <a:extLst>
                <a:ext uri="{FF2B5EF4-FFF2-40B4-BE49-F238E27FC236}">
                  <a16:creationId xmlns:a16="http://schemas.microsoft.com/office/drawing/2014/main" id="{EA753620-38C4-446F-8A16-A385775FEC2B}"/>
                </a:ext>
              </a:extLst>
            </p:cNvPr>
            <p:cNvSpPr>
              <a:spLocks noChangeArrowheads="1"/>
            </p:cNvSpPr>
            <p:nvPr/>
          </p:nvSpPr>
          <p:spPr bwMode="auto">
            <a:xfrm rot="5400000" flipV="1">
              <a:off x="8272353" y="2393335"/>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75" name="AutoShape 24">
              <a:extLst>
                <a:ext uri="{FF2B5EF4-FFF2-40B4-BE49-F238E27FC236}">
                  <a16:creationId xmlns:a16="http://schemas.microsoft.com/office/drawing/2014/main" id="{4C11B81A-4538-4143-B105-EC0306CB860A}"/>
                </a:ext>
              </a:extLst>
            </p:cNvPr>
            <p:cNvCxnSpPr>
              <a:cxnSpLocks noChangeShapeType="1"/>
            </p:cNvCxnSpPr>
            <p:nvPr/>
          </p:nvCxnSpPr>
          <p:spPr bwMode="auto">
            <a:xfrm>
              <a:off x="7671403" y="2367760"/>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6" name="AutoShape 24">
              <a:extLst>
                <a:ext uri="{FF2B5EF4-FFF2-40B4-BE49-F238E27FC236}">
                  <a16:creationId xmlns:a16="http://schemas.microsoft.com/office/drawing/2014/main" id="{DDAA747D-E1EA-44D4-BAEF-BEB8B12A123A}"/>
                </a:ext>
              </a:extLst>
            </p:cNvPr>
            <p:cNvCxnSpPr>
              <a:cxnSpLocks noChangeShapeType="1"/>
            </p:cNvCxnSpPr>
            <p:nvPr/>
          </p:nvCxnSpPr>
          <p:spPr bwMode="auto">
            <a:xfrm flipH="1">
              <a:off x="8198587" y="3425283"/>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7" name="AutoShape 24">
              <a:extLst>
                <a:ext uri="{FF2B5EF4-FFF2-40B4-BE49-F238E27FC236}">
                  <a16:creationId xmlns:a16="http://schemas.microsoft.com/office/drawing/2014/main" id="{49981A80-117D-4EEB-9907-E741B1F2E0F3}"/>
                </a:ext>
              </a:extLst>
            </p:cNvPr>
            <p:cNvCxnSpPr>
              <a:cxnSpLocks noChangeShapeType="1"/>
            </p:cNvCxnSpPr>
            <p:nvPr/>
          </p:nvCxnSpPr>
          <p:spPr bwMode="auto">
            <a:xfrm>
              <a:off x="7088826" y="2376955"/>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8" name="AutoShape 24">
              <a:extLst>
                <a:ext uri="{FF2B5EF4-FFF2-40B4-BE49-F238E27FC236}">
                  <a16:creationId xmlns:a16="http://schemas.microsoft.com/office/drawing/2014/main" id="{29164D48-59E6-470D-9779-954F68C705E3}"/>
                </a:ext>
              </a:extLst>
            </p:cNvPr>
            <p:cNvCxnSpPr>
              <a:cxnSpLocks noChangeShapeType="1"/>
            </p:cNvCxnSpPr>
            <p:nvPr/>
          </p:nvCxnSpPr>
          <p:spPr bwMode="auto">
            <a:xfrm>
              <a:off x="8954343" y="2365461"/>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9" name="Text Box 6">
              <a:extLst>
                <a:ext uri="{FF2B5EF4-FFF2-40B4-BE49-F238E27FC236}">
                  <a16:creationId xmlns:a16="http://schemas.microsoft.com/office/drawing/2014/main" id="{F827A1EA-8D02-439D-A214-6B689DA7E943}"/>
                </a:ext>
              </a:extLst>
            </p:cNvPr>
            <p:cNvSpPr txBox="1">
              <a:spLocks noChangeArrowheads="1"/>
            </p:cNvSpPr>
            <p:nvPr/>
          </p:nvSpPr>
          <p:spPr bwMode="auto">
            <a:xfrm>
              <a:off x="6741346"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400" dirty="0">
                  <a:solidFill>
                    <a:srgbClr val="FFC000"/>
                  </a:solidFill>
                  <a:latin typeface="Times New Roman" pitchFamily="18" charset="0"/>
                  <a:cs typeface="Arial" charset="0"/>
                </a:rPr>
                <a:t>R</a:t>
              </a:r>
              <a:endParaRPr kumimoji="0" lang="en-US" altLang="en-US" sz="2400" b="0" u="none" strike="noStrike" kern="1200" cap="none" spc="0" normalizeH="0" baseline="0" noProof="0" dirty="0">
                <a:ln>
                  <a:noFill/>
                </a:ln>
                <a:solidFill>
                  <a:srgbClr val="FFC000"/>
                </a:solidFill>
                <a:effectLst/>
                <a:uLnTx/>
                <a:uFillTx/>
                <a:latin typeface="Times New Roman" pitchFamily="18" charset="0"/>
                <a:cs typeface="Arial" charset="0"/>
              </a:endParaRPr>
            </a:p>
          </p:txBody>
        </p:sp>
        <p:sp>
          <p:nvSpPr>
            <p:cNvPr id="180" name="Text Box 6">
              <a:extLst>
                <a:ext uri="{FF2B5EF4-FFF2-40B4-BE49-F238E27FC236}">
                  <a16:creationId xmlns:a16="http://schemas.microsoft.com/office/drawing/2014/main" id="{0C54EF41-99E6-4E73-9C3E-458E89D7DB63}"/>
                </a:ext>
              </a:extLst>
            </p:cNvPr>
            <p:cNvSpPr txBox="1">
              <a:spLocks noChangeArrowheads="1"/>
            </p:cNvSpPr>
            <p:nvPr/>
          </p:nvSpPr>
          <p:spPr bwMode="auto">
            <a:xfrm>
              <a:off x="7321650"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sp>
          <p:nvSpPr>
            <p:cNvPr id="181" name="Text Box 6">
              <a:extLst>
                <a:ext uri="{FF2B5EF4-FFF2-40B4-BE49-F238E27FC236}">
                  <a16:creationId xmlns:a16="http://schemas.microsoft.com/office/drawing/2014/main" id="{34034FD3-F0ED-44F8-8791-5456AF91AF8E}"/>
                </a:ext>
              </a:extLst>
            </p:cNvPr>
            <p:cNvSpPr txBox="1">
              <a:spLocks noChangeArrowheads="1"/>
            </p:cNvSpPr>
            <p:nvPr/>
          </p:nvSpPr>
          <p:spPr bwMode="auto">
            <a:xfrm>
              <a:off x="8039178"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R</a:t>
              </a:r>
            </a:p>
          </p:txBody>
        </p:sp>
        <p:sp>
          <p:nvSpPr>
            <p:cNvPr id="182" name="Text Box 6">
              <a:extLst>
                <a:ext uri="{FF2B5EF4-FFF2-40B4-BE49-F238E27FC236}">
                  <a16:creationId xmlns:a16="http://schemas.microsoft.com/office/drawing/2014/main" id="{CB5E8FA7-CD63-4E78-B7B1-5FE21E3DF5EE}"/>
                </a:ext>
              </a:extLst>
            </p:cNvPr>
            <p:cNvSpPr txBox="1">
              <a:spLocks noChangeArrowheads="1"/>
            </p:cNvSpPr>
            <p:nvPr/>
          </p:nvSpPr>
          <p:spPr bwMode="auto">
            <a:xfrm>
              <a:off x="8619484"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grpSp>
      <p:sp>
        <p:nvSpPr>
          <p:cNvPr id="183" name="Text Box 21">
            <a:extLst>
              <a:ext uri="{FF2B5EF4-FFF2-40B4-BE49-F238E27FC236}">
                <a16:creationId xmlns:a16="http://schemas.microsoft.com/office/drawing/2014/main" id="{C1D22122-051B-4147-A939-BE1EDB901F77}"/>
              </a:ext>
            </a:extLst>
          </p:cNvPr>
          <p:cNvSpPr txBox="1">
            <a:spLocks noChangeArrowheads="1"/>
          </p:cNvSpPr>
          <p:nvPr/>
        </p:nvSpPr>
        <p:spPr bwMode="auto">
          <a:xfrm>
            <a:off x="3313424" y="922944"/>
            <a:ext cx="10167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t>(</a:t>
            </a:r>
            <a:r>
              <a:rPr lang="en-US" altLang="en-US" sz="2400" dirty="0">
                <a:solidFill>
                  <a:srgbClr val="FFC000"/>
                </a:solidFill>
              </a:rPr>
              <a:t>R</a:t>
            </a:r>
            <a:r>
              <a:rPr lang="en-US" altLang="en-US" sz="2400" dirty="0">
                <a:solidFill>
                  <a:schemeClr val="accent2"/>
                </a:solidFill>
                <a:sym typeface="Symbol" panose="05050102010706020507" pitchFamily="18" charset="2"/>
              </a:rPr>
              <a:t></a:t>
            </a:r>
            <a:r>
              <a:rPr lang="en-US" altLang="en-US" sz="2400" dirty="0">
                <a:solidFill>
                  <a:srgbClr val="FFC000"/>
                </a:solidFill>
                <a:sym typeface="Symbol" panose="05050102010706020507" pitchFamily="18" charset="2"/>
              </a:rPr>
              <a:t>S</a:t>
            </a:r>
            <a:r>
              <a:rPr lang="en-US" altLang="en-US" sz="2400" dirty="0"/>
              <a:t>)</a:t>
            </a:r>
          </a:p>
        </p:txBody>
      </p:sp>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grpSp>
        <p:nvGrpSpPr>
          <p:cNvPr id="13" name="Group 12">
            <a:extLst>
              <a:ext uri="{FF2B5EF4-FFF2-40B4-BE49-F238E27FC236}">
                <a16:creationId xmlns:a16="http://schemas.microsoft.com/office/drawing/2014/main" id="{1D72D5C3-BEAB-4A9F-A7E5-DED36B274F5A}"/>
              </a:ext>
            </a:extLst>
          </p:cNvPr>
          <p:cNvGrpSpPr/>
          <p:nvPr/>
        </p:nvGrpSpPr>
        <p:grpSpPr>
          <a:xfrm>
            <a:off x="1119035" y="3513160"/>
            <a:ext cx="6903573" cy="441429"/>
            <a:chOff x="1119035" y="3513160"/>
            <a:chExt cx="6903573" cy="441429"/>
          </a:xfrm>
        </p:grpSpPr>
        <p:cxnSp>
          <p:nvCxnSpPr>
            <p:cNvPr id="203" name="AutoShape 24">
              <a:extLst>
                <a:ext uri="{FF2B5EF4-FFF2-40B4-BE49-F238E27FC236}">
                  <a16:creationId xmlns:a16="http://schemas.microsoft.com/office/drawing/2014/main" id="{ED54D7C4-B444-4AE0-8761-50549279AED7}"/>
                </a:ext>
              </a:extLst>
            </p:cNvPr>
            <p:cNvCxnSpPr>
              <a:cxnSpLocks noChangeShapeType="1"/>
            </p:cNvCxnSpPr>
            <p:nvPr/>
          </p:nvCxnSpPr>
          <p:spPr bwMode="auto">
            <a:xfrm>
              <a:off x="1119035" y="3535999"/>
              <a:ext cx="2382354" cy="41859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06" name="AutoShape 24">
              <a:extLst>
                <a:ext uri="{FF2B5EF4-FFF2-40B4-BE49-F238E27FC236}">
                  <a16:creationId xmlns:a16="http://schemas.microsoft.com/office/drawing/2014/main" id="{867DFD39-2793-4350-973C-60FF797FE6CB}"/>
                </a:ext>
              </a:extLst>
            </p:cNvPr>
            <p:cNvCxnSpPr>
              <a:cxnSpLocks noChangeShapeType="1"/>
            </p:cNvCxnSpPr>
            <p:nvPr/>
          </p:nvCxnSpPr>
          <p:spPr bwMode="auto">
            <a:xfrm flipH="1">
              <a:off x="5613116" y="3513160"/>
              <a:ext cx="2409492" cy="426375"/>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14" name="Group 13">
            <a:extLst>
              <a:ext uri="{FF2B5EF4-FFF2-40B4-BE49-F238E27FC236}">
                <a16:creationId xmlns:a16="http://schemas.microsoft.com/office/drawing/2014/main" id="{CD1008C6-DE9F-4D11-8EF9-AEFF18F36477}"/>
              </a:ext>
            </a:extLst>
          </p:cNvPr>
          <p:cNvGrpSpPr/>
          <p:nvPr/>
        </p:nvGrpSpPr>
        <p:grpSpPr>
          <a:xfrm>
            <a:off x="1178602" y="3513600"/>
            <a:ext cx="6784439" cy="390657"/>
            <a:chOff x="1178602" y="3513600"/>
            <a:chExt cx="6784439" cy="390657"/>
          </a:xfrm>
        </p:grpSpPr>
        <p:cxnSp>
          <p:nvCxnSpPr>
            <p:cNvPr id="204" name="AutoShape 24">
              <a:extLst>
                <a:ext uri="{FF2B5EF4-FFF2-40B4-BE49-F238E27FC236}">
                  <a16:creationId xmlns:a16="http://schemas.microsoft.com/office/drawing/2014/main" id="{52D5D465-15F8-4410-A25C-ED3907153CC1}"/>
                </a:ext>
              </a:extLst>
            </p:cNvPr>
            <p:cNvCxnSpPr>
              <a:cxnSpLocks noChangeShapeType="1"/>
            </p:cNvCxnSpPr>
            <p:nvPr/>
          </p:nvCxnSpPr>
          <p:spPr bwMode="auto">
            <a:xfrm>
              <a:off x="1178602" y="3536439"/>
              <a:ext cx="3696188" cy="35166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07" name="AutoShape 24">
              <a:extLst>
                <a:ext uri="{FF2B5EF4-FFF2-40B4-BE49-F238E27FC236}">
                  <a16:creationId xmlns:a16="http://schemas.microsoft.com/office/drawing/2014/main" id="{45A46E9D-F181-469A-9791-B13CDAA60F20}"/>
                </a:ext>
              </a:extLst>
            </p:cNvPr>
            <p:cNvCxnSpPr>
              <a:cxnSpLocks noChangeShapeType="1"/>
            </p:cNvCxnSpPr>
            <p:nvPr/>
          </p:nvCxnSpPr>
          <p:spPr bwMode="auto">
            <a:xfrm flipH="1">
              <a:off x="4318210" y="3513600"/>
              <a:ext cx="3644831" cy="390657"/>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208" name="Group 207">
            <a:extLst>
              <a:ext uri="{FF2B5EF4-FFF2-40B4-BE49-F238E27FC236}">
                <a16:creationId xmlns:a16="http://schemas.microsoft.com/office/drawing/2014/main" id="{3D676225-7E80-474F-9CC6-93BBCEC45076}"/>
              </a:ext>
            </a:extLst>
          </p:cNvPr>
          <p:cNvGrpSpPr/>
          <p:nvPr/>
        </p:nvGrpSpPr>
        <p:grpSpPr>
          <a:xfrm>
            <a:off x="3341980" y="3508006"/>
            <a:ext cx="2446864" cy="391842"/>
            <a:chOff x="3350286" y="3512415"/>
            <a:chExt cx="2446864" cy="391842"/>
          </a:xfrm>
        </p:grpSpPr>
        <p:cxnSp>
          <p:nvCxnSpPr>
            <p:cNvPr id="209" name="AutoShape 24">
              <a:extLst>
                <a:ext uri="{FF2B5EF4-FFF2-40B4-BE49-F238E27FC236}">
                  <a16:creationId xmlns:a16="http://schemas.microsoft.com/office/drawing/2014/main" id="{0DAF8D9E-272A-4999-A0DF-CE4CB418F1AD}"/>
                </a:ext>
              </a:extLst>
            </p:cNvPr>
            <p:cNvCxnSpPr>
              <a:cxnSpLocks noChangeShapeType="1"/>
            </p:cNvCxnSpPr>
            <p:nvPr/>
          </p:nvCxnSpPr>
          <p:spPr bwMode="auto">
            <a:xfrm flipH="1">
              <a:off x="4874790" y="3512415"/>
              <a:ext cx="922360" cy="37569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10" name="AutoShape 24">
              <a:extLst>
                <a:ext uri="{FF2B5EF4-FFF2-40B4-BE49-F238E27FC236}">
                  <a16:creationId xmlns:a16="http://schemas.microsoft.com/office/drawing/2014/main" id="{FF0E0B4C-38AD-46EE-8C8A-1F3A4BED4C22}"/>
                </a:ext>
              </a:extLst>
            </p:cNvPr>
            <p:cNvCxnSpPr>
              <a:cxnSpLocks noChangeShapeType="1"/>
            </p:cNvCxnSpPr>
            <p:nvPr/>
          </p:nvCxnSpPr>
          <p:spPr bwMode="auto">
            <a:xfrm>
              <a:off x="3350286" y="3515118"/>
              <a:ext cx="967925" cy="389139"/>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9367189C-4F23-4F36-BA92-AB3288103AC0}"/>
              </a:ext>
            </a:extLst>
          </p:cNvPr>
          <p:cNvSpPr>
            <a:spLocks noChangeArrowheads="1"/>
          </p:cNvSpPr>
          <p:nvPr/>
        </p:nvSpPr>
        <p:spPr bwMode="auto">
          <a:xfrm>
            <a:off x="38582" y="4328462"/>
            <a:ext cx="3446557" cy="1293167"/>
          </a:xfrm>
          <a:prstGeom prst="wedgeRoundRectCallout">
            <a:avLst>
              <a:gd name="adj1" fmla="val -15002"/>
              <a:gd name="adj2" fmla="val 5677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t>Though this grows exponentially,</a:t>
            </a:r>
          </a:p>
          <a:p>
            <a:pPr marL="342900" indent="-342900" eaLnBrk="1" hangingPunct="1">
              <a:spcBef>
                <a:spcPct val="0"/>
              </a:spcBef>
            </a:pPr>
            <a:r>
              <a:rPr lang="en-US" altLang="en-US" sz="1800" dirty="0"/>
              <a:t>depth = log</a:t>
            </a:r>
            <a:r>
              <a:rPr lang="en-US" altLang="en-US" sz="1800" baseline="-25000" dirty="0"/>
              <a:t>2</a:t>
            </a:r>
            <a:r>
              <a:rPr lang="en-US" altLang="en-US" sz="1800" dirty="0"/>
              <a:t>n</a:t>
            </a:r>
          </a:p>
          <a:p>
            <a:pPr marL="342900" indent="-342900" eaLnBrk="1" hangingPunct="1">
              <a:spcBef>
                <a:spcPct val="0"/>
              </a:spcBef>
            </a:pPr>
            <a:r>
              <a:rPr lang="en-US" altLang="en-US" sz="1800" dirty="0"/>
              <a:t># variables is 2</a:t>
            </a:r>
            <a:r>
              <a:rPr lang="en-US" altLang="en-US" sz="1800" baseline="30000" dirty="0"/>
              <a:t>logn</a:t>
            </a:r>
            <a:r>
              <a:rPr lang="en-US" altLang="en-US" sz="1800" dirty="0"/>
              <a:t> = n</a:t>
            </a:r>
          </a:p>
          <a:p>
            <a:pPr marL="342900" indent="-342900" eaLnBrk="1" hangingPunct="1">
              <a:spcBef>
                <a:spcPct val="0"/>
              </a:spcBef>
            </a:pPr>
            <a:r>
              <a:rPr lang="en-US" altLang="en-US" sz="1800" dirty="0"/>
              <a:t># gates is 4</a:t>
            </a:r>
            <a:r>
              <a:rPr lang="en-US" altLang="en-US" sz="1800" baseline="30000" dirty="0"/>
              <a:t>logn</a:t>
            </a:r>
            <a:r>
              <a:rPr lang="en-US" altLang="en-US" sz="1800" dirty="0"/>
              <a:t> = 2</a:t>
            </a:r>
            <a:r>
              <a:rPr lang="en-US" altLang="en-US" sz="1800" baseline="30000" dirty="0"/>
              <a:t>2logn</a:t>
            </a:r>
            <a:r>
              <a:rPr lang="en-US" altLang="en-US" sz="1800" dirty="0"/>
              <a:t> = n</a:t>
            </a:r>
            <a:r>
              <a:rPr lang="en-US" altLang="en-US" sz="1800" baseline="30000" dirty="0"/>
              <a:t>2</a:t>
            </a:r>
            <a:r>
              <a:rPr lang="en-US" altLang="en-US" sz="1800" dirty="0"/>
              <a:t>.</a:t>
            </a:r>
          </a:p>
        </p:txBody>
      </p:sp>
    </p:spTree>
    <p:extLst>
      <p:ext uri="{BB962C8B-B14F-4D97-AF65-F5344CB8AC3E}">
        <p14:creationId xmlns:p14="http://schemas.microsoft.com/office/powerpoint/2010/main" val="1050247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500" fill="hold"/>
                                        <p:tgtEl>
                                          <p:spTgt spid="162"/>
                                        </p:tgtEl>
                                        <p:attrNameLst>
                                          <p:attrName>ppt_x</p:attrName>
                                        </p:attrNameLst>
                                      </p:cBhvr>
                                      <p:tavLst>
                                        <p:tav tm="0">
                                          <p:val>
                                            <p:strVal val="#ppt_x"/>
                                          </p:val>
                                        </p:tav>
                                        <p:tav tm="100000">
                                          <p:val>
                                            <p:strVal val="#ppt_x"/>
                                          </p:val>
                                        </p:tav>
                                      </p:tavLst>
                                    </p:anim>
                                    <p:anim calcmode="lin" valueType="num">
                                      <p:cBhvr additive="base">
                                        <p:cTn id="8"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1"/>
                                        </p:tgtEl>
                                        <p:attrNameLst>
                                          <p:attrName>style.visibility</p:attrName>
                                        </p:attrNameLst>
                                      </p:cBhvr>
                                      <p:to>
                                        <p:strVal val="visible"/>
                                      </p:to>
                                    </p:set>
                                    <p:anim calcmode="lin" valueType="num">
                                      <p:cBhvr additive="base">
                                        <p:cTn id="13" dur="500" fill="hold"/>
                                        <p:tgtEl>
                                          <p:spTgt spid="161"/>
                                        </p:tgtEl>
                                        <p:attrNameLst>
                                          <p:attrName>ppt_x</p:attrName>
                                        </p:attrNameLst>
                                      </p:cBhvr>
                                      <p:tavLst>
                                        <p:tav tm="0">
                                          <p:val>
                                            <p:strVal val="#ppt_x"/>
                                          </p:val>
                                        </p:tav>
                                        <p:tav tm="100000">
                                          <p:val>
                                            <p:strVal val="#ppt_x"/>
                                          </p:val>
                                        </p:tav>
                                      </p:tavLst>
                                    </p:anim>
                                    <p:anim calcmode="lin" valueType="num">
                                      <p:cBhvr additive="base">
                                        <p:cTn id="14" dur="500" fill="hold"/>
                                        <p:tgtEl>
                                          <p:spTgt spid="161"/>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500" fill="hold"/>
                                        <p:tgtEl>
                                          <p:spTgt spid="29"/>
                                        </p:tgtEl>
                                        <p:attrNameLst>
                                          <p:attrName>ppt_x</p:attrName>
                                        </p:attrNameLst>
                                      </p:cBhvr>
                                      <p:tavLst>
                                        <p:tav tm="0">
                                          <p:val>
                                            <p:strVal val="#ppt_x"/>
                                          </p:val>
                                        </p:tav>
                                        <p:tav tm="100000">
                                          <p:val>
                                            <p:strVal val="#ppt_x"/>
                                          </p:val>
                                        </p:tav>
                                      </p:tavLst>
                                    </p:anim>
                                    <p:anim calcmode="lin" valueType="num">
                                      <p:cBhvr additive="base">
                                        <p:cTn id="1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83"/>
                                        </p:tgtEl>
                                        <p:attrNameLst>
                                          <p:attrName>style.visibility</p:attrName>
                                        </p:attrNameLst>
                                      </p:cBhvr>
                                      <p:to>
                                        <p:strVal val="visible"/>
                                      </p:to>
                                    </p:set>
                                    <p:anim calcmode="lin" valueType="num">
                                      <p:cBhvr additive="base">
                                        <p:cTn id="23" dur="500" fill="hold"/>
                                        <p:tgtEl>
                                          <p:spTgt spid="183"/>
                                        </p:tgtEl>
                                        <p:attrNameLst>
                                          <p:attrName>ppt_x</p:attrName>
                                        </p:attrNameLst>
                                      </p:cBhvr>
                                      <p:tavLst>
                                        <p:tav tm="0">
                                          <p:val>
                                            <p:strVal val="#ppt_x"/>
                                          </p:val>
                                        </p:tav>
                                        <p:tav tm="100000">
                                          <p:val>
                                            <p:strVal val="#ppt_x"/>
                                          </p:val>
                                        </p:tav>
                                      </p:tavLst>
                                    </p:anim>
                                    <p:anim calcmode="lin" valueType="num">
                                      <p:cBhvr additive="base">
                                        <p:cTn id="24" dur="500" fill="hold"/>
                                        <p:tgtEl>
                                          <p:spTgt spid="18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63"/>
                                        </p:tgtEl>
                                        <p:attrNameLst>
                                          <p:attrName>style.visibility</p:attrName>
                                        </p:attrNameLst>
                                      </p:cBhvr>
                                      <p:to>
                                        <p:strVal val="visible"/>
                                      </p:to>
                                    </p:set>
                                    <p:anim calcmode="lin" valueType="num">
                                      <p:cBhvr additive="base">
                                        <p:cTn id="33" dur="500" fill="hold"/>
                                        <p:tgtEl>
                                          <p:spTgt spid="163"/>
                                        </p:tgtEl>
                                        <p:attrNameLst>
                                          <p:attrName>ppt_x</p:attrName>
                                        </p:attrNameLst>
                                      </p:cBhvr>
                                      <p:tavLst>
                                        <p:tav tm="0">
                                          <p:val>
                                            <p:strVal val="#ppt_x"/>
                                          </p:val>
                                        </p:tav>
                                        <p:tav tm="100000">
                                          <p:val>
                                            <p:strVal val="#ppt_x"/>
                                          </p:val>
                                        </p:tav>
                                      </p:tavLst>
                                    </p:anim>
                                    <p:anim calcmode="lin" valueType="num">
                                      <p:cBhvr additive="base">
                                        <p:cTn id="34" dur="500" fill="hold"/>
                                        <p:tgtEl>
                                          <p:spTgt spid="16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84"/>
                                        </p:tgtEl>
                                        <p:attrNameLst>
                                          <p:attrName>style.visibility</p:attrName>
                                        </p:attrNameLst>
                                      </p:cBhvr>
                                      <p:to>
                                        <p:strVal val="visible"/>
                                      </p:to>
                                    </p:set>
                                    <p:anim calcmode="lin" valueType="num">
                                      <p:cBhvr additive="base">
                                        <p:cTn id="43" dur="500" fill="hold"/>
                                        <p:tgtEl>
                                          <p:spTgt spid="184"/>
                                        </p:tgtEl>
                                        <p:attrNameLst>
                                          <p:attrName>ppt_x</p:attrName>
                                        </p:attrNameLst>
                                      </p:cBhvr>
                                      <p:tavLst>
                                        <p:tav tm="0">
                                          <p:val>
                                            <p:strVal val="#ppt_x"/>
                                          </p:val>
                                        </p:tav>
                                        <p:tav tm="100000">
                                          <p:val>
                                            <p:strVal val="#ppt_x"/>
                                          </p:val>
                                        </p:tav>
                                      </p:tavLst>
                                    </p:anim>
                                    <p:anim calcmode="lin" valueType="num">
                                      <p:cBhvr additive="base">
                                        <p:cTn id="44" dur="500" fill="hold"/>
                                        <p:tgtEl>
                                          <p:spTgt spid="18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2"/>
                                        </p:tgtEl>
                                        <p:attrNameLst>
                                          <p:attrName>style.visibility</p:attrName>
                                        </p:attrNameLst>
                                      </p:cBhvr>
                                      <p:to>
                                        <p:strVal val="visible"/>
                                      </p:to>
                                    </p:set>
                                    <p:anim calcmode="lin" valueType="num">
                                      <p:cBhvr additive="base">
                                        <p:cTn id="47" dur="500" fill="hold"/>
                                        <p:tgtEl>
                                          <p:spTgt spid="202"/>
                                        </p:tgtEl>
                                        <p:attrNameLst>
                                          <p:attrName>ppt_x</p:attrName>
                                        </p:attrNameLst>
                                      </p:cBhvr>
                                      <p:tavLst>
                                        <p:tav tm="0">
                                          <p:val>
                                            <p:strVal val="#ppt_x"/>
                                          </p:val>
                                        </p:tav>
                                        <p:tav tm="100000">
                                          <p:val>
                                            <p:strVal val="#ppt_x"/>
                                          </p:val>
                                        </p:tav>
                                      </p:tavLst>
                                    </p:anim>
                                    <p:anim calcmode="lin" valueType="num">
                                      <p:cBhvr additive="base">
                                        <p:cTn id="48" dur="500" fill="hold"/>
                                        <p:tgtEl>
                                          <p:spTgt spid="20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02">
                                            <p:txEl>
                                              <p:pRg st="0" end="0"/>
                                            </p:txEl>
                                          </p:spTgt>
                                        </p:tgtEl>
                                        <p:attrNameLst>
                                          <p:attrName>style.visibility</p:attrName>
                                        </p:attrNameLst>
                                      </p:cBhvr>
                                      <p:to>
                                        <p:strVal val="visible"/>
                                      </p:to>
                                    </p:set>
                                    <p:anim calcmode="lin" valueType="num">
                                      <p:cBhvr additive="base">
                                        <p:cTn id="51" dur="500" fill="hold"/>
                                        <p:tgtEl>
                                          <p:spTgt spid="202">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0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additive="base">
                                        <p:cTn id="57" dur="500" fill="hold"/>
                                        <p:tgtEl>
                                          <p:spTgt spid="13"/>
                                        </p:tgtEl>
                                        <p:attrNameLst>
                                          <p:attrName>ppt_x</p:attrName>
                                        </p:attrNameLst>
                                      </p:cBhvr>
                                      <p:tavLst>
                                        <p:tav tm="0">
                                          <p:val>
                                            <p:strVal val="#ppt_x"/>
                                          </p:val>
                                        </p:tav>
                                        <p:tav tm="100000">
                                          <p:val>
                                            <p:strVal val="#ppt_x"/>
                                          </p:val>
                                        </p:tav>
                                      </p:tavLst>
                                    </p:anim>
                                    <p:anim calcmode="lin" valueType="num">
                                      <p:cBhvr additive="base">
                                        <p:cTn id="58" dur="500" fill="hold"/>
                                        <p:tgtEl>
                                          <p:spTgt spid="13"/>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additive="base">
                                        <p:cTn id="61" dur="500" fill="hold"/>
                                        <p:tgtEl>
                                          <p:spTgt spid="14"/>
                                        </p:tgtEl>
                                        <p:attrNameLst>
                                          <p:attrName>ppt_x</p:attrName>
                                        </p:attrNameLst>
                                      </p:cBhvr>
                                      <p:tavLst>
                                        <p:tav tm="0">
                                          <p:val>
                                            <p:strVal val="#ppt_x"/>
                                          </p:val>
                                        </p:tav>
                                        <p:tav tm="100000">
                                          <p:val>
                                            <p:strVal val="#ppt_x"/>
                                          </p:val>
                                        </p:tav>
                                      </p:tavLst>
                                    </p:anim>
                                    <p:anim calcmode="lin" valueType="num">
                                      <p:cBhvr additive="base">
                                        <p:cTn id="6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202">
                                            <p:txEl>
                                              <p:pRg st="1" end="1"/>
                                            </p:txEl>
                                          </p:spTgt>
                                        </p:tgtEl>
                                        <p:attrNameLst>
                                          <p:attrName>style.visibility</p:attrName>
                                        </p:attrNameLst>
                                      </p:cBhvr>
                                      <p:to>
                                        <p:strVal val="visible"/>
                                      </p:to>
                                    </p:set>
                                    <p:anim calcmode="lin" valueType="num">
                                      <p:cBhvr additive="base">
                                        <p:cTn id="67" dur="500" fill="hold"/>
                                        <p:tgtEl>
                                          <p:spTgt spid="202">
                                            <p:txEl>
                                              <p:pRg st="1" end="1"/>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0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208"/>
                                        </p:tgtEl>
                                        <p:attrNameLst>
                                          <p:attrName>style.visibility</p:attrName>
                                        </p:attrNameLst>
                                      </p:cBhvr>
                                      <p:to>
                                        <p:strVal val="visible"/>
                                      </p:to>
                                    </p:set>
                                    <p:anim calcmode="lin" valueType="num">
                                      <p:cBhvr additive="base">
                                        <p:cTn id="73" dur="500" fill="hold"/>
                                        <p:tgtEl>
                                          <p:spTgt spid="208"/>
                                        </p:tgtEl>
                                        <p:attrNameLst>
                                          <p:attrName>ppt_x</p:attrName>
                                        </p:attrNameLst>
                                      </p:cBhvr>
                                      <p:tavLst>
                                        <p:tav tm="0">
                                          <p:val>
                                            <p:strVal val="#ppt_x"/>
                                          </p:val>
                                        </p:tav>
                                        <p:tav tm="100000">
                                          <p:val>
                                            <p:strVal val="#ppt_x"/>
                                          </p:val>
                                        </p:tav>
                                      </p:tavLst>
                                    </p:anim>
                                    <p:anim calcmode="lin" valueType="num">
                                      <p:cBhvr additive="base">
                                        <p:cTn id="74" dur="500" fill="hold"/>
                                        <p:tgtEl>
                                          <p:spTgt spid="208"/>
                                        </p:tgtEl>
                                        <p:attrNameLst>
                                          <p:attrName>ppt_y</p:attrName>
                                        </p:attrNameLst>
                                      </p:cBhvr>
                                      <p:tavLst>
                                        <p:tav tm="0">
                                          <p:val>
                                            <p:strVal val="1+#ppt_h/2"/>
                                          </p:val>
                                        </p:tav>
                                        <p:tav tm="100000">
                                          <p:val>
                                            <p:strVal val="#ppt_y"/>
                                          </p:val>
                                        </p:tav>
                                      </p:tavLst>
                                    </p:anim>
                                  </p:childTnLst>
                                </p:cTn>
                              </p:par>
                              <p:par>
                                <p:cTn id="75" presetID="1" presetClass="exit" presetSubtype="0" fill="hold" nodeType="withEffect">
                                  <p:stCondLst>
                                    <p:cond delay="0"/>
                                  </p:stCondLst>
                                  <p:childTnLst>
                                    <p:set>
                                      <p:cBhvr>
                                        <p:cTn id="76" dur="1" fill="hold">
                                          <p:stCondLst>
                                            <p:cond delay="0"/>
                                          </p:stCondLst>
                                        </p:cTn>
                                        <p:tgtEl>
                                          <p:spTgt spid="14"/>
                                        </p:tgtEl>
                                        <p:attrNameLst>
                                          <p:attrName>style.visibility</p:attrName>
                                        </p:attrNameLst>
                                      </p:cBhvr>
                                      <p:to>
                                        <p:strVal val="hidden"/>
                                      </p:to>
                                    </p:set>
                                  </p:childTnLst>
                                </p:cTn>
                              </p:par>
                              <p:par>
                                <p:cTn id="77" presetID="2" presetClass="entr" presetSubtype="4" fill="hold" grpId="0" nodeType="withEffect" nodePh="1">
                                  <p:stCondLst>
                                    <p:cond delay="0"/>
                                  </p:stCondLst>
                                  <p:endCondLst>
                                    <p:cond evt="begin" delay="0">
                                      <p:tn val="77"/>
                                    </p:cond>
                                  </p:endCondLst>
                                  <p:childTnLst>
                                    <p:set>
                                      <p:cBhvr>
                                        <p:cTn id="78" dur="1" fill="hold">
                                          <p:stCondLst>
                                            <p:cond delay="0"/>
                                          </p:stCondLst>
                                        </p:cTn>
                                        <p:tgtEl>
                                          <p:spTgt spid="116741"/>
                                        </p:tgtEl>
                                        <p:attrNameLst>
                                          <p:attrName>style.visibility</p:attrName>
                                        </p:attrNameLst>
                                      </p:cBhvr>
                                      <p:to>
                                        <p:strVal val="visible"/>
                                      </p:to>
                                    </p:set>
                                    <p:anim calcmode="lin" valueType="num">
                                      <p:cBhvr additive="base">
                                        <p:cTn id="79" dur="500" fill="hold"/>
                                        <p:tgtEl>
                                          <p:spTgt spid="116741"/>
                                        </p:tgtEl>
                                        <p:attrNameLst>
                                          <p:attrName>ppt_x</p:attrName>
                                        </p:attrNameLst>
                                      </p:cBhvr>
                                      <p:tavLst>
                                        <p:tav tm="0">
                                          <p:val>
                                            <p:strVal val="#ppt_x"/>
                                          </p:val>
                                        </p:tav>
                                        <p:tav tm="100000">
                                          <p:val>
                                            <p:strVal val="#ppt_x"/>
                                          </p:val>
                                        </p:tav>
                                      </p:tavLst>
                                    </p:anim>
                                    <p:anim calcmode="lin" valueType="num">
                                      <p:cBhvr additive="base">
                                        <p:cTn id="80" dur="500" fill="hold"/>
                                        <p:tgtEl>
                                          <p:spTgt spid="11674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nodePh="1">
                                  <p:stCondLst>
                                    <p:cond delay="0"/>
                                  </p:stCondLst>
                                  <p:endCondLst>
                                    <p:cond evt="begin" delay="0">
                                      <p:tn val="81"/>
                                    </p:cond>
                                  </p:endCondLst>
                                  <p:childTnLst>
                                    <p:set>
                                      <p:cBhvr>
                                        <p:cTn id="82" dur="1" fill="hold">
                                          <p:stCondLst>
                                            <p:cond delay="0"/>
                                          </p:stCondLst>
                                        </p:cTn>
                                        <p:tgtEl>
                                          <p:spTgt spid="116742"/>
                                        </p:tgtEl>
                                        <p:attrNameLst>
                                          <p:attrName>style.visibility</p:attrName>
                                        </p:attrNameLst>
                                      </p:cBhvr>
                                      <p:to>
                                        <p:strVal val="visible"/>
                                      </p:to>
                                    </p:set>
                                    <p:anim calcmode="lin" valueType="num">
                                      <p:cBhvr additive="base">
                                        <p:cTn id="83" dur="500" fill="hold"/>
                                        <p:tgtEl>
                                          <p:spTgt spid="116742"/>
                                        </p:tgtEl>
                                        <p:attrNameLst>
                                          <p:attrName>ppt_x</p:attrName>
                                        </p:attrNameLst>
                                      </p:cBhvr>
                                      <p:tavLst>
                                        <p:tav tm="0">
                                          <p:val>
                                            <p:strVal val="#ppt_x"/>
                                          </p:val>
                                        </p:tav>
                                        <p:tav tm="100000">
                                          <p:val>
                                            <p:strVal val="#ppt_x"/>
                                          </p:val>
                                        </p:tav>
                                      </p:tavLst>
                                    </p:anim>
                                    <p:anim calcmode="lin" valueType="num">
                                      <p:cBhvr additive="base">
                                        <p:cTn id="84" dur="500" fill="hold"/>
                                        <p:tgtEl>
                                          <p:spTgt spid="116742"/>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04"/>
                                        </p:tgtEl>
                                        <p:attrNameLst>
                                          <p:attrName>style.visibility</p:attrName>
                                        </p:attrNameLst>
                                      </p:cBhvr>
                                      <p:to>
                                        <p:strVal val="visible"/>
                                      </p:to>
                                    </p:set>
                                    <p:anim calcmode="lin" valueType="num">
                                      <p:cBhvr additive="base">
                                        <p:cTn id="87" dur="500" fill="hold"/>
                                        <p:tgtEl>
                                          <p:spTgt spid="104"/>
                                        </p:tgtEl>
                                        <p:attrNameLst>
                                          <p:attrName>ppt_x</p:attrName>
                                        </p:attrNameLst>
                                      </p:cBhvr>
                                      <p:tavLst>
                                        <p:tav tm="0">
                                          <p:val>
                                            <p:strVal val="#ppt_x"/>
                                          </p:val>
                                        </p:tav>
                                        <p:tav tm="100000">
                                          <p:val>
                                            <p:strVal val="#ppt_x"/>
                                          </p:val>
                                        </p:tav>
                                      </p:tavLst>
                                    </p:anim>
                                    <p:anim calcmode="lin" valueType="num">
                                      <p:cBhvr additive="base">
                                        <p:cTn id="88" dur="500" fill="hold"/>
                                        <p:tgtEl>
                                          <p:spTgt spid="104"/>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164"/>
                                        </p:tgtEl>
                                        <p:attrNameLst>
                                          <p:attrName>style.visibility</p:attrName>
                                        </p:attrNameLst>
                                      </p:cBhvr>
                                      <p:to>
                                        <p:strVal val="visible"/>
                                      </p:to>
                                    </p:set>
                                    <p:anim calcmode="lin" valueType="num">
                                      <p:cBhvr additive="base">
                                        <p:cTn id="91" dur="500" fill="hold"/>
                                        <p:tgtEl>
                                          <p:spTgt spid="164"/>
                                        </p:tgtEl>
                                        <p:attrNameLst>
                                          <p:attrName>ppt_x</p:attrName>
                                        </p:attrNameLst>
                                      </p:cBhvr>
                                      <p:tavLst>
                                        <p:tav tm="0">
                                          <p:val>
                                            <p:strVal val="#ppt_x"/>
                                          </p:val>
                                        </p:tav>
                                        <p:tav tm="100000">
                                          <p:val>
                                            <p:strVal val="#ppt_x"/>
                                          </p:val>
                                        </p:tav>
                                      </p:tavLst>
                                    </p:anim>
                                    <p:anim calcmode="lin" valueType="num">
                                      <p:cBhvr additive="base">
                                        <p:cTn id="92" dur="500" fill="hold"/>
                                        <p:tgtEl>
                                          <p:spTgt spid="164"/>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205"/>
                                        </p:tgtEl>
                                        <p:attrNameLst>
                                          <p:attrName>style.visibility</p:attrName>
                                        </p:attrNameLst>
                                      </p:cBhvr>
                                      <p:to>
                                        <p:strVal val="visible"/>
                                      </p:to>
                                    </p:set>
                                    <p:anim calcmode="lin" valueType="num">
                                      <p:cBhvr additive="base">
                                        <p:cTn id="97" dur="500" fill="hold"/>
                                        <p:tgtEl>
                                          <p:spTgt spid="205"/>
                                        </p:tgtEl>
                                        <p:attrNameLst>
                                          <p:attrName>ppt_x</p:attrName>
                                        </p:attrNameLst>
                                      </p:cBhvr>
                                      <p:tavLst>
                                        <p:tav tm="0">
                                          <p:val>
                                            <p:strVal val="#ppt_x"/>
                                          </p:val>
                                        </p:tav>
                                        <p:tav tm="100000">
                                          <p:val>
                                            <p:strVal val="#ppt_x"/>
                                          </p:val>
                                        </p:tav>
                                      </p:tavLst>
                                    </p:anim>
                                    <p:anim calcmode="lin" valueType="num">
                                      <p:cBhvr additive="base">
                                        <p:cTn id="98" dur="500" fill="hold"/>
                                        <p:tgtEl>
                                          <p:spTgt spid="205"/>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205">
                                            <p:txEl>
                                              <p:pRg st="0" end="0"/>
                                            </p:txEl>
                                          </p:spTgt>
                                        </p:tgtEl>
                                        <p:attrNameLst>
                                          <p:attrName>style.visibility</p:attrName>
                                        </p:attrNameLst>
                                      </p:cBhvr>
                                      <p:to>
                                        <p:strVal val="visible"/>
                                      </p:to>
                                    </p:set>
                                    <p:anim calcmode="lin" valueType="num">
                                      <p:cBhvr additive="base">
                                        <p:cTn id="101" dur="500" fill="hold"/>
                                        <p:tgtEl>
                                          <p:spTgt spid="205">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20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205">
                                            <p:txEl>
                                              <p:pRg st="1" end="1"/>
                                            </p:txEl>
                                          </p:spTgt>
                                        </p:tgtEl>
                                        <p:attrNameLst>
                                          <p:attrName>style.visibility</p:attrName>
                                        </p:attrNameLst>
                                      </p:cBhvr>
                                      <p:to>
                                        <p:strVal val="visible"/>
                                      </p:to>
                                    </p:set>
                                    <p:anim calcmode="lin" valueType="num">
                                      <p:cBhvr additive="base">
                                        <p:cTn id="107" dur="500" fill="hold"/>
                                        <p:tgtEl>
                                          <p:spTgt spid="205">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20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205">
                                            <p:txEl>
                                              <p:pRg st="2" end="2"/>
                                            </p:txEl>
                                          </p:spTgt>
                                        </p:tgtEl>
                                        <p:attrNameLst>
                                          <p:attrName>style.visibility</p:attrName>
                                        </p:attrNameLst>
                                      </p:cBhvr>
                                      <p:to>
                                        <p:strVal val="visible"/>
                                      </p:to>
                                    </p:set>
                                    <p:anim calcmode="lin" valueType="num">
                                      <p:cBhvr additive="base">
                                        <p:cTn id="113" dur="500" fill="hold"/>
                                        <p:tgtEl>
                                          <p:spTgt spid="205">
                                            <p:txEl>
                                              <p:pRg st="2" end="2"/>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20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205">
                                            <p:txEl>
                                              <p:pRg st="3" end="3"/>
                                            </p:txEl>
                                          </p:spTgt>
                                        </p:tgtEl>
                                        <p:attrNameLst>
                                          <p:attrName>style.visibility</p:attrName>
                                        </p:attrNameLst>
                                      </p:cBhvr>
                                      <p:to>
                                        <p:strVal val="visible"/>
                                      </p:to>
                                    </p:set>
                                    <p:anim calcmode="lin" valueType="num">
                                      <p:cBhvr additive="base">
                                        <p:cTn id="119" dur="500" fill="hold"/>
                                        <p:tgtEl>
                                          <p:spTgt spid="205">
                                            <p:txEl>
                                              <p:pRg st="3" end="3"/>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0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41" grpId="0"/>
      <p:bldP spid="116742" grpId="0"/>
      <p:bldP spid="162" grpId="0"/>
      <p:bldP spid="161" grpId="0"/>
      <p:bldP spid="163" grpId="0"/>
      <p:bldP spid="183" grpId="0"/>
      <p:bldP spid="202" grpId="0" animBg="1"/>
      <p:bldP spid="205"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8"/>
            <a:ext cx="4472350" cy="892131"/>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Software Engineering Principles dictate the same idea. </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Coded once</a:t>
            </a:r>
            <a:endParaRPr lang="en-US" sz="2800" dirty="0">
              <a:solidFill>
                <a:srgbClr val="FFC000"/>
              </a:solidFill>
            </a:endParaRPr>
          </a:p>
        </p:txBody>
      </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abstract the objects being sorted</a:t>
            </a:r>
          </a:p>
          <a:p>
            <a:pPr algn="ctr" eaLnBrk="1" hangingPunct="1">
              <a:spcBef>
                <a:spcPct val="0"/>
              </a:spcBef>
              <a:buNone/>
            </a:pPr>
            <a:r>
              <a:rPr lang="en-US" altLang="en-US" sz="2400" dirty="0"/>
              <a:t>so that the routine can be used as generally as possible.</a:t>
            </a:r>
          </a:p>
        </p:txBody>
      </p:sp>
      <p:pic>
        <p:nvPicPr>
          <p:cNvPr id="3" name="Picture 2">
            <a:extLst>
              <a:ext uri="{FF2B5EF4-FFF2-40B4-BE49-F238E27FC236}">
                <a16:creationId xmlns:a16="http://schemas.microsoft.com/office/drawing/2014/main" id="{424985D0-A94C-42F1-9A63-D9D14128439B}"/>
              </a:ext>
            </a:extLst>
          </p:cNvPr>
          <p:cNvPicPr>
            <a:picLocks noChangeAspect="1"/>
          </p:cNvPicPr>
          <p:nvPr/>
        </p:nvPicPr>
        <p:blipFill>
          <a:blip r:embed="rId2"/>
          <a:stretch>
            <a:fillRect/>
          </a:stretch>
        </p:blipFill>
        <p:spPr>
          <a:xfrm>
            <a:off x="2819180" y="1770458"/>
            <a:ext cx="5577276" cy="1562100"/>
          </a:xfrm>
          <a:prstGeom prst="rect">
            <a:avLst/>
          </a:prstGeom>
        </p:spPr>
      </p:pic>
      <p:grpSp>
        <p:nvGrpSpPr>
          <p:cNvPr id="11" name="Group 10">
            <a:extLst>
              <a:ext uri="{FF2B5EF4-FFF2-40B4-BE49-F238E27FC236}">
                <a16:creationId xmlns:a16="http://schemas.microsoft.com/office/drawing/2014/main" id="{22890C2A-D77D-4E91-8ED9-FB3B4900E62D}"/>
              </a:ext>
            </a:extLst>
          </p:cNvPr>
          <p:cNvGrpSpPr/>
          <p:nvPr/>
        </p:nvGrpSpPr>
        <p:grpSpPr>
          <a:xfrm>
            <a:off x="2886587" y="2016866"/>
            <a:ext cx="4523643" cy="2921000"/>
            <a:chOff x="2886587" y="2016866"/>
            <a:chExt cx="4523643" cy="2921000"/>
          </a:xfrm>
        </p:grpSpPr>
        <p:sp>
          <p:nvSpPr>
            <p:cNvPr id="2" name="Freeform: Shape 1">
              <a:extLst>
                <a:ext uri="{FF2B5EF4-FFF2-40B4-BE49-F238E27FC236}">
                  <a16:creationId xmlns:a16="http://schemas.microsoft.com/office/drawing/2014/main" id="{F39B2870-CF18-4F7F-9015-1C86060590C6}"/>
                </a:ext>
              </a:extLst>
            </p:cNvPr>
            <p:cNvSpPr/>
            <p:nvPr/>
          </p:nvSpPr>
          <p:spPr>
            <a:xfrm>
              <a:off x="2886587" y="2042266"/>
              <a:ext cx="1431413" cy="2451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 name="connsiteX0" fmla="*/ 1905073 w 1905073"/>
                <a:gd name="connsiteY0" fmla="*/ 0 h 2451100"/>
                <a:gd name="connsiteX1" fmla="*/ 73 w 1905073"/>
                <a:gd name="connsiteY1" fmla="*/ 1651000 h 2451100"/>
                <a:gd name="connsiteX2" fmla="*/ 546173 w 1905073"/>
                <a:gd name="connsiteY2" fmla="*/ 2451100 h 2451100"/>
                <a:gd name="connsiteX0" fmla="*/ 1803477 w 1803477"/>
                <a:gd name="connsiteY0" fmla="*/ 0 h 2451100"/>
                <a:gd name="connsiteX1" fmla="*/ 77 w 1803477"/>
                <a:gd name="connsiteY1" fmla="*/ 1206500 h 2451100"/>
                <a:gd name="connsiteX2" fmla="*/ 444577 w 1803477"/>
                <a:gd name="connsiteY2" fmla="*/ 2451100 h 2451100"/>
                <a:gd name="connsiteX0" fmla="*/ 1816618 w 1816618"/>
                <a:gd name="connsiteY0" fmla="*/ 0 h 2451100"/>
                <a:gd name="connsiteX1" fmla="*/ 13218 w 1816618"/>
                <a:gd name="connsiteY1" fmla="*/ 1206500 h 2451100"/>
                <a:gd name="connsiteX2" fmla="*/ 457718 w 1816618"/>
                <a:gd name="connsiteY2" fmla="*/ 2451100 h 2451100"/>
                <a:gd name="connsiteX0" fmla="*/ 1816618 w 1816618"/>
                <a:gd name="connsiteY0" fmla="*/ 0 h 2451100"/>
                <a:gd name="connsiteX1" fmla="*/ 13218 w 1816618"/>
                <a:gd name="connsiteY1" fmla="*/ 1206500 h 2451100"/>
                <a:gd name="connsiteX2" fmla="*/ 457718 w 1816618"/>
                <a:gd name="connsiteY2" fmla="*/ 2451100 h 2451100"/>
                <a:gd name="connsiteX0" fmla="*/ 1806419 w 1806419"/>
                <a:gd name="connsiteY0" fmla="*/ 0 h 2451100"/>
                <a:gd name="connsiteX1" fmla="*/ 3019 w 1806419"/>
                <a:gd name="connsiteY1" fmla="*/ 1206500 h 2451100"/>
                <a:gd name="connsiteX2" fmla="*/ 447519 w 1806419"/>
                <a:gd name="connsiteY2" fmla="*/ 2451100 h 2451100"/>
                <a:gd name="connsiteX0" fmla="*/ 1416221 w 1416221"/>
                <a:gd name="connsiteY0" fmla="*/ 0 h 2451100"/>
                <a:gd name="connsiteX1" fmla="*/ 133521 w 1416221"/>
                <a:gd name="connsiteY1" fmla="*/ 1270000 h 2451100"/>
                <a:gd name="connsiteX2" fmla="*/ 57321 w 1416221"/>
                <a:gd name="connsiteY2" fmla="*/ 2451100 h 2451100"/>
                <a:gd name="connsiteX0" fmla="*/ 1416221 w 1416221"/>
                <a:gd name="connsiteY0" fmla="*/ 0 h 2451100"/>
                <a:gd name="connsiteX1" fmla="*/ 133521 w 1416221"/>
                <a:gd name="connsiteY1" fmla="*/ 1270000 h 2451100"/>
                <a:gd name="connsiteX2" fmla="*/ 57321 w 1416221"/>
                <a:gd name="connsiteY2" fmla="*/ 2451100 h 2451100"/>
                <a:gd name="connsiteX0" fmla="*/ 1431413 w 1431413"/>
                <a:gd name="connsiteY0" fmla="*/ 0 h 2451100"/>
                <a:gd name="connsiteX1" fmla="*/ 148713 w 1431413"/>
                <a:gd name="connsiteY1" fmla="*/ 1270000 h 2451100"/>
                <a:gd name="connsiteX2" fmla="*/ 72513 w 1431413"/>
                <a:gd name="connsiteY2" fmla="*/ 2451100 h 2451100"/>
                <a:gd name="connsiteX0" fmla="*/ 1431413 w 1431413"/>
                <a:gd name="connsiteY0" fmla="*/ 0 h 2451100"/>
                <a:gd name="connsiteX1" fmla="*/ 148713 w 1431413"/>
                <a:gd name="connsiteY1" fmla="*/ 1270000 h 2451100"/>
                <a:gd name="connsiteX2" fmla="*/ 72513 w 1431413"/>
                <a:gd name="connsiteY2" fmla="*/ 2451100 h 2451100"/>
              </a:gdLst>
              <a:ahLst/>
              <a:cxnLst>
                <a:cxn ang="0">
                  <a:pos x="connsiteX0" y="connsiteY0"/>
                </a:cxn>
                <a:cxn ang="0">
                  <a:pos x="connsiteX1" y="connsiteY1"/>
                </a:cxn>
                <a:cxn ang="0">
                  <a:pos x="connsiteX2" y="connsiteY2"/>
                </a:cxn>
              </a:cxnLst>
              <a:rect l="l" t="t" r="r" b="b"/>
              <a:pathLst>
                <a:path w="1431413" h="2451100">
                  <a:moveTo>
                    <a:pt x="1431413" y="0"/>
                  </a:moveTo>
                  <a:cubicBezTo>
                    <a:pt x="1183763" y="203200"/>
                    <a:pt x="351913" y="844550"/>
                    <a:pt x="148713" y="1270000"/>
                  </a:cubicBezTo>
                  <a:cubicBezTo>
                    <a:pt x="34413" y="1619250"/>
                    <a:pt x="-77770" y="2273300"/>
                    <a:pt x="72513" y="2451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822701" y="2016866"/>
              <a:ext cx="596900" cy="2501900"/>
            </a:xfrm>
            <a:custGeom>
              <a:avLst/>
              <a:gdLst>
                <a:gd name="connsiteX0" fmla="*/ 0 w 672947"/>
                <a:gd name="connsiteY0" fmla="*/ 0 h 1562100"/>
                <a:gd name="connsiteX1" fmla="*/ 635000 w 672947"/>
                <a:gd name="connsiteY1" fmla="*/ 736600 h 1562100"/>
                <a:gd name="connsiteX2" fmla="*/ 546100 w 672947"/>
                <a:gd name="connsiteY2" fmla="*/ 1562100 h 1562100"/>
                <a:gd name="connsiteX0" fmla="*/ 596900 w 649744"/>
                <a:gd name="connsiteY0" fmla="*/ 0 h 2501900"/>
                <a:gd name="connsiteX1" fmla="*/ 88900 w 649744"/>
                <a:gd name="connsiteY1" fmla="*/ 1676400 h 2501900"/>
                <a:gd name="connsiteX2" fmla="*/ 0 w 649744"/>
                <a:gd name="connsiteY2" fmla="*/ 2501900 h 2501900"/>
                <a:gd name="connsiteX0" fmla="*/ 596900 w 596900"/>
                <a:gd name="connsiteY0" fmla="*/ 0 h 2501900"/>
                <a:gd name="connsiteX1" fmla="*/ 88900 w 596900"/>
                <a:gd name="connsiteY1" fmla="*/ 1676400 h 2501900"/>
                <a:gd name="connsiteX2" fmla="*/ 0 w 596900"/>
                <a:gd name="connsiteY2" fmla="*/ 2501900 h 2501900"/>
              </a:gdLst>
              <a:ahLst/>
              <a:cxnLst>
                <a:cxn ang="0">
                  <a:pos x="connsiteX0" y="connsiteY0"/>
                </a:cxn>
                <a:cxn ang="0">
                  <a:pos x="connsiteX1" y="connsiteY1"/>
                </a:cxn>
                <a:cxn ang="0">
                  <a:pos x="connsiteX2" y="connsiteY2"/>
                </a:cxn>
              </a:cxnLst>
              <a:rect l="l" t="t" r="r" b="b"/>
              <a:pathLst>
                <a:path w="596900" h="2501900">
                  <a:moveTo>
                    <a:pt x="596900" y="0"/>
                  </a:moveTo>
                  <a:cubicBezTo>
                    <a:pt x="322791" y="301625"/>
                    <a:pt x="-2117" y="1416050"/>
                    <a:pt x="88900" y="1676400"/>
                  </a:cubicBezTo>
                  <a:cubicBezTo>
                    <a:pt x="179917" y="1936750"/>
                    <a:pt x="89958" y="2219325"/>
                    <a:pt x="0" y="25019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4724400" y="2016866"/>
              <a:ext cx="1651000" cy="2552700"/>
            </a:xfrm>
            <a:custGeom>
              <a:avLst/>
              <a:gdLst>
                <a:gd name="connsiteX0" fmla="*/ 0 w 2438400"/>
                <a:gd name="connsiteY0" fmla="*/ 0 h 1612900"/>
                <a:gd name="connsiteX1" fmla="*/ 1231900 w 2438400"/>
                <a:gd name="connsiteY1" fmla="*/ 1066800 h 1612900"/>
                <a:gd name="connsiteX2" fmla="*/ 2438400 w 2438400"/>
                <a:gd name="connsiteY2" fmla="*/ 1612900 h 1612900"/>
                <a:gd name="connsiteX0" fmla="*/ 0 w 1651000"/>
                <a:gd name="connsiteY0" fmla="*/ 0 h 2552700"/>
                <a:gd name="connsiteX1" fmla="*/ 444500 w 1651000"/>
                <a:gd name="connsiteY1" fmla="*/ 2006600 h 2552700"/>
                <a:gd name="connsiteX2" fmla="*/ 1651000 w 1651000"/>
                <a:gd name="connsiteY2" fmla="*/ 2552700 h 2552700"/>
                <a:gd name="connsiteX0" fmla="*/ 0 w 1651000"/>
                <a:gd name="connsiteY0" fmla="*/ 0 h 2552700"/>
                <a:gd name="connsiteX1" fmla="*/ 444500 w 1651000"/>
                <a:gd name="connsiteY1" fmla="*/ 2006600 h 2552700"/>
                <a:gd name="connsiteX2" fmla="*/ 1651000 w 1651000"/>
                <a:gd name="connsiteY2" fmla="*/ 2552700 h 2552700"/>
              </a:gdLst>
              <a:ahLst/>
              <a:cxnLst>
                <a:cxn ang="0">
                  <a:pos x="connsiteX0" y="connsiteY0"/>
                </a:cxn>
                <a:cxn ang="0">
                  <a:pos x="connsiteX1" y="connsiteY1"/>
                </a:cxn>
                <a:cxn ang="0">
                  <a:pos x="connsiteX2" y="connsiteY2"/>
                </a:cxn>
              </a:cxnLst>
              <a:rect l="l" t="t" r="r" b="b"/>
              <a:pathLst>
                <a:path w="1651000" h="2552700">
                  <a:moveTo>
                    <a:pt x="0" y="0"/>
                  </a:moveTo>
                  <a:cubicBezTo>
                    <a:pt x="6350" y="640291"/>
                    <a:pt x="38100" y="1737783"/>
                    <a:pt x="444500" y="2006600"/>
                  </a:cubicBezTo>
                  <a:cubicBezTo>
                    <a:pt x="850900" y="2275417"/>
                    <a:pt x="1250950" y="2414058"/>
                    <a:pt x="1651000" y="2552700"/>
                  </a:cubicBezTo>
                </a:path>
              </a:pathLst>
            </a:custGeom>
            <a:noFill/>
            <a:ln w="12700">
              <a:solidFill>
                <a:srgbClr val="66FF66"/>
              </a:solidFill>
              <a:tailEnd type="stealth"/>
            </a:ln>
          </p:spPr>
          <p:txBody>
            <a:bodyPr rtlCol="0" anchor="ctr"/>
            <a:lstStyle/>
            <a:p>
              <a:pPr algn="ctr"/>
              <a:endParaRPr lang="en-US" dirty="0"/>
            </a:p>
          </p:txBody>
        </p:sp>
        <p:sp>
          <p:nvSpPr>
            <p:cNvPr id="8" name="Freeform: Shape 7">
              <a:extLst>
                <a:ext uri="{FF2B5EF4-FFF2-40B4-BE49-F238E27FC236}">
                  <a16:creationId xmlns:a16="http://schemas.microsoft.com/office/drawing/2014/main" id="{48377A11-8E8D-41A6-B37B-DBCC5ACFD33B}"/>
                </a:ext>
              </a:extLst>
            </p:cNvPr>
            <p:cNvSpPr/>
            <p:nvPr/>
          </p:nvSpPr>
          <p:spPr>
            <a:xfrm>
              <a:off x="4140200" y="2029566"/>
              <a:ext cx="393700" cy="2908300"/>
            </a:xfrm>
            <a:custGeom>
              <a:avLst/>
              <a:gdLst>
                <a:gd name="connsiteX0" fmla="*/ 0 w 545204"/>
                <a:gd name="connsiteY0" fmla="*/ 0 h 1981200"/>
                <a:gd name="connsiteX1" fmla="*/ 533400 w 545204"/>
                <a:gd name="connsiteY1" fmla="*/ 863600 h 1981200"/>
                <a:gd name="connsiteX2" fmla="*/ 317500 w 545204"/>
                <a:gd name="connsiteY2" fmla="*/ 1981200 h 1981200"/>
                <a:gd name="connsiteX0" fmla="*/ 393700 w 462424"/>
                <a:gd name="connsiteY0" fmla="*/ 0 h 2908300"/>
                <a:gd name="connsiteX1" fmla="*/ 215900 w 462424"/>
                <a:gd name="connsiteY1" fmla="*/ 1790700 h 2908300"/>
                <a:gd name="connsiteX2" fmla="*/ 0 w 462424"/>
                <a:gd name="connsiteY2" fmla="*/ 2908300 h 2908300"/>
                <a:gd name="connsiteX0" fmla="*/ 393700 w 393700"/>
                <a:gd name="connsiteY0" fmla="*/ 0 h 2908300"/>
                <a:gd name="connsiteX1" fmla="*/ 215900 w 393700"/>
                <a:gd name="connsiteY1" fmla="*/ 1790700 h 2908300"/>
                <a:gd name="connsiteX2" fmla="*/ 0 w 393700"/>
                <a:gd name="connsiteY2" fmla="*/ 2908300 h 2908300"/>
              </a:gdLst>
              <a:ahLst/>
              <a:cxnLst>
                <a:cxn ang="0">
                  <a:pos x="connsiteX0" y="connsiteY0"/>
                </a:cxn>
                <a:cxn ang="0">
                  <a:pos x="connsiteX1" y="connsiteY1"/>
                </a:cxn>
                <a:cxn ang="0">
                  <a:pos x="connsiteX2" y="connsiteY2"/>
                </a:cxn>
              </a:cxnLst>
              <a:rect l="l" t="t" r="r" b="b"/>
              <a:pathLst>
                <a:path w="393700" h="2908300">
                  <a:moveTo>
                    <a:pt x="393700" y="0"/>
                  </a:moveTo>
                  <a:cubicBezTo>
                    <a:pt x="100541" y="419100"/>
                    <a:pt x="162983" y="1460500"/>
                    <a:pt x="215900" y="1790700"/>
                  </a:cubicBezTo>
                  <a:cubicBezTo>
                    <a:pt x="268817" y="2120900"/>
                    <a:pt x="134408" y="2514600"/>
                    <a:pt x="0" y="29083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046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cxnSp>
        <p:nvCxnSpPr>
          <p:cNvPr id="5" name="Straight Connector 4">
            <a:extLst>
              <a:ext uri="{FF2B5EF4-FFF2-40B4-BE49-F238E27FC236}">
                <a16:creationId xmlns:a16="http://schemas.microsoft.com/office/drawing/2014/main" id="{99D2D314-FEF5-4598-8A91-D6309FF3B637}"/>
              </a:ext>
            </a:extLst>
          </p:cNvPr>
          <p:cNvCxnSpPr/>
          <p:nvPr/>
        </p:nvCxnSpPr>
        <p:spPr bwMode="auto">
          <a:xfrm flipV="1">
            <a:off x="5232400" y="1795858"/>
            <a:ext cx="457200" cy="271808"/>
          </a:xfrm>
          <a:prstGeom prst="line">
            <a:avLst/>
          </a:prstGeom>
          <a:noFill/>
          <a:ln w="25400" cap="flat" cmpd="sng" algn="ctr">
            <a:solidFill>
              <a:schemeClr val="hlink"/>
            </a:solidFill>
            <a:prstDash val="solid"/>
            <a:round/>
            <a:headEnd type="none" w="med" len="med"/>
            <a:tailEnd type="none"/>
          </a:ln>
          <a:effectLst/>
        </p:spPr>
      </p:cxnSp>
    </p:spTree>
    <p:extLst>
      <p:ext uri="{BB962C8B-B14F-4D97-AF65-F5344CB8AC3E}">
        <p14:creationId xmlns:p14="http://schemas.microsoft.com/office/powerpoint/2010/main" val="186231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500" fill="hold"/>
                                        <p:tgtEl>
                                          <p:spTgt spid="11"/>
                                        </p:tgtEl>
                                        <p:attrNameLst>
                                          <p:attrName>ppt_x</p:attrName>
                                        </p:attrNameLst>
                                      </p:cBhvr>
                                      <p:tavLst>
                                        <p:tav tm="0">
                                          <p:val>
                                            <p:strVal val="#ppt_x"/>
                                          </p:val>
                                        </p:tav>
                                        <p:tav tm="100000">
                                          <p:val>
                                            <p:strVal val="#ppt_x"/>
                                          </p:val>
                                        </p:tav>
                                      </p:tavLst>
                                    </p:anim>
                                    <p:anim calcmode="lin" valueType="num">
                                      <p:cBhvr additive="base">
                                        <p:cTn id="24"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500" fill="hold"/>
                                        <p:tgtEl>
                                          <p:spTgt spid="5"/>
                                        </p:tgtEl>
                                        <p:attrNameLst>
                                          <p:attrName>ppt_x</p:attrName>
                                        </p:attrNameLst>
                                      </p:cBhvr>
                                      <p:tavLst>
                                        <p:tav tm="0">
                                          <p:val>
                                            <p:strVal val="0-#ppt_w/2"/>
                                          </p:val>
                                        </p:tav>
                                        <p:tav tm="100000">
                                          <p:val>
                                            <p:strVal val="#ppt_x"/>
                                          </p:val>
                                        </p:tav>
                                      </p:tavLst>
                                    </p:anim>
                                    <p:anim calcmode="lin" valueType="num">
                                      <p:cBhvr additive="base">
                                        <p:cTn id="3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8B8A48-74C2-433C-A27D-DE88564EC258}"/>
              </a:ext>
            </a:extLst>
          </p:cNvPr>
          <p:cNvPicPr>
            <a:picLocks noChangeAspect="1"/>
          </p:cNvPicPr>
          <p:nvPr/>
        </p:nvPicPr>
        <p:blipFill>
          <a:blip r:embed="rId2"/>
          <a:stretch>
            <a:fillRect/>
          </a:stretch>
        </p:blipFill>
        <p:spPr>
          <a:xfrm>
            <a:off x="2989262" y="1578035"/>
            <a:ext cx="3386138" cy="2533650"/>
          </a:xfrm>
          <a:prstGeom prst="rect">
            <a:avLst/>
          </a:prstGeom>
        </p:spPr>
      </p:pic>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9"/>
            <a:ext cx="2872150" cy="826996"/>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Lemmas in Proofs </a:t>
            </a:r>
          </a:p>
          <a:p>
            <a:pPr algn="ctr" eaLnBrk="1" hangingPunct="1">
              <a:spcBef>
                <a:spcPct val="0"/>
              </a:spcBef>
              <a:buNone/>
            </a:pPr>
            <a:r>
              <a:rPr lang="en-US" altLang="en-US" sz="2400" dirty="0"/>
              <a:t>act the same way.</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Proved once</a:t>
            </a:r>
            <a:endParaRPr lang="en-US" sz="2800" dirty="0">
              <a:solidFill>
                <a:srgbClr val="FFC000"/>
              </a:solidFill>
            </a:endParaRPr>
          </a:p>
        </p:txBody>
      </p:sp>
      <p:grpSp>
        <p:nvGrpSpPr>
          <p:cNvPr id="10" name="Group 9">
            <a:extLst>
              <a:ext uri="{FF2B5EF4-FFF2-40B4-BE49-F238E27FC236}">
                <a16:creationId xmlns:a16="http://schemas.microsoft.com/office/drawing/2014/main" id="{DD68C5B2-CAF0-4455-83AD-C1E33AAB80D0}"/>
              </a:ext>
            </a:extLst>
          </p:cNvPr>
          <p:cNvGrpSpPr/>
          <p:nvPr/>
        </p:nvGrpSpPr>
        <p:grpSpPr>
          <a:xfrm>
            <a:off x="2412507" y="2931266"/>
            <a:ext cx="4997723" cy="2006600"/>
            <a:chOff x="2412507" y="3312266"/>
            <a:chExt cx="4997723" cy="2006600"/>
          </a:xfrm>
        </p:grpSpPr>
        <p:sp>
          <p:nvSpPr>
            <p:cNvPr id="2" name="Freeform: Shape 1">
              <a:extLst>
                <a:ext uri="{FF2B5EF4-FFF2-40B4-BE49-F238E27FC236}">
                  <a16:creationId xmlns:a16="http://schemas.microsoft.com/office/drawing/2014/main" id="{F39B2870-CF18-4F7F-9015-1C86060590C6}"/>
                </a:ext>
              </a:extLst>
            </p:cNvPr>
            <p:cNvSpPr/>
            <p:nvPr/>
          </p:nvSpPr>
          <p:spPr>
            <a:xfrm>
              <a:off x="2412507" y="3312266"/>
              <a:ext cx="546593" cy="1562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Lst>
              <a:ahLst/>
              <a:cxnLst>
                <a:cxn ang="0">
                  <a:pos x="connsiteX0" y="connsiteY0"/>
                </a:cxn>
                <a:cxn ang="0">
                  <a:pos x="connsiteX1" y="connsiteY1"/>
                </a:cxn>
                <a:cxn ang="0">
                  <a:pos x="connsiteX2" y="connsiteY2"/>
                </a:cxn>
              </a:cxnLst>
              <a:rect l="l" t="t" r="r" b="b"/>
              <a:pathLst>
                <a:path w="546593" h="1562100">
                  <a:moveTo>
                    <a:pt x="470393" y="0"/>
                  </a:moveTo>
                  <a:cubicBezTo>
                    <a:pt x="222743" y="203200"/>
                    <a:pt x="-12207" y="501650"/>
                    <a:pt x="493" y="762000"/>
                  </a:cubicBezTo>
                  <a:cubicBezTo>
                    <a:pt x="13193" y="1022350"/>
                    <a:pt x="396310" y="1384300"/>
                    <a:pt x="546593" y="1562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276600" y="3337666"/>
              <a:ext cx="672947" cy="1562100"/>
            </a:xfrm>
            <a:custGeom>
              <a:avLst/>
              <a:gdLst>
                <a:gd name="connsiteX0" fmla="*/ 0 w 672947"/>
                <a:gd name="connsiteY0" fmla="*/ 0 h 1562100"/>
                <a:gd name="connsiteX1" fmla="*/ 635000 w 672947"/>
                <a:gd name="connsiteY1" fmla="*/ 736600 h 1562100"/>
                <a:gd name="connsiteX2" fmla="*/ 546100 w 672947"/>
                <a:gd name="connsiteY2" fmla="*/ 1562100 h 1562100"/>
              </a:gdLst>
              <a:ahLst/>
              <a:cxnLst>
                <a:cxn ang="0">
                  <a:pos x="connsiteX0" y="connsiteY0"/>
                </a:cxn>
                <a:cxn ang="0">
                  <a:pos x="connsiteX1" y="connsiteY1"/>
                </a:cxn>
                <a:cxn ang="0">
                  <a:pos x="connsiteX2" y="connsiteY2"/>
                </a:cxn>
              </a:cxnLst>
              <a:rect l="l" t="t" r="r" b="b"/>
              <a:pathLst>
                <a:path w="672947" h="1562100">
                  <a:moveTo>
                    <a:pt x="0" y="0"/>
                  </a:moveTo>
                  <a:cubicBezTo>
                    <a:pt x="271991" y="238125"/>
                    <a:pt x="543983" y="476250"/>
                    <a:pt x="635000" y="736600"/>
                  </a:cubicBezTo>
                  <a:cubicBezTo>
                    <a:pt x="726017" y="996950"/>
                    <a:pt x="636058" y="1279525"/>
                    <a:pt x="546100" y="15621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3937000" y="3337666"/>
              <a:ext cx="2438400" cy="1612900"/>
            </a:xfrm>
            <a:custGeom>
              <a:avLst/>
              <a:gdLst>
                <a:gd name="connsiteX0" fmla="*/ 0 w 2438400"/>
                <a:gd name="connsiteY0" fmla="*/ 0 h 1612900"/>
                <a:gd name="connsiteX1" fmla="*/ 1231900 w 2438400"/>
                <a:gd name="connsiteY1" fmla="*/ 1066800 h 1612900"/>
                <a:gd name="connsiteX2" fmla="*/ 2438400 w 2438400"/>
                <a:gd name="connsiteY2" fmla="*/ 1612900 h 1612900"/>
              </a:gdLst>
              <a:ahLst/>
              <a:cxnLst>
                <a:cxn ang="0">
                  <a:pos x="connsiteX0" y="connsiteY0"/>
                </a:cxn>
                <a:cxn ang="0">
                  <a:pos x="connsiteX1" y="connsiteY1"/>
                </a:cxn>
                <a:cxn ang="0">
                  <a:pos x="connsiteX2" y="connsiteY2"/>
                </a:cxn>
              </a:cxnLst>
              <a:rect l="l" t="t" r="r" b="b"/>
              <a:pathLst>
                <a:path w="2438400" h="1612900">
                  <a:moveTo>
                    <a:pt x="0" y="0"/>
                  </a:moveTo>
                  <a:cubicBezTo>
                    <a:pt x="412750" y="398991"/>
                    <a:pt x="825500" y="797983"/>
                    <a:pt x="1231900" y="1066800"/>
                  </a:cubicBezTo>
                  <a:cubicBezTo>
                    <a:pt x="1638300" y="1335617"/>
                    <a:pt x="2038350" y="1474258"/>
                    <a:pt x="2438400" y="1612900"/>
                  </a:cubicBezTo>
                </a:path>
              </a:pathLst>
            </a:custGeom>
            <a:noFill/>
            <a:ln w="12700">
              <a:solidFill>
                <a:srgbClr val="66FF66"/>
              </a:solidFill>
              <a:tailEnd type="stealth"/>
            </a:ln>
          </p:spPr>
          <p:txBody>
            <a:bodyPr rtlCol="0" anchor="ctr"/>
            <a:lstStyle/>
            <a:p>
              <a:pPr algn="ctr"/>
              <a:endParaRPr lang="en-US"/>
            </a:p>
          </p:txBody>
        </p:sp>
        <p:sp>
          <p:nvSpPr>
            <p:cNvPr id="8" name="Freeform: Shape 7">
              <a:extLst>
                <a:ext uri="{FF2B5EF4-FFF2-40B4-BE49-F238E27FC236}">
                  <a16:creationId xmlns:a16="http://schemas.microsoft.com/office/drawing/2014/main" id="{48377A11-8E8D-41A6-B37B-DBCC5ACFD33B}"/>
                </a:ext>
              </a:extLst>
            </p:cNvPr>
            <p:cNvSpPr/>
            <p:nvPr/>
          </p:nvSpPr>
          <p:spPr>
            <a:xfrm>
              <a:off x="3822700" y="3337666"/>
              <a:ext cx="545204" cy="1981200"/>
            </a:xfrm>
            <a:custGeom>
              <a:avLst/>
              <a:gdLst>
                <a:gd name="connsiteX0" fmla="*/ 0 w 545204"/>
                <a:gd name="connsiteY0" fmla="*/ 0 h 1981200"/>
                <a:gd name="connsiteX1" fmla="*/ 533400 w 545204"/>
                <a:gd name="connsiteY1" fmla="*/ 863600 h 1981200"/>
                <a:gd name="connsiteX2" fmla="*/ 317500 w 545204"/>
                <a:gd name="connsiteY2" fmla="*/ 1981200 h 1981200"/>
              </a:gdLst>
              <a:ahLst/>
              <a:cxnLst>
                <a:cxn ang="0">
                  <a:pos x="connsiteX0" y="connsiteY0"/>
                </a:cxn>
                <a:cxn ang="0">
                  <a:pos x="connsiteX1" y="connsiteY1"/>
                </a:cxn>
                <a:cxn ang="0">
                  <a:pos x="connsiteX2" y="connsiteY2"/>
                </a:cxn>
              </a:cxnLst>
              <a:rect l="l" t="t" r="r" b="b"/>
              <a:pathLst>
                <a:path w="545204" h="1981200">
                  <a:moveTo>
                    <a:pt x="0" y="0"/>
                  </a:moveTo>
                  <a:cubicBezTo>
                    <a:pt x="240241" y="266700"/>
                    <a:pt x="480483" y="533400"/>
                    <a:pt x="533400" y="863600"/>
                  </a:cubicBezTo>
                  <a:cubicBezTo>
                    <a:pt x="586317" y="1193800"/>
                    <a:pt x="451908" y="1587500"/>
                    <a:pt x="317500" y="19812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427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substitute any </a:t>
            </a:r>
            <a:r>
              <a:rPr lang="en-US" altLang="en-US" sz="2400" dirty="0" err="1"/>
              <a:t>subformula</a:t>
            </a:r>
            <a:r>
              <a:rPr lang="en-US" altLang="en-US" sz="2400" dirty="0"/>
              <a:t> in for </a:t>
            </a:r>
            <a:r>
              <a:rPr lang="el-GR" altLang="en-US" sz="2400" dirty="0">
                <a:solidFill>
                  <a:srgbClr val="FFFFFF"/>
                </a:solidFill>
                <a:cs typeface="Times New Roman" panose="02020603050405020304" pitchFamily="18" charset="0"/>
                <a:sym typeface="Symbol" panose="05050102010706020507" pitchFamily="18" charset="2"/>
              </a:rPr>
              <a:t>α</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&amp; </a:t>
            </a:r>
            <a:r>
              <a:rPr lang="el-GR" altLang="en-US" sz="2400" dirty="0">
                <a:solidFill>
                  <a:srgbClr val="FFFFFF"/>
                </a:solidFill>
                <a:cs typeface="Times New Roman" panose="02020603050405020304" pitchFamily="18" charset="0"/>
                <a:sym typeface="Symbol" panose="05050102010706020507" pitchFamily="18" charset="2"/>
              </a:rPr>
              <a:t>γ</a:t>
            </a:r>
            <a:r>
              <a:rPr lang="en-US" altLang="en-US" sz="2400" dirty="0"/>
              <a:t> </a:t>
            </a:r>
          </a:p>
          <a:p>
            <a:pPr algn="ctr" eaLnBrk="1" hangingPunct="1">
              <a:spcBef>
                <a:spcPct val="0"/>
              </a:spcBef>
              <a:buNone/>
            </a:pPr>
            <a:r>
              <a:rPr lang="en-US" altLang="en-US" sz="2400" dirty="0"/>
              <a:t>so that the lemma can be used as generally as possible.</a:t>
            </a:r>
          </a:p>
        </p:txBody>
      </p:sp>
    </p:spTree>
    <p:extLst>
      <p:ext uri="{BB962C8B-B14F-4D97-AF65-F5344CB8AC3E}">
        <p14:creationId xmlns:p14="http://schemas.microsoft.com/office/powerpoint/2010/main" val="3750471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7"/>
          <p:cNvSpPr txBox="1">
            <a:spLocks noChangeArrowheads="1"/>
          </p:cNvSpPr>
          <p:nvPr/>
        </p:nvSpPr>
        <p:spPr bwMode="auto">
          <a:xfrm>
            <a:off x="-38100" y="2743200"/>
            <a:ext cx="76708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Clearly circuits compute.</a:t>
            </a:r>
          </a:p>
          <a:p>
            <a:pPr marL="742950" marR="0" lvl="1" indent="-28575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Any</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function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f(X)</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of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n</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bits can be computed </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with a circuit of size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O(2</a:t>
            </a:r>
            <a:r>
              <a:rPr kumimoji="0" lang="en-US" altLang="en-US" sz="2800" b="0" i="1"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t>
            </a:r>
            <a:endParaRPr kumimoji="0" lang="en-US" altLang="en-US" sz="2800" b="0" i="1" u="none" strike="noStrike" kern="1200" cap="none" spc="0" normalizeH="0" baseline="0" noProof="0" dirty="0">
              <a:ln>
                <a:noFill/>
              </a:ln>
              <a:solidFill>
                <a:srgbClr val="FFCC66"/>
              </a:solidFill>
              <a:effectLst/>
              <a:uLnTx/>
              <a:uFillTx/>
              <a:latin typeface="Times New Roman" pitchFamily="18" charset="0"/>
              <a:ea typeface="+mn-ea"/>
              <a:cs typeface="Arial" charset="0"/>
            </a:endParaRPr>
          </a:p>
        </p:txBody>
      </p:sp>
      <p:pic>
        <p:nvPicPr>
          <p:cNvPr id="12288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760413"/>
            <a:ext cx="21336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graphicFrame>
        <p:nvGraphicFramePr>
          <p:cNvPr id="8" name="Table 7"/>
          <p:cNvGraphicFramePr>
            <a:graphicFrameLocks noGrp="1"/>
          </p:cNvGraphicFramePr>
          <p:nvPr>
            <p:extLst>
              <p:ext uri="{D42A27DB-BD31-4B8C-83A1-F6EECF244321}">
                <p14:modId xmlns:p14="http://schemas.microsoft.com/office/powerpoint/2010/main" val="1297866110"/>
              </p:ext>
            </p:extLst>
          </p:nvPr>
        </p:nvGraphicFramePr>
        <p:xfrm>
          <a:off x="2514600" y="4144963"/>
          <a:ext cx="1524000" cy="2560635"/>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365805">
                <a:tc>
                  <a:txBody>
                    <a:bodyPr/>
                    <a:lstStyle/>
                    <a:p>
                      <a:pPr algn="ctr"/>
                      <a:r>
                        <a:rPr lang="en-CA" sz="1800" b="0" i="1" dirty="0">
                          <a:latin typeface="Times New Roman" pitchFamily="18" charset="0"/>
                          <a:cs typeface="Times New Roman" pitchFamily="18" charset="0"/>
                        </a:rPr>
                        <a:t>X</a:t>
                      </a:r>
                    </a:p>
                  </a:txBody>
                  <a:tcPr marT="45726" marB="45726">
                    <a:solidFill>
                      <a:srgbClr val="FFC000"/>
                    </a:solidFill>
                  </a:tcPr>
                </a:tc>
                <a:tc>
                  <a:txBody>
                    <a:bodyPr/>
                    <a:lstStyle/>
                    <a:p>
                      <a:pPr algn="ctr"/>
                      <a:r>
                        <a:rPr lang="en-CA" sz="1800" b="0" i="1" dirty="0">
                          <a:latin typeface="Times New Roman" pitchFamily="18" charset="0"/>
                          <a:cs typeface="Times New Roman" pitchFamily="18" charset="0"/>
                        </a:rPr>
                        <a:t>f(X)</a:t>
                      </a:r>
                    </a:p>
                  </a:txBody>
                  <a:tcPr marT="45726" marB="45726">
                    <a:solidFill>
                      <a:srgbClr val="FFC000"/>
                    </a:solidFill>
                  </a:tcPr>
                </a:tc>
                <a:extLst>
                  <a:ext uri="{0D108BD9-81ED-4DB2-BD59-A6C34878D82A}">
                    <a16:rowId xmlns:a16="http://schemas.microsoft.com/office/drawing/2014/main" val="10000"/>
                  </a:ext>
                </a:extLst>
              </a:tr>
              <a:tr h="365805">
                <a:tc>
                  <a:txBody>
                    <a:bodyPr/>
                    <a:lstStyle/>
                    <a:p>
                      <a:pPr algn="ctr"/>
                      <a:r>
                        <a:rPr lang="en-CA" sz="1800" dirty="0">
                          <a:latin typeface="Times New Roman" pitchFamily="18" charset="0"/>
                          <a:cs typeface="Times New Roman" pitchFamily="18" charset="0"/>
                        </a:rPr>
                        <a:t>000000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1"/>
                  </a:ext>
                </a:extLst>
              </a:tr>
              <a:tr h="365805">
                <a:tc>
                  <a:txBody>
                    <a:bodyPr/>
                    <a:lstStyle/>
                    <a:p>
                      <a:pPr algn="ctr"/>
                      <a:r>
                        <a:rPr lang="en-CA" sz="1800" dirty="0">
                          <a:latin typeface="Times New Roman" pitchFamily="18" charset="0"/>
                          <a:cs typeface="Times New Roman" pitchFamily="18" charset="0"/>
                        </a:rPr>
                        <a:t>000001</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2"/>
                  </a:ext>
                </a:extLst>
              </a:tr>
              <a:tr h="365805">
                <a:tc>
                  <a:txBody>
                    <a:bodyPr/>
                    <a:lstStyle/>
                    <a:p>
                      <a:pPr algn="ctr"/>
                      <a:r>
                        <a:rPr lang="en-CA" sz="1800" dirty="0">
                          <a:latin typeface="Times New Roman" pitchFamily="18" charset="0"/>
                          <a:cs typeface="Times New Roman" pitchFamily="18" charset="0"/>
                        </a:rPr>
                        <a:t>000010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3"/>
                  </a:ext>
                </a:extLst>
              </a:tr>
              <a:tr h="365805">
                <a:tc>
                  <a:txBody>
                    <a:bodyPr/>
                    <a:lstStyle/>
                    <a:p>
                      <a:pPr algn="ctr"/>
                      <a:r>
                        <a:rPr lang="en-CA" sz="1800" dirty="0">
                          <a:latin typeface="Times New Roman" pitchFamily="18" charset="0"/>
                          <a:cs typeface="Times New Roman" pitchFamily="18" charset="0"/>
                        </a:rPr>
                        <a:t>000011</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4"/>
                  </a:ext>
                </a:extLst>
              </a:tr>
              <a:tr h="365805">
                <a:tc>
                  <a:txBody>
                    <a:bodyPr/>
                    <a:lstStyle/>
                    <a:p>
                      <a:pPr algn="ctr"/>
                      <a:r>
                        <a:rPr lang="en-CA" sz="1800" dirty="0">
                          <a:latin typeface="Times New Roman" pitchFamily="18" charset="0"/>
                          <a:cs typeface="Times New Roman" pitchFamily="18" charset="0"/>
                        </a:rPr>
                        <a:t>000100</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5"/>
                  </a:ext>
                </a:extLst>
              </a:tr>
              <a:tr h="365805">
                <a:tc>
                  <a:txBody>
                    <a:bodyPr/>
                    <a:lstStyle/>
                    <a:p>
                      <a:pPr algn="ctr"/>
                      <a:r>
                        <a:rPr lang="en-CA" sz="1800" dirty="0">
                          <a:latin typeface="Times New Roman" pitchFamily="18" charset="0"/>
                          <a:cs typeface="Times New Roman" pitchFamily="18" charset="0"/>
                          <a:sym typeface="Symbol"/>
                        </a:rPr>
                        <a:t></a:t>
                      </a:r>
                      <a:endParaRPr lang="en-CA" sz="1800" dirty="0">
                        <a:latin typeface="Times New Roman" pitchFamily="18" charset="0"/>
                        <a:cs typeface="Times New Roman" pitchFamily="18" charset="0"/>
                      </a:endParaRPr>
                    </a:p>
                  </a:txBody>
                  <a:tcPr marT="45726" marB="45726"/>
                </a:tc>
                <a:tc>
                  <a:txBody>
                    <a:bodyPr/>
                    <a:lstStyle/>
                    <a:p>
                      <a:pPr algn="ctr"/>
                      <a:endParaRPr lang="en-CA" sz="1800" dirty="0">
                        <a:latin typeface="Times New Roman" pitchFamily="18" charset="0"/>
                        <a:cs typeface="Times New Roman" pitchFamily="18" charset="0"/>
                      </a:endParaRPr>
                    </a:p>
                  </a:txBody>
                  <a:tcPr marT="45726" marB="45726"/>
                </a:tc>
                <a:extLst>
                  <a:ext uri="{0D108BD9-81ED-4DB2-BD59-A6C34878D82A}">
                    <a16:rowId xmlns:a16="http://schemas.microsoft.com/office/drawing/2014/main" val="10006"/>
                  </a:ext>
                </a:extLst>
              </a:tr>
            </a:tbl>
          </a:graphicData>
        </a:graphic>
      </p:graphicFrame>
      <p:grpSp>
        <p:nvGrpSpPr>
          <p:cNvPr id="2" name="Group 9"/>
          <p:cNvGrpSpPr>
            <a:grpSpLocks/>
          </p:cNvGrpSpPr>
          <p:nvPr/>
        </p:nvGrpSpPr>
        <p:grpSpPr bwMode="auto">
          <a:xfrm>
            <a:off x="1887538" y="4495800"/>
            <a:ext cx="398462" cy="2209800"/>
            <a:chOff x="1888134" y="4495800"/>
            <a:chExt cx="397866" cy="2209800"/>
          </a:xfrm>
        </p:grpSpPr>
        <p:cxnSp>
          <p:nvCxnSpPr>
            <p:cNvPr id="122922" name="Straight Arrow Connector 9"/>
            <p:cNvCxnSpPr>
              <a:cxnSpLocks noChangeShapeType="1"/>
            </p:cNvCxnSpPr>
            <p:nvPr/>
          </p:nvCxnSpPr>
          <p:spPr bwMode="auto">
            <a:xfrm flipV="1">
              <a:off x="2286000" y="4495800"/>
              <a:ext cx="0" cy="220980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2923" name="TextBox 10"/>
            <p:cNvSpPr txBox="1">
              <a:spLocks noChangeArrowheads="1"/>
            </p:cNvSpPr>
            <p:nvPr/>
          </p:nvSpPr>
          <p:spPr bwMode="auto">
            <a:xfrm>
              <a:off x="1888134" y="5314890"/>
              <a:ext cx="3978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p>
          </p:txBody>
        </p:sp>
      </p:grpSp>
      <p:sp>
        <p:nvSpPr>
          <p:cNvPr id="122913" name="Right Arrow 11"/>
          <p:cNvSpPr>
            <a:spLocks noChangeArrowheads="1"/>
          </p:cNvSpPr>
          <p:nvPr/>
        </p:nvSpPr>
        <p:spPr bwMode="auto">
          <a:xfrm>
            <a:off x="4343400" y="5181600"/>
            <a:ext cx="685800" cy="304800"/>
          </a:xfrm>
          <a:prstGeom prst="rightArrow">
            <a:avLst>
              <a:gd name="adj1" fmla="val 50000"/>
              <a:gd name="adj2" fmla="val 50000"/>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nvGrpSpPr>
          <p:cNvPr id="3" name="Group 17"/>
          <p:cNvGrpSpPr>
            <a:grpSpLocks/>
          </p:cNvGrpSpPr>
          <p:nvPr/>
        </p:nvGrpSpPr>
        <p:grpSpPr bwMode="auto">
          <a:xfrm>
            <a:off x="4343400" y="4191000"/>
            <a:ext cx="3276600" cy="2362200"/>
            <a:chOff x="4343400" y="4191000"/>
            <a:chExt cx="3276600" cy="2362200"/>
          </a:xfrm>
        </p:grpSpPr>
        <p:sp>
          <p:nvSpPr>
            <p:cNvPr id="122919" name="Right Arrow 13"/>
            <p:cNvSpPr>
              <a:spLocks noChangeArrowheads="1"/>
            </p:cNvSpPr>
            <p:nvPr/>
          </p:nvSpPr>
          <p:spPr bwMode="auto">
            <a:xfrm>
              <a:off x="4343400" y="5181600"/>
              <a:ext cx="914400" cy="533400"/>
            </a:xfrm>
            <a:prstGeom prst="rightArrow">
              <a:avLst>
                <a:gd name="adj1" fmla="val 50000"/>
                <a:gd name="adj2" fmla="val 50000"/>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pic>
          <p:nvPicPr>
            <p:cNvPr id="12292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86401" y="4191000"/>
              <a:ext cx="2133599" cy="2196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cap="sq" algn="ctr">
                  <a:solidFill>
                    <a:srgbClr val="000000"/>
                  </a:solidFill>
                  <a:miter lim="800000"/>
                  <a:headEnd/>
                  <a:tailEnd/>
                </a14:hiddenLine>
              </a:ext>
            </a:extLst>
          </p:spPr>
        </p:pic>
        <p:sp>
          <p:nvSpPr>
            <p:cNvPr id="122921" name="TextBox 15"/>
            <p:cNvSpPr txBox="1">
              <a:spLocks noChangeArrowheads="1"/>
            </p:cNvSpPr>
            <p:nvPr/>
          </p:nvSpPr>
          <p:spPr bwMode="auto">
            <a:xfrm>
              <a:off x="6618203" y="6153090"/>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1" u="none" strike="noStrike" kern="1200" cap="none" spc="0" normalizeH="0" baseline="0" noProof="0">
                  <a:ln>
                    <a:noFill/>
                  </a:ln>
                  <a:solidFill>
                    <a:srgbClr val="FFFFFF"/>
                  </a:solidFill>
                  <a:effectLst/>
                  <a:uLnTx/>
                  <a:uFillTx/>
                  <a:latin typeface="Times New Roman" pitchFamily="18" charset="0"/>
                  <a:ea typeface="+mn-ea"/>
                  <a:cs typeface="Arial" charset="0"/>
                </a:rPr>
                <a:t>f(x)</a:t>
              </a:r>
              <a:endParaRPr kumimoji="0" lang="en-CA" altLang="en-US" sz="2000" b="0" i="1" u="none" strike="noStrike" kern="1200" cap="none" spc="0" normalizeH="0" baseline="30000" noProof="0">
                <a:ln>
                  <a:noFill/>
                </a:ln>
                <a:solidFill>
                  <a:srgbClr val="FFFFFF"/>
                </a:solidFill>
                <a:effectLst/>
                <a:uLnTx/>
                <a:uFillTx/>
                <a:latin typeface="Times New Roman" pitchFamily="18" charset="0"/>
                <a:ea typeface="+mn-ea"/>
                <a:cs typeface="Arial" charset="0"/>
              </a:endParaRPr>
            </a:p>
          </p:txBody>
        </p:sp>
      </p:grpSp>
      <p:grpSp>
        <p:nvGrpSpPr>
          <p:cNvPr id="4" name="Group 23"/>
          <p:cNvGrpSpPr>
            <a:grpSpLocks/>
          </p:cNvGrpSpPr>
          <p:nvPr/>
        </p:nvGrpSpPr>
        <p:grpSpPr bwMode="auto">
          <a:xfrm>
            <a:off x="2286000" y="6534150"/>
            <a:ext cx="1066800" cy="400050"/>
            <a:chOff x="2286000" y="6534090"/>
            <a:chExt cx="1066800" cy="400110"/>
          </a:xfrm>
        </p:grpSpPr>
        <p:cxnSp>
          <p:nvCxnSpPr>
            <p:cNvPr id="122917" name="Straight Arrow Connector 17"/>
            <p:cNvCxnSpPr>
              <a:cxnSpLocks noChangeShapeType="1"/>
            </p:cNvCxnSpPr>
            <p:nvPr/>
          </p:nvCxnSpPr>
          <p:spPr bwMode="auto">
            <a:xfrm>
              <a:off x="2590800" y="6790426"/>
              <a:ext cx="762000" cy="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2918" name="TextBox 18"/>
            <p:cNvSpPr txBox="1">
              <a:spLocks noChangeArrowheads="1"/>
            </p:cNvSpPr>
            <p:nvPr/>
          </p:nvSpPr>
          <p:spPr bwMode="auto">
            <a:xfrm>
              <a:off x="2286000" y="6534090"/>
              <a:ext cx="312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n</a:t>
              </a:r>
              <a:endPar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endParaRPr>
            </a:p>
          </p:txBody>
        </p:sp>
      </p:grpSp>
      <p:sp>
        <p:nvSpPr>
          <p:cNvPr id="20" name="TextBox 19"/>
          <p:cNvSpPr txBox="1">
            <a:spLocks noChangeArrowheads="1"/>
          </p:cNvSpPr>
          <p:nvPr/>
        </p:nvSpPr>
        <p:spPr bwMode="auto">
          <a:xfrm>
            <a:off x="7804461" y="5257800"/>
            <a:ext cx="10518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  gates</a:t>
            </a:r>
            <a:endPar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endParaRPr>
          </a:p>
        </p:txBody>
      </p:sp>
      <p:sp>
        <p:nvSpPr>
          <p:cNvPr id="18" name="Rectangle 2">
            <a:extLst>
              <a:ext uri="{FF2B5EF4-FFF2-40B4-BE49-F238E27FC236}">
                <a16:creationId xmlns:a16="http://schemas.microsoft.com/office/drawing/2014/main" id="{3BB981A1-4BF2-4C67-9C69-6CF3AFA56E28}"/>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2288236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withEffect">
                                  <p:stCondLst>
                                    <p:cond delay="0"/>
                                  </p:stCondLst>
                                  <p:childTnLst>
                                    <p:set>
                                      <p:cBhvr>
                                        <p:cTn id="6" dur="1" fill="hold">
                                          <p:stCondLst>
                                            <p:cond delay="0"/>
                                          </p:stCondLst>
                                        </p:cTn>
                                        <p:tgtEl>
                                          <p:spTgt spid="122885"/>
                                        </p:tgtEl>
                                        <p:attrNameLst>
                                          <p:attrName>style.visibility</p:attrName>
                                        </p:attrNameLst>
                                      </p:cBhvr>
                                      <p:to>
                                        <p:strVal val="visible"/>
                                      </p:to>
                                    </p:set>
                                    <p:anim calcmode="lin" valueType="num">
                                      <p:cBhvr additive="base">
                                        <p:cTn id="7" dur="500" fill="hold"/>
                                        <p:tgtEl>
                                          <p:spTgt spid="122885"/>
                                        </p:tgtEl>
                                        <p:attrNameLst>
                                          <p:attrName>ppt_x</p:attrName>
                                        </p:attrNameLst>
                                      </p:cBhvr>
                                      <p:tavLst>
                                        <p:tav tm="0">
                                          <p:val>
                                            <p:strVal val="0-#ppt_w/2"/>
                                          </p:val>
                                        </p:tav>
                                        <p:tav tm="100000">
                                          <p:val>
                                            <p:strVal val="#ppt_x"/>
                                          </p:val>
                                        </p:tav>
                                      </p:tavLst>
                                    </p:anim>
                                    <p:anim calcmode="lin" valueType="num">
                                      <p:cBhvr additive="base">
                                        <p:cTn id="8" dur="500" fill="hold"/>
                                        <p:tgtEl>
                                          <p:spTgt spid="12288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anim calcmode="lin" valueType="num">
                                      <p:cBhvr additive="base">
                                        <p:cTn id="11"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 calcmode="lin" valueType="num">
                                      <p:cBhvr additive="base">
                                        <p:cTn id="17" dur="500" fill="hold"/>
                                        <p:tgtEl>
                                          <p:spTgt spid="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0-#ppt_w/2"/>
                                          </p:val>
                                        </p:tav>
                                        <p:tav tm="100000">
                                          <p:val>
                                            <p:strVal val="#ppt_x"/>
                                          </p:val>
                                        </p:tav>
                                      </p:tavLst>
                                    </p:anim>
                                    <p:anim calcmode="lin" valueType="num">
                                      <p:cBhvr additive="base">
                                        <p:cTn id="24"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0-#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8"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0-#ppt_w/2"/>
                                          </p:val>
                                        </p:tav>
                                        <p:tav tm="100000">
                                          <p:val>
                                            <p:strVal val="#ppt_x"/>
                                          </p:val>
                                        </p:tav>
                                      </p:tavLst>
                                    </p:anim>
                                    <p:anim calcmode="lin" valueType="num">
                                      <p:cBhvr additive="base">
                                        <p:cTn id="48"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1198094590"/>
              </p:ext>
            </p:extLst>
          </p:nvPr>
        </p:nvGraphicFramePr>
        <p:xfrm>
          <a:off x="2514600" y="4144963"/>
          <a:ext cx="1524000" cy="2560635"/>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365805">
                <a:tc>
                  <a:txBody>
                    <a:bodyPr/>
                    <a:lstStyle/>
                    <a:p>
                      <a:pPr algn="ctr"/>
                      <a:r>
                        <a:rPr lang="en-CA" sz="1800" b="0" i="1" dirty="0">
                          <a:latin typeface="Times New Roman" pitchFamily="18" charset="0"/>
                          <a:cs typeface="Times New Roman" pitchFamily="18" charset="0"/>
                        </a:rPr>
                        <a:t>X</a:t>
                      </a:r>
                    </a:p>
                  </a:txBody>
                  <a:tcPr marT="45726" marB="45726">
                    <a:solidFill>
                      <a:srgbClr val="FFC000"/>
                    </a:solidFill>
                  </a:tcPr>
                </a:tc>
                <a:tc>
                  <a:txBody>
                    <a:bodyPr/>
                    <a:lstStyle/>
                    <a:p>
                      <a:pPr algn="ctr"/>
                      <a:r>
                        <a:rPr lang="en-CA" sz="1800" b="0" i="1" dirty="0">
                          <a:latin typeface="Times New Roman" pitchFamily="18" charset="0"/>
                          <a:cs typeface="Times New Roman" pitchFamily="18" charset="0"/>
                        </a:rPr>
                        <a:t>f(X)</a:t>
                      </a:r>
                    </a:p>
                  </a:txBody>
                  <a:tcPr marT="45726" marB="45726">
                    <a:solidFill>
                      <a:srgbClr val="FFC000"/>
                    </a:solidFill>
                  </a:tcPr>
                </a:tc>
                <a:extLst>
                  <a:ext uri="{0D108BD9-81ED-4DB2-BD59-A6C34878D82A}">
                    <a16:rowId xmlns:a16="http://schemas.microsoft.com/office/drawing/2014/main" val="10000"/>
                  </a:ext>
                </a:extLst>
              </a:tr>
              <a:tr h="365805">
                <a:tc>
                  <a:txBody>
                    <a:bodyPr/>
                    <a:lstStyle/>
                    <a:p>
                      <a:pPr algn="ctr"/>
                      <a:r>
                        <a:rPr lang="en-CA" sz="1800" dirty="0">
                          <a:latin typeface="Times New Roman" pitchFamily="18" charset="0"/>
                          <a:cs typeface="Times New Roman" pitchFamily="18" charset="0"/>
                        </a:rPr>
                        <a:t>000000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1"/>
                  </a:ext>
                </a:extLst>
              </a:tr>
              <a:tr h="365805">
                <a:tc>
                  <a:txBody>
                    <a:bodyPr/>
                    <a:lstStyle/>
                    <a:p>
                      <a:pPr algn="ctr"/>
                      <a:r>
                        <a:rPr lang="en-CA" sz="1800" dirty="0">
                          <a:latin typeface="Times New Roman" pitchFamily="18" charset="0"/>
                          <a:cs typeface="Times New Roman" pitchFamily="18" charset="0"/>
                        </a:rPr>
                        <a:t>000001</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2"/>
                  </a:ext>
                </a:extLst>
              </a:tr>
              <a:tr h="365805">
                <a:tc>
                  <a:txBody>
                    <a:bodyPr/>
                    <a:lstStyle/>
                    <a:p>
                      <a:pPr algn="ctr"/>
                      <a:r>
                        <a:rPr lang="en-CA" sz="1800" dirty="0">
                          <a:latin typeface="Times New Roman" pitchFamily="18" charset="0"/>
                          <a:cs typeface="Times New Roman" pitchFamily="18" charset="0"/>
                        </a:rPr>
                        <a:t>000010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3"/>
                  </a:ext>
                </a:extLst>
              </a:tr>
              <a:tr h="365805">
                <a:tc>
                  <a:txBody>
                    <a:bodyPr/>
                    <a:lstStyle/>
                    <a:p>
                      <a:pPr algn="ctr"/>
                      <a:r>
                        <a:rPr lang="en-CA" sz="1800" dirty="0">
                          <a:latin typeface="Times New Roman" pitchFamily="18" charset="0"/>
                          <a:cs typeface="Times New Roman" pitchFamily="18" charset="0"/>
                        </a:rPr>
                        <a:t>000011</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4"/>
                  </a:ext>
                </a:extLst>
              </a:tr>
              <a:tr h="365805">
                <a:tc>
                  <a:txBody>
                    <a:bodyPr/>
                    <a:lstStyle/>
                    <a:p>
                      <a:pPr algn="ctr"/>
                      <a:r>
                        <a:rPr lang="en-CA" sz="1800" dirty="0">
                          <a:latin typeface="Times New Roman" pitchFamily="18" charset="0"/>
                          <a:cs typeface="Times New Roman" pitchFamily="18" charset="0"/>
                        </a:rPr>
                        <a:t>000100</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5"/>
                  </a:ext>
                </a:extLst>
              </a:tr>
              <a:tr h="365805">
                <a:tc>
                  <a:txBody>
                    <a:bodyPr/>
                    <a:lstStyle/>
                    <a:p>
                      <a:pPr algn="ctr"/>
                      <a:r>
                        <a:rPr lang="en-CA" sz="1800" dirty="0">
                          <a:latin typeface="Times New Roman" pitchFamily="18" charset="0"/>
                          <a:cs typeface="Times New Roman" pitchFamily="18" charset="0"/>
                          <a:sym typeface="Symbol"/>
                        </a:rPr>
                        <a:t></a:t>
                      </a:r>
                      <a:endParaRPr lang="en-CA" sz="1800" dirty="0">
                        <a:latin typeface="Times New Roman" pitchFamily="18" charset="0"/>
                        <a:cs typeface="Times New Roman" pitchFamily="18" charset="0"/>
                      </a:endParaRPr>
                    </a:p>
                  </a:txBody>
                  <a:tcPr marT="45726" marB="45726"/>
                </a:tc>
                <a:tc>
                  <a:txBody>
                    <a:bodyPr/>
                    <a:lstStyle/>
                    <a:p>
                      <a:pPr algn="ctr"/>
                      <a:endParaRPr lang="en-CA" sz="1800" dirty="0">
                        <a:latin typeface="Times New Roman" pitchFamily="18" charset="0"/>
                        <a:cs typeface="Times New Roman" pitchFamily="18" charset="0"/>
                      </a:endParaRPr>
                    </a:p>
                  </a:txBody>
                  <a:tcPr marT="45726" marB="45726"/>
                </a:tc>
                <a:extLst>
                  <a:ext uri="{0D108BD9-81ED-4DB2-BD59-A6C34878D82A}">
                    <a16:rowId xmlns:a16="http://schemas.microsoft.com/office/drawing/2014/main" val="10006"/>
                  </a:ext>
                </a:extLst>
              </a:tr>
            </a:tbl>
          </a:graphicData>
        </a:graphic>
      </p:graphicFrame>
      <p:grpSp>
        <p:nvGrpSpPr>
          <p:cNvPr id="123933" name="Group 9"/>
          <p:cNvGrpSpPr>
            <a:grpSpLocks/>
          </p:cNvGrpSpPr>
          <p:nvPr/>
        </p:nvGrpSpPr>
        <p:grpSpPr bwMode="auto">
          <a:xfrm>
            <a:off x="1887538" y="4495800"/>
            <a:ext cx="398462" cy="2209800"/>
            <a:chOff x="1888134" y="4495800"/>
            <a:chExt cx="397866" cy="2209800"/>
          </a:xfrm>
        </p:grpSpPr>
        <p:cxnSp>
          <p:nvCxnSpPr>
            <p:cNvPr id="123971" name="Straight Arrow Connector 9"/>
            <p:cNvCxnSpPr>
              <a:cxnSpLocks noChangeShapeType="1"/>
            </p:cNvCxnSpPr>
            <p:nvPr/>
          </p:nvCxnSpPr>
          <p:spPr bwMode="auto">
            <a:xfrm flipV="1">
              <a:off x="2286000" y="4495800"/>
              <a:ext cx="0" cy="220980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3972" name="TextBox 10"/>
            <p:cNvSpPr txBox="1">
              <a:spLocks noChangeArrowheads="1"/>
            </p:cNvSpPr>
            <p:nvPr/>
          </p:nvSpPr>
          <p:spPr bwMode="auto">
            <a:xfrm>
              <a:off x="1888134" y="5314890"/>
              <a:ext cx="3978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rPr>
                <a:t>n</a:t>
              </a:r>
            </a:p>
          </p:txBody>
        </p:sp>
      </p:grpSp>
      <p:grpSp>
        <p:nvGrpSpPr>
          <p:cNvPr id="123934" name="Group 23"/>
          <p:cNvGrpSpPr>
            <a:grpSpLocks/>
          </p:cNvGrpSpPr>
          <p:nvPr/>
        </p:nvGrpSpPr>
        <p:grpSpPr bwMode="auto">
          <a:xfrm>
            <a:off x="2286000" y="6534150"/>
            <a:ext cx="1066800" cy="400050"/>
            <a:chOff x="2286000" y="6534090"/>
            <a:chExt cx="1066800" cy="400110"/>
          </a:xfrm>
        </p:grpSpPr>
        <p:cxnSp>
          <p:nvCxnSpPr>
            <p:cNvPr id="123969" name="Straight Arrow Connector 17"/>
            <p:cNvCxnSpPr>
              <a:cxnSpLocks noChangeShapeType="1"/>
            </p:cNvCxnSpPr>
            <p:nvPr/>
          </p:nvCxnSpPr>
          <p:spPr bwMode="auto">
            <a:xfrm>
              <a:off x="2590800" y="6790426"/>
              <a:ext cx="762000" cy="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3970" name="TextBox 18"/>
            <p:cNvSpPr txBox="1">
              <a:spLocks noChangeArrowheads="1"/>
            </p:cNvSpPr>
            <p:nvPr/>
          </p:nvSpPr>
          <p:spPr bwMode="auto">
            <a:xfrm>
              <a:off x="2286000" y="6534090"/>
              <a:ext cx="312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n</a:t>
              </a:r>
              <a:endPar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endParaRPr>
            </a:p>
          </p:txBody>
        </p:sp>
      </p:grpSp>
      <p:sp>
        <p:nvSpPr>
          <p:cNvPr id="21" name="Oval 20"/>
          <p:cNvSpPr>
            <a:spLocks noChangeArrowheads="1"/>
          </p:cNvSpPr>
          <p:nvPr/>
        </p:nvSpPr>
        <p:spPr bwMode="auto">
          <a:xfrm>
            <a:off x="2505075" y="4897438"/>
            <a:ext cx="900113" cy="360362"/>
          </a:xfrm>
          <a:prstGeom prst="ellipse">
            <a:avLst/>
          </a:pr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42" name="Text Box 40"/>
          <p:cNvSpPr txBox="1">
            <a:spLocks noChangeArrowheads="1"/>
          </p:cNvSpPr>
          <p:nvPr/>
        </p:nvSpPr>
        <p:spPr bwMode="auto">
          <a:xfrm>
            <a:off x="-23813" y="2501900"/>
            <a:ext cx="2273301"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a:t>
            </a:r>
            <a:r>
              <a:rPr kumimoji="0" lang="en-CA" altLang="en-US" sz="2800" b="0" i="0" u="none" strike="noStrike" kern="1200" cap="none" spc="0" normalizeH="0" baseline="0" noProof="0">
                <a:ln>
                  <a:noFill/>
                </a:ln>
                <a:solidFill>
                  <a:srgbClr val="FFC000"/>
                </a:solidFill>
                <a:effectLst/>
                <a:uLnTx/>
                <a:uFillTx/>
                <a:latin typeface="Times New Roman" pitchFamily="18" charset="0"/>
                <a:ea typeface="+mn-ea"/>
                <a:cs typeface="Times New Roman" pitchFamily="18" charset="0"/>
              </a:rPr>
              <a:t>000001</a:t>
            </a:r>
            <a:endPar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grpSp>
        <p:nvGrpSpPr>
          <p:cNvPr id="4" name="Group 49"/>
          <p:cNvGrpSpPr>
            <a:grpSpLocks/>
          </p:cNvGrpSpPr>
          <p:nvPr/>
        </p:nvGrpSpPr>
        <p:grpSpPr bwMode="auto">
          <a:xfrm>
            <a:off x="-220663" y="531813"/>
            <a:ext cx="2982913" cy="2006600"/>
            <a:chOff x="-139" y="1314"/>
            <a:chExt cx="1879" cy="1264"/>
          </a:xfrm>
        </p:grpSpPr>
        <p:sp>
          <p:nvSpPr>
            <p:cNvPr id="123961" name="Text Box 5"/>
            <p:cNvSpPr txBox="1">
              <a:spLocks noChangeArrowheads="1"/>
            </p:cNvSpPr>
            <p:nvPr/>
          </p:nvSpPr>
          <p:spPr bwMode="auto">
            <a:xfrm>
              <a:off x="-139" y="1314"/>
              <a:ext cx="1879"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62" name="AutoShape 9"/>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63" name="Line 42"/>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4" name="Line 43"/>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5" name="Line 44"/>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6" name="Line 45"/>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7" name="Line 46"/>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8" name="Line 47"/>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5" name="Group 50"/>
          <p:cNvGrpSpPr>
            <a:grpSpLocks/>
          </p:cNvGrpSpPr>
          <p:nvPr/>
        </p:nvGrpSpPr>
        <p:grpSpPr bwMode="auto">
          <a:xfrm>
            <a:off x="2209800" y="530225"/>
            <a:ext cx="3832225" cy="2006600"/>
            <a:chOff x="-406" y="1314"/>
            <a:chExt cx="2414" cy="1264"/>
          </a:xfrm>
        </p:grpSpPr>
        <p:sp>
          <p:nvSpPr>
            <p:cNvPr id="123953" name="Text Box 51"/>
            <p:cNvSpPr txBox="1">
              <a:spLocks noChangeArrowheads="1"/>
            </p:cNvSpPr>
            <p:nvPr/>
          </p:nvSpPr>
          <p:spPr bwMode="auto">
            <a:xfrm>
              <a:off x="-406" y="1314"/>
              <a:ext cx="2414"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4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54" name="AutoShape 5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55" name="Line 5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6" name="Line 5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7" name="Line 5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8" name="Line 5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9" name="Line 5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0" name="Line 5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61" name="Text Box 59"/>
          <p:cNvSpPr txBox="1">
            <a:spLocks noChangeArrowheads="1"/>
          </p:cNvSpPr>
          <p:nvPr/>
        </p:nvSpPr>
        <p:spPr bwMode="auto">
          <a:xfrm>
            <a:off x="2890838" y="2501900"/>
            <a:ext cx="22733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a:t>
            </a:r>
            <a:r>
              <a:rPr kumimoji="0" lang="en-CA" altLang="en-US" sz="2800" b="0" i="0" u="none" strike="noStrike" kern="1200" cap="none" spc="0" normalizeH="0" baseline="0" noProof="0">
                <a:ln>
                  <a:noFill/>
                </a:ln>
                <a:solidFill>
                  <a:srgbClr val="FFC000"/>
                </a:solidFill>
                <a:effectLst/>
                <a:uLnTx/>
                <a:uFillTx/>
                <a:latin typeface="Times New Roman" pitchFamily="18" charset="0"/>
                <a:ea typeface="+mn-ea"/>
                <a:cs typeface="Times New Roman" pitchFamily="18" charset="0"/>
              </a:rPr>
              <a:t>000100</a:t>
            </a:r>
            <a:endPar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grpSp>
        <p:nvGrpSpPr>
          <p:cNvPr id="7" name="Group 60"/>
          <p:cNvGrpSpPr>
            <a:grpSpLocks/>
          </p:cNvGrpSpPr>
          <p:nvPr/>
        </p:nvGrpSpPr>
        <p:grpSpPr bwMode="auto">
          <a:xfrm>
            <a:off x="6078538" y="531813"/>
            <a:ext cx="2935287" cy="2005012"/>
            <a:chOff x="-124" y="1315"/>
            <a:chExt cx="1849" cy="1263"/>
          </a:xfrm>
        </p:grpSpPr>
        <p:sp>
          <p:nvSpPr>
            <p:cNvPr id="123945" name="Text Box 61"/>
            <p:cNvSpPr txBox="1">
              <a:spLocks noChangeArrowheads="1"/>
            </p:cNvSpPr>
            <p:nvPr/>
          </p:nvSpPr>
          <p:spPr bwMode="auto">
            <a:xfrm>
              <a:off x="-124" y="1315"/>
              <a:ext cx="1849"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46" name="AutoShape 6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47" name="Line 6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48" name="Line 6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49" name="Line 6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0" name="Line 6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1" name="Line 6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2" name="Line 6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71" name="Text Box 70"/>
          <p:cNvSpPr txBox="1">
            <a:spLocks noChangeArrowheads="1"/>
          </p:cNvSpPr>
          <p:nvPr/>
        </p:nvSpPr>
        <p:spPr bwMode="auto">
          <a:xfrm>
            <a:off x="6594475" y="2501900"/>
            <a:ext cx="2073275"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110..0</a:t>
            </a:r>
          </a:p>
        </p:txBody>
      </p:sp>
      <p:sp>
        <p:nvSpPr>
          <p:cNvPr id="72" name="Rectangle 82"/>
          <p:cNvSpPr>
            <a:spLocks noChangeArrowheads="1"/>
          </p:cNvSpPr>
          <p:nvPr/>
        </p:nvSpPr>
        <p:spPr bwMode="auto">
          <a:xfrm>
            <a:off x="5089525" y="1517650"/>
            <a:ext cx="1006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6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74" name="Oval 73"/>
          <p:cNvSpPr>
            <a:spLocks noChangeArrowheads="1"/>
          </p:cNvSpPr>
          <p:nvPr/>
        </p:nvSpPr>
        <p:spPr bwMode="auto">
          <a:xfrm>
            <a:off x="2514600" y="5978525"/>
            <a:ext cx="900113" cy="360363"/>
          </a:xfrm>
          <a:prstGeom prst="ellipse">
            <a:avLst/>
          </a:pr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75" name="Rectangle 81"/>
          <p:cNvSpPr>
            <a:spLocks noChangeArrowheads="1"/>
          </p:cNvSpPr>
          <p:nvPr/>
        </p:nvSpPr>
        <p:spPr bwMode="auto">
          <a:xfrm>
            <a:off x="4824413" y="4495800"/>
            <a:ext cx="35147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Repeat this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for every value of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for which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f(X)=1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45" name="Rectangle 2">
            <a:extLst>
              <a:ext uri="{FF2B5EF4-FFF2-40B4-BE49-F238E27FC236}">
                <a16:creationId xmlns:a16="http://schemas.microsoft.com/office/drawing/2014/main" id="{16BD156B-CEFD-4E05-91AA-3FD5677488C7}"/>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3714518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500" fill="hold"/>
                                        <p:tgtEl>
                                          <p:spTgt spid="42"/>
                                        </p:tgtEl>
                                        <p:attrNameLst>
                                          <p:attrName>ppt_x</p:attrName>
                                        </p:attrNameLst>
                                      </p:cBhvr>
                                      <p:tavLst>
                                        <p:tav tm="0">
                                          <p:val>
                                            <p:strVal val="#ppt_x"/>
                                          </p:val>
                                        </p:tav>
                                        <p:tav tm="100000">
                                          <p:val>
                                            <p:strVal val="#ppt_x"/>
                                          </p:val>
                                        </p:tav>
                                      </p:tavLst>
                                    </p:anim>
                                    <p:anim calcmode="lin" valueType="num">
                                      <p:cBhvr additive="base">
                                        <p:cTn id="20"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74"/>
                                        </p:tgtEl>
                                        <p:attrNameLst>
                                          <p:attrName>style.visibility</p:attrName>
                                        </p:attrNameLst>
                                      </p:cBhvr>
                                      <p:to>
                                        <p:strVal val="visible"/>
                                      </p:to>
                                    </p:set>
                                    <p:anim calcmode="lin" valueType="num">
                                      <p:cBhvr additive="base">
                                        <p:cTn id="25" dur="500" fill="hold"/>
                                        <p:tgtEl>
                                          <p:spTgt spid="74"/>
                                        </p:tgtEl>
                                        <p:attrNameLst>
                                          <p:attrName>ppt_x</p:attrName>
                                        </p:attrNameLst>
                                      </p:cBhvr>
                                      <p:tavLst>
                                        <p:tav tm="0">
                                          <p:val>
                                            <p:strVal val="#ppt_x"/>
                                          </p:val>
                                        </p:tav>
                                        <p:tav tm="100000">
                                          <p:val>
                                            <p:strVal val="#ppt_x"/>
                                          </p:val>
                                        </p:tav>
                                      </p:tavLst>
                                    </p:anim>
                                    <p:anim calcmode="lin" valueType="num">
                                      <p:cBhvr additive="base">
                                        <p:cTn id="26" dur="500" fill="hold"/>
                                        <p:tgtEl>
                                          <p:spTgt spid="74"/>
                                        </p:tgtEl>
                                        <p:attrNameLst>
                                          <p:attrName>ppt_y</p:attrName>
                                        </p:attrNameLst>
                                      </p:cBhvr>
                                      <p:tavLst>
                                        <p:tav tm="0">
                                          <p:val>
                                            <p:strVal val="1+#ppt_h/2"/>
                                          </p:val>
                                        </p:tav>
                                        <p:tav tm="100000">
                                          <p:val>
                                            <p:strVal val="#ppt_y"/>
                                          </p:val>
                                        </p:tav>
                                      </p:tavLst>
                                    </p:anim>
                                  </p:childTnLst>
                                </p:cTn>
                              </p:par>
                              <p:par>
                                <p:cTn id="27" presetID="1" presetClass="exit" presetSubtype="0" fill="hold" grpId="1" nodeType="with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fill="hold"/>
                                        <p:tgtEl>
                                          <p:spTgt spid="5"/>
                                        </p:tgtEl>
                                        <p:attrNameLst>
                                          <p:attrName>ppt_x</p:attrName>
                                        </p:attrNameLst>
                                      </p:cBhvr>
                                      <p:tavLst>
                                        <p:tav tm="0">
                                          <p:val>
                                            <p:strVal val="#ppt_x"/>
                                          </p:val>
                                        </p:tav>
                                        <p:tav tm="100000">
                                          <p:val>
                                            <p:strVal val="#ppt_x"/>
                                          </p:val>
                                        </p:tav>
                                      </p:tavLst>
                                    </p:anim>
                                    <p:anim calcmode="lin" valueType="num">
                                      <p:cBhvr additive="base">
                                        <p:cTn id="3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ppt_x"/>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75"/>
                                        </p:tgtEl>
                                        <p:attrNameLst>
                                          <p:attrName>style.visibility</p:attrName>
                                        </p:attrNameLst>
                                      </p:cBhvr>
                                      <p:to>
                                        <p:strVal val="visible"/>
                                      </p:to>
                                    </p:set>
                                    <p:anim calcmode="lin" valueType="num">
                                      <p:cBhvr additive="base">
                                        <p:cTn id="45" dur="500" fill="hold"/>
                                        <p:tgtEl>
                                          <p:spTgt spid="75"/>
                                        </p:tgtEl>
                                        <p:attrNameLst>
                                          <p:attrName>ppt_x</p:attrName>
                                        </p:attrNameLst>
                                      </p:cBhvr>
                                      <p:tavLst>
                                        <p:tav tm="0">
                                          <p:val>
                                            <p:strVal val="#ppt_x"/>
                                          </p:val>
                                        </p:tav>
                                        <p:tav tm="100000">
                                          <p:val>
                                            <p:strVal val="#ppt_x"/>
                                          </p:val>
                                        </p:tav>
                                      </p:tavLst>
                                    </p:anim>
                                    <p:anim calcmode="lin" valueType="num">
                                      <p:cBhvr additive="base">
                                        <p:cTn id="46" dur="500" fill="hold"/>
                                        <p:tgtEl>
                                          <p:spTgt spid="75"/>
                                        </p:tgtEl>
                                        <p:attrNameLst>
                                          <p:attrName>ppt_y</p:attrName>
                                        </p:attrNameLst>
                                      </p:cBhvr>
                                      <p:tavLst>
                                        <p:tav tm="0">
                                          <p:val>
                                            <p:strVal val="1+#ppt_h/2"/>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74"/>
                                        </p:tgtEl>
                                        <p:attrNameLst>
                                          <p:attrName>style.visibility</p:attrName>
                                        </p:attrNameLst>
                                      </p:cBhvr>
                                      <p:to>
                                        <p:strVal val="hidden"/>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4"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ppt_x"/>
                                          </p:val>
                                        </p:tav>
                                        <p:tav tm="100000">
                                          <p:val>
                                            <p:strVal val="#ppt_x"/>
                                          </p:val>
                                        </p:tav>
                                      </p:tavLst>
                                    </p:anim>
                                    <p:anim calcmode="lin" valueType="num">
                                      <p:cBhvr additive="base">
                                        <p:cTn id="54" dur="500" fill="hold"/>
                                        <p:tgtEl>
                                          <p:spTgt spid="7"/>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72"/>
                                        </p:tgtEl>
                                        <p:attrNameLst>
                                          <p:attrName>style.visibility</p:attrName>
                                        </p:attrNameLst>
                                      </p:cBhvr>
                                      <p:to>
                                        <p:strVal val="visible"/>
                                      </p:to>
                                    </p:set>
                                    <p:anim calcmode="lin" valueType="num">
                                      <p:cBhvr additive="base">
                                        <p:cTn id="57" dur="500" fill="hold"/>
                                        <p:tgtEl>
                                          <p:spTgt spid="72"/>
                                        </p:tgtEl>
                                        <p:attrNameLst>
                                          <p:attrName>ppt_x</p:attrName>
                                        </p:attrNameLst>
                                      </p:cBhvr>
                                      <p:tavLst>
                                        <p:tav tm="0">
                                          <p:val>
                                            <p:strVal val="#ppt_x"/>
                                          </p:val>
                                        </p:tav>
                                        <p:tav tm="100000">
                                          <p:val>
                                            <p:strVal val="#ppt_x"/>
                                          </p:val>
                                        </p:tav>
                                      </p:tavLst>
                                    </p:anim>
                                    <p:anim calcmode="lin" valueType="num">
                                      <p:cBhvr additive="base">
                                        <p:cTn id="58" dur="500" fill="hold"/>
                                        <p:tgtEl>
                                          <p:spTgt spid="7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additive="base">
                                        <p:cTn id="61" dur="500" fill="hold"/>
                                        <p:tgtEl>
                                          <p:spTgt spid="71"/>
                                        </p:tgtEl>
                                        <p:attrNameLst>
                                          <p:attrName>ppt_x</p:attrName>
                                        </p:attrNameLst>
                                      </p:cBhvr>
                                      <p:tavLst>
                                        <p:tav tm="0">
                                          <p:val>
                                            <p:strVal val="#ppt_x"/>
                                          </p:val>
                                        </p:tav>
                                        <p:tav tm="100000">
                                          <p:val>
                                            <p:strVal val="#ppt_x"/>
                                          </p:val>
                                        </p:tav>
                                      </p:tavLst>
                                    </p:anim>
                                    <p:anim calcmode="lin" valueType="num">
                                      <p:cBhvr additive="base">
                                        <p:cTn id="62"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P spid="42" grpId="0"/>
      <p:bldP spid="61" grpId="0"/>
      <p:bldP spid="71" grpId="0"/>
      <p:bldP spid="72" grpId="0"/>
      <p:bldP spid="74" grpId="0" animBg="1"/>
      <p:bldP spid="74" grpId="1" animBg="1"/>
      <p:bldP spid="75"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30" name="Group 29">
            <a:extLst>
              <a:ext uri="{FF2B5EF4-FFF2-40B4-BE49-F238E27FC236}">
                <a16:creationId xmlns:a16="http://schemas.microsoft.com/office/drawing/2014/main" id="{EBFEBEC7-4EB9-4718-8ECB-3DFA4A742BD1}"/>
              </a:ext>
            </a:extLst>
          </p:cNvPr>
          <p:cNvGrpSpPr/>
          <p:nvPr/>
        </p:nvGrpSpPr>
        <p:grpSpPr>
          <a:xfrm>
            <a:off x="2511393" y="1511300"/>
            <a:ext cx="332144" cy="1416110"/>
            <a:chOff x="2511393" y="1511300"/>
            <a:chExt cx="332144" cy="1416110"/>
          </a:xfrm>
        </p:grpSpPr>
        <p:sp>
          <p:nvSpPr>
            <p:cNvPr id="33" name="Rectangle 32">
              <a:extLst>
                <a:ext uri="{FF2B5EF4-FFF2-40B4-BE49-F238E27FC236}">
                  <a16:creationId xmlns:a16="http://schemas.microsoft.com/office/drawing/2014/main" id="{3454E6DC-B201-40E7-B38E-2134B17862D5}"/>
                </a:ext>
              </a:extLst>
            </p:cNvPr>
            <p:cNvSpPr/>
            <p:nvPr/>
          </p:nvSpPr>
          <p:spPr>
            <a:xfrm>
              <a:off x="2517807" y="2190690"/>
              <a:ext cx="32573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nvGrpSpPr>
            <p:cNvPr id="34" name="Group 33">
              <a:extLst>
                <a:ext uri="{FF2B5EF4-FFF2-40B4-BE49-F238E27FC236}">
                  <a16:creationId xmlns:a16="http://schemas.microsoft.com/office/drawing/2014/main" id="{29B01E6C-BDAD-46A5-8064-0AAC83F7BF4E}"/>
                </a:ext>
              </a:extLst>
            </p:cNvPr>
            <p:cNvGrpSpPr/>
            <p:nvPr/>
          </p:nvGrpSpPr>
          <p:grpSpPr>
            <a:xfrm>
              <a:off x="2511393" y="1511300"/>
              <a:ext cx="332144" cy="1416110"/>
              <a:chOff x="2511393" y="1511300"/>
              <a:chExt cx="332144" cy="1416110"/>
            </a:xfrm>
          </p:grpSpPr>
          <p:sp>
            <p:nvSpPr>
              <p:cNvPr id="35" name="Rectangle 34">
                <a:extLst>
                  <a:ext uri="{FF2B5EF4-FFF2-40B4-BE49-F238E27FC236}">
                    <a16:creationId xmlns:a16="http://schemas.microsoft.com/office/drawing/2014/main" id="{FD1924AA-1A91-4284-AF3A-750D385A3756}"/>
                  </a:ext>
                </a:extLst>
              </p:cNvPr>
              <p:cNvSpPr/>
              <p:nvPr/>
            </p:nvSpPr>
            <p:spPr>
              <a:xfrm>
                <a:off x="2514600" y="1860490"/>
                <a:ext cx="32573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sp>
            <p:nvSpPr>
              <p:cNvPr id="36" name="Rectangle 35">
                <a:extLst>
                  <a:ext uri="{FF2B5EF4-FFF2-40B4-BE49-F238E27FC236}">
                    <a16:creationId xmlns:a16="http://schemas.microsoft.com/office/drawing/2014/main" id="{631B986A-E655-49C6-BF25-46FE55C9C77E}"/>
                  </a:ext>
                </a:extLst>
              </p:cNvPr>
              <p:cNvSpPr/>
              <p:nvPr/>
            </p:nvSpPr>
            <p:spPr>
              <a:xfrm>
                <a:off x="2511393" y="1511300"/>
                <a:ext cx="328937"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37" name="Rectangle 36">
                <a:extLst>
                  <a:ext uri="{FF2B5EF4-FFF2-40B4-BE49-F238E27FC236}">
                    <a16:creationId xmlns:a16="http://schemas.microsoft.com/office/drawing/2014/main" id="{CDD70034-3B2E-458C-A0EC-398E9EFFB513}"/>
                  </a:ext>
                </a:extLst>
              </p:cNvPr>
              <p:cNvSpPr/>
              <p:nvPr/>
            </p:nvSpPr>
            <p:spPr>
              <a:xfrm>
                <a:off x="2514600" y="2527300"/>
                <a:ext cx="328937"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grpSp>
      </p:grpSp>
      <p:grpSp>
        <p:nvGrpSpPr>
          <p:cNvPr id="38" name="Group 37">
            <a:extLst>
              <a:ext uri="{FF2B5EF4-FFF2-40B4-BE49-F238E27FC236}">
                <a16:creationId xmlns:a16="http://schemas.microsoft.com/office/drawing/2014/main" id="{81B08909-0A64-46BF-B9EE-4D3816FB191C}"/>
              </a:ext>
            </a:extLst>
          </p:cNvPr>
          <p:cNvGrpSpPr/>
          <p:nvPr/>
        </p:nvGrpSpPr>
        <p:grpSpPr>
          <a:xfrm>
            <a:off x="2921124" y="1524000"/>
            <a:ext cx="316113" cy="1416110"/>
            <a:chOff x="2527424" y="1511300"/>
            <a:chExt cx="316113" cy="1416110"/>
          </a:xfrm>
        </p:grpSpPr>
        <p:sp>
          <p:nvSpPr>
            <p:cNvPr id="39" name="Rectangle 38">
              <a:extLst>
                <a:ext uri="{FF2B5EF4-FFF2-40B4-BE49-F238E27FC236}">
                  <a16:creationId xmlns:a16="http://schemas.microsoft.com/office/drawing/2014/main" id="{8C9C4A5A-3917-4CC2-A8B4-934C46F00BE9}"/>
                </a:ext>
              </a:extLst>
            </p:cNvPr>
            <p:cNvSpPr/>
            <p:nvPr/>
          </p:nvSpPr>
          <p:spPr>
            <a:xfrm>
              <a:off x="2530631" y="2190690"/>
              <a:ext cx="312906"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1</a:t>
              </a:r>
              <a:endParaRPr lang="en-US" sz="2000" dirty="0">
                <a:solidFill>
                  <a:srgbClr val="66FF66"/>
                </a:solidFill>
              </a:endParaRPr>
            </a:p>
          </p:txBody>
        </p:sp>
        <p:grpSp>
          <p:nvGrpSpPr>
            <p:cNvPr id="41" name="Group 40">
              <a:extLst>
                <a:ext uri="{FF2B5EF4-FFF2-40B4-BE49-F238E27FC236}">
                  <a16:creationId xmlns:a16="http://schemas.microsoft.com/office/drawing/2014/main" id="{4C2615D4-077E-4645-91B1-0D6498848F60}"/>
                </a:ext>
              </a:extLst>
            </p:cNvPr>
            <p:cNvGrpSpPr/>
            <p:nvPr/>
          </p:nvGrpSpPr>
          <p:grpSpPr>
            <a:xfrm>
              <a:off x="2527424" y="1511300"/>
              <a:ext cx="316113" cy="1416110"/>
              <a:chOff x="2527424" y="1511300"/>
              <a:chExt cx="316113" cy="1416110"/>
            </a:xfrm>
          </p:grpSpPr>
          <p:sp>
            <p:nvSpPr>
              <p:cNvPr id="42" name="Rectangle 41">
                <a:extLst>
                  <a:ext uri="{FF2B5EF4-FFF2-40B4-BE49-F238E27FC236}">
                    <a16:creationId xmlns:a16="http://schemas.microsoft.com/office/drawing/2014/main" id="{0EA06381-82E0-4187-ABED-1CB97CDCF380}"/>
                  </a:ext>
                </a:extLst>
              </p:cNvPr>
              <p:cNvSpPr/>
              <p:nvPr/>
            </p:nvSpPr>
            <p:spPr>
              <a:xfrm>
                <a:off x="2527424" y="1860490"/>
                <a:ext cx="312906"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1</a:t>
                </a:r>
                <a:endParaRPr lang="en-US" sz="2000" dirty="0">
                  <a:solidFill>
                    <a:srgbClr val="66FF66"/>
                  </a:solidFill>
                </a:endParaRPr>
              </a:p>
            </p:txBody>
          </p:sp>
          <p:sp>
            <p:nvSpPr>
              <p:cNvPr id="43" name="Rectangle 42">
                <a:extLst>
                  <a:ext uri="{FF2B5EF4-FFF2-40B4-BE49-F238E27FC236}">
                    <a16:creationId xmlns:a16="http://schemas.microsoft.com/office/drawing/2014/main" id="{49E4D2EB-06DD-4EC5-AC54-C172F61CDC6B}"/>
                  </a:ext>
                </a:extLst>
              </p:cNvPr>
              <p:cNvSpPr/>
              <p:nvPr/>
            </p:nvSpPr>
            <p:spPr>
              <a:xfrm>
                <a:off x="2527424" y="1511300"/>
                <a:ext cx="312906"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2</a:t>
                </a:r>
                <a:endParaRPr lang="en-US" sz="2000" dirty="0">
                  <a:solidFill>
                    <a:srgbClr val="FF0000"/>
                  </a:solidFill>
                </a:endParaRPr>
              </a:p>
            </p:txBody>
          </p:sp>
          <p:sp>
            <p:nvSpPr>
              <p:cNvPr id="44" name="Rectangle 43">
                <a:extLst>
                  <a:ext uri="{FF2B5EF4-FFF2-40B4-BE49-F238E27FC236}">
                    <a16:creationId xmlns:a16="http://schemas.microsoft.com/office/drawing/2014/main" id="{3304F436-7FB0-4289-9AEA-A29AC06428BB}"/>
                  </a:ext>
                </a:extLst>
              </p:cNvPr>
              <p:cNvSpPr/>
              <p:nvPr/>
            </p:nvSpPr>
            <p:spPr>
              <a:xfrm>
                <a:off x="2530631" y="2527300"/>
                <a:ext cx="312906"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0</a:t>
                </a:r>
                <a:endParaRPr lang="en-US" sz="2000" dirty="0">
                  <a:solidFill>
                    <a:srgbClr val="FF0000"/>
                  </a:solidFill>
                </a:endParaRPr>
              </a:p>
            </p:txBody>
          </p:sp>
        </p:grpSp>
      </p:gr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p:cNvSpPr/>
          <p:nvPr/>
        </p:nvSpPr>
        <p:spPr>
          <a:xfrm>
            <a:off x="6654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1" name="Rectangle 50"/>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430289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2" end="2"/>
                                            </p:txEl>
                                          </p:spTgt>
                                        </p:tgtEl>
                                        <p:attrNameLst>
                                          <p:attrName>style.visibility</p:attrName>
                                        </p:attrNameLst>
                                      </p:cBhvr>
                                      <p:to>
                                        <p:strVal val="visible"/>
                                      </p:to>
                                    </p:set>
                                    <p:anim calcmode="lin" valueType="num">
                                      <p:cBhvr additive="base">
                                        <p:cTn id="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3" end="3"/>
                                            </p:txEl>
                                          </p:spTgt>
                                        </p:tgtEl>
                                        <p:attrNameLst>
                                          <p:attrName>style.visibility</p:attrName>
                                        </p:attrNameLst>
                                      </p:cBhvr>
                                      <p:to>
                                        <p:strVal val="visible"/>
                                      </p:to>
                                    </p:set>
                                    <p:anim calcmode="lin" valueType="num">
                                      <p:cBhvr additive="base">
                                        <p:cTn id="17"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500" fill="hold"/>
                                        <p:tgtEl>
                                          <p:spTgt spid="38"/>
                                        </p:tgtEl>
                                        <p:attrNameLst>
                                          <p:attrName>ppt_x</p:attrName>
                                        </p:attrNameLst>
                                      </p:cBhvr>
                                      <p:tavLst>
                                        <p:tav tm="0">
                                          <p:val>
                                            <p:strVal val="0-#ppt_w/2"/>
                                          </p:val>
                                        </p:tav>
                                        <p:tav tm="100000">
                                          <p:val>
                                            <p:strVal val="#ppt_x"/>
                                          </p:val>
                                        </p:tav>
                                      </p:tavLst>
                                    </p:anim>
                                    <p:anim calcmode="lin" valueType="num">
                                      <p:cBhvr additive="base">
                                        <p:cTn id="22" dur="500" fill="hold"/>
                                        <p:tgtEl>
                                          <p:spTgt spid="38"/>
                                        </p:tgtEl>
                                        <p:attrNameLst>
                                          <p:attrName>ppt_y</p:attrName>
                                        </p:attrNameLst>
                                      </p:cBhvr>
                                      <p:tavLst>
                                        <p:tav tm="0">
                                          <p:val>
                                            <p:strVal val="#ppt_y"/>
                                          </p:val>
                                        </p:tav>
                                        <p:tav tm="100000">
                                          <p:val>
                                            <p:strVal val="#ppt_y"/>
                                          </p:val>
                                        </p:tav>
                                      </p:tavLst>
                                    </p:anim>
                                  </p:childTnLst>
                                </p:cTn>
                              </p:par>
                              <p:par>
                                <p:cTn id="23" presetID="1" presetClass="exit" presetSubtype="0" fill="hold" nodeType="withEffect">
                                  <p:stCondLst>
                                    <p:cond delay="0"/>
                                  </p:stCondLst>
                                  <p:childTnLst>
                                    <p:set>
                                      <p:cBhvr>
                                        <p:cTn id="24" dur="1" fill="hold">
                                          <p:stCondLst>
                                            <p:cond delay="0"/>
                                          </p:stCondLst>
                                        </p:cTn>
                                        <p:tgtEl>
                                          <p:spTgt spid="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31" name="Group 49"/>
          <p:cNvGrpSpPr>
            <a:grpSpLocks/>
          </p:cNvGrpSpPr>
          <p:nvPr/>
        </p:nvGrpSpPr>
        <p:grpSpPr bwMode="auto">
          <a:xfrm>
            <a:off x="-220663" y="508000"/>
            <a:ext cx="2982913" cy="2006600"/>
            <a:chOff x="-139" y="1314"/>
            <a:chExt cx="1879" cy="1264"/>
          </a:xfrm>
        </p:grpSpPr>
        <p:sp>
          <p:nvSpPr>
            <p:cNvPr id="124961" name="Text Box 5"/>
            <p:cNvSpPr txBox="1">
              <a:spLocks noChangeArrowheads="1"/>
            </p:cNvSpPr>
            <p:nvPr/>
          </p:nvSpPr>
          <p:spPr bwMode="auto">
            <a:xfrm>
              <a:off x="-139" y="1314"/>
              <a:ext cx="1879"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62" name="AutoShape 9"/>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63" name="Line 42"/>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4" name="Line 43"/>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5" name="Line 44"/>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6" name="Line 45"/>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7" name="Line 46"/>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8" name="Line 47"/>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124932" name="Group 50"/>
          <p:cNvGrpSpPr>
            <a:grpSpLocks/>
          </p:cNvGrpSpPr>
          <p:nvPr/>
        </p:nvGrpSpPr>
        <p:grpSpPr bwMode="auto">
          <a:xfrm>
            <a:off x="2209800" y="506412"/>
            <a:ext cx="3832225" cy="2006600"/>
            <a:chOff x="-406" y="1314"/>
            <a:chExt cx="2414" cy="1264"/>
          </a:xfrm>
        </p:grpSpPr>
        <p:sp>
          <p:nvSpPr>
            <p:cNvPr id="124953" name="Text Box 51"/>
            <p:cNvSpPr txBox="1">
              <a:spLocks noChangeArrowheads="1"/>
            </p:cNvSpPr>
            <p:nvPr/>
          </p:nvSpPr>
          <p:spPr bwMode="auto">
            <a:xfrm>
              <a:off x="-406" y="1314"/>
              <a:ext cx="2414"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4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54" name="AutoShape 5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55" name="Line 5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6" name="Line 5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7" name="Line 5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8" name="Line 5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9" name="Line 5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0" name="Line 5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124933" name="Group 60"/>
          <p:cNvGrpSpPr>
            <a:grpSpLocks/>
          </p:cNvGrpSpPr>
          <p:nvPr/>
        </p:nvGrpSpPr>
        <p:grpSpPr bwMode="auto">
          <a:xfrm>
            <a:off x="6078538" y="508000"/>
            <a:ext cx="2935287" cy="2005012"/>
            <a:chOff x="-124" y="1315"/>
            <a:chExt cx="1849" cy="1263"/>
          </a:xfrm>
        </p:grpSpPr>
        <p:sp>
          <p:nvSpPr>
            <p:cNvPr id="124945" name="Text Box 61"/>
            <p:cNvSpPr txBox="1">
              <a:spLocks noChangeArrowheads="1"/>
            </p:cNvSpPr>
            <p:nvPr/>
          </p:nvSpPr>
          <p:spPr bwMode="auto">
            <a:xfrm>
              <a:off x="-124" y="1315"/>
              <a:ext cx="1849"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46" name="AutoShape 6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47" name="Line 6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8" name="Line 6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9" name="Line 6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0" name="Line 6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1" name="Line 6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2" name="Line 6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72" name="Rectangle 82"/>
          <p:cNvSpPr>
            <a:spLocks noChangeArrowheads="1"/>
          </p:cNvSpPr>
          <p:nvPr/>
        </p:nvSpPr>
        <p:spPr bwMode="auto">
          <a:xfrm>
            <a:off x="5089525" y="1493837"/>
            <a:ext cx="1006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6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44" name="Rectangle 34"/>
          <p:cNvSpPr>
            <a:spLocks noChangeArrowheads="1"/>
          </p:cNvSpPr>
          <p:nvPr/>
        </p:nvSpPr>
        <p:spPr bwMode="auto">
          <a:xfrm>
            <a:off x="2960688" y="4738687"/>
            <a:ext cx="351631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 iff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f(X)=1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grpSp>
        <p:nvGrpSpPr>
          <p:cNvPr id="5" name="Group 46"/>
          <p:cNvGrpSpPr>
            <a:grpSpLocks/>
          </p:cNvGrpSpPr>
          <p:nvPr/>
        </p:nvGrpSpPr>
        <p:grpSpPr bwMode="auto">
          <a:xfrm>
            <a:off x="1143000" y="2513012"/>
            <a:ext cx="6275388" cy="2073275"/>
            <a:chOff x="720" y="2390"/>
            <a:chExt cx="3953" cy="1306"/>
          </a:xfrm>
        </p:grpSpPr>
        <p:sp>
          <p:nvSpPr>
            <p:cNvPr id="124937" name="AutoShape 43"/>
            <p:cNvSpPr>
              <a:spLocks noChangeArrowheads="1"/>
            </p:cNvSpPr>
            <p:nvPr/>
          </p:nvSpPr>
          <p:spPr bwMode="auto">
            <a:xfrm rot="5400000" flipV="1">
              <a:off x="2466" y="2941"/>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grpSp>
          <p:nvGrpSpPr>
            <p:cNvPr id="124938" name="Group 45"/>
            <p:cNvGrpSpPr>
              <a:grpSpLocks/>
            </p:cNvGrpSpPr>
            <p:nvPr/>
          </p:nvGrpSpPr>
          <p:grpSpPr bwMode="auto">
            <a:xfrm>
              <a:off x="720" y="2390"/>
              <a:ext cx="3953" cy="1306"/>
              <a:chOff x="720" y="2390"/>
              <a:chExt cx="3953" cy="1306"/>
            </a:xfrm>
          </p:grpSpPr>
          <p:sp>
            <p:nvSpPr>
              <p:cNvPr id="124939" name="Line 10"/>
              <p:cNvSpPr>
                <a:spLocks noChangeShapeType="1"/>
              </p:cNvSpPr>
              <p:nvPr/>
            </p:nvSpPr>
            <p:spPr bwMode="auto">
              <a:xfrm flipH="1" flipV="1">
                <a:off x="720" y="2400"/>
                <a:ext cx="1968" cy="49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4940" name="AutoShape 39"/>
              <p:cNvCxnSpPr>
                <a:cxnSpLocks noChangeShapeType="1"/>
              </p:cNvCxnSpPr>
              <p:nvPr/>
            </p:nvCxnSpPr>
            <p:spPr bwMode="auto">
              <a:xfrm>
                <a:off x="2786" y="3550"/>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4941" name="Line 40"/>
              <p:cNvSpPr>
                <a:spLocks noChangeShapeType="1"/>
              </p:cNvSpPr>
              <p:nvPr/>
            </p:nvSpPr>
            <p:spPr bwMode="auto">
              <a:xfrm flipH="1" flipV="1">
                <a:off x="720" y="2400"/>
                <a:ext cx="1968" cy="49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2" name="Line 41"/>
              <p:cNvSpPr>
                <a:spLocks noChangeShapeType="1"/>
              </p:cNvSpPr>
              <p:nvPr/>
            </p:nvSpPr>
            <p:spPr bwMode="auto">
              <a:xfrm flipH="1" flipV="1">
                <a:off x="2518" y="2391"/>
                <a:ext cx="170" cy="50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3" name="Line 42"/>
              <p:cNvSpPr>
                <a:spLocks noChangeShapeType="1"/>
              </p:cNvSpPr>
              <p:nvPr/>
            </p:nvSpPr>
            <p:spPr bwMode="auto">
              <a:xfrm flipV="1">
                <a:off x="2976" y="2390"/>
                <a:ext cx="1697" cy="50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4944" name="AutoShape 44"/>
              <p:cNvCxnSpPr>
                <a:cxnSpLocks noChangeShapeType="1"/>
                <a:stCxn id="124937" idx="3"/>
              </p:cNvCxnSpPr>
              <p:nvPr/>
            </p:nvCxnSpPr>
            <p:spPr bwMode="auto">
              <a:xfrm>
                <a:off x="2786" y="3550"/>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grpSp>
      </p:grpSp>
      <p:sp>
        <p:nvSpPr>
          <p:cNvPr id="42" name="Rectangle 2">
            <a:extLst>
              <a:ext uri="{FF2B5EF4-FFF2-40B4-BE49-F238E27FC236}">
                <a16:creationId xmlns:a16="http://schemas.microsoft.com/office/drawing/2014/main" id="{FDEDA385-F9F9-49A5-9FAA-E10B3685C8A9}"/>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5238104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ppt_x"/>
                                          </p:val>
                                        </p:tav>
                                        <p:tav tm="100000">
                                          <p:val>
                                            <p:strVal val="#ppt_x"/>
                                          </p:val>
                                        </p:tav>
                                      </p:tavLst>
                                    </p:anim>
                                    <p:anim calcmode="lin" valueType="num">
                                      <p:cBhvr additive="base">
                                        <p:cTn id="12" dur="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ppt_x"/>
                                          </p:val>
                                        </p:tav>
                                        <p:tav tm="100000">
                                          <p:val>
                                            <p:strVal val="#ppt_x"/>
                                          </p:val>
                                        </p:tav>
                                      </p:tavLst>
                                    </p:anim>
                                    <p:anim calcmode="lin" valueType="num">
                                      <p:cBhvr additive="base">
                                        <p:cTn id="1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44"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448" name="Rectangle 80"/>
          <p:cNvSpPr>
            <a:spLocks noChangeArrowheads="1"/>
          </p:cNvSpPr>
          <p:nvPr/>
        </p:nvSpPr>
        <p:spPr bwMode="auto">
          <a:xfrm>
            <a:off x="4597400" y="118170"/>
            <a:ext cx="5080000" cy="3046988"/>
          </a:xfrm>
          <a:prstGeom prst="rect">
            <a:avLst/>
          </a:prstGeom>
          <a:noFill/>
          <a:ln w="38100" cap="sq">
            <a:noFill/>
            <a:miter lim="800000"/>
            <a:headEnd/>
            <a:tailEnd/>
          </a:ln>
          <a:effectLst/>
        </p:spPr>
        <p:txBody>
          <a:bodyPr wrap="squar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Turing machine is the formal definition of computable.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(See EECS2001)</a:t>
            </a: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If a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Arial" charset="0"/>
              </a:rPr>
              <a:t>TM</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can compute</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something in time </a:t>
            </a:r>
            <a:r>
              <a:rPr kumimoji="0" 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circuit can with </a:t>
            </a:r>
            <a:b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a:t>
            </a:r>
            <a:r>
              <a:rPr kumimoji="0" lang="en-US" altLang="en-US" sz="2400" b="0" i="1" u="none" strike="noStrike" kern="1200" cap="none" spc="0" normalizeH="0" baseline="30000" noProof="0" dirty="0">
                <a:ln>
                  <a:noFill/>
                </a:ln>
                <a:solidFill>
                  <a:srgbClr val="FFC000"/>
                </a:solidFill>
                <a:effectLst/>
                <a:uLnTx/>
                <a:uFillTx/>
                <a:latin typeface="Times New Roman" pitchFamily="18" charset="0"/>
                <a:ea typeface="+mn-ea"/>
                <a:cs typeface="Arial" charset="0"/>
              </a:rPr>
              <a:t>2</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size and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depth.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grpSp>
        <p:nvGrpSpPr>
          <p:cNvPr id="12" name="Group 11"/>
          <p:cNvGrpSpPr/>
          <p:nvPr/>
        </p:nvGrpSpPr>
        <p:grpSpPr>
          <a:xfrm>
            <a:off x="76200" y="914400"/>
            <a:ext cx="4176452" cy="1810871"/>
            <a:chOff x="76200" y="-76200"/>
            <a:chExt cx="4176452" cy="1810871"/>
          </a:xfrm>
        </p:grpSpPr>
        <p:pic>
          <p:nvPicPr>
            <p:cNvPr id="84" name="Picture 5" descr="animated-addo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84145" y="-76200"/>
              <a:ext cx="2668507" cy="1779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4" descr="Alan_Turi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0" y="-76200"/>
              <a:ext cx="1507629" cy="1810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9" name="Group 88"/>
          <p:cNvGrpSpPr/>
          <p:nvPr/>
        </p:nvGrpSpPr>
        <p:grpSpPr>
          <a:xfrm>
            <a:off x="-58738" y="3538538"/>
            <a:ext cx="9507538" cy="2555874"/>
            <a:chOff x="-58738" y="2473325"/>
            <a:chExt cx="9507538" cy="2555874"/>
          </a:xfrm>
        </p:grpSpPr>
        <p:sp>
          <p:nvSpPr>
            <p:cNvPr id="90" name="AutoShape 21"/>
            <p:cNvSpPr>
              <a:spLocks/>
            </p:cNvSpPr>
            <p:nvPr/>
          </p:nvSpPr>
          <p:spPr bwMode="auto">
            <a:xfrm rot="16200000">
              <a:off x="45672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1" name="AutoShape 22"/>
            <p:cNvSpPr>
              <a:spLocks/>
            </p:cNvSpPr>
            <p:nvPr/>
          </p:nvSpPr>
          <p:spPr bwMode="auto">
            <a:xfrm rot="16200000">
              <a:off x="61674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2" name="AutoShape 23"/>
            <p:cNvSpPr>
              <a:spLocks/>
            </p:cNvSpPr>
            <p:nvPr/>
          </p:nvSpPr>
          <p:spPr bwMode="auto">
            <a:xfrm rot="16200000">
              <a:off x="77676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3" name="AutoShape 24"/>
            <p:cNvSpPr>
              <a:spLocks/>
            </p:cNvSpPr>
            <p:nvPr/>
          </p:nvSpPr>
          <p:spPr bwMode="auto">
            <a:xfrm rot="5400000" flipV="1">
              <a:off x="6126162" y="412273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4" name="AutoShape 25"/>
            <p:cNvSpPr>
              <a:spLocks noChangeArrowheads="1"/>
            </p:cNvSpPr>
            <p:nvPr/>
          </p:nvSpPr>
          <p:spPr bwMode="auto">
            <a:xfrm rot="5400000" flipV="1">
              <a:off x="5684639" y="3060700"/>
              <a:ext cx="1075134" cy="2058988"/>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95" name="AutoShape 26"/>
            <p:cNvCxnSpPr>
              <a:cxnSpLocks noChangeShapeType="1"/>
            </p:cNvCxnSpPr>
            <p:nvPr/>
          </p:nvCxnSpPr>
          <p:spPr bwMode="auto">
            <a:xfrm>
              <a:off x="6202362" y="4627563"/>
              <a:ext cx="0" cy="231775"/>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96" name="Line 27"/>
            <p:cNvSpPr>
              <a:spLocks noChangeShapeType="1"/>
            </p:cNvSpPr>
            <p:nvPr/>
          </p:nvSpPr>
          <p:spPr bwMode="auto">
            <a:xfrm flipH="1" flipV="1">
              <a:off x="4652962" y="2681288"/>
              <a:ext cx="1287463" cy="911225"/>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7" name="Line 28"/>
            <p:cNvSpPr>
              <a:spLocks noChangeShapeType="1"/>
            </p:cNvSpPr>
            <p:nvPr/>
          </p:nvSpPr>
          <p:spPr bwMode="auto">
            <a:xfrm flipV="1">
              <a:off x="6202362" y="2714625"/>
              <a:ext cx="33338" cy="87788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8" name="Line 29"/>
            <p:cNvSpPr>
              <a:spLocks noChangeShapeType="1"/>
            </p:cNvSpPr>
            <p:nvPr/>
          </p:nvSpPr>
          <p:spPr bwMode="auto">
            <a:xfrm flipV="1">
              <a:off x="6543675" y="2714625"/>
              <a:ext cx="1279525" cy="87788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99" name="AutoShape 30"/>
            <p:cNvCxnSpPr>
              <a:cxnSpLocks noChangeShapeType="1"/>
            </p:cNvCxnSpPr>
            <p:nvPr/>
          </p:nvCxnSpPr>
          <p:spPr bwMode="auto">
            <a:xfrm>
              <a:off x="6202362" y="4627563"/>
              <a:ext cx="0" cy="231775"/>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0" name="Rectangle 31"/>
            <p:cNvSpPr>
              <a:spLocks noChangeArrowheads="1"/>
            </p:cNvSpPr>
            <p:nvPr/>
          </p:nvSpPr>
          <p:spPr bwMode="auto">
            <a:xfrm>
              <a:off x="5078412" y="3565525"/>
              <a:ext cx="22161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nvGrpSpPr>
            <p:cNvPr id="101" name="Group 32"/>
            <p:cNvGrpSpPr>
              <a:grpSpLocks/>
            </p:cNvGrpSpPr>
            <p:nvPr/>
          </p:nvGrpSpPr>
          <p:grpSpPr bwMode="auto">
            <a:xfrm>
              <a:off x="3116262" y="2690813"/>
              <a:ext cx="3170238" cy="2178050"/>
              <a:chOff x="2924" y="2379"/>
              <a:chExt cx="1997" cy="1372"/>
            </a:xfrm>
          </p:grpSpPr>
          <p:sp>
            <p:nvSpPr>
              <p:cNvPr id="132" name="AutoShape 33"/>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3" name="AutoShape 34"/>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4" name="Line 35"/>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5" name="Line 36"/>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6" name="Line 37"/>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7" name="AutoShape 3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8" name="Rectangle 39"/>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circuit</a:t>
                </a:r>
              </a:p>
            </p:txBody>
          </p:sp>
        </p:grpSp>
        <p:sp>
          <p:nvSpPr>
            <p:cNvPr id="102" name="AutoShape 40"/>
            <p:cNvSpPr>
              <a:spLocks/>
            </p:cNvSpPr>
            <p:nvPr/>
          </p:nvSpPr>
          <p:spPr bwMode="auto">
            <a:xfrm rot="5400000" flipV="1">
              <a:off x="4579937" y="4132262"/>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3" name="AutoShape 41"/>
            <p:cNvSpPr>
              <a:spLocks/>
            </p:cNvSpPr>
            <p:nvPr/>
          </p:nvSpPr>
          <p:spPr bwMode="auto">
            <a:xfrm rot="5400000" flipV="1">
              <a:off x="3000375" y="414178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4" name="AutoShape 42"/>
            <p:cNvSpPr>
              <a:spLocks/>
            </p:cNvSpPr>
            <p:nvPr/>
          </p:nvSpPr>
          <p:spPr bwMode="auto">
            <a:xfrm rot="5400000" flipV="1">
              <a:off x="1409700" y="4151312"/>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5" name="AutoShape 43"/>
            <p:cNvSpPr>
              <a:spLocks/>
            </p:cNvSpPr>
            <p:nvPr/>
          </p:nvSpPr>
          <p:spPr bwMode="auto">
            <a:xfrm rot="5400000" flipV="1">
              <a:off x="7745412" y="414813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6" name="AutoShape 44"/>
            <p:cNvSpPr>
              <a:spLocks/>
            </p:cNvSpPr>
            <p:nvPr/>
          </p:nvSpPr>
          <p:spPr bwMode="auto">
            <a:xfrm rot="16200000">
              <a:off x="1443037" y="17922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7" name="AutoShape 45"/>
            <p:cNvSpPr>
              <a:spLocks/>
            </p:cNvSpPr>
            <p:nvPr/>
          </p:nvSpPr>
          <p:spPr bwMode="auto">
            <a:xfrm rot="16200000">
              <a:off x="3043237" y="17922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nvGrpSpPr>
            <p:cNvPr id="108" name="Group 46"/>
            <p:cNvGrpSpPr>
              <a:grpSpLocks/>
            </p:cNvGrpSpPr>
            <p:nvPr/>
          </p:nvGrpSpPr>
          <p:grpSpPr bwMode="auto">
            <a:xfrm>
              <a:off x="1516062" y="2689225"/>
              <a:ext cx="3170238" cy="2178050"/>
              <a:chOff x="2924" y="2379"/>
              <a:chExt cx="1997" cy="1372"/>
            </a:xfrm>
          </p:grpSpPr>
          <p:sp>
            <p:nvSpPr>
              <p:cNvPr id="125" name="AutoShape 47"/>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6" name="AutoShape 4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7" name="Line 49"/>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8" name="Line 50"/>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9" name="Line 51"/>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0" name="AutoShape 52"/>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1" name="Rectangle 53"/>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circuit</a:t>
                </a:r>
              </a:p>
            </p:txBody>
          </p:sp>
        </p:grpSp>
        <p:grpSp>
          <p:nvGrpSpPr>
            <p:cNvPr id="109" name="Group 54"/>
            <p:cNvGrpSpPr>
              <a:grpSpLocks/>
            </p:cNvGrpSpPr>
            <p:nvPr/>
          </p:nvGrpSpPr>
          <p:grpSpPr bwMode="auto">
            <a:xfrm>
              <a:off x="-58738" y="2687638"/>
              <a:ext cx="3170238" cy="2178050"/>
              <a:chOff x="2924" y="2379"/>
              <a:chExt cx="1997" cy="1372"/>
            </a:xfrm>
          </p:grpSpPr>
          <p:sp>
            <p:nvSpPr>
              <p:cNvPr id="118" name="AutoShape 55"/>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9" name="AutoShape 56"/>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0" name="Line 57"/>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1" name="Line 58"/>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2" name="Line 59"/>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3" name="AutoShape 60"/>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4" name="Rectangle 61"/>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grpSp>
          <p:nvGrpSpPr>
            <p:cNvPr id="110" name="Group 62"/>
            <p:cNvGrpSpPr>
              <a:grpSpLocks/>
            </p:cNvGrpSpPr>
            <p:nvPr/>
          </p:nvGrpSpPr>
          <p:grpSpPr bwMode="auto">
            <a:xfrm>
              <a:off x="6278562" y="2686050"/>
              <a:ext cx="3170238" cy="2178050"/>
              <a:chOff x="2924" y="2379"/>
              <a:chExt cx="1997" cy="1372"/>
            </a:xfrm>
          </p:grpSpPr>
          <p:sp>
            <p:nvSpPr>
              <p:cNvPr id="111" name="AutoShape 63"/>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2" name="AutoShape 64"/>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3" name="Line 65"/>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14" name="Line 66"/>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15" name="Line 67"/>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6" name="AutoShape 6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7" name="Rectangle 69"/>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grpSp>
      <p:grpSp>
        <p:nvGrpSpPr>
          <p:cNvPr id="139" name="Group 138"/>
          <p:cNvGrpSpPr/>
          <p:nvPr/>
        </p:nvGrpSpPr>
        <p:grpSpPr>
          <a:xfrm>
            <a:off x="533400" y="2790826"/>
            <a:ext cx="8686800" cy="771525"/>
            <a:chOff x="533400" y="1725613"/>
            <a:chExt cx="8686800" cy="771525"/>
          </a:xfrm>
        </p:grpSpPr>
        <p:sp>
          <p:nvSpPr>
            <p:cNvPr id="140" name="Text Box 47"/>
            <p:cNvSpPr txBox="1">
              <a:spLocks noChangeArrowheads="1"/>
            </p:cNvSpPr>
            <p:nvPr/>
          </p:nvSpPr>
          <p:spPr bwMode="auto">
            <a:xfrm>
              <a:off x="7269162" y="1855788"/>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O</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00110100</a:t>
              </a:r>
            </a:p>
          </p:txBody>
        </p:sp>
        <p:sp>
          <p:nvSpPr>
            <p:cNvPr id="141" name="Text Box 48"/>
            <p:cNvSpPr txBox="1">
              <a:spLocks noChangeArrowheads="1"/>
            </p:cNvSpPr>
            <p:nvPr/>
          </p:nvSpPr>
          <p:spPr bwMode="auto">
            <a:xfrm>
              <a:off x="911225" y="1817688"/>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H</a:t>
              </a:r>
              <a:b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01001000</a:t>
              </a:r>
            </a:p>
          </p:txBody>
        </p:sp>
        <p:sp>
          <p:nvSpPr>
            <p:cNvPr id="142" name="Rectangle 49"/>
            <p:cNvSpPr>
              <a:spLocks noChangeArrowheads="1"/>
            </p:cNvSpPr>
            <p:nvPr/>
          </p:nvSpPr>
          <p:spPr bwMode="auto">
            <a:xfrm>
              <a:off x="1266825" y="1873250"/>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3" name="Rectangle 50"/>
            <p:cNvSpPr>
              <a:spLocks noChangeArrowheads="1"/>
            </p:cNvSpPr>
            <p:nvPr/>
          </p:nvSpPr>
          <p:spPr bwMode="auto">
            <a:xfrm>
              <a:off x="771525" y="1873250"/>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4" name="Text Box 54"/>
            <p:cNvSpPr txBox="1">
              <a:spLocks noChangeArrowheads="1"/>
            </p:cNvSpPr>
            <p:nvPr/>
          </p:nvSpPr>
          <p:spPr bwMode="auto">
            <a:xfrm>
              <a:off x="2519362" y="181927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01000011</a:t>
              </a:r>
            </a:p>
          </p:txBody>
        </p:sp>
        <p:sp>
          <p:nvSpPr>
            <p:cNvPr id="145" name="Text Box 60"/>
            <p:cNvSpPr txBox="1">
              <a:spLocks noChangeArrowheads="1"/>
            </p:cNvSpPr>
            <p:nvPr/>
          </p:nvSpPr>
          <p:spPr bwMode="auto">
            <a:xfrm>
              <a:off x="4086225" y="183832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46" name="Rectangle 49"/>
            <p:cNvSpPr>
              <a:spLocks noChangeArrowheads="1"/>
            </p:cNvSpPr>
            <p:nvPr/>
          </p:nvSpPr>
          <p:spPr bwMode="auto">
            <a:xfrm>
              <a:off x="2846387" y="1887538"/>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7" name="Rectangle 50"/>
            <p:cNvSpPr>
              <a:spLocks noChangeArrowheads="1"/>
            </p:cNvSpPr>
            <p:nvPr/>
          </p:nvSpPr>
          <p:spPr bwMode="auto">
            <a:xfrm>
              <a:off x="2351087" y="1887538"/>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8" name="Rectangle 49"/>
            <p:cNvSpPr>
              <a:spLocks noChangeArrowheads="1"/>
            </p:cNvSpPr>
            <p:nvPr/>
          </p:nvSpPr>
          <p:spPr bwMode="auto">
            <a:xfrm>
              <a:off x="4425950" y="1901825"/>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9" name="Rectangle 50"/>
            <p:cNvSpPr>
              <a:spLocks noChangeArrowheads="1"/>
            </p:cNvSpPr>
            <p:nvPr/>
          </p:nvSpPr>
          <p:spPr bwMode="auto">
            <a:xfrm>
              <a:off x="3930650" y="1901825"/>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0" name="Rectangle 49"/>
            <p:cNvSpPr>
              <a:spLocks noChangeArrowheads="1"/>
            </p:cNvSpPr>
            <p:nvPr/>
          </p:nvSpPr>
          <p:spPr bwMode="auto">
            <a:xfrm>
              <a:off x="6005512" y="1916113"/>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1" name="Rectangle 50"/>
            <p:cNvSpPr>
              <a:spLocks noChangeArrowheads="1"/>
            </p:cNvSpPr>
            <p:nvPr/>
          </p:nvSpPr>
          <p:spPr bwMode="auto">
            <a:xfrm>
              <a:off x="5510212" y="1916113"/>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2" name="Rectangle 49"/>
            <p:cNvSpPr>
              <a:spLocks noChangeArrowheads="1"/>
            </p:cNvSpPr>
            <p:nvPr/>
          </p:nvSpPr>
          <p:spPr bwMode="auto">
            <a:xfrm>
              <a:off x="7585075" y="1930400"/>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3" name="Rectangle 50"/>
            <p:cNvSpPr>
              <a:spLocks noChangeArrowheads="1"/>
            </p:cNvSpPr>
            <p:nvPr/>
          </p:nvSpPr>
          <p:spPr bwMode="auto">
            <a:xfrm>
              <a:off x="7089775" y="1930400"/>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4" name="Text Box 60"/>
            <p:cNvSpPr txBox="1">
              <a:spLocks noChangeArrowheads="1"/>
            </p:cNvSpPr>
            <p:nvPr/>
          </p:nvSpPr>
          <p:spPr bwMode="auto">
            <a:xfrm>
              <a:off x="5681662" y="183197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55" name="Line 41"/>
            <p:cNvSpPr>
              <a:spLocks noChangeShapeType="1"/>
            </p:cNvSpPr>
            <p:nvPr/>
          </p:nvSpPr>
          <p:spPr bwMode="auto">
            <a:xfrm>
              <a:off x="8610600" y="2441575"/>
              <a:ext cx="609600" cy="0"/>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6" name="AutoShape 67"/>
            <p:cNvSpPr>
              <a:spLocks noChangeArrowheads="1"/>
            </p:cNvSpPr>
            <p:nvPr/>
          </p:nvSpPr>
          <p:spPr bwMode="auto">
            <a:xfrm rot="16200000">
              <a:off x="868362" y="2105025"/>
              <a:ext cx="182562" cy="360363"/>
            </a:xfrm>
            <a:prstGeom prst="homePlate">
              <a:avLst>
                <a:gd name="adj" fmla="val 25000"/>
              </a:avLst>
            </a:prstGeom>
            <a:noFill/>
            <a:ln w="38100" cap="sq">
              <a:solidFill>
                <a:schemeClr val="hlink"/>
              </a:solidFill>
              <a:miter lim="800000"/>
              <a:headEnd/>
              <a:tailEnd/>
            </a:ln>
          </p:spPr>
          <p:txBody>
            <a:bodyPr vert="eaVert" lIns="274320" rIns="27432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7" name="Rectangle 20"/>
            <p:cNvSpPr>
              <a:spLocks noChangeArrowheads="1"/>
            </p:cNvSpPr>
            <p:nvPr/>
          </p:nvSpPr>
          <p:spPr bwMode="auto">
            <a:xfrm>
              <a:off x="533400" y="1725613"/>
              <a:ext cx="1141413" cy="519112"/>
            </a:xfrm>
            <a:prstGeom prst="rect">
              <a:avLst/>
            </a:prstGeom>
            <a:noFill/>
            <a:ln w="3810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q</a:t>
              </a:r>
              <a:r>
                <a:rPr kumimoji="0" lang="en-US" sz="2800" b="0" i="0" u="none" strike="noStrike" kern="1200" cap="none" spc="0" normalizeH="0" baseline="-25000" noProof="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start</a:t>
              </a:r>
              <a:endParaRPr kumimoji="0" lang="en-US" sz="2800" b="0" i="0" u="none" strike="noStrike" kern="1200" cap="none" spc="0" normalizeH="0" baseline="-2500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endParaRPr>
            </a:p>
          </p:txBody>
        </p:sp>
        <p:sp>
          <p:nvSpPr>
            <p:cNvPr id="158" name="Line 41"/>
            <p:cNvSpPr>
              <a:spLocks noChangeShapeType="1"/>
            </p:cNvSpPr>
            <p:nvPr/>
          </p:nvSpPr>
          <p:spPr bwMode="auto">
            <a:xfrm>
              <a:off x="8597900" y="1927225"/>
              <a:ext cx="612775" cy="3175"/>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grpSp>
      <p:grpSp>
        <p:nvGrpSpPr>
          <p:cNvPr id="13" name="Group 12"/>
          <p:cNvGrpSpPr/>
          <p:nvPr/>
        </p:nvGrpSpPr>
        <p:grpSpPr>
          <a:xfrm>
            <a:off x="771525" y="6010275"/>
            <a:ext cx="8439150" cy="771525"/>
            <a:chOff x="771525" y="6010275"/>
            <a:chExt cx="8439150" cy="771525"/>
          </a:xfrm>
        </p:grpSpPr>
        <p:grpSp>
          <p:nvGrpSpPr>
            <p:cNvPr id="160" name="Group 159"/>
            <p:cNvGrpSpPr/>
            <p:nvPr/>
          </p:nvGrpSpPr>
          <p:grpSpPr>
            <a:xfrm>
              <a:off x="771525" y="6102350"/>
              <a:ext cx="8439150" cy="679450"/>
              <a:chOff x="771525" y="5037137"/>
              <a:chExt cx="8439150" cy="679450"/>
            </a:xfrm>
          </p:grpSpPr>
          <p:sp>
            <p:nvSpPr>
              <p:cNvPr id="161" name="Text Box 47"/>
              <p:cNvSpPr txBox="1">
                <a:spLocks noChangeArrowheads="1"/>
              </p:cNvSpPr>
              <p:nvPr/>
            </p:nvSpPr>
            <p:spPr bwMode="auto">
              <a:xfrm>
                <a:off x="7269162" y="5075237"/>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O</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00110100</a:t>
                </a:r>
              </a:p>
            </p:txBody>
          </p:sp>
          <p:sp>
            <p:nvSpPr>
              <p:cNvPr id="162" name="Text Box 48"/>
              <p:cNvSpPr txBox="1">
                <a:spLocks noChangeArrowheads="1"/>
              </p:cNvSpPr>
              <p:nvPr/>
            </p:nvSpPr>
            <p:spPr bwMode="auto">
              <a:xfrm>
                <a:off x="911225" y="5037137"/>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I</a:t>
                </a:r>
                <a:b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01001001</a:t>
                </a:r>
              </a:p>
            </p:txBody>
          </p:sp>
          <p:sp>
            <p:nvSpPr>
              <p:cNvPr id="163" name="Rectangle 49"/>
              <p:cNvSpPr>
                <a:spLocks noChangeArrowheads="1"/>
              </p:cNvSpPr>
              <p:nvPr/>
            </p:nvSpPr>
            <p:spPr bwMode="auto">
              <a:xfrm>
                <a:off x="1266825" y="5092699"/>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4" name="Rectangle 50"/>
              <p:cNvSpPr>
                <a:spLocks noChangeArrowheads="1"/>
              </p:cNvSpPr>
              <p:nvPr/>
            </p:nvSpPr>
            <p:spPr bwMode="auto">
              <a:xfrm>
                <a:off x="771525" y="5092699"/>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5" name="Text Box 54"/>
              <p:cNvSpPr txBox="1">
                <a:spLocks noChangeArrowheads="1"/>
              </p:cNvSpPr>
              <p:nvPr/>
            </p:nvSpPr>
            <p:spPr bwMode="auto">
              <a:xfrm>
                <a:off x="2519362" y="503872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01000011</a:t>
                </a:r>
              </a:p>
            </p:txBody>
          </p:sp>
          <p:sp>
            <p:nvSpPr>
              <p:cNvPr id="166" name="Text Box 60"/>
              <p:cNvSpPr txBox="1">
                <a:spLocks noChangeArrowheads="1"/>
              </p:cNvSpPr>
              <p:nvPr/>
            </p:nvSpPr>
            <p:spPr bwMode="auto">
              <a:xfrm>
                <a:off x="4086225" y="505777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67" name="Rectangle 49"/>
              <p:cNvSpPr>
                <a:spLocks noChangeArrowheads="1"/>
              </p:cNvSpPr>
              <p:nvPr/>
            </p:nvSpPr>
            <p:spPr bwMode="auto">
              <a:xfrm>
                <a:off x="2846387" y="5106987"/>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8" name="Rectangle 50"/>
              <p:cNvSpPr>
                <a:spLocks noChangeArrowheads="1"/>
              </p:cNvSpPr>
              <p:nvPr/>
            </p:nvSpPr>
            <p:spPr bwMode="auto">
              <a:xfrm>
                <a:off x="2351087" y="5106987"/>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9" name="Rectangle 49"/>
              <p:cNvSpPr>
                <a:spLocks noChangeArrowheads="1"/>
              </p:cNvSpPr>
              <p:nvPr/>
            </p:nvSpPr>
            <p:spPr bwMode="auto">
              <a:xfrm>
                <a:off x="4425950" y="5121274"/>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0" name="Rectangle 50"/>
              <p:cNvSpPr>
                <a:spLocks noChangeArrowheads="1"/>
              </p:cNvSpPr>
              <p:nvPr/>
            </p:nvSpPr>
            <p:spPr bwMode="auto">
              <a:xfrm>
                <a:off x="3930650" y="5121274"/>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1" name="Rectangle 49"/>
              <p:cNvSpPr>
                <a:spLocks noChangeArrowheads="1"/>
              </p:cNvSpPr>
              <p:nvPr/>
            </p:nvSpPr>
            <p:spPr bwMode="auto">
              <a:xfrm>
                <a:off x="6005512" y="5135562"/>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2" name="Rectangle 50"/>
              <p:cNvSpPr>
                <a:spLocks noChangeArrowheads="1"/>
              </p:cNvSpPr>
              <p:nvPr/>
            </p:nvSpPr>
            <p:spPr bwMode="auto">
              <a:xfrm>
                <a:off x="5510212" y="5135562"/>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3" name="Rectangle 49"/>
              <p:cNvSpPr>
                <a:spLocks noChangeArrowheads="1"/>
              </p:cNvSpPr>
              <p:nvPr/>
            </p:nvSpPr>
            <p:spPr bwMode="auto">
              <a:xfrm>
                <a:off x="7585075" y="5149849"/>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4" name="Rectangle 50"/>
              <p:cNvSpPr>
                <a:spLocks noChangeArrowheads="1"/>
              </p:cNvSpPr>
              <p:nvPr/>
            </p:nvSpPr>
            <p:spPr bwMode="auto">
              <a:xfrm>
                <a:off x="7089775" y="5149849"/>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5" name="Text Box 60"/>
              <p:cNvSpPr txBox="1">
                <a:spLocks noChangeArrowheads="1"/>
              </p:cNvSpPr>
              <p:nvPr/>
            </p:nvSpPr>
            <p:spPr bwMode="auto">
              <a:xfrm>
                <a:off x="5681662" y="505142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76" name="AutoShape 67"/>
              <p:cNvSpPr>
                <a:spLocks noChangeArrowheads="1"/>
              </p:cNvSpPr>
              <p:nvPr/>
            </p:nvSpPr>
            <p:spPr bwMode="auto">
              <a:xfrm rot="16200000">
                <a:off x="2470149" y="5324474"/>
                <a:ext cx="182562" cy="360363"/>
              </a:xfrm>
              <a:prstGeom prst="homePlate">
                <a:avLst>
                  <a:gd name="adj" fmla="val 25000"/>
                </a:avLst>
              </a:prstGeom>
              <a:noFill/>
              <a:ln w="38100" cap="sq">
                <a:solidFill>
                  <a:schemeClr val="hlink"/>
                </a:solidFill>
                <a:miter lim="800000"/>
                <a:headEnd/>
                <a:tailEnd/>
              </a:ln>
            </p:spPr>
            <p:txBody>
              <a:bodyPr vert="eaVert" lIns="274320" rIns="27432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7" name="Line 41"/>
              <p:cNvSpPr>
                <a:spLocks noChangeShapeType="1"/>
              </p:cNvSpPr>
              <p:nvPr/>
            </p:nvSpPr>
            <p:spPr bwMode="auto">
              <a:xfrm>
                <a:off x="8597900" y="5146674"/>
                <a:ext cx="612775" cy="3175"/>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grpSp>
        <p:sp>
          <p:nvSpPr>
            <p:cNvPr id="178" name="Rectangle 20"/>
            <p:cNvSpPr>
              <a:spLocks noChangeArrowheads="1"/>
            </p:cNvSpPr>
            <p:nvPr/>
          </p:nvSpPr>
          <p:spPr bwMode="auto">
            <a:xfrm>
              <a:off x="2135187" y="6010275"/>
              <a:ext cx="853760" cy="523220"/>
            </a:xfrm>
            <a:prstGeom prst="rect">
              <a:avLst/>
            </a:prstGeom>
            <a:noFill/>
            <a:ln w="3810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q</a:t>
              </a:r>
              <a:r>
                <a:rPr kumimoji="0" lang="en-US" sz="2800" b="0" i="0" u="none" strike="noStrike" kern="1200" cap="none" spc="0" normalizeH="0" baseline="-2500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5</a:t>
              </a:r>
            </a:p>
          </p:txBody>
        </p:sp>
      </p:grpSp>
      <p:sp>
        <p:nvSpPr>
          <p:cNvPr id="179" name="Rectangle 2">
            <a:extLst>
              <a:ext uri="{FF2B5EF4-FFF2-40B4-BE49-F238E27FC236}">
                <a16:creationId xmlns:a16="http://schemas.microsoft.com/office/drawing/2014/main" id="{3DB7FAFC-7AF7-4BD3-9D7D-127ECD52D6C2}"/>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67751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4448">
                                            <p:txEl>
                                              <p:pRg st="1" end="1"/>
                                            </p:txEl>
                                          </p:spTgt>
                                        </p:tgtEl>
                                        <p:attrNameLst>
                                          <p:attrName>style.visibility</p:attrName>
                                        </p:attrNameLst>
                                      </p:cBhvr>
                                      <p:to>
                                        <p:strVal val="visible"/>
                                      </p:to>
                                    </p:set>
                                    <p:anim calcmode="lin" valueType="num">
                                      <p:cBhvr additive="base">
                                        <p:cTn id="7" dur="500" fill="hold"/>
                                        <p:tgtEl>
                                          <p:spTgt spid="314448">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4448">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0-#ppt_w/2"/>
                                          </p:val>
                                        </p:tav>
                                        <p:tav tm="100000">
                                          <p:val>
                                            <p:strVal val="#ppt_x"/>
                                          </p:val>
                                        </p:tav>
                                      </p:tavLst>
                                    </p:anim>
                                    <p:anim calcmode="lin" valueType="num">
                                      <p:cBhvr additive="base">
                                        <p:cTn id="12"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14448">
                                            <p:txEl>
                                              <p:pRg st="2" end="2"/>
                                            </p:txEl>
                                          </p:spTgt>
                                        </p:tgtEl>
                                        <p:attrNameLst>
                                          <p:attrName>style.visibility</p:attrName>
                                        </p:attrNameLst>
                                      </p:cBhvr>
                                      <p:to>
                                        <p:strVal val="visible"/>
                                      </p:to>
                                    </p:set>
                                    <p:anim calcmode="lin" valueType="num">
                                      <p:cBhvr additive="base">
                                        <p:cTn id="17" dur="500" fill="hold"/>
                                        <p:tgtEl>
                                          <p:spTgt spid="314448">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4448">
                                            <p:txEl>
                                              <p:pRg st="2" end="2"/>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39"/>
                                        </p:tgtEl>
                                        <p:attrNameLst>
                                          <p:attrName>style.visibility</p:attrName>
                                        </p:attrNameLst>
                                      </p:cBhvr>
                                      <p:to>
                                        <p:strVal val="visible"/>
                                      </p:to>
                                    </p:set>
                                    <p:anim calcmode="lin" valueType="num">
                                      <p:cBhvr additive="base">
                                        <p:cTn id="21" dur="500" fill="hold"/>
                                        <p:tgtEl>
                                          <p:spTgt spid="139"/>
                                        </p:tgtEl>
                                        <p:attrNameLst>
                                          <p:attrName>ppt_x</p:attrName>
                                        </p:attrNameLst>
                                      </p:cBhvr>
                                      <p:tavLst>
                                        <p:tav tm="0">
                                          <p:val>
                                            <p:strVal val="0-#ppt_w/2"/>
                                          </p:val>
                                        </p:tav>
                                        <p:tav tm="100000">
                                          <p:val>
                                            <p:strVal val="#ppt_x"/>
                                          </p:val>
                                        </p:tav>
                                      </p:tavLst>
                                    </p:anim>
                                    <p:anim calcmode="lin" valueType="num">
                                      <p:cBhvr additive="base">
                                        <p:cTn id="22" dur="500" fill="hold"/>
                                        <p:tgtEl>
                                          <p:spTgt spid="13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0-#ppt_w/2"/>
                                          </p:val>
                                        </p:tav>
                                        <p:tav tm="100000">
                                          <p:val>
                                            <p:strVal val="#ppt_x"/>
                                          </p:val>
                                        </p:tav>
                                      </p:tavLst>
                                    </p:anim>
                                    <p:anim calcmode="lin" valueType="num">
                                      <p:cBhvr additive="base">
                                        <p:cTn id="26"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89"/>
                                        </p:tgtEl>
                                        <p:attrNameLst>
                                          <p:attrName>style.visibility</p:attrName>
                                        </p:attrNameLst>
                                      </p:cBhvr>
                                      <p:to>
                                        <p:strVal val="visible"/>
                                      </p:to>
                                    </p:set>
                                    <p:anim calcmode="lin" valueType="num">
                                      <p:cBhvr additive="base">
                                        <p:cTn id="31" dur="500" fill="hold"/>
                                        <p:tgtEl>
                                          <p:spTgt spid="89"/>
                                        </p:tgtEl>
                                        <p:attrNameLst>
                                          <p:attrName>ppt_x</p:attrName>
                                        </p:attrNameLst>
                                      </p:cBhvr>
                                      <p:tavLst>
                                        <p:tav tm="0">
                                          <p:val>
                                            <p:strVal val="1+#ppt_w/2"/>
                                          </p:val>
                                        </p:tav>
                                        <p:tav tm="100000">
                                          <p:val>
                                            <p:strVal val="#ppt_x"/>
                                          </p:val>
                                        </p:tav>
                                      </p:tavLst>
                                    </p:anim>
                                    <p:anim calcmode="lin" valueType="num">
                                      <p:cBhvr additive="base">
                                        <p:cTn id="32" dur="500" fill="hold"/>
                                        <p:tgtEl>
                                          <p:spTgt spid="89"/>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314448">
                                            <p:txEl>
                                              <p:pRg st="3" end="3"/>
                                            </p:txEl>
                                          </p:spTgt>
                                        </p:tgtEl>
                                        <p:attrNameLst>
                                          <p:attrName>style.visibility</p:attrName>
                                        </p:attrNameLst>
                                      </p:cBhvr>
                                      <p:to>
                                        <p:strVal val="visible"/>
                                      </p:to>
                                    </p:set>
                                    <p:anim calcmode="lin" valueType="num">
                                      <p:cBhvr additive="base">
                                        <p:cTn id="35" dur="500" fill="hold"/>
                                        <p:tgtEl>
                                          <p:spTgt spid="314448">
                                            <p:txEl>
                                              <p:pRg st="3" end="3"/>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1444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657600" y="587435"/>
            <a:ext cx="13550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Formula</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aphicFrame>
        <p:nvGraphicFramePr>
          <p:cNvPr id="5" name="Table 5">
            <a:extLst>
              <a:ext uri="{FF2B5EF4-FFF2-40B4-BE49-F238E27FC236}">
                <a16:creationId xmlns:a16="http://schemas.microsoft.com/office/drawing/2014/main" id="{2D3FB890-6DE0-487E-8C5B-577C334851AA}"/>
              </a:ext>
            </a:extLst>
          </p:cNvPr>
          <p:cNvGraphicFramePr>
            <a:graphicFrameLocks noGrp="1"/>
          </p:cNvGraphicFramePr>
          <p:nvPr>
            <p:extLst>
              <p:ext uri="{D42A27DB-BD31-4B8C-83A1-F6EECF244321}">
                <p14:modId xmlns:p14="http://schemas.microsoft.com/office/powerpoint/2010/main" val="2231551177"/>
              </p:ext>
            </p:extLst>
          </p:nvPr>
        </p:nvGraphicFramePr>
        <p:xfrm>
          <a:off x="4495800" y="445008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13149">
                  <a:extLst>
                    <a:ext uri="{9D8B030D-6E8A-4147-A177-3AD203B41FA5}">
                      <a16:colId xmlns:a16="http://schemas.microsoft.com/office/drawing/2014/main" val="797100067"/>
                    </a:ext>
                  </a:extLst>
                </a:gridCol>
                <a:gridCol w="228600">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sp>
        <p:nvSpPr>
          <p:cNvPr id="12" name="Rectangle 2">
            <a:extLst>
              <a:ext uri="{FF2B5EF4-FFF2-40B4-BE49-F238E27FC236}">
                <a16:creationId xmlns:a16="http://schemas.microsoft.com/office/drawing/2014/main" id="{0BC78033-154F-4DF6-8168-50CBD0C6EA6E}"/>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Exponential</a:t>
            </a:r>
            <a:r>
              <a:rPr lang="en-US" altLang="en-US" sz="3200" kern="0" dirty="0" err="1">
                <a:solidFill>
                  <a:srgbClr val="FFFF00"/>
                </a:solidFill>
                <a:latin typeface="Times New Roman"/>
              </a:rPr>
              <a:t>ly</a:t>
            </a:r>
            <a:r>
              <a:rPr lang="en-US" altLang="en-US" sz="3200" kern="0" dirty="0">
                <a:solidFill>
                  <a:srgbClr val="FFFF00"/>
                </a:solidFill>
                <a:latin typeface="Times New Roman"/>
              </a:rPr>
              <a:t> Sized Truth Tables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13" name="Text Box 21">
            <a:extLst>
              <a:ext uri="{FF2B5EF4-FFF2-40B4-BE49-F238E27FC236}">
                <a16:creationId xmlns:a16="http://schemas.microsoft.com/office/drawing/2014/main" id="{EB5A801F-CA96-476B-AA8E-0665709B1097}"/>
              </a:ext>
            </a:extLst>
          </p:cNvPr>
          <p:cNvSpPr txBox="1">
            <a:spLocks noChangeArrowheads="1"/>
          </p:cNvSpPr>
          <p:nvPr/>
        </p:nvSpPr>
        <p:spPr bwMode="auto">
          <a:xfrm>
            <a:off x="76200" y="2362200"/>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19" name="Text Box 21">
            <a:extLst>
              <a:ext uri="{FF2B5EF4-FFF2-40B4-BE49-F238E27FC236}">
                <a16:creationId xmlns:a16="http://schemas.microsoft.com/office/drawing/2014/main" id="{A03625D0-D5E4-420E-9021-671F190EDAC9}"/>
              </a:ext>
            </a:extLst>
          </p:cNvPr>
          <p:cNvSpPr txBox="1">
            <a:spLocks noChangeArrowheads="1"/>
          </p:cNvSpPr>
          <p:nvPr/>
        </p:nvSpPr>
        <p:spPr bwMode="auto">
          <a:xfrm>
            <a:off x="3812916" y="2357735"/>
            <a:ext cx="37172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P(QR</a:t>
            </a:r>
            <a:r>
              <a:rPr lang="en-US" altLang="en-US" sz="2400" dirty="0">
                <a:solidFill>
                  <a:srgbClr val="FFC000"/>
                </a:solidFill>
              </a:rPr>
              <a:t>)</a:t>
            </a:r>
            <a:r>
              <a:rPr lang="en-US" altLang="en-US" sz="1600" dirty="0">
                <a:solidFill>
                  <a:srgbClr val="FFC000"/>
                </a:solidFill>
              </a:rPr>
              <a:t> </a:t>
            </a:r>
            <a:r>
              <a:rPr lang="en-US" altLang="en-US" sz="2400" dirty="0">
                <a:solidFill>
                  <a:srgbClr val="FFFFFF"/>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p>
        </p:txBody>
      </p:sp>
      <p:sp>
        <p:nvSpPr>
          <p:cNvPr id="33" name="Text Box 21">
            <a:extLst>
              <a:ext uri="{FF2B5EF4-FFF2-40B4-BE49-F238E27FC236}">
                <a16:creationId xmlns:a16="http://schemas.microsoft.com/office/drawing/2014/main" id="{8C72571A-4DE6-4C66-9DD0-F0987B906B81}"/>
              </a:ext>
            </a:extLst>
          </p:cNvPr>
          <p:cNvSpPr txBox="1">
            <a:spLocks noChangeArrowheads="1"/>
          </p:cNvSpPr>
          <p:nvPr/>
        </p:nvSpPr>
        <p:spPr bwMode="auto">
          <a:xfrm>
            <a:off x="1981200" y="2362200"/>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36" name="Text Box 21">
            <a:extLst>
              <a:ext uri="{FF2B5EF4-FFF2-40B4-BE49-F238E27FC236}">
                <a16:creationId xmlns:a16="http://schemas.microsoft.com/office/drawing/2014/main" id="{51355DEE-4C7B-4638-B45E-A58142067481}"/>
              </a:ext>
            </a:extLst>
          </p:cNvPr>
          <p:cNvSpPr txBox="1">
            <a:spLocks noChangeArrowheads="1"/>
          </p:cNvSpPr>
          <p:nvPr/>
        </p:nvSpPr>
        <p:spPr bwMode="auto">
          <a:xfrm>
            <a:off x="7696200" y="2348552"/>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37" name="Text Box 21">
            <a:extLst>
              <a:ext uri="{FF2B5EF4-FFF2-40B4-BE49-F238E27FC236}">
                <a16:creationId xmlns:a16="http://schemas.microsoft.com/office/drawing/2014/main" id="{F0851698-D242-48D1-B594-2B925B5FB7D9}"/>
              </a:ext>
            </a:extLst>
          </p:cNvPr>
          <p:cNvSpPr txBox="1">
            <a:spLocks noChangeArrowheads="1"/>
          </p:cNvSpPr>
          <p:nvPr/>
        </p:nvSpPr>
        <p:spPr bwMode="auto">
          <a:xfrm>
            <a:off x="3776523" y="3043535"/>
            <a:ext cx="13550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Proof</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aphicFrame>
        <p:nvGraphicFramePr>
          <p:cNvPr id="41" name="Table 5">
            <a:extLst>
              <a:ext uri="{FF2B5EF4-FFF2-40B4-BE49-F238E27FC236}">
                <a16:creationId xmlns:a16="http://schemas.microsoft.com/office/drawing/2014/main" id="{B807F9D1-4A83-432E-B94C-79006B89D477}"/>
              </a:ext>
            </a:extLst>
          </p:cNvPr>
          <p:cNvGraphicFramePr>
            <a:graphicFrameLocks noGrp="1"/>
          </p:cNvGraphicFramePr>
          <p:nvPr>
            <p:extLst>
              <p:ext uri="{D42A27DB-BD31-4B8C-83A1-F6EECF244321}">
                <p14:modId xmlns:p14="http://schemas.microsoft.com/office/powerpoint/2010/main" val="3992805936"/>
              </p:ext>
            </p:extLst>
          </p:nvPr>
        </p:nvGraphicFramePr>
        <p:xfrm>
          <a:off x="1905000" y="4450080"/>
          <a:ext cx="1515651"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13149">
                  <a:extLst>
                    <a:ext uri="{9D8B030D-6E8A-4147-A177-3AD203B41FA5}">
                      <a16:colId xmlns:a16="http://schemas.microsoft.com/office/drawing/2014/main" val="797100067"/>
                    </a:ext>
                  </a:extLst>
                </a:gridCol>
                <a:gridCol w="228600">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grpSp>
        <p:nvGrpSpPr>
          <p:cNvPr id="58" name="Group 57">
            <a:extLst>
              <a:ext uri="{FF2B5EF4-FFF2-40B4-BE49-F238E27FC236}">
                <a16:creationId xmlns:a16="http://schemas.microsoft.com/office/drawing/2014/main" id="{2DA81F6D-428E-4644-989B-B590982DA1AA}"/>
              </a:ext>
            </a:extLst>
          </p:cNvPr>
          <p:cNvGrpSpPr/>
          <p:nvPr/>
        </p:nvGrpSpPr>
        <p:grpSpPr>
          <a:xfrm>
            <a:off x="457200" y="914400"/>
            <a:ext cx="3319323" cy="967264"/>
            <a:chOff x="457200" y="914400"/>
            <a:chExt cx="3319323" cy="967264"/>
          </a:xfrm>
        </p:grpSpPr>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cxnSp>
          <p:nvCxnSpPr>
            <p:cNvPr id="4" name="Straight Arrow Connector 3">
              <a:extLst>
                <a:ext uri="{FF2B5EF4-FFF2-40B4-BE49-F238E27FC236}">
                  <a16:creationId xmlns:a16="http://schemas.microsoft.com/office/drawing/2014/main" id="{8B64996B-FC10-4466-AAF0-3215579775C9}"/>
                </a:ext>
              </a:extLst>
            </p:cNvPr>
            <p:cNvCxnSpPr>
              <a:cxnSpLocks/>
            </p:cNvCxnSpPr>
            <p:nvPr/>
          </p:nvCxnSpPr>
          <p:spPr bwMode="auto">
            <a:xfrm flipH="1">
              <a:off x="2498036" y="914400"/>
              <a:ext cx="1278487" cy="228600"/>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59" name="Group 58">
            <a:extLst>
              <a:ext uri="{FF2B5EF4-FFF2-40B4-BE49-F238E27FC236}">
                <a16:creationId xmlns:a16="http://schemas.microsoft.com/office/drawing/2014/main" id="{99586F47-6D15-4FA6-93A4-1E0BEE764B46}"/>
              </a:ext>
            </a:extLst>
          </p:cNvPr>
          <p:cNvGrpSpPr/>
          <p:nvPr/>
        </p:nvGrpSpPr>
        <p:grpSpPr>
          <a:xfrm>
            <a:off x="4767123" y="914400"/>
            <a:ext cx="3386277" cy="956101"/>
            <a:chOff x="4767123" y="914400"/>
            <a:chExt cx="3386277" cy="956101"/>
          </a:xfrm>
        </p:grpSpPr>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cxnSp>
          <p:nvCxnSpPr>
            <p:cNvPr id="47" name="Straight Arrow Connector 46">
              <a:extLst>
                <a:ext uri="{FF2B5EF4-FFF2-40B4-BE49-F238E27FC236}">
                  <a16:creationId xmlns:a16="http://schemas.microsoft.com/office/drawing/2014/main" id="{AFFDF4D3-9C55-48AA-AD71-CE9229ECD789}"/>
                </a:ext>
              </a:extLst>
            </p:cNvPr>
            <p:cNvCxnSpPr>
              <a:cxnSpLocks/>
            </p:cNvCxnSpPr>
            <p:nvPr/>
          </p:nvCxnSpPr>
          <p:spPr bwMode="auto">
            <a:xfrm>
              <a:off x="4767123" y="914400"/>
              <a:ext cx="1405077" cy="228600"/>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0" name="Group 59">
            <a:extLst>
              <a:ext uri="{FF2B5EF4-FFF2-40B4-BE49-F238E27FC236}">
                <a16:creationId xmlns:a16="http://schemas.microsoft.com/office/drawing/2014/main" id="{56C06358-58A7-4746-90A4-8772E890FF9E}"/>
              </a:ext>
            </a:extLst>
          </p:cNvPr>
          <p:cNvGrpSpPr/>
          <p:nvPr/>
        </p:nvGrpSpPr>
        <p:grpSpPr>
          <a:xfrm>
            <a:off x="381000" y="1752600"/>
            <a:ext cx="2721592" cy="676869"/>
            <a:chOff x="381000" y="1752600"/>
            <a:chExt cx="2721592" cy="676869"/>
          </a:xfrm>
        </p:grpSpPr>
        <p:sp>
          <p:nvSpPr>
            <p:cNvPr id="27" name="Text Box 21">
              <a:extLst>
                <a:ext uri="{FF2B5EF4-FFF2-40B4-BE49-F238E27FC236}">
                  <a16:creationId xmlns:a16="http://schemas.microsoft.com/office/drawing/2014/main" id="{EDE94B2E-6B76-4008-8A03-075DC3EB3A75}"/>
                </a:ext>
              </a:extLst>
            </p:cNvPr>
            <p:cNvSpPr txBox="1">
              <a:spLocks noChangeArrowheads="1"/>
            </p:cNvSpPr>
            <p:nvPr/>
          </p:nvSpPr>
          <p:spPr bwMode="auto">
            <a:xfrm>
              <a:off x="381000" y="1967804"/>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Yes</a:t>
              </a:r>
            </a:p>
          </p:txBody>
        </p:sp>
        <p:sp>
          <p:nvSpPr>
            <p:cNvPr id="31" name="Text Box 21">
              <a:extLst>
                <a:ext uri="{FF2B5EF4-FFF2-40B4-BE49-F238E27FC236}">
                  <a16:creationId xmlns:a16="http://schemas.microsoft.com/office/drawing/2014/main" id="{BD43783B-C84D-4599-9CE7-07A806EC7833}"/>
                </a:ext>
              </a:extLst>
            </p:cNvPr>
            <p:cNvSpPr txBox="1">
              <a:spLocks noChangeArrowheads="1"/>
            </p:cNvSpPr>
            <p:nvPr/>
          </p:nvSpPr>
          <p:spPr bwMode="auto">
            <a:xfrm>
              <a:off x="2264392" y="1963087"/>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No</a:t>
              </a:r>
            </a:p>
          </p:txBody>
        </p:sp>
        <p:cxnSp>
          <p:nvCxnSpPr>
            <p:cNvPr id="46" name="Straight Arrow Connector 45">
              <a:extLst>
                <a:ext uri="{FF2B5EF4-FFF2-40B4-BE49-F238E27FC236}">
                  <a16:creationId xmlns:a16="http://schemas.microsoft.com/office/drawing/2014/main" id="{F2DC4C58-8C88-4276-AF19-D82AE90523D4}"/>
                </a:ext>
              </a:extLst>
            </p:cNvPr>
            <p:cNvCxnSpPr>
              <a:cxnSpLocks/>
            </p:cNvCxnSpPr>
            <p:nvPr/>
          </p:nvCxnSpPr>
          <p:spPr bwMode="auto">
            <a:xfrm flipH="1">
              <a:off x="838200" y="1752600"/>
              <a:ext cx="452156" cy="304800"/>
            </a:xfrm>
            <a:prstGeom prst="straightConnector1">
              <a:avLst/>
            </a:prstGeom>
            <a:noFill/>
            <a:ln w="25400" cap="flat" cmpd="sng" algn="ctr">
              <a:solidFill>
                <a:schemeClr val="accent2"/>
              </a:solidFill>
              <a:prstDash val="solid"/>
              <a:round/>
              <a:headEnd type="none" w="med" len="med"/>
              <a:tailEnd type="triangle"/>
            </a:ln>
            <a:effectLst/>
          </p:spPr>
        </p:cxnSp>
        <p:cxnSp>
          <p:nvCxnSpPr>
            <p:cNvPr id="48" name="Straight Arrow Connector 47">
              <a:extLst>
                <a:ext uri="{FF2B5EF4-FFF2-40B4-BE49-F238E27FC236}">
                  <a16:creationId xmlns:a16="http://schemas.microsoft.com/office/drawing/2014/main" id="{AAF17133-9A0F-415B-B478-E08360C06869}"/>
                </a:ext>
              </a:extLst>
            </p:cNvPr>
            <p:cNvCxnSpPr>
              <a:cxnSpLocks/>
            </p:cNvCxnSpPr>
            <p:nvPr/>
          </p:nvCxnSpPr>
          <p:spPr bwMode="auto">
            <a:xfrm>
              <a:off x="2440749" y="1769976"/>
              <a:ext cx="242743" cy="299955"/>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1" name="Group 60">
            <a:extLst>
              <a:ext uri="{FF2B5EF4-FFF2-40B4-BE49-F238E27FC236}">
                <a16:creationId xmlns:a16="http://schemas.microsoft.com/office/drawing/2014/main" id="{97986987-04E7-4132-AE4D-5A84A9C826A5}"/>
              </a:ext>
            </a:extLst>
          </p:cNvPr>
          <p:cNvGrpSpPr/>
          <p:nvPr/>
        </p:nvGrpSpPr>
        <p:grpSpPr>
          <a:xfrm>
            <a:off x="5105400" y="1752600"/>
            <a:ext cx="3720152" cy="694982"/>
            <a:chOff x="5105400" y="1752600"/>
            <a:chExt cx="3720152" cy="694982"/>
          </a:xfrm>
        </p:grpSpPr>
        <p:sp>
          <p:nvSpPr>
            <p:cNvPr id="34" name="Text Box 21">
              <a:extLst>
                <a:ext uri="{FF2B5EF4-FFF2-40B4-BE49-F238E27FC236}">
                  <a16:creationId xmlns:a16="http://schemas.microsoft.com/office/drawing/2014/main" id="{3F74326A-A4A4-47B7-AB81-C3CAFC46F151}"/>
                </a:ext>
              </a:extLst>
            </p:cNvPr>
            <p:cNvSpPr txBox="1">
              <a:spLocks noChangeArrowheads="1"/>
            </p:cNvSpPr>
            <p:nvPr/>
          </p:nvSpPr>
          <p:spPr bwMode="auto">
            <a:xfrm>
              <a:off x="5105400" y="1985917"/>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Yes</a:t>
              </a:r>
            </a:p>
          </p:txBody>
        </p:sp>
        <p:sp>
          <p:nvSpPr>
            <p:cNvPr id="35" name="Text Box 21">
              <a:extLst>
                <a:ext uri="{FF2B5EF4-FFF2-40B4-BE49-F238E27FC236}">
                  <a16:creationId xmlns:a16="http://schemas.microsoft.com/office/drawing/2014/main" id="{C36350F4-4E67-42DB-A840-01BB33AA0251}"/>
                </a:ext>
              </a:extLst>
            </p:cNvPr>
            <p:cNvSpPr txBox="1">
              <a:spLocks noChangeArrowheads="1"/>
            </p:cNvSpPr>
            <p:nvPr/>
          </p:nvSpPr>
          <p:spPr bwMode="auto">
            <a:xfrm>
              <a:off x="7987352" y="1981200"/>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No</a:t>
              </a:r>
            </a:p>
          </p:txBody>
        </p:sp>
        <p:cxnSp>
          <p:nvCxnSpPr>
            <p:cNvPr id="51" name="Straight Arrow Connector 50">
              <a:extLst>
                <a:ext uri="{FF2B5EF4-FFF2-40B4-BE49-F238E27FC236}">
                  <a16:creationId xmlns:a16="http://schemas.microsoft.com/office/drawing/2014/main" id="{16E2EF3C-4C05-46CA-91A1-4D8E35C97254}"/>
                </a:ext>
              </a:extLst>
            </p:cNvPr>
            <p:cNvCxnSpPr>
              <a:cxnSpLocks/>
            </p:cNvCxnSpPr>
            <p:nvPr/>
          </p:nvCxnSpPr>
          <p:spPr bwMode="auto">
            <a:xfrm flipH="1">
              <a:off x="5608660" y="1752600"/>
              <a:ext cx="452156" cy="304800"/>
            </a:xfrm>
            <a:prstGeom prst="straightConnector1">
              <a:avLst/>
            </a:prstGeom>
            <a:noFill/>
            <a:ln w="25400" cap="flat" cmpd="sng" algn="ctr">
              <a:solidFill>
                <a:schemeClr val="accent2"/>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82409913-634D-4C44-ACBD-6313EFE818B3}"/>
                </a:ext>
              </a:extLst>
            </p:cNvPr>
            <p:cNvCxnSpPr>
              <a:cxnSpLocks/>
            </p:cNvCxnSpPr>
            <p:nvPr/>
          </p:nvCxnSpPr>
          <p:spPr bwMode="auto">
            <a:xfrm>
              <a:off x="8001000" y="1769976"/>
              <a:ext cx="242743" cy="299955"/>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2" name="Group 61">
            <a:extLst>
              <a:ext uri="{FF2B5EF4-FFF2-40B4-BE49-F238E27FC236}">
                <a16:creationId xmlns:a16="http://schemas.microsoft.com/office/drawing/2014/main" id="{F5B75941-2AFF-465B-9917-BE3D835D4B6B}"/>
              </a:ext>
            </a:extLst>
          </p:cNvPr>
          <p:cNvGrpSpPr/>
          <p:nvPr/>
        </p:nvGrpSpPr>
        <p:grpSpPr>
          <a:xfrm>
            <a:off x="35256" y="3505200"/>
            <a:ext cx="1641144" cy="1600200"/>
            <a:chOff x="35256" y="3505200"/>
            <a:chExt cx="1641144" cy="1600200"/>
          </a:xfrm>
        </p:grpSpPr>
        <p:sp>
          <p:nvSpPr>
            <p:cNvPr id="38" name="Text Box 21">
              <a:extLst>
                <a:ext uri="{FF2B5EF4-FFF2-40B4-BE49-F238E27FC236}">
                  <a16:creationId xmlns:a16="http://schemas.microsoft.com/office/drawing/2014/main" id="{653B5873-3FDC-46FB-AE11-3DD702CFAB5C}"/>
                </a:ext>
              </a:extLst>
            </p:cNvPr>
            <p:cNvSpPr txBox="1">
              <a:spLocks noChangeArrowheads="1"/>
            </p:cNvSpPr>
            <p:nvPr/>
          </p:nvSpPr>
          <p:spPr bwMode="auto">
            <a:xfrm>
              <a:off x="76200" y="3505200"/>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One assignment</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39" name="Text Box 21">
              <a:extLst>
                <a:ext uri="{FF2B5EF4-FFF2-40B4-BE49-F238E27FC236}">
                  <a16:creationId xmlns:a16="http://schemas.microsoft.com/office/drawing/2014/main" id="{1D69554B-8600-4C4A-B3D0-2F9C2499ABB3}"/>
                </a:ext>
              </a:extLst>
            </p:cNvPr>
            <p:cNvSpPr txBox="1">
              <a:spLocks noChangeArrowheads="1"/>
            </p:cNvSpPr>
            <p:nvPr/>
          </p:nvSpPr>
          <p:spPr bwMode="auto">
            <a:xfrm>
              <a:off x="35256" y="4274403"/>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n-US" altLang="en-US" sz="2400" dirty="0">
                  <a:solidFill>
                    <a:srgbClr val="FFC000"/>
                  </a:solidFill>
                </a:rPr>
                <a:t>)</a:t>
              </a:r>
            </a:p>
            <a:p>
              <a:pPr algn="ctr" eaLnBrk="1" hangingPunct="1">
                <a:spcBef>
                  <a:spcPct val="0"/>
                </a:spcBef>
                <a:buNone/>
                <a:defRPr/>
              </a:pPr>
              <a:r>
                <a:rPr lang="en-US" altLang="en-US" sz="2400" dirty="0">
                  <a:solidFill>
                    <a:srgbClr val="FFC000"/>
                  </a:solidFill>
                </a:rPr>
                <a:t>= T</a:t>
              </a:r>
            </a:p>
          </p:txBody>
        </p:sp>
      </p:grpSp>
      <p:sp>
        <p:nvSpPr>
          <p:cNvPr id="42" name="Text Box 21">
            <a:extLst>
              <a:ext uri="{FF2B5EF4-FFF2-40B4-BE49-F238E27FC236}">
                <a16:creationId xmlns:a16="http://schemas.microsoft.com/office/drawing/2014/main" id="{7E6BCF75-917F-473E-8C02-8FE520C495AB}"/>
              </a:ext>
            </a:extLst>
          </p:cNvPr>
          <p:cNvSpPr txBox="1">
            <a:spLocks noChangeArrowheads="1"/>
          </p:cNvSpPr>
          <p:nvPr/>
        </p:nvSpPr>
        <p:spPr bwMode="auto">
          <a:xfrm>
            <a:off x="1836760" y="3505200"/>
            <a:ext cx="1676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All assignments</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44" name="Text Box 21">
            <a:extLst>
              <a:ext uri="{FF2B5EF4-FFF2-40B4-BE49-F238E27FC236}">
                <a16:creationId xmlns:a16="http://schemas.microsoft.com/office/drawing/2014/main" id="{8B823256-BA38-4226-9CAF-0C52F3F2BD52}"/>
              </a:ext>
            </a:extLst>
          </p:cNvPr>
          <p:cNvSpPr txBox="1">
            <a:spLocks noChangeArrowheads="1"/>
          </p:cNvSpPr>
          <p:nvPr/>
        </p:nvSpPr>
        <p:spPr bwMode="auto">
          <a:xfrm>
            <a:off x="4495800" y="3505200"/>
            <a:ext cx="1676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All assignments</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pSp>
        <p:nvGrpSpPr>
          <p:cNvPr id="65" name="Group 64">
            <a:extLst>
              <a:ext uri="{FF2B5EF4-FFF2-40B4-BE49-F238E27FC236}">
                <a16:creationId xmlns:a16="http://schemas.microsoft.com/office/drawing/2014/main" id="{B1D2D483-6C12-4342-B655-F6EBBCCE4DB8}"/>
              </a:ext>
            </a:extLst>
          </p:cNvPr>
          <p:cNvGrpSpPr/>
          <p:nvPr/>
        </p:nvGrpSpPr>
        <p:grpSpPr>
          <a:xfrm>
            <a:off x="7543800" y="3505200"/>
            <a:ext cx="1600200" cy="1606645"/>
            <a:chOff x="7543800" y="3505200"/>
            <a:chExt cx="1600200" cy="1606645"/>
          </a:xfrm>
        </p:grpSpPr>
        <p:sp>
          <p:nvSpPr>
            <p:cNvPr id="43" name="Text Box 21">
              <a:extLst>
                <a:ext uri="{FF2B5EF4-FFF2-40B4-BE49-F238E27FC236}">
                  <a16:creationId xmlns:a16="http://schemas.microsoft.com/office/drawing/2014/main" id="{676A922E-13F2-40B8-B0B7-EEC9C55BD850}"/>
                </a:ext>
              </a:extLst>
            </p:cNvPr>
            <p:cNvSpPr txBox="1">
              <a:spLocks noChangeArrowheads="1"/>
            </p:cNvSpPr>
            <p:nvPr/>
          </p:nvSpPr>
          <p:spPr bwMode="auto">
            <a:xfrm>
              <a:off x="7543800" y="3505200"/>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One assignment</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45" name="Text Box 21">
              <a:extLst>
                <a:ext uri="{FF2B5EF4-FFF2-40B4-BE49-F238E27FC236}">
                  <a16:creationId xmlns:a16="http://schemas.microsoft.com/office/drawing/2014/main" id="{723ACBB4-EEDA-4036-9C77-1002A1D4D4B7}"/>
                </a:ext>
              </a:extLst>
            </p:cNvPr>
            <p:cNvSpPr txBox="1">
              <a:spLocks noChangeArrowheads="1"/>
            </p:cNvSpPr>
            <p:nvPr/>
          </p:nvSpPr>
          <p:spPr bwMode="auto">
            <a:xfrm>
              <a:off x="7543800" y="4280848"/>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C000"/>
                  </a:solidFill>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n-US" altLang="en-US" sz="2400" dirty="0">
                  <a:solidFill>
                    <a:srgbClr val="FFC000"/>
                  </a:solidFill>
                </a:rPr>
                <a:t>)</a:t>
              </a:r>
            </a:p>
            <a:p>
              <a:pPr algn="ctr" eaLnBrk="1" hangingPunct="1">
                <a:spcBef>
                  <a:spcPct val="0"/>
                </a:spcBef>
                <a:buNone/>
                <a:defRPr/>
              </a:pPr>
              <a:r>
                <a:rPr lang="en-US" altLang="en-US" sz="2400" dirty="0">
                  <a:solidFill>
                    <a:srgbClr val="FFC000"/>
                  </a:solidFill>
                </a:rPr>
                <a:t>= F</a:t>
              </a:r>
            </a:p>
          </p:txBody>
        </p:sp>
      </p:grpSp>
      <p:cxnSp>
        <p:nvCxnSpPr>
          <p:cNvPr id="66" name="Straight Arrow Connector 65">
            <a:extLst>
              <a:ext uri="{FF2B5EF4-FFF2-40B4-BE49-F238E27FC236}">
                <a16:creationId xmlns:a16="http://schemas.microsoft.com/office/drawing/2014/main" id="{1333A61B-15BD-421F-A89F-11D5F77DCDD0}"/>
              </a:ext>
            </a:extLst>
          </p:cNvPr>
          <p:cNvCxnSpPr>
            <a:cxnSpLocks/>
          </p:cNvCxnSpPr>
          <p:nvPr/>
        </p:nvCxnSpPr>
        <p:spPr bwMode="auto">
          <a:xfrm>
            <a:off x="838200" y="2823865"/>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7" name="Straight Arrow Connector 66">
            <a:extLst>
              <a:ext uri="{FF2B5EF4-FFF2-40B4-BE49-F238E27FC236}">
                <a16:creationId xmlns:a16="http://schemas.microsoft.com/office/drawing/2014/main" id="{32CC4C07-4C73-4220-AE01-50429D6B87E3}"/>
              </a:ext>
            </a:extLst>
          </p:cNvPr>
          <p:cNvCxnSpPr>
            <a:cxnSpLocks/>
          </p:cNvCxnSpPr>
          <p:nvPr/>
        </p:nvCxnSpPr>
        <p:spPr bwMode="auto">
          <a:xfrm>
            <a:off x="2667000" y="2817128"/>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8" name="Straight Arrow Connector 67">
            <a:extLst>
              <a:ext uri="{FF2B5EF4-FFF2-40B4-BE49-F238E27FC236}">
                <a16:creationId xmlns:a16="http://schemas.microsoft.com/office/drawing/2014/main" id="{749C1803-EFF0-49DD-B73E-44D56B452AFF}"/>
              </a:ext>
            </a:extLst>
          </p:cNvPr>
          <p:cNvCxnSpPr>
            <a:cxnSpLocks/>
          </p:cNvCxnSpPr>
          <p:nvPr/>
        </p:nvCxnSpPr>
        <p:spPr bwMode="auto">
          <a:xfrm>
            <a:off x="5369256" y="2810391"/>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9" name="Straight Arrow Connector 68">
            <a:extLst>
              <a:ext uri="{FF2B5EF4-FFF2-40B4-BE49-F238E27FC236}">
                <a16:creationId xmlns:a16="http://schemas.microsoft.com/office/drawing/2014/main" id="{7B4EEE03-16E0-4E03-BF68-8C2EBC290D90}"/>
              </a:ext>
            </a:extLst>
          </p:cNvPr>
          <p:cNvCxnSpPr>
            <a:cxnSpLocks/>
          </p:cNvCxnSpPr>
          <p:nvPr/>
        </p:nvCxnSpPr>
        <p:spPr bwMode="auto">
          <a:xfrm>
            <a:off x="8327408" y="2803654"/>
            <a:ext cx="0" cy="757535"/>
          </a:xfrm>
          <a:prstGeom prst="straightConnector1">
            <a:avLst/>
          </a:prstGeom>
          <a:noFill/>
          <a:ln w="25400" cap="flat" cmpd="sng" algn="ctr">
            <a:solidFill>
              <a:schemeClr val="accent2"/>
            </a:solidFill>
            <a:prstDash val="solid"/>
            <a:round/>
            <a:headEnd type="none" w="med" len="med"/>
            <a:tailEnd type="triangle"/>
          </a:ln>
          <a:effectLst/>
        </p:spPr>
      </p:cxnSp>
      <p:sp>
        <p:nvSpPr>
          <p:cNvPr id="70" name="Text Box 21">
            <a:extLst>
              <a:ext uri="{FF2B5EF4-FFF2-40B4-BE49-F238E27FC236}">
                <a16:creationId xmlns:a16="http://schemas.microsoft.com/office/drawing/2014/main" id="{BBAF8BA1-ADA4-4B2A-8F30-520EFFCDDDA8}"/>
              </a:ext>
            </a:extLst>
          </p:cNvPr>
          <p:cNvSpPr txBox="1">
            <a:spLocks noChangeArrowheads="1"/>
          </p:cNvSpPr>
          <p:nvPr/>
        </p:nvSpPr>
        <p:spPr bwMode="auto">
          <a:xfrm>
            <a:off x="4953000" y="577839"/>
            <a:ext cx="2133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err="1">
                <a:sym typeface="Symbol" panose="05050102010706020507" pitchFamily="18" charset="2"/>
              </a:rPr>
              <a:t>Eg</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71" name="Rectangle 70">
            <a:extLst>
              <a:ext uri="{FF2B5EF4-FFF2-40B4-BE49-F238E27FC236}">
                <a16:creationId xmlns:a16="http://schemas.microsoft.com/office/drawing/2014/main" id="{BF12BFE2-1B6A-45CD-9E3F-453CAA747196}"/>
              </a:ext>
            </a:extLst>
          </p:cNvPr>
          <p:cNvSpPr/>
          <p:nvPr/>
        </p:nvSpPr>
        <p:spPr>
          <a:xfrm>
            <a:off x="2667808" y="4696346"/>
            <a:ext cx="752843" cy="208545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2" name="Rectangle 71">
            <a:extLst>
              <a:ext uri="{FF2B5EF4-FFF2-40B4-BE49-F238E27FC236}">
                <a16:creationId xmlns:a16="http://schemas.microsoft.com/office/drawing/2014/main" id="{793C102C-569C-47F0-9C1A-A79C6FF8A30C}"/>
              </a:ext>
            </a:extLst>
          </p:cNvPr>
          <p:cNvSpPr/>
          <p:nvPr/>
        </p:nvSpPr>
        <p:spPr>
          <a:xfrm>
            <a:off x="5260027" y="4689765"/>
            <a:ext cx="1818222" cy="208545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3" name="Text Box 21">
            <a:extLst>
              <a:ext uri="{FF2B5EF4-FFF2-40B4-BE49-F238E27FC236}">
                <a16:creationId xmlns:a16="http://schemas.microsoft.com/office/drawing/2014/main" id="{139FC1DC-8ABC-4F04-9081-E138C1975544}"/>
              </a:ext>
            </a:extLst>
          </p:cNvPr>
          <p:cNvSpPr txBox="1">
            <a:spLocks noChangeArrowheads="1"/>
          </p:cNvSpPr>
          <p:nvPr/>
        </p:nvSpPr>
        <p:spPr bwMode="auto">
          <a:xfrm>
            <a:off x="5198761" y="5356831"/>
            <a:ext cx="1676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err="1">
                <a:solidFill>
                  <a:srgbClr val="FF0000"/>
                </a:solidFill>
              </a:rPr>
              <a:t>iff</a:t>
            </a:r>
            <a:endParaRPr kumimoji="0" lang="en-US" altLang="en-US" sz="24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74" name="Text Box 21">
            <a:extLst>
              <a:ext uri="{FF2B5EF4-FFF2-40B4-BE49-F238E27FC236}">
                <a16:creationId xmlns:a16="http://schemas.microsoft.com/office/drawing/2014/main" id="{95A22336-6E82-4C0B-ACF0-8FFA8A984F79}"/>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5" name="Text Box 21">
            <a:extLst>
              <a:ext uri="{FF2B5EF4-FFF2-40B4-BE49-F238E27FC236}">
                <a16:creationId xmlns:a16="http://schemas.microsoft.com/office/drawing/2014/main" id="{B2B929D7-0A66-41B3-BB10-0419A04D337D}"/>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6" name="Text Box 21">
            <a:extLst>
              <a:ext uri="{FF2B5EF4-FFF2-40B4-BE49-F238E27FC236}">
                <a16:creationId xmlns:a16="http://schemas.microsoft.com/office/drawing/2014/main" id="{B6A9E980-F164-44EB-AC88-20E852E4B021}"/>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7" name="Text Box 21">
            <a:extLst>
              <a:ext uri="{FF2B5EF4-FFF2-40B4-BE49-F238E27FC236}">
                <a16:creationId xmlns:a16="http://schemas.microsoft.com/office/drawing/2014/main" id="{97E372F9-240E-4044-A7B3-3B97E0242A24}"/>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9" name="Rectangle 2">
            <a:extLst>
              <a:ext uri="{FF2B5EF4-FFF2-40B4-BE49-F238E27FC236}">
                <a16:creationId xmlns:a16="http://schemas.microsoft.com/office/drawing/2014/main" id="{FD8E86D3-1D42-4CCC-9374-5FE89D40EAB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0" name="Text Box 21">
            <a:extLst>
              <a:ext uri="{FF2B5EF4-FFF2-40B4-BE49-F238E27FC236}">
                <a16:creationId xmlns:a16="http://schemas.microsoft.com/office/drawing/2014/main" id="{D482EDF6-D419-4C96-B034-861F9B756DDB}"/>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53" name="Text Box 21">
            <a:extLst>
              <a:ext uri="{FF2B5EF4-FFF2-40B4-BE49-F238E27FC236}">
                <a16:creationId xmlns:a16="http://schemas.microsoft.com/office/drawing/2014/main" id="{E5621497-D66D-4D0D-ACEF-7FEA03723B1B}"/>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Tree>
    <p:extLst>
      <p:ext uri="{BB962C8B-B14F-4D97-AF65-F5344CB8AC3E}">
        <p14:creationId xmlns:p14="http://schemas.microsoft.com/office/powerpoint/2010/main" val="4166532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ppt_x"/>
                                          </p:val>
                                        </p:tav>
                                        <p:tav tm="100000">
                                          <p:val>
                                            <p:strVal val="#ppt_x"/>
                                          </p:val>
                                        </p:tav>
                                      </p:tavLst>
                                    </p:anim>
                                    <p:anim calcmode="lin" valueType="num">
                                      <p:cBhvr additive="base">
                                        <p:cTn id="8"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500" fill="hold"/>
                                        <p:tgtEl>
                                          <p:spTgt spid="58"/>
                                        </p:tgtEl>
                                        <p:attrNameLst>
                                          <p:attrName>ppt_x</p:attrName>
                                        </p:attrNameLst>
                                      </p:cBhvr>
                                      <p:tavLst>
                                        <p:tav tm="0">
                                          <p:val>
                                            <p:strVal val="#ppt_x"/>
                                          </p:val>
                                        </p:tav>
                                        <p:tav tm="100000">
                                          <p:val>
                                            <p:strVal val="#ppt_x"/>
                                          </p:val>
                                        </p:tav>
                                      </p:tavLst>
                                    </p:anim>
                                    <p:anim calcmode="lin" valueType="num">
                                      <p:cBhvr additive="base">
                                        <p:cTn id="30"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500" fill="hold"/>
                                        <p:tgtEl>
                                          <p:spTgt spid="59"/>
                                        </p:tgtEl>
                                        <p:attrNameLst>
                                          <p:attrName>ppt_x</p:attrName>
                                        </p:attrNameLst>
                                      </p:cBhvr>
                                      <p:tavLst>
                                        <p:tav tm="0">
                                          <p:val>
                                            <p:strVal val="#ppt_x"/>
                                          </p:val>
                                        </p:tav>
                                        <p:tav tm="100000">
                                          <p:val>
                                            <p:strVal val="#ppt_x"/>
                                          </p:val>
                                        </p:tav>
                                      </p:tavLst>
                                    </p:anim>
                                    <p:anim calcmode="lin" valueType="num">
                                      <p:cBhvr additive="base">
                                        <p:cTn id="36"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60"/>
                                        </p:tgtEl>
                                        <p:attrNameLst>
                                          <p:attrName>style.visibility</p:attrName>
                                        </p:attrNameLst>
                                      </p:cBhvr>
                                      <p:to>
                                        <p:strVal val="visible"/>
                                      </p:to>
                                    </p:set>
                                    <p:anim calcmode="lin" valueType="num">
                                      <p:cBhvr additive="base">
                                        <p:cTn id="41" dur="500" fill="hold"/>
                                        <p:tgtEl>
                                          <p:spTgt spid="60"/>
                                        </p:tgtEl>
                                        <p:attrNameLst>
                                          <p:attrName>ppt_x</p:attrName>
                                        </p:attrNameLst>
                                      </p:cBhvr>
                                      <p:tavLst>
                                        <p:tav tm="0">
                                          <p:val>
                                            <p:strVal val="#ppt_x"/>
                                          </p:val>
                                        </p:tav>
                                        <p:tav tm="100000">
                                          <p:val>
                                            <p:strVal val="#ppt_x"/>
                                          </p:val>
                                        </p:tav>
                                      </p:tavLst>
                                    </p:anim>
                                    <p:anim calcmode="lin" valueType="num">
                                      <p:cBhvr additive="base">
                                        <p:cTn id="42" dur="500" fill="hold"/>
                                        <p:tgtEl>
                                          <p:spTgt spid="60"/>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additive="base">
                                        <p:cTn id="45" dur="500" fill="hold"/>
                                        <p:tgtEl>
                                          <p:spTgt spid="61"/>
                                        </p:tgtEl>
                                        <p:attrNameLst>
                                          <p:attrName>ppt_x</p:attrName>
                                        </p:attrNameLst>
                                      </p:cBhvr>
                                      <p:tavLst>
                                        <p:tav tm="0">
                                          <p:val>
                                            <p:strVal val="#ppt_x"/>
                                          </p:val>
                                        </p:tav>
                                        <p:tav tm="100000">
                                          <p:val>
                                            <p:strVal val="#ppt_x"/>
                                          </p:val>
                                        </p:tav>
                                      </p:tavLst>
                                    </p:anim>
                                    <p:anim calcmode="lin" valueType="num">
                                      <p:cBhvr additive="base">
                                        <p:cTn id="46" dur="500" fill="hold"/>
                                        <p:tgtEl>
                                          <p:spTgt spid="61"/>
                                        </p:tgtEl>
                                        <p:attrNameLst>
                                          <p:attrName>ppt_y</p:attrName>
                                        </p:attrNameLst>
                                      </p:cBhvr>
                                      <p:tavLst>
                                        <p:tav tm="0">
                                          <p:val>
                                            <p:strVal val="1+#ppt_h/2"/>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70"/>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additive="base">
                                        <p:cTn id="53" dur="500" fill="hold"/>
                                        <p:tgtEl>
                                          <p:spTgt spid="13"/>
                                        </p:tgtEl>
                                        <p:attrNameLst>
                                          <p:attrName>ppt_x</p:attrName>
                                        </p:attrNameLst>
                                      </p:cBhvr>
                                      <p:tavLst>
                                        <p:tav tm="0">
                                          <p:val>
                                            <p:strVal val="#ppt_x"/>
                                          </p:val>
                                        </p:tav>
                                        <p:tav tm="100000">
                                          <p:val>
                                            <p:strVal val="#ppt_x"/>
                                          </p:val>
                                        </p:tav>
                                      </p:tavLst>
                                    </p:anim>
                                    <p:anim calcmode="lin" valueType="num">
                                      <p:cBhvr additive="base">
                                        <p:cTn id="54" dur="500" fill="hold"/>
                                        <p:tgtEl>
                                          <p:spTgt spid="13"/>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33"/>
                                        </p:tgtEl>
                                        <p:attrNameLst>
                                          <p:attrName>style.visibility</p:attrName>
                                        </p:attrNameLst>
                                      </p:cBhvr>
                                      <p:to>
                                        <p:strVal val="visible"/>
                                      </p:to>
                                    </p:set>
                                    <p:anim calcmode="lin" valueType="num">
                                      <p:cBhvr additive="base">
                                        <p:cTn id="57" dur="500" fill="hold"/>
                                        <p:tgtEl>
                                          <p:spTgt spid="33"/>
                                        </p:tgtEl>
                                        <p:attrNameLst>
                                          <p:attrName>ppt_x</p:attrName>
                                        </p:attrNameLst>
                                      </p:cBhvr>
                                      <p:tavLst>
                                        <p:tav tm="0">
                                          <p:val>
                                            <p:strVal val="#ppt_x"/>
                                          </p:val>
                                        </p:tav>
                                        <p:tav tm="100000">
                                          <p:val>
                                            <p:strVal val="#ppt_x"/>
                                          </p:val>
                                        </p:tav>
                                      </p:tavLst>
                                    </p:anim>
                                    <p:anim calcmode="lin" valueType="num">
                                      <p:cBhvr additive="base">
                                        <p:cTn id="58" dur="500" fill="hold"/>
                                        <p:tgtEl>
                                          <p:spTgt spid="33"/>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ppt_x"/>
                                          </p:val>
                                        </p:tav>
                                        <p:tav tm="100000">
                                          <p:val>
                                            <p:strVal val="#ppt_x"/>
                                          </p:val>
                                        </p:tav>
                                      </p:tavLst>
                                    </p:anim>
                                    <p:anim calcmode="lin" valueType="num">
                                      <p:cBhvr additive="base">
                                        <p:cTn id="62" dur="500" fill="hold"/>
                                        <p:tgtEl>
                                          <p:spTgt spid="19"/>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anim calcmode="lin" valueType="num">
                                      <p:cBhvr additive="base">
                                        <p:cTn id="65" dur="500" fill="hold"/>
                                        <p:tgtEl>
                                          <p:spTgt spid="36"/>
                                        </p:tgtEl>
                                        <p:attrNameLst>
                                          <p:attrName>ppt_x</p:attrName>
                                        </p:attrNameLst>
                                      </p:cBhvr>
                                      <p:tavLst>
                                        <p:tav tm="0">
                                          <p:val>
                                            <p:strVal val="#ppt_x"/>
                                          </p:val>
                                        </p:tav>
                                        <p:tav tm="100000">
                                          <p:val>
                                            <p:strVal val="#ppt_x"/>
                                          </p:val>
                                        </p:tav>
                                      </p:tavLst>
                                    </p:anim>
                                    <p:anim calcmode="lin" valueType="num">
                                      <p:cBhvr additive="base">
                                        <p:cTn id="6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37"/>
                                        </p:tgtEl>
                                        <p:attrNameLst>
                                          <p:attrName>style.visibility</p:attrName>
                                        </p:attrNameLst>
                                      </p:cBhvr>
                                      <p:to>
                                        <p:strVal val="visible"/>
                                      </p:to>
                                    </p:set>
                                    <p:anim calcmode="lin" valueType="num">
                                      <p:cBhvr additive="base">
                                        <p:cTn id="71" dur="500" fill="hold"/>
                                        <p:tgtEl>
                                          <p:spTgt spid="37"/>
                                        </p:tgtEl>
                                        <p:attrNameLst>
                                          <p:attrName>ppt_x</p:attrName>
                                        </p:attrNameLst>
                                      </p:cBhvr>
                                      <p:tavLst>
                                        <p:tav tm="0">
                                          <p:val>
                                            <p:strVal val="#ppt_x"/>
                                          </p:val>
                                        </p:tav>
                                        <p:tav tm="100000">
                                          <p:val>
                                            <p:strVal val="#ppt_x"/>
                                          </p:val>
                                        </p:tav>
                                      </p:tavLst>
                                    </p:anim>
                                    <p:anim calcmode="lin" valueType="num">
                                      <p:cBhvr additive="base">
                                        <p:cTn id="7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6"/>
                                        </p:tgtEl>
                                        <p:attrNameLst>
                                          <p:attrName>style.visibility</p:attrName>
                                        </p:attrNameLst>
                                      </p:cBhvr>
                                      <p:to>
                                        <p:strVal val="visible"/>
                                      </p:to>
                                    </p:set>
                                    <p:anim calcmode="lin" valueType="num">
                                      <p:cBhvr additive="base">
                                        <p:cTn id="77" dur="500" fill="hold"/>
                                        <p:tgtEl>
                                          <p:spTgt spid="66"/>
                                        </p:tgtEl>
                                        <p:attrNameLst>
                                          <p:attrName>ppt_x</p:attrName>
                                        </p:attrNameLst>
                                      </p:cBhvr>
                                      <p:tavLst>
                                        <p:tav tm="0">
                                          <p:val>
                                            <p:strVal val="#ppt_x"/>
                                          </p:val>
                                        </p:tav>
                                        <p:tav tm="100000">
                                          <p:val>
                                            <p:strVal val="#ppt_x"/>
                                          </p:val>
                                        </p:tav>
                                      </p:tavLst>
                                    </p:anim>
                                    <p:anim calcmode="lin" valueType="num">
                                      <p:cBhvr additive="base">
                                        <p:cTn id="78"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62"/>
                                        </p:tgtEl>
                                        <p:attrNameLst>
                                          <p:attrName>style.visibility</p:attrName>
                                        </p:attrNameLst>
                                      </p:cBhvr>
                                      <p:to>
                                        <p:strVal val="visible"/>
                                      </p:to>
                                    </p:set>
                                    <p:anim calcmode="lin" valueType="num">
                                      <p:cBhvr additive="base">
                                        <p:cTn id="83" dur="500" fill="hold"/>
                                        <p:tgtEl>
                                          <p:spTgt spid="62"/>
                                        </p:tgtEl>
                                        <p:attrNameLst>
                                          <p:attrName>ppt_x</p:attrName>
                                        </p:attrNameLst>
                                      </p:cBhvr>
                                      <p:tavLst>
                                        <p:tav tm="0">
                                          <p:val>
                                            <p:strVal val="#ppt_x"/>
                                          </p:val>
                                        </p:tav>
                                        <p:tav tm="100000">
                                          <p:val>
                                            <p:strVal val="#ppt_x"/>
                                          </p:val>
                                        </p:tav>
                                      </p:tavLst>
                                    </p:anim>
                                    <p:anim calcmode="lin" valueType="num">
                                      <p:cBhvr additive="base">
                                        <p:cTn id="8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67"/>
                                        </p:tgtEl>
                                        <p:attrNameLst>
                                          <p:attrName>style.visibility</p:attrName>
                                        </p:attrNameLst>
                                      </p:cBhvr>
                                      <p:to>
                                        <p:strVal val="visible"/>
                                      </p:to>
                                    </p:set>
                                    <p:anim calcmode="lin" valueType="num">
                                      <p:cBhvr additive="base">
                                        <p:cTn id="89" dur="500" fill="hold"/>
                                        <p:tgtEl>
                                          <p:spTgt spid="67"/>
                                        </p:tgtEl>
                                        <p:attrNameLst>
                                          <p:attrName>ppt_x</p:attrName>
                                        </p:attrNameLst>
                                      </p:cBhvr>
                                      <p:tavLst>
                                        <p:tav tm="0">
                                          <p:val>
                                            <p:strVal val="#ppt_x"/>
                                          </p:val>
                                        </p:tav>
                                        <p:tav tm="100000">
                                          <p:val>
                                            <p:strVal val="#ppt_x"/>
                                          </p:val>
                                        </p:tav>
                                      </p:tavLst>
                                    </p:anim>
                                    <p:anim calcmode="lin" valueType="num">
                                      <p:cBhvr additive="base">
                                        <p:cTn id="90"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grpId="0" nodeType="clickEffect">
                                  <p:stCondLst>
                                    <p:cond delay="0"/>
                                  </p:stCondLst>
                                  <p:childTnLst>
                                    <p:set>
                                      <p:cBhvr>
                                        <p:cTn id="94" dur="1" fill="hold">
                                          <p:stCondLst>
                                            <p:cond delay="0"/>
                                          </p:stCondLst>
                                        </p:cTn>
                                        <p:tgtEl>
                                          <p:spTgt spid="42"/>
                                        </p:tgtEl>
                                        <p:attrNameLst>
                                          <p:attrName>style.visibility</p:attrName>
                                        </p:attrNameLst>
                                      </p:cBhvr>
                                      <p:to>
                                        <p:strVal val="visible"/>
                                      </p:to>
                                    </p:set>
                                    <p:anim calcmode="lin" valueType="num">
                                      <p:cBhvr additive="base">
                                        <p:cTn id="95" dur="500" fill="hold"/>
                                        <p:tgtEl>
                                          <p:spTgt spid="42"/>
                                        </p:tgtEl>
                                        <p:attrNameLst>
                                          <p:attrName>ppt_x</p:attrName>
                                        </p:attrNameLst>
                                      </p:cBhvr>
                                      <p:tavLst>
                                        <p:tav tm="0">
                                          <p:val>
                                            <p:strVal val="#ppt_x"/>
                                          </p:val>
                                        </p:tav>
                                        <p:tav tm="100000">
                                          <p:val>
                                            <p:strVal val="#ppt_x"/>
                                          </p:val>
                                        </p:tav>
                                      </p:tavLst>
                                    </p:anim>
                                    <p:anim calcmode="lin" valueType="num">
                                      <p:cBhvr additive="base">
                                        <p:cTn id="96" dur="500" fill="hold"/>
                                        <p:tgtEl>
                                          <p:spTgt spid="42"/>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cBhvr additive="base">
                                        <p:cTn id="99" dur="500" fill="hold"/>
                                        <p:tgtEl>
                                          <p:spTgt spid="41"/>
                                        </p:tgtEl>
                                        <p:attrNameLst>
                                          <p:attrName>ppt_x</p:attrName>
                                        </p:attrNameLst>
                                      </p:cBhvr>
                                      <p:tavLst>
                                        <p:tav tm="0">
                                          <p:val>
                                            <p:strVal val="#ppt_x"/>
                                          </p:val>
                                        </p:tav>
                                        <p:tav tm="100000">
                                          <p:val>
                                            <p:strVal val="#ppt_x"/>
                                          </p:val>
                                        </p:tav>
                                      </p:tavLst>
                                    </p:anim>
                                    <p:anim calcmode="lin" valueType="num">
                                      <p:cBhvr additive="base">
                                        <p:cTn id="10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71"/>
                                        </p:tgtEl>
                                        <p:attrNameLst>
                                          <p:attrName>style.visibility</p:attrName>
                                        </p:attrNameLst>
                                      </p:cBhvr>
                                      <p:to>
                                        <p:strVal val="visible"/>
                                      </p:to>
                                    </p:set>
                                    <p:anim calcmode="lin" valueType="num">
                                      <p:cBhvr additive="base">
                                        <p:cTn id="105" dur="500" fill="hold"/>
                                        <p:tgtEl>
                                          <p:spTgt spid="71"/>
                                        </p:tgtEl>
                                        <p:attrNameLst>
                                          <p:attrName>ppt_x</p:attrName>
                                        </p:attrNameLst>
                                      </p:cBhvr>
                                      <p:tavLst>
                                        <p:tav tm="0">
                                          <p:val>
                                            <p:strVal val="#ppt_x"/>
                                          </p:val>
                                        </p:tav>
                                        <p:tav tm="100000">
                                          <p:val>
                                            <p:strVal val="#ppt_x"/>
                                          </p:val>
                                        </p:tav>
                                      </p:tavLst>
                                    </p:anim>
                                    <p:anim calcmode="lin" valueType="num">
                                      <p:cBhvr additive="base">
                                        <p:cTn id="106"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68"/>
                                        </p:tgtEl>
                                        <p:attrNameLst>
                                          <p:attrName>style.visibility</p:attrName>
                                        </p:attrNameLst>
                                      </p:cBhvr>
                                      <p:to>
                                        <p:strVal val="visible"/>
                                      </p:to>
                                    </p:set>
                                    <p:anim calcmode="lin" valueType="num">
                                      <p:cBhvr additive="base">
                                        <p:cTn id="111" dur="500" fill="hold"/>
                                        <p:tgtEl>
                                          <p:spTgt spid="68"/>
                                        </p:tgtEl>
                                        <p:attrNameLst>
                                          <p:attrName>ppt_x</p:attrName>
                                        </p:attrNameLst>
                                      </p:cBhvr>
                                      <p:tavLst>
                                        <p:tav tm="0">
                                          <p:val>
                                            <p:strVal val="#ppt_x"/>
                                          </p:val>
                                        </p:tav>
                                        <p:tav tm="100000">
                                          <p:val>
                                            <p:strVal val="#ppt_x"/>
                                          </p:val>
                                        </p:tav>
                                      </p:tavLst>
                                    </p:anim>
                                    <p:anim calcmode="lin" valueType="num">
                                      <p:cBhvr additive="base">
                                        <p:cTn id="11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44"/>
                                        </p:tgtEl>
                                        <p:attrNameLst>
                                          <p:attrName>style.visibility</p:attrName>
                                        </p:attrNameLst>
                                      </p:cBhvr>
                                      <p:to>
                                        <p:strVal val="visible"/>
                                      </p:to>
                                    </p:set>
                                    <p:anim calcmode="lin" valueType="num">
                                      <p:cBhvr additive="base">
                                        <p:cTn id="117" dur="500" fill="hold"/>
                                        <p:tgtEl>
                                          <p:spTgt spid="44"/>
                                        </p:tgtEl>
                                        <p:attrNameLst>
                                          <p:attrName>ppt_x</p:attrName>
                                        </p:attrNameLst>
                                      </p:cBhvr>
                                      <p:tavLst>
                                        <p:tav tm="0">
                                          <p:val>
                                            <p:strVal val="#ppt_x"/>
                                          </p:val>
                                        </p:tav>
                                        <p:tav tm="100000">
                                          <p:val>
                                            <p:strVal val="#ppt_x"/>
                                          </p:val>
                                        </p:tav>
                                      </p:tavLst>
                                    </p:anim>
                                    <p:anim calcmode="lin" valueType="num">
                                      <p:cBhvr additive="base">
                                        <p:cTn id="118" dur="500" fill="hold"/>
                                        <p:tgtEl>
                                          <p:spTgt spid="44"/>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5"/>
                                        </p:tgtEl>
                                        <p:attrNameLst>
                                          <p:attrName>style.visibility</p:attrName>
                                        </p:attrNameLst>
                                      </p:cBhvr>
                                      <p:to>
                                        <p:strVal val="visible"/>
                                      </p:to>
                                    </p:set>
                                    <p:anim calcmode="lin" valueType="num">
                                      <p:cBhvr additive="base">
                                        <p:cTn id="121" dur="500" fill="hold"/>
                                        <p:tgtEl>
                                          <p:spTgt spid="5"/>
                                        </p:tgtEl>
                                        <p:attrNameLst>
                                          <p:attrName>ppt_x</p:attrName>
                                        </p:attrNameLst>
                                      </p:cBhvr>
                                      <p:tavLst>
                                        <p:tav tm="0">
                                          <p:val>
                                            <p:strVal val="#ppt_x"/>
                                          </p:val>
                                        </p:tav>
                                        <p:tav tm="100000">
                                          <p:val>
                                            <p:strVal val="#ppt_x"/>
                                          </p:val>
                                        </p:tav>
                                      </p:tavLst>
                                    </p:anim>
                                    <p:anim calcmode="lin" valueType="num">
                                      <p:cBhvr additive="base">
                                        <p:cTn id="1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72"/>
                                        </p:tgtEl>
                                        <p:attrNameLst>
                                          <p:attrName>style.visibility</p:attrName>
                                        </p:attrNameLst>
                                      </p:cBhvr>
                                      <p:to>
                                        <p:strVal val="visible"/>
                                      </p:to>
                                    </p:set>
                                    <p:anim calcmode="lin" valueType="num">
                                      <p:cBhvr additive="base">
                                        <p:cTn id="127" dur="500" fill="hold"/>
                                        <p:tgtEl>
                                          <p:spTgt spid="72"/>
                                        </p:tgtEl>
                                        <p:attrNameLst>
                                          <p:attrName>ppt_x</p:attrName>
                                        </p:attrNameLst>
                                      </p:cBhvr>
                                      <p:tavLst>
                                        <p:tav tm="0">
                                          <p:val>
                                            <p:strVal val="#ppt_x"/>
                                          </p:val>
                                        </p:tav>
                                        <p:tav tm="100000">
                                          <p:val>
                                            <p:strVal val="#ppt_x"/>
                                          </p:val>
                                        </p:tav>
                                      </p:tavLst>
                                    </p:anim>
                                    <p:anim calcmode="lin" valueType="num">
                                      <p:cBhvr additive="base">
                                        <p:cTn id="128" dur="500" fill="hold"/>
                                        <p:tgtEl>
                                          <p:spTgt spid="72"/>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73"/>
                                        </p:tgtEl>
                                        <p:attrNameLst>
                                          <p:attrName>style.visibility</p:attrName>
                                        </p:attrNameLst>
                                      </p:cBhvr>
                                      <p:to>
                                        <p:strVal val="visible"/>
                                      </p:to>
                                    </p:set>
                                    <p:anim calcmode="lin" valueType="num">
                                      <p:cBhvr additive="base">
                                        <p:cTn id="131" dur="500" fill="hold"/>
                                        <p:tgtEl>
                                          <p:spTgt spid="73"/>
                                        </p:tgtEl>
                                        <p:attrNameLst>
                                          <p:attrName>ppt_x</p:attrName>
                                        </p:attrNameLst>
                                      </p:cBhvr>
                                      <p:tavLst>
                                        <p:tav tm="0">
                                          <p:val>
                                            <p:strVal val="#ppt_x"/>
                                          </p:val>
                                        </p:tav>
                                        <p:tav tm="100000">
                                          <p:val>
                                            <p:strVal val="#ppt_x"/>
                                          </p:val>
                                        </p:tav>
                                      </p:tavLst>
                                    </p:anim>
                                    <p:anim calcmode="lin" valueType="num">
                                      <p:cBhvr additive="base">
                                        <p:cTn id="132" dur="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69"/>
                                        </p:tgtEl>
                                        <p:attrNameLst>
                                          <p:attrName>style.visibility</p:attrName>
                                        </p:attrNameLst>
                                      </p:cBhvr>
                                      <p:to>
                                        <p:strVal val="visible"/>
                                      </p:to>
                                    </p:set>
                                    <p:anim calcmode="lin" valueType="num">
                                      <p:cBhvr additive="base">
                                        <p:cTn id="137" dur="500" fill="hold"/>
                                        <p:tgtEl>
                                          <p:spTgt spid="69"/>
                                        </p:tgtEl>
                                        <p:attrNameLst>
                                          <p:attrName>ppt_x</p:attrName>
                                        </p:attrNameLst>
                                      </p:cBhvr>
                                      <p:tavLst>
                                        <p:tav tm="0">
                                          <p:val>
                                            <p:strVal val="#ppt_x"/>
                                          </p:val>
                                        </p:tav>
                                        <p:tav tm="100000">
                                          <p:val>
                                            <p:strVal val="#ppt_x"/>
                                          </p:val>
                                        </p:tav>
                                      </p:tavLst>
                                    </p:anim>
                                    <p:anim calcmode="lin" valueType="num">
                                      <p:cBhvr additive="base">
                                        <p:cTn id="138"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65"/>
                                        </p:tgtEl>
                                        <p:attrNameLst>
                                          <p:attrName>style.visibility</p:attrName>
                                        </p:attrNameLst>
                                      </p:cBhvr>
                                      <p:to>
                                        <p:strVal val="visible"/>
                                      </p:to>
                                    </p:set>
                                    <p:anim calcmode="lin" valueType="num">
                                      <p:cBhvr additive="base">
                                        <p:cTn id="143" dur="500" fill="hold"/>
                                        <p:tgtEl>
                                          <p:spTgt spid="65"/>
                                        </p:tgtEl>
                                        <p:attrNameLst>
                                          <p:attrName>ppt_x</p:attrName>
                                        </p:attrNameLst>
                                      </p:cBhvr>
                                      <p:tavLst>
                                        <p:tav tm="0">
                                          <p:val>
                                            <p:strVal val="#ppt_x"/>
                                          </p:val>
                                        </p:tav>
                                        <p:tav tm="100000">
                                          <p:val>
                                            <p:strVal val="#ppt_x"/>
                                          </p:val>
                                        </p:tav>
                                      </p:tavLst>
                                    </p:anim>
                                    <p:anim calcmode="lin" valueType="num">
                                      <p:cBhvr additive="base">
                                        <p:cTn id="144"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grpId="0" nodeType="clickEffect">
                                  <p:stCondLst>
                                    <p:cond delay="0"/>
                                  </p:stCondLst>
                                  <p:childTnLst>
                                    <p:set>
                                      <p:cBhvr>
                                        <p:cTn id="148" dur="1" fill="hold">
                                          <p:stCondLst>
                                            <p:cond delay="0"/>
                                          </p:stCondLst>
                                        </p:cTn>
                                        <p:tgtEl>
                                          <p:spTgt spid="74"/>
                                        </p:tgtEl>
                                        <p:attrNameLst>
                                          <p:attrName>style.visibility</p:attrName>
                                        </p:attrNameLst>
                                      </p:cBhvr>
                                      <p:to>
                                        <p:strVal val="visible"/>
                                      </p:to>
                                    </p:set>
                                    <p:anim calcmode="lin" valueType="num">
                                      <p:cBhvr additive="base">
                                        <p:cTn id="149" dur="500" fill="hold"/>
                                        <p:tgtEl>
                                          <p:spTgt spid="74"/>
                                        </p:tgtEl>
                                        <p:attrNameLst>
                                          <p:attrName>ppt_x</p:attrName>
                                        </p:attrNameLst>
                                      </p:cBhvr>
                                      <p:tavLst>
                                        <p:tav tm="0">
                                          <p:val>
                                            <p:strVal val="#ppt_x"/>
                                          </p:val>
                                        </p:tav>
                                        <p:tav tm="100000">
                                          <p:val>
                                            <p:strVal val="#ppt_x"/>
                                          </p:val>
                                        </p:tav>
                                      </p:tavLst>
                                    </p:anim>
                                    <p:anim calcmode="lin" valueType="num">
                                      <p:cBhvr additive="base">
                                        <p:cTn id="150"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50"/>
                                        </p:tgtEl>
                                        <p:attrNameLst>
                                          <p:attrName>style.visibility</p:attrName>
                                        </p:attrNameLst>
                                      </p:cBhvr>
                                      <p:to>
                                        <p:strVal val="visible"/>
                                      </p:to>
                                    </p:set>
                                    <p:anim calcmode="lin" valueType="num">
                                      <p:cBhvr additive="base">
                                        <p:cTn id="155" dur="500" fill="hold"/>
                                        <p:tgtEl>
                                          <p:spTgt spid="50"/>
                                        </p:tgtEl>
                                        <p:attrNameLst>
                                          <p:attrName>ppt_x</p:attrName>
                                        </p:attrNameLst>
                                      </p:cBhvr>
                                      <p:tavLst>
                                        <p:tav tm="0">
                                          <p:val>
                                            <p:strVal val="#ppt_x"/>
                                          </p:val>
                                        </p:tav>
                                        <p:tav tm="100000">
                                          <p:val>
                                            <p:strVal val="#ppt_x"/>
                                          </p:val>
                                        </p:tav>
                                      </p:tavLst>
                                    </p:anim>
                                    <p:anim calcmode="lin" valueType="num">
                                      <p:cBhvr additive="base">
                                        <p:cTn id="156"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57" fill="hold">
                      <p:stCondLst>
                        <p:cond delay="indefinite"/>
                      </p:stCondLst>
                      <p:childTnLst>
                        <p:par>
                          <p:cTn id="158" fill="hold">
                            <p:stCondLst>
                              <p:cond delay="0"/>
                            </p:stCondLst>
                            <p:childTnLst>
                              <p:par>
                                <p:cTn id="159" presetID="2" presetClass="entr" presetSubtype="4" fill="hold" grpId="0" nodeType="clickEffect">
                                  <p:stCondLst>
                                    <p:cond delay="0"/>
                                  </p:stCondLst>
                                  <p:childTnLst>
                                    <p:set>
                                      <p:cBhvr>
                                        <p:cTn id="160" dur="1" fill="hold">
                                          <p:stCondLst>
                                            <p:cond delay="0"/>
                                          </p:stCondLst>
                                        </p:cTn>
                                        <p:tgtEl>
                                          <p:spTgt spid="75"/>
                                        </p:tgtEl>
                                        <p:attrNameLst>
                                          <p:attrName>style.visibility</p:attrName>
                                        </p:attrNameLst>
                                      </p:cBhvr>
                                      <p:to>
                                        <p:strVal val="visible"/>
                                      </p:to>
                                    </p:set>
                                    <p:anim calcmode="lin" valueType="num">
                                      <p:cBhvr additive="base">
                                        <p:cTn id="161" dur="500" fill="hold"/>
                                        <p:tgtEl>
                                          <p:spTgt spid="75"/>
                                        </p:tgtEl>
                                        <p:attrNameLst>
                                          <p:attrName>ppt_x</p:attrName>
                                        </p:attrNameLst>
                                      </p:cBhvr>
                                      <p:tavLst>
                                        <p:tav tm="0">
                                          <p:val>
                                            <p:strVal val="#ppt_x"/>
                                          </p:val>
                                        </p:tav>
                                        <p:tav tm="100000">
                                          <p:val>
                                            <p:strVal val="#ppt_x"/>
                                          </p:val>
                                        </p:tav>
                                      </p:tavLst>
                                    </p:anim>
                                    <p:anim calcmode="lin" valueType="num">
                                      <p:cBhvr additive="base">
                                        <p:cTn id="16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4" fill="hold" grpId="0" nodeType="clickEffect">
                                  <p:stCondLst>
                                    <p:cond delay="0"/>
                                  </p:stCondLst>
                                  <p:childTnLst>
                                    <p:set>
                                      <p:cBhvr>
                                        <p:cTn id="166" dur="1" fill="hold">
                                          <p:stCondLst>
                                            <p:cond delay="0"/>
                                          </p:stCondLst>
                                        </p:cTn>
                                        <p:tgtEl>
                                          <p:spTgt spid="76"/>
                                        </p:tgtEl>
                                        <p:attrNameLst>
                                          <p:attrName>style.visibility</p:attrName>
                                        </p:attrNameLst>
                                      </p:cBhvr>
                                      <p:to>
                                        <p:strVal val="visible"/>
                                      </p:to>
                                    </p:set>
                                    <p:anim calcmode="lin" valueType="num">
                                      <p:cBhvr additive="base">
                                        <p:cTn id="167" dur="500" fill="hold"/>
                                        <p:tgtEl>
                                          <p:spTgt spid="76"/>
                                        </p:tgtEl>
                                        <p:attrNameLst>
                                          <p:attrName>ppt_x</p:attrName>
                                        </p:attrNameLst>
                                      </p:cBhvr>
                                      <p:tavLst>
                                        <p:tav tm="0">
                                          <p:val>
                                            <p:strVal val="#ppt_x"/>
                                          </p:val>
                                        </p:tav>
                                        <p:tav tm="100000">
                                          <p:val>
                                            <p:strVal val="#ppt_x"/>
                                          </p:val>
                                        </p:tav>
                                      </p:tavLst>
                                    </p:anim>
                                    <p:anim calcmode="lin" valueType="num">
                                      <p:cBhvr additive="base">
                                        <p:cTn id="168"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ntr" presetSubtype="4" fill="hold" grpId="0" nodeType="clickEffect">
                                  <p:stCondLst>
                                    <p:cond delay="0"/>
                                  </p:stCondLst>
                                  <p:childTnLst>
                                    <p:set>
                                      <p:cBhvr>
                                        <p:cTn id="172" dur="1" fill="hold">
                                          <p:stCondLst>
                                            <p:cond delay="0"/>
                                          </p:stCondLst>
                                        </p:cTn>
                                        <p:tgtEl>
                                          <p:spTgt spid="53"/>
                                        </p:tgtEl>
                                        <p:attrNameLst>
                                          <p:attrName>style.visibility</p:attrName>
                                        </p:attrNameLst>
                                      </p:cBhvr>
                                      <p:to>
                                        <p:strVal val="visible"/>
                                      </p:to>
                                    </p:set>
                                    <p:anim calcmode="lin" valueType="num">
                                      <p:cBhvr additive="base">
                                        <p:cTn id="173" dur="500" fill="hold"/>
                                        <p:tgtEl>
                                          <p:spTgt spid="53"/>
                                        </p:tgtEl>
                                        <p:attrNameLst>
                                          <p:attrName>ppt_x</p:attrName>
                                        </p:attrNameLst>
                                      </p:cBhvr>
                                      <p:tavLst>
                                        <p:tav tm="0">
                                          <p:val>
                                            <p:strVal val="#ppt_x"/>
                                          </p:val>
                                        </p:tav>
                                        <p:tav tm="100000">
                                          <p:val>
                                            <p:strVal val="#ppt_x"/>
                                          </p:val>
                                        </p:tav>
                                      </p:tavLst>
                                    </p:anim>
                                    <p:anim calcmode="lin" valueType="num">
                                      <p:cBhvr additive="base">
                                        <p:cTn id="174"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77"/>
                                        </p:tgtEl>
                                        <p:attrNameLst>
                                          <p:attrName>style.visibility</p:attrName>
                                        </p:attrNameLst>
                                      </p:cBhvr>
                                      <p:to>
                                        <p:strVal val="visible"/>
                                      </p:to>
                                    </p:set>
                                    <p:anim calcmode="lin" valueType="num">
                                      <p:cBhvr additive="base">
                                        <p:cTn id="179" dur="500" fill="hold"/>
                                        <p:tgtEl>
                                          <p:spTgt spid="77"/>
                                        </p:tgtEl>
                                        <p:attrNameLst>
                                          <p:attrName>ppt_x</p:attrName>
                                        </p:attrNameLst>
                                      </p:cBhvr>
                                      <p:tavLst>
                                        <p:tav tm="0">
                                          <p:val>
                                            <p:strVal val="#ppt_x"/>
                                          </p:val>
                                        </p:tav>
                                        <p:tav tm="100000">
                                          <p:val>
                                            <p:strVal val="#ppt_x"/>
                                          </p:val>
                                        </p:tav>
                                      </p:tavLst>
                                    </p:anim>
                                    <p:anim calcmode="lin" valueType="num">
                                      <p:cBhvr additive="base">
                                        <p:cTn id="180"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12" grpId="0"/>
      <p:bldP spid="13" grpId="0"/>
      <p:bldP spid="19" grpId="0"/>
      <p:bldP spid="33" grpId="0"/>
      <p:bldP spid="36" grpId="0"/>
      <p:bldP spid="37" grpId="0"/>
      <p:bldP spid="42" grpId="0"/>
      <p:bldP spid="44" grpId="0"/>
      <p:bldP spid="70" grpId="0"/>
      <p:bldP spid="70" grpId="1"/>
      <p:bldP spid="71" grpId="0" animBg="1"/>
      <p:bldP spid="72" grpId="0" animBg="1"/>
      <p:bldP spid="73" grpId="0"/>
      <p:bldP spid="74" grpId="0"/>
      <p:bldP spid="75" grpId="0"/>
      <p:bldP spid="76" grpId="0"/>
      <p:bldP spid="77" grpId="0"/>
      <p:bldP spid="49" grpId="0"/>
      <p:bldP spid="50" grpId="0"/>
      <p:bldP spid="53" grpId="0"/>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14" name="Group 13">
            <a:extLst>
              <a:ext uri="{FF2B5EF4-FFF2-40B4-BE49-F238E27FC236}">
                <a16:creationId xmlns:a16="http://schemas.microsoft.com/office/drawing/2014/main" id="{E668ED8E-8389-4B97-8D69-1FE9AE54FA04}"/>
              </a:ext>
            </a:extLst>
          </p:cNvPr>
          <p:cNvGrpSpPr/>
          <p:nvPr/>
        </p:nvGrpSpPr>
        <p:grpSpPr>
          <a:xfrm>
            <a:off x="1402954" y="3419475"/>
            <a:ext cx="2864246" cy="2731185"/>
            <a:chOff x="1402954" y="3419475"/>
            <a:chExt cx="2864246" cy="2731185"/>
          </a:xfrm>
        </p:grpSpPr>
        <p:sp>
          <p:nvSpPr>
            <p:cNvPr id="86" name="Text Box 22">
              <a:extLst>
                <a:ext uri="{FF2B5EF4-FFF2-40B4-BE49-F238E27FC236}">
                  <a16:creationId xmlns:a16="http://schemas.microsoft.com/office/drawing/2014/main" id="{17151CA1-FA47-4961-9C61-B3A7C550FBF9}"/>
                </a:ext>
              </a:extLst>
            </p:cNvPr>
            <p:cNvSpPr txBox="1">
              <a:spLocks noChangeArrowheads="1"/>
            </p:cNvSpPr>
            <p:nvPr/>
          </p:nvSpPr>
          <p:spPr bwMode="auto">
            <a:xfrm>
              <a:off x="2416372" y="3419475"/>
              <a:ext cx="18508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Satisfiable</a:t>
              </a:r>
            </a:p>
          </p:txBody>
        </p:sp>
        <p:cxnSp>
          <p:nvCxnSpPr>
            <p:cNvPr id="6" name="Straight Arrow Connector 5">
              <a:extLst>
                <a:ext uri="{FF2B5EF4-FFF2-40B4-BE49-F238E27FC236}">
                  <a16:creationId xmlns:a16="http://schemas.microsoft.com/office/drawing/2014/main" id="{B5FD1CB1-1F75-4B71-93A5-B422298628E7}"/>
                </a:ext>
              </a:extLst>
            </p:cNvPr>
            <p:cNvCxnSpPr>
              <a:cxnSpLocks/>
            </p:cNvCxnSpPr>
            <p:nvPr/>
          </p:nvCxnSpPr>
          <p:spPr bwMode="auto">
            <a:xfrm flipV="1">
              <a:off x="1402954" y="3825604"/>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3" name="Straight Arrow Connector 92">
              <a:extLst>
                <a:ext uri="{FF2B5EF4-FFF2-40B4-BE49-F238E27FC236}">
                  <a16:creationId xmlns:a16="http://schemas.microsoft.com/office/drawing/2014/main" id="{409E808C-C50F-4C6F-9609-476FE313FC5A}"/>
                </a:ext>
              </a:extLst>
            </p:cNvPr>
            <p:cNvCxnSpPr>
              <a:cxnSpLocks/>
            </p:cNvCxnSpPr>
            <p:nvPr/>
          </p:nvCxnSpPr>
          <p:spPr bwMode="auto">
            <a:xfrm flipV="1">
              <a:off x="1779489" y="3847240"/>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16" name="Group 15">
            <a:extLst>
              <a:ext uri="{FF2B5EF4-FFF2-40B4-BE49-F238E27FC236}">
                <a16:creationId xmlns:a16="http://schemas.microsoft.com/office/drawing/2014/main" id="{BD741C5C-EE92-4E9C-8853-73E6DDFFB20E}"/>
              </a:ext>
            </a:extLst>
          </p:cNvPr>
          <p:cNvGrpSpPr/>
          <p:nvPr/>
        </p:nvGrpSpPr>
        <p:grpSpPr>
          <a:xfrm>
            <a:off x="4989291" y="3454400"/>
            <a:ext cx="2957932" cy="2701436"/>
            <a:chOff x="4989291" y="3454400"/>
            <a:chExt cx="2957932" cy="2701436"/>
          </a:xfrm>
        </p:grpSpPr>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sp>
        <p:nvSpPr>
          <p:cNvPr id="34" name="Rectangle 2">
            <a:extLst>
              <a:ext uri="{FF2B5EF4-FFF2-40B4-BE49-F238E27FC236}">
                <a16:creationId xmlns:a16="http://schemas.microsoft.com/office/drawing/2014/main" id="{655B2EA6-C6E9-443F-BA9D-DB773ABCA62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NP &amp; Co-NP</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5" name="Rectangle 2">
            <a:extLst>
              <a:ext uri="{FF2B5EF4-FFF2-40B4-BE49-F238E27FC236}">
                <a16:creationId xmlns:a16="http://schemas.microsoft.com/office/drawing/2014/main" id="{123841F1-C7A2-4754-9ADA-819F316AAD3D}"/>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6" name="Text Box 21">
            <a:extLst>
              <a:ext uri="{FF2B5EF4-FFF2-40B4-BE49-F238E27FC236}">
                <a16:creationId xmlns:a16="http://schemas.microsoft.com/office/drawing/2014/main" id="{B8137925-5B33-4CC5-B4FF-487FB82420D3}"/>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7" name="Text Box 21">
            <a:extLst>
              <a:ext uri="{FF2B5EF4-FFF2-40B4-BE49-F238E27FC236}">
                <a16:creationId xmlns:a16="http://schemas.microsoft.com/office/drawing/2014/main" id="{9B633913-DB30-4EFC-BDE5-873286E90302}"/>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8" name="Text Box 21">
            <a:extLst>
              <a:ext uri="{FF2B5EF4-FFF2-40B4-BE49-F238E27FC236}">
                <a16:creationId xmlns:a16="http://schemas.microsoft.com/office/drawing/2014/main" id="{4A6119FA-585E-444B-A527-96C21E60CD47}"/>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9" name="Text Box 21">
            <a:extLst>
              <a:ext uri="{FF2B5EF4-FFF2-40B4-BE49-F238E27FC236}">
                <a16:creationId xmlns:a16="http://schemas.microsoft.com/office/drawing/2014/main" id="{F39DA9CA-F675-4CBC-BDDF-4508D34F4F76}"/>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0" name="Text Box 21">
            <a:extLst>
              <a:ext uri="{FF2B5EF4-FFF2-40B4-BE49-F238E27FC236}">
                <a16:creationId xmlns:a16="http://schemas.microsoft.com/office/drawing/2014/main" id="{9F44538E-4E2D-4ECD-9770-06D87627C9BD}"/>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41" name="Text Box 21">
            <a:extLst>
              <a:ext uri="{FF2B5EF4-FFF2-40B4-BE49-F238E27FC236}">
                <a16:creationId xmlns:a16="http://schemas.microsoft.com/office/drawing/2014/main" id="{A68BC295-1D5B-452E-A385-AF59D7B9E683}"/>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Tree>
    <p:extLst>
      <p:ext uri="{BB962C8B-B14F-4D97-AF65-F5344CB8AC3E}">
        <p14:creationId xmlns:p14="http://schemas.microsoft.com/office/powerpoint/2010/main" val="1851310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ppt_x"/>
                                          </p:val>
                                        </p:tav>
                                        <p:tav tm="100000">
                                          <p:val>
                                            <p:strVal val="#ppt_x"/>
                                          </p:val>
                                        </p:tav>
                                      </p:tavLst>
                                    </p:anim>
                                    <p:anim calcmode="lin" valueType="num">
                                      <p:cBhvr additive="base">
                                        <p:cTn id="2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500" fill="hold"/>
                                        <p:tgtEl>
                                          <p:spTgt spid="16"/>
                                        </p:tgtEl>
                                        <p:attrNameLst>
                                          <p:attrName>ppt_x</p:attrName>
                                        </p:attrNameLst>
                                      </p:cBhvr>
                                      <p:tavLst>
                                        <p:tav tm="0">
                                          <p:val>
                                            <p:strVal val="#ppt_x"/>
                                          </p:val>
                                        </p:tav>
                                        <p:tav tm="100000">
                                          <p:val>
                                            <p:strVal val="#ppt_x"/>
                                          </p:val>
                                        </p:tav>
                                      </p:tavLst>
                                    </p:anim>
                                    <p:anim calcmode="lin" valueType="num">
                                      <p:cBhvr additive="base">
                                        <p:cTn id="3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34"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ext Box 21">
            <a:extLst>
              <a:ext uri="{FF2B5EF4-FFF2-40B4-BE49-F238E27FC236}">
                <a16:creationId xmlns:a16="http://schemas.microsoft.com/office/drawing/2014/main" id="{FAFA6131-6B7C-4283-A959-DC041E634FA8}"/>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0" name="Text Box 21">
            <a:extLst>
              <a:ext uri="{FF2B5EF4-FFF2-40B4-BE49-F238E27FC236}">
                <a16:creationId xmlns:a16="http://schemas.microsoft.com/office/drawing/2014/main" id="{708CFE3B-7E03-4CEF-B055-177AF9216B83}"/>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3" name="Text Box 21">
            <a:extLst>
              <a:ext uri="{FF2B5EF4-FFF2-40B4-BE49-F238E27FC236}">
                <a16:creationId xmlns:a16="http://schemas.microsoft.com/office/drawing/2014/main" id="{9BA347B8-4F1B-43F0-94EE-0A61D8661501}"/>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14" name="Group 13">
            <a:extLst>
              <a:ext uri="{FF2B5EF4-FFF2-40B4-BE49-F238E27FC236}">
                <a16:creationId xmlns:a16="http://schemas.microsoft.com/office/drawing/2014/main" id="{E668ED8E-8389-4B97-8D69-1FE9AE54FA04}"/>
              </a:ext>
            </a:extLst>
          </p:cNvPr>
          <p:cNvGrpSpPr/>
          <p:nvPr/>
        </p:nvGrpSpPr>
        <p:grpSpPr>
          <a:xfrm>
            <a:off x="1402954" y="3419475"/>
            <a:ext cx="2864246" cy="2731185"/>
            <a:chOff x="1402954" y="3419475"/>
            <a:chExt cx="2864246" cy="2731185"/>
          </a:xfrm>
        </p:grpSpPr>
        <p:sp>
          <p:nvSpPr>
            <p:cNvPr id="86" name="Text Box 22">
              <a:extLst>
                <a:ext uri="{FF2B5EF4-FFF2-40B4-BE49-F238E27FC236}">
                  <a16:creationId xmlns:a16="http://schemas.microsoft.com/office/drawing/2014/main" id="{17151CA1-FA47-4961-9C61-B3A7C550FBF9}"/>
                </a:ext>
              </a:extLst>
            </p:cNvPr>
            <p:cNvSpPr txBox="1">
              <a:spLocks noChangeArrowheads="1"/>
            </p:cNvSpPr>
            <p:nvPr/>
          </p:nvSpPr>
          <p:spPr bwMode="auto">
            <a:xfrm>
              <a:off x="2416372" y="3419475"/>
              <a:ext cx="18508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Satisfiable</a:t>
              </a:r>
            </a:p>
          </p:txBody>
        </p:sp>
        <p:cxnSp>
          <p:nvCxnSpPr>
            <p:cNvPr id="6" name="Straight Arrow Connector 5">
              <a:extLst>
                <a:ext uri="{FF2B5EF4-FFF2-40B4-BE49-F238E27FC236}">
                  <a16:creationId xmlns:a16="http://schemas.microsoft.com/office/drawing/2014/main" id="{B5FD1CB1-1F75-4B71-93A5-B422298628E7}"/>
                </a:ext>
              </a:extLst>
            </p:cNvPr>
            <p:cNvCxnSpPr>
              <a:cxnSpLocks/>
            </p:cNvCxnSpPr>
            <p:nvPr/>
          </p:nvCxnSpPr>
          <p:spPr bwMode="auto">
            <a:xfrm flipV="1">
              <a:off x="1402954" y="3825604"/>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3" name="Straight Arrow Connector 92">
              <a:extLst>
                <a:ext uri="{FF2B5EF4-FFF2-40B4-BE49-F238E27FC236}">
                  <a16:creationId xmlns:a16="http://schemas.microsoft.com/office/drawing/2014/main" id="{409E808C-C50F-4C6F-9609-476FE313FC5A}"/>
                </a:ext>
              </a:extLst>
            </p:cNvPr>
            <p:cNvCxnSpPr>
              <a:cxnSpLocks/>
            </p:cNvCxnSpPr>
            <p:nvPr/>
          </p:nvCxnSpPr>
          <p:spPr bwMode="auto">
            <a:xfrm flipV="1">
              <a:off x="1779489" y="3847240"/>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16" name="Group 15">
            <a:extLst>
              <a:ext uri="{FF2B5EF4-FFF2-40B4-BE49-F238E27FC236}">
                <a16:creationId xmlns:a16="http://schemas.microsoft.com/office/drawing/2014/main" id="{BD741C5C-EE92-4E9C-8853-73E6DDFFB20E}"/>
              </a:ext>
            </a:extLst>
          </p:cNvPr>
          <p:cNvGrpSpPr/>
          <p:nvPr/>
        </p:nvGrpSpPr>
        <p:grpSpPr>
          <a:xfrm>
            <a:off x="4989291" y="3454400"/>
            <a:ext cx="2957932" cy="2701436"/>
            <a:chOff x="4989291" y="3454400"/>
            <a:chExt cx="2957932" cy="2701436"/>
          </a:xfrm>
        </p:grpSpPr>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36" name="AutoShape 35">
            <a:extLst>
              <a:ext uri="{FF2B5EF4-FFF2-40B4-BE49-F238E27FC236}">
                <a16:creationId xmlns:a16="http://schemas.microsoft.com/office/drawing/2014/main" id="{53BA8229-BD10-495A-BA2C-046CE564DB44}"/>
              </a:ext>
            </a:extLst>
          </p:cNvPr>
          <p:cNvSpPr>
            <a:spLocks noChangeArrowheads="1"/>
          </p:cNvSpPr>
          <p:nvPr/>
        </p:nvSpPr>
        <p:spPr bwMode="auto">
          <a:xfrm>
            <a:off x="24718" y="4358455"/>
            <a:ext cx="3688642" cy="946739"/>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But some tautologies might </a:t>
            </a:r>
          </a:p>
          <a:p>
            <a:pPr algn="ctr" eaLnBrk="1" hangingPunct="1">
              <a:spcBef>
                <a:spcPct val="0"/>
              </a:spcBef>
              <a:buNone/>
            </a:pPr>
            <a:r>
              <a:rPr lang="en-US" altLang="en-US" sz="2400" dirty="0">
                <a:solidFill>
                  <a:schemeClr val="bg2"/>
                </a:solidFill>
              </a:rPr>
              <a:t>have short slick proofs.</a:t>
            </a:r>
          </a:p>
        </p:txBody>
      </p:sp>
      <p:sp>
        <p:nvSpPr>
          <p:cNvPr id="37" name="Rectangle 2">
            <a:extLst>
              <a:ext uri="{FF2B5EF4-FFF2-40B4-BE49-F238E27FC236}">
                <a16:creationId xmlns:a16="http://schemas.microsoft.com/office/drawing/2014/main" id="{51FDC889-0470-4A5C-8947-E3F13BF5645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NP &amp; Co-NP</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8" name="Rectangle 2">
            <a:extLst>
              <a:ext uri="{FF2B5EF4-FFF2-40B4-BE49-F238E27FC236}">
                <a16:creationId xmlns:a16="http://schemas.microsoft.com/office/drawing/2014/main" id="{5A9AF656-4C0A-457D-B23D-F5F1BFF8635E}"/>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60945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500" fill="hold"/>
                                        <p:tgtEl>
                                          <p:spTgt spid="96"/>
                                        </p:tgtEl>
                                        <p:attrNameLst>
                                          <p:attrName>ppt_x</p:attrName>
                                        </p:attrNameLst>
                                      </p:cBhvr>
                                      <p:tavLst>
                                        <p:tav tm="0">
                                          <p:val>
                                            <p:strVal val="#ppt_x"/>
                                          </p:val>
                                        </p:tav>
                                        <p:tav tm="100000">
                                          <p:val>
                                            <p:strVal val="#ppt_x"/>
                                          </p:val>
                                        </p:tav>
                                      </p:tavLst>
                                    </p:anim>
                                    <p:anim calcmode="lin" valueType="num">
                                      <p:cBhvr additive="base">
                                        <p:cTn id="8" dur="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500" fill="hold"/>
                                        <p:tgtEl>
                                          <p:spTgt spid="97"/>
                                        </p:tgtEl>
                                        <p:attrNameLst>
                                          <p:attrName>ppt_x</p:attrName>
                                        </p:attrNameLst>
                                      </p:cBhvr>
                                      <p:tavLst>
                                        <p:tav tm="0">
                                          <p:val>
                                            <p:strVal val="#ppt_x"/>
                                          </p:val>
                                        </p:tav>
                                        <p:tav tm="100000">
                                          <p:val>
                                            <p:strVal val="#ppt_x"/>
                                          </p:val>
                                        </p:tav>
                                      </p:tavLst>
                                    </p:anim>
                                    <p:anim calcmode="lin" valueType="num">
                                      <p:cBhvr additive="base">
                                        <p:cTn id="12"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36"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4419600" y="822514"/>
            <a:ext cx="4374192" cy="928205"/>
          </a:xfrm>
          <a:prstGeom prst="wedgeRoundRectCallout">
            <a:avLst>
              <a:gd name="adj1" fmla="val 35761"/>
              <a:gd name="adj2" fmla="val 7291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eg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3+4</a:t>
            </a:r>
            <a:r>
              <a:rPr kumimoji="0" lang="en-US" altLang="en-US" sz="2400" b="0" i="0" u="none" strike="noStrike" kern="1200" cap="none" spc="0" normalizeH="0" baseline="-25000" noProof="0">
                <a:ln>
                  <a:noFill/>
                </a:ln>
                <a:solidFill>
                  <a:srgbClr val="00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FFFF"/>
                </a:solidFill>
                <a:effectLst/>
                <a:uLnTx/>
                <a:uFillTx/>
                <a:latin typeface="Times New Roman" pitchFamily="18" charset="0"/>
                <a:ea typeface="+mn-ea"/>
                <a:cs typeface="+mn-cs"/>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3+4 +</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AutoShape 8"/>
          <p:cNvSpPr>
            <a:spLocks noChangeArrowheads="1"/>
          </p:cNvSpPr>
          <p:nvPr/>
        </p:nvSpPr>
        <p:spPr bwMode="auto">
          <a:xfrm>
            <a:off x="1143294" y="1940685"/>
            <a:ext cx="6627306" cy="762877"/>
          </a:xfrm>
          <a:prstGeom prst="wedgeRectCallout">
            <a:avLst>
              <a:gd name="adj1" fmla="val -33886"/>
              <a:gd name="adj2" fmla="val -80773"/>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 sentence has the correct syntax if it can be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into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 trees</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t>
            </a:r>
          </a:p>
        </p:txBody>
      </p:sp>
      <p:sp>
        <p:nvSpPr>
          <p:cNvPr id="32" name="Text Box 21"/>
          <p:cNvSpPr txBox="1">
            <a:spLocks noChangeArrowheads="1"/>
          </p:cNvSpPr>
          <p:nvPr/>
        </p:nvSpPr>
        <p:spPr bwMode="auto">
          <a:xfrm>
            <a:off x="6878883" y="843522"/>
            <a:ext cx="2286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00"/>
                </a:solidFill>
                <a:effectLst/>
                <a:uLnTx/>
                <a:uFillTx/>
                <a:latin typeface="Times New Roman" pitchFamily="18" charset="0"/>
                <a:ea typeface="+mn-ea"/>
                <a:cs typeface="+mn-cs"/>
              </a:rPr>
              <a:t>well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badly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p:txBody>
      </p:sp>
      <p:sp>
        <p:nvSpPr>
          <p:cNvPr id="37" name="AutoShape 8"/>
          <p:cNvSpPr>
            <a:spLocks noChangeArrowheads="1"/>
          </p:cNvSpPr>
          <p:nvPr/>
        </p:nvSpPr>
        <p:spPr bwMode="auto">
          <a:xfrm>
            <a:off x="304800" y="609600"/>
            <a:ext cx="3962400" cy="12192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Syntax</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dictates which strings of characters are well formed Predicate logic formulas.</a:t>
            </a:r>
          </a:p>
        </p:txBody>
      </p:sp>
      <p:sp>
        <p:nvSpPr>
          <p:cNvPr id="52" name="Rectangle 2">
            <a:extLst>
              <a:ext uri="{FF2B5EF4-FFF2-40B4-BE49-F238E27FC236}">
                <a16:creationId xmlns:a16="http://schemas.microsoft.com/office/drawing/2014/main" id="{8D43C132-6715-40BE-B75B-1BD0BECB23EB}"/>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83856977-9E61-4565-B15E-0D31AF6B5FCF}"/>
              </a:ext>
            </a:extLst>
          </p:cNvPr>
          <p:cNvSpPr txBox="1">
            <a:spLocks noChangeArrowheads="1"/>
          </p:cNvSpPr>
          <p:nvPr/>
        </p:nvSpPr>
        <p:spPr bwMode="auto">
          <a:xfrm>
            <a:off x="2673130" y="2747665"/>
            <a:ext cx="1060389"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3+4</a:t>
            </a:r>
          </a:p>
        </p:txBody>
      </p:sp>
      <p:sp>
        <p:nvSpPr>
          <p:cNvPr id="170" name="AutoShape 8">
            <a:extLst>
              <a:ext uri="{FF2B5EF4-FFF2-40B4-BE49-F238E27FC236}">
                <a16:creationId xmlns:a16="http://schemas.microsoft.com/office/drawing/2014/main" id="{E112809D-FABF-4E4E-904D-3D182793BDB0}"/>
              </a:ext>
            </a:extLst>
          </p:cNvPr>
          <p:cNvSpPr>
            <a:spLocks noChangeArrowheads="1"/>
          </p:cNvSpPr>
          <p:nvPr/>
        </p:nvSpPr>
        <p:spPr bwMode="auto">
          <a:xfrm>
            <a:off x="480829" y="5107363"/>
            <a:ext cx="4888825" cy="1522037"/>
          </a:xfrm>
          <a:prstGeom prst="wedgeRectCallout">
            <a:avLst>
              <a:gd name="adj1" fmla="val -30379"/>
              <a:gd name="adj2" fmla="val -5949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In addition to verifying </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that the syntax is correct,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these also help explain the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meaning</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semantics</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73" name="Group 29">
            <a:extLst>
              <a:ext uri="{FF2B5EF4-FFF2-40B4-BE49-F238E27FC236}">
                <a16:creationId xmlns:a16="http://schemas.microsoft.com/office/drawing/2014/main" id="{AAEF88CA-E348-420F-8AA5-11B5E9AE625C}"/>
              </a:ext>
            </a:extLst>
          </p:cNvPr>
          <p:cNvGrpSpPr>
            <a:grpSpLocks/>
          </p:cNvGrpSpPr>
          <p:nvPr/>
        </p:nvGrpSpPr>
        <p:grpSpPr bwMode="auto">
          <a:xfrm>
            <a:off x="7999404" y="1899558"/>
            <a:ext cx="917591" cy="929993"/>
            <a:chOff x="2065" y="1551"/>
            <a:chExt cx="1628" cy="1988"/>
          </a:xfrm>
        </p:grpSpPr>
        <p:sp>
          <p:nvSpPr>
            <p:cNvPr id="174" name="Freeform 30">
              <a:extLst>
                <a:ext uri="{FF2B5EF4-FFF2-40B4-BE49-F238E27FC236}">
                  <a16:creationId xmlns:a16="http://schemas.microsoft.com/office/drawing/2014/main" id="{B0D28CCB-44F0-45BB-8663-AFED036D362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5" name="Freeform 31">
              <a:extLst>
                <a:ext uri="{FF2B5EF4-FFF2-40B4-BE49-F238E27FC236}">
                  <a16:creationId xmlns:a16="http://schemas.microsoft.com/office/drawing/2014/main" id="{DA7F4106-9837-4D27-B2E8-918DEDF931A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6" name="Freeform 32">
              <a:extLst>
                <a:ext uri="{FF2B5EF4-FFF2-40B4-BE49-F238E27FC236}">
                  <a16:creationId xmlns:a16="http://schemas.microsoft.com/office/drawing/2014/main" id="{208592F1-6746-480E-8265-00691AA589E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7" name="Freeform 33">
              <a:extLst>
                <a:ext uri="{FF2B5EF4-FFF2-40B4-BE49-F238E27FC236}">
                  <a16:creationId xmlns:a16="http://schemas.microsoft.com/office/drawing/2014/main" id="{DA530894-6471-4C08-A617-77FE81DAD01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8" name="Freeform 34">
              <a:extLst>
                <a:ext uri="{FF2B5EF4-FFF2-40B4-BE49-F238E27FC236}">
                  <a16:creationId xmlns:a16="http://schemas.microsoft.com/office/drawing/2014/main" id="{BAE84C38-4C12-44C8-A81A-B58A2611369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9" name="Freeform 35">
              <a:extLst>
                <a:ext uri="{FF2B5EF4-FFF2-40B4-BE49-F238E27FC236}">
                  <a16:creationId xmlns:a16="http://schemas.microsoft.com/office/drawing/2014/main" id="{0CB709B4-9B78-4BBA-B859-F9915DEDF3A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0" name="Freeform 36">
              <a:extLst>
                <a:ext uri="{FF2B5EF4-FFF2-40B4-BE49-F238E27FC236}">
                  <a16:creationId xmlns:a16="http://schemas.microsoft.com/office/drawing/2014/main" id="{786734DA-EDD5-4558-B9AE-59BCCD586F1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1" name="Freeform 37">
              <a:extLst>
                <a:ext uri="{FF2B5EF4-FFF2-40B4-BE49-F238E27FC236}">
                  <a16:creationId xmlns:a16="http://schemas.microsoft.com/office/drawing/2014/main" id="{BAD3072F-051B-4616-85C6-CB58FFE5C80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2" name="Freeform 38">
              <a:extLst>
                <a:ext uri="{FF2B5EF4-FFF2-40B4-BE49-F238E27FC236}">
                  <a16:creationId xmlns:a16="http://schemas.microsoft.com/office/drawing/2014/main" id="{76CA37AE-7C82-4526-A442-C37FD35028B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3" name="Freeform 39">
              <a:extLst>
                <a:ext uri="{FF2B5EF4-FFF2-40B4-BE49-F238E27FC236}">
                  <a16:creationId xmlns:a16="http://schemas.microsoft.com/office/drawing/2014/main" id="{363397C5-98C2-4741-BFD7-D505C70B3B8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4" name="Freeform 40">
              <a:extLst>
                <a:ext uri="{FF2B5EF4-FFF2-40B4-BE49-F238E27FC236}">
                  <a16:creationId xmlns:a16="http://schemas.microsoft.com/office/drawing/2014/main" id="{6AF982AC-9B16-43EE-A1C7-723B070300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5" name="Freeform 41">
              <a:extLst>
                <a:ext uri="{FF2B5EF4-FFF2-40B4-BE49-F238E27FC236}">
                  <a16:creationId xmlns:a16="http://schemas.microsoft.com/office/drawing/2014/main" id="{13542481-4229-42E7-B30E-3E5A04A49D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6" name="Freeform 42">
              <a:extLst>
                <a:ext uri="{FF2B5EF4-FFF2-40B4-BE49-F238E27FC236}">
                  <a16:creationId xmlns:a16="http://schemas.microsoft.com/office/drawing/2014/main" id="{0E7FDEFC-8BD2-4629-9623-F3746956F3F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7" name="Freeform 43">
              <a:extLst>
                <a:ext uri="{FF2B5EF4-FFF2-40B4-BE49-F238E27FC236}">
                  <a16:creationId xmlns:a16="http://schemas.microsoft.com/office/drawing/2014/main" id="{1B1D7CD1-1566-4317-A784-2C56D6E9974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8" name="Freeform 44">
              <a:extLst>
                <a:ext uri="{FF2B5EF4-FFF2-40B4-BE49-F238E27FC236}">
                  <a16:creationId xmlns:a16="http://schemas.microsoft.com/office/drawing/2014/main" id="{844A469A-7B25-4804-9B20-BB261C3ADEC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9" name="Freeform 45">
              <a:extLst>
                <a:ext uri="{FF2B5EF4-FFF2-40B4-BE49-F238E27FC236}">
                  <a16:creationId xmlns:a16="http://schemas.microsoft.com/office/drawing/2014/main" id="{B0F5207A-35D0-4F49-9383-1E1392BDF38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0" name="Freeform 46">
              <a:extLst>
                <a:ext uri="{FF2B5EF4-FFF2-40B4-BE49-F238E27FC236}">
                  <a16:creationId xmlns:a16="http://schemas.microsoft.com/office/drawing/2014/main" id="{F7B1AC49-1733-43F5-ADC4-C77573E6DBD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194" name="AutoShape 35">
            <a:extLst>
              <a:ext uri="{FF2B5EF4-FFF2-40B4-BE49-F238E27FC236}">
                <a16:creationId xmlns:a16="http://schemas.microsoft.com/office/drawing/2014/main" id="{E819A9F5-3384-4A4E-A02C-942D3D45E1F8}"/>
              </a:ext>
            </a:extLst>
          </p:cNvPr>
          <p:cNvSpPr>
            <a:spLocks noChangeArrowheads="1"/>
          </p:cNvSpPr>
          <p:nvPr/>
        </p:nvSpPr>
        <p:spPr bwMode="auto">
          <a:xfrm>
            <a:off x="1085850" y="3960152"/>
            <a:ext cx="1966580" cy="949170"/>
          </a:xfrm>
          <a:prstGeom prst="wedgeRoundRectCallout">
            <a:avLst>
              <a:gd name="adj1" fmla="val 54277"/>
              <a:gd name="adj2" fmla="val -317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First add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then multiply.</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sp>
        <p:nvSpPr>
          <p:cNvPr id="210" name="Text Box 3">
            <a:extLst>
              <a:ext uri="{FF2B5EF4-FFF2-40B4-BE49-F238E27FC236}">
                <a16:creationId xmlns:a16="http://schemas.microsoft.com/office/drawing/2014/main" id="{81692804-9A01-46E0-A5B1-AA79668E7F3B}"/>
              </a:ext>
            </a:extLst>
          </p:cNvPr>
          <p:cNvSpPr txBox="1">
            <a:spLocks noChangeArrowheads="1"/>
          </p:cNvSpPr>
          <p:nvPr/>
        </p:nvSpPr>
        <p:spPr bwMode="auto">
          <a:xfrm>
            <a:off x="3683551" y="2721594"/>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14</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grpSp>
        <p:nvGrpSpPr>
          <p:cNvPr id="211" name="Group 210">
            <a:extLst>
              <a:ext uri="{FF2B5EF4-FFF2-40B4-BE49-F238E27FC236}">
                <a16:creationId xmlns:a16="http://schemas.microsoft.com/office/drawing/2014/main" id="{2E1B7676-0ED9-4B05-B578-8218002E8AFC}"/>
              </a:ext>
            </a:extLst>
          </p:cNvPr>
          <p:cNvGrpSpPr/>
          <p:nvPr/>
        </p:nvGrpSpPr>
        <p:grpSpPr>
          <a:xfrm>
            <a:off x="2363035" y="3189461"/>
            <a:ext cx="2023425" cy="806390"/>
            <a:chOff x="2302988" y="3191709"/>
            <a:chExt cx="2023425" cy="806390"/>
          </a:xfrm>
        </p:grpSpPr>
        <p:grpSp>
          <p:nvGrpSpPr>
            <p:cNvPr id="212" name="Group 211">
              <a:extLst>
                <a:ext uri="{FF2B5EF4-FFF2-40B4-BE49-F238E27FC236}">
                  <a16:creationId xmlns:a16="http://schemas.microsoft.com/office/drawing/2014/main" id="{1B9B4CC1-4126-47A7-B826-58E31AAD2F9B}"/>
                </a:ext>
              </a:extLst>
            </p:cNvPr>
            <p:cNvGrpSpPr/>
            <p:nvPr/>
          </p:nvGrpSpPr>
          <p:grpSpPr>
            <a:xfrm>
              <a:off x="2506413" y="3191709"/>
              <a:ext cx="1332110" cy="426619"/>
              <a:chOff x="2117200" y="4030707"/>
              <a:chExt cx="1433793" cy="640560"/>
            </a:xfrm>
          </p:grpSpPr>
          <p:sp>
            <p:nvSpPr>
              <p:cNvPr id="216" name="Line 26">
                <a:extLst>
                  <a:ext uri="{FF2B5EF4-FFF2-40B4-BE49-F238E27FC236}">
                    <a16:creationId xmlns:a16="http://schemas.microsoft.com/office/drawing/2014/main" id="{0446E20C-F59B-46CF-93A0-737A6941D327}"/>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7" name="Line 28">
                <a:extLst>
                  <a:ext uri="{FF2B5EF4-FFF2-40B4-BE49-F238E27FC236}">
                    <a16:creationId xmlns:a16="http://schemas.microsoft.com/office/drawing/2014/main" id="{AD8228D3-86CF-487B-9A66-02C8FD7C882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8" name="Line 28">
                <a:extLst>
                  <a:ext uri="{FF2B5EF4-FFF2-40B4-BE49-F238E27FC236}">
                    <a16:creationId xmlns:a16="http://schemas.microsoft.com/office/drawing/2014/main" id="{7B97009B-824E-405D-8DB2-CAD5D74059EF}"/>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13" name="Rectangle 29">
              <a:extLst>
                <a:ext uri="{FF2B5EF4-FFF2-40B4-BE49-F238E27FC236}">
                  <a16:creationId xmlns:a16="http://schemas.microsoft.com/office/drawing/2014/main" id="{310023DB-130E-4100-95DE-EA3A6A13CB1B}"/>
                </a:ext>
              </a:extLst>
            </p:cNvPr>
            <p:cNvSpPr>
              <a:spLocks noChangeArrowheads="1"/>
            </p:cNvSpPr>
            <p:nvPr/>
          </p:nvSpPr>
          <p:spPr bwMode="auto">
            <a:xfrm>
              <a:off x="2962342" y="3413324"/>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sp>
          <p:nvSpPr>
            <p:cNvPr id="214" name="Text Box 3">
              <a:extLst>
                <a:ext uri="{FF2B5EF4-FFF2-40B4-BE49-F238E27FC236}">
                  <a16:creationId xmlns:a16="http://schemas.microsoft.com/office/drawing/2014/main" id="{5D33A4AA-60A2-4406-8D17-A93399D67877}"/>
                </a:ext>
              </a:extLst>
            </p:cNvPr>
            <p:cNvSpPr txBox="1">
              <a:spLocks noChangeArrowheads="1"/>
            </p:cNvSpPr>
            <p:nvPr/>
          </p:nvSpPr>
          <p:spPr bwMode="auto">
            <a:xfrm>
              <a:off x="3567199" y="3463557"/>
              <a:ext cx="759214"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Symbol" pitchFamily="18" charset="2"/>
                  <a:ea typeface="+mn-ea"/>
                  <a:cs typeface="+mn-cs"/>
                  <a:sym typeface="Symbol" pitchFamily="18" charset="2"/>
                </a:rPr>
                <a:t>3+4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5" name="Text Box 3">
              <a:extLst>
                <a:ext uri="{FF2B5EF4-FFF2-40B4-BE49-F238E27FC236}">
                  <a16:creationId xmlns:a16="http://schemas.microsoft.com/office/drawing/2014/main" id="{65CD885A-8CE8-450B-9BE5-CFF6CD3BE333}"/>
                </a:ext>
              </a:extLst>
            </p:cNvPr>
            <p:cNvSpPr txBox="1">
              <a:spLocks noChangeArrowheads="1"/>
            </p:cNvSpPr>
            <p:nvPr/>
          </p:nvSpPr>
          <p:spPr bwMode="auto">
            <a:xfrm>
              <a:off x="2302988" y="3500735"/>
              <a:ext cx="401617"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220" name="Group 219">
            <a:extLst>
              <a:ext uri="{FF2B5EF4-FFF2-40B4-BE49-F238E27FC236}">
                <a16:creationId xmlns:a16="http://schemas.microsoft.com/office/drawing/2014/main" id="{D45CA900-DBDF-4BFE-8C78-259D6EE96C41}"/>
              </a:ext>
            </a:extLst>
          </p:cNvPr>
          <p:cNvGrpSpPr/>
          <p:nvPr/>
        </p:nvGrpSpPr>
        <p:grpSpPr>
          <a:xfrm>
            <a:off x="3319660" y="3886200"/>
            <a:ext cx="1405004" cy="777896"/>
            <a:chOff x="1947796" y="3886200"/>
            <a:chExt cx="1405004" cy="777896"/>
          </a:xfrm>
        </p:grpSpPr>
        <p:sp>
          <p:nvSpPr>
            <p:cNvPr id="221" name="Rectangle 34">
              <a:extLst>
                <a:ext uri="{FF2B5EF4-FFF2-40B4-BE49-F238E27FC236}">
                  <a16:creationId xmlns:a16="http://schemas.microsoft.com/office/drawing/2014/main" id="{673B0381-E3A7-4530-BD79-F5AB1C76E863}"/>
                </a:ext>
              </a:extLst>
            </p:cNvPr>
            <p:cNvSpPr>
              <a:spLocks noChangeArrowheads="1"/>
            </p:cNvSpPr>
            <p:nvPr/>
          </p:nvSpPr>
          <p:spPr bwMode="auto">
            <a:xfrm>
              <a:off x="2374969" y="4077789"/>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grpSp>
          <p:nvGrpSpPr>
            <p:cNvPr id="222" name="Group 221">
              <a:extLst>
                <a:ext uri="{FF2B5EF4-FFF2-40B4-BE49-F238E27FC236}">
                  <a16:creationId xmlns:a16="http://schemas.microsoft.com/office/drawing/2014/main" id="{EB12AEBF-0072-4AA0-89B3-0EB958230001}"/>
                </a:ext>
              </a:extLst>
            </p:cNvPr>
            <p:cNvGrpSpPr/>
            <p:nvPr/>
          </p:nvGrpSpPr>
          <p:grpSpPr>
            <a:xfrm>
              <a:off x="2083654" y="3886200"/>
              <a:ext cx="901209" cy="376757"/>
              <a:chOff x="1588563" y="4811768"/>
              <a:chExt cx="1004888" cy="603523"/>
            </a:xfrm>
          </p:grpSpPr>
          <p:sp>
            <p:nvSpPr>
              <p:cNvPr id="226" name="Line 31">
                <a:extLst>
                  <a:ext uri="{FF2B5EF4-FFF2-40B4-BE49-F238E27FC236}">
                    <a16:creationId xmlns:a16="http://schemas.microsoft.com/office/drawing/2014/main" id="{462EE88C-6FA0-444B-832E-B853C2794842}"/>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7" name="Line 33">
                <a:extLst>
                  <a:ext uri="{FF2B5EF4-FFF2-40B4-BE49-F238E27FC236}">
                    <a16:creationId xmlns:a16="http://schemas.microsoft.com/office/drawing/2014/main" id="{B33534C5-2ACB-464D-8517-548FB3A92E53}"/>
                  </a:ext>
                </a:extLst>
              </p:cNvPr>
              <p:cNvSpPr>
                <a:spLocks noChangeShapeType="1"/>
              </p:cNvSpPr>
              <p:nvPr/>
            </p:nvSpPr>
            <p:spPr bwMode="auto">
              <a:xfrm>
                <a:off x="2120376" y="4811768"/>
                <a:ext cx="473075"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3" name="Text Box 3">
              <a:extLst>
                <a:ext uri="{FF2B5EF4-FFF2-40B4-BE49-F238E27FC236}">
                  <a16:creationId xmlns:a16="http://schemas.microsoft.com/office/drawing/2014/main" id="{711D3F01-2B3F-4B56-9B77-7A61EB77FD77}"/>
                </a:ext>
              </a:extLst>
            </p:cNvPr>
            <p:cNvSpPr txBox="1">
              <a:spLocks noChangeArrowheads="1"/>
            </p:cNvSpPr>
            <p:nvPr/>
          </p:nvSpPr>
          <p:spPr bwMode="auto">
            <a:xfrm>
              <a:off x="2824162" y="417671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4" name="Text Box 3">
              <a:extLst>
                <a:ext uri="{FF2B5EF4-FFF2-40B4-BE49-F238E27FC236}">
                  <a16:creationId xmlns:a16="http://schemas.microsoft.com/office/drawing/2014/main" id="{D8388338-3C01-4C32-B6A0-2D823001F6C7}"/>
                </a:ext>
              </a:extLst>
            </p:cNvPr>
            <p:cNvSpPr txBox="1">
              <a:spLocks noChangeArrowheads="1"/>
            </p:cNvSpPr>
            <p:nvPr/>
          </p:nvSpPr>
          <p:spPr bwMode="auto">
            <a:xfrm>
              <a:off x="1947796"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5" name="Line 28">
              <a:extLst>
                <a:ext uri="{FF2B5EF4-FFF2-40B4-BE49-F238E27FC236}">
                  <a16:creationId xmlns:a16="http://schemas.microsoft.com/office/drawing/2014/main" id="{277BF094-66D4-4E99-AC4D-3EB6B432DB32}"/>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8" name="Text Box 3">
            <a:extLst>
              <a:ext uri="{FF2B5EF4-FFF2-40B4-BE49-F238E27FC236}">
                <a16:creationId xmlns:a16="http://schemas.microsoft.com/office/drawing/2014/main" id="{ABC30BBF-05E7-4F16-BC28-1CBFCD664412}"/>
              </a:ext>
            </a:extLst>
          </p:cNvPr>
          <p:cNvSpPr txBox="1">
            <a:spLocks noChangeArrowheads="1"/>
          </p:cNvSpPr>
          <p:nvPr/>
        </p:nvSpPr>
        <p:spPr bwMode="auto">
          <a:xfrm>
            <a:off x="4206764" y="3446143"/>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7</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grpSp>
        <p:nvGrpSpPr>
          <p:cNvPr id="47" name="Group 46">
            <a:extLst>
              <a:ext uri="{FF2B5EF4-FFF2-40B4-BE49-F238E27FC236}">
                <a16:creationId xmlns:a16="http://schemas.microsoft.com/office/drawing/2014/main" id="{B90EF298-049D-4975-9494-96DBABEF658E}"/>
              </a:ext>
            </a:extLst>
          </p:cNvPr>
          <p:cNvGrpSpPr/>
          <p:nvPr/>
        </p:nvGrpSpPr>
        <p:grpSpPr>
          <a:xfrm>
            <a:off x="2286417" y="2685281"/>
            <a:ext cx="4800183" cy="2224041"/>
            <a:chOff x="2286417" y="2685281"/>
            <a:chExt cx="4800183" cy="2224041"/>
          </a:xfrm>
        </p:grpSpPr>
        <p:sp>
          <p:nvSpPr>
            <p:cNvPr id="229" name="AutoShape 35">
              <a:extLst>
                <a:ext uri="{FF2B5EF4-FFF2-40B4-BE49-F238E27FC236}">
                  <a16:creationId xmlns:a16="http://schemas.microsoft.com/office/drawing/2014/main" id="{A12D30A1-226C-49A5-84C3-DD433B76C87B}"/>
                </a:ext>
              </a:extLst>
            </p:cNvPr>
            <p:cNvSpPr>
              <a:spLocks noChangeArrowheads="1"/>
            </p:cNvSpPr>
            <p:nvPr/>
          </p:nvSpPr>
          <p:spPr bwMode="auto">
            <a:xfrm>
              <a:off x="4922208" y="4024795"/>
              <a:ext cx="2164392" cy="884527"/>
            </a:xfrm>
            <a:prstGeom prst="wedgeRoundRectCallout">
              <a:avLst>
                <a:gd name="adj1" fmla="val 34001"/>
                <a:gd name="adj2" fmla="val -7569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Ooops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is wrong.</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cxnSp>
          <p:nvCxnSpPr>
            <p:cNvPr id="46" name="Straight Connector 45">
              <a:extLst>
                <a:ext uri="{FF2B5EF4-FFF2-40B4-BE49-F238E27FC236}">
                  <a16:creationId xmlns:a16="http://schemas.microsoft.com/office/drawing/2014/main" id="{6D189A7E-E3FD-4A26-B8AD-6307561AA593}"/>
                </a:ext>
              </a:extLst>
            </p:cNvPr>
            <p:cNvCxnSpPr>
              <a:cxnSpLocks/>
            </p:cNvCxnSpPr>
            <p:nvPr/>
          </p:nvCxnSpPr>
          <p:spPr bwMode="auto">
            <a:xfrm flipV="1">
              <a:off x="2286417" y="2685281"/>
              <a:ext cx="2617604" cy="2060389"/>
            </a:xfrm>
            <a:prstGeom prst="line">
              <a:avLst/>
            </a:prstGeom>
            <a:noFill/>
            <a:ln w="76200" cap="flat" cmpd="sng" algn="ctr">
              <a:solidFill>
                <a:schemeClr val="hlink"/>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CF0E925E-FEB3-4131-8096-A2BF041F79E9}"/>
                </a:ext>
              </a:extLst>
            </p:cNvPr>
            <p:cNvCxnSpPr>
              <a:cxnSpLocks/>
            </p:cNvCxnSpPr>
            <p:nvPr/>
          </p:nvCxnSpPr>
          <p:spPr bwMode="auto">
            <a:xfrm>
              <a:off x="2286417" y="2685281"/>
              <a:ext cx="2617604" cy="2060389"/>
            </a:xfrm>
            <a:prstGeom prst="line">
              <a:avLst/>
            </a:prstGeom>
            <a:noFill/>
            <a:ln w="76200" cap="flat" cmpd="sng" algn="ctr">
              <a:solidFill>
                <a:schemeClr val="hlink"/>
              </a:solidFill>
              <a:prstDash val="solid"/>
              <a:round/>
              <a:headEnd type="none" w="med" len="med"/>
              <a:tailEnd type="none" w="med" len="med"/>
            </a:ln>
            <a:effectLst/>
          </p:spPr>
        </p:cxnSp>
      </p:grpSp>
    </p:spTree>
    <p:extLst>
      <p:ext uri="{BB962C8B-B14F-4D97-AF65-F5344CB8AC3E}">
        <p14:creationId xmlns:p14="http://schemas.microsoft.com/office/powerpoint/2010/main" val="136075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0-#ppt_w/2"/>
                                          </p:val>
                                        </p:tav>
                                        <p:tav tm="100000">
                                          <p:val>
                                            <p:strVal val="#ppt_x"/>
                                          </p:val>
                                        </p:tav>
                                      </p:tavLst>
                                    </p:anim>
                                    <p:anim calcmode="lin" valueType="num">
                                      <p:cBhvr additive="base">
                                        <p:cTn id="8" dur="5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0-#ppt_w/2"/>
                                          </p:val>
                                        </p:tav>
                                        <p:tav tm="100000">
                                          <p:val>
                                            <p:strVal val="#ppt_x"/>
                                          </p:val>
                                        </p:tav>
                                      </p:tavLst>
                                    </p:anim>
                                    <p:anim calcmode="lin" valueType="num">
                                      <p:cBhvr additive="base">
                                        <p:cTn id="12"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fill="hold"/>
                                        <p:tgtEl>
                                          <p:spTgt spid="27"/>
                                        </p:tgtEl>
                                        <p:attrNameLst>
                                          <p:attrName>ppt_x</p:attrName>
                                        </p:attrNameLst>
                                      </p:cBhvr>
                                      <p:tavLst>
                                        <p:tav tm="0">
                                          <p:val>
                                            <p:strVal val="1+#ppt_w/2"/>
                                          </p:val>
                                        </p:tav>
                                        <p:tav tm="100000">
                                          <p:val>
                                            <p:strVal val="#ppt_x"/>
                                          </p:val>
                                        </p:tav>
                                      </p:tavLst>
                                    </p:anim>
                                    <p:anim calcmode="lin" valueType="num">
                                      <p:cBhvr additive="base">
                                        <p:cTn id="18" dur="500" fill="hold"/>
                                        <p:tgtEl>
                                          <p:spTgt spid="27"/>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73"/>
                                        </p:tgtEl>
                                        <p:attrNameLst>
                                          <p:attrName>style.visibility</p:attrName>
                                        </p:attrNameLst>
                                      </p:cBhvr>
                                      <p:to>
                                        <p:strVal val="visible"/>
                                      </p:to>
                                    </p:set>
                                    <p:anim calcmode="lin" valueType="num">
                                      <p:cBhvr additive="base">
                                        <p:cTn id="21" dur="500" fill="hold"/>
                                        <p:tgtEl>
                                          <p:spTgt spid="173"/>
                                        </p:tgtEl>
                                        <p:attrNameLst>
                                          <p:attrName>ppt_x</p:attrName>
                                        </p:attrNameLst>
                                      </p:cBhvr>
                                      <p:tavLst>
                                        <p:tav tm="0">
                                          <p:val>
                                            <p:strVal val="1+#ppt_w/2"/>
                                          </p:val>
                                        </p:tav>
                                        <p:tav tm="100000">
                                          <p:val>
                                            <p:strVal val="#ppt_x"/>
                                          </p:val>
                                        </p:tav>
                                      </p:tavLst>
                                    </p:anim>
                                    <p:anim calcmode="lin" valueType="num">
                                      <p:cBhvr additive="base">
                                        <p:cTn id="22" dur="500" fill="hold"/>
                                        <p:tgtEl>
                                          <p:spTgt spid="173"/>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32">
                                            <p:txEl>
                                              <p:pRg st="1" end="1"/>
                                            </p:txEl>
                                          </p:spTgt>
                                        </p:tgtEl>
                                        <p:attrNameLst>
                                          <p:attrName>style.visibility</p:attrName>
                                        </p:attrNameLst>
                                      </p:cBhvr>
                                      <p:to>
                                        <p:strVal val="visible"/>
                                      </p:to>
                                    </p:set>
                                    <p:anim calcmode="lin" valueType="num">
                                      <p:cBhvr additive="base">
                                        <p:cTn id="33"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0-#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9">
                                            <p:txEl>
                                              <p:pRg st="0" end="0"/>
                                            </p:txEl>
                                          </p:spTgt>
                                        </p:tgtEl>
                                        <p:attrNameLst>
                                          <p:attrName>style.visibility</p:attrName>
                                        </p:attrNameLst>
                                      </p:cBhvr>
                                      <p:to>
                                        <p:strVal val="visible"/>
                                      </p:to>
                                    </p:set>
                                    <p:anim calcmode="lin" valueType="num">
                                      <p:cBhvr additive="base">
                                        <p:cTn id="43"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29">
                                            <p:txEl>
                                              <p:pRg st="1" end="1"/>
                                            </p:txEl>
                                          </p:spTgt>
                                        </p:tgtEl>
                                        <p:attrNameLst>
                                          <p:attrName>style.visibility</p:attrName>
                                        </p:attrNameLst>
                                      </p:cBhvr>
                                      <p:to>
                                        <p:strVal val="visible"/>
                                      </p:to>
                                    </p:set>
                                    <p:anim calcmode="lin" valueType="num">
                                      <p:cBhvr additive="base">
                                        <p:cTn id="4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2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grpId="0" nodeType="clickEffect">
                                  <p:stCondLst>
                                    <p:cond delay="0"/>
                                  </p:stCondLst>
                                  <p:childTnLst>
                                    <p:set>
                                      <p:cBhvr>
                                        <p:cTn id="54" dur="1" fill="hold">
                                          <p:stCondLst>
                                            <p:cond delay="0"/>
                                          </p:stCondLst>
                                        </p:cTn>
                                        <p:tgtEl>
                                          <p:spTgt spid="94"/>
                                        </p:tgtEl>
                                        <p:attrNameLst>
                                          <p:attrName>style.visibility</p:attrName>
                                        </p:attrNameLst>
                                      </p:cBhvr>
                                      <p:to>
                                        <p:strVal val="visible"/>
                                      </p:to>
                                    </p:set>
                                    <p:anim calcmode="lin" valueType="num">
                                      <p:cBhvr additive="base">
                                        <p:cTn id="55" dur="500" fill="hold"/>
                                        <p:tgtEl>
                                          <p:spTgt spid="94"/>
                                        </p:tgtEl>
                                        <p:attrNameLst>
                                          <p:attrName>ppt_x</p:attrName>
                                        </p:attrNameLst>
                                      </p:cBhvr>
                                      <p:tavLst>
                                        <p:tav tm="0">
                                          <p:val>
                                            <p:strVal val="#ppt_x"/>
                                          </p:val>
                                        </p:tav>
                                        <p:tav tm="100000">
                                          <p:val>
                                            <p:strVal val="#ppt_x"/>
                                          </p:val>
                                        </p:tav>
                                      </p:tavLst>
                                    </p:anim>
                                    <p:anim calcmode="lin" valueType="num">
                                      <p:cBhvr additive="base">
                                        <p:cTn id="56" dur="500" fill="hold"/>
                                        <p:tgtEl>
                                          <p:spTgt spid="94"/>
                                        </p:tgtEl>
                                        <p:attrNameLst>
                                          <p:attrName>ppt_y</p:attrName>
                                        </p:attrNameLst>
                                      </p:cBhvr>
                                      <p:tavLst>
                                        <p:tav tm="0">
                                          <p:val>
                                            <p:strVal val="0-#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1" fill="hold" nodeType="clickEffect">
                                  <p:stCondLst>
                                    <p:cond delay="0"/>
                                  </p:stCondLst>
                                  <p:childTnLst>
                                    <p:set>
                                      <p:cBhvr>
                                        <p:cTn id="60" dur="1" fill="hold">
                                          <p:stCondLst>
                                            <p:cond delay="0"/>
                                          </p:stCondLst>
                                        </p:cTn>
                                        <p:tgtEl>
                                          <p:spTgt spid="211"/>
                                        </p:tgtEl>
                                        <p:attrNameLst>
                                          <p:attrName>style.visibility</p:attrName>
                                        </p:attrNameLst>
                                      </p:cBhvr>
                                      <p:to>
                                        <p:strVal val="visible"/>
                                      </p:to>
                                    </p:set>
                                    <p:anim calcmode="lin" valueType="num">
                                      <p:cBhvr additive="base">
                                        <p:cTn id="61" dur="500" fill="hold"/>
                                        <p:tgtEl>
                                          <p:spTgt spid="211"/>
                                        </p:tgtEl>
                                        <p:attrNameLst>
                                          <p:attrName>ppt_x</p:attrName>
                                        </p:attrNameLst>
                                      </p:cBhvr>
                                      <p:tavLst>
                                        <p:tav tm="0">
                                          <p:val>
                                            <p:strVal val="#ppt_x"/>
                                          </p:val>
                                        </p:tav>
                                        <p:tav tm="100000">
                                          <p:val>
                                            <p:strVal val="#ppt_x"/>
                                          </p:val>
                                        </p:tav>
                                      </p:tavLst>
                                    </p:anim>
                                    <p:anim calcmode="lin" valueType="num">
                                      <p:cBhvr additive="base">
                                        <p:cTn id="62" dur="500" fill="hold"/>
                                        <p:tgtEl>
                                          <p:spTgt spid="211"/>
                                        </p:tgtEl>
                                        <p:attrNameLst>
                                          <p:attrName>ppt_y</p:attrName>
                                        </p:attrNameLst>
                                      </p:cBhvr>
                                      <p:tavLst>
                                        <p:tav tm="0">
                                          <p:val>
                                            <p:strVal val="0-#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1" fill="hold" nodeType="clickEffect">
                                  <p:stCondLst>
                                    <p:cond delay="0"/>
                                  </p:stCondLst>
                                  <p:childTnLst>
                                    <p:set>
                                      <p:cBhvr>
                                        <p:cTn id="66" dur="1" fill="hold">
                                          <p:stCondLst>
                                            <p:cond delay="0"/>
                                          </p:stCondLst>
                                        </p:cTn>
                                        <p:tgtEl>
                                          <p:spTgt spid="220"/>
                                        </p:tgtEl>
                                        <p:attrNameLst>
                                          <p:attrName>style.visibility</p:attrName>
                                        </p:attrNameLst>
                                      </p:cBhvr>
                                      <p:to>
                                        <p:strVal val="visible"/>
                                      </p:to>
                                    </p:set>
                                    <p:anim calcmode="lin" valueType="num">
                                      <p:cBhvr additive="base">
                                        <p:cTn id="67" dur="500" fill="hold"/>
                                        <p:tgtEl>
                                          <p:spTgt spid="220"/>
                                        </p:tgtEl>
                                        <p:attrNameLst>
                                          <p:attrName>ppt_x</p:attrName>
                                        </p:attrNameLst>
                                      </p:cBhvr>
                                      <p:tavLst>
                                        <p:tav tm="0">
                                          <p:val>
                                            <p:strVal val="#ppt_x"/>
                                          </p:val>
                                        </p:tav>
                                        <p:tav tm="100000">
                                          <p:val>
                                            <p:strVal val="#ppt_x"/>
                                          </p:val>
                                        </p:tav>
                                      </p:tavLst>
                                    </p:anim>
                                    <p:anim calcmode="lin" valueType="num">
                                      <p:cBhvr additive="base">
                                        <p:cTn id="68" dur="500" fill="hold"/>
                                        <p:tgtEl>
                                          <p:spTgt spid="220"/>
                                        </p:tgtEl>
                                        <p:attrNameLst>
                                          <p:attrName>ppt_y</p:attrName>
                                        </p:attrNameLst>
                                      </p:cBhvr>
                                      <p:tavLst>
                                        <p:tav tm="0">
                                          <p:val>
                                            <p:strVal val="0-#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170"/>
                                        </p:tgtEl>
                                        <p:attrNameLst>
                                          <p:attrName>style.visibility</p:attrName>
                                        </p:attrNameLst>
                                      </p:cBhvr>
                                      <p:to>
                                        <p:strVal val="visible"/>
                                      </p:to>
                                    </p:set>
                                    <p:anim calcmode="lin" valueType="num">
                                      <p:cBhvr additive="base">
                                        <p:cTn id="73" dur="500" fill="hold"/>
                                        <p:tgtEl>
                                          <p:spTgt spid="170"/>
                                        </p:tgtEl>
                                        <p:attrNameLst>
                                          <p:attrName>ppt_x</p:attrName>
                                        </p:attrNameLst>
                                      </p:cBhvr>
                                      <p:tavLst>
                                        <p:tav tm="0">
                                          <p:val>
                                            <p:strVal val="0-#ppt_w/2"/>
                                          </p:val>
                                        </p:tav>
                                        <p:tav tm="100000">
                                          <p:val>
                                            <p:strVal val="#ppt_x"/>
                                          </p:val>
                                        </p:tav>
                                      </p:tavLst>
                                    </p:anim>
                                    <p:anim calcmode="lin" valueType="num">
                                      <p:cBhvr additive="base">
                                        <p:cTn id="74" dur="500" fill="hold"/>
                                        <p:tgtEl>
                                          <p:spTgt spid="170"/>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70">
                                            <p:txEl>
                                              <p:pRg st="0" end="0"/>
                                            </p:txEl>
                                          </p:spTgt>
                                        </p:tgtEl>
                                        <p:attrNameLst>
                                          <p:attrName>style.visibility</p:attrName>
                                        </p:attrNameLst>
                                      </p:cBhvr>
                                      <p:to>
                                        <p:strVal val="visible"/>
                                      </p:to>
                                    </p:set>
                                    <p:anim calcmode="lin" valueType="num">
                                      <p:cBhvr additive="base">
                                        <p:cTn id="77" dur="500" fill="hold"/>
                                        <p:tgtEl>
                                          <p:spTgt spid="170">
                                            <p:txEl>
                                              <p:pRg st="0" end="0"/>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7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170">
                                            <p:txEl>
                                              <p:pRg st="1" end="1"/>
                                            </p:txEl>
                                          </p:spTgt>
                                        </p:tgtEl>
                                        <p:attrNameLst>
                                          <p:attrName>style.visibility</p:attrName>
                                        </p:attrNameLst>
                                      </p:cBhvr>
                                      <p:to>
                                        <p:strVal val="visible"/>
                                      </p:to>
                                    </p:set>
                                    <p:anim calcmode="lin" valueType="num">
                                      <p:cBhvr additive="base">
                                        <p:cTn id="83" dur="500" fill="hold"/>
                                        <p:tgtEl>
                                          <p:spTgt spid="170">
                                            <p:txEl>
                                              <p:pRg st="1" end="1"/>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17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70">
                                            <p:txEl>
                                              <p:pRg st="2" end="2"/>
                                            </p:txEl>
                                          </p:spTgt>
                                        </p:tgtEl>
                                        <p:attrNameLst>
                                          <p:attrName>style.visibility</p:attrName>
                                        </p:attrNameLst>
                                      </p:cBhvr>
                                      <p:to>
                                        <p:strVal val="visible"/>
                                      </p:to>
                                    </p:set>
                                    <p:anim calcmode="lin" valueType="num">
                                      <p:cBhvr additive="base">
                                        <p:cTn id="89" dur="500" fill="hold"/>
                                        <p:tgtEl>
                                          <p:spTgt spid="170">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7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2" fill="hold" grpId="0" nodeType="clickEffect">
                                  <p:stCondLst>
                                    <p:cond delay="0"/>
                                  </p:stCondLst>
                                  <p:childTnLst>
                                    <p:set>
                                      <p:cBhvr>
                                        <p:cTn id="94" dur="1" fill="hold">
                                          <p:stCondLst>
                                            <p:cond delay="0"/>
                                          </p:stCondLst>
                                        </p:cTn>
                                        <p:tgtEl>
                                          <p:spTgt spid="194"/>
                                        </p:tgtEl>
                                        <p:attrNameLst>
                                          <p:attrName>style.visibility</p:attrName>
                                        </p:attrNameLst>
                                      </p:cBhvr>
                                      <p:to>
                                        <p:strVal val="visible"/>
                                      </p:to>
                                    </p:set>
                                    <p:anim calcmode="lin" valueType="num">
                                      <p:cBhvr additive="base">
                                        <p:cTn id="95" dur="500" fill="hold"/>
                                        <p:tgtEl>
                                          <p:spTgt spid="194"/>
                                        </p:tgtEl>
                                        <p:attrNameLst>
                                          <p:attrName>ppt_x</p:attrName>
                                        </p:attrNameLst>
                                      </p:cBhvr>
                                      <p:tavLst>
                                        <p:tav tm="0">
                                          <p:val>
                                            <p:strVal val="1+#ppt_w/2"/>
                                          </p:val>
                                        </p:tav>
                                        <p:tav tm="100000">
                                          <p:val>
                                            <p:strVal val="#ppt_x"/>
                                          </p:val>
                                        </p:tav>
                                      </p:tavLst>
                                    </p:anim>
                                    <p:anim calcmode="lin" valueType="num">
                                      <p:cBhvr additive="base">
                                        <p:cTn id="96" dur="500" fill="hold"/>
                                        <p:tgtEl>
                                          <p:spTgt spid="194"/>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grpId="0" nodeType="clickEffect">
                                  <p:stCondLst>
                                    <p:cond delay="0"/>
                                  </p:stCondLst>
                                  <p:childTnLst>
                                    <p:set>
                                      <p:cBhvr>
                                        <p:cTn id="100" dur="1" fill="hold">
                                          <p:stCondLst>
                                            <p:cond delay="0"/>
                                          </p:stCondLst>
                                        </p:cTn>
                                        <p:tgtEl>
                                          <p:spTgt spid="228"/>
                                        </p:tgtEl>
                                        <p:attrNameLst>
                                          <p:attrName>style.visibility</p:attrName>
                                        </p:attrNameLst>
                                      </p:cBhvr>
                                      <p:to>
                                        <p:strVal val="visible"/>
                                      </p:to>
                                    </p:set>
                                    <p:anim calcmode="lin" valueType="num">
                                      <p:cBhvr additive="base">
                                        <p:cTn id="101" dur="500" fill="hold"/>
                                        <p:tgtEl>
                                          <p:spTgt spid="228"/>
                                        </p:tgtEl>
                                        <p:attrNameLst>
                                          <p:attrName>ppt_x</p:attrName>
                                        </p:attrNameLst>
                                      </p:cBhvr>
                                      <p:tavLst>
                                        <p:tav tm="0">
                                          <p:val>
                                            <p:strVal val="1+#ppt_w/2"/>
                                          </p:val>
                                        </p:tav>
                                        <p:tav tm="100000">
                                          <p:val>
                                            <p:strVal val="#ppt_x"/>
                                          </p:val>
                                        </p:tav>
                                      </p:tavLst>
                                    </p:anim>
                                    <p:anim calcmode="lin" valueType="num">
                                      <p:cBhvr additive="base">
                                        <p:cTn id="102" dur="500" fill="hold"/>
                                        <p:tgtEl>
                                          <p:spTgt spid="228"/>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2" fill="hold" grpId="0" nodeType="clickEffect">
                                  <p:stCondLst>
                                    <p:cond delay="0"/>
                                  </p:stCondLst>
                                  <p:childTnLst>
                                    <p:set>
                                      <p:cBhvr>
                                        <p:cTn id="106" dur="1" fill="hold">
                                          <p:stCondLst>
                                            <p:cond delay="0"/>
                                          </p:stCondLst>
                                        </p:cTn>
                                        <p:tgtEl>
                                          <p:spTgt spid="210"/>
                                        </p:tgtEl>
                                        <p:attrNameLst>
                                          <p:attrName>style.visibility</p:attrName>
                                        </p:attrNameLst>
                                      </p:cBhvr>
                                      <p:to>
                                        <p:strVal val="visible"/>
                                      </p:to>
                                    </p:set>
                                    <p:anim calcmode="lin" valueType="num">
                                      <p:cBhvr additive="base">
                                        <p:cTn id="107" dur="500" fill="hold"/>
                                        <p:tgtEl>
                                          <p:spTgt spid="210"/>
                                        </p:tgtEl>
                                        <p:attrNameLst>
                                          <p:attrName>ppt_x</p:attrName>
                                        </p:attrNameLst>
                                      </p:cBhvr>
                                      <p:tavLst>
                                        <p:tav tm="0">
                                          <p:val>
                                            <p:strVal val="1+#ppt_w/2"/>
                                          </p:val>
                                        </p:tav>
                                        <p:tav tm="100000">
                                          <p:val>
                                            <p:strVal val="#ppt_x"/>
                                          </p:val>
                                        </p:tav>
                                      </p:tavLst>
                                    </p:anim>
                                    <p:anim calcmode="lin" valueType="num">
                                      <p:cBhvr additive="base">
                                        <p:cTn id="108" dur="500" fill="hold"/>
                                        <p:tgtEl>
                                          <p:spTgt spid="210"/>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nodeType="clickEffect">
                                  <p:stCondLst>
                                    <p:cond delay="0"/>
                                  </p:stCondLst>
                                  <p:childTnLst>
                                    <p:set>
                                      <p:cBhvr>
                                        <p:cTn id="112" dur="1" fill="hold">
                                          <p:stCondLst>
                                            <p:cond delay="0"/>
                                          </p:stCondLst>
                                        </p:cTn>
                                        <p:tgtEl>
                                          <p:spTgt spid="47"/>
                                        </p:tgtEl>
                                        <p:attrNameLst>
                                          <p:attrName>style.visibility</p:attrName>
                                        </p:attrNameLst>
                                      </p:cBhvr>
                                      <p:to>
                                        <p:strVal val="visible"/>
                                      </p:to>
                                    </p:set>
                                    <p:anim calcmode="lin" valueType="num">
                                      <p:cBhvr additive="base">
                                        <p:cTn id="113" dur="500" fill="hold"/>
                                        <p:tgtEl>
                                          <p:spTgt spid="47"/>
                                        </p:tgtEl>
                                        <p:attrNameLst>
                                          <p:attrName>ppt_x</p:attrName>
                                        </p:attrNameLst>
                                      </p:cBhvr>
                                      <p:tavLst>
                                        <p:tav tm="0">
                                          <p:val>
                                            <p:strVal val="1+#ppt_w/2"/>
                                          </p:val>
                                        </p:tav>
                                        <p:tav tm="100000">
                                          <p:val>
                                            <p:strVal val="#ppt_x"/>
                                          </p:val>
                                        </p:tav>
                                      </p:tavLst>
                                    </p:anim>
                                    <p:anim calcmode="lin" valueType="num">
                                      <p:cBhvr additive="base">
                                        <p:cTn id="114"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9" grpId="0" animBg="1"/>
      <p:bldP spid="37" grpId="0" animBg="1"/>
      <p:bldP spid="94" grpId="0"/>
      <p:bldP spid="170" grpId="0" animBg="1"/>
      <p:bldP spid="194" grpId="0" animBg="1"/>
      <p:bldP spid="210" grpId="0"/>
      <p:bldP spid="228"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4419600" y="822514"/>
            <a:ext cx="4374192" cy="928205"/>
          </a:xfrm>
          <a:prstGeom prst="wedgeRoundRectCallout">
            <a:avLst>
              <a:gd name="adj1" fmla="val 35761"/>
              <a:gd name="adj2" fmla="val 7291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eg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3+4</a:t>
            </a:r>
            <a:r>
              <a:rPr kumimoji="0" lang="en-US" altLang="en-US" sz="2400" b="0" i="0" u="none" strike="noStrike" kern="1200" cap="none" spc="0" normalizeH="0" baseline="-25000" noProof="0">
                <a:ln>
                  <a:noFill/>
                </a:ln>
                <a:solidFill>
                  <a:srgbClr val="00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FFFF"/>
                </a:solidFill>
                <a:effectLst/>
                <a:uLnTx/>
                <a:uFillTx/>
                <a:latin typeface="Times New Roman" pitchFamily="18" charset="0"/>
                <a:ea typeface="+mn-ea"/>
                <a:cs typeface="+mn-cs"/>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3+4 +</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AutoShape 8"/>
          <p:cNvSpPr>
            <a:spLocks noChangeArrowheads="1"/>
          </p:cNvSpPr>
          <p:nvPr/>
        </p:nvSpPr>
        <p:spPr bwMode="auto">
          <a:xfrm>
            <a:off x="1143294" y="1940685"/>
            <a:ext cx="6627306" cy="762877"/>
          </a:xfrm>
          <a:prstGeom prst="wedgeRectCallout">
            <a:avLst>
              <a:gd name="adj1" fmla="val -33886"/>
              <a:gd name="adj2" fmla="val -80773"/>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 sentence has the correct syntax if it can be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into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 trees</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t>
            </a:r>
          </a:p>
        </p:txBody>
      </p:sp>
      <p:sp>
        <p:nvSpPr>
          <p:cNvPr id="32" name="Text Box 21"/>
          <p:cNvSpPr txBox="1">
            <a:spLocks noChangeArrowheads="1"/>
          </p:cNvSpPr>
          <p:nvPr/>
        </p:nvSpPr>
        <p:spPr bwMode="auto">
          <a:xfrm>
            <a:off x="6878883" y="843522"/>
            <a:ext cx="2286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00"/>
                </a:solidFill>
                <a:effectLst/>
                <a:uLnTx/>
                <a:uFillTx/>
                <a:latin typeface="Times New Roman" pitchFamily="18" charset="0"/>
                <a:ea typeface="+mn-ea"/>
                <a:cs typeface="+mn-cs"/>
              </a:rPr>
              <a:t>well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badly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p:txBody>
      </p:sp>
      <p:sp>
        <p:nvSpPr>
          <p:cNvPr id="37" name="AutoShape 8"/>
          <p:cNvSpPr>
            <a:spLocks noChangeArrowheads="1"/>
          </p:cNvSpPr>
          <p:nvPr/>
        </p:nvSpPr>
        <p:spPr bwMode="auto">
          <a:xfrm>
            <a:off x="304800" y="609600"/>
            <a:ext cx="3962400" cy="12192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Syntax</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dictates which strings of characters are well formed Predicate logic formulas.</a:t>
            </a:r>
          </a:p>
        </p:txBody>
      </p:sp>
      <p:sp>
        <p:nvSpPr>
          <p:cNvPr id="52" name="Rectangle 2">
            <a:extLst>
              <a:ext uri="{FF2B5EF4-FFF2-40B4-BE49-F238E27FC236}">
                <a16:creationId xmlns:a16="http://schemas.microsoft.com/office/drawing/2014/main" id="{8D43C132-6715-40BE-B75B-1BD0BECB23EB}"/>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83856977-9E61-4565-B15E-0D31AF6B5FCF}"/>
              </a:ext>
            </a:extLst>
          </p:cNvPr>
          <p:cNvSpPr txBox="1">
            <a:spLocks noChangeArrowheads="1"/>
          </p:cNvSpPr>
          <p:nvPr/>
        </p:nvSpPr>
        <p:spPr bwMode="auto">
          <a:xfrm>
            <a:off x="2673130" y="2747665"/>
            <a:ext cx="1060389"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4</a:t>
            </a:r>
          </a:p>
        </p:txBody>
      </p:sp>
      <p:sp>
        <p:nvSpPr>
          <p:cNvPr id="170" name="AutoShape 8">
            <a:extLst>
              <a:ext uri="{FF2B5EF4-FFF2-40B4-BE49-F238E27FC236}">
                <a16:creationId xmlns:a16="http://schemas.microsoft.com/office/drawing/2014/main" id="{E112809D-FABF-4E4E-904D-3D182793BDB0}"/>
              </a:ext>
            </a:extLst>
          </p:cNvPr>
          <p:cNvSpPr>
            <a:spLocks noChangeArrowheads="1"/>
          </p:cNvSpPr>
          <p:nvPr/>
        </p:nvSpPr>
        <p:spPr bwMode="auto">
          <a:xfrm>
            <a:off x="480829" y="5107363"/>
            <a:ext cx="4888825" cy="1522037"/>
          </a:xfrm>
          <a:prstGeom prst="wedgeRectCallout">
            <a:avLst>
              <a:gd name="adj1" fmla="val -30379"/>
              <a:gd name="adj2" fmla="val -5949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In addition to verifying </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that the syntax is correct,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these also help explain the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meaning</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syntax</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72" name="AutoShape 35">
            <a:extLst>
              <a:ext uri="{FF2B5EF4-FFF2-40B4-BE49-F238E27FC236}">
                <a16:creationId xmlns:a16="http://schemas.microsoft.com/office/drawing/2014/main" id="{FD7ADB4E-5F43-4842-A3F2-D85E3706AF5C}"/>
              </a:ext>
            </a:extLst>
          </p:cNvPr>
          <p:cNvSpPr>
            <a:spLocks noChangeArrowheads="1"/>
          </p:cNvSpPr>
          <p:nvPr/>
        </p:nvSpPr>
        <p:spPr bwMode="auto">
          <a:xfrm>
            <a:off x="27022" y="3917383"/>
            <a:ext cx="1954814" cy="928205"/>
          </a:xfrm>
          <a:prstGeom prst="wedgeRoundRectCallout">
            <a:avLst>
              <a:gd name="adj1" fmla="val 54277"/>
              <a:gd name="adj2" fmla="val -317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First multiply</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then add.</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3" name="Group 29">
            <a:extLst>
              <a:ext uri="{FF2B5EF4-FFF2-40B4-BE49-F238E27FC236}">
                <a16:creationId xmlns:a16="http://schemas.microsoft.com/office/drawing/2014/main" id="{AAEF88CA-E348-420F-8AA5-11B5E9AE625C}"/>
              </a:ext>
            </a:extLst>
          </p:cNvPr>
          <p:cNvGrpSpPr>
            <a:grpSpLocks/>
          </p:cNvGrpSpPr>
          <p:nvPr/>
        </p:nvGrpSpPr>
        <p:grpSpPr bwMode="auto">
          <a:xfrm>
            <a:off x="7999404" y="1899558"/>
            <a:ext cx="917591" cy="929993"/>
            <a:chOff x="2065" y="1551"/>
            <a:chExt cx="1628" cy="1988"/>
          </a:xfrm>
        </p:grpSpPr>
        <p:sp>
          <p:nvSpPr>
            <p:cNvPr id="174" name="Freeform 30">
              <a:extLst>
                <a:ext uri="{FF2B5EF4-FFF2-40B4-BE49-F238E27FC236}">
                  <a16:creationId xmlns:a16="http://schemas.microsoft.com/office/drawing/2014/main" id="{B0D28CCB-44F0-45BB-8663-AFED036D362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5" name="Freeform 31">
              <a:extLst>
                <a:ext uri="{FF2B5EF4-FFF2-40B4-BE49-F238E27FC236}">
                  <a16:creationId xmlns:a16="http://schemas.microsoft.com/office/drawing/2014/main" id="{DA7F4106-9837-4D27-B2E8-918DEDF931A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6" name="Freeform 32">
              <a:extLst>
                <a:ext uri="{FF2B5EF4-FFF2-40B4-BE49-F238E27FC236}">
                  <a16:creationId xmlns:a16="http://schemas.microsoft.com/office/drawing/2014/main" id="{208592F1-6746-480E-8265-00691AA589E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7" name="Freeform 33">
              <a:extLst>
                <a:ext uri="{FF2B5EF4-FFF2-40B4-BE49-F238E27FC236}">
                  <a16:creationId xmlns:a16="http://schemas.microsoft.com/office/drawing/2014/main" id="{DA530894-6471-4C08-A617-77FE81DAD01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8" name="Freeform 34">
              <a:extLst>
                <a:ext uri="{FF2B5EF4-FFF2-40B4-BE49-F238E27FC236}">
                  <a16:creationId xmlns:a16="http://schemas.microsoft.com/office/drawing/2014/main" id="{BAE84C38-4C12-44C8-A81A-B58A2611369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9" name="Freeform 35">
              <a:extLst>
                <a:ext uri="{FF2B5EF4-FFF2-40B4-BE49-F238E27FC236}">
                  <a16:creationId xmlns:a16="http://schemas.microsoft.com/office/drawing/2014/main" id="{0CB709B4-9B78-4BBA-B859-F9915DEDF3A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0" name="Freeform 36">
              <a:extLst>
                <a:ext uri="{FF2B5EF4-FFF2-40B4-BE49-F238E27FC236}">
                  <a16:creationId xmlns:a16="http://schemas.microsoft.com/office/drawing/2014/main" id="{786734DA-EDD5-4558-B9AE-59BCCD586F1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1" name="Freeform 37">
              <a:extLst>
                <a:ext uri="{FF2B5EF4-FFF2-40B4-BE49-F238E27FC236}">
                  <a16:creationId xmlns:a16="http://schemas.microsoft.com/office/drawing/2014/main" id="{BAD3072F-051B-4616-85C6-CB58FFE5C80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2" name="Freeform 38">
              <a:extLst>
                <a:ext uri="{FF2B5EF4-FFF2-40B4-BE49-F238E27FC236}">
                  <a16:creationId xmlns:a16="http://schemas.microsoft.com/office/drawing/2014/main" id="{76CA37AE-7C82-4526-A442-C37FD35028B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3" name="Freeform 39">
              <a:extLst>
                <a:ext uri="{FF2B5EF4-FFF2-40B4-BE49-F238E27FC236}">
                  <a16:creationId xmlns:a16="http://schemas.microsoft.com/office/drawing/2014/main" id="{363397C5-98C2-4741-BFD7-D505C70B3B8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4" name="Freeform 40">
              <a:extLst>
                <a:ext uri="{FF2B5EF4-FFF2-40B4-BE49-F238E27FC236}">
                  <a16:creationId xmlns:a16="http://schemas.microsoft.com/office/drawing/2014/main" id="{6AF982AC-9B16-43EE-A1C7-723B070300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5" name="Freeform 41">
              <a:extLst>
                <a:ext uri="{FF2B5EF4-FFF2-40B4-BE49-F238E27FC236}">
                  <a16:creationId xmlns:a16="http://schemas.microsoft.com/office/drawing/2014/main" id="{13542481-4229-42E7-B30E-3E5A04A49D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6" name="Freeform 42">
              <a:extLst>
                <a:ext uri="{FF2B5EF4-FFF2-40B4-BE49-F238E27FC236}">
                  <a16:creationId xmlns:a16="http://schemas.microsoft.com/office/drawing/2014/main" id="{0E7FDEFC-8BD2-4629-9623-F3746956F3F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7" name="Freeform 43">
              <a:extLst>
                <a:ext uri="{FF2B5EF4-FFF2-40B4-BE49-F238E27FC236}">
                  <a16:creationId xmlns:a16="http://schemas.microsoft.com/office/drawing/2014/main" id="{1B1D7CD1-1566-4317-A784-2C56D6E9974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8" name="Freeform 44">
              <a:extLst>
                <a:ext uri="{FF2B5EF4-FFF2-40B4-BE49-F238E27FC236}">
                  <a16:creationId xmlns:a16="http://schemas.microsoft.com/office/drawing/2014/main" id="{844A469A-7B25-4804-9B20-BB261C3ADEC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9" name="Freeform 45">
              <a:extLst>
                <a:ext uri="{FF2B5EF4-FFF2-40B4-BE49-F238E27FC236}">
                  <a16:creationId xmlns:a16="http://schemas.microsoft.com/office/drawing/2014/main" id="{B0F5207A-35D0-4F49-9383-1E1392BDF38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0" name="Freeform 46">
              <a:extLst>
                <a:ext uri="{FF2B5EF4-FFF2-40B4-BE49-F238E27FC236}">
                  <a16:creationId xmlns:a16="http://schemas.microsoft.com/office/drawing/2014/main" id="{F7B1AC49-1733-43F5-ADC4-C77573E6DBD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191" name="Text Box 3">
            <a:extLst>
              <a:ext uri="{FF2B5EF4-FFF2-40B4-BE49-F238E27FC236}">
                <a16:creationId xmlns:a16="http://schemas.microsoft.com/office/drawing/2014/main" id="{14808A70-E481-4B7F-ABDC-19D3655CCC8F}"/>
              </a:ext>
            </a:extLst>
          </p:cNvPr>
          <p:cNvSpPr txBox="1">
            <a:spLocks noChangeArrowheads="1"/>
          </p:cNvSpPr>
          <p:nvPr/>
        </p:nvSpPr>
        <p:spPr bwMode="auto">
          <a:xfrm>
            <a:off x="2715782" y="3678900"/>
            <a:ext cx="87954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6</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sp>
        <p:nvSpPr>
          <p:cNvPr id="192" name="Text Box 3">
            <a:extLst>
              <a:ext uri="{FF2B5EF4-FFF2-40B4-BE49-F238E27FC236}">
                <a16:creationId xmlns:a16="http://schemas.microsoft.com/office/drawing/2014/main" id="{6D2962EB-70D9-4C20-881B-60B53DA74AE3}"/>
              </a:ext>
            </a:extLst>
          </p:cNvPr>
          <p:cNvSpPr txBox="1">
            <a:spLocks noChangeArrowheads="1"/>
          </p:cNvSpPr>
          <p:nvPr/>
        </p:nvSpPr>
        <p:spPr bwMode="auto">
          <a:xfrm>
            <a:off x="3538890" y="2723067"/>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10</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sp>
        <p:nvSpPr>
          <p:cNvPr id="194" name="AutoShape 35">
            <a:extLst>
              <a:ext uri="{FF2B5EF4-FFF2-40B4-BE49-F238E27FC236}">
                <a16:creationId xmlns:a16="http://schemas.microsoft.com/office/drawing/2014/main" id="{E819A9F5-3384-4A4E-A02C-942D3D45E1F8}"/>
              </a:ext>
            </a:extLst>
          </p:cNvPr>
          <p:cNvSpPr>
            <a:spLocks noChangeArrowheads="1"/>
          </p:cNvSpPr>
          <p:nvPr/>
        </p:nvSpPr>
        <p:spPr bwMode="auto">
          <a:xfrm>
            <a:off x="5428415" y="3960152"/>
            <a:ext cx="1966580" cy="949170"/>
          </a:xfrm>
          <a:prstGeom prst="wedgeRoundRectCallout">
            <a:avLst>
              <a:gd name="adj1" fmla="val 54277"/>
              <a:gd name="adj2" fmla="val -317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First add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then multiply.</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43" name="Group 42">
            <a:extLst>
              <a:ext uri="{FF2B5EF4-FFF2-40B4-BE49-F238E27FC236}">
                <a16:creationId xmlns:a16="http://schemas.microsoft.com/office/drawing/2014/main" id="{EAA6566B-9609-4BFF-BA6D-07E3AF453252}"/>
              </a:ext>
            </a:extLst>
          </p:cNvPr>
          <p:cNvGrpSpPr/>
          <p:nvPr/>
        </p:nvGrpSpPr>
        <p:grpSpPr>
          <a:xfrm>
            <a:off x="2209800" y="3191709"/>
            <a:ext cx="2030596" cy="806390"/>
            <a:chOff x="2209800" y="3191709"/>
            <a:chExt cx="2030596" cy="806390"/>
          </a:xfrm>
        </p:grpSpPr>
        <p:grpSp>
          <p:nvGrpSpPr>
            <p:cNvPr id="5" name="Group 4">
              <a:extLst>
                <a:ext uri="{FF2B5EF4-FFF2-40B4-BE49-F238E27FC236}">
                  <a16:creationId xmlns:a16="http://schemas.microsoft.com/office/drawing/2014/main" id="{D7919752-461E-4BC7-8460-E449B9541AB4}"/>
                </a:ext>
              </a:extLst>
            </p:cNvPr>
            <p:cNvGrpSpPr/>
            <p:nvPr/>
          </p:nvGrpSpPr>
          <p:grpSpPr>
            <a:xfrm>
              <a:off x="2506413" y="3191709"/>
              <a:ext cx="1332110" cy="426619"/>
              <a:chOff x="2117200" y="4030707"/>
              <a:chExt cx="1433793" cy="640560"/>
            </a:xfrm>
          </p:grpSpPr>
          <p:sp>
            <p:nvSpPr>
              <p:cNvPr id="88" name="Line 26">
                <a:extLst>
                  <a:ext uri="{FF2B5EF4-FFF2-40B4-BE49-F238E27FC236}">
                    <a16:creationId xmlns:a16="http://schemas.microsoft.com/office/drawing/2014/main" id="{7F0018F7-02EF-4FBF-B4CD-A54D3AFA3E2D}"/>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Line 28">
                <a:extLst>
                  <a:ext uri="{FF2B5EF4-FFF2-40B4-BE49-F238E27FC236}">
                    <a16:creationId xmlns:a16="http://schemas.microsoft.com/office/drawing/2014/main" id="{D6292EF7-1AFC-44DC-9B58-0B22337E190A}"/>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0" name="Line 28">
                <a:extLst>
                  <a:ext uri="{FF2B5EF4-FFF2-40B4-BE49-F238E27FC236}">
                    <a16:creationId xmlns:a16="http://schemas.microsoft.com/office/drawing/2014/main" id="{78FFCCC2-CE14-4250-8356-9F0A003E0909}"/>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0" name="Rectangle 29">
              <a:extLst>
                <a:ext uri="{FF2B5EF4-FFF2-40B4-BE49-F238E27FC236}">
                  <a16:creationId xmlns:a16="http://schemas.microsoft.com/office/drawing/2014/main" id="{7C2D70D0-2B65-40AF-9F26-9C701F01BC37}"/>
                </a:ext>
              </a:extLst>
            </p:cNvPr>
            <p:cNvSpPr>
              <a:spLocks noChangeArrowheads="1"/>
            </p:cNvSpPr>
            <p:nvPr/>
          </p:nvSpPr>
          <p:spPr bwMode="auto">
            <a:xfrm>
              <a:off x="2962342" y="3413324"/>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sp>
          <p:nvSpPr>
            <p:cNvPr id="96" name="Text Box 3">
              <a:extLst>
                <a:ext uri="{FF2B5EF4-FFF2-40B4-BE49-F238E27FC236}">
                  <a16:creationId xmlns:a16="http://schemas.microsoft.com/office/drawing/2014/main" id="{9E19D50D-6AEE-477D-9295-7B640668F6D1}"/>
                </a:ext>
              </a:extLst>
            </p:cNvPr>
            <p:cNvSpPr txBox="1">
              <a:spLocks noChangeArrowheads="1"/>
            </p:cNvSpPr>
            <p:nvPr/>
          </p:nvSpPr>
          <p:spPr bwMode="auto">
            <a:xfrm>
              <a:off x="3740894" y="3463557"/>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99" name="Text Box 3">
              <a:extLst>
                <a:ext uri="{FF2B5EF4-FFF2-40B4-BE49-F238E27FC236}">
                  <a16:creationId xmlns:a16="http://schemas.microsoft.com/office/drawing/2014/main" id="{4E230FCA-9F25-4A8A-87D0-1B5F7462C56B}"/>
                </a:ext>
              </a:extLst>
            </p:cNvPr>
            <p:cNvSpPr txBox="1">
              <a:spLocks noChangeArrowheads="1"/>
            </p:cNvSpPr>
            <p:nvPr/>
          </p:nvSpPr>
          <p:spPr bwMode="auto">
            <a:xfrm>
              <a:off x="2209800" y="3500735"/>
              <a:ext cx="1060389"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a:t>
              </a:r>
            </a:p>
          </p:txBody>
        </p:sp>
      </p:grpSp>
      <p:sp>
        <p:nvSpPr>
          <p:cNvPr id="201" name="Text Box 3">
            <a:extLst>
              <a:ext uri="{FF2B5EF4-FFF2-40B4-BE49-F238E27FC236}">
                <a16:creationId xmlns:a16="http://schemas.microsoft.com/office/drawing/2014/main" id="{B08D911A-9085-4FB4-8880-7AA7F7AD9EEE}"/>
              </a:ext>
            </a:extLst>
          </p:cNvPr>
          <p:cNvSpPr txBox="1">
            <a:spLocks noChangeArrowheads="1"/>
          </p:cNvSpPr>
          <p:nvPr/>
        </p:nvSpPr>
        <p:spPr bwMode="auto">
          <a:xfrm>
            <a:off x="6984385" y="2745417"/>
            <a:ext cx="1288543"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(3+4)</a:t>
            </a:r>
          </a:p>
        </p:txBody>
      </p:sp>
      <p:sp>
        <p:nvSpPr>
          <p:cNvPr id="210" name="Text Box 3">
            <a:extLst>
              <a:ext uri="{FF2B5EF4-FFF2-40B4-BE49-F238E27FC236}">
                <a16:creationId xmlns:a16="http://schemas.microsoft.com/office/drawing/2014/main" id="{81692804-9A01-46E0-A5B1-AA79668E7F3B}"/>
              </a:ext>
            </a:extLst>
          </p:cNvPr>
          <p:cNvSpPr txBox="1">
            <a:spLocks noChangeArrowheads="1"/>
          </p:cNvSpPr>
          <p:nvPr/>
        </p:nvSpPr>
        <p:spPr bwMode="auto">
          <a:xfrm>
            <a:off x="8026116" y="2721594"/>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14</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grpSp>
        <p:nvGrpSpPr>
          <p:cNvPr id="211" name="Group 210">
            <a:extLst>
              <a:ext uri="{FF2B5EF4-FFF2-40B4-BE49-F238E27FC236}">
                <a16:creationId xmlns:a16="http://schemas.microsoft.com/office/drawing/2014/main" id="{2E1B7676-0ED9-4B05-B578-8218002E8AFC}"/>
              </a:ext>
            </a:extLst>
          </p:cNvPr>
          <p:cNvGrpSpPr/>
          <p:nvPr/>
        </p:nvGrpSpPr>
        <p:grpSpPr>
          <a:xfrm>
            <a:off x="6705600" y="3189461"/>
            <a:ext cx="2023425" cy="806390"/>
            <a:chOff x="2302988" y="3191709"/>
            <a:chExt cx="2023425" cy="806390"/>
          </a:xfrm>
        </p:grpSpPr>
        <p:grpSp>
          <p:nvGrpSpPr>
            <p:cNvPr id="212" name="Group 211">
              <a:extLst>
                <a:ext uri="{FF2B5EF4-FFF2-40B4-BE49-F238E27FC236}">
                  <a16:creationId xmlns:a16="http://schemas.microsoft.com/office/drawing/2014/main" id="{1B9B4CC1-4126-47A7-B826-58E31AAD2F9B}"/>
                </a:ext>
              </a:extLst>
            </p:cNvPr>
            <p:cNvGrpSpPr/>
            <p:nvPr/>
          </p:nvGrpSpPr>
          <p:grpSpPr>
            <a:xfrm>
              <a:off x="2506413" y="3191709"/>
              <a:ext cx="1332110" cy="426619"/>
              <a:chOff x="2117200" y="4030707"/>
              <a:chExt cx="1433793" cy="640560"/>
            </a:xfrm>
          </p:grpSpPr>
          <p:sp>
            <p:nvSpPr>
              <p:cNvPr id="216" name="Line 26">
                <a:extLst>
                  <a:ext uri="{FF2B5EF4-FFF2-40B4-BE49-F238E27FC236}">
                    <a16:creationId xmlns:a16="http://schemas.microsoft.com/office/drawing/2014/main" id="{0446E20C-F59B-46CF-93A0-737A6941D327}"/>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7" name="Line 28">
                <a:extLst>
                  <a:ext uri="{FF2B5EF4-FFF2-40B4-BE49-F238E27FC236}">
                    <a16:creationId xmlns:a16="http://schemas.microsoft.com/office/drawing/2014/main" id="{AD8228D3-86CF-487B-9A66-02C8FD7C882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8" name="Line 28">
                <a:extLst>
                  <a:ext uri="{FF2B5EF4-FFF2-40B4-BE49-F238E27FC236}">
                    <a16:creationId xmlns:a16="http://schemas.microsoft.com/office/drawing/2014/main" id="{7B97009B-824E-405D-8DB2-CAD5D74059EF}"/>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13" name="Rectangle 29">
              <a:extLst>
                <a:ext uri="{FF2B5EF4-FFF2-40B4-BE49-F238E27FC236}">
                  <a16:creationId xmlns:a16="http://schemas.microsoft.com/office/drawing/2014/main" id="{310023DB-130E-4100-95DE-EA3A6A13CB1B}"/>
                </a:ext>
              </a:extLst>
            </p:cNvPr>
            <p:cNvSpPr>
              <a:spLocks noChangeArrowheads="1"/>
            </p:cNvSpPr>
            <p:nvPr/>
          </p:nvSpPr>
          <p:spPr bwMode="auto">
            <a:xfrm>
              <a:off x="2962342" y="3413324"/>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sp>
          <p:nvSpPr>
            <p:cNvPr id="214" name="Text Box 3">
              <a:extLst>
                <a:ext uri="{FF2B5EF4-FFF2-40B4-BE49-F238E27FC236}">
                  <a16:creationId xmlns:a16="http://schemas.microsoft.com/office/drawing/2014/main" id="{5D33A4AA-60A2-4406-8D17-A93399D67877}"/>
                </a:ext>
              </a:extLst>
            </p:cNvPr>
            <p:cNvSpPr txBox="1">
              <a:spLocks noChangeArrowheads="1"/>
            </p:cNvSpPr>
            <p:nvPr/>
          </p:nvSpPr>
          <p:spPr bwMode="auto">
            <a:xfrm>
              <a:off x="3567199" y="3463557"/>
              <a:ext cx="759214"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sym typeface="Symbol" pitchFamily="18" charset="2"/>
                </a:rPr>
                <a:t>+</a:t>
              </a: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5" name="Text Box 3">
              <a:extLst>
                <a:ext uri="{FF2B5EF4-FFF2-40B4-BE49-F238E27FC236}">
                  <a16:creationId xmlns:a16="http://schemas.microsoft.com/office/drawing/2014/main" id="{65CD885A-8CE8-450B-9BE5-CFF6CD3BE333}"/>
                </a:ext>
              </a:extLst>
            </p:cNvPr>
            <p:cNvSpPr txBox="1">
              <a:spLocks noChangeArrowheads="1"/>
            </p:cNvSpPr>
            <p:nvPr/>
          </p:nvSpPr>
          <p:spPr bwMode="auto">
            <a:xfrm>
              <a:off x="2302988" y="3500735"/>
              <a:ext cx="401617"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44" name="Group 43">
            <a:extLst>
              <a:ext uri="{FF2B5EF4-FFF2-40B4-BE49-F238E27FC236}">
                <a16:creationId xmlns:a16="http://schemas.microsoft.com/office/drawing/2014/main" id="{999D0B94-B456-4276-8430-E173CB9B6F8E}"/>
              </a:ext>
            </a:extLst>
          </p:cNvPr>
          <p:cNvGrpSpPr/>
          <p:nvPr/>
        </p:nvGrpSpPr>
        <p:grpSpPr>
          <a:xfrm>
            <a:off x="1947796" y="3886200"/>
            <a:ext cx="1405004" cy="777896"/>
            <a:chOff x="1947796" y="3886200"/>
            <a:chExt cx="1405004" cy="777896"/>
          </a:xfrm>
        </p:grpSpPr>
        <p:sp>
          <p:nvSpPr>
            <p:cNvPr id="86" name="Rectangle 34">
              <a:extLst>
                <a:ext uri="{FF2B5EF4-FFF2-40B4-BE49-F238E27FC236}">
                  <a16:creationId xmlns:a16="http://schemas.microsoft.com/office/drawing/2014/main" id="{D78F5CDC-C05D-4987-82F1-B4DC7BF28039}"/>
                </a:ext>
              </a:extLst>
            </p:cNvPr>
            <p:cNvSpPr>
              <a:spLocks noChangeArrowheads="1"/>
            </p:cNvSpPr>
            <p:nvPr/>
          </p:nvSpPr>
          <p:spPr bwMode="auto">
            <a:xfrm>
              <a:off x="2377373" y="4077789"/>
              <a:ext cx="410690"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grpSp>
          <p:nvGrpSpPr>
            <p:cNvPr id="6" name="Group 5">
              <a:extLst>
                <a:ext uri="{FF2B5EF4-FFF2-40B4-BE49-F238E27FC236}">
                  <a16:creationId xmlns:a16="http://schemas.microsoft.com/office/drawing/2014/main" id="{21ED5E1A-1AE0-4A2E-8936-A6D8790F6FE5}"/>
                </a:ext>
              </a:extLst>
            </p:cNvPr>
            <p:cNvGrpSpPr/>
            <p:nvPr/>
          </p:nvGrpSpPr>
          <p:grpSpPr>
            <a:xfrm>
              <a:off x="2083654" y="3886200"/>
              <a:ext cx="901209" cy="376757"/>
              <a:chOff x="1588563" y="4811768"/>
              <a:chExt cx="1004888" cy="603523"/>
            </a:xfrm>
          </p:grpSpPr>
          <p:sp>
            <p:nvSpPr>
              <p:cNvPr id="97" name="Line 31">
                <a:extLst>
                  <a:ext uri="{FF2B5EF4-FFF2-40B4-BE49-F238E27FC236}">
                    <a16:creationId xmlns:a16="http://schemas.microsoft.com/office/drawing/2014/main" id="{650D5D09-99E0-43E9-A6C4-7962B580FE5E}"/>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Line 33">
                <a:extLst>
                  <a:ext uri="{FF2B5EF4-FFF2-40B4-BE49-F238E27FC236}">
                    <a16:creationId xmlns:a16="http://schemas.microsoft.com/office/drawing/2014/main" id="{DC9912E8-D51C-42A5-A56B-CC9AEF8383A0}"/>
                  </a:ext>
                </a:extLst>
              </p:cNvPr>
              <p:cNvSpPr>
                <a:spLocks noChangeShapeType="1"/>
              </p:cNvSpPr>
              <p:nvPr/>
            </p:nvSpPr>
            <p:spPr bwMode="auto">
              <a:xfrm>
                <a:off x="2120376" y="4811768"/>
                <a:ext cx="473075"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0" name="Text Box 3">
              <a:extLst>
                <a:ext uri="{FF2B5EF4-FFF2-40B4-BE49-F238E27FC236}">
                  <a16:creationId xmlns:a16="http://schemas.microsoft.com/office/drawing/2014/main" id="{FC9BAC3A-9754-45D7-BCEF-61E14E4BE01C}"/>
                </a:ext>
              </a:extLst>
            </p:cNvPr>
            <p:cNvSpPr txBox="1">
              <a:spLocks noChangeArrowheads="1"/>
            </p:cNvSpPr>
            <p:nvPr/>
          </p:nvSpPr>
          <p:spPr bwMode="auto">
            <a:xfrm>
              <a:off x="2824162" y="417671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02" name="Text Box 3">
              <a:extLst>
                <a:ext uri="{FF2B5EF4-FFF2-40B4-BE49-F238E27FC236}">
                  <a16:creationId xmlns:a16="http://schemas.microsoft.com/office/drawing/2014/main" id="{C518ECE5-F359-4125-BABA-279E76B79931}"/>
                </a:ext>
              </a:extLst>
            </p:cNvPr>
            <p:cNvSpPr txBox="1">
              <a:spLocks noChangeArrowheads="1"/>
            </p:cNvSpPr>
            <p:nvPr/>
          </p:nvSpPr>
          <p:spPr bwMode="auto">
            <a:xfrm>
              <a:off x="1947796"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9" name="Line 28">
              <a:extLst>
                <a:ext uri="{FF2B5EF4-FFF2-40B4-BE49-F238E27FC236}">
                  <a16:creationId xmlns:a16="http://schemas.microsoft.com/office/drawing/2014/main" id="{A25A812B-4BAE-4141-9263-C14A12A9B592}"/>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20" name="Group 219">
            <a:extLst>
              <a:ext uri="{FF2B5EF4-FFF2-40B4-BE49-F238E27FC236}">
                <a16:creationId xmlns:a16="http://schemas.microsoft.com/office/drawing/2014/main" id="{D45CA900-DBDF-4BFE-8C78-259D6EE96C41}"/>
              </a:ext>
            </a:extLst>
          </p:cNvPr>
          <p:cNvGrpSpPr/>
          <p:nvPr/>
        </p:nvGrpSpPr>
        <p:grpSpPr>
          <a:xfrm>
            <a:off x="7662225" y="3886200"/>
            <a:ext cx="1405004" cy="777896"/>
            <a:chOff x="1947796" y="3886200"/>
            <a:chExt cx="1405004" cy="777896"/>
          </a:xfrm>
        </p:grpSpPr>
        <p:sp>
          <p:nvSpPr>
            <p:cNvPr id="221" name="Rectangle 34">
              <a:extLst>
                <a:ext uri="{FF2B5EF4-FFF2-40B4-BE49-F238E27FC236}">
                  <a16:creationId xmlns:a16="http://schemas.microsoft.com/office/drawing/2014/main" id="{673B0381-E3A7-4530-BD79-F5AB1C76E863}"/>
                </a:ext>
              </a:extLst>
            </p:cNvPr>
            <p:cNvSpPr>
              <a:spLocks noChangeArrowheads="1"/>
            </p:cNvSpPr>
            <p:nvPr/>
          </p:nvSpPr>
          <p:spPr bwMode="auto">
            <a:xfrm>
              <a:off x="2374969" y="4077789"/>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grpSp>
          <p:nvGrpSpPr>
            <p:cNvPr id="222" name="Group 221">
              <a:extLst>
                <a:ext uri="{FF2B5EF4-FFF2-40B4-BE49-F238E27FC236}">
                  <a16:creationId xmlns:a16="http://schemas.microsoft.com/office/drawing/2014/main" id="{EB12AEBF-0072-4AA0-89B3-0EB958230001}"/>
                </a:ext>
              </a:extLst>
            </p:cNvPr>
            <p:cNvGrpSpPr/>
            <p:nvPr/>
          </p:nvGrpSpPr>
          <p:grpSpPr>
            <a:xfrm>
              <a:off x="2083654" y="3886200"/>
              <a:ext cx="901209" cy="376757"/>
              <a:chOff x="1588563" y="4811768"/>
              <a:chExt cx="1004888" cy="603523"/>
            </a:xfrm>
          </p:grpSpPr>
          <p:sp>
            <p:nvSpPr>
              <p:cNvPr id="226" name="Line 31">
                <a:extLst>
                  <a:ext uri="{FF2B5EF4-FFF2-40B4-BE49-F238E27FC236}">
                    <a16:creationId xmlns:a16="http://schemas.microsoft.com/office/drawing/2014/main" id="{462EE88C-6FA0-444B-832E-B853C2794842}"/>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7" name="Line 33">
                <a:extLst>
                  <a:ext uri="{FF2B5EF4-FFF2-40B4-BE49-F238E27FC236}">
                    <a16:creationId xmlns:a16="http://schemas.microsoft.com/office/drawing/2014/main" id="{B33534C5-2ACB-464D-8517-548FB3A92E53}"/>
                  </a:ext>
                </a:extLst>
              </p:cNvPr>
              <p:cNvSpPr>
                <a:spLocks noChangeShapeType="1"/>
              </p:cNvSpPr>
              <p:nvPr/>
            </p:nvSpPr>
            <p:spPr bwMode="auto">
              <a:xfrm>
                <a:off x="2120376" y="4811768"/>
                <a:ext cx="473075"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3" name="Text Box 3">
              <a:extLst>
                <a:ext uri="{FF2B5EF4-FFF2-40B4-BE49-F238E27FC236}">
                  <a16:creationId xmlns:a16="http://schemas.microsoft.com/office/drawing/2014/main" id="{711D3F01-2B3F-4B56-9B77-7A61EB77FD77}"/>
                </a:ext>
              </a:extLst>
            </p:cNvPr>
            <p:cNvSpPr txBox="1">
              <a:spLocks noChangeArrowheads="1"/>
            </p:cNvSpPr>
            <p:nvPr/>
          </p:nvSpPr>
          <p:spPr bwMode="auto">
            <a:xfrm>
              <a:off x="2824162" y="417671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4" name="Text Box 3">
              <a:extLst>
                <a:ext uri="{FF2B5EF4-FFF2-40B4-BE49-F238E27FC236}">
                  <a16:creationId xmlns:a16="http://schemas.microsoft.com/office/drawing/2014/main" id="{D8388338-3C01-4C32-B6A0-2D823001F6C7}"/>
                </a:ext>
              </a:extLst>
            </p:cNvPr>
            <p:cNvSpPr txBox="1">
              <a:spLocks noChangeArrowheads="1"/>
            </p:cNvSpPr>
            <p:nvPr/>
          </p:nvSpPr>
          <p:spPr bwMode="auto">
            <a:xfrm>
              <a:off x="1947796"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5" name="Line 28">
              <a:extLst>
                <a:ext uri="{FF2B5EF4-FFF2-40B4-BE49-F238E27FC236}">
                  <a16:creationId xmlns:a16="http://schemas.microsoft.com/office/drawing/2014/main" id="{277BF094-66D4-4E99-AC4D-3EB6B432DB32}"/>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8" name="Text Box 3">
            <a:extLst>
              <a:ext uri="{FF2B5EF4-FFF2-40B4-BE49-F238E27FC236}">
                <a16:creationId xmlns:a16="http://schemas.microsoft.com/office/drawing/2014/main" id="{ABC30BBF-05E7-4F16-BC28-1CBFCD664412}"/>
              </a:ext>
            </a:extLst>
          </p:cNvPr>
          <p:cNvSpPr txBox="1">
            <a:spLocks noChangeArrowheads="1"/>
          </p:cNvSpPr>
          <p:nvPr/>
        </p:nvSpPr>
        <p:spPr bwMode="auto">
          <a:xfrm>
            <a:off x="8549329" y="3446143"/>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7</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spTree>
    <p:extLst>
      <p:ext uri="{BB962C8B-B14F-4D97-AF65-F5344CB8AC3E}">
        <p14:creationId xmlns:p14="http://schemas.microsoft.com/office/powerpoint/2010/main" val="2651013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1" fill="hold"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72"/>
                                        </p:tgtEl>
                                        <p:attrNameLst>
                                          <p:attrName>style.visibility</p:attrName>
                                        </p:attrNameLst>
                                      </p:cBhvr>
                                      <p:to>
                                        <p:strVal val="visible"/>
                                      </p:to>
                                    </p:set>
                                    <p:anim calcmode="lin" valueType="num">
                                      <p:cBhvr additive="base">
                                        <p:cTn id="19" dur="500" fill="hold"/>
                                        <p:tgtEl>
                                          <p:spTgt spid="172"/>
                                        </p:tgtEl>
                                        <p:attrNameLst>
                                          <p:attrName>ppt_x</p:attrName>
                                        </p:attrNameLst>
                                      </p:cBhvr>
                                      <p:tavLst>
                                        <p:tav tm="0">
                                          <p:val>
                                            <p:strVal val="1+#ppt_w/2"/>
                                          </p:val>
                                        </p:tav>
                                        <p:tav tm="100000">
                                          <p:val>
                                            <p:strVal val="#ppt_x"/>
                                          </p:val>
                                        </p:tav>
                                      </p:tavLst>
                                    </p:anim>
                                    <p:anim calcmode="lin" valueType="num">
                                      <p:cBhvr additive="base">
                                        <p:cTn id="20" dur="500" fill="hold"/>
                                        <p:tgtEl>
                                          <p:spTgt spid="17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91"/>
                                        </p:tgtEl>
                                        <p:attrNameLst>
                                          <p:attrName>style.visibility</p:attrName>
                                        </p:attrNameLst>
                                      </p:cBhvr>
                                      <p:to>
                                        <p:strVal val="visible"/>
                                      </p:to>
                                    </p:set>
                                    <p:anim calcmode="lin" valueType="num">
                                      <p:cBhvr additive="base">
                                        <p:cTn id="25" dur="500" fill="hold"/>
                                        <p:tgtEl>
                                          <p:spTgt spid="191"/>
                                        </p:tgtEl>
                                        <p:attrNameLst>
                                          <p:attrName>ppt_x</p:attrName>
                                        </p:attrNameLst>
                                      </p:cBhvr>
                                      <p:tavLst>
                                        <p:tav tm="0">
                                          <p:val>
                                            <p:strVal val="1+#ppt_w/2"/>
                                          </p:val>
                                        </p:tav>
                                        <p:tav tm="100000">
                                          <p:val>
                                            <p:strVal val="#ppt_x"/>
                                          </p:val>
                                        </p:tav>
                                      </p:tavLst>
                                    </p:anim>
                                    <p:anim calcmode="lin" valueType="num">
                                      <p:cBhvr additive="base">
                                        <p:cTn id="26" dur="500" fill="hold"/>
                                        <p:tgtEl>
                                          <p:spTgt spid="19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192"/>
                                        </p:tgtEl>
                                        <p:attrNameLst>
                                          <p:attrName>style.visibility</p:attrName>
                                        </p:attrNameLst>
                                      </p:cBhvr>
                                      <p:to>
                                        <p:strVal val="visible"/>
                                      </p:to>
                                    </p:set>
                                    <p:anim calcmode="lin" valueType="num">
                                      <p:cBhvr additive="base">
                                        <p:cTn id="31" dur="500" fill="hold"/>
                                        <p:tgtEl>
                                          <p:spTgt spid="192"/>
                                        </p:tgtEl>
                                        <p:attrNameLst>
                                          <p:attrName>ppt_x</p:attrName>
                                        </p:attrNameLst>
                                      </p:cBhvr>
                                      <p:tavLst>
                                        <p:tav tm="0">
                                          <p:val>
                                            <p:strVal val="1+#ppt_w/2"/>
                                          </p:val>
                                        </p:tav>
                                        <p:tav tm="100000">
                                          <p:val>
                                            <p:strVal val="#ppt_x"/>
                                          </p:val>
                                        </p:tav>
                                      </p:tavLst>
                                    </p:anim>
                                    <p:anim calcmode="lin" valueType="num">
                                      <p:cBhvr additive="base">
                                        <p:cTn id="32" dur="500" fill="hold"/>
                                        <p:tgtEl>
                                          <p:spTgt spid="192"/>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 fill="hold" grpId="0" nodeType="clickEffect">
                                  <p:stCondLst>
                                    <p:cond delay="0"/>
                                  </p:stCondLst>
                                  <p:childTnLst>
                                    <p:set>
                                      <p:cBhvr>
                                        <p:cTn id="36" dur="1" fill="hold">
                                          <p:stCondLst>
                                            <p:cond delay="0"/>
                                          </p:stCondLst>
                                        </p:cTn>
                                        <p:tgtEl>
                                          <p:spTgt spid="201"/>
                                        </p:tgtEl>
                                        <p:attrNameLst>
                                          <p:attrName>style.visibility</p:attrName>
                                        </p:attrNameLst>
                                      </p:cBhvr>
                                      <p:to>
                                        <p:strVal val="visible"/>
                                      </p:to>
                                    </p:set>
                                    <p:anim calcmode="lin" valueType="num">
                                      <p:cBhvr additive="base">
                                        <p:cTn id="37" dur="500" fill="hold"/>
                                        <p:tgtEl>
                                          <p:spTgt spid="201"/>
                                        </p:tgtEl>
                                        <p:attrNameLst>
                                          <p:attrName>ppt_x</p:attrName>
                                        </p:attrNameLst>
                                      </p:cBhvr>
                                      <p:tavLst>
                                        <p:tav tm="0">
                                          <p:val>
                                            <p:strVal val="#ppt_x"/>
                                          </p:val>
                                        </p:tav>
                                        <p:tav tm="100000">
                                          <p:val>
                                            <p:strVal val="#ppt_x"/>
                                          </p:val>
                                        </p:tav>
                                      </p:tavLst>
                                    </p:anim>
                                    <p:anim calcmode="lin" valueType="num">
                                      <p:cBhvr additive="base">
                                        <p:cTn id="38" dur="500" fill="hold"/>
                                        <p:tgtEl>
                                          <p:spTgt spid="201"/>
                                        </p:tgtEl>
                                        <p:attrNameLst>
                                          <p:attrName>ppt_y</p:attrName>
                                        </p:attrNameLst>
                                      </p:cBhvr>
                                      <p:tavLst>
                                        <p:tav tm="0">
                                          <p:val>
                                            <p:strVal val="0-#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1" fill="hold" nodeType="clickEffect">
                                  <p:stCondLst>
                                    <p:cond delay="0"/>
                                  </p:stCondLst>
                                  <p:childTnLst>
                                    <p:set>
                                      <p:cBhvr>
                                        <p:cTn id="42" dur="1" fill="hold">
                                          <p:stCondLst>
                                            <p:cond delay="0"/>
                                          </p:stCondLst>
                                        </p:cTn>
                                        <p:tgtEl>
                                          <p:spTgt spid="211"/>
                                        </p:tgtEl>
                                        <p:attrNameLst>
                                          <p:attrName>style.visibility</p:attrName>
                                        </p:attrNameLst>
                                      </p:cBhvr>
                                      <p:to>
                                        <p:strVal val="visible"/>
                                      </p:to>
                                    </p:set>
                                    <p:anim calcmode="lin" valueType="num">
                                      <p:cBhvr additive="base">
                                        <p:cTn id="43" dur="500" fill="hold"/>
                                        <p:tgtEl>
                                          <p:spTgt spid="211"/>
                                        </p:tgtEl>
                                        <p:attrNameLst>
                                          <p:attrName>ppt_x</p:attrName>
                                        </p:attrNameLst>
                                      </p:cBhvr>
                                      <p:tavLst>
                                        <p:tav tm="0">
                                          <p:val>
                                            <p:strVal val="#ppt_x"/>
                                          </p:val>
                                        </p:tav>
                                        <p:tav tm="100000">
                                          <p:val>
                                            <p:strVal val="#ppt_x"/>
                                          </p:val>
                                        </p:tav>
                                      </p:tavLst>
                                    </p:anim>
                                    <p:anim calcmode="lin" valueType="num">
                                      <p:cBhvr additive="base">
                                        <p:cTn id="44" dur="500" fill="hold"/>
                                        <p:tgtEl>
                                          <p:spTgt spid="211"/>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 fill="hold" nodeType="clickEffect">
                                  <p:stCondLst>
                                    <p:cond delay="0"/>
                                  </p:stCondLst>
                                  <p:childTnLst>
                                    <p:set>
                                      <p:cBhvr>
                                        <p:cTn id="48" dur="1" fill="hold">
                                          <p:stCondLst>
                                            <p:cond delay="0"/>
                                          </p:stCondLst>
                                        </p:cTn>
                                        <p:tgtEl>
                                          <p:spTgt spid="220"/>
                                        </p:tgtEl>
                                        <p:attrNameLst>
                                          <p:attrName>style.visibility</p:attrName>
                                        </p:attrNameLst>
                                      </p:cBhvr>
                                      <p:to>
                                        <p:strVal val="visible"/>
                                      </p:to>
                                    </p:set>
                                    <p:anim calcmode="lin" valueType="num">
                                      <p:cBhvr additive="base">
                                        <p:cTn id="49" dur="500" fill="hold"/>
                                        <p:tgtEl>
                                          <p:spTgt spid="220"/>
                                        </p:tgtEl>
                                        <p:attrNameLst>
                                          <p:attrName>ppt_x</p:attrName>
                                        </p:attrNameLst>
                                      </p:cBhvr>
                                      <p:tavLst>
                                        <p:tav tm="0">
                                          <p:val>
                                            <p:strVal val="#ppt_x"/>
                                          </p:val>
                                        </p:tav>
                                        <p:tav tm="100000">
                                          <p:val>
                                            <p:strVal val="#ppt_x"/>
                                          </p:val>
                                        </p:tav>
                                      </p:tavLst>
                                    </p:anim>
                                    <p:anim calcmode="lin" valueType="num">
                                      <p:cBhvr additive="base">
                                        <p:cTn id="50" dur="500" fill="hold"/>
                                        <p:tgtEl>
                                          <p:spTgt spid="220"/>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194"/>
                                        </p:tgtEl>
                                        <p:attrNameLst>
                                          <p:attrName>style.visibility</p:attrName>
                                        </p:attrNameLst>
                                      </p:cBhvr>
                                      <p:to>
                                        <p:strVal val="visible"/>
                                      </p:to>
                                    </p:set>
                                    <p:anim calcmode="lin" valueType="num">
                                      <p:cBhvr additive="base">
                                        <p:cTn id="55" dur="500" fill="hold"/>
                                        <p:tgtEl>
                                          <p:spTgt spid="194"/>
                                        </p:tgtEl>
                                        <p:attrNameLst>
                                          <p:attrName>ppt_x</p:attrName>
                                        </p:attrNameLst>
                                      </p:cBhvr>
                                      <p:tavLst>
                                        <p:tav tm="0">
                                          <p:val>
                                            <p:strVal val="1+#ppt_w/2"/>
                                          </p:val>
                                        </p:tav>
                                        <p:tav tm="100000">
                                          <p:val>
                                            <p:strVal val="#ppt_x"/>
                                          </p:val>
                                        </p:tav>
                                      </p:tavLst>
                                    </p:anim>
                                    <p:anim calcmode="lin" valueType="num">
                                      <p:cBhvr additive="base">
                                        <p:cTn id="56" dur="500" fill="hold"/>
                                        <p:tgtEl>
                                          <p:spTgt spid="194"/>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grpId="0" nodeType="clickEffect">
                                  <p:stCondLst>
                                    <p:cond delay="0"/>
                                  </p:stCondLst>
                                  <p:childTnLst>
                                    <p:set>
                                      <p:cBhvr>
                                        <p:cTn id="60" dur="1" fill="hold">
                                          <p:stCondLst>
                                            <p:cond delay="0"/>
                                          </p:stCondLst>
                                        </p:cTn>
                                        <p:tgtEl>
                                          <p:spTgt spid="228"/>
                                        </p:tgtEl>
                                        <p:attrNameLst>
                                          <p:attrName>style.visibility</p:attrName>
                                        </p:attrNameLst>
                                      </p:cBhvr>
                                      <p:to>
                                        <p:strVal val="visible"/>
                                      </p:to>
                                    </p:set>
                                    <p:anim calcmode="lin" valueType="num">
                                      <p:cBhvr additive="base">
                                        <p:cTn id="61" dur="500" fill="hold"/>
                                        <p:tgtEl>
                                          <p:spTgt spid="228"/>
                                        </p:tgtEl>
                                        <p:attrNameLst>
                                          <p:attrName>ppt_x</p:attrName>
                                        </p:attrNameLst>
                                      </p:cBhvr>
                                      <p:tavLst>
                                        <p:tav tm="0">
                                          <p:val>
                                            <p:strVal val="1+#ppt_w/2"/>
                                          </p:val>
                                        </p:tav>
                                        <p:tav tm="100000">
                                          <p:val>
                                            <p:strVal val="#ppt_x"/>
                                          </p:val>
                                        </p:tav>
                                      </p:tavLst>
                                    </p:anim>
                                    <p:anim calcmode="lin" valueType="num">
                                      <p:cBhvr additive="base">
                                        <p:cTn id="62" dur="500" fill="hold"/>
                                        <p:tgtEl>
                                          <p:spTgt spid="228"/>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210"/>
                                        </p:tgtEl>
                                        <p:attrNameLst>
                                          <p:attrName>style.visibility</p:attrName>
                                        </p:attrNameLst>
                                      </p:cBhvr>
                                      <p:to>
                                        <p:strVal val="visible"/>
                                      </p:to>
                                    </p:set>
                                    <p:anim calcmode="lin" valueType="num">
                                      <p:cBhvr additive="base">
                                        <p:cTn id="67" dur="500" fill="hold"/>
                                        <p:tgtEl>
                                          <p:spTgt spid="210"/>
                                        </p:tgtEl>
                                        <p:attrNameLst>
                                          <p:attrName>ppt_x</p:attrName>
                                        </p:attrNameLst>
                                      </p:cBhvr>
                                      <p:tavLst>
                                        <p:tav tm="0">
                                          <p:val>
                                            <p:strVal val="1+#ppt_w/2"/>
                                          </p:val>
                                        </p:tav>
                                        <p:tav tm="100000">
                                          <p:val>
                                            <p:strVal val="#ppt_x"/>
                                          </p:val>
                                        </p:tav>
                                      </p:tavLst>
                                    </p:anim>
                                    <p:anim calcmode="lin" valueType="num">
                                      <p:cBhvr additive="base">
                                        <p:cTn id="68" dur="500" fill="hold"/>
                                        <p:tgtEl>
                                          <p:spTgt spid="2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 grpId="0" animBg="1"/>
      <p:bldP spid="191" grpId="0"/>
      <p:bldP spid="192" grpId="0"/>
      <p:bldP spid="194" grpId="0" animBg="1"/>
      <p:bldP spid="201" grpId="0"/>
      <p:bldP spid="210" grpId="0"/>
      <p:bldP spid="228"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6E0F9F-E005-A74C-4291-AB14835D6A18}"/>
            </a:ext>
          </a:extLst>
        </p:cNvPr>
        <p:cNvGrpSpPr/>
        <p:nvPr/>
      </p:nvGrpSpPr>
      <p:grpSpPr>
        <a:xfrm>
          <a:off x="0" y="0"/>
          <a:ext cx="0" cy="0"/>
          <a:chOff x="0" y="0"/>
          <a:chExt cx="0" cy="0"/>
        </a:xfrm>
      </p:grpSpPr>
      <p:pic>
        <p:nvPicPr>
          <p:cNvPr id="28" name="Picture 5" descr="j0116172">
            <a:extLst>
              <a:ext uri="{FF2B5EF4-FFF2-40B4-BE49-F238E27FC236}">
                <a16:creationId xmlns:a16="http://schemas.microsoft.com/office/drawing/2014/main" id="{497BE921-F0B4-0224-6703-CD74F310F3F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Rectangle 2">
            <a:extLst>
              <a:ext uri="{FF2B5EF4-FFF2-40B4-BE49-F238E27FC236}">
                <a16:creationId xmlns:a16="http://schemas.microsoft.com/office/drawing/2014/main" id="{DAC075D1-B220-B2CD-292A-8E08369DF0BE}"/>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FEA09725-D1DA-9E87-DD59-B80BD23C57DE}"/>
              </a:ext>
            </a:extLst>
          </p:cNvPr>
          <p:cNvSpPr txBox="1">
            <a:spLocks noChangeArrowheads="1"/>
          </p:cNvSpPr>
          <p:nvPr/>
        </p:nvSpPr>
        <p:spPr bwMode="auto">
          <a:xfrm>
            <a:off x="3352800" y="598944"/>
            <a:ext cx="4800600" cy="2677656"/>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0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grpSp>
        <p:nvGrpSpPr>
          <p:cNvPr id="241" name="Group 240">
            <a:extLst>
              <a:ext uri="{FF2B5EF4-FFF2-40B4-BE49-F238E27FC236}">
                <a16:creationId xmlns:a16="http://schemas.microsoft.com/office/drawing/2014/main" id="{CA61BEEB-A88C-99DE-F49D-D34A97806961}"/>
              </a:ext>
            </a:extLst>
          </p:cNvPr>
          <p:cNvGrpSpPr/>
          <p:nvPr/>
        </p:nvGrpSpPr>
        <p:grpSpPr>
          <a:xfrm>
            <a:off x="1371600" y="3713439"/>
            <a:ext cx="2694711" cy="1163361"/>
            <a:chOff x="1371600" y="3713439"/>
            <a:chExt cx="2694711" cy="1163361"/>
          </a:xfrm>
        </p:grpSpPr>
        <p:sp>
          <p:nvSpPr>
            <p:cNvPr id="199" name="Text Box 3">
              <a:extLst>
                <a:ext uri="{FF2B5EF4-FFF2-40B4-BE49-F238E27FC236}">
                  <a16:creationId xmlns:a16="http://schemas.microsoft.com/office/drawing/2014/main" id="{FC221311-A63D-A627-CE27-170BEFC575D5}"/>
                </a:ext>
              </a:extLst>
            </p:cNvPr>
            <p:cNvSpPr txBox="1">
              <a:spLocks noChangeArrowheads="1"/>
            </p:cNvSpPr>
            <p:nvPr/>
          </p:nvSpPr>
          <p:spPr bwMode="auto">
            <a:xfrm>
              <a:off x="1371600" y="3713439"/>
              <a:ext cx="269471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86" name="Rectangle 34">
              <a:extLst>
                <a:ext uri="{FF2B5EF4-FFF2-40B4-BE49-F238E27FC236}">
                  <a16:creationId xmlns:a16="http://schemas.microsoft.com/office/drawing/2014/main" id="{13333D8E-9C61-EB3E-4C33-CD9D858CC0D3}"/>
                </a:ext>
              </a:extLst>
            </p:cNvPr>
            <p:cNvSpPr>
              <a:spLocks noChangeArrowheads="1"/>
            </p:cNvSpPr>
            <p:nvPr/>
          </p:nvSpPr>
          <p:spPr bwMode="auto">
            <a:xfrm>
              <a:off x="3015283" y="4403704"/>
              <a:ext cx="62869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and</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6" name="Group 5">
              <a:extLst>
                <a:ext uri="{FF2B5EF4-FFF2-40B4-BE49-F238E27FC236}">
                  <a16:creationId xmlns:a16="http://schemas.microsoft.com/office/drawing/2014/main" id="{336FE44B-4B28-71EA-86A3-9DF06C3A4913}"/>
                </a:ext>
              </a:extLst>
            </p:cNvPr>
            <p:cNvGrpSpPr/>
            <p:nvPr/>
          </p:nvGrpSpPr>
          <p:grpSpPr>
            <a:xfrm>
              <a:off x="2830569" y="4098906"/>
              <a:ext cx="1131831" cy="396896"/>
              <a:chOff x="1588563" y="4811768"/>
              <a:chExt cx="1262042" cy="635783"/>
            </a:xfrm>
          </p:grpSpPr>
          <p:sp>
            <p:nvSpPr>
              <p:cNvPr id="97" name="Line 31">
                <a:extLst>
                  <a:ext uri="{FF2B5EF4-FFF2-40B4-BE49-F238E27FC236}">
                    <a16:creationId xmlns:a16="http://schemas.microsoft.com/office/drawing/2014/main" id="{ABE5C609-6C9D-68A6-E481-ECA4C6BCC551}"/>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Line 33">
                <a:extLst>
                  <a:ext uri="{FF2B5EF4-FFF2-40B4-BE49-F238E27FC236}">
                    <a16:creationId xmlns:a16="http://schemas.microsoft.com/office/drawing/2014/main" id="{11A5E324-A603-50EF-AACD-39BA1549D69F}"/>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2" name="Text Box 3">
              <a:extLst>
                <a:ext uri="{FF2B5EF4-FFF2-40B4-BE49-F238E27FC236}">
                  <a16:creationId xmlns:a16="http://schemas.microsoft.com/office/drawing/2014/main" id="{3B7ECAA6-F6C4-1BDB-7220-41AD87616534}"/>
                </a:ext>
              </a:extLst>
            </p:cNvPr>
            <p:cNvSpPr txBox="1">
              <a:spLocks noChangeArrowheads="1"/>
            </p:cNvSpPr>
            <p:nvPr/>
          </p:nvSpPr>
          <p:spPr bwMode="auto">
            <a:xfrm>
              <a:off x="2623273" y="4415135"/>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9" name="Line 28">
              <a:extLst>
                <a:ext uri="{FF2B5EF4-FFF2-40B4-BE49-F238E27FC236}">
                  <a16:creationId xmlns:a16="http://schemas.microsoft.com/office/drawing/2014/main" id="{C37BF8F2-2E55-65DC-687D-20B91CB02C2E}"/>
                </a:ext>
              </a:extLst>
            </p:cNvPr>
            <p:cNvSpPr>
              <a:spLocks noChangeShapeType="1"/>
            </p:cNvSpPr>
            <p:nvPr/>
          </p:nvSpPr>
          <p:spPr bwMode="auto">
            <a:xfrm>
              <a:off x="3317495" y="4130087"/>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 name="Text Box 3">
            <a:extLst>
              <a:ext uri="{FF2B5EF4-FFF2-40B4-BE49-F238E27FC236}">
                <a16:creationId xmlns:a16="http://schemas.microsoft.com/office/drawing/2014/main" id="{1F0E13A9-D9AF-6B7D-D320-0E871767207C}"/>
              </a:ext>
            </a:extLst>
          </p:cNvPr>
          <p:cNvSpPr txBox="1">
            <a:spLocks noChangeArrowheads="1"/>
          </p:cNvSpPr>
          <p:nvPr/>
        </p:nvSpPr>
        <p:spPr bwMode="auto">
          <a:xfrm>
            <a:off x="1752600" y="799834"/>
            <a:ext cx="1447800" cy="2308324"/>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variables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negation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quatifiers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implies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or</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grpSp>
        <p:nvGrpSpPr>
          <p:cNvPr id="242" name="Group 241">
            <a:extLst>
              <a:ext uri="{FF2B5EF4-FFF2-40B4-BE49-F238E27FC236}">
                <a16:creationId xmlns:a16="http://schemas.microsoft.com/office/drawing/2014/main" id="{EAFB137A-C27B-7A31-DB21-8886FF917EED}"/>
              </a:ext>
            </a:extLst>
          </p:cNvPr>
          <p:cNvGrpSpPr/>
          <p:nvPr/>
        </p:nvGrpSpPr>
        <p:grpSpPr>
          <a:xfrm>
            <a:off x="2743200" y="2971800"/>
            <a:ext cx="3200400" cy="1171313"/>
            <a:chOff x="2743200" y="2971800"/>
            <a:chExt cx="3200400" cy="1171313"/>
          </a:xfrm>
        </p:grpSpPr>
        <p:grpSp>
          <p:nvGrpSpPr>
            <p:cNvPr id="5" name="Group 4">
              <a:extLst>
                <a:ext uri="{FF2B5EF4-FFF2-40B4-BE49-F238E27FC236}">
                  <a16:creationId xmlns:a16="http://schemas.microsoft.com/office/drawing/2014/main" id="{09611A4B-0E99-E41C-C4EA-53FF777AD7B7}"/>
                </a:ext>
              </a:extLst>
            </p:cNvPr>
            <p:cNvGrpSpPr/>
            <p:nvPr/>
          </p:nvGrpSpPr>
          <p:grpSpPr>
            <a:xfrm>
              <a:off x="3551528" y="3404413"/>
              <a:ext cx="1332110" cy="426619"/>
              <a:chOff x="2117200" y="4030707"/>
              <a:chExt cx="1433793" cy="640560"/>
            </a:xfrm>
          </p:grpSpPr>
          <p:sp>
            <p:nvSpPr>
              <p:cNvPr id="88" name="Line 26">
                <a:extLst>
                  <a:ext uri="{FF2B5EF4-FFF2-40B4-BE49-F238E27FC236}">
                    <a16:creationId xmlns:a16="http://schemas.microsoft.com/office/drawing/2014/main" id="{B51A1BBF-0BDE-35BA-482E-E6A9A35E7EC8}"/>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Line 28">
                <a:extLst>
                  <a:ext uri="{FF2B5EF4-FFF2-40B4-BE49-F238E27FC236}">
                    <a16:creationId xmlns:a16="http://schemas.microsoft.com/office/drawing/2014/main" id="{5DD18BB4-392E-1829-FEB9-B70012DFE807}"/>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0" name="Line 28">
                <a:extLst>
                  <a:ext uri="{FF2B5EF4-FFF2-40B4-BE49-F238E27FC236}">
                    <a16:creationId xmlns:a16="http://schemas.microsoft.com/office/drawing/2014/main" id="{26DA1CBB-1E5F-2EA6-04C1-7C5027AC40F8}"/>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0" name="Rectangle 29">
              <a:extLst>
                <a:ext uri="{FF2B5EF4-FFF2-40B4-BE49-F238E27FC236}">
                  <a16:creationId xmlns:a16="http://schemas.microsoft.com/office/drawing/2014/main" id="{C97D5E63-AB76-34C6-B17C-941B68340592}"/>
                </a:ext>
              </a:extLst>
            </p:cNvPr>
            <p:cNvSpPr>
              <a:spLocks noChangeArrowheads="1"/>
            </p:cNvSpPr>
            <p:nvPr/>
          </p:nvSpPr>
          <p:spPr bwMode="auto">
            <a:xfrm>
              <a:off x="3994633" y="3681448"/>
              <a:ext cx="44114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sp>
          <p:nvSpPr>
            <p:cNvPr id="96" name="Text Box 3">
              <a:extLst>
                <a:ext uri="{FF2B5EF4-FFF2-40B4-BE49-F238E27FC236}">
                  <a16:creationId xmlns:a16="http://schemas.microsoft.com/office/drawing/2014/main" id="{CEF49B13-FB7B-BA7A-62A9-018F119E326D}"/>
                </a:ext>
              </a:extLst>
            </p:cNvPr>
            <p:cNvSpPr txBox="1">
              <a:spLocks noChangeArrowheads="1"/>
            </p:cNvSpPr>
            <p:nvPr/>
          </p:nvSpPr>
          <p:spPr bwMode="auto">
            <a:xfrm>
              <a:off x="4786009" y="3676261"/>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5" name="Text Box 3">
              <a:extLst>
                <a:ext uri="{FF2B5EF4-FFF2-40B4-BE49-F238E27FC236}">
                  <a16:creationId xmlns:a16="http://schemas.microsoft.com/office/drawing/2014/main" id="{B112B924-2AFF-B7EB-E701-6C0E299389C5}"/>
                </a:ext>
              </a:extLst>
            </p:cNvPr>
            <p:cNvSpPr txBox="1">
              <a:spLocks noChangeArrowheads="1"/>
            </p:cNvSpPr>
            <p:nvPr/>
          </p:nvSpPr>
          <p:spPr bwMode="auto">
            <a:xfrm>
              <a:off x="2743200" y="29718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grpSp>
        <p:nvGrpSpPr>
          <p:cNvPr id="240" name="Group 239">
            <a:extLst>
              <a:ext uri="{FF2B5EF4-FFF2-40B4-BE49-F238E27FC236}">
                <a16:creationId xmlns:a16="http://schemas.microsoft.com/office/drawing/2014/main" id="{69BD475E-6016-3DC8-0469-6BD7929E5703}"/>
              </a:ext>
            </a:extLst>
          </p:cNvPr>
          <p:cNvGrpSpPr/>
          <p:nvPr/>
        </p:nvGrpSpPr>
        <p:grpSpPr>
          <a:xfrm>
            <a:off x="3766273" y="4389417"/>
            <a:ext cx="2329727" cy="1189077"/>
            <a:chOff x="3766273" y="4389417"/>
            <a:chExt cx="2329727" cy="1189077"/>
          </a:xfrm>
        </p:grpSpPr>
        <p:sp>
          <p:nvSpPr>
            <p:cNvPr id="100" name="Text Box 3">
              <a:extLst>
                <a:ext uri="{FF2B5EF4-FFF2-40B4-BE49-F238E27FC236}">
                  <a16:creationId xmlns:a16="http://schemas.microsoft.com/office/drawing/2014/main" id="{A7C97E53-1D11-A6D1-D7C9-60993E305A22}"/>
                </a:ext>
              </a:extLst>
            </p:cNvPr>
            <p:cNvSpPr txBox="1">
              <a:spLocks noChangeArrowheads="1"/>
            </p:cNvSpPr>
            <p:nvPr/>
          </p:nvSpPr>
          <p:spPr bwMode="auto">
            <a:xfrm>
              <a:off x="3918672" y="4389417"/>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17" name="Rectangle 34">
              <a:extLst>
                <a:ext uri="{FF2B5EF4-FFF2-40B4-BE49-F238E27FC236}">
                  <a16:creationId xmlns:a16="http://schemas.microsoft.com/office/drawing/2014/main" id="{FC5FB0F2-D890-F78C-08FC-CDD319C3498B}"/>
                </a:ext>
              </a:extLst>
            </p:cNvPr>
            <p:cNvSpPr>
              <a:spLocks noChangeArrowheads="1"/>
            </p:cNvSpPr>
            <p:nvPr/>
          </p:nvSpPr>
          <p:spPr bwMode="auto">
            <a:xfrm>
              <a:off x="4228815" y="5105398"/>
              <a:ext cx="487633"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18" name="Group 17">
              <a:extLst>
                <a:ext uri="{FF2B5EF4-FFF2-40B4-BE49-F238E27FC236}">
                  <a16:creationId xmlns:a16="http://schemas.microsoft.com/office/drawing/2014/main" id="{CF255010-F4E6-8AB6-8E43-915848B5004F}"/>
                </a:ext>
              </a:extLst>
            </p:cNvPr>
            <p:cNvGrpSpPr/>
            <p:nvPr/>
          </p:nvGrpSpPr>
          <p:grpSpPr>
            <a:xfrm>
              <a:off x="3973569" y="4800602"/>
              <a:ext cx="979432" cy="381000"/>
              <a:chOff x="1588563" y="4811768"/>
              <a:chExt cx="1092110" cy="610319"/>
            </a:xfrm>
          </p:grpSpPr>
          <p:sp>
            <p:nvSpPr>
              <p:cNvPr id="22" name="Line 31">
                <a:extLst>
                  <a:ext uri="{FF2B5EF4-FFF2-40B4-BE49-F238E27FC236}">
                    <a16:creationId xmlns:a16="http://schemas.microsoft.com/office/drawing/2014/main" id="{B1C3AB6A-9E53-8AFA-E586-51FF5AC704A2}"/>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Line 33">
                <a:extLst>
                  <a:ext uri="{FF2B5EF4-FFF2-40B4-BE49-F238E27FC236}">
                    <a16:creationId xmlns:a16="http://schemas.microsoft.com/office/drawing/2014/main" id="{2E61FE67-5F97-4B0A-B3B2-34559B587316}"/>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0" name="Text Box 3">
              <a:extLst>
                <a:ext uri="{FF2B5EF4-FFF2-40B4-BE49-F238E27FC236}">
                  <a16:creationId xmlns:a16="http://schemas.microsoft.com/office/drawing/2014/main" id="{2FF2011A-27AC-31A9-9286-A245FEE8D320}"/>
                </a:ext>
              </a:extLst>
            </p:cNvPr>
            <p:cNvSpPr txBox="1">
              <a:spLocks noChangeArrowheads="1"/>
            </p:cNvSpPr>
            <p:nvPr/>
          </p:nvSpPr>
          <p:spPr bwMode="auto">
            <a:xfrm>
              <a:off x="3766273" y="5116829"/>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b</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 name="Line 28">
              <a:extLst>
                <a:ext uri="{FF2B5EF4-FFF2-40B4-BE49-F238E27FC236}">
                  <a16:creationId xmlns:a16="http://schemas.microsoft.com/office/drawing/2014/main" id="{2459A90F-31C6-52CE-A2BD-DD29494C0E97}"/>
                </a:ext>
              </a:extLst>
            </p:cNvPr>
            <p:cNvSpPr>
              <a:spLocks noChangeShapeType="1"/>
            </p:cNvSpPr>
            <p:nvPr/>
          </p:nvSpPr>
          <p:spPr bwMode="auto">
            <a:xfrm>
              <a:off x="4460495" y="4831781"/>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39" name="Group 238">
            <a:extLst>
              <a:ext uri="{FF2B5EF4-FFF2-40B4-BE49-F238E27FC236}">
                <a16:creationId xmlns:a16="http://schemas.microsoft.com/office/drawing/2014/main" id="{914EC5F0-F011-912D-24E6-736305DBFBFA}"/>
              </a:ext>
            </a:extLst>
          </p:cNvPr>
          <p:cNvGrpSpPr/>
          <p:nvPr/>
        </p:nvGrpSpPr>
        <p:grpSpPr>
          <a:xfrm>
            <a:off x="4923128" y="5091111"/>
            <a:ext cx="2315872" cy="1124691"/>
            <a:chOff x="4923128" y="5091111"/>
            <a:chExt cx="2315872" cy="1124691"/>
          </a:xfrm>
        </p:grpSpPr>
        <p:sp>
          <p:nvSpPr>
            <p:cNvPr id="19" name="Text Box 3">
              <a:extLst>
                <a:ext uri="{FF2B5EF4-FFF2-40B4-BE49-F238E27FC236}">
                  <a16:creationId xmlns:a16="http://schemas.microsoft.com/office/drawing/2014/main" id="{FBE5D221-09BD-1EFB-8805-9161FF43D0A4}"/>
                </a:ext>
              </a:extLst>
            </p:cNvPr>
            <p:cNvSpPr txBox="1">
              <a:spLocks noChangeArrowheads="1"/>
            </p:cNvSpPr>
            <p:nvPr/>
          </p:nvSpPr>
          <p:spPr bwMode="auto">
            <a:xfrm>
              <a:off x="5061672" y="5091111"/>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26" name="Group 25">
              <a:extLst>
                <a:ext uri="{FF2B5EF4-FFF2-40B4-BE49-F238E27FC236}">
                  <a16:creationId xmlns:a16="http://schemas.microsoft.com/office/drawing/2014/main" id="{A1FA89C5-8F78-709D-79B8-8696F646F882}"/>
                </a:ext>
              </a:extLst>
            </p:cNvPr>
            <p:cNvGrpSpPr/>
            <p:nvPr/>
          </p:nvGrpSpPr>
          <p:grpSpPr>
            <a:xfrm>
              <a:off x="5130424" y="5437910"/>
              <a:ext cx="979432" cy="381000"/>
              <a:chOff x="1588563" y="4811768"/>
              <a:chExt cx="1092110" cy="610319"/>
            </a:xfrm>
          </p:grpSpPr>
          <p:sp>
            <p:nvSpPr>
              <p:cNvPr id="229" name="Line 31">
                <a:extLst>
                  <a:ext uri="{FF2B5EF4-FFF2-40B4-BE49-F238E27FC236}">
                    <a16:creationId xmlns:a16="http://schemas.microsoft.com/office/drawing/2014/main" id="{F9F0A68B-B5EB-E4F2-2385-625F0015161D}"/>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0" name="Line 33">
                <a:extLst>
                  <a:ext uri="{FF2B5EF4-FFF2-40B4-BE49-F238E27FC236}">
                    <a16:creationId xmlns:a16="http://schemas.microsoft.com/office/drawing/2014/main" id="{120B24EA-4EB9-A26F-F279-46A17AF383A2}"/>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1" name="Text Box 3">
              <a:extLst>
                <a:ext uri="{FF2B5EF4-FFF2-40B4-BE49-F238E27FC236}">
                  <a16:creationId xmlns:a16="http://schemas.microsoft.com/office/drawing/2014/main" id="{FCF00899-677C-33F6-9942-11B1AA2358F8}"/>
                </a:ext>
              </a:extLst>
            </p:cNvPr>
            <p:cNvSpPr txBox="1">
              <a:spLocks noChangeArrowheads="1"/>
            </p:cNvSpPr>
            <p:nvPr/>
          </p:nvSpPr>
          <p:spPr bwMode="auto">
            <a:xfrm>
              <a:off x="4923128" y="5754137"/>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2" name="Group 1">
            <a:extLst>
              <a:ext uri="{FF2B5EF4-FFF2-40B4-BE49-F238E27FC236}">
                <a16:creationId xmlns:a16="http://schemas.microsoft.com/office/drawing/2014/main" id="{DF1C3B17-B30E-A12A-AD4B-1D7330305658}"/>
              </a:ext>
            </a:extLst>
          </p:cNvPr>
          <p:cNvGrpSpPr/>
          <p:nvPr/>
        </p:nvGrpSpPr>
        <p:grpSpPr>
          <a:xfrm>
            <a:off x="5638800" y="5728419"/>
            <a:ext cx="3320328" cy="1164216"/>
            <a:chOff x="5892948" y="5728419"/>
            <a:chExt cx="3320328" cy="1164216"/>
          </a:xfrm>
        </p:grpSpPr>
        <p:sp>
          <p:nvSpPr>
            <p:cNvPr id="233" name="Text Box 3">
              <a:extLst>
                <a:ext uri="{FF2B5EF4-FFF2-40B4-BE49-F238E27FC236}">
                  <a16:creationId xmlns:a16="http://schemas.microsoft.com/office/drawing/2014/main" id="{098E91F1-EA2C-2B4D-5E3D-EE90C197AFA3}"/>
                </a:ext>
              </a:extLst>
            </p:cNvPr>
            <p:cNvSpPr txBox="1">
              <a:spLocks noChangeArrowheads="1"/>
            </p:cNvSpPr>
            <p:nvPr/>
          </p:nvSpPr>
          <p:spPr bwMode="auto">
            <a:xfrm>
              <a:off x="7035948" y="6405252"/>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238" name="Group 237">
              <a:extLst>
                <a:ext uri="{FF2B5EF4-FFF2-40B4-BE49-F238E27FC236}">
                  <a16:creationId xmlns:a16="http://schemas.microsoft.com/office/drawing/2014/main" id="{80FCD9C6-D255-90FF-886A-960693AC8DEC}"/>
                </a:ext>
              </a:extLst>
            </p:cNvPr>
            <p:cNvGrpSpPr/>
            <p:nvPr/>
          </p:nvGrpSpPr>
          <p:grpSpPr>
            <a:xfrm>
              <a:off x="5892948" y="5728419"/>
              <a:ext cx="2502907" cy="1164216"/>
              <a:chOff x="5892948" y="5728419"/>
              <a:chExt cx="2502907" cy="1164216"/>
            </a:xfrm>
          </p:grpSpPr>
          <p:sp>
            <p:nvSpPr>
              <p:cNvPr id="30" name="Text Box 3">
                <a:extLst>
                  <a:ext uri="{FF2B5EF4-FFF2-40B4-BE49-F238E27FC236}">
                    <a16:creationId xmlns:a16="http://schemas.microsoft.com/office/drawing/2014/main" id="{107013E1-2560-8E35-FAD2-59AB11B93518}"/>
                  </a:ext>
                </a:extLst>
              </p:cNvPr>
              <p:cNvSpPr txBox="1">
                <a:spLocks noChangeArrowheads="1"/>
              </p:cNvSpPr>
              <p:nvPr/>
            </p:nvSpPr>
            <p:spPr bwMode="auto">
              <a:xfrm>
                <a:off x="6218527" y="5728419"/>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232" name="Group 231">
                <a:extLst>
                  <a:ext uri="{FF2B5EF4-FFF2-40B4-BE49-F238E27FC236}">
                    <a16:creationId xmlns:a16="http://schemas.microsoft.com/office/drawing/2014/main" id="{6B113285-8CFB-9E8A-8EA7-95EA916CBDC5}"/>
                  </a:ext>
                </a:extLst>
              </p:cNvPr>
              <p:cNvGrpSpPr/>
              <p:nvPr/>
            </p:nvGrpSpPr>
            <p:grpSpPr>
              <a:xfrm>
                <a:off x="6100244" y="6114743"/>
                <a:ext cx="979432" cy="381000"/>
                <a:chOff x="1588563" y="4811768"/>
                <a:chExt cx="1092110" cy="610319"/>
              </a:xfrm>
            </p:grpSpPr>
            <p:sp>
              <p:nvSpPr>
                <p:cNvPr id="235" name="Line 31">
                  <a:extLst>
                    <a:ext uri="{FF2B5EF4-FFF2-40B4-BE49-F238E27FC236}">
                      <a16:creationId xmlns:a16="http://schemas.microsoft.com/office/drawing/2014/main" id="{11CEDE1F-CB57-0936-6F53-53E84DC35EB0}"/>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6" name="Line 33">
                  <a:extLst>
                    <a:ext uri="{FF2B5EF4-FFF2-40B4-BE49-F238E27FC236}">
                      <a16:creationId xmlns:a16="http://schemas.microsoft.com/office/drawing/2014/main" id="{8A04E85E-2DEE-6561-6C60-9316D30410E5}"/>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34" name="Text Box 3">
                <a:extLst>
                  <a:ext uri="{FF2B5EF4-FFF2-40B4-BE49-F238E27FC236}">
                    <a16:creationId xmlns:a16="http://schemas.microsoft.com/office/drawing/2014/main" id="{421005AF-FB60-B2B9-9727-052A532289EA}"/>
                  </a:ext>
                </a:extLst>
              </p:cNvPr>
              <p:cNvSpPr txBox="1">
                <a:spLocks noChangeArrowheads="1"/>
              </p:cNvSpPr>
              <p:nvPr/>
            </p:nvSpPr>
            <p:spPr bwMode="auto">
              <a:xfrm>
                <a:off x="5892948" y="6430970"/>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sp>
        <p:nvSpPr>
          <p:cNvPr id="237" name="Text Box 3">
            <a:extLst>
              <a:ext uri="{FF2B5EF4-FFF2-40B4-BE49-F238E27FC236}">
                <a16:creationId xmlns:a16="http://schemas.microsoft.com/office/drawing/2014/main" id="{4C8FA650-9A3D-3EE2-0F1D-C12B58456935}"/>
              </a:ext>
            </a:extLst>
          </p:cNvPr>
          <p:cNvSpPr txBox="1">
            <a:spLocks noChangeArrowheads="1"/>
          </p:cNvSpPr>
          <p:nvPr/>
        </p:nvSpPr>
        <p:spPr bwMode="auto">
          <a:xfrm>
            <a:off x="1447800" y="471055"/>
            <a:ext cx="16002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Bottom up:</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spTree>
    <p:extLst>
      <p:ext uri="{BB962C8B-B14F-4D97-AF65-F5344CB8AC3E}">
        <p14:creationId xmlns:p14="http://schemas.microsoft.com/office/powerpoint/2010/main" val="4185078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4">
                                            <p:txEl>
                                              <p:pRg st="0" end="0"/>
                                            </p:txEl>
                                          </p:spTgt>
                                        </p:tgtEl>
                                        <p:attrNameLst>
                                          <p:attrName>style.visibility</p:attrName>
                                        </p:attrNameLst>
                                      </p:cBhvr>
                                      <p:to>
                                        <p:strVal val="visible"/>
                                      </p:to>
                                    </p:set>
                                    <p:anim calcmode="lin" valueType="num">
                                      <p:cBhvr additive="base">
                                        <p:cTn id="7" dur="500" fill="hold"/>
                                        <p:tgtEl>
                                          <p:spTgt spid="9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9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37">
                                            <p:txEl>
                                              <p:pRg st="0" end="0"/>
                                            </p:txEl>
                                          </p:spTgt>
                                        </p:tgtEl>
                                        <p:attrNameLst>
                                          <p:attrName>style.visibility</p:attrName>
                                        </p:attrNameLst>
                                      </p:cBhvr>
                                      <p:to>
                                        <p:strVal val="visible"/>
                                      </p:to>
                                    </p:set>
                                    <p:anim calcmode="lin" valueType="num">
                                      <p:cBhvr additive="base">
                                        <p:cTn id="13" dur="500" fill="hold"/>
                                        <p:tgtEl>
                                          <p:spTgt spid="237">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3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94">
                                            <p:txEl>
                                              <p:pRg st="1" end="1"/>
                                            </p:txEl>
                                          </p:spTgt>
                                        </p:tgtEl>
                                        <p:attrNameLst>
                                          <p:attrName>style.visibility</p:attrName>
                                        </p:attrNameLst>
                                      </p:cBhvr>
                                      <p:to>
                                        <p:strVal val="visible"/>
                                      </p:to>
                                    </p:set>
                                    <p:anim calcmode="lin" valueType="num">
                                      <p:cBhvr additive="base">
                                        <p:cTn id="19" dur="500" fill="hold"/>
                                        <p:tgtEl>
                                          <p:spTgt spid="94">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94">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 calcmode="lin" valueType="num">
                                      <p:cBhvr additive="base">
                                        <p:cTn id="2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94">
                                            <p:txEl>
                                              <p:pRg st="2" end="2"/>
                                            </p:txEl>
                                          </p:spTgt>
                                        </p:tgtEl>
                                        <p:attrNameLst>
                                          <p:attrName>style.visibility</p:attrName>
                                        </p:attrNameLst>
                                      </p:cBhvr>
                                      <p:to>
                                        <p:strVal val="visible"/>
                                      </p:to>
                                    </p:set>
                                    <p:anim calcmode="lin" valueType="num">
                                      <p:cBhvr additive="base">
                                        <p:cTn id="29" dur="500" fill="hold"/>
                                        <p:tgtEl>
                                          <p:spTgt spid="9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94">
                                            <p:txEl>
                                              <p:pRg st="2" end="2"/>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xEl>
                                              <p:pRg st="1" end="1"/>
                                            </p:txEl>
                                          </p:spTgt>
                                        </p:tgtEl>
                                        <p:attrNameLst>
                                          <p:attrName>style.visibility</p:attrName>
                                        </p:attrNameLst>
                                      </p:cBhvr>
                                      <p:to>
                                        <p:strVal val="visible"/>
                                      </p:to>
                                    </p:set>
                                    <p:anim calcmode="lin" valueType="num">
                                      <p:cBhvr additive="base">
                                        <p:cTn id="3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
                                            <p:txEl>
                                              <p:pRg st="1" end="1"/>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94">
                                            <p:txEl>
                                              <p:pRg st="3" end="3"/>
                                            </p:txEl>
                                          </p:spTgt>
                                        </p:tgtEl>
                                        <p:attrNameLst>
                                          <p:attrName>style.visibility</p:attrName>
                                        </p:attrNameLst>
                                      </p:cBhvr>
                                      <p:to>
                                        <p:strVal val="visible"/>
                                      </p:to>
                                    </p:set>
                                    <p:anim calcmode="lin" valueType="num">
                                      <p:cBhvr additive="base">
                                        <p:cTn id="43" dur="500" fill="hold"/>
                                        <p:tgtEl>
                                          <p:spTgt spid="94">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94">
                                            <p:txEl>
                                              <p:pRg st="3" end="3"/>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3">
                                            <p:txEl>
                                              <p:pRg st="2" end="2"/>
                                            </p:txEl>
                                          </p:spTgt>
                                        </p:tgtEl>
                                        <p:attrNameLst>
                                          <p:attrName>style.visibility</p:attrName>
                                        </p:attrNameLst>
                                      </p:cBhvr>
                                      <p:to>
                                        <p:strVal val="visible"/>
                                      </p:to>
                                    </p:set>
                                    <p:anim calcmode="lin" valueType="num">
                                      <p:cBhvr additive="base">
                                        <p:cTn id="4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3">
                                            <p:txEl>
                                              <p:pRg st="2" end="2"/>
                                            </p:txEl>
                                          </p:spTgt>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39"/>
                                        </p:tgtEl>
                                        <p:attrNameLst>
                                          <p:attrName>style.visibility</p:attrName>
                                        </p:attrNameLst>
                                      </p:cBhvr>
                                      <p:to>
                                        <p:strVal val="visible"/>
                                      </p:to>
                                    </p:set>
                                    <p:anim calcmode="lin" valueType="num">
                                      <p:cBhvr additive="base">
                                        <p:cTn id="51" dur="500" fill="hold"/>
                                        <p:tgtEl>
                                          <p:spTgt spid="239"/>
                                        </p:tgtEl>
                                        <p:attrNameLst>
                                          <p:attrName>ppt_x</p:attrName>
                                        </p:attrNameLst>
                                      </p:cBhvr>
                                      <p:tavLst>
                                        <p:tav tm="0">
                                          <p:val>
                                            <p:strVal val="#ppt_x"/>
                                          </p:val>
                                        </p:tav>
                                        <p:tav tm="100000">
                                          <p:val>
                                            <p:strVal val="#ppt_x"/>
                                          </p:val>
                                        </p:tav>
                                      </p:tavLst>
                                    </p:anim>
                                    <p:anim calcmode="lin" valueType="num">
                                      <p:cBhvr additive="base">
                                        <p:cTn id="52" dur="500" fill="hold"/>
                                        <p:tgtEl>
                                          <p:spTgt spid="239"/>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94">
                                            <p:txEl>
                                              <p:pRg st="4" end="4"/>
                                            </p:txEl>
                                          </p:spTgt>
                                        </p:tgtEl>
                                        <p:attrNameLst>
                                          <p:attrName>style.visibility</p:attrName>
                                        </p:attrNameLst>
                                      </p:cBhvr>
                                      <p:to>
                                        <p:strVal val="visible"/>
                                      </p:to>
                                    </p:set>
                                    <p:anim calcmode="lin" valueType="num">
                                      <p:cBhvr additive="base">
                                        <p:cTn id="57" dur="500" fill="hold"/>
                                        <p:tgtEl>
                                          <p:spTgt spid="94">
                                            <p:txEl>
                                              <p:pRg st="4" end="4"/>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94">
                                            <p:txEl>
                                              <p:pRg st="4" end="4"/>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3">
                                            <p:txEl>
                                              <p:pRg st="3" end="3"/>
                                            </p:txEl>
                                          </p:spTgt>
                                        </p:tgtEl>
                                        <p:attrNameLst>
                                          <p:attrName>style.visibility</p:attrName>
                                        </p:attrNameLst>
                                      </p:cBhvr>
                                      <p:to>
                                        <p:strVal val="visible"/>
                                      </p:to>
                                    </p:set>
                                    <p:anim calcmode="lin" valueType="num">
                                      <p:cBhvr additive="base">
                                        <p:cTn id="6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3" end="3"/>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240"/>
                                        </p:tgtEl>
                                        <p:attrNameLst>
                                          <p:attrName>style.visibility</p:attrName>
                                        </p:attrNameLst>
                                      </p:cBhvr>
                                      <p:to>
                                        <p:strVal val="visible"/>
                                      </p:to>
                                    </p:set>
                                    <p:anim calcmode="lin" valueType="num">
                                      <p:cBhvr additive="base">
                                        <p:cTn id="65" dur="500" fill="hold"/>
                                        <p:tgtEl>
                                          <p:spTgt spid="240"/>
                                        </p:tgtEl>
                                        <p:attrNameLst>
                                          <p:attrName>ppt_x</p:attrName>
                                        </p:attrNameLst>
                                      </p:cBhvr>
                                      <p:tavLst>
                                        <p:tav tm="0">
                                          <p:val>
                                            <p:strVal val="#ppt_x"/>
                                          </p:val>
                                        </p:tav>
                                        <p:tav tm="100000">
                                          <p:val>
                                            <p:strVal val="#ppt_x"/>
                                          </p:val>
                                        </p:tav>
                                      </p:tavLst>
                                    </p:anim>
                                    <p:anim calcmode="lin" valueType="num">
                                      <p:cBhvr additive="base">
                                        <p:cTn id="66" dur="500" fill="hold"/>
                                        <p:tgtEl>
                                          <p:spTgt spid="24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94">
                                            <p:txEl>
                                              <p:pRg st="5" end="5"/>
                                            </p:txEl>
                                          </p:spTgt>
                                        </p:tgtEl>
                                        <p:attrNameLst>
                                          <p:attrName>style.visibility</p:attrName>
                                        </p:attrNameLst>
                                      </p:cBhvr>
                                      <p:to>
                                        <p:strVal val="visible"/>
                                      </p:to>
                                    </p:set>
                                    <p:anim calcmode="lin" valueType="num">
                                      <p:cBhvr additive="base">
                                        <p:cTn id="71" dur="500" fill="hold"/>
                                        <p:tgtEl>
                                          <p:spTgt spid="94">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94">
                                            <p:txEl>
                                              <p:pRg st="5" end="5"/>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3">
                                            <p:txEl>
                                              <p:pRg st="4" end="4"/>
                                            </p:txEl>
                                          </p:spTgt>
                                        </p:tgtEl>
                                        <p:attrNameLst>
                                          <p:attrName>style.visibility</p:attrName>
                                        </p:attrNameLst>
                                      </p:cBhvr>
                                      <p:to>
                                        <p:strVal val="visible"/>
                                      </p:to>
                                    </p:set>
                                    <p:anim calcmode="lin" valueType="num">
                                      <p:cBhvr additive="base">
                                        <p:cTn id="75"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3">
                                            <p:txEl>
                                              <p:pRg st="4" end="4"/>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241"/>
                                        </p:tgtEl>
                                        <p:attrNameLst>
                                          <p:attrName>style.visibility</p:attrName>
                                        </p:attrNameLst>
                                      </p:cBhvr>
                                      <p:to>
                                        <p:strVal val="visible"/>
                                      </p:to>
                                    </p:set>
                                    <p:anim calcmode="lin" valueType="num">
                                      <p:cBhvr additive="base">
                                        <p:cTn id="79" dur="500" fill="hold"/>
                                        <p:tgtEl>
                                          <p:spTgt spid="241"/>
                                        </p:tgtEl>
                                        <p:attrNameLst>
                                          <p:attrName>ppt_x</p:attrName>
                                        </p:attrNameLst>
                                      </p:cBhvr>
                                      <p:tavLst>
                                        <p:tav tm="0">
                                          <p:val>
                                            <p:strVal val="#ppt_x"/>
                                          </p:val>
                                        </p:tav>
                                        <p:tav tm="100000">
                                          <p:val>
                                            <p:strVal val="#ppt_x"/>
                                          </p:val>
                                        </p:tav>
                                      </p:tavLst>
                                    </p:anim>
                                    <p:anim calcmode="lin" valueType="num">
                                      <p:cBhvr additive="base">
                                        <p:cTn id="80" dur="500" fill="hold"/>
                                        <p:tgtEl>
                                          <p:spTgt spid="241"/>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3">
                                            <p:txEl>
                                              <p:pRg st="5" end="5"/>
                                            </p:txEl>
                                          </p:spTgt>
                                        </p:tgtEl>
                                        <p:attrNameLst>
                                          <p:attrName>style.visibility</p:attrName>
                                        </p:attrNameLst>
                                      </p:cBhvr>
                                      <p:to>
                                        <p:strVal val="visible"/>
                                      </p:to>
                                    </p:set>
                                    <p:anim calcmode="lin" valueType="num">
                                      <p:cBhvr additive="base">
                                        <p:cTn id="85"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3">
                                            <p:txEl>
                                              <p:pRg st="5" end="5"/>
                                            </p:txEl>
                                          </p:spTgt>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242"/>
                                        </p:tgtEl>
                                        <p:attrNameLst>
                                          <p:attrName>style.visibility</p:attrName>
                                        </p:attrNameLst>
                                      </p:cBhvr>
                                      <p:to>
                                        <p:strVal val="visible"/>
                                      </p:to>
                                    </p:set>
                                    <p:anim calcmode="lin" valueType="num">
                                      <p:cBhvr additive="base">
                                        <p:cTn id="89" dur="500" fill="hold"/>
                                        <p:tgtEl>
                                          <p:spTgt spid="242"/>
                                        </p:tgtEl>
                                        <p:attrNameLst>
                                          <p:attrName>ppt_x</p:attrName>
                                        </p:attrNameLst>
                                      </p:cBhvr>
                                      <p:tavLst>
                                        <p:tav tm="0">
                                          <p:val>
                                            <p:strVal val="#ppt_x"/>
                                          </p:val>
                                        </p:tav>
                                        <p:tav tm="100000">
                                          <p:val>
                                            <p:strVal val="#ppt_x"/>
                                          </p:val>
                                        </p:tav>
                                      </p:tavLst>
                                    </p:anim>
                                    <p:anim calcmode="lin" valueType="num">
                                      <p:cBhvr additive="base">
                                        <p:cTn id="90" dur="500" fill="hold"/>
                                        <p:tgtEl>
                                          <p:spTgt spid="2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F3B00D-963E-CD49-DE54-268713B3AE8F}"/>
            </a:ext>
          </a:extLst>
        </p:cNvPr>
        <p:cNvGrpSpPr/>
        <p:nvPr/>
      </p:nvGrpSpPr>
      <p:grpSpPr>
        <a:xfrm>
          <a:off x="0" y="0"/>
          <a:ext cx="0" cy="0"/>
          <a:chOff x="0" y="0"/>
          <a:chExt cx="0" cy="0"/>
        </a:xfrm>
      </p:grpSpPr>
      <p:pic>
        <p:nvPicPr>
          <p:cNvPr id="28" name="Picture 5" descr="j0116172">
            <a:extLst>
              <a:ext uri="{FF2B5EF4-FFF2-40B4-BE49-F238E27FC236}">
                <a16:creationId xmlns:a16="http://schemas.microsoft.com/office/drawing/2014/main" id="{DDF74064-FF89-AEF2-49D0-2D647220A30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Rectangle 2">
            <a:extLst>
              <a:ext uri="{FF2B5EF4-FFF2-40B4-BE49-F238E27FC236}">
                <a16:creationId xmlns:a16="http://schemas.microsoft.com/office/drawing/2014/main" id="{8A0FD0AC-71DF-F295-B48D-A858EE5274B5}"/>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6EEF674B-C610-B0D0-F50F-807E0EEF125E}"/>
              </a:ext>
            </a:extLst>
          </p:cNvPr>
          <p:cNvSpPr txBox="1">
            <a:spLocks noChangeArrowheads="1"/>
          </p:cNvSpPr>
          <p:nvPr/>
        </p:nvSpPr>
        <p:spPr bwMode="auto">
          <a:xfrm>
            <a:off x="3352800" y="598944"/>
            <a:ext cx="4800600" cy="2677656"/>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dirty="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dirty="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and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dirty="0">
                <a:ln>
                  <a:noFill/>
                </a:ln>
                <a:solidFill>
                  <a:srgbClr val="FFFF00"/>
                </a:solidFill>
                <a:effectLst/>
                <a:uLnTx/>
                <a:uFillTx/>
                <a:latin typeface="Comic Sans MS" pitchFamily="66"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00"/>
                </a:solidFill>
                <a:effectLst/>
                <a:uLnTx/>
                <a:uFillTx/>
                <a:latin typeface="Comic Sans MS" pitchFamily="66" charset="0"/>
                <a:ea typeface="+mn-ea"/>
                <a:cs typeface="Times New Roman" panose="02020603050405020304" pitchFamily="18" charset="0"/>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dirty="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and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dirty="0">
                <a:ln>
                  <a:noFill/>
                </a:ln>
                <a:solidFill>
                  <a:srgbClr val="FFFF00"/>
                </a:solidFill>
                <a:effectLst/>
                <a:uLnTx/>
                <a:uFillTx/>
                <a:latin typeface="Comic Sans MS" pitchFamily="66"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Comic Sans MS" pitchFamily="66" charset="0"/>
                <a:ea typeface="+mn-ea"/>
                <a:cs typeface="Times New Roman" panose="02020603050405020304" pitchFamily="18" charset="0"/>
                <a:sym typeface="Symbol"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dirty="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dirty="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or d</a:t>
            </a:r>
            <a:endPar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dirty="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dirty="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dirty="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dirty="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dirty="0">
              <a:ln>
                <a:noFill/>
              </a:ln>
              <a:solidFill>
                <a:srgbClr val="FF00FF"/>
              </a:solidFill>
              <a:effectLst/>
              <a:uLnTx/>
              <a:uFillTx/>
              <a:latin typeface="Times New Roman"/>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00FF"/>
              </a:solidFill>
              <a:effectLst/>
              <a:uLnTx/>
              <a:uFillTx/>
              <a:latin typeface="Times New Roman"/>
              <a:ea typeface="+mn-ea"/>
              <a:cs typeface="+mn-cs"/>
              <a:sym typeface="Symbol" pitchFamily="18" charset="2"/>
            </a:endParaRPr>
          </a:p>
        </p:txBody>
      </p:sp>
      <p:grpSp>
        <p:nvGrpSpPr>
          <p:cNvPr id="43" name="Group 42">
            <a:extLst>
              <a:ext uri="{FF2B5EF4-FFF2-40B4-BE49-F238E27FC236}">
                <a16:creationId xmlns:a16="http://schemas.microsoft.com/office/drawing/2014/main" id="{2BA9A7BF-4C7A-28C3-0B3A-7F73E281680D}"/>
              </a:ext>
            </a:extLst>
          </p:cNvPr>
          <p:cNvGrpSpPr/>
          <p:nvPr/>
        </p:nvGrpSpPr>
        <p:grpSpPr>
          <a:xfrm>
            <a:off x="1371600" y="3404413"/>
            <a:ext cx="3913911" cy="770691"/>
            <a:chOff x="326485" y="3191709"/>
            <a:chExt cx="3913911" cy="770691"/>
          </a:xfrm>
        </p:grpSpPr>
        <p:grpSp>
          <p:nvGrpSpPr>
            <p:cNvPr id="5" name="Group 4">
              <a:extLst>
                <a:ext uri="{FF2B5EF4-FFF2-40B4-BE49-F238E27FC236}">
                  <a16:creationId xmlns:a16="http://schemas.microsoft.com/office/drawing/2014/main" id="{7E081F89-3B21-39CD-EFF4-237FA54AED8C}"/>
                </a:ext>
              </a:extLst>
            </p:cNvPr>
            <p:cNvGrpSpPr/>
            <p:nvPr/>
          </p:nvGrpSpPr>
          <p:grpSpPr>
            <a:xfrm>
              <a:off x="2506413" y="3191709"/>
              <a:ext cx="1332110" cy="426619"/>
              <a:chOff x="2117200" y="4030707"/>
              <a:chExt cx="1433793" cy="640560"/>
            </a:xfrm>
          </p:grpSpPr>
          <p:sp>
            <p:nvSpPr>
              <p:cNvPr id="88" name="Line 26">
                <a:extLst>
                  <a:ext uri="{FF2B5EF4-FFF2-40B4-BE49-F238E27FC236}">
                    <a16:creationId xmlns:a16="http://schemas.microsoft.com/office/drawing/2014/main" id="{F08CB1B5-163F-6C73-C6EA-A8ADB8BBD4FB}"/>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Line 28">
                <a:extLst>
                  <a:ext uri="{FF2B5EF4-FFF2-40B4-BE49-F238E27FC236}">
                    <a16:creationId xmlns:a16="http://schemas.microsoft.com/office/drawing/2014/main" id="{05607DAF-53CA-3B70-ABCC-9B45625FA565}"/>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0" name="Line 28">
                <a:extLst>
                  <a:ext uri="{FF2B5EF4-FFF2-40B4-BE49-F238E27FC236}">
                    <a16:creationId xmlns:a16="http://schemas.microsoft.com/office/drawing/2014/main" id="{AD3693BA-81ED-0300-DD5C-2E6D45232A62}"/>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0" name="Rectangle 29">
              <a:extLst>
                <a:ext uri="{FF2B5EF4-FFF2-40B4-BE49-F238E27FC236}">
                  <a16:creationId xmlns:a16="http://schemas.microsoft.com/office/drawing/2014/main" id="{F45CD7AC-B216-ACB8-8FF0-63947B5DCFA3}"/>
                </a:ext>
              </a:extLst>
            </p:cNvPr>
            <p:cNvSpPr>
              <a:spLocks noChangeArrowheads="1"/>
            </p:cNvSpPr>
            <p:nvPr/>
          </p:nvSpPr>
          <p:spPr bwMode="auto">
            <a:xfrm>
              <a:off x="2949518" y="3468744"/>
              <a:ext cx="44114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sp>
          <p:nvSpPr>
            <p:cNvPr id="96" name="Text Box 3">
              <a:extLst>
                <a:ext uri="{FF2B5EF4-FFF2-40B4-BE49-F238E27FC236}">
                  <a16:creationId xmlns:a16="http://schemas.microsoft.com/office/drawing/2014/main" id="{59661B8F-23B7-3B66-BFE7-AA5EA5FF3F17}"/>
                </a:ext>
              </a:extLst>
            </p:cNvPr>
            <p:cNvSpPr txBox="1">
              <a:spLocks noChangeArrowheads="1"/>
            </p:cNvSpPr>
            <p:nvPr/>
          </p:nvSpPr>
          <p:spPr bwMode="auto">
            <a:xfrm>
              <a:off x="3740894" y="3463557"/>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99" name="Text Box 3">
              <a:extLst>
                <a:ext uri="{FF2B5EF4-FFF2-40B4-BE49-F238E27FC236}">
                  <a16:creationId xmlns:a16="http://schemas.microsoft.com/office/drawing/2014/main" id="{1D9CA6FC-4021-BBDB-8D18-1938A0103763}"/>
                </a:ext>
              </a:extLst>
            </p:cNvPr>
            <p:cNvSpPr txBox="1">
              <a:spLocks noChangeArrowheads="1"/>
            </p:cNvSpPr>
            <p:nvPr/>
          </p:nvSpPr>
          <p:spPr bwMode="auto">
            <a:xfrm>
              <a:off x="326485" y="3500735"/>
              <a:ext cx="269471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grpSp>
        <p:nvGrpSpPr>
          <p:cNvPr id="44" name="Group 43">
            <a:extLst>
              <a:ext uri="{FF2B5EF4-FFF2-40B4-BE49-F238E27FC236}">
                <a16:creationId xmlns:a16="http://schemas.microsoft.com/office/drawing/2014/main" id="{A4A96FC5-4FB7-6CED-E44A-AE705B02F139}"/>
              </a:ext>
            </a:extLst>
          </p:cNvPr>
          <p:cNvGrpSpPr/>
          <p:nvPr/>
        </p:nvGrpSpPr>
        <p:grpSpPr>
          <a:xfrm>
            <a:off x="2623273" y="4098906"/>
            <a:ext cx="3472727" cy="777894"/>
            <a:chOff x="1876358" y="3886202"/>
            <a:chExt cx="3472727" cy="777894"/>
          </a:xfrm>
        </p:grpSpPr>
        <p:sp>
          <p:nvSpPr>
            <p:cNvPr id="86" name="Rectangle 34">
              <a:extLst>
                <a:ext uri="{FF2B5EF4-FFF2-40B4-BE49-F238E27FC236}">
                  <a16:creationId xmlns:a16="http://schemas.microsoft.com/office/drawing/2014/main" id="{673A5213-BCEB-F814-5CB8-1ED84B7A94FF}"/>
                </a:ext>
              </a:extLst>
            </p:cNvPr>
            <p:cNvSpPr>
              <a:spLocks noChangeArrowheads="1"/>
            </p:cNvSpPr>
            <p:nvPr/>
          </p:nvSpPr>
          <p:spPr bwMode="auto">
            <a:xfrm>
              <a:off x="2268368" y="4191000"/>
              <a:ext cx="62869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and</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6" name="Group 5">
              <a:extLst>
                <a:ext uri="{FF2B5EF4-FFF2-40B4-BE49-F238E27FC236}">
                  <a16:creationId xmlns:a16="http://schemas.microsoft.com/office/drawing/2014/main" id="{DB77B00B-05AA-C759-9CD4-8D6339A3365C}"/>
                </a:ext>
              </a:extLst>
            </p:cNvPr>
            <p:cNvGrpSpPr/>
            <p:nvPr/>
          </p:nvGrpSpPr>
          <p:grpSpPr>
            <a:xfrm>
              <a:off x="2083654" y="3886202"/>
              <a:ext cx="1131831" cy="396896"/>
              <a:chOff x="1588563" y="4811768"/>
              <a:chExt cx="1262042" cy="635783"/>
            </a:xfrm>
          </p:grpSpPr>
          <p:sp>
            <p:nvSpPr>
              <p:cNvPr id="97" name="Line 31">
                <a:extLst>
                  <a:ext uri="{FF2B5EF4-FFF2-40B4-BE49-F238E27FC236}">
                    <a16:creationId xmlns:a16="http://schemas.microsoft.com/office/drawing/2014/main" id="{C68B174A-48A4-5F6A-4480-34795F26BEDB}"/>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Line 33">
                <a:extLst>
                  <a:ext uri="{FF2B5EF4-FFF2-40B4-BE49-F238E27FC236}">
                    <a16:creationId xmlns:a16="http://schemas.microsoft.com/office/drawing/2014/main" id="{9F850585-B05B-8B8F-A32F-D60D33063341}"/>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0" name="Text Box 3">
              <a:extLst>
                <a:ext uri="{FF2B5EF4-FFF2-40B4-BE49-F238E27FC236}">
                  <a16:creationId xmlns:a16="http://schemas.microsoft.com/office/drawing/2014/main" id="{84425ADE-8131-687B-72FA-D31FB9FA8DCD}"/>
                </a:ext>
              </a:extLst>
            </p:cNvPr>
            <p:cNvSpPr txBox="1">
              <a:spLocks noChangeArrowheads="1"/>
            </p:cNvSpPr>
            <p:nvPr/>
          </p:nvSpPr>
          <p:spPr bwMode="auto">
            <a:xfrm>
              <a:off x="3171757"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102" name="Text Box 3">
              <a:extLst>
                <a:ext uri="{FF2B5EF4-FFF2-40B4-BE49-F238E27FC236}">
                  <a16:creationId xmlns:a16="http://schemas.microsoft.com/office/drawing/2014/main" id="{FE249E27-7C10-E57A-9896-BCEC91EB218D}"/>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9" name="Line 28">
              <a:extLst>
                <a:ext uri="{FF2B5EF4-FFF2-40B4-BE49-F238E27FC236}">
                  <a16:creationId xmlns:a16="http://schemas.microsoft.com/office/drawing/2014/main" id="{AC79DE01-7967-FC2D-6AF1-BE5EE3C729C6}"/>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 name="Text Box 3">
            <a:extLst>
              <a:ext uri="{FF2B5EF4-FFF2-40B4-BE49-F238E27FC236}">
                <a16:creationId xmlns:a16="http://schemas.microsoft.com/office/drawing/2014/main" id="{271F1FD0-2E2E-25AD-B5E6-924CDF2E7C17}"/>
              </a:ext>
            </a:extLst>
          </p:cNvPr>
          <p:cNvSpPr txBox="1">
            <a:spLocks noChangeArrowheads="1"/>
          </p:cNvSpPr>
          <p:nvPr/>
        </p:nvSpPr>
        <p:spPr bwMode="auto">
          <a:xfrm>
            <a:off x="1752600" y="799834"/>
            <a:ext cx="1447800" cy="2308324"/>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or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implies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quantifies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negation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variables</a:t>
            </a:r>
          </a:p>
        </p:txBody>
      </p:sp>
      <p:sp>
        <p:nvSpPr>
          <p:cNvPr id="15" name="Text Box 3">
            <a:extLst>
              <a:ext uri="{FF2B5EF4-FFF2-40B4-BE49-F238E27FC236}">
                <a16:creationId xmlns:a16="http://schemas.microsoft.com/office/drawing/2014/main" id="{7D8EA1A4-0F2C-F515-D7B6-CA3124D75481}"/>
              </a:ext>
            </a:extLst>
          </p:cNvPr>
          <p:cNvSpPr txBox="1">
            <a:spLocks noChangeArrowheads="1"/>
          </p:cNvSpPr>
          <p:nvPr/>
        </p:nvSpPr>
        <p:spPr bwMode="auto">
          <a:xfrm>
            <a:off x="2743200" y="29718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16" name="Group 15">
            <a:extLst>
              <a:ext uri="{FF2B5EF4-FFF2-40B4-BE49-F238E27FC236}">
                <a16:creationId xmlns:a16="http://schemas.microsoft.com/office/drawing/2014/main" id="{B99A5D17-59A1-1E23-36C2-6EEAC2F30D89}"/>
              </a:ext>
            </a:extLst>
          </p:cNvPr>
          <p:cNvGrpSpPr/>
          <p:nvPr/>
        </p:nvGrpSpPr>
        <p:grpSpPr>
          <a:xfrm>
            <a:off x="3766273" y="4800602"/>
            <a:ext cx="3472727" cy="777892"/>
            <a:chOff x="1876358" y="3886204"/>
            <a:chExt cx="3472727" cy="777892"/>
          </a:xfrm>
        </p:grpSpPr>
        <p:sp>
          <p:nvSpPr>
            <p:cNvPr id="17" name="Rectangle 34">
              <a:extLst>
                <a:ext uri="{FF2B5EF4-FFF2-40B4-BE49-F238E27FC236}">
                  <a16:creationId xmlns:a16="http://schemas.microsoft.com/office/drawing/2014/main" id="{E0B749E5-169B-0664-E5FF-6CADF0E45B6E}"/>
                </a:ext>
              </a:extLst>
            </p:cNvPr>
            <p:cNvSpPr>
              <a:spLocks noChangeArrowheads="1"/>
            </p:cNvSpPr>
            <p:nvPr/>
          </p:nvSpPr>
          <p:spPr bwMode="auto">
            <a:xfrm>
              <a:off x="2338900" y="4191000"/>
              <a:ext cx="487633"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18" name="Group 17">
              <a:extLst>
                <a:ext uri="{FF2B5EF4-FFF2-40B4-BE49-F238E27FC236}">
                  <a16:creationId xmlns:a16="http://schemas.microsoft.com/office/drawing/2014/main" id="{F41185D7-5608-E626-3B58-35624B397A69}"/>
                </a:ext>
              </a:extLst>
            </p:cNvPr>
            <p:cNvGrpSpPr/>
            <p:nvPr/>
          </p:nvGrpSpPr>
          <p:grpSpPr>
            <a:xfrm>
              <a:off x="2083654" y="3886204"/>
              <a:ext cx="979432" cy="381000"/>
              <a:chOff x="1588563" y="4811768"/>
              <a:chExt cx="1092110" cy="610319"/>
            </a:xfrm>
          </p:grpSpPr>
          <p:sp>
            <p:nvSpPr>
              <p:cNvPr id="22" name="Line 31">
                <a:extLst>
                  <a:ext uri="{FF2B5EF4-FFF2-40B4-BE49-F238E27FC236}">
                    <a16:creationId xmlns:a16="http://schemas.microsoft.com/office/drawing/2014/main" id="{51E0DE9C-2944-733F-7106-7749847B9AF6}"/>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Line 33">
                <a:extLst>
                  <a:ext uri="{FF2B5EF4-FFF2-40B4-BE49-F238E27FC236}">
                    <a16:creationId xmlns:a16="http://schemas.microsoft.com/office/drawing/2014/main" id="{6114E1AF-3667-6BD0-F834-857041DF34FC}"/>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9" name="Text Box 3">
              <a:extLst>
                <a:ext uri="{FF2B5EF4-FFF2-40B4-BE49-F238E27FC236}">
                  <a16:creationId xmlns:a16="http://schemas.microsoft.com/office/drawing/2014/main" id="{2D5832D5-A5BE-B3AB-7200-C0DDBC36B3FA}"/>
                </a:ext>
              </a:extLst>
            </p:cNvPr>
            <p:cNvSpPr txBox="1">
              <a:spLocks noChangeArrowheads="1"/>
            </p:cNvSpPr>
            <p:nvPr/>
          </p:nvSpPr>
          <p:spPr bwMode="auto">
            <a:xfrm>
              <a:off x="3171757"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20" name="Text Box 3">
              <a:extLst>
                <a:ext uri="{FF2B5EF4-FFF2-40B4-BE49-F238E27FC236}">
                  <a16:creationId xmlns:a16="http://schemas.microsoft.com/office/drawing/2014/main" id="{55926618-A857-55B6-1DDD-CF08C711F5B8}"/>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b</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 name="Line 28">
              <a:extLst>
                <a:ext uri="{FF2B5EF4-FFF2-40B4-BE49-F238E27FC236}">
                  <a16:creationId xmlns:a16="http://schemas.microsoft.com/office/drawing/2014/main" id="{7CE83A03-F222-FDDF-851D-C9ECC2A9AD1B}"/>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4" name="Group 23">
            <a:extLst>
              <a:ext uri="{FF2B5EF4-FFF2-40B4-BE49-F238E27FC236}">
                <a16:creationId xmlns:a16="http://schemas.microsoft.com/office/drawing/2014/main" id="{A6A301E4-26D1-FF43-41A0-E329D364A713}"/>
              </a:ext>
            </a:extLst>
          </p:cNvPr>
          <p:cNvGrpSpPr/>
          <p:nvPr/>
        </p:nvGrpSpPr>
        <p:grpSpPr>
          <a:xfrm>
            <a:off x="4923128" y="5437910"/>
            <a:ext cx="3121600" cy="777892"/>
            <a:chOff x="1876358" y="3886204"/>
            <a:chExt cx="3121600" cy="777892"/>
          </a:xfrm>
        </p:grpSpPr>
        <p:grpSp>
          <p:nvGrpSpPr>
            <p:cNvPr id="26" name="Group 25">
              <a:extLst>
                <a:ext uri="{FF2B5EF4-FFF2-40B4-BE49-F238E27FC236}">
                  <a16:creationId xmlns:a16="http://schemas.microsoft.com/office/drawing/2014/main" id="{F64D1667-4AB4-91FA-06A5-47FB41AD922B}"/>
                </a:ext>
              </a:extLst>
            </p:cNvPr>
            <p:cNvGrpSpPr/>
            <p:nvPr/>
          </p:nvGrpSpPr>
          <p:grpSpPr>
            <a:xfrm>
              <a:off x="2083654" y="3886204"/>
              <a:ext cx="979432" cy="381000"/>
              <a:chOff x="1588563" y="4811768"/>
              <a:chExt cx="1092110" cy="610319"/>
            </a:xfrm>
          </p:grpSpPr>
          <p:sp>
            <p:nvSpPr>
              <p:cNvPr id="229" name="Line 31">
                <a:extLst>
                  <a:ext uri="{FF2B5EF4-FFF2-40B4-BE49-F238E27FC236}">
                    <a16:creationId xmlns:a16="http://schemas.microsoft.com/office/drawing/2014/main" id="{60DCAE7D-39C8-0BDF-95A9-69BFF565F97A}"/>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0" name="Line 33">
                <a:extLst>
                  <a:ext uri="{FF2B5EF4-FFF2-40B4-BE49-F238E27FC236}">
                    <a16:creationId xmlns:a16="http://schemas.microsoft.com/office/drawing/2014/main" id="{3FEA4604-C779-5BCF-3DD2-D5BECB54526B}"/>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0" name="Text Box 3">
              <a:extLst>
                <a:ext uri="{FF2B5EF4-FFF2-40B4-BE49-F238E27FC236}">
                  <a16:creationId xmlns:a16="http://schemas.microsoft.com/office/drawing/2014/main" id="{13F44226-D15E-D909-19E9-662DBB881902}"/>
                </a:ext>
              </a:extLst>
            </p:cNvPr>
            <p:cNvSpPr txBox="1">
              <a:spLocks noChangeArrowheads="1"/>
            </p:cNvSpPr>
            <p:nvPr/>
          </p:nvSpPr>
          <p:spPr bwMode="auto">
            <a:xfrm>
              <a:off x="2820630"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31" name="Text Box 3">
              <a:extLst>
                <a:ext uri="{FF2B5EF4-FFF2-40B4-BE49-F238E27FC236}">
                  <a16:creationId xmlns:a16="http://schemas.microsoft.com/office/drawing/2014/main" id="{CD59BB1A-A631-6A48-B224-56BBF04BD85B}"/>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231" name="Group 230">
            <a:extLst>
              <a:ext uri="{FF2B5EF4-FFF2-40B4-BE49-F238E27FC236}">
                <a16:creationId xmlns:a16="http://schemas.microsoft.com/office/drawing/2014/main" id="{12A884D0-72E7-A1E6-E71B-557AA146C8F4}"/>
              </a:ext>
            </a:extLst>
          </p:cNvPr>
          <p:cNvGrpSpPr/>
          <p:nvPr/>
        </p:nvGrpSpPr>
        <p:grpSpPr>
          <a:xfrm>
            <a:off x="5638800" y="6114743"/>
            <a:ext cx="3327252" cy="777892"/>
            <a:chOff x="1876358" y="3886204"/>
            <a:chExt cx="3327252" cy="777892"/>
          </a:xfrm>
        </p:grpSpPr>
        <p:grpSp>
          <p:nvGrpSpPr>
            <p:cNvPr id="232" name="Group 231">
              <a:extLst>
                <a:ext uri="{FF2B5EF4-FFF2-40B4-BE49-F238E27FC236}">
                  <a16:creationId xmlns:a16="http://schemas.microsoft.com/office/drawing/2014/main" id="{822BD8D1-454B-D68E-FB0E-6A18016D6F3A}"/>
                </a:ext>
              </a:extLst>
            </p:cNvPr>
            <p:cNvGrpSpPr/>
            <p:nvPr/>
          </p:nvGrpSpPr>
          <p:grpSpPr>
            <a:xfrm>
              <a:off x="2083654" y="3886204"/>
              <a:ext cx="979432" cy="381000"/>
              <a:chOff x="1588563" y="4811768"/>
              <a:chExt cx="1092110" cy="610319"/>
            </a:xfrm>
          </p:grpSpPr>
          <p:sp>
            <p:nvSpPr>
              <p:cNvPr id="235" name="Line 31">
                <a:extLst>
                  <a:ext uri="{FF2B5EF4-FFF2-40B4-BE49-F238E27FC236}">
                    <a16:creationId xmlns:a16="http://schemas.microsoft.com/office/drawing/2014/main" id="{30CA83FF-92BF-3C11-1B5E-E6585FA19C6F}"/>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6" name="Line 33">
                <a:extLst>
                  <a:ext uri="{FF2B5EF4-FFF2-40B4-BE49-F238E27FC236}">
                    <a16:creationId xmlns:a16="http://schemas.microsoft.com/office/drawing/2014/main" id="{F2C3C1D9-72C8-FA0F-1646-820E16301187}"/>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33" name="Text Box 3">
              <a:extLst>
                <a:ext uri="{FF2B5EF4-FFF2-40B4-BE49-F238E27FC236}">
                  <a16:creationId xmlns:a16="http://schemas.microsoft.com/office/drawing/2014/main" id="{E4EE94FD-93E0-F319-E8B6-83755709B253}"/>
                </a:ext>
              </a:extLst>
            </p:cNvPr>
            <p:cNvSpPr txBox="1">
              <a:spLocks noChangeArrowheads="1"/>
            </p:cNvSpPr>
            <p:nvPr/>
          </p:nvSpPr>
          <p:spPr bwMode="auto">
            <a:xfrm>
              <a:off x="3026282"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234" name="Text Box 3">
              <a:extLst>
                <a:ext uri="{FF2B5EF4-FFF2-40B4-BE49-F238E27FC236}">
                  <a16:creationId xmlns:a16="http://schemas.microsoft.com/office/drawing/2014/main" id="{43C82EE4-EB64-A27A-8E3A-D240D39CA131}"/>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sp>
        <p:nvSpPr>
          <p:cNvPr id="237" name="Text Box 3">
            <a:extLst>
              <a:ext uri="{FF2B5EF4-FFF2-40B4-BE49-F238E27FC236}">
                <a16:creationId xmlns:a16="http://schemas.microsoft.com/office/drawing/2014/main" id="{085D8D9E-A8DF-E4C3-E4CE-F57545322EEA}"/>
              </a:ext>
            </a:extLst>
          </p:cNvPr>
          <p:cNvSpPr txBox="1">
            <a:spLocks noChangeArrowheads="1"/>
          </p:cNvSpPr>
          <p:nvPr/>
        </p:nvSpPr>
        <p:spPr bwMode="auto">
          <a:xfrm>
            <a:off x="1447800" y="471055"/>
            <a:ext cx="16002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Top down:</a:t>
            </a:r>
          </a:p>
        </p:txBody>
      </p:sp>
      <p:sp>
        <p:nvSpPr>
          <p:cNvPr id="243" name="AutoShape 8">
            <a:extLst>
              <a:ext uri="{FF2B5EF4-FFF2-40B4-BE49-F238E27FC236}">
                <a16:creationId xmlns:a16="http://schemas.microsoft.com/office/drawing/2014/main" id="{E0B96797-2ED3-4683-ABAD-4AA946547F1C}"/>
              </a:ext>
            </a:extLst>
          </p:cNvPr>
          <p:cNvSpPr>
            <a:spLocks noChangeArrowheads="1"/>
          </p:cNvSpPr>
          <p:nvPr/>
        </p:nvSpPr>
        <p:spPr bwMode="auto">
          <a:xfrm>
            <a:off x="228600" y="5515531"/>
            <a:ext cx="3299896" cy="1266269"/>
          </a:xfrm>
          <a:prstGeom prst="wedgeRectCallout">
            <a:avLst>
              <a:gd name="adj1" fmla="val -26329"/>
              <a:gd name="adj2" fmla="val -67365"/>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One parses using </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b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Context Free Grammar</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(See EECS 2001)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AutoShape 35">
            <a:extLst>
              <a:ext uri="{FF2B5EF4-FFF2-40B4-BE49-F238E27FC236}">
                <a16:creationId xmlns:a16="http://schemas.microsoft.com/office/drawing/2014/main" id="{780703C2-E1CE-1E15-7052-5509C3DBAA2D}"/>
              </a:ext>
            </a:extLst>
          </p:cNvPr>
          <p:cNvSpPr>
            <a:spLocks noChangeArrowheads="1"/>
          </p:cNvSpPr>
          <p:nvPr/>
        </p:nvSpPr>
        <p:spPr bwMode="auto">
          <a:xfrm>
            <a:off x="6629400" y="4495800"/>
            <a:ext cx="2133600" cy="928205"/>
          </a:xfrm>
          <a:prstGeom prst="wedgeRoundRectCallout">
            <a:avLst>
              <a:gd name="adj1" fmla="val 35761"/>
              <a:gd name="adj2" fmla="val 7291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When in doubt</a:t>
            </a:r>
            <a:b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use brackets.</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4" name="Group 29">
            <a:extLst>
              <a:ext uri="{FF2B5EF4-FFF2-40B4-BE49-F238E27FC236}">
                <a16:creationId xmlns:a16="http://schemas.microsoft.com/office/drawing/2014/main" id="{922FDD2E-B041-ACB4-EB47-7548D160A94A}"/>
              </a:ext>
            </a:extLst>
          </p:cNvPr>
          <p:cNvGrpSpPr>
            <a:grpSpLocks/>
          </p:cNvGrpSpPr>
          <p:nvPr/>
        </p:nvGrpSpPr>
        <p:grpSpPr bwMode="auto">
          <a:xfrm>
            <a:off x="8198700" y="5638800"/>
            <a:ext cx="917591" cy="929993"/>
            <a:chOff x="2065" y="1551"/>
            <a:chExt cx="1628" cy="1988"/>
          </a:xfrm>
        </p:grpSpPr>
        <p:sp>
          <p:nvSpPr>
            <p:cNvPr id="7" name="Freeform 30">
              <a:extLst>
                <a:ext uri="{FF2B5EF4-FFF2-40B4-BE49-F238E27FC236}">
                  <a16:creationId xmlns:a16="http://schemas.microsoft.com/office/drawing/2014/main" id="{138A57F2-3A8E-ECE0-D6E3-5D4CBA90CC6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 name="Freeform 31">
              <a:extLst>
                <a:ext uri="{FF2B5EF4-FFF2-40B4-BE49-F238E27FC236}">
                  <a16:creationId xmlns:a16="http://schemas.microsoft.com/office/drawing/2014/main" id="{8078978A-6283-072D-A81B-1B873208AD6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 name="Freeform 32">
              <a:extLst>
                <a:ext uri="{FF2B5EF4-FFF2-40B4-BE49-F238E27FC236}">
                  <a16:creationId xmlns:a16="http://schemas.microsoft.com/office/drawing/2014/main" id="{A073600C-5D75-263F-E59E-EB0FE21EE65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0" name="Freeform 33">
              <a:extLst>
                <a:ext uri="{FF2B5EF4-FFF2-40B4-BE49-F238E27FC236}">
                  <a16:creationId xmlns:a16="http://schemas.microsoft.com/office/drawing/2014/main" id="{11E2E1C9-9768-0BA0-3214-C9CE55FBBC4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1" name="Freeform 34">
              <a:extLst>
                <a:ext uri="{FF2B5EF4-FFF2-40B4-BE49-F238E27FC236}">
                  <a16:creationId xmlns:a16="http://schemas.microsoft.com/office/drawing/2014/main" id="{322A4BB8-A96E-4CF4-61E4-372E2C0F40A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2" name="Freeform 35">
              <a:extLst>
                <a:ext uri="{FF2B5EF4-FFF2-40B4-BE49-F238E27FC236}">
                  <a16:creationId xmlns:a16="http://schemas.microsoft.com/office/drawing/2014/main" id="{C49BF808-108A-945C-A889-84E293BA802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3" name="Freeform 36">
              <a:extLst>
                <a:ext uri="{FF2B5EF4-FFF2-40B4-BE49-F238E27FC236}">
                  <a16:creationId xmlns:a16="http://schemas.microsoft.com/office/drawing/2014/main" id="{D768C64E-6AD8-C58C-C4B5-C8A3F2A3229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4" name="Freeform 37">
              <a:extLst>
                <a:ext uri="{FF2B5EF4-FFF2-40B4-BE49-F238E27FC236}">
                  <a16:creationId xmlns:a16="http://schemas.microsoft.com/office/drawing/2014/main" id="{C9252844-F07A-31E1-8C2C-AEF454DF659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8">
              <a:extLst>
                <a:ext uri="{FF2B5EF4-FFF2-40B4-BE49-F238E27FC236}">
                  <a16:creationId xmlns:a16="http://schemas.microsoft.com/office/drawing/2014/main" id="{20E66FAB-016E-1AED-C225-4D4D240BA2C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DDA33707-A4C8-2EB9-044F-794B849CF34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0">
              <a:extLst>
                <a:ext uri="{FF2B5EF4-FFF2-40B4-BE49-F238E27FC236}">
                  <a16:creationId xmlns:a16="http://schemas.microsoft.com/office/drawing/2014/main" id="{EA220109-5CF0-7C12-5D75-C824349EC55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4" name="Freeform 41">
              <a:extLst>
                <a:ext uri="{FF2B5EF4-FFF2-40B4-BE49-F238E27FC236}">
                  <a16:creationId xmlns:a16="http://schemas.microsoft.com/office/drawing/2014/main" id="{8B7302AC-15AA-053A-453B-7BC1D7ADE96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5" name="Freeform 42">
              <a:extLst>
                <a:ext uri="{FF2B5EF4-FFF2-40B4-BE49-F238E27FC236}">
                  <a16:creationId xmlns:a16="http://schemas.microsoft.com/office/drawing/2014/main" id="{C2B04AEF-4F95-B003-E51B-2DC21DAAE45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6" name="Freeform 43">
              <a:extLst>
                <a:ext uri="{FF2B5EF4-FFF2-40B4-BE49-F238E27FC236}">
                  <a16:creationId xmlns:a16="http://schemas.microsoft.com/office/drawing/2014/main" id="{D0362AF6-23FD-A7BE-B190-D66305CA272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7" name="Freeform 44">
              <a:extLst>
                <a:ext uri="{FF2B5EF4-FFF2-40B4-BE49-F238E27FC236}">
                  <a16:creationId xmlns:a16="http://schemas.microsoft.com/office/drawing/2014/main" id="{C8AE69A9-B5FA-FC89-1A59-E449C58273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8" name="Freeform 45">
              <a:extLst>
                <a:ext uri="{FF2B5EF4-FFF2-40B4-BE49-F238E27FC236}">
                  <a16:creationId xmlns:a16="http://schemas.microsoft.com/office/drawing/2014/main" id="{401F732A-62C3-B33D-2680-B1C05303531E}"/>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8" name="Freeform 46">
              <a:extLst>
                <a:ext uri="{FF2B5EF4-FFF2-40B4-BE49-F238E27FC236}">
                  <a16:creationId xmlns:a16="http://schemas.microsoft.com/office/drawing/2014/main" id="{D0A9BF79-75F8-BB7A-250E-F029CE6105E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Tree>
    <p:extLst>
      <p:ext uri="{BB962C8B-B14F-4D97-AF65-F5344CB8AC3E}">
        <p14:creationId xmlns:p14="http://schemas.microsoft.com/office/powerpoint/2010/main" val="476852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7">
                                            <p:txEl>
                                              <p:pRg st="0" end="0"/>
                                            </p:txEl>
                                          </p:spTgt>
                                        </p:tgtEl>
                                        <p:attrNameLst>
                                          <p:attrName>style.visibility</p:attrName>
                                        </p:attrNameLst>
                                      </p:cBhvr>
                                      <p:to>
                                        <p:strVal val="visible"/>
                                      </p:to>
                                    </p:set>
                                    <p:anim calcmode="lin" valueType="num">
                                      <p:cBhvr additive="base">
                                        <p:cTn id="7" dur="500" fill="hold"/>
                                        <p:tgtEl>
                                          <p:spTgt spid="23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3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4">
                                            <p:txEl>
                                              <p:pRg st="1" end="1"/>
                                            </p:txEl>
                                          </p:spTgt>
                                        </p:tgtEl>
                                        <p:attrNameLst>
                                          <p:attrName>style.visibility</p:attrName>
                                        </p:attrNameLst>
                                      </p:cBhvr>
                                      <p:to>
                                        <p:strVal val="visible"/>
                                      </p:to>
                                    </p:set>
                                    <p:anim calcmode="lin" valueType="num">
                                      <p:cBhvr additive="base">
                                        <p:cTn id="13" dur="500" fill="hold"/>
                                        <p:tgtEl>
                                          <p:spTgt spid="9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94">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 calcmode="lin" valueType="num">
                                      <p:cBhvr additive="base">
                                        <p:cTn id="1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additive="base">
                                        <p:cTn id="21" dur="500" fill="hold"/>
                                        <p:tgtEl>
                                          <p:spTgt spid="43"/>
                                        </p:tgtEl>
                                        <p:attrNameLst>
                                          <p:attrName>ppt_x</p:attrName>
                                        </p:attrNameLst>
                                      </p:cBhvr>
                                      <p:tavLst>
                                        <p:tav tm="0">
                                          <p:val>
                                            <p:strVal val="#ppt_x"/>
                                          </p:val>
                                        </p:tav>
                                        <p:tav tm="100000">
                                          <p:val>
                                            <p:strVal val="#ppt_x"/>
                                          </p:val>
                                        </p:tav>
                                      </p:tavLst>
                                    </p:anim>
                                    <p:anim calcmode="lin" valueType="num">
                                      <p:cBhvr additive="base">
                                        <p:cTn id="22"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94">
                                            <p:txEl>
                                              <p:pRg st="2" end="2"/>
                                            </p:txEl>
                                          </p:spTgt>
                                        </p:tgtEl>
                                        <p:attrNameLst>
                                          <p:attrName>style.visibility</p:attrName>
                                        </p:attrNameLst>
                                      </p:cBhvr>
                                      <p:to>
                                        <p:strVal val="visible"/>
                                      </p:to>
                                    </p:set>
                                    <p:anim calcmode="lin" valueType="num">
                                      <p:cBhvr additive="base">
                                        <p:cTn id="27" dur="500" fill="hold"/>
                                        <p:tgtEl>
                                          <p:spTgt spid="94">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94">
                                            <p:txEl>
                                              <p:pRg st="2" end="2"/>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 calcmode="lin" valueType="num">
                                      <p:cBhvr additive="base">
                                        <p:cTn id="31"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4"/>
                                        </p:tgtEl>
                                        <p:attrNameLst>
                                          <p:attrName>style.visibility</p:attrName>
                                        </p:attrNameLst>
                                      </p:cBhvr>
                                      <p:to>
                                        <p:strVal val="visible"/>
                                      </p:to>
                                    </p:set>
                                    <p:anim calcmode="lin" valueType="num">
                                      <p:cBhvr additive="base">
                                        <p:cTn id="35" dur="500" fill="hold"/>
                                        <p:tgtEl>
                                          <p:spTgt spid="44"/>
                                        </p:tgtEl>
                                        <p:attrNameLst>
                                          <p:attrName>ppt_x</p:attrName>
                                        </p:attrNameLst>
                                      </p:cBhvr>
                                      <p:tavLst>
                                        <p:tav tm="0">
                                          <p:val>
                                            <p:strVal val="#ppt_x"/>
                                          </p:val>
                                        </p:tav>
                                        <p:tav tm="100000">
                                          <p:val>
                                            <p:strVal val="#ppt_x"/>
                                          </p:val>
                                        </p:tav>
                                      </p:tavLst>
                                    </p:anim>
                                    <p:anim calcmode="lin" valueType="num">
                                      <p:cBhvr additive="base">
                                        <p:cTn id="36"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94">
                                            <p:txEl>
                                              <p:pRg st="3" end="3"/>
                                            </p:txEl>
                                          </p:spTgt>
                                        </p:tgtEl>
                                        <p:attrNameLst>
                                          <p:attrName>style.visibility</p:attrName>
                                        </p:attrNameLst>
                                      </p:cBhvr>
                                      <p:to>
                                        <p:strVal val="visible"/>
                                      </p:to>
                                    </p:set>
                                    <p:anim calcmode="lin" valueType="num">
                                      <p:cBhvr additive="base">
                                        <p:cTn id="41" dur="500" fill="hold"/>
                                        <p:tgtEl>
                                          <p:spTgt spid="94">
                                            <p:txEl>
                                              <p:pRg st="3" end="3"/>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94">
                                            <p:txEl>
                                              <p:pRg st="3" end="3"/>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
                                            <p:txEl>
                                              <p:pRg st="2" end="2"/>
                                            </p:txEl>
                                          </p:spTgt>
                                        </p:tgtEl>
                                        <p:attrNameLst>
                                          <p:attrName>style.visibility</p:attrName>
                                        </p:attrNameLst>
                                      </p:cBhvr>
                                      <p:to>
                                        <p:strVal val="visible"/>
                                      </p:to>
                                    </p:set>
                                    <p:anim calcmode="lin" valueType="num">
                                      <p:cBhvr additive="base">
                                        <p:cTn id="4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3">
                                            <p:txEl>
                                              <p:pRg st="2" end="2"/>
                                            </p:txEl>
                                          </p:spTgt>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ppt_x"/>
                                          </p:val>
                                        </p:tav>
                                        <p:tav tm="100000">
                                          <p:val>
                                            <p:strVal val="#ppt_x"/>
                                          </p:val>
                                        </p:tav>
                                      </p:tavLst>
                                    </p:anim>
                                    <p:anim calcmode="lin" valueType="num">
                                      <p:cBhvr additive="base">
                                        <p:cTn id="5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94">
                                            <p:txEl>
                                              <p:pRg st="4" end="4"/>
                                            </p:txEl>
                                          </p:spTgt>
                                        </p:tgtEl>
                                        <p:attrNameLst>
                                          <p:attrName>style.visibility</p:attrName>
                                        </p:attrNameLst>
                                      </p:cBhvr>
                                      <p:to>
                                        <p:strVal val="visible"/>
                                      </p:to>
                                    </p:set>
                                    <p:anim calcmode="lin" valueType="num">
                                      <p:cBhvr additive="base">
                                        <p:cTn id="55" dur="500" fill="hold"/>
                                        <p:tgtEl>
                                          <p:spTgt spid="94">
                                            <p:txEl>
                                              <p:pRg st="4" end="4"/>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94">
                                            <p:txEl>
                                              <p:pRg st="4" end="4"/>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
                                            <p:txEl>
                                              <p:pRg st="3" end="3"/>
                                            </p:txEl>
                                          </p:spTgt>
                                        </p:tgtEl>
                                        <p:attrNameLst>
                                          <p:attrName>style.visibility</p:attrName>
                                        </p:attrNameLst>
                                      </p:cBhvr>
                                      <p:to>
                                        <p:strVal val="visible"/>
                                      </p:to>
                                    </p:set>
                                    <p:anim calcmode="lin" valueType="num">
                                      <p:cBhvr additive="base">
                                        <p:cTn id="59"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
                                            <p:txEl>
                                              <p:pRg st="3" end="3"/>
                                            </p:txEl>
                                          </p:spTgt>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24"/>
                                        </p:tgtEl>
                                        <p:attrNameLst>
                                          <p:attrName>style.visibility</p:attrName>
                                        </p:attrNameLst>
                                      </p:cBhvr>
                                      <p:to>
                                        <p:strVal val="visible"/>
                                      </p:to>
                                    </p:set>
                                    <p:anim calcmode="lin" valueType="num">
                                      <p:cBhvr additive="base">
                                        <p:cTn id="63" dur="500" fill="hold"/>
                                        <p:tgtEl>
                                          <p:spTgt spid="24"/>
                                        </p:tgtEl>
                                        <p:attrNameLst>
                                          <p:attrName>ppt_x</p:attrName>
                                        </p:attrNameLst>
                                      </p:cBhvr>
                                      <p:tavLst>
                                        <p:tav tm="0">
                                          <p:val>
                                            <p:strVal val="#ppt_x"/>
                                          </p:val>
                                        </p:tav>
                                        <p:tav tm="100000">
                                          <p:val>
                                            <p:strVal val="#ppt_x"/>
                                          </p:val>
                                        </p:tav>
                                      </p:tavLst>
                                    </p:anim>
                                    <p:anim calcmode="lin" valueType="num">
                                      <p:cBhvr additive="base">
                                        <p:cTn id="6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94">
                                            <p:txEl>
                                              <p:pRg st="5" end="5"/>
                                            </p:txEl>
                                          </p:spTgt>
                                        </p:tgtEl>
                                        <p:attrNameLst>
                                          <p:attrName>style.visibility</p:attrName>
                                        </p:attrNameLst>
                                      </p:cBhvr>
                                      <p:to>
                                        <p:strVal val="visible"/>
                                      </p:to>
                                    </p:set>
                                    <p:anim calcmode="lin" valueType="num">
                                      <p:cBhvr additive="base">
                                        <p:cTn id="69" dur="500" fill="hold"/>
                                        <p:tgtEl>
                                          <p:spTgt spid="94">
                                            <p:txEl>
                                              <p:pRg st="5" end="5"/>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94">
                                            <p:txEl>
                                              <p:pRg st="5" end="5"/>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3">
                                            <p:txEl>
                                              <p:pRg st="4" end="4"/>
                                            </p:txEl>
                                          </p:spTgt>
                                        </p:tgtEl>
                                        <p:attrNameLst>
                                          <p:attrName>style.visibility</p:attrName>
                                        </p:attrNameLst>
                                      </p:cBhvr>
                                      <p:to>
                                        <p:strVal val="visible"/>
                                      </p:to>
                                    </p:set>
                                    <p:anim calcmode="lin" valueType="num">
                                      <p:cBhvr additive="base">
                                        <p:cTn id="73"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
                                            <p:txEl>
                                              <p:pRg st="4" end="4"/>
                                            </p:txEl>
                                          </p:spTgt>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3">
                                            <p:txEl>
                                              <p:pRg st="5" end="5"/>
                                            </p:txEl>
                                          </p:spTgt>
                                        </p:tgtEl>
                                        <p:attrNameLst>
                                          <p:attrName>style.visibility</p:attrName>
                                        </p:attrNameLst>
                                      </p:cBhvr>
                                      <p:to>
                                        <p:strVal val="visible"/>
                                      </p:to>
                                    </p:set>
                                    <p:anim calcmode="lin" valueType="num">
                                      <p:cBhvr additive="base">
                                        <p:cTn id="7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
                                            <p:txEl>
                                              <p:pRg st="5" end="5"/>
                                            </p:txEl>
                                          </p:spTgt>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231"/>
                                        </p:tgtEl>
                                        <p:attrNameLst>
                                          <p:attrName>style.visibility</p:attrName>
                                        </p:attrNameLst>
                                      </p:cBhvr>
                                      <p:to>
                                        <p:strVal val="visible"/>
                                      </p:to>
                                    </p:set>
                                    <p:anim calcmode="lin" valueType="num">
                                      <p:cBhvr additive="base">
                                        <p:cTn id="81" dur="500" fill="hold"/>
                                        <p:tgtEl>
                                          <p:spTgt spid="231"/>
                                        </p:tgtEl>
                                        <p:attrNameLst>
                                          <p:attrName>ppt_x</p:attrName>
                                        </p:attrNameLst>
                                      </p:cBhvr>
                                      <p:tavLst>
                                        <p:tav tm="0">
                                          <p:val>
                                            <p:strVal val="#ppt_x"/>
                                          </p:val>
                                        </p:tav>
                                        <p:tav tm="100000">
                                          <p:val>
                                            <p:strVal val="#ppt_x"/>
                                          </p:val>
                                        </p:tav>
                                      </p:tavLst>
                                    </p:anim>
                                    <p:anim calcmode="lin" valueType="num">
                                      <p:cBhvr additive="base">
                                        <p:cTn id="82" dur="500" fill="hold"/>
                                        <p:tgtEl>
                                          <p:spTgt spid="231"/>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grpId="0" nodeType="clickEffect">
                                  <p:stCondLst>
                                    <p:cond delay="0"/>
                                  </p:stCondLst>
                                  <p:childTnLst>
                                    <p:set>
                                      <p:cBhvr>
                                        <p:cTn id="86" dur="1" fill="hold">
                                          <p:stCondLst>
                                            <p:cond delay="0"/>
                                          </p:stCondLst>
                                        </p:cTn>
                                        <p:tgtEl>
                                          <p:spTgt spid="243"/>
                                        </p:tgtEl>
                                        <p:attrNameLst>
                                          <p:attrName>style.visibility</p:attrName>
                                        </p:attrNameLst>
                                      </p:cBhvr>
                                      <p:to>
                                        <p:strVal val="visible"/>
                                      </p:to>
                                    </p:set>
                                    <p:anim calcmode="lin" valueType="num">
                                      <p:cBhvr additive="base">
                                        <p:cTn id="87" dur="500" fill="hold"/>
                                        <p:tgtEl>
                                          <p:spTgt spid="243"/>
                                        </p:tgtEl>
                                        <p:attrNameLst>
                                          <p:attrName>ppt_x</p:attrName>
                                        </p:attrNameLst>
                                      </p:cBhvr>
                                      <p:tavLst>
                                        <p:tav tm="0">
                                          <p:val>
                                            <p:strVal val="0-#ppt_w/2"/>
                                          </p:val>
                                        </p:tav>
                                        <p:tav tm="100000">
                                          <p:val>
                                            <p:strVal val="#ppt_x"/>
                                          </p:val>
                                        </p:tav>
                                      </p:tavLst>
                                    </p:anim>
                                    <p:anim calcmode="lin" valueType="num">
                                      <p:cBhvr additive="base">
                                        <p:cTn id="88" dur="500" fill="hold"/>
                                        <p:tgtEl>
                                          <p:spTgt spid="243"/>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243">
                                            <p:txEl>
                                              <p:pRg st="0" end="0"/>
                                            </p:txEl>
                                          </p:spTgt>
                                        </p:tgtEl>
                                        <p:attrNameLst>
                                          <p:attrName>style.visibility</p:attrName>
                                        </p:attrNameLst>
                                      </p:cBhvr>
                                      <p:to>
                                        <p:strVal val="visible"/>
                                      </p:to>
                                    </p:set>
                                    <p:anim calcmode="lin" valueType="num">
                                      <p:cBhvr additive="base">
                                        <p:cTn id="91" dur="500" fill="hold"/>
                                        <p:tgtEl>
                                          <p:spTgt spid="243">
                                            <p:txEl>
                                              <p:pRg st="0" end="0"/>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43">
                                            <p:txEl>
                                              <p:pRg st="0" end="0"/>
                                            </p:txEl>
                                          </p:spTgt>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243">
                                            <p:txEl>
                                              <p:pRg st="1" end="1"/>
                                            </p:txEl>
                                          </p:spTgt>
                                        </p:tgtEl>
                                        <p:attrNameLst>
                                          <p:attrName>style.visibility</p:attrName>
                                        </p:attrNameLst>
                                      </p:cBhvr>
                                      <p:to>
                                        <p:strVal val="visible"/>
                                      </p:to>
                                    </p:set>
                                    <p:anim calcmode="lin" valueType="num">
                                      <p:cBhvr additive="base">
                                        <p:cTn id="95" dur="500" fill="hold"/>
                                        <p:tgtEl>
                                          <p:spTgt spid="243">
                                            <p:txEl>
                                              <p:pRg st="1" end="1"/>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2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500" fill="hold"/>
                                        <p:tgtEl>
                                          <p:spTgt spid="2"/>
                                        </p:tgtEl>
                                        <p:attrNameLst>
                                          <p:attrName>ppt_x</p:attrName>
                                        </p:attrNameLst>
                                      </p:cBhvr>
                                      <p:tavLst>
                                        <p:tav tm="0">
                                          <p:val>
                                            <p:strVal val="0-#ppt_w/2"/>
                                          </p:val>
                                        </p:tav>
                                        <p:tav tm="100000">
                                          <p:val>
                                            <p:strVal val="#ppt_x"/>
                                          </p:val>
                                        </p:tav>
                                      </p:tavLst>
                                    </p:anim>
                                    <p:anim calcmode="lin" valueType="num">
                                      <p:cBhvr additive="base">
                                        <p:cTn id="102" dur="500" fill="hold"/>
                                        <p:tgtEl>
                                          <p:spTgt spid="2"/>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4"/>
                                        </p:tgtEl>
                                        <p:attrNameLst>
                                          <p:attrName>style.visibility</p:attrName>
                                        </p:attrNameLst>
                                      </p:cBhvr>
                                      <p:to>
                                        <p:strVal val="visible"/>
                                      </p:to>
                                    </p:set>
                                    <p:anim calcmode="lin" valueType="num">
                                      <p:cBhvr additive="base">
                                        <p:cTn id="105" dur="500" fill="hold"/>
                                        <p:tgtEl>
                                          <p:spTgt spid="4"/>
                                        </p:tgtEl>
                                        <p:attrNameLst>
                                          <p:attrName>ppt_x</p:attrName>
                                        </p:attrNameLst>
                                      </p:cBhvr>
                                      <p:tavLst>
                                        <p:tav tm="0">
                                          <p:val>
                                            <p:strVal val="0-#ppt_w/2"/>
                                          </p:val>
                                        </p:tav>
                                        <p:tav tm="100000">
                                          <p:val>
                                            <p:strVal val="#ppt_x"/>
                                          </p:val>
                                        </p:tav>
                                      </p:tavLst>
                                    </p:anim>
                                    <p:anim calcmode="lin" valueType="num">
                                      <p:cBhvr additive="base">
                                        <p:cTn id="106"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2" grpId="0" animBg="1"/>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26414285-BC64-4BB7-B5EC-74BE5EECDC58}"/>
              </a:ext>
            </a:extLst>
          </p:cNvPr>
          <p:cNvSpPr txBox="1">
            <a:spLocks noChangeArrowheads="1"/>
          </p:cNvSpPr>
          <p:nvPr/>
        </p:nvSpPr>
        <p:spPr bwMode="auto">
          <a:xfrm>
            <a:off x="1066800" y="2927047"/>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Possibly Leave till</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 later ?</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19420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1C2562C-07F7-3CC8-1D72-9215777554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4765F08C-9F07-4E3F-AC15-1B505E711FC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BF1B2995-6307-4875-D6E5-3BB191ADD202}"/>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3034C58B-CD0D-D58C-D50E-3107132AE805}"/>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A3EFDAF-C8F1-C5C5-E45B-80E684F56C78}"/>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6AA78507-4736-41FB-9642-18FE9A97BB94}"/>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E58F0543-1185-C87D-9923-882EFA2D7EDB}"/>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364144E1-92C8-1595-7097-F542A0032F79}"/>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78B20CDA-349E-6400-A411-9016EC906204}"/>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4AE7D20-B9DF-6223-841C-ACC6F498187E}"/>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E07C78DA-0106-01F1-A20A-EEE0EA80AB39}"/>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7CBC751A-9031-C910-3F48-F12A4C5708B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746FE8-D8EA-42E4-6B82-4FFED299B6D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C9485160-C57B-E027-A53C-1ECFD76820BD}"/>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0673F3E3-56FA-5E7C-F475-DAE9CC622FA1}"/>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18928C20-9345-42C5-20F2-B2E654F5891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4C7A43A3-EBB4-73C5-607D-DC2574F5F072}"/>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AB3E7CD5-5CC5-C636-8D8D-D8390BBF223C}"/>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A9041D5B-23F5-2994-57C9-C06A0BF0C33A}"/>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AC2A5973-AD42-6775-960F-60AA4CEAD349}"/>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1831F806-F97E-7938-4D37-E2AE2540A6F9}"/>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678C39F6-38B5-B4E7-3C74-4D240623B93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511B397E-B59D-9A58-BEDE-5C0A777222EE}"/>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72CB9A81-F921-FDA8-F05C-66C96C59C5DD}"/>
              </a:ext>
            </a:extLst>
          </p:cNvPr>
          <p:cNvGrpSpPr/>
          <p:nvPr/>
        </p:nvGrpSpPr>
        <p:grpSpPr>
          <a:xfrm>
            <a:off x="7239084" y="3618980"/>
            <a:ext cx="1970401" cy="1014538"/>
            <a:chOff x="7239084" y="3618980"/>
            <a:chExt cx="1970401" cy="1014538"/>
          </a:xfrm>
        </p:grpSpPr>
        <p:sp>
          <p:nvSpPr>
            <p:cNvPr id="76" name="Rectangle 75">
              <a:extLst>
                <a:ext uri="{FF2B5EF4-FFF2-40B4-BE49-F238E27FC236}">
                  <a16:creationId xmlns:a16="http://schemas.microsoft.com/office/drawing/2014/main" id="{D1A049C6-76A1-AA87-B454-E1D92A1D335E}"/>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7" name="Group 76">
              <a:extLst>
                <a:ext uri="{FF2B5EF4-FFF2-40B4-BE49-F238E27FC236}">
                  <a16:creationId xmlns:a16="http://schemas.microsoft.com/office/drawing/2014/main" id="{BCCDEF7E-9BE6-7A91-861D-9325CD831DDD}"/>
                </a:ext>
              </a:extLst>
            </p:cNvPr>
            <p:cNvGrpSpPr/>
            <p:nvPr/>
          </p:nvGrpSpPr>
          <p:grpSpPr>
            <a:xfrm>
              <a:off x="7239084" y="3618980"/>
              <a:ext cx="1970401" cy="803447"/>
              <a:chOff x="7239084" y="3618980"/>
              <a:chExt cx="1970401" cy="803447"/>
            </a:xfrm>
          </p:grpSpPr>
          <p:sp>
            <p:nvSpPr>
              <p:cNvPr id="78" name="Rectangle 77">
                <a:extLst>
                  <a:ext uri="{FF2B5EF4-FFF2-40B4-BE49-F238E27FC236}">
                    <a16:creationId xmlns:a16="http://schemas.microsoft.com/office/drawing/2014/main" id="{C3691775-8F5F-A40C-7AB4-A1CEE4111274}"/>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Rectangle 78">
                <a:extLst>
                  <a:ext uri="{FF2B5EF4-FFF2-40B4-BE49-F238E27FC236}">
                    <a16:creationId xmlns:a16="http://schemas.microsoft.com/office/drawing/2014/main" id="{2BD48B63-50E5-E6A3-CC2E-0022262BA828}"/>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80" name="Straight Connector 79">
                <a:extLst>
                  <a:ext uri="{FF2B5EF4-FFF2-40B4-BE49-F238E27FC236}">
                    <a16:creationId xmlns:a16="http://schemas.microsoft.com/office/drawing/2014/main" id="{A9F26187-0D1B-A028-5716-733315E8A6D0}"/>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E3A0EEA-7321-1B7D-E638-C750CB5F5929}"/>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34" name="Straight Connector 133">
            <a:extLst>
              <a:ext uri="{FF2B5EF4-FFF2-40B4-BE49-F238E27FC236}">
                <a16:creationId xmlns:a16="http://schemas.microsoft.com/office/drawing/2014/main" id="{CAF091A2-BE39-47B2-97B7-CCD630B67B0F}"/>
              </a:ext>
            </a:extLst>
          </p:cNvPr>
          <p:cNvCxnSpPr>
            <a:cxnSpLocks/>
          </p:cNvCxnSpPr>
          <p:nvPr/>
        </p:nvCxnSpPr>
        <p:spPr bwMode="auto">
          <a:xfrm>
            <a:off x="152400" y="6655526"/>
            <a:ext cx="5486400" cy="0"/>
          </a:xfrm>
          <a:prstGeom prst="line">
            <a:avLst/>
          </a:prstGeom>
          <a:noFill/>
          <a:ln w="25400" cap="flat" cmpd="sng" algn="ctr">
            <a:solidFill>
              <a:srgbClr val="FF00FF"/>
            </a:solidFill>
            <a:prstDash val="solid"/>
            <a:round/>
            <a:headEnd type="none" w="med" len="med"/>
            <a:tailEnd type="none" w="med" len="med"/>
          </a:ln>
          <a:effectLst/>
        </p:spPr>
      </p:cxnSp>
      <p:cxnSp>
        <p:nvCxnSpPr>
          <p:cNvPr id="142" name="Straight Connector 141">
            <a:extLst>
              <a:ext uri="{FF2B5EF4-FFF2-40B4-BE49-F238E27FC236}">
                <a16:creationId xmlns:a16="http://schemas.microsoft.com/office/drawing/2014/main" id="{8D3327BC-C10F-4797-9148-CACA03129CE7}"/>
              </a:ext>
            </a:extLst>
          </p:cNvPr>
          <p:cNvCxnSpPr>
            <a:cxnSpLocks/>
          </p:cNvCxnSpPr>
          <p:nvPr/>
        </p:nvCxnSpPr>
        <p:spPr bwMode="auto">
          <a:xfrm>
            <a:off x="3962983" y="6172200"/>
            <a:ext cx="4266617" cy="0"/>
          </a:xfrm>
          <a:prstGeom prst="line">
            <a:avLst/>
          </a:prstGeom>
          <a:noFill/>
          <a:ln w="25400" cap="flat" cmpd="sng" algn="ctr">
            <a:solidFill>
              <a:srgbClr val="FF00FF"/>
            </a:solidFill>
            <a:prstDash val="solid"/>
            <a:round/>
            <a:headEnd type="none" w="med" len="med"/>
            <a:tailEnd type="none" w="med" len="med"/>
          </a:ln>
          <a:effectLst/>
        </p:spPr>
      </p:cxnSp>
      <p:cxnSp>
        <p:nvCxnSpPr>
          <p:cNvPr id="143" name="Straight Connector 142">
            <a:extLst>
              <a:ext uri="{FF2B5EF4-FFF2-40B4-BE49-F238E27FC236}">
                <a16:creationId xmlns:a16="http://schemas.microsoft.com/office/drawing/2014/main" id="{EB5B4A8A-909C-475C-9D6F-76EF91FA70C7}"/>
              </a:ext>
            </a:extLst>
          </p:cNvPr>
          <p:cNvCxnSpPr>
            <a:cxnSpLocks/>
          </p:cNvCxnSpPr>
          <p:nvPr/>
        </p:nvCxnSpPr>
        <p:spPr bwMode="auto">
          <a:xfrm>
            <a:off x="3898542" y="6429775"/>
            <a:ext cx="4180341" cy="2622"/>
          </a:xfrm>
          <a:prstGeom prst="line">
            <a:avLst/>
          </a:prstGeom>
          <a:noFill/>
          <a:ln w="25400" cap="flat" cmpd="sng" algn="ctr">
            <a:solidFill>
              <a:srgbClr val="FF00FF"/>
            </a:solidFill>
            <a:prstDash val="solid"/>
            <a:round/>
            <a:headEnd type="none" w="med" len="med"/>
            <a:tailEnd type="none" w="med" len="med"/>
          </a:ln>
          <a:effectLst/>
        </p:spPr>
      </p:cxnSp>
    </p:spTree>
    <p:extLst>
      <p:ext uri="{BB962C8B-B14F-4D97-AF65-F5344CB8AC3E}">
        <p14:creationId xmlns:p14="http://schemas.microsoft.com/office/powerpoint/2010/main" val="10562776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ppt_x"/>
                                          </p:val>
                                        </p:tav>
                                        <p:tav tm="100000">
                                          <p:val>
                                            <p:strVal val="#ppt_x"/>
                                          </p:val>
                                        </p:tav>
                                      </p:tavLst>
                                    </p:anim>
                                    <p:anim calcmode="lin" valueType="num">
                                      <p:cBhvr additive="base">
                                        <p:cTn id="36" dur="5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ppt_x"/>
                                          </p:val>
                                        </p:tav>
                                        <p:tav tm="100000">
                                          <p:val>
                                            <p:strVal val="#ppt_x"/>
                                          </p:val>
                                        </p:tav>
                                      </p:tavLst>
                                    </p:anim>
                                    <p:anim calcmode="lin" valueType="num">
                                      <p:cBhvr additive="base">
                                        <p:cTn id="40" dur="500" fill="hold"/>
                                        <p:tgtEl>
                                          <p:spTgt spid="1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ppt_x"/>
                                          </p:val>
                                        </p:tav>
                                        <p:tav tm="100000">
                                          <p:val>
                                            <p:strVal val="#ppt_x"/>
                                          </p:val>
                                        </p:tav>
                                      </p:tavLst>
                                    </p:anim>
                                    <p:anim calcmode="lin" valueType="num">
                                      <p:cBhvr additive="base">
                                        <p:cTn id="44" dur="5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500" fill="hold"/>
                                        <p:tgtEl>
                                          <p:spTgt spid="45"/>
                                        </p:tgtEl>
                                        <p:attrNameLst>
                                          <p:attrName>ppt_x</p:attrName>
                                        </p:attrNameLst>
                                      </p:cBhvr>
                                      <p:tavLst>
                                        <p:tav tm="0">
                                          <p:val>
                                            <p:strVal val="#ppt_x"/>
                                          </p:val>
                                        </p:tav>
                                        <p:tav tm="100000">
                                          <p:val>
                                            <p:strVal val="#ppt_x"/>
                                          </p:val>
                                        </p:tav>
                                      </p:tavLst>
                                    </p:anim>
                                    <p:anim calcmode="lin" valueType="num">
                                      <p:cBhvr additive="base">
                                        <p:cTn id="56" dur="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25"/>
                                        </p:tgtEl>
                                        <p:attrNameLst>
                                          <p:attrName>style.visibility</p:attrName>
                                        </p:attrNameLst>
                                      </p:cBhvr>
                                      <p:to>
                                        <p:strVal val="visible"/>
                                      </p:to>
                                    </p:set>
                                    <p:anim calcmode="lin" valueType="num">
                                      <p:cBhvr additive="base">
                                        <p:cTn id="63" dur="500" fill="hold"/>
                                        <p:tgtEl>
                                          <p:spTgt spid="125"/>
                                        </p:tgtEl>
                                        <p:attrNameLst>
                                          <p:attrName>ppt_x</p:attrName>
                                        </p:attrNameLst>
                                      </p:cBhvr>
                                      <p:tavLst>
                                        <p:tav tm="0">
                                          <p:val>
                                            <p:strVal val="#ppt_x"/>
                                          </p:val>
                                        </p:tav>
                                        <p:tav tm="100000">
                                          <p:val>
                                            <p:strVal val="#ppt_x"/>
                                          </p:val>
                                        </p:tav>
                                      </p:tavLst>
                                    </p:anim>
                                    <p:anim calcmode="lin" valueType="num">
                                      <p:cBhvr additive="base">
                                        <p:cTn id="64" dur="500" fill="hold"/>
                                        <p:tgtEl>
                                          <p:spTgt spid="12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28"/>
                                        </p:tgtEl>
                                        <p:attrNameLst>
                                          <p:attrName>style.visibility</p:attrName>
                                        </p:attrNameLst>
                                      </p:cBhvr>
                                      <p:to>
                                        <p:strVal val="visible"/>
                                      </p:to>
                                    </p:set>
                                    <p:anim calcmode="lin" valueType="num">
                                      <p:cBhvr additive="base">
                                        <p:cTn id="67" dur="500" fill="hold"/>
                                        <p:tgtEl>
                                          <p:spTgt spid="128"/>
                                        </p:tgtEl>
                                        <p:attrNameLst>
                                          <p:attrName>ppt_x</p:attrName>
                                        </p:attrNameLst>
                                      </p:cBhvr>
                                      <p:tavLst>
                                        <p:tav tm="0">
                                          <p:val>
                                            <p:strVal val="#ppt_x"/>
                                          </p:val>
                                        </p:tav>
                                        <p:tav tm="100000">
                                          <p:val>
                                            <p:strVal val="#ppt_x"/>
                                          </p:val>
                                        </p:tav>
                                      </p:tavLst>
                                    </p:anim>
                                    <p:anim calcmode="lin" valueType="num">
                                      <p:cBhvr additive="base">
                                        <p:cTn id="68" dur="500" fill="hold"/>
                                        <p:tgtEl>
                                          <p:spTgt spid="12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500" fill="hold"/>
                                        <p:tgtEl>
                                          <p:spTgt spid="4"/>
                                        </p:tgtEl>
                                        <p:attrNameLst>
                                          <p:attrName>ppt_x</p:attrName>
                                        </p:attrNameLst>
                                      </p:cBhvr>
                                      <p:tavLst>
                                        <p:tav tm="0">
                                          <p:val>
                                            <p:strVal val="#ppt_x"/>
                                          </p:val>
                                        </p:tav>
                                        <p:tav tm="100000">
                                          <p:val>
                                            <p:strVal val="#ppt_x"/>
                                          </p:val>
                                        </p:tav>
                                      </p:tavLst>
                                    </p:anim>
                                    <p:anim calcmode="lin" valueType="num">
                                      <p:cBhvr additive="base">
                                        <p:cTn id="72" dur="500" fill="hold"/>
                                        <p:tgtEl>
                                          <p:spTgt spid="4"/>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8"/>
                                        </p:tgtEl>
                                        <p:attrNameLst>
                                          <p:attrName>style.visibility</p:attrName>
                                        </p:attrNameLst>
                                      </p:cBhvr>
                                      <p:to>
                                        <p:strVal val="visible"/>
                                      </p:to>
                                    </p:set>
                                    <p:anim calcmode="lin" valueType="num">
                                      <p:cBhvr additive="base">
                                        <p:cTn id="75" dur="500" fill="hold"/>
                                        <p:tgtEl>
                                          <p:spTgt spid="8"/>
                                        </p:tgtEl>
                                        <p:attrNameLst>
                                          <p:attrName>ppt_x</p:attrName>
                                        </p:attrNameLst>
                                      </p:cBhvr>
                                      <p:tavLst>
                                        <p:tav tm="0">
                                          <p:val>
                                            <p:strVal val="#ppt_x"/>
                                          </p:val>
                                        </p:tav>
                                        <p:tav tm="100000">
                                          <p:val>
                                            <p:strVal val="#ppt_x"/>
                                          </p:val>
                                        </p:tav>
                                      </p:tavLst>
                                    </p:anim>
                                    <p:anim calcmode="lin" valueType="num">
                                      <p:cBhvr additive="base">
                                        <p:cTn id="76" dur="500" fill="hold"/>
                                        <p:tgtEl>
                                          <p:spTgt spid="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ppt_x"/>
                                          </p:val>
                                        </p:tav>
                                        <p:tav tm="100000">
                                          <p:val>
                                            <p:strVal val="#ppt_x"/>
                                          </p:val>
                                        </p:tav>
                                      </p:tavLst>
                                    </p:anim>
                                    <p:anim calcmode="lin" valueType="num">
                                      <p:cBhvr additive="base">
                                        <p:cTn id="80" dur="500" fill="hold"/>
                                        <p:tgtEl>
                                          <p:spTgt spid="30"/>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ppt_x"/>
                                          </p:val>
                                        </p:tav>
                                        <p:tav tm="100000">
                                          <p:val>
                                            <p:strVal val="#ppt_x"/>
                                          </p:val>
                                        </p:tav>
                                      </p:tavLst>
                                    </p:anim>
                                    <p:anim calcmode="lin" valueType="num">
                                      <p:cBhvr additive="base">
                                        <p:cTn id="84" dur="500" fill="hold"/>
                                        <p:tgtEl>
                                          <p:spTgt spid="40"/>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500" fill="hold"/>
                                        <p:tgtEl>
                                          <p:spTgt spid="41"/>
                                        </p:tgtEl>
                                        <p:attrNameLst>
                                          <p:attrName>ppt_x</p:attrName>
                                        </p:attrNameLst>
                                      </p:cBhvr>
                                      <p:tavLst>
                                        <p:tav tm="0">
                                          <p:val>
                                            <p:strVal val="#ppt_x"/>
                                          </p:val>
                                        </p:tav>
                                        <p:tav tm="100000">
                                          <p:val>
                                            <p:strVal val="#ppt_x"/>
                                          </p:val>
                                        </p:tav>
                                      </p:tavLst>
                                    </p:anim>
                                    <p:anim calcmode="lin" valueType="num">
                                      <p:cBhvr additive="base">
                                        <p:cTn id="88" dur="500" fill="hold"/>
                                        <p:tgtEl>
                                          <p:spTgt spid="41"/>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500" fill="hold"/>
                                        <p:tgtEl>
                                          <p:spTgt spid="75"/>
                                        </p:tgtEl>
                                        <p:attrNameLst>
                                          <p:attrName>ppt_x</p:attrName>
                                        </p:attrNameLst>
                                      </p:cBhvr>
                                      <p:tavLst>
                                        <p:tav tm="0">
                                          <p:val>
                                            <p:strVal val="#ppt_x"/>
                                          </p:val>
                                        </p:tav>
                                        <p:tav tm="100000">
                                          <p:val>
                                            <p:strVal val="#ppt_x"/>
                                          </p:val>
                                        </p:tav>
                                      </p:tavLst>
                                    </p:anim>
                                    <p:anim calcmode="lin" valueType="num">
                                      <p:cBhvr additive="base">
                                        <p:cTn id="92" dur="500" fill="hold"/>
                                        <p:tgtEl>
                                          <p:spTgt spid="75"/>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134"/>
                                        </p:tgtEl>
                                        <p:attrNameLst>
                                          <p:attrName>style.visibility</p:attrName>
                                        </p:attrNameLst>
                                      </p:cBhvr>
                                      <p:to>
                                        <p:strVal val="visible"/>
                                      </p:to>
                                    </p:set>
                                    <p:anim calcmode="lin" valueType="num">
                                      <p:cBhvr additive="base">
                                        <p:cTn id="95" dur="500" fill="hold"/>
                                        <p:tgtEl>
                                          <p:spTgt spid="134"/>
                                        </p:tgtEl>
                                        <p:attrNameLst>
                                          <p:attrName>ppt_x</p:attrName>
                                        </p:attrNameLst>
                                      </p:cBhvr>
                                      <p:tavLst>
                                        <p:tav tm="0">
                                          <p:val>
                                            <p:strVal val="#ppt_x"/>
                                          </p:val>
                                        </p:tav>
                                        <p:tav tm="100000">
                                          <p:val>
                                            <p:strVal val="#ppt_x"/>
                                          </p:val>
                                        </p:tav>
                                      </p:tavLst>
                                    </p:anim>
                                    <p:anim calcmode="lin" valueType="num">
                                      <p:cBhvr additive="base">
                                        <p:cTn id="96" dur="500" fill="hold"/>
                                        <p:tgtEl>
                                          <p:spTgt spid="134"/>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142"/>
                                        </p:tgtEl>
                                        <p:attrNameLst>
                                          <p:attrName>style.visibility</p:attrName>
                                        </p:attrNameLst>
                                      </p:cBhvr>
                                      <p:to>
                                        <p:strVal val="visible"/>
                                      </p:to>
                                    </p:set>
                                    <p:anim calcmode="lin" valueType="num">
                                      <p:cBhvr additive="base">
                                        <p:cTn id="99" dur="500" fill="hold"/>
                                        <p:tgtEl>
                                          <p:spTgt spid="142"/>
                                        </p:tgtEl>
                                        <p:attrNameLst>
                                          <p:attrName>ppt_x</p:attrName>
                                        </p:attrNameLst>
                                      </p:cBhvr>
                                      <p:tavLst>
                                        <p:tav tm="0">
                                          <p:val>
                                            <p:strVal val="#ppt_x"/>
                                          </p:val>
                                        </p:tav>
                                        <p:tav tm="100000">
                                          <p:val>
                                            <p:strVal val="#ppt_x"/>
                                          </p:val>
                                        </p:tav>
                                      </p:tavLst>
                                    </p:anim>
                                    <p:anim calcmode="lin" valueType="num">
                                      <p:cBhvr additive="base">
                                        <p:cTn id="100" dur="500" fill="hold"/>
                                        <p:tgtEl>
                                          <p:spTgt spid="142"/>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stCondLst>
                                    <p:cond delay="0"/>
                                  </p:stCondLst>
                                  <p:childTnLst>
                                    <p:set>
                                      <p:cBhvr>
                                        <p:cTn id="102" dur="1" fill="hold">
                                          <p:stCondLst>
                                            <p:cond delay="0"/>
                                          </p:stCondLst>
                                        </p:cTn>
                                        <p:tgtEl>
                                          <p:spTgt spid="143"/>
                                        </p:tgtEl>
                                        <p:attrNameLst>
                                          <p:attrName>style.visibility</p:attrName>
                                        </p:attrNameLst>
                                      </p:cBhvr>
                                      <p:to>
                                        <p:strVal val="visible"/>
                                      </p:to>
                                    </p:set>
                                    <p:anim calcmode="lin" valueType="num">
                                      <p:cBhvr additive="base">
                                        <p:cTn id="103" dur="500" fill="hold"/>
                                        <p:tgtEl>
                                          <p:spTgt spid="143"/>
                                        </p:tgtEl>
                                        <p:attrNameLst>
                                          <p:attrName>ppt_x</p:attrName>
                                        </p:attrNameLst>
                                      </p:cBhvr>
                                      <p:tavLst>
                                        <p:tav tm="0">
                                          <p:val>
                                            <p:strVal val="#ppt_x"/>
                                          </p:val>
                                        </p:tav>
                                        <p:tav tm="100000">
                                          <p:val>
                                            <p:strVal val="#ppt_x"/>
                                          </p:val>
                                        </p:tav>
                                      </p:tavLst>
                                    </p:anim>
                                    <p:anim calcmode="lin" valueType="num">
                                      <p:cBhvr additive="base">
                                        <p:cTn id="104" dur="500" fill="hold"/>
                                        <p:tgtEl>
                                          <p:spTgt spid="1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5" grpId="0"/>
      <p:bldP spid="128" grpId="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a:t>
            </a:r>
          </a:p>
          <a:p>
            <a:pPr lvl="1" indent="0" eaLnBrk="1" hangingPunct="1">
              <a:spcBef>
                <a:spcPct val="0"/>
              </a:spcBef>
              <a:buNone/>
              <a:defRPr/>
            </a:pPr>
            <a:r>
              <a:rPr lang="en-US" altLang="en-US" sz="2400" dirty="0">
                <a:solidFill>
                  <a:srgbClr val="FFFFFF"/>
                </a:solidFill>
                <a:sym typeface="Symbol" panose="05050102010706020507" pitchFamily="18" charset="2"/>
              </a:rPr>
              <a:t>       This is because if you flip the value of any of these variables,</a:t>
            </a:r>
          </a:p>
          <a:p>
            <a:pPr lvl="1" indent="0" eaLnBrk="1" hangingPunct="1">
              <a:spcBef>
                <a:spcPct val="0"/>
              </a:spcBef>
              <a:buNone/>
              <a:defRPr/>
            </a:pPr>
            <a:r>
              <a:rPr lang="en-US" altLang="en-US" sz="2400" dirty="0">
                <a:solidFill>
                  <a:srgbClr val="FFFFFF"/>
                </a:solidFill>
                <a:sym typeface="Symbol" panose="05050102010706020507" pitchFamily="18" charset="2"/>
              </a:rPr>
              <a:t>       the result always changes. </a:t>
            </a:r>
          </a:p>
          <a:p>
            <a:pPr lvl="1" indent="0" eaLnBrk="1" hangingPunct="1">
              <a:spcBef>
                <a:spcPct val="0"/>
              </a:spcBef>
              <a:buNone/>
              <a:defRPr/>
            </a:pPr>
            <a:r>
              <a:rPr lang="en-US" altLang="en-US" sz="2400" dirty="0">
                <a:solidFill>
                  <a:srgbClr val="FFFFFF"/>
                </a:solidFill>
                <a:sym typeface="Symbol" panose="05050102010706020507" pitchFamily="18" charset="2"/>
              </a:rPr>
              <a:t>       We love this function because it is sensitive to each variable.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a:extLst>
              <a:ext uri="{FF2B5EF4-FFF2-40B4-BE49-F238E27FC236}">
                <a16:creationId xmlns:a16="http://schemas.microsoft.com/office/drawing/2014/main" id="{262E314B-3192-4486-838C-0B7EECC96CD7}"/>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51" name="Freeform: Shape 50">
            <a:extLst>
              <a:ext uri="{FF2B5EF4-FFF2-40B4-BE49-F238E27FC236}">
                <a16:creationId xmlns:a16="http://schemas.microsoft.com/office/drawing/2014/main" id="{96D7B0E0-A0EA-462F-81EF-245482B1CC1C}"/>
              </a:ext>
            </a:extLst>
          </p:cNvPr>
          <p:cNvSpPr/>
          <p:nvPr/>
        </p:nvSpPr>
        <p:spPr>
          <a:xfrm>
            <a:off x="6680916" y="1735138"/>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52" name="Freeform: Shape 51">
            <a:extLst>
              <a:ext uri="{FF2B5EF4-FFF2-40B4-BE49-F238E27FC236}">
                <a16:creationId xmlns:a16="http://schemas.microsoft.com/office/drawing/2014/main" id="{408ECDEA-14F6-48D0-B6B0-C908E4E085EA}"/>
              </a:ext>
            </a:extLst>
          </p:cNvPr>
          <p:cNvSpPr/>
          <p:nvPr/>
        </p:nvSpPr>
        <p:spPr>
          <a:xfrm flipH="1">
            <a:off x="2844800" y="1739900"/>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20" name="Rectangle 1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653564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4" end="4"/>
                                            </p:txEl>
                                          </p:spTgt>
                                        </p:tgtEl>
                                        <p:attrNameLst>
                                          <p:attrName>style.visibility</p:attrName>
                                        </p:attrNameLst>
                                      </p:cBhvr>
                                      <p:to>
                                        <p:strVal val="visible"/>
                                      </p:to>
                                    </p:set>
                                    <p:anim calcmode="lin" valueType="num">
                                      <p:cBhvr additive="base">
                                        <p:cTn id="7"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0-#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5" end="5"/>
                                            </p:txEl>
                                          </p:spTgt>
                                        </p:tgtEl>
                                        <p:attrNameLst>
                                          <p:attrName>style.visibility</p:attrName>
                                        </p:attrNameLst>
                                      </p:cBhvr>
                                      <p:to>
                                        <p:strVal val="visible"/>
                                      </p:to>
                                    </p:set>
                                    <p:anim calcmode="lin" valueType="num">
                                      <p:cBhvr additive="base">
                                        <p:cTn id="1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500" fill="hold"/>
                                        <p:tgtEl>
                                          <p:spTgt spid="51"/>
                                        </p:tgtEl>
                                        <p:attrNameLst>
                                          <p:attrName>ppt_x</p:attrName>
                                        </p:attrNameLst>
                                      </p:cBhvr>
                                      <p:tavLst>
                                        <p:tav tm="0">
                                          <p:val>
                                            <p:strVal val="0-#ppt_w/2"/>
                                          </p:val>
                                        </p:tav>
                                        <p:tav tm="100000">
                                          <p:val>
                                            <p:strVal val="#ppt_x"/>
                                          </p:val>
                                        </p:tav>
                                      </p:tavLst>
                                    </p:anim>
                                    <p:anim calcmode="lin" valueType="num">
                                      <p:cBhvr additive="base">
                                        <p:cTn id="22"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6">
                                            <p:txEl>
                                              <p:pRg st="6" end="6"/>
                                            </p:txEl>
                                          </p:spTgt>
                                        </p:tgtEl>
                                        <p:attrNameLst>
                                          <p:attrName>style.visibility</p:attrName>
                                        </p:attrNameLst>
                                      </p:cBhvr>
                                      <p:to>
                                        <p:strVal val="visible"/>
                                      </p:to>
                                    </p:set>
                                    <p:anim calcmode="lin" valueType="num">
                                      <p:cBhvr additive="base">
                                        <p:cTn id="27" dur="500" fill="hold"/>
                                        <p:tgtEl>
                                          <p:spTgt spid="26">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6">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2"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both are true, then surely at least one is true.</a:t>
            </a: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1015663"/>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Rectangle 24">
            <a:extLst>
              <a:ext uri="{FF2B5EF4-FFF2-40B4-BE49-F238E27FC236}">
                <a16:creationId xmlns:a16="http://schemas.microsoft.com/office/drawing/2014/main" id="{7F6E9648-D59A-4A4B-956C-FAEA7A5E3873}"/>
              </a:ext>
            </a:extLst>
          </p:cNvPr>
          <p:cNvSpPr/>
          <p:nvPr/>
        </p:nvSpPr>
        <p:spPr>
          <a:xfrm>
            <a:off x="3287657" y="2316203"/>
            <a:ext cx="487634"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667000" y="239240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9" name="Rectangle 28">
            <a:extLst>
              <a:ext uri="{FF2B5EF4-FFF2-40B4-BE49-F238E27FC236}">
                <a16:creationId xmlns:a16="http://schemas.microsoft.com/office/drawing/2014/main" id="{8954E8E6-C0B5-43BE-84AC-4E54017A217F}"/>
              </a:ext>
            </a:extLst>
          </p:cNvPr>
          <p:cNvSpPr/>
          <p:nvPr/>
        </p:nvSpPr>
        <p:spPr>
          <a:xfrm>
            <a:off x="4364057" y="2342297"/>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5F607517-D622-435E-A0A1-2A5061EB0C24}"/>
              </a:ext>
            </a:extLst>
          </p:cNvPr>
          <p:cNvSpPr/>
          <p:nvPr/>
        </p:nvSpPr>
        <p:spPr>
          <a:xfrm>
            <a:off x="4749585" y="2545497"/>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6B3A2332-EA01-4ED4-9647-52AA35110D78}"/>
              </a:ext>
            </a:extLst>
          </p:cNvPr>
          <p:cNvSpPr/>
          <p:nvPr/>
        </p:nvSpPr>
        <p:spPr>
          <a:xfrm>
            <a:off x="4571785" y="2342298"/>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Oval 35">
            <a:extLst>
              <a:ext uri="{FF2B5EF4-FFF2-40B4-BE49-F238E27FC236}">
                <a16:creationId xmlns:a16="http://schemas.microsoft.com/office/drawing/2014/main" id="{AAC10A0C-6892-4EDB-8288-E1EAFA9E236A}"/>
              </a:ext>
            </a:extLst>
          </p:cNvPr>
          <p:cNvSpPr/>
          <p:nvPr/>
        </p:nvSpPr>
        <p:spPr>
          <a:xfrm>
            <a:off x="5333785" y="2545497"/>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7A7E7AFA-A9C6-4854-97BE-8901D1AC60B6}"/>
              </a:ext>
            </a:extLst>
          </p:cNvPr>
          <p:cNvSpPr/>
          <p:nvPr/>
        </p:nvSpPr>
        <p:spPr>
          <a:xfrm>
            <a:off x="6095785" y="2337833"/>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3668657" y="2358767"/>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Oval 38">
            <a:extLst>
              <a:ext uri="{FF2B5EF4-FFF2-40B4-BE49-F238E27FC236}">
                <a16:creationId xmlns:a16="http://schemas.microsoft.com/office/drawing/2014/main" id="{D31EF6B4-7D67-41C9-8F48-3DA82F5DA5BB}"/>
              </a:ext>
            </a:extLst>
          </p:cNvPr>
          <p:cNvSpPr/>
          <p:nvPr/>
        </p:nvSpPr>
        <p:spPr>
          <a:xfrm>
            <a:off x="4751013" y="2541032"/>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2786804" y="2273817"/>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41"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3821057" y="2209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5336748" y="2625468"/>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3" name="Picture 22" descr="&lt;strong&gt;Clipart&lt;/strong&gt; - Beautiful Black &lt;strong&gt;Woman&lt;/strong&gt;">
            <a:extLst>
              <a:ext uri="{FF2B5EF4-FFF2-40B4-BE49-F238E27FC236}">
                <a16:creationId xmlns:a16="http://schemas.microsoft.com/office/drawing/2014/main" id="{AF02482B-0E2B-40EE-AB17-5B5B374792E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4" name="Rectangle 23">
            <a:extLst>
              <a:ext uri="{FF2B5EF4-FFF2-40B4-BE49-F238E27FC236}">
                <a16:creationId xmlns:a16="http://schemas.microsoft.com/office/drawing/2014/main" id="{728D8F6D-7433-468E-BAE1-CE228CBB3F09}"/>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6" name="Picture 4" descr="Could Parallel Universes Be Physically Real?">
            <a:extLst>
              <a:ext uri="{FF2B5EF4-FFF2-40B4-BE49-F238E27FC236}">
                <a16:creationId xmlns:a16="http://schemas.microsoft.com/office/drawing/2014/main" id="{87E48EAF-10C3-43A2-92D2-95135DF84524}"/>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5374481" y="2988467"/>
            <a:ext cx="76200" cy="76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6886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xEl>
                                              <p:pRg st="0" end="0"/>
                                            </p:txEl>
                                          </p:spTgt>
                                        </p:tgtEl>
                                        <p:attrNameLst>
                                          <p:attrName>style.visibility</p:attrName>
                                        </p:attrNameLst>
                                      </p:cBhvr>
                                      <p:to>
                                        <p:strVal val="visible"/>
                                      </p:to>
                                    </p:set>
                                    <p:anim calcmode="lin" valueType="num">
                                      <p:cBhvr additive="base">
                                        <p:cTn id="13"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fill="hold"/>
                                        <p:tgtEl>
                                          <p:spTgt spid="34"/>
                                        </p:tgtEl>
                                        <p:attrNameLst>
                                          <p:attrName>ppt_x</p:attrName>
                                        </p:attrNameLst>
                                      </p:cBhvr>
                                      <p:tavLst>
                                        <p:tav tm="0">
                                          <p:val>
                                            <p:strVal val="0-#ppt_w/2"/>
                                          </p:val>
                                        </p:tav>
                                        <p:tav tm="100000">
                                          <p:val>
                                            <p:strVal val="#ppt_x"/>
                                          </p:val>
                                        </p:tav>
                                      </p:tavLst>
                                    </p:anim>
                                    <p:anim calcmode="lin" valueType="num">
                                      <p:cBhvr additive="base">
                                        <p:cTn id="18" dur="500" fill="hold"/>
                                        <p:tgtEl>
                                          <p:spTgt spid="3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0-#ppt_w/2"/>
                                          </p:val>
                                        </p:tav>
                                        <p:tav tm="100000">
                                          <p:val>
                                            <p:strVal val="#ppt_x"/>
                                          </p:val>
                                        </p:tav>
                                      </p:tavLst>
                                    </p:anim>
                                    <p:anim calcmode="lin" valueType="num">
                                      <p:cBhvr additive="base">
                                        <p:cTn id="2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8">
                                            <p:txEl>
                                              <p:pRg st="0" end="0"/>
                                            </p:txEl>
                                          </p:spTgt>
                                        </p:tgtEl>
                                        <p:attrNameLst>
                                          <p:attrName>style.visibility</p:attrName>
                                        </p:attrNameLst>
                                      </p:cBhvr>
                                      <p:to>
                                        <p:strVal val="visible"/>
                                      </p:to>
                                    </p:set>
                                    <p:anim calcmode="lin" valueType="num">
                                      <p:cBhvr additive="base">
                                        <p:cTn id="33"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0">
                                            <p:txEl>
                                              <p:pRg st="0" end="0"/>
                                            </p:txEl>
                                          </p:spTgt>
                                        </p:tgtEl>
                                        <p:attrNameLst>
                                          <p:attrName>style.visibility</p:attrName>
                                        </p:attrNameLst>
                                      </p:cBhvr>
                                      <p:to>
                                        <p:strVal val="visible"/>
                                      </p:to>
                                    </p:set>
                                    <p:anim calcmode="lin" valueType="num">
                                      <p:cBhvr additive="base">
                                        <p:cTn id="37"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0">
                                            <p:txEl>
                                              <p:pRg st="0" end="0"/>
                                            </p:txEl>
                                          </p:spTgt>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500" fill="hold"/>
                                        <p:tgtEl>
                                          <p:spTgt spid="29"/>
                                        </p:tgtEl>
                                        <p:attrNameLst>
                                          <p:attrName>ppt_x</p:attrName>
                                        </p:attrNameLst>
                                      </p:cBhvr>
                                      <p:tavLst>
                                        <p:tav tm="0">
                                          <p:val>
                                            <p:strVal val="#ppt_x"/>
                                          </p:val>
                                        </p:tav>
                                        <p:tav tm="100000">
                                          <p:val>
                                            <p:strVal val="#ppt_x"/>
                                          </p:val>
                                        </p:tav>
                                      </p:tavLst>
                                    </p:anim>
                                    <p:anim calcmode="lin" valueType="num">
                                      <p:cBhvr additive="base">
                                        <p:cTn id="42" dur="500" fill="hold"/>
                                        <p:tgtEl>
                                          <p:spTgt spid="2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500" fill="hold"/>
                                        <p:tgtEl>
                                          <p:spTgt spid="31"/>
                                        </p:tgtEl>
                                        <p:attrNameLst>
                                          <p:attrName>ppt_x</p:attrName>
                                        </p:attrNameLst>
                                      </p:cBhvr>
                                      <p:tavLst>
                                        <p:tav tm="0">
                                          <p:val>
                                            <p:strVal val="#ppt_x"/>
                                          </p:val>
                                        </p:tav>
                                        <p:tav tm="100000">
                                          <p:val>
                                            <p:strVal val="#ppt_x"/>
                                          </p:val>
                                        </p:tav>
                                      </p:tavLst>
                                    </p:anim>
                                    <p:anim calcmode="lin" valueType="num">
                                      <p:cBhvr additive="base">
                                        <p:cTn id="46" dur="50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3"/>
                                        </p:tgtEl>
                                        <p:attrNameLst>
                                          <p:attrName>style.visibility</p:attrName>
                                        </p:attrNameLst>
                                      </p:cBhvr>
                                      <p:to>
                                        <p:strVal val="visible"/>
                                      </p:to>
                                    </p:set>
                                    <p:anim calcmode="lin" valueType="num">
                                      <p:cBhvr additive="base">
                                        <p:cTn id="49" dur="500" fill="hold"/>
                                        <p:tgtEl>
                                          <p:spTgt spid="33"/>
                                        </p:tgtEl>
                                        <p:attrNameLst>
                                          <p:attrName>ppt_x</p:attrName>
                                        </p:attrNameLst>
                                      </p:cBhvr>
                                      <p:tavLst>
                                        <p:tav tm="0">
                                          <p:val>
                                            <p:strVal val="#ppt_x"/>
                                          </p:val>
                                        </p:tav>
                                        <p:tav tm="100000">
                                          <p:val>
                                            <p:strVal val="#ppt_x"/>
                                          </p:val>
                                        </p:tav>
                                      </p:tavLst>
                                    </p:anim>
                                    <p:anim calcmode="lin" valueType="num">
                                      <p:cBhvr additive="base">
                                        <p:cTn id="50" dur="500" fill="hold"/>
                                        <p:tgtEl>
                                          <p:spTgt spid="3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36"/>
                                        </p:tgtEl>
                                        <p:attrNameLst>
                                          <p:attrName>style.visibility</p:attrName>
                                        </p:attrNameLst>
                                      </p:cBhvr>
                                      <p:to>
                                        <p:strVal val="visible"/>
                                      </p:to>
                                    </p:set>
                                    <p:anim calcmode="lin" valueType="num">
                                      <p:cBhvr additive="base">
                                        <p:cTn id="53" dur="500" fill="hold"/>
                                        <p:tgtEl>
                                          <p:spTgt spid="36"/>
                                        </p:tgtEl>
                                        <p:attrNameLst>
                                          <p:attrName>ppt_x</p:attrName>
                                        </p:attrNameLst>
                                      </p:cBhvr>
                                      <p:tavLst>
                                        <p:tav tm="0">
                                          <p:val>
                                            <p:strVal val="#ppt_x"/>
                                          </p:val>
                                        </p:tav>
                                        <p:tav tm="100000">
                                          <p:val>
                                            <p:strVal val="#ppt_x"/>
                                          </p:val>
                                        </p:tav>
                                      </p:tavLst>
                                    </p:anim>
                                    <p:anim calcmode="lin" valueType="num">
                                      <p:cBhvr additive="base">
                                        <p:cTn id="54" dur="500" fill="hold"/>
                                        <p:tgtEl>
                                          <p:spTgt spid="36"/>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500" fill="hold"/>
                                        <p:tgtEl>
                                          <p:spTgt spid="39"/>
                                        </p:tgtEl>
                                        <p:attrNameLst>
                                          <p:attrName>ppt_x</p:attrName>
                                        </p:attrNameLst>
                                      </p:cBhvr>
                                      <p:tavLst>
                                        <p:tav tm="0">
                                          <p:val>
                                            <p:strVal val="#ppt_x"/>
                                          </p:val>
                                        </p:tav>
                                        <p:tav tm="100000">
                                          <p:val>
                                            <p:strVal val="#ppt_x"/>
                                          </p:val>
                                        </p:tav>
                                      </p:tavLst>
                                    </p:anim>
                                    <p:anim calcmode="lin" valueType="num">
                                      <p:cBhvr additive="base">
                                        <p:cTn id="58" dur="50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37"/>
                                        </p:tgtEl>
                                        <p:attrNameLst>
                                          <p:attrName>style.visibility</p:attrName>
                                        </p:attrNameLst>
                                      </p:cBhvr>
                                      <p:to>
                                        <p:strVal val="visible"/>
                                      </p:to>
                                    </p:set>
                                    <p:anim calcmode="lin" valueType="num">
                                      <p:cBhvr additive="base">
                                        <p:cTn id="61" dur="500" fill="hold"/>
                                        <p:tgtEl>
                                          <p:spTgt spid="37"/>
                                        </p:tgtEl>
                                        <p:attrNameLst>
                                          <p:attrName>ppt_x</p:attrName>
                                        </p:attrNameLst>
                                      </p:cBhvr>
                                      <p:tavLst>
                                        <p:tav tm="0">
                                          <p:val>
                                            <p:strVal val="#ppt_x"/>
                                          </p:val>
                                        </p:tav>
                                        <p:tav tm="100000">
                                          <p:val>
                                            <p:strVal val="#ppt_x"/>
                                          </p:val>
                                        </p:tav>
                                      </p:tavLst>
                                    </p:anim>
                                    <p:anim calcmode="lin" valueType="num">
                                      <p:cBhvr additive="base">
                                        <p:cTn id="6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childTnLst>
                                </p:cTn>
                              </p:par>
                              <p:par>
                                <p:cTn id="67" presetID="1" presetClass="emph" presetSubtype="2" fill="hold" nodeType="withEffect">
                                  <p:stCondLst>
                                    <p:cond delay="0"/>
                                  </p:stCondLst>
                                  <p:childTnLst>
                                    <p:animClr clrSpc="rgb" dir="cw">
                                      <p:cBhvr>
                                        <p:cTn id="68" dur="1200" fill="hold"/>
                                        <p:tgtEl>
                                          <p:spTgt spid="22"/>
                                        </p:tgtEl>
                                        <p:attrNameLst>
                                          <p:attrName>fillcolor</p:attrName>
                                        </p:attrNameLst>
                                      </p:cBhvr>
                                      <p:to>
                                        <a:srgbClr val="00B050"/>
                                      </p:to>
                                    </p:animClr>
                                    <p:set>
                                      <p:cBhvr>
                                        <p:cTn id="69" dur="1200" fill="hold"/>
                                        <p:tgtEl>
                                          <p:spTgt spid="22"/>
                                        </p:tgtEl>
                                        <p:attrNameLst>
                                          <p:attrName>fill.type</p:attrName>
                                        </p:attrNameLst>
                                      </p:cBhvr>
                                      <p:to>
                                        <p:strVal val="solid"/>
                                      </p:to>
                                    </p:set>
                                    <p:set>
                                      <p:cBhvr>
                                        <p:cTn id="70" dur="1200" fill="hold"/>
                                        <p:tgtEl>
                                          <p:spTgt spid="22"/>
                                        </p:tgtEl>
                                        <p:attrNameLst>
                                          <p:attrName>fill.on</p:attrName>
                                        </p:attrNameLst>
                                      </p:cBhvr>
                                      <p:to>
                                        <p:strVal val="true"/>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38">
                                            <p:txEl>
                                              <p:pRg st="0" end="0"/>
                                            </p:txEl>
                                          </p:spTgt>
                                        </p:tgtEl>
                                        <p:attrNameLst>
                                          <p:attrName>style.visibility</p:attrName>
                                        </p:attrNameLst>
                                      </p:cBhvr>
                                      <p:to>
                                        <p:strVal val="visible"/>
                                      </p:to>
                                    </p:set>
                                    <p:anim calcmode="lin" valueType="num">
                                      <p:cBhvr additive="base">
                                        <p:cTn id="75"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38">
                                            <p:txEl>
                                              <p:pRg st="0" end="0"/>
                                            </p:txEl>
                                          </p:spTgt>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41">
                                            <p:txEl>
                                              <p:pRg st="0" end="0"/>
                                            </p:txEl>
                                          </p:spTgt>
                                        </p:tgtEl>
                                        <p:attrNameLst>
                                          <p:attrName>style.visibility</p:attrName>
                                        </p:attrNameLst>
                                      </p:cBhvr>
                                      <p:to>
                                        <p:strVal val="visible"/>
                                      </p:to>
                                    </p:set>
                                    <p:anim calcmode="lin" valueType="num">
                                      <p:cBhvr additive="base">
                                        <p:cTn id="79"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 presetClass="emph" presetSubtype="2" fill="hold" nodeType="clickEffect">
                                  <p:stCondLst>
                                    <p:cond delay="0"/>
                                  </p:stCondLst>
                                  <p:childTnLst>
                                    <p:animClr clrSpc="rgb" dir="cw">
                                      <p:cBhvr>
                                        <p:cTn id="84" dur="1100" fill="hold"/>
                                        <p:tgtEl>
                                          <p:spTgt spid="31"/>
                                        </p:tgtEl>
                                        <p:attrNameLst>
                                          <p:attrName>fillcolor</p:attrName>
                                        </p:attrNameLst>
                                      </p:cBhvr>
                                      <p:to>
                                        <a:srgbClr val="66FF66"/>
                                      </p:to>
                                    </p:animClr>
                                    <p:set>
                                      <p:cBhvr>
                                        <p:cTn id="85" dur="1100" fill="hold"/>
                                        <p:tgtEl>
                                          <p:spTgt spid="31"/>
                                        </p:tgtEl>
                                        <p:attrNameLst>
                                          <p:attrName>fill.type</p:attrName>
                                        </p:attrNameLst>
                                      </p:cBhvr>
                                      <p:to>
                                        <p:strVal val="solid"/>
                                      </p:to>
                                    </p:set>
                                    <p:set>
                                      <p:cBhvr>
                                        <p:cTn id="86" dur="1100" fill="hold"/>
                                        <p:tgtEl>
                                          <p:spTgt spid="31"/>
                                        </p:tgtEl>
                                        <p:attrNameLst>
                                          <p:attrName>fill.on</p:attrName>
                                        </p:attrNameLst>
                                      </p:cBhvr>
                                      <p:to>
                                        <p:strVal val="true"/>
                                      </p:to>
                                    </p:set>
                                  </p:childTnLst>
                                </p:cTn>
                              </p:par>
                              <p:par>
                                <p:cTn id="87" presetID="1" presetClass="emph" presetSubtype="2" fill="hold" nodeType="withEffect">
                                  <p:stCondLst>
                                    <p:cond delay="0"/>
                                  </p:stCondLst>
                                  <p:childTnLst>
                                    <p:animClr clrSpc="rgb" dir="cw">
                                      <p:cBhvr>
                                        <p:cTn id="88" dur="1100" fill="hold"/>
                                        <p:tgtEl>
                                          <p:spTgt spid="36"/>
                                        </p:tgtEl>
                                        <p:attrNameLst>
                                          <p:attrName>fillcolor</p:attrName>
                                        </p:attrNameLst>
                                      </p:cBhvr>
                                      <p:to>
                                        <a:srgbClr val="66FF66"/>
                                      </p:to>
                                    </p:animClr>
                                    <p:set>
                                      <p:cBhvr>
                                        <p:cTn id="89" dur="1100" fill="hold"/>
                                        <p:tgtEl>
                                          <p:spTgt spid="36"/>
                                        </p:tgtEl>
                                        <p:attrNameLst>
                                          <p:attrName>fill.type</p:attrName>
                                        </p:attrNameLst>
                                      </p:cBhvr>
                                      <p:to>
                                        <p:strVal val="solid"/>
                                      </p:to>
                                    </p:set>
                                    <p:set>
                                      <p:cBhvr>
                                        <p:cTn id="90" dur="1100" fill="hold"/>
                                        <p:tgtEl>
                                          <p:spTgt spid="36"/>
                                        </p:tgtEl>
                                        <p:attrNameLst>
                                          <p:attrName>fill.on</p:attrName>
                                        </p:attrNameLst>
                                      </p:cBhvr>
                                      <p:to>
                                        <p:strVal val="true"/>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26"/>
                                        </p:tgtEl>
                                        <p:attrNameLst>
                                          <p:attrName>style.visibility</p:attrName>
                                        </p:attrNameLst>
                                      </p:cBhvr>
                                      <p:to>
                                        <p:strVal val="visible"/>
                                      </p:to>
                                    </p:set>
                                    <p:anim calcmode="lin" valueType="num">
                                      <p:cBhvr additive="base">
                                        <p:cTn id="95" dur="500" fill="hold"/>
                                        <p:tgtEl>
                                          <p:spTgt spid="26"/>
                                        </p:tgtEl>
                                        <p:attrNameLst>
                                          <p:attrName>ppt_x</p:attrName>
                                        </p:attrNameLst>
                                      </p:cBhvr>
                                      <p:tavLst>
                                        <p:tav tm="0">
                                          <p:val>
                                            <p:strVal val="#ppt_x"/>
                                          </p:val>
                                        </p:tav>
                                        <p:tav tm="100000">
                                          <p:val>
                                            <p:strVal val="#ppt_x"/>
                                          </p:val>
                                        </p:tav>
                                      </p:tavLst>
                                    </p:anim>
                                    <p:anim calcmode="lin" valueType="num">
                                      <p:cBhvr additive="base">
                                        <p:cTn id="9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25"/>
                                        </p:tgtEl>
                                        <p:attrNameLst>
                                          <p:attrName>style.visibility</p:attrName>
                                        </p:attrNameLst>
                                      </p:cBhvr>
                                      <p:to>
                                        <p:strVal val="visible"/>
                                      </p:to>
                                    </p:set>
                                    <p:anim calcmode="lin" valueType="num">
                                      <p:cBhvr additive="base">
                                        <p:cTn id="101" dur="500" fill="hold"/>
                                        <p:tgtEl>
                                          <p:spTgt spid="25"/>
                                        </p:tgtEl>
                                        <p:attrNameLst>
                                          <p:attrName>ppt_x</p:attrName>
                                        </p:attrNameLst>
                                      </p:cBhvr>
                                      <p:tavLst>
                                        <p:tav tm="0">
                                          <p:val>
                                            <p:strVal val="#ppt_x"/>
                                          </p:val>
                                        </p:tav>
                                        <p:tav tm="100000">
                                          <p:val>
                                            <p:strVal val="#ppt_x"/>
                                          </p:val>
                                        </p:tav>
                                      </p:tavLst>
                                    </p:anim>
                                    <p:anim calcmode="lin" valueType="num">
                                      <p:cBhvr additive="base">
                                        <p:cTn id="102"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grpId="0" nodeType="clickEffect">
                                  <p:stCondLst>
                                    <p:cond delay="0"/>
                                  </p:stCondLst>
                                  <p:childTnLst>
                                    <p:set>
                                      <p:cBhvr>
                                        <p:cTn id="106" dur="1" fill="hold">
                                          <p:stCondLst>
                                            <p:cond delay="0"/>
                                          </p:stCondLst>
                                        </p:cTn>
                                        <p:tgtEl>
                                          <p:spTgt spid="24"/>
                                        </p:tgtEl>
                                        <p:attrNameLst>
                                          <p:attrName>style.visibility</p:attrName>
                                        </p:attrNameLst>
                                      </p:cBhvr>
                                      <p:to>
                                        <p:strVal val="visible"/>
                                      </p:to>
                                    </p:set>
                                    <p:anim calcmode="lin" valueType="num">
                                      <p:cBhvr additive="base">
                                        <p:cTn id="107" dur="500" fill="hold"/>
                                        <p:tgtEl>
                                          <p:spTgt spid="24"/>
                                        </p:tgtEl>
                                        <p:attrNameLst>
                                          <p:attrName>ppt_x</p:attrName>
                                        </p:attrNameLst>
                                      </p:cBhvr>
                                      <p:tavLst>
                                        <p:tav tm="0">
                                          <p:val>
                                            <p:strVal val="#ppt_x"/>
                                          </p:val>
                                        </p:tav>
                                        <p:tav tm="100000">
                                          <p:val>
                                            <p:strVal val="#ppt_x"/>
                                          </p:val>
                                        </p:tav>
                                      </p:tavLst>
                                    </p:anim>
                                    <p:anim calcmode="lin" valueType="num">
                                      <p:cBhvr additive="base">
                                        <p:cTn id="108"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4" grpId="0"/>
      <p:bldP spid="15" grpId="0"/>
      <p:bldP spid="25" grpId="0"/>
      <p:bldP spid="28" grpId="0" build="allAtOnce"/>
      <p:bldP spid="29" grpId="0" animBg="1"/>
      <p:bldP spid="31" grpId="0" animBg="1"/>
      <p:bldP spid="33" grpId="0"/>
      <p:bldP spid="36" grpId="0" animBg="1"/>
      <p:bldP spid="37" grpId="0"/>
      <p:bldP spid="38" grpId="0" build="allAtOnce"/>
      <p:bldP spid="39" grpId="0" animBg="1"/>
      <p:bldP spid="40" grpId="0" build="allAtOnce"/>
      <p:bldP spid="41" grpId="0" build="allAtOnce"/>
      <p:bldP spid="22" grpId="0" animBg="1"/>
      <p:bldP spid="24"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True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but we have no such rule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Rectangle 20">
            <a:extLst>
              <a:ext uri="{FF2B5EF4-FFF2-40B4-BE49-F238E27FC236}">
                <a16:creationId xmlns:a16="http://schemas.microsoft.com/office/drawing/2014/main" id="{F51103F6-0336-4B2E-AD4C-C0D1365FBCD6}"/>
              </a:ext>
            </a:extLst>
          </p:cNvPr>
          <p:cNvSpPr/>
          <p:nvPr/>
        </p:nvSpPr>
        <p:spPr>
          <a:xfrm>
            <a:off x="1676400" y="4343400"/>
            <a:ext cx="5715000"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endParaRPr kumimoji="0" lang="en-CA"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22" name="Picture 21" descr="&lt;strong&gt;Clipart&lt;/strong&gt; - Beautiful Black &lt;strong&gt;Woman&lt;/strong&gt;">
            <a:extLst>
              <a:ext uri="{FF2B5EF4-FFF2-40B4-BE49-F238E27FC236}">
                <a16:creationId xmlns:a16="http://schemas.microsoft.com/office/drawing/2014/main" id="{C4DD0C32-A8C7-465C-96DC-5F0F075AA63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 name="Rectangle 2">
            <a:extLst>
              <a:ext uri="{FF2B5EF4-FFF2-40B4-BE49-F238E27FC236}">
                <a16:creationId xmlns:a16="http://schemas.microsoft.com/office/drawing/2014/main" id="{0774B2D8-3CDD-4B98-8DC2-27CF00CD4EFA}"/>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75014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1">
                                            <p:txEl>
                                              <p:pRg st="0" end="0"/>
                                            </p:txEl>
                                          </p:spTgt>
                                        </p:tgtEl>
                                        <p:attrNameLst>
                                          <p:attrName>style.visibility</p:attrName>
                                        </p:attrNameLst>
                                      </p:cBhvr>
                                      <p:to>
                                        <p:strVal val="visible"/>
                                      </p:to>
                                    </p:set>
                                    <p:anim calcmode="lin" valueType="num">
                                      <p:cBhvr additive="base">
                                        <p:cTn id="7" dur="5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1">
                                            <p:txEl>
                                              <p:pRg st="1" end="1"/>
                                            </p:txEl>
                                          </p:spTgt>
                                        </p:tgtEl>
                                        <p:attrNameLst>
                                          <p:attrName>style.visibility</p:attrName>
                                        </p:attrNameLst>
                                      </p:cBhvr>
                                      <p:to>
                                        <p:strVal val="visible"/>
                                      </p:to>
                                    </p:set>
                                    <p:anim calcmode="lin" valueType="num">
                                      <p:cBhvr additive="base">
                                        <p:cTn id="13" dur="500" fill="hold"/>
                                        <p:tgtEl>
                                          <p:spTgt spid="2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1">
                                            <p:txEl>
                                              <p:pRg st="2" end="2"/>
                                            </p:txEl>
                                          </p:spTgt>
                                        </p:tgtEl>
                                        <p:attrNameLst>
                                          <p:attrName>style.visibility</p:attrName>
                                        </p:attrNameLst>
                                      </p:cBhvr>
                                      <p:to>
                                        <p:strVal val="visible"/>
                                      </p:to>
                                    </p:set>
                                    <p:anim calcmode="lin" valueType="num">
                                      <p:cBhvr additive="base">
                                        <p:cTn id="19" dur="500" fill="hold"/>
                                        <p:tgtEl>
                                          <p:spTgt spid="2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1">
                                            <p:txEl>
                                              <p:pRg st="3" end="3"/>
                                            </p:txEl>
                                          </p:spTgt>
                                        </p:tgtEl>
                                        <p:attrNameLst>
                                          <p:attrName>style.visibility</p:attrName>
                                        </p:attrNameLst>
                                      </p:cBhvr>
                                      <p:to>
                                        <p:strVal val="visible"/>
                                      </p:to>
                                    </p:set>
                                    <p:anim calcmode="lin" valueType="num">
                                      <p:cBhvr additive="base">
                                        <p:cTn id="25" dur="500" fill="hold"/>
                                        <p:tgtEl>
                                          <p:spTgt spid="2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1">
                                            <p:txEl>
                                              <p:pRg st="4" end="4"/>
                                            </p:txEl>
                                          </p:spTgt>
                                        </p:tgtEl>
                                        <p:attrNameLst>
                                          <p:attrName>style.visibility</p:attrName>
                                        </p:attrNameLst>
                                      </p:cBhvr>
                                      <p:to>
                                        <p:strVal val="visible"/>
                                      </p:to>
                                    </p:set>
                                    <p:anim calcmode="lin" valueType="num">
                                      <p:cBhvr additive="base">
                                        <p:cTn id="31" dur="500" fill="hold"/>
                                        <p:tgtEl>
                                          <p:spTgt spid="2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1">
                                            <p:txEl>
                                              <p:pRg st="5" end="5"/>
                                            </p:txEl>
                                          </p:spTgt>
                                        </p:tgtEl>
                                        <p:attrNameLst>
                                          <p:attrName>style.visibility</p:attrName>
                                        </p:attrNameLst>
                                      </p:cBhvr>
                                      <p:to>
                                        <p:strVal val="visible"/>
                                      </p:to>
                                    </p:set>
                                    <p:anim calcmode="lin" valueType="num">
                                      <p:cBhvr additive="base">
                                        <p:cTn id="37" dur="500" fill="hold"/>
                                        <p:tgtEl>
                                          <p:spTgt spid="2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1">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4">
                                            <p:txEl>
                                              <p:pRg st="1" end="1"/>
                                            </p:txEl>
                                          </p:spTgt>
                                        </p:tgtEl>
                                        <p:attrNameLst>
                                          <p:attrName>style.visibility</p:attrName>
                                        </p:attrNameLst>
                                      </p:cBhvr>
                                      <p:to>
                                        <p:strVal val="visible"/>
                                      </p:to>
                                    </p:set>
                                    <p:anim calcmode="lin" valueType="num">
                                      <p:cBhvr additive="base">
                                        <p:cTn id="43"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4">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6">
                                            <p:txEl>
                                              <p:pRg st="0" end="0"/>
                                            </p:txEl>
                                          </p:spTgt>
                                        </p:tgtEl>
                                        <p:attrNameLst>
                                          <p:attrName>style.visibility</p:attrName>
                                        </p:attrNameLst>
                                      </p:cBhvr>
                                      <p:to>
                                        <p:strVal val="visible"/>
                                      </p:to>
                                    </p:set>
                                    <p:anim calcmode="lin" valueType="num">
                                      <p:cBhvr additive="base">
                                        <p:cTn id="47"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6">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500" fill="hold"/>
                                        <p:tgtEl>
                                          <p:spTgt spid="20"/>
                                        </p:tgtEl>
                                        <p:attrNameLst>
                                          <p:attrName>ppt_x</p:attrName>
                                        </p:attrNameLst>
                                      </p:cBhvr>
                                      <p:tavLst>
                                        <p:tav tm="0">
                                          <p:val>
                                            <p:strVal val="0-#ppt_w/2"/>
                                          </p:val>
                                        </p:tav>
                                        <p:tav tm="100000">
                                          <p:val>
                                            <p:strVal val="#ppt_x"/>
                                          </p:val>
                                        </p:tav>
                                      </p:tavLst>
                                    </p:anim>
                                    <p:anim calcmode="lin" valueType="num">
                                      <p:cBhvr additive="base">
                                        <p:cTn id="52"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4">
                                            <p:txEl>
                                              <p:pRg st="3" end="3"/>
                                            </p:txEl>
                                          </p:spTgt>
                                        </p:tgtEl>
                                        <p:attrNameLst>
                                          <p:attrName>style.visibility</p:attrName>
                                        </p:attrNameLst>
                                      </p:cBhvr>
                                      <p:to>
                                        <p:strVal val="visible"/>
                                      </p:to>
                                    </p:set>
                                    <p:anim calcmode="lin" valueType="num">
                                      <p:cBhvr additive="base">
                                        <p:cTn id="5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14">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0-#ppt_w/2"/>
                                          </p:val>
                                        </p:tav>
                                        <p:tav tm="100000">
                                          <p:val>
                                            <p:strVal val="#ppt_x"/>
                                          </p:val>
                                        </p:tav>
                                      </p:tavLst>
                                    </p:anim>
                                    <p:anim calcmode="lin" valueType="num">
                                      <p:cBhvr additive="base">
                                        <p:cTn id="6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14">
                                            <p:txEl>
                                              <p:pRg st="4" end="4"/>
                                            </p:txEl>
                                          </p:spTgt>
                                        </p:tgtEl>
                                        <p:attrNameLst>
                                          <p:attrName>style.visibility</p:attrName>
                                        </p:attrNameLst>
                                      </p:cBhvr>
                                      <p:to>
                                        <p:strVal val="visible"/>
                                      </p:to>
                                    </p:set>
                                    <p:anim calcmode="lin" valueType="num">
                                      <p:cBhvr additive="base">
                                        <p:cTn id="67"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14">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16">
                                            <p:txEl>
                                              <p:pRg st="3" end="3"/>
                                            </p:txEl>
                                          </p:spTgt>
                                        </p:tgtEl>
                                        <p:attrNameLst>
                                          <p:attrName>style.visibility</p:attrName>
                                        </p:attrNameLst>
                                      </p:cBhvr>
                                      <p:to>
                                        <p:strVal val="visible"/>
                                      </p:to>
                                    </p:set>
                                    <p:anim calcmode="lin" valueType="num">
                                      <p:cBhvr additive="base">
                                        <p:cTn id="71" dur="500" fill="hold"/>
                                        <p:tgtEl>
                                          <p:spTgt spid="16">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6">
                                            <p:txEl>
                                              <p:pRg st="3" end="3"/>
                                            </p:txEl>
                                          </p:spTgt>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17"/>
                                        </p:tgtEl>
                                        <p:attrNameLst>
                                          <p:attrName>style.visibility</p:attrName>
                                        </p:attrNameLst>
                                      </p:cBhvr>
                                      <p:to>
                                        <p:strVal val="visible"/>
                                      </p:to>
                                    </p:set>
                                    <p:anim calcmode="lin" valueType="num">
                                      <p:cBhvr additive="base">
                                        <p:cTn id="75" dur="500" fill="hold"/>
                                        <p:tgtEl>
                                          <p:spTgt spid="17"/>
                                        </p:tgtEl>
                                        <p:attrNameLst>
                                          <p:attrName>ppt_x</p:attrName>
                                        </p:attrNameLst>
                                      </p:cBhvr>
                                      <p:tavLst>
                                        <p:tav tm="0">
                                          <p:val>
                                            <p:strVal val="0-#ppt_w/2"/>
                                          </p:val>
                                        </p:tav>
                                        <p:tav tm="100000">
                                          <p:val>
                                            <p:strVal val="#ppt_x"/>
                                          </p:val>
                                        </p:tav>
                                      </p:tavLst>
                                    </p:anim>
                                    <p:anim calcmode="lin" valueType="num">
                                      <p:cBhvr additive="base">
                                        <p:cTn id="76" dur="500" fill="hold"/>
                                        <p:tgtEl>
                                          <p:spTgt spid="17"/>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18"/>
                                        </p:tgtEl>
                                        <p:attrNameLst>
                                          <p:attrName>style.visibility</p:attrName>
                                        </p:attrNameLst>
                                      </p:cBhvr>
                                      <p:to>
                                        <p:strVal val="visible"/>
                                      </p:to>
                                    </p:set>
                                    <p:anim calcmode="lin" valueType="num">
                                      <p:cBhvr additive="base">
                                        <p:cTn id="79" dur="500" fill="hold"/>
                                        <p:tgtEl>
                                          <p:spTgt spid="18"/>
                                        </p:tgtEl>
                                        <p:attrNameLst>
                                          <p:attrName>ppt_x</p:attrName>
                                        </p:attrNameLst>
                                      </p:cBhvr>
                                      <p:tavLst>
                                        <p:tav tm="0">
                                          <p:val>
                                            <p:strVal val="0-#ppt_w/2"/>
                                          </p:val>
                                        </p:tav>
                                        <p:tav tm="100000">
                                          <p:val>
                                            <p:strVal val="#ppt_x"/>
                                          </p:val>
                                        </p:tav>
                                      </p:tavLst>
                                    </p:anim>
                                    <p:anim calcmode="lin" valueType="num">
                                      <p:cBhvr additive="base">
                                        <p:cTn id="8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16">
                                            <p:txEl>
                                              <p:pRg st="1" end="1"/>
                                            </p:txEl>
                                          </p:spTgt>
                                        </p:tgtEl>
                                        <p:attrNameLst>
                                          <p:attrName>style.visibility</p:attrName>
                                        </p:attrNameLst>
                                      </p:cBhvr>
                                      <p:to>
                                        <p:strVal val="visible"/>
                                      </p:to>
                                    </p:set>
                                    <p:anim calcmode="lin" valueType="num">
                                      <p:cBhvr additive="base">
                                        <p:cTn id="85"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16">
                                            <p:txEl>
                                              <p:pRg st="2" end="2"/>
                                            </p:txEl>
                                          </p:spTgt>
                                        </p:tgtEl>
                                        <p:attrNameLst>
                                          <p:attrName>style.visibility</p:attrName>
                                        </p:attrNameLst>
                                      </p:cBhvr>
                                      <p:to>
                                        <p:strVal val="visible"/>
                                      </p:to>
                                    </p:set>
                                    <p:anim calcmode="lin" valueType="num">
                                      <p:cBhvr additive="base">
                                        <p:cTn id="91"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Separating 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Evaluating/Building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Rectangle 20">
            <a:extLst>
              <a:ext uri="{FF2B5EF4-FFF2-40B4-BE49-F238E27FC236}">
                <a16:creationId xmlns:a16="http://schemas.microsoft.com/office/drawing/2014/main" id="{F51103F6-0336-4B2E-AD4C-C0D1365FBCD6}"/>
              </a:ext>
            </a:extLst>
          </p:cNvPr>
          <p:cNvSpPr/>
          <p:nvPr/>
        </p:nvSpPr>
        <p:spPr>
          <a:xfrm>
            <a:off x="1676400" y="4343400"/>
            <a:ext cx="5715000"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endParaRPr kumimoji="0" lang="en-CA"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22" name="Picture 21" descr="&lt;strong&gt;Clipart&lt;/strong&gt; - Beautiful Black &lt;strong&gt;Woman&lt;/strong&gt;">
            <a:extLst>
              <a:ext uri="{FF2B5EF4-FFF2-40B4-BE49-F238E27FC236}">
                <a16:creationId xmlns:a16="http://schemas.microsoft.com/office/drawing/2014/main" id="{C4DD0C32-A8C7-465C-96DC-5F0F075AA63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 name="Rectangle 2">
            <a:extLst>
              <a:ext uri="{FF2B5EF4-FFF2-40B4-BE49-F238E27FC236}">
                <a16:creationId xmlns:a16="http://schemas.microsoft.com/office/drawing/2014/main" id="{0774B2D8-3CDD-4B98-8DC2-27CF00CD4EFA}"/>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77596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2" end="2"/>
                                            </p:txEl>
                                          </p:spTgt>
                                        </p:tgtEl>
                                        <p:attrNameLst>
                                          <p:attrName>style.visibility</p:attrName>
                                        </p:attrNameLst>
                                      </p:cBhvr>
                                      <p:to>
                                        <p:strVal val="visible"/>
                                      </p:to>
                                    </p:set>
                                    <p:anim calcmode="lin" valueType="num">
                                      <p:cBhvr additive="base">
                                        <p:cTn id="7"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6">
                                            <p:txEl>
                                              <p:pRg st="1" end="1"/>
                                            </p:txEl>
                                          </p:spTgt>
                                        </p:tgtEl>
                                        <p:attrNameLst>
                                          <p:attrName>style.visibility</p:attrName>
                                        </p:attrNameLst>
                                      </p:cBhvr>
                                      <p:to>
                                        <p:strVal val="visible"/>
                                      </p:to>
                                    </p:set>
                                    <p:anim calcmode="lin" valueType="num">
                                      <p:cBhvr additive="base">
                                        <p:cTn id="11"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 calcmode="lin" valueType="num">
                                      <p:cBhvr additive="base">
                                        <p:cTn id="1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 calcmode="lin" valueType="num">
                                      <p:cBhvr additive="base">
                                        <p:cTn id="21"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6">
                                            <p:txEl>
                                              <p:pRg st="2" end="2"/>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0-#ppt_w/2"/>
                                          </p:val>
                                        </p:tav>
                                        <p:tav tm="100000">
                                          <p:val>
                                            <p:strVal val="#ppt_x"/>
                                          </p:val>
                                        </p:tav>
                                      </p:tavLst>
                                    </p:anim>
                                    <p:anim calcmode="lin" valueType="num">
                                      <p:cBhvr additive="base">
                                        <p:cTn id="26"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This is true in every universe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without any assumptions at all.</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Separating 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Evaluating/Building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1" name="Picture 20" descr="&lt;strong&gt;Clipart&lt;/strong&gt; - Beautiful Black &lt;strong&gt;Woman&lt;/strong&gt;">
            <a:extLst>
              <a:ext uri="{FF2B5EF4-FFF2-40B4-BE49-F238E27FC236}">
                <a16:creationId xmlns:a16="http://schemas.microsoft.com/office/drawing/2014/main" id="{8D229652-EE28-486B-AA2A-5B6BBD9F712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2" name="Rectangle 21">
            <a:extLst>
              <a:ext uri="{FF2B5EF4-FFF2-40B4-BE49-F238E27FC236}">
                <a16:creationId xmlns:a16="http://schemas.microsoft.com/office/drawing/2014/main" id="{D78C14A4-59EF-475C-ADD9-454EC0A36446}"/>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95518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1" end="1"/>
                                            </p:txEl>
                                          </p:spTgt>
                                        </p:tgtEl>
                                        <p:attrNameLst>
                                          <p:attrName>style.visibility</p:attrName>
                                        </p:attrNameLst>
                                      </p:cBhvr>
                                      <p:to>
                                        <p:strVal val="visible"/>
                                      </p:to>
                                    </p:set>
                                    <p:anim calcmode="lin" valueType="num">
                                      <p:cBhvr additive="base">
                                        <p:cTn id="1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11691" y="1246704"/>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2" name="Group 1"/>
          <p:cNvGrpSpPr/>
          <p:nvPr/>
        </p:nvGrpSpPr>
        <p:grpSpPr>
          <a:xfrm>
            <a:off x="7607302" y="1503581"/>
            <a:ext cx="320922" cy="494784"/>
            <a:chOff x="7396419" y="1164451"/>
            <a:chExt cx="916036" cy="2397723"/>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DDEE9518-258B-4445-9BE0-A9D76E98050D}"/>
              </a:ext>
            </a:extLst>
          </p:cNvPr>
          <p:cNvSpPr/>
          <p:nvPr/>
        </p:nvSpPr>
        <p:spPr>
          <a:xfrm>
            <a:off x="5257800" y="5448300"/>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B9CFB92-F2D0-4EC4-A6BD-097C88F90B44}"/>
              </a:ext>
            </a:extLst>
          </p:cNvPr>
          <p:cNvSpPr/>
          <p:nvPr/>
        </p:nvSpPr>
        <p:spPr>
          <a:xfrm>
            <a:off x="5730556" y="5746244"/>
            <a:ext cx="4572000" cy="1200329"/>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pic>
        <p:nvPicPr>
          <p:cNvPr id="46" name="Picture 4" descr="Could Parallel Universes Be Physically Real?">
            <a:extLst>
              <a:ext uri="{FF2B5EF4-FFF2-40B4-BE49-F238E27FC236}">
                <a16:creationId xmlns:a16="http://schemas.microsoft.com/office/drawing/2014/main" id="{57391FB3-9D8F-4D32-9AA7-FB9D7751AE29}"/>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83321" y="154975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7" name="Text Box 21">
            <a:extLst>
              <a:ext uri="{FF2B5EF4-FFF2-40B4-BE49-F238E27FC236}">
                <a16:creationId xmlns:a16="http://schemas.microsoft.com/office/drawing/2014/main" id="{B9691701-F043-46AA-9289-1B3070E6E396}"/>
              </a:ext>
            </a:extLst>
          </p:cNvPr>
          <p:cNvSpPr txBox="1">
            <a:spLocks noChangeArrowheads="1"/>
          </p:cNvSpPr>
          <p:nvPr/>
        </p:nvSpPr>
        <p:spPr bwMode="auto">
          <a:xfrm>
            <a:off x="6381599" y="2253228"/>
            <a:ext cx="303560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 </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both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and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7444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 calcmode="lin" valueType="num">
                                      <p:cBhvr additive="base">
                                        <p:cTn id="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3">
                                            <p:txEl>
                                              <p:pRg st="0" end="0"/>
                                            </p:txEl>
                                          </p:spTgt>
                                        </p:tgtEl>
                                        <p:attrNameLst>
                                          <p:attrName>style.visibility</p:attrName>
                                        </p:attrNameLst>
                                      </p:cBhvr>
                                      <p:to>
                                        <p:strVal val="visible"/>
                                      </p:to>
                                    </p:set>
                                    <p:anim calcmode="lin" valueType="num">
                                      <p:cBhvr additive="base">
                                        <p:cTn id="23"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43">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1+#ppt_w/2"/>
                                          </p:val>
                                        </p:tav>
                                        <p:tav tm="100000">
                                          <p:val>
                                            <p:strVal val="#ppt_x"/>
                                          </p:val>
                                        </p:tav>
                                      </p:tavLst>
                                    </p:anim>
                                    <p:anim calcmode="lin" valueType="num">
                                      <p:cBhvr additive="base">
                                        <p:cTn id="2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7">
                                            <p:txEl>
                                              <p:pRg st="0" end="0"/>
                                            </p:txEl>
                                          </p:spTgt>
                                        </p:tgtEl>
                                        <p:attrNameLst>
                                          <p:attrName>style.visibility</p:attrName>
                                        </p:attrNameLst>
                                      </p:cBhvr>
                                      <p:to>
                                        <p:strVal val="visible"/>
                                      </p:to>
                                    </p:set>
                                    <p:anim calcmode="lin" valueType="num">
                                      <p:cBhvr additive="base">
                                        <p:cTn id="33" dur="500" fill="hold"/>
                                        <p:tgtEl>
                                          <p:spTgt spid="27">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27">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 calcmode="lin" valueType="num">
                                      <p:cBhvr additive="base">
                                        <p:cTn id="41" dur="500" fill="hold"/>
                                        <p:tgtEl>
                                          <p:spTgt spid="23"/>
                                        </p:tgtEl>
                                        <p:attrNameLst>
                                          <p:attrName>ppt_x</p:attrName>
                                        </p:attrNameLst>
                                      </p:cBhvr>
                                      <p:tavLst>
                                        <p:tav tm="0">
                                          <p:val>
                                            <p:strVal val="1+#ppt_w/2"/>
                                          </p:val>
                                        </p:tav>
                                        <p:tav tm="100000">
                                          <p:val>
                                            <p:strVal val="#ppt_x"/>
                                          </p:val>
                                        </p:tav>
                                      </p:tavLst>
                                    </p:anim>
                                    <p:anim calcmode="lin" valueType="num">
                                      <p:cBhvr additive="base">
                                        <p:cTn id="42" dur="500" fill="hold"/>
                                        <p:tgtEl>
                                          <p:spTgt spid="23"/>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anim calcmode="lin" valueType="num">
                                      <p:cBhvr additive="base">
                                        <p:cTn id="45" dur="500" fill="hold"/>
                                        <p:tgtEl>
                                          <p:spTgt spid="24"/>
                                        </p:tgtEl>
                                        <p:attrNameLst>
                                          <p:attrName>ppt_x</p:attrName>
                                        </p:attrNameLst>
                                      </p:cBhvr>
                                      <p:tavLst>
                                        <p:tav tm="0">
                                          <p:val>
                                            <p:strVal val="1+#ppt_w/2"/>
                                          </p:val>
                                        </p:tav>
                                        <p:tav tm="100000">
                                          <p:val>
                                            <p:strVal val="#ppt_x"/>
                                          </p:val>
                                        </p:tav>
                                      </p:tavLst>
                                    </p:anim>
                                    <p:anim calcmode="lin" valueType="num">
                                      <p:cBhvr additive="base">
                                        <p:cTn id="46" dur="500" fill="hold"/>
                                        <p:tgtEl>
                                          <p:spTgt spid="24"/>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additive="base">
                                        <p:cTn id="49" dur="500" fill="hold"/>
                                        <p:tgtEl>
                                          <p:spTgt spid="25"/>
                                        </p:tgtEl>
                                        <p:attrNameLst>
                                          <p:attrName>ppt_x</p:attrName>
                                        </p:attrNameLst>
                                      </p:cBhvr>
                                      <p:tavLst>
                                        <p:tav tm="0">
                                          <p:val>
                                            <p:strVal val="1+#ppt_w/2"/>
                                          </p:val>
                                        </p:tav>
                                        <p:tav tm="100000">
                                          <p:val>
                                            <p:strVal val="#ppt_x"/>
                                          </p:val>
                                        </p:tav>
                                      </p:tavLst>
                                    </p:anim>
                                    <p:anim calcmode="lin" valueType="num">
                                      <p:cBhvr additive="base">
                                        <p:cTn id="50" dur="500" fill="hold"/>
                                        <p:tgtEl>
                                          <p:spTgt spid="25"/>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anim calcmode="lin" valueType="num">
                                      <p:cBhvr additive="base">
                                        <p:cTn id="53" dur="500" fill="hold"/>
                                        <p:tgtEl>
                                          <p:spTgt spid="26"/>
                                        </p:tgtEl>
                                        <p:attrNameLst>
                                          <p:attrName>ppt_x</p:attrName>
                                        </p:attrNameLst>
                                      </p:cBhvr>
                                      <p:tavLst>
                                        <p:tav tm="0">
                                          <p:val>
                                            <p:strVal val="1+#ppt_w/2"/>
                                          </p:val>
                                        </p:tav>
                                        <p:tav tm="100000">
                                          <p:val>
                                            <p:strVal val="#ppt_x"/>
                                          </p:val>
                                        </p:tav>
                                      </p:tavLst>
                                    </p:anim>
                                    <p:anim calcmode="lin" valueType="num">
                                      <p:cBhvr additive="base">
                                        <p:cTn id="54" dur="500" fill="hold"/>
                                        <p:tgtEl>
                                          <p:spTgt spid="26"/>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37">
                                            <p:txEl>
                                              <p:pRg st="0" end="0"/>
                                            </p:txEl>
                                          </p:spTgt>
                                        </p:tgtEl>
                                        <p:attrNameLst>
                                          <p:attrName>style.visibility</p:attrName>
                                        </p:attrNameLst>
                                      </p:cBhvr>
                                      <p:to>
                                        <p:strVal val="visible"/>
                                      </p:to>
                                    </p:set>
                                    <p:anim calcmode="lin" valueType="num">
                                      <p:cBhvr additive="base">
                                        <p:cTn id="57"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1" presetClass="emph" presetSubtype="2" fill="hold" nodeType="clickEffect">
                                  <p:stCondLst>
                                    <p:cond delay="0"/>
                                  </p:stCondLst>
                                  <p:childTnLst>
                                    <p:animClr clrSpc="rgb" dir="cw">
                                      <p:cBhvr>
                                        <p:cTn id="62" dur="1200" fill="hold"/>
                                        <p:tgtEl>
                                          <p:spTgt spid="21"/>
                                        </p:tgtEl>
                                        <p:attrNameLst>
                                          <p:attrName>fillcolor</p:attrName>
                                        </p:attrNameLst>
                                      </p:cBhvr>
                                      <p:to>
                                        <a:srgbClr val="66FF66"/>
                                      </p:to>
                                    </p:animClr>
                                    <p:set>
                                      <p:cBhvr>
                                        <p:cTn id="63" dur="1200" fill="hold"/>
                                        <p:tgtEl>
                                          <p:spTgt spid="21"/>
                                        </p:tgtEl>
                                        <p:attrNameLst>
                                          <p:attrName>fill.type</p:attrName>
                                        </p:attrNameLst>
                                      </p:cBhvr>
                                      <p:to>
                                        <p:strVal val="solid"/>
                                      </p:to>
                                    </p:set>
                                    <p:set>
                                      <p:cBhvr>
                                        <p:cTn id="64" dur="1200" fill="hold"/>
                                        <p:tgtEl>
                                          <p:spTgt spid="21"/>
                                        </p:tgtEl>
                                        <p:attrNameLst>
                                          <p:attrName>fill.on</p:attrName>
                                        </p:attrNameLst>
                                      </p:cBhvr>
                                      <p:to>
                                        <p:strVal val="tru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1+#ppt_w/2"/>
                                          </p:val>
                                        </p:tav>
                                        <p:tav tm="100000">
                                          <p:val>
                                            <p:strVal val="#ppt_x"/>
                                          </p:val>
                                        </p:tav>
                                      </p:tavLst>
                                    </p:anim>
                                    <p:anim calcmode="lin" valueType="num">
                                      <p:cBhvr additive="base">
                                        <p:cTn id="7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47">
                                            <p:txEl>
                                              <p:pRg st="0" end="0"/>
                                            </p:txEl>
                                          </p:spTgt>
                                        </p:tgtEl>
                                        <p:attrNameLst>
                                          <p:attrName>style.visibility</p:attrName>
                                        </p:attrNameLst>
                                      </p:cBhvr>
                                      <p:to>
                                        <p:strVal val="visible"/>
                                      </p:to>
                                    </p:set>
                                    <p:anim calcmode="lin" valueType="num">
                                      <p:cBhvr additive="base">
                                        <p:cTn id="75"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47">
                                            <p:txEl>
                                              <p:pRg st="0" end="0"/>
                                            </p:txEl>
                                          </p:spTgt>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46"/>
                                        </p:tgtEl>
                                        <p:attrNameLst>
                                          <p:attrName>style.visibility</p:attrName>
                                        </p:attrNameLst>
                                      </p:cBhvr>
                                      <p:to>
                                        <p:strVal val="visible"/>
                                      </p:to>
                                    </p:set>
                                    <p:anim calcmode="lin" valueType="num">
                                      <p:cBhvr additive="base">
                                        <p:cTn id="79" dur="500" fill="hold"/>
                                        <p:tgtEl>
                                          <p:spTgt spid="46"/>
                                        </p:tgtEl>
                                        <p:attrNameLst>
                                          <p:attrName>ppt_x</p:attrName>
                                        </p:attrNameLst>
                                      </p:cBhvr>
                                      <p:tavLst>
                                        <p:tav tm="0">
                                          <p:val>
                                            <p:strVal val="1+#ppt_w/2"/>
                                          </p:val>
                                        </p:tav>
                                        <p:tav tm="100000">
                                          <p:val>
                                            <p:strVal val="#ppt_x"/>
                                          </p:val>
                                        </p:tav>
                                      </p:tavLst>
                                    </p:anim>
                                    <p:anim calcmode="lin" valueType="num">
                                      <p:cBhvr additive="base">
                                        <p:cTn id="80"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47">
                                            <p:txEl>
                                              <p:pRg st="1" end="1"/>
                                            </p:txEl>
                                          </p:spTgt>
                                        </p:tgtEl>
                                        <p:attrNameLst>
                                          <p:attrName>style.visibility</p:attrName>
                                        </p:attrNameLst>
                                      </p:cBhvr>
                                      <p:to>
                                        <p:strVal val="visible"/>
                                      </p:to>
                                    </p:set>
                                    <p:anim calcmode="lin" valueType="num">
                                      <p:cBhvr additive="base">
                                        <p:cTn id="85" dur="500" fill="hold"/>
                                        <p:tgtEl>
                                          <p:spTgt spid="47">
                                            <p:txEl>
                                              <p:pRg st="1" end="1"/>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32">
                                            <p:txEl>
                                              <p:pRg st="2" end="2"/>
                                            </p:txEl>
                                          </p:spTgt>
                                        </p:tgtEl>
                                        <p:attrNameLst>
                                          <p:attrName>style.visibility</p:attrName>
                                        </p:attrNameLst>
                                      </p:cBhvr>
                                      <p:to>
                                        <p:strVal val="visible"/>
                                      </p:to>
                                    </p:set>
                                    <p:anim calcmode="lin" valueType="num">
                                      <p:cBhvr additive="base">
                                        <p:cTn id="91"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32">
                                            <p:txEl>
                                              <p:pRg st="4" end="4"/>
                                            </p:txEl>
                                          </p:spTgt>
                                        </p:tgtEl>
                                        <p:attrNameLst>
                                          <p:attrName>style.visibility</p:attrName>
                                        </p:attrNameLst>
                                      </p:cBhvr>
                                      <p:to>
                                        <p:strVal val="visible"/>
                                      </p:to>
                                    </p:set>
                                    <p:anim calcmode="lin" valueType="num">
                                      <p:cBhvr additive="base">
                                        <p:cTn id="9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32">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32">
                                            <p:txEl>
                                              <p:pRg st="5" end="5"/>
                                            </p:txEl>
                                          </p:spTgt>
                                        </p:tgtEl>
                                        <p:attrNameLst>
                                          <p:attrName>style.visibility</p:attrName>
                                        </p:attrNameLst>
                                      </p:cBhvr>
                                      <p:to>
                                        <p:strVal val="visible"/>
                                      </p:to>
                                    </p:set>
                                    <p:anim calcmode="lin" valueType="num">
                                      <p:cBhvr additive="base">
                                        <p:cTn id="10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32">
                                            <p:txEl>
                                              <p:pRg st="6" end="6"/>
                                            </p:txEl>
                                          </p:spTgt>
                                        </p:tgtEl>
                                        <p:attrNameLst>
                                          <p:attrName>style.visibility</p:attrName>
                                        </p:attrNameLst>
                                      </p:cBhvr>
                                      <p:to>
                                        <p:strVal val="visible"/>
                                      </p:to>
                                    </p:set>
                                    <p:anim calcmode="lin" valueType="num">
                                      <p:cBhvr additive="base">
                                        <p:cTn id="10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cBhvr additive="base">
                                        <p:cTn id="111" dur="500" fill="hold"/>
                                        <p:tgtEl>
                                          <p:spTgt spid="44"/>
                                        </p:tgtEl>
                                        <p:attrNameLst>
                                          <p:attrName>ppt_x</p:attrName>
                                        </p:attrNameLst>
                                      </p:cBhvr>
                                      <p:tavLst>
                                        <p:tav tm="0">
                                          <p:val>
                                            <p:strVal val="0-#ppt_w/2"/>
                                          </p:val>
                                        </p:tav>
                                        <p:tav tm="100000">
                                          <p:val>
                                            <p:strVal val="#ppt_x"/>
                                          </p:val>
                                        </p:tav>
                                      </p:tavLst>
                                    </p:anim>
                                    <p:anim calcmode="lin" valueType="num">
                                      <p:cBhvr additive="base">
                                        <p:cTn id="112"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grpId="0" nodeType="clickEffect">
                                  <p:stCondLst>
                                    <p:cond delay="0"/>
                                  </p:stCondLst>
                                  <p:childTnLst>
                                    <p:set>
                                      <p:cBhvr>
                                        <p:cTn id="116" dur="1" fill="hold">
                                          <p:stCondLst>
                                            <p:cond delay="0"/>
                                          </p:stCondLst>
                                        </p:cTn>
                                        <p:tgtEl>
                                          <p:spTgt spid="45"/>
                                        </p:tgtEl>
                                        <p:attrNameLst>
                                          <p:attrName>style.visibility</p:attrName>
                                        </p:attrNameLst>
                                      </p:cBhvr>
                                      <p:to>
                                        <p:strVal val="visible"/>
                                      </p:to>
                                    </p:set>
                                    <p:anim calcmode="lin" valueType="num">
                                      <p:cBhvr additive="base">
                                        <p:cTn id="117" dur="500" fill="hold"/>
                                        <p:tgtEl>
                                          <p:spTgt spid="45"/>
                                        </p:tgtEl>
                                        <p:attrNameLst>
                                          <p:attrName>ppt_x</p:attrName>
                                        </p:attrNameLst>
                                      </p:cBhvr>
                                      <p:tavLst>
                                        <p:tav tm="0">
                                          <p:val>
                                            <p:strVal val="0-#ppt_w/2"/>
                                          </p:val>
                                        </p:tav>
                                        <p:tav tm="100000">
                                          <p:val>
                                            <p:strVal val="#ppt_x"/>
                                          </p:val>
                                        </p:tav>
                                      </p:tavLst>
                                    </p:anim>
                                    <p:anim calcmode="lin" valueType="num">
                                      <p:cBhvr additive="base">
                                        <p:cTn id="1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animBg="1"/>
      <p:bldP spid="24" grpId="0"/>
      <p:bldP spid="25" grpId="0" animBg="1"/>
      <p:bldP spid="26" grpId="0"/>
      <p:bldP spid="27" grpId="0" build="allAtOnce"/>
      <p:bldP spid="37" grpId="0" build="allAtOnce"/>
      <p:bldP spid="43" grpId="0" build="allAtOnce"/>
      <p:bldP spid="44" grpId="0"/>
      <p:bldP spid="45" grpId="0"/>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1" y="838201"/>
            <a:ext cx="9016999" cy="3030794"/>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9013370" cy="2554545"/>
          </a:xfrm>
          <a:prstGeom prst="rect">
            <a:avLst/>
          </a:prstGeom>
        </p:spPr>
        <p:txBody>
          <a:bodyPr wrap="square">
            <a:spAutoFit/>
          </a:bodyPr>
          <a:lstStyle/>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Goal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p:txBody>
      </p:sp>
      <p:sp>
        <p:nvSpPr>
          <p:cNvPr id="15" name="Rectangle 14">
            <a:extLst>
              <a:ext uri="{FF2B5EF4-FFF2-40B4-BE49-F238E27FC236}">
                <a16:creationId xmlns:a16="http://schemas.microsoft.com/office/drawing/2014/main" id="{0401D4D7-B2B5-4404-AE72-CF72B9F4B41E}"/>
              </a:ext>
            </a:extLst>
          </p:cNvPr>
          <p:cNvSpPr/>
          <p:nvPr/>
        </p:nvSpPr>
        <p:spPr>
          <a:xfrm>
            <a:off x="6703551" y="1500052"/>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8" name="Rectangle 47">
            <a:extLst>
              <a:ext uri="{FF2B5EF4-FFF2-40B4-BE49-F238E27FC236}">
                <a16:creationId xmlns:a16="http://schemas.microsoft.com/office/drawing/2014/main" id="{5FA85013-4AAC-4414-B247-A02626107BD8}"/>
              </a:ext>
            </a:extLst>
          </p:cNvPr>
          <p:cNvSpPr/>
          <p:nvPr/>
        </p:nvSpPr>
        <p:spPr>
          <a:xfrm>
            <a:off x="6400800" y="1009650"/>
            <a:ext cx="5271654" cy="255454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Must have 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Must have 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2,4</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Eval/Building 5,6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Conclude</a:t>
            </a:r>
          </a:p>
        </p:txBody>
      </p:sp>
      <p:sp>
        <p:nvSpPr>
          <p:cNvPr id="17" name="Rectangle 16">
            <a:extLst>
              <a:ext uri="{FF2B5EF4-FFF2-40B4-BE49-F238E27FC236}">
                <a16:creationId xmlns:a16="http://schemas.microsoft.com/office/drawing/2014/main" id="{22F2FBB7-0854-4DBD-A0F6-2AAAA1D342B1}"/>
              </a:ext>
            </a:extLst>
          </p:cNvPr>
          <p:cNvSpPr/>
          <p:nvPr/>
        </p:nvSpPr>
        <p:spPr>
          <a:xfrm>
            <a:off x="2933700" y="26786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4DC88237-3C78-4BB4-A1BD-4555AA63CF83}"/>
              </a:ext>
            </a:extLst>
          </p:cNvPr>
          <p:cNvSpPr/>
          <p:nvPr/>
        </p:nvSpPr>
        <p:spPr>
          <a:xfrm>
            <a:off x="4876800" y="299085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AutoShape 35">
            <a:extLst>
              <a:ext uri="{FF2B5EF4-FFF2-40B4-BE49-F238E27FC236}">
                <a16:creationId xmlns:a16="http://schemas.microsoft.com/office/drawing/2014/main" id="{9EFDDB31-02D8-4979-B4F0-9AFA9BD12765}"/>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23" name="Rectangle 22">
            <a:extLst>
              <a:ext uri="{FF2B5EF4-FFF2-40B4-BE49-F238E27FC236}">
                <a16:creationId xmlns:a16="http://schemas.microsoft.com/office/drawing/2014/main" id="{229C0752-CAEA-4443-A4C2-82F1AD27DCC5}"/>
              </a:ext>
            </a:extLst>
          </p:cNvPr>
          <p:cNvSpPr/>
          <p:nvPr/>
        </p:nvSpPr>
        <p:spPr>
          <a:xfrm>
            <a:off x="5257800" y="5448300"/>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24" name="Rectangle 23">
            <a:extLst>
              <a:ext uri="{FF2B5EF4-FFF2-40B4-BE49-F238E27FC236}">
                <a16:creationId xmlns:a16="http://schemas.microsoft.com/office/drawing/2014/main" id="{92FBF0AE-E741-4132-9ACB-F686A6CE2E0F}"/>
              </a:ext>
            </a:extLst>
          </p:cNvPr>
          <p:cNvSpPr/>
          <p:nvPr/>
        </p:nvSpPr>
        <p:spPr>
          <a:xfrm>
            <a:off x="5730556" y="5746244"/>
            <a:ext cx="4572000" cy="1200329"/>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Tree>
    <p:extLst>
      <p:ext uri="{BB962C8B-B14F-4D97-AF65-F5344CB8AC3E}">
        <p14:creationId xmlns:p14="http://schemas.microsoft.com/office/powerpoint/2010/main" val="818448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4">
                                            <p:txEl>
                                              <p:pRg st="3" end="3"/>
                                            </p:txEl>
                                          </p:spTgt>
                                        </p:tgtEl>
                                        <p:attrNameLst>
                                          <p:attrName>style.visibility</p:attrName>
                                        </p:attrNameLst>
                                      </p:cBhvr>
                                      <p:to>
                                        <p:strVal val="visible"/>
                                      </p:to>
                                    </p:set>
                                    <p:anim calcmode="lin" valueType="num">
                                      <p:cBhvr additive="base">
                                        <p:cTn id="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3" end="3"/>
                                            </p:txEl>
                                          </p:spTgt>
                                        </p:tgtEl>
                                        <p:attrNameLst>
                                          <p:attrName>style.visibility</p:attrName>
                                        </p:attrNameLst>
                                      </p:cBhvr>
                                      <p:to>
                                        <p:strVal val="visible"/>
                                      </p:to>
                                    </p:set>
                                    <p:anim calcmode="lin" valueType="num">
                                      <p:cBhvr additive="base">
                                        <p:cTn id="11"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6" end="6"/>
                                            </p:txEl>
                                          </p:spTgt>
                                        </p:tgtEl>
                                        <p:attrNameLst>
                                          <p:attrName>style.visibility</p:attrName>
                                        </p:attrNameLst>
                                      </p:cBhvr>
                                      <p:to>
                                        <p:strVal val="visible"/>
                                      </p:to>
                                    </p:set>
                                    <p:anim calcmode="lin" valueType="num">
                                      <p:cBhvr additive="base">
                                        <p:cTn id="17" dur="500" fill="hold"/>
                                        <p:tgtEl>
                                          <p:spTgt spid="14">
                                            <p:txEl>
                                              <p:pRg st="6" end="6"/>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6" end="6"/>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0-#ppt_w/2"/>
                                          </p:val>
                                        </p:tav>
                                        <p:tav tm="100000">
                                          <p:val>
                                            <p:strVal val="#ppt_x"/>
                                          </p:val>
                                        </p:tav>
                                      </p:tavLst>
                                    </p:anim>
                                    <p:anim calcmode="lin" valueType="num">
                                      <p:cBhvr additive="base">
                                        <p:cTn id="22"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4">
                                            <p:txEl>
                                              <p:pRg st="7" end="7"/>
                                            </p:txEl>
                                          </p:spTgt>
                                        </p:tgtEl>
                                        <p:attrNameLst>
                                          <p:attrName>style.visibility</p:attrName>
                                        </p:attrNameLst>
                                      </p:cBhvr>
                                      <p:to>
                                        <p:strVal val="visible"/>
                                      </p:to>
                                    </p:set>
                                    <p:anim calcmode="lin" valueType="num">
                                      <p:cBhvr additive="base">
                                        <p:cTn id="27" dur="500" fill="hold"/>
                                        <p:tgtEl>
                                          <p:spTgt spid="14">
                                            <p:txEl>
                                              <p:pRg st="7" end="7"/>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4">
                                            <p:txEl>
                                              <p:pRg st="7" end="7"/>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8">
                                            <p:txEl>
                                              <p:pRg st="7" end="7"/>
                                            </p:txEl>
                                          </p:spTgt>
                                        </p:tgtEl>
                                        <p:attrNameLst>
                                          <p:attrName>style.visibility</p:attrName>
                                        </p:attrNameLst>
                                      </p:cBhvr>
                                      <p:to>
                                        <p:strVal val="visible"/>
                                      </p:to>
                                    </p:set>
                                    <p:anim calcmode="lin" valueType="num">
                                      <p:cBhvr additive="base">
                                        <p:cTn id="31" dur="500" fill="hold"/>
                                        <p:tgtEl>
                                          <p:spTgt spid="48">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8">
                                            <p:txEl>
                                              <p:pRg st="7" end="7"/>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0-#ppt_w/2"/>
                                          </p:val>
                                        </p:tav>
                                        <p:tav tm="100000">
                                          <p:val>
                                            <p:strVal val="#ppt_x"/>
                                          </p:val>
                                        </p:tav>
                                      </p:tavLst>
                                    </p:anim>
                                    <p:anim calcmode="lin" valueType="num">
                                      <p:cBhvr additive="base">
                                        <p:cTn id="36"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48">
                                            <p:txEl>
                                              <p:pRg st="6" end="6"/>
                                            </p:txEl>
                                          </p:spTgt>
                                        </p:tgtEl>
                                        <p:attrNameLst>
                                          <p:attrName>style.visibility</p:attrName>
                                        </p:attrNameLst>
                                      </p:cBhvr>
                                      <p:to>
                                        <p:strVal val="visible"/>
                                      </p:to>
                                    </p:set>
                                    <p:anim calcmode="lin" valueType="num">
                                      <p:cBhvr additive="base">
                                        <p:cTn id="41" dur="500" fill="hold"/>
                                        <p:tgtEl>
                                          <p:spTgt spid="48">
                                            <p:txEl>
                                              <p:pRg st="6" end="6"/>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4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14">
                                            <p:txEl>
                                              <p:pRg st="4" end="4"/>
                                            </p:txEl>
                                          </p:spTgt>
                                        </p:tgtEl>
                                        <p:attrNameLst>
                                          <p:attrName>style.visibility</p:attrName>
                                        </p:attrNameLst>
                                      </p:cBhvr>
                                      <p:to>
                                        <p:strVal val="visible"/>
                                      </p:to>
                                    </p:set>
                                    <p:anim calcmode="lin" valueType="num">
                                      <p:cBhvr additive="base">
                                        <p:cTn id="47"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4">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4">
                                            <p:txEl>
                                              <p:pRg st="5" end="5"/>
                                            </p:txEl>
                                          </p:spTgt>
                                        </p:tgtEl>
                                        <p:attrNameLst>
                                          <p:attrName>style.visibility</p:attrName>
                                        </p:attrNameLst>
                                      </p:cBhvr>
                                      <p:to>
                                        <p:strVal val="visible"/>
                                      </p:to>
                                    </p:set>
                                    <p:anim calcmode="lin" valueType="num">
                                      <p:cBhvr additive="base">
                                        <p:cTn id="51" dur="500" fill="hold"/>
                                        <p:tgtEl>
                                          <p:spTgt spid="1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4">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48">
                                            <p:txEl>
                                              <p:pRg st="4" end="4"/>
                                            </p:txEl>
                                          </p:spTgt>
                                        </p:tgtEl>
                                        <p:attrNameLst>
                                          <p:attrName>style.visibility</p:attrName>
                                        </p:attrNameLst>
                                      </p:cBhvr>
                                      <p:to>
                                        <p:strVal val="visible"/>
                                      </p:to>
                                    </p:set>
                                    <p:anim calcmode="lin" valueType="num">
                                      <p:cBhvr additive="base">
                                        <p:cTn id="57" dur="500" fill="hold"/>
                                        <p:tgtEl>
                                          <p:spTgt spid="4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8">
                                            <p:txEl>
                                              <p:pRg st="4" end="4"/>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48">
                                            <p:txEl>
                                              <p:pRg st="5" end="5"/>
                                            </p:txEl>
                                          </p:spTgt>
                                        </p:tgtEl>
                                        <p:attrNameLst>
                                          <p:attrName>style.visibility</p:attrName>
                                        </p:attrNameLst>
                                      </p:cBhvr>
                                      <p:to>
                                        <p:strVal val="visible"/>
                                      </p:to>
                                    </p:set>
                                    <p:anim calcmode="lin" valueType="num">
                                      <p:cBhvr additive="base">
                                        <p:cTn id="61" dur="500" fill="hold"/>
                                        <p:tgtEl>
                                          <p:spTgt spid="48">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48">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14">
                                            <p:txEl>
                                              <p:pRg st="1" end="1"/>
                                            </p:txEl>
                                          </p:spTgt>
                                        </p:tgtEl>
                                        <p:attrNameLst>
                                          <p:attrName>style.visibility</p:attrName>
                                        </p:attrNameLst>
                                      </p:cBhvr>
                                      <p:to>
                                        <p:strVal val="visible"/>
                                      </p:to>
                                    </p:set>
                                    <p:anim calcmode="lin" valueType="num">
                                      <p:cBhvr additive="base">
                                        <p:cTn id="6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14">
                                            <p:txEl>
                                              <p:pRg st="1" end="1"/>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14">
                                            <p:txEl>
                                              <p:pRg st="0" end="0"/>
                                            </p:txEl>
                                          </p:spTgt>
                                        </p:tgtEl>
                                        <p:attrNameLst>
                                          <p:attrName>style.visibility</p:attrName>
                                        </p:attrNameLst>
                                      </p:cBhvr>
                                      <p:to>
                                        <p:strVal val="visible"/>
                                      </p:to>
                                    </p:set>
                                    <p:anim calcmode="lin" valueType="num">
                                      <p:cBhvr additive="base">
                                        <p:cTn id="71"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4">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48">
                                            <p:txEl>
                                              <p:pRg st="0" end="0"/>
                                            </p:txEl>
                                          </p:spTgt>
                                        </p:tgtEl>
                                        <p:attrNameLst>
                                          <p:attrName>style.visibility</p:attrName>
                                        </p:attrNameLst>
                                      </p:cBhvr>
                                      <p:to>
                                        <p:strVal val="visible"/>
                                      </p:to>
                                    </p:set>
                                    <p:anim calcmode="lin" valueType="num">
                                      <p:cBhvr additive="base">
                                        <p:cTn id="75"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8">
                                            <p:txEl>
                                              <p:pRg st="0" end="0"/>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48">
                                            <p:txEl>
                                              <p:pRg st="1" end="1"/>
                                            </p:txEl>
                                          </p:spTgt>
                                        </p:tgtEl>
                                        <p:attrNameLst>
                                          <p:attrName>style.visibility</p:attrName>
                                        </p:attrNameLst>
                                      </p:cBhvr>
                                      <p:to>
                                        <p:strVal val="visible"/>
                                      </p:to>
                                    </p:set>
                                    <p:anim calcmode="lin" valueType="num">
                                      <p:cBhvr additive="base">
                                        <p:cTn id="7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4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32" presetClass="emph" presetSubtype="0" fill="hold" nodeType="clickEffect">
                                  <p:stCondLst>
                                    <p:cond delay="0"/>
                                  </p:stCondLst>
                                  <p:childTnLst>
                                    <p:animRot by="120000">
                                      <p:cBhvr>
                                        <p:cTn id="84" dur="100" fill="hold">
                                          <p:stCondLst>
                                            <p:cond delay="0"/>
                                          </p:stCondLst>
                                        </p:cTn>
                                        <p:tgtEl>
                                          <p:spTgt spid="14">
                                            <p:txEl>
                                              <p:pRg st="3" end="3"/>
                                            </p:txEl>
                                          </p:spTgt>
                                        </p:tgtEl>
                                        <p:attrNameLst>
                                          <p:attrName>r</p:attrName>
                                        </p:attrNameLst>
                                      </p:cBhvr>
                                    </p:animRot>
                                    <p:animRot by="-240000">
                                      <p:cBhvr>
                                        <p:cTn id="85" dur="200" fill="hold">
                                          <p:stCondLst>
                                            <p:cond delay="200"/>
                                          </p:stCondLst>
                                        </p:cTn>
                                        <p:tgtEl>
                                          <p:spTgt spid="14">
                                            <p:txEl>
                                              <p:pRg st="3" end="3"/>
                                            </p:txEl>
                                          </p:spTgt>
                                        </p:tgtEl>
                                        <p:attrNameLst>
                                          <p:attrName>r</p:attrName>
                                        </p:attrNameLst>
                                      </p:cBhvr>
                                    </p:animRot>
                                    <p:animRot by="240000">
                                      <p:cBhvr>
                                        <p:cTn id="86" dur="200" fill="hold">
                                          <p:stCondLst>
                                            <p:cond delay="400"/>
                                          </p:stCondLst>
                                        </p:cTn>
                                        <p:tgtEl>
                                          <p:spTgt spid="14">
                                            <p:txEl>
                                              <p:pRg st="3" end="3"/>
                                            </p:txEl>
                                          </p:spTgt>
                                        </p:tgtEl>
                                        <p:attrNameLst>
                                          <p:attrName>r</p:attrName>
                                        </p:attrNameLst>
                                      </p:cBhvr>
                                    </p:animRot>
                                    <p:animRot by="-240000">
                                      <p:cBhvr>
                                        <p:cTn id="87" dur="200" fill="hold">
                                          <p:stCondLst>
                                            <p:cond delay="600"/>
                                          </p:stCondLst>
                                        </p:cTn>
                                        <p:tgtEl>
                                          <p:spTgt spid="14">
                                            <p:txEl>
                                              <p:pRg st="3" end="3"/>
                                            </p:txEl>
                                          </p:spTgt>
                                        </p:tgtEl>
                                        <p:attrNameLst>
                                          <p:attrName>r</p:attrName>
                                        </p:attrNameLst>
                                      </p:cBhvr>
                                    </p:animRot>
                                    <p:animRot by="120000">
                                      <p:cBhvr>
                                        <p:cTn id="88" dur="200" fill="hold">
                                          <p:stCondLst>
                                            <p:cond delay="800"/>
                                          </p:stCondLst>
                                        </p:cTn>
                                        <p:tgtEl>
                                          <p:spTgt spid="14">
                                            <p:txEl>
                                              <p:pRg st="3" end="3"/>
                                            </p:txEl>
                                          </p:spTgt>
                                        </p:tgtEl>
                                        <p:attrNameLst>
                                          <p:attrName>r</p:attrName>
                                        </p:attrNameLst>
                                      </p:cBhvr>
                                    </p:animRot>
                                  </p:childTnLst>
                                </p:cTn>
                              </p:par>
                            </p:childTnLst>
                          </p:cTn>
                        </p:par>
                      </p:childTnLst>
                    </p:cTn>
                  </p:par>
                  <p:par>
                    <p:cTn id="89" fill="hold">
                      <p:stCondLst>
                        <p:cond delay="indefinite"/>
                      </p:stCondLst>
                      <p:childTnLst>
                        <p:par>
                          <p:cTn id="90" fill="hold">
                            <p:stCondLst>
                              <p:cond delay="0"/>
                            </p:stCondLst>
                            <p:childTnLst>
                              <p:par>
                                <p:cTn id="91" presetID="32" presetClass="emph" presetSubtype="0" fill="hold" nodeType="clickEffect">
                                  <p:stCondLst>
                                    <p:cond delay="0"/>
                                  </p:stCondLst>
                                  <p:childTnLst>
                                    <p:animRot by="120000">
                                      <p:cBhvr>
                                        <p:cTn id="92" dur="100" fill="hold">
                                          <p:stCondLst>
                                            <p:cond delay="0"/>
                                          </p:stCondLst>
                                        </p:cTn>
                                        <p:tgtEl>
                                          <p:spTgt spid="48">
                                            <p:txEl>
                                              <p:pRg st="4" end="4"/>
                                            </p:txEl>
                                          </p:spTgt>
                                        </p:tgtEl>
                                        <p:attrNameLst>
                                          <p:attrName>r</p:attrName>
                                        </p:attrNameLst>
                                      </p:cBhvr>
                                    </p:animRot>
                                    <p:animRot by="-240000">
                                      <p:cBhvr>
                                        <p:cTn id="93" dur="200" fill="hold">
                                          <p:stCondLst>
                                            <p:cond delay="200"/>
                                          </p:stCondLst>
                                        </p:cTn>
                                        <p:tgtEl>
                                          <p:spTgt spid="48">
                                            <p:txEl>
                                              <p:pRg st="4" end="4"/>
                                            </p:txEl>
                                          </p:spTgt>
                                        </p:tgtEl>
                                        <p:attrNameLst>
                                          <p:attrName>r</p:attrName>
                                        </p:attrNameLst>
                                      </p:cBhvr>
                                    </p:animRot>
                                    <p:animRot by="240000">
                                      <p:cBhvr>
                                        <p:cTn id="94" dur="200" fill="hold">
                                          <p:stCondLst>
                                            <p:cond delay="400"/>
                                          </p:stCondLst>
                                        </p:cTn>
                                        <p:tgtEl>
                                          <p:spTgt spid="48">
                                            <p:txEl>
                                              <p:pRg st="4" end="4"/>
                                            </p:txEl>
                                          </p:spTgt>
                                        </p:tgtEl>
                                        <p:attrNameLst>
                                          <p:attrName>r</p:attrName>
                                        </p:attrNameLst>
                                      </p:cBhvr>
                                    </p:animRot>
                                    <p:animRot by="-240000">
                                      <p:cBhvr>
                                        <p:cTn id="95" dur="200" fill="hold">
                                          <p:stCondLst>
                                            <p:cond delay="600"/>
                                          </p:stCondLst>
                                        </p:cTn>
                                        <p:tgtEl>
                                          <p:spTgt spid="48">
                                            <p:txEl>
                                              <p:pRg st="4" end="4"/>
                                            </p:txEl>
                                          </p:spTgt>
                                        </p:tgtEl>
                                        <p:attrNameLst>
                                          <p:attrName>r</p:attrName>
                                        </p:attrNameLst>
                                      </p:cBhvr>
                                    </p:animRot>
                                    <p:animRot by="120000">
                                      <p:cBhvr>
                                        <p:cTn id="96" dur="200" fill="hold">
                                          <p:stCondLst>
                                            <p:cond delay="800"/>
                                          </p:stCondLst>
                                        </p:cTn>
                                        <p:tgtEl>
                                          <p:spTgt spid="48">
                                            <p:txEl>
                                              <p:pRg st="4" end="4"/>
                                            </p:txEl>
                                          </p:spTgt>
                                        </p:tgtEl>
                                        <p:attrNameLst>
                                          <p:attrName>r</p:attrName>
                                        </p:attrNameLst>
                                      </p:cBhvr>
                                    </p:animRot>
                                  </p:childTnLst>
                                </p:cTn>
                              </p:par>
                              <p:par>
                                <p:cTn id="97" presetID="32" presetClass="emph" presetSubtype="0" fill="hold" nodeType="withEffect">
                                  <p:stCondLst>
                                    <p:cond delay="0"/>
                                  </p:stCondLst>
                                  <p:childTnLst>
                                    <p:animRot by="120000">
                                      <p:cBhvr>
                                        <p:cTn id="98" dur="100" fill="hold">
                                          <p:stCondLst>
                                            <p:cond delay="0"/>
                                          </p:stCondLst>
                                        </p:cTn>
                                        <p:tgtEl>
                                          <p:spTgt spid="48">
                                            <p:txEl>
                                              <p:pRg st="5" end="5"/>
                                            </p:txEl>
                                          </p:spTgt>
                                        </p:tgtEl>
                                        <p:attrNameLst>
                                          <p:attrName>r</p:attrName>
                                        </p:attrNameLst>
                                      </p:cBhvr>
                                    </p:animRot>
                                    <p:animRot by="-240000">
                                      <p:cBhvr>
                                        <p:cTn id="99" dur="200" fill="hold">
                                          <p:stCondLst>
                                            <p:cond delay="200"/>
                                          </p:stCondLst>
                                        </p:cTn>
                                        <p:tgtEl>
                                          <p:spTgt spid="48">
                                            <p:txEl>
                                              <p:pRg st="5" end="5"/>
                                            </p:txEl>
                                          </p:spTgt>
                                        </p:tgtEl>
                                        <p:attrNameLst>
                                          <p:attrName>r</p:attrName>
                                        </p:attrNameLst>
                                      </p:cBhvr>
                                    </p:animRot>
                                    <p:animRot by="240000">
                                      <p:cBhvr>
                                        <p:cTn id="100" dur="200" fill="hold">
                                          <p:stCondLst>
                                            <p:cond delay="400"/>
                                          </p:stCondLst>
                                        </p:cTn>
                                        <p:tgtEl>
                                          <p:spTgt spid="48">
                                            <p:txEl>
                                              <p:pRg st="5" end="5"/>
                                            </p:txEl>
                                          </p:spTgt>
                                        </p:tgtEl>
                                        <p:attrNameLst>
                                          <p:attrName>r</p:attrName>
                                        </p:attrNameLst>
                                      </p:cBhvr>
                                    </p:animRot>
                                    <p:animRot by="-240000">
                                      <p:cBhvr>
                                        <p:cTn id="101" dur="200" fill="hold">
                                          <p:stCondLst>
                                            <p:cond delay="600"/>
                                          </p:stCondLst>
                                        </p:cTn>
                                        <p:tgtEl>
                                          <p:spTgt spid="48">
                                            <p:txEl>
                                              <p:pRg st="5" end="5"/>
                                            </p:txEl>
                                          </p:spTgt>
                                        </p:tgtEl>
                                        <p:attrNameLst>
                                          <p:attrName>r</p:attrName>
                                        </p:attrNameLst>
                                      </p:cBhvr>
                                    </p:animRot>
                                    <p:animRot by="120000">
                                      <p:cBhvr>
                                        <p:cTn id="102" dur="200" fill="hold">
                                          <p:stCondLst>
                                            <p:cond delay="800"/>
                                          </p:stCondLst>
                                        </p:cTn>
                                        <p:tgtEl>
                                          <p:spTgt spid="48">
                                            <p:txEl>
                                              <p:pRg st="5" end="5"/>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either do it or loving it.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149600" y="26786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3" name="Group 2"/>
          <p:cNvGrpSpPr/>
          <p:nvPr/>
        </p:nvGrpSpPr>
        <p:grpSpPr>
          <a:xfrm>
            <a:off x="7162462" y="2873435"/>
            <a:ext cx="1255833" cy="788630"/>
            <a:chOff x="6846728" y="3092005"/>
            <a:chExt cx="1933654" cy="1400195"/>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bg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286246" y="3672524"/>
              <a:ext cx="494136" cy="819676"/>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Freeform: Shape 21">
            <a:extLst>
              <a:ext uri="{FF2B5EF4-FFF2-40B4-BE49-F238E27FC236}">
                <a16:creationId xmlns:a16="http://schemas.microsoft.com/office/drawing/2014/main" id="{B185D07D-50C5-450E-818E-B41379AC3CCB}"/>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Rectangle 44">
            <a:extLst>
              <a:ext uri="{FF2B5EF4-FFF2-40B4-BE49-F238E27FC236}">
                <a16:creationId xmlns:a16="http://schemas.microsoft.com/office/drawing/2014/main" id="{6FBB98B1-3F1F-41D3-A169-B40F79BA0842}"/>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45">
            <a:extLst>
              <a:ext uri="{FF2B5EF4-FFF2-40B4-BE49-F238E27FC236}">
                <a16:creationId xmlns:a16="http://schemas.microsoft.com/office/drawing/2014/main" id="{AFC71EDE-B1E4-4F51-B81E-9DC18B701655}"/>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Rectangle 46">
            <a:extLst>
              <a:ext uri="{FF2B5EF4-FFF2-40B4-BE49-F238E27FC236}">
                <a16:creationId xmlns:a16="http://schemas.microsoft.com/office/drawing/2014/main" id="{573DE70D-F845-4335-90D2-7559D0682AAE}"/>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Oval 47">
            <a:extLst>
              <a:ext uri="{FF2B5EF4-FFF2-40B4-BE49-F238E27FC236}">
                <a16:creationId xmlns:a16="http://schemas.microsoft.com/office/drawing/2014/main" id="{246B7034-1D2A-405B-9948-6E470733C184}"/>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Rectangle 48">
            <a:extLst>
              <a:ext uri="{FF2B5EF4-FFF2-40B4-BE49-F238E27FC236}">
                <a16:creationId xmlns:a16="http://schemas.microsoft.com/office/drawing/2014/main" id="{4577176C-A50F-4DF3-B7EE-CCB712B3B4C6}"/>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Text Box 21">
            <a:extLst>
              <a:ext uri="{FF2B5EF4-FFF2-40B4-BE49-F238E27FC236}">
                <a16:creationId xmlns:a16="http://schemas.microsoft.com/office/drawing/2014/main" id="{2595A031-0C2D-425C-A54A-758694E69CAB}"/>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1" name="Text Box 21">
            <a:extLst>
              <a:ext uri="{FF2B5EF4-FFF2-40B4-BE49-F238E27FC236}">
                <a16:creationId xmlns:a16="http://schemas.microsoft.com/office/drawing/2014/main" id="{3F54F2AE-D145-498B-89D4-17DB9AE22C6C}"/>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52" name="Group 51">
            <a:extLst>
              <a:ext uri="{FF2B5EF4-FFF2-40B4-BE49-F238E27FC236}">
                <a16:creationId xmlns:a16="http://schemas.microsoft.com/office/drawing/2014/main" id="{219DAB3C-317D-4ED2-A53D-36380F171F28}"/>
              </a:ext>
            </a:extLst>
          </p:cNvPr>
          <p:cNvGrpSpPr/>
          <p:nvPr/>
        </p:nvGrpSpPr>
        <p:grpSpPr>
          <a:xfrm>
            <a:off x="7607302" y="1503581"/>
            <a:ext cx="320922" cy="494784"/>
            <a:chOff x="7396419" y="1164451"/>
            <a:chExt cx="916036" cy="2397723"/>
          </a:xfrm>
        </p:grpSpPr>
        <p:sp>
          <p:nvSpPr>
            <p:cNvPr id="53" name="Oval 52">
              <a:extLst>
                <a:ext uri="{FF2B5EF4-FFF2-40B4-BE49-F238E27FC236}">
                  <a16:creationId xmlns:a16="http://schemas.microsoft.com/office/drawing/2014/main" id="{4EFDC123-E1FB-4B9D-83C9-CF5DFC9F89F8}"/>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Rectangle 53">
              <a:extLst>
                <a:ext uri="{FF2B5EF4-FFF2-40B4-BE49-F238E27FC236}">
                  <a16:creationId xmlns:a16="http://schemas.microsoft.com/office/drawing/2014/main" id="{615B7468-1ABE-425C-A023-614AB492CD23}"/>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59" name="Text Box 21">
            <a:extLst>
              <a:ext uri="{FF2B5EF4-FFF2-40B4-BE49-F238E27FC236}">
                <a16:creationId xmlns:a16="http://schemas.microsoft.com/office/drawing/2014/main" id="{FEFB8C4B-9518-4754-BF57-F3195010C42E}"/>
              </a:ext>
            </a:extLst>
          </p:cNvPr>
          <p:cNvSpPr txBox="1">
            <a:spLocks noChangeArrowheads="1"/>
          </p:cNvSpPr>
          <p:nvPr/>
        </p:nvSpPr>
        <p:spPr bwMode="auto">
          <a:xfrm>
            <a:off x="6770082" y="3802559"/>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 </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either gives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or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60" name="Picture 4" descr="Could Parallel Universes Be Physically Real?">
            <a:extLst>
              <a:ext uri="{FF2B5EF4-FFF2-40B4-BE49-F238E27FC236}">
                <a16:creationId xmlns:a16="http://schemas.microsoft.com/office/drawing/2014/main" id="{FD2BBE8C-2BE0-4B67-AE8E-954CCEF59FDB}"/>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94131" y="3200400"/>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3957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3" end="3"/>
                                            </p:txEl>
                                          </p:spTgt>
                                        </p:tgtEl>
                                        <p:attrNameLst>
                                          <p:attrName>style.visibility</p:attrName>
                                        </p:attrNameLst>
                                      </p:cBhvr>
                                      <p:to>
                                        <p:strVal val="visible"/>
                                      </p:to>
                                    </p:set>
                                    <p:anim calcmode="lin" valueType="num">
                                      <p:cBhvr additive="base">
                                        <p:cTn id="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0-#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2" end="2"/>
                                            </p:txEl>
                                          </p:spTgt>
                                        </p:tgtEl>
                                        <p:attrNameLst>
                                          <p:attrName>style.visibility</p:attrName>
                                        </p:attrNameLst>
                                      </p:cBhvr>
                                      <p:to>
                                        <p:strVal val="visible"/>
                                      </p:to>
                                    </p:set>
                                    <p:anim calcmode="lin" valueType="num">
                                      <p:cBhvr additive="base">
                                        <p:cTn id="17"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 calcmode="lin" valueType="num">
                                      <p:cBhvr additive="base">
                                        <p:cTn id="23" dur="5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5">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500" fill="hold"/>
                                        <p:tgtEl>
                                          <p:spTgt spid="28"/>
                                        </p:tgtEl>
                                        <p:attrNameLst>
                                          <p:attrName>ppt_x</p:attrName>
                                        </p:attrNameLst>
                                      </p:cBhvr>
                                      <p:tavLst>
                                        <p:tav tm="0">
                                          <p:val>
                                            <p:strVal val="1+#ppt_w/2"/>
                                          </p:val>
                                        </p:tav>
                                        <p:tav tm="100000">
                                          <p:val>
                                            <p:strVal val="#ppt_x"/>
                                          </p:val>
                                        </p:tav>
                                      </p:tavLst>
                                    </p:anim>
                                    <p:anim calcmode="lin" valueType="num">
                                      <p:cBhvr additive="base">
                                        <p:cTn id="28" dur="500" fill="hold"/>
                                        <p:tgtEl>
                                          <p:spTgt spid="28"/>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500" fill="hold"/>
                                        <p:tgtEl>
                                          <p:spTgt spid="29"/>
                                        </p:tgtEl>
                                        <p:attrNameLst>
                                          <p:attrName>ppt_x</p:attrName>
                                        </p:attrNameLst>
                                      </p:cBhvr>
                                      <p:tavLst>
                                        <p:tav tm="0">
                                          <p:val>
                                            <p:strVal val="1+#ppt_w/2"/>
                                          </p:val>
                                        </p:tav>
                                        <p:tav tm="100000">
                                          <p:val>
                                            <p:strVal val="#ppt_x"/>
                                          </p:val>
                                        </p:tav>
                                      </p:tavLst>
                                    </p:anim>
                                    <p:anim calcmode="lin" valueType="num">
                                      <p:cBhvr additive="base">
                                        <p:cTn id="32" dur="500" fill="hold"/>
                                        <p:tgtEl>
                                          <p:spTgt spid="29"/>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500" fill="hold"/>
                                        <p:tgtEl>
                                          <p:spTgt spid="30"/>
                                        </p:tgtEl>
                                        <p:attrNameLst>
                                          <p:attrName>ppt_x</p:attrName>
                                        </p:attrNameLst>
                                      </p:cBhvr>
                                      <p:tavLst>
                                        <p:tav tm="0">
                                          <p:val>
                                            <p:strVal val="1+#ppt_w/2"/>
                                          </p:val>
                                        </p:tav>
                                        <p:tav tm="100000">
                                          <p:val>
                                            <p:strVal val="#ppt_x"/>
                                          </p:val>
                                        </p:tav>
                                      </p:tavLst>
                                    </p:anim>
                                    <p:anim calcmode="lin" valueType="num">
                                      <p:cBhvr additive="base">
                                        <p:cTn id="36" dur="500" fill="hold"/>
                                        <p:tgtEl>
                                          <p:spTgt spid="3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fill="hold"/>
                                        <p:tgtEl>
                                          <p:spTgt spid="31"/>
                                        </p:tgtEl>
                                        <p:attrNameLst>
                                          <p:attrName>ppt_x</p:attrName>
                                        </p:attrNameLst>
                                      </p:cBhvr>
                                      <p:tavLst>
                                        <p:tav tm="0">
                                          <p:val>
                                            <p:strVal val="1+#ppt_w/2"/>
                                          </p:val>
                                        </p:tav>
                                        <p:tav tm="100000">
                                          <p:val>
                                            <p:strVal val="#ppt_x"/>
                                          </p:val>
                                        </p:tav>
                                      </p:tavLst>
                                    </p:anim>
                                    <p:anim calcmode="lin" valueType="num">
                                      <p:cBhvr additive="base">
                                        <p:cTn id="40" dur="500" fill="hold"/>
                                        <p:tgtEl>
                                          <p:spTgt spid="3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36"/>
                                        </p:tgtEl>
                                        <p:attrNameLst>
                                          <p:attrName>style.visibility</p:attrName>
                                        </p:attrNameLst>
                                      </p:cBhvr>
                                      <p:to>
                                        <p:strVal val="visible"/>
                                      </p:to>
                                    </p:set>
                                    <p:anim calcmode="lin" valueType="num">
                                      <p:cBhvr additive="base">
                                        <p:cTn id="43" dur="500" fill="hold"/>
                                        <p:tgtEl>
                                          <p:spTgt spid="36"/>
                                        </p:tgtEl>
                                        <p:attrNameLst>
                                          <p:attrName>ppt_x</p:attrName>
                                        </p:attrNameLst>
                                      </p:cBhvr>
                                      <p:tavLst>
                                        <p:tav tm="0">
                                          <p:val>
                                            <p:strVal val="1+#ppt_w/2"/>
                                          </p:val>
                                        </p:tav>
                                        <p:tav tm="100000">
                                          <p:val>
                                            <p:strVal val="#ppt_x"/>
                                          </p:val>
                                        </p:tav>
                                      </p:tavLst>
                                    </p:anim>
                                    <p:anim calcmode="lin" valueType="num">
                                      <p:cBhvr additive="base">
                                        <p:cTn id="44" dur="500" fill="hold"/>
                                        <p:tgtEl>
                                          <p:spTgt spid="36"/>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38">
                                            <p:txEl>
                                              <p:pRg st="0" end="0"/>
                                            </p:txEl>
                                          </p:spTgt>
                                        </p:tgtEl>
                                        <p:attrNameLst>
                                          <p:attrName>style.visibility</p:attrName>
                                        </p:attrNameLst>
                                      </p:cBhvr>
                                      <p:to>
                                        <p:strVal val="visible"/>
                                      </p:to>
                                    </p:set>
                                    <p:anim calcmode="lin" valueType="num">
                                      <p:cBhvr additive="base">
                                        <p:cTn id="47"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8">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1+#ppt_w/2"/>
                                          </p:val>
                                        </p:tav>
                                        <p:tav tm="100000">
                                          <p:val>
                                            <p:strVal val="#ppt_x"/>
                                          </p:val>
                                        </p:tav>
                                      </p:tavLst>
                                    </p:anim>
                                    <p:anim calcmode="lin" valueType="num">
                                      <p:cBhvr additive="base">
                                        <p:cTn id="5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 presetClass="emph" presetSubtype="2" fill="hold" nodeType="clickEffect">
                                  <p:stCondLst>
                                    <p:cond delay="0"/>
                                  </p:stCondLst>
                                  <p:childTnLst>
                                    <p:animClr clrSpc="rgb" dir="cw">
                                      <p:cBhvr>
                                        <p:cTn id="56" dur="1100" fill="hold"/>
                                        <p:tgtEl>
                                          <p:spTgt spid="29"/>
                                        </p:tgtEl>
                                        <p:attrNameLst>
                                          <p:attrName>fillcolor</p:attrName>
                                        </p:attrNameLst>
                                      </p:cBhvr>
                                      <p:to>
                                        <a:srgbClr val="66FF66"/>
                                      </p:to>
                                    </p:animClr>
                                    <p:set>
                                      <p:cBhvr>
                                        <p:cTn id="57" dur="1100" fill="hold"/>
                                        <p:tgtEl>
                                          <p:spTgt spid="29"/>
                                        </p:tgtEl>
                                        <p:attrNameLst>
                                          <p:attrName>fill.type</p:attrName>
                                        </p:attrNameLst>
                                      </p:cBhvr>
                                      <p:to>
                                        <p:strVal val="solid"/>
                                      </p:to>
                                    </p:set>
                                    <p:set>
                                      <p:cBhvr>
                                        <p:cTn id="58" dur="1100" fill="hold"/>
                                        <p:tgtEl>
                                          <p:spTgt spid="29"/>
                                        </p:tgtEl>
                                        <p:attrNameLst>
                                          <p:attrName>fill.on</p:attrName>
                                        </p:attrNameLst>
                                      </p:cBhvr>
                                      <p:to>
                                        <p:strVal val="true"/>
                                      </p:to>
                                    </p:set>
                                  </p:childTnLst>
                                </p:cTn>
                              </p:par>
                              <p:par>
                                <p:cTn id="59" presetID="1" presetClass="emph" presetSubtype="2" fill="hold" nodeType="withEffect">
                                  <p:stCondLst>
                                    <p:cond delay="0"/>
                                  </p:stCondLst>
                                  <p:childTnLst>
                                    <p:animClr clrSpc="rgb" dir="cw">
                                      <p:cBhvr>
                                        <p:cTn id="60" dur="1100" fill="hold"/>
                                        <p:tgtEl>
                                          <p:spTgt spid="31"/>
                                        </p:tgtEl>
                                        <p:attrNameLst>
                                          <p:attrName>fillcolor</p:attrName>
                                        </p:attrNameLst>
                                      </p:cBhvr>
                                      <p:to>
                                        <a:srgbClr val="66FF66"/>
                                      </p:to>
                                    </p:animClr>
                                    <p:set>
                                      <p:cBhvr>
                                        <p:cTn id="61" dur="1100" fill="hold"/>
                                        <p:tgtEl>
                                          <p:spTgt spid="31"/>
                                        </p:tgtEl>
                                        <p:attrNameLst>
                                          <p:attrName>fill.type</p:attrName>
                                        </p:attrNameLst>
                                      </p:cBhvr>
                                      <p:to>
                                        <p:strVal val="solid"/>
                                      </p:to>
                                    </p:set>
                                    <p:set>
                                      <p:cBhvr>
                                        <p:cTn id="62" dur="1100" fill="hold"/>
                                        <p:tgtEl>
                                          <p:spTgt spid="31"/>
                                        </p:tgtEl>
                                        <p:attrNameLst>
                                          <p:attrName>fill.on</p:attrName>
                                        </p:attrNameLst>
                                      </p:cBhvr>
                                      <p:to>
                                        <p:strVal val="true"/>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500" fill="hold"/>
                                        <p:tgtEl>
                                          <p:spTgt spid="3"/>
                                        </p:tgtEl>
                                        <p:attrNameLst>
                                          <p:attrName>ppt_x</p:attrName>
                                        </p:attrNameLst>
                                      </p:cBhvr>
                                      <p:tavLst>
                                        <p:tav tm="0">
                                          <p:val>
                                            <p:strVal val="1+#ppt_w/2"/>
                                          </p:val>
                                        </p:tav>
                                        <p:tav tm="100000">
                                          <p:val>
                                            <p:strVal val="#ppt_x"/>
                                          </p:val>
                                        </p:tav>
                                      </p:tavLst>
                                    </p:anim>
                                    <p:anim calcmode="lin" valueType="num">
                                      <p:cBhvr additive="base">
                                        <p:cTn id="6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59">
                                            <p:bg/>
                                          </p:spTgt>
                                        </p:tgtEl>
                                        <p:attrNameLst>
                                          <p:attrName>style.visibility</p:attrName>
                                        </p:attrNameLst>
                                      </p:cBhvr>
                                      <p:to>
                                        <p:strVal val="visible"/>
                                      </p:to>
                                    </p:set>
                                    <p:anim calcmode="lin" valueType="num">
                                      <p:cBhvr additive="base">
                                        <p:cTn id="73" dur="500" fill="hold"/>
                                        <p:tgtEl>
                                          <p:spTgt spid="59">
                                            <p:bg/>
                                          </p:spTgt>
                                        </p:tgtEl>
                                        <p:attrNameLst>
                                          <p:attrName>ppt_x</p:attrName>
                                        </p:attrNameLst>
                                      </p:cBhvr>
                                      <p:tavLst>
                                        <p:tav tm="0">
                                          <p:val>
                                            <p:strVal val="1+#ppt_w/2"/>
                                          </p:val>
                                        </p:tav>
                                        <p:tav tm="100000">
                                          <p:val>
                                            <p:strVal val="#ppt_x"/>
                                          </p:val>
                                        </p:tav>
                                      </p:tavLst>
                                    </p:anim>
                                    <p:anim calcmode="lin" valueType="num">
                                      <p:cBhvr additive="base">
                                        <p:cTn id="74" dur="500" fill="hold"/>
                                        <p:tgtEl>
                                          <p:spTgt spid="59">
                                            <p:bg/>
                                          </p:spTgt>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59">
                                            <p:txEl>
                                              <p:pRg st="0" end="0"/>
                                            </p:txEl>
                                          </p:spTgt>
                                        </p:tgtEl>
                                        <p:attrNameLst>
                                          <p:attrName>style.visibility</p:attrName>
                                        </p:attrNameLst>
                                      </p:cBhvr>
                                      <p:to>
                                        <p:strVal val="visible"/>
                                      </p:to>
                                    </p:set>
                                    <p:anim calcmode="lin" valueType="num">
                                      <p:cBhvr additive="base">
                                        <p:cTn id="77" dur="500" fill="hold"/>
                                        <p:tgtEl>
                                          <p:spTgt spid="59">
                                            <p:txEl>
                                              <p:pRg st="0" end="0"/>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59">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60"/>
                                        </p:tgtEl>
                                        <p:attrNameLst>
                                          <p:attrName>style.visibility</p:attrName>
                                        </p:attrNameLst>
                                      </p:cBhvr>
                                      <p:to>
                                        <p:strVal val="visible"/>
                                      </p:to>
                                    </p:set>
                                    <p:anim calcmode="lin" valueType="num">
                                      <p:cBhvr additive="base">
                                        <p:cTn id="81" dur="500" fill="hold"/>
                                        <p:tgtEl>
                                          <p:spTgt spid="60"/>
                                        </p:tgtEl>
                                        <p:attrNameLst>
                                          <p:attrName>ppt_x</p:attrName>
                                        </p:attrNameLst>
                                      </p:cBhvr>
                                      <p:tavLst>
                                        <p:tav tm="0">
                                          <p:val>
                                            <p:strVal val="1+#ppt_w/2"/>
                                          </p:val>
                                        </p:tav>
                                        <p:tav tm="100000">
                                          <p:val>
                                            <p:strVal val="#ppt_x"/>
                                          </p:val>
                                        </p:tav>
                                      </p:tavLst>
                                    </p:anim>
                                    <p:anim calcmode="lin" valueType="num">
                                      <p:cBhvr additive="base">
                                        <p:cTn id="82"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0" nodeType="clickEffect">
                                  <p:stCondLst>
                                    <p:cond delay="0"/>
                                  </p:stCondLst>
                                  <p:childTnLst>
                                    <p:set>
                                      <p:cBhvr>
                                        <p:cTn id="86" dur="1" fill="hold">
                                          <p:stCondLst>
                                            <p:cond delay="0"/>
                                          </p:stCondLst>
                                        </p:cTn>
                                        <p:tgtEl>
                                          <p:spTgt spid="59">
                                            <p:txEl>
                                              <p:pRg st="1" end="1"/>
                                            </p:txEl>
                                          </p:spTgt>
                                        </p:tgtEl>
                                        <p:attrNameLst>
                                          <p:attrName>style.visibility</p:attrName>
                                        </p:attrNameLst>
                                      </p:cBhvr>
                                      <p:to>
                                        <p:strVal val="visible"/>
                                      </p:to>
                                    </p:set>
                                    <p:anim calcmode="lin" valueType="num">
                                      <p:cBhvr additive="base">
                                        <p:cTn id="87" dur="500" fill="hold"/>
                                        <p:tgtEl>
                                          <p:spTgt spid="59">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5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14">
                                            <p:txEl>
                                              <p:pRg st="0" end="0"/>
                                            </p:txEl>
                                          </p:spTgt>
                                        </p:tgtEl>
                                        <p:attrNameLst>
                                          <p:attrName>style.visibility</p:attrName>
                                        </p:attrNameLst>
                                      </p:cBhvr>
                                      <p:to>
                                        <p:strVal val="visible"/>
                                      </p:to>
                                    </p:set>
                                    <p:anim calcmode="lin" valueType="num">
                                      <p:cBhvr additive="base">
                                        <p:cTn id="93"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animBg="1"/>
      <p:bldP spid="29" grpId="0" animBg="1"/>
      <p:bldP spid="30" grpId="0"/>
      <p:bldP spid="31" grpId="0" animBg="1"/>
      <p:bldP spid="33" grpId="0"/>
      <p:bldP spid="35" grpId="0" build="allAtOnce"/>
      <p:bldP spid="36" grpId="0" animBg="1"/>
      <p:bldP spid="38" grpId="0" build="allAtOnce"/>
      <p:bldP spid="59" grpId="0" uiExpand="1" build="allAtOnce" animBg="1"/>
    </p:bld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1010505"/>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149600" y="26786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AutoShape 35">
            <a:extLst>
              <a:ext uri="{FF2B5EF4-FFF2-40B4-BE49-F238E27FC236}">
                <a16:creationId xmlns:a16="http://schemas.microsoft.com/office/drawing/2014/main" id="{06DC527C-2941-45CB-81DF-8006AE397EE2}"/>
              </a:ext>
            </a:extLst>
          </p:cNvPr>
          <p:cNvSpPr>
            <a:spLocks noChangeArrowheads="1"/>
          </p:cNvSpPr>
          <p:nvPr/>
        </p:nvSpPr>
        <p:spPr bwMode="auto">
          <a:xfrm>
            <a:off x="1447799" y="4114799"/>
            <a:ext cx="792480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which statement do you get the most from being good?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Which statement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a weaker statement?</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easier to prove?</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true in more universes?</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can be proved from the other?</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5" name="Oval 44">
            <a:extLst>
              <a:ext uri="{FF2B5EF4-FFF2-40B4-BE49-F238E27FC236}">
                <a16:creationId xmlns:a16="http://schemas.microsoft.com/office/drawing/2014/main" id="{567BD042-5B0B-459E-8C8D-B5F6B4C704E9}"/>
              </a:ext>
            </a:extLst>
          </p:cNvPr>
          <p:cNvSpPr/>
          <p:nvPr/>
        </p:nvSpPr>
        <p:spPr>
          <a:xfrm>
            <a:off x="513300" y="2298201"/>
            <a:ext cx="45726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45">
            <a:extLst>
              <a:ext uri="{FF2B5EF4-FFF2-40B4-BE49-F238E27FC236}">
                <a16:creationId xmlns:a16="http://schemas.microsoft.com/office/drawing/2014/main" id="{5FF883BA-0526-4DFE-849D-CC5E26DBC63F}"/>
              </a:ext>
            </a:extLst>
          </p:cNvPr>
          <p:cNvSpPr/>
          <p:nvPr/>
        </p:nvSpPr>
        <p:spPr>
          <a:xfrm>
            <a:off x="472254" y="1040548"/>
            <a:ext cx="4613646"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3" name="Freeform: Shape 21">
            <a:extLst>
              <a:ext uri="{FF2B5EF4-FFF2-40B4-BE49-F238E27FC236}">
                <a16:creationId xmlns:a16="http://schemas.microsoft.com/office/drawing/2014/main" id="{CA8DD545-F4CA-406B-B77F-DFE4E09B81E4}"/>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4" name="Rectangle 83">
            <a:extLst>
              <a:ext uri="{FF2B5EF4-FFF2-40B4-BE49-F238E27FC236}">
                <a16:creationId xmlns:a16="http://schemas.microsoft.com/office/drawing/2014/main" id="{01049643-8C70-443E-BF6A-BACA4A810D75}"/>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5" name="Oval 84">
            <a:extLst>
              <a:ext uri="{FF2B5EF4-FFF2-40B4-BE49-F238E27FC236}">
                <a16:creationId xmlns:a16="http://schemas.microsoft.com/office/drawing/2014/main" id="{FD15423F-1FB6-47E5-9A96-6A6FCA41BBCB}"/>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Rectangle 85">
            <a:extLst>
              <a:ext uri="{FF2B5EF4-FFF2-40B4-BE49-F238E27FC236}">
                <a16:creationId xmlns:a16="http://schemas.microsoft.com/office/drawing/2014/main" id="{ED1A329A-BEA1-43F4-852D-0198007CEC7D}"/>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7" name="Oval 86">
            <a:extLst>
              <a:ext uri="{FF2B5EF4-FFF2-40B4-BE49-F238E27FC236}">
                <a16:creationId xmlns:a16="http://schemas.microsoft.com/office/drawing/2014/main" id="{ADA94D0C-F415-4AB9-BBBE-0F3BF1066618}"/>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8" name="Rectangle 87">
            <a:extLst>
              <a:ext uri="{FF2B5EF4-FFF2-40B4-BE49-F238E27FC236}">
                <a16:creationId xmlns:a16="http://schemas.microsoft.com/office/drawing/2014/main" id="{7AF0EC44-FF27-47AD-90AC-DF08B9A10F89}"/>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9" name="Text Box 21">
            <a:extLst>
              <a:ext uri="{FF2B5EF4-FFF2-40B4-BE49-F238E27FC236}">
                <a16:creationId xmlns:a16="http://schemas.microsoft.com/office/drawing/2014/main" id="{3E7C9328-EA2D-4F58-9101-EF220F0F26AF}"/>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0" name="Rectangle 89">
            <a:extLst>
              <a:ext uri="{FF2B5EF4-FFF2-40B4-BE49-F238E27FC236}">
                <a16:creationId xmlns:a16="http://schemas.microsoft.com/office/drawing/2014/main" id="{D1CCC595-2740-4875-9BB9-7A869E66064C}"/>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1" name="Oval 90">
            <a:extLst>
              <a:ext uri="{FF2B5EF4-FFF2-40B4-BE49-F238E27FC236}">
                <a16:creationId xmlns:a16="http://schemas.microsoft.com/office/drawing/2014/main" id="{F048A384-D7FD-4153-949C-85DA9913D91C}"/>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2" name="Rectangle 91">
            <a:extLst>
              <a:ext uri="{FF2B5EF4-FFF2-40B4-BE49-F238E27FC236}">
                <a16:creationId xmlns:a16="http://schemas.microsoft.com/office/drawing/2014/main" id="{A5E5D564-B3E7-42F0-B3F4-7FF8C7C7F59D}"/>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3" name="Oval 92">
            <a:extLst>
              <a:ext uri="{FF2B5EF4-FFF2-40B4-BE49-F238E27FC236}">
                <a16:creationId xmlns:a16="http://schemas.microsoft.com/office/drawing/2014/main" id="{BFB2DE44-3621-40D5-8095-83A3654A4036}"/>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4" name="Rectangle 93">
            <a:extLst>
              <a:ext uri="{FF2B5EF4-FFF2-40B4-BE49-F238E27FC236}">
                <a16:creationId xmlns:a16="http://schemas.microsoft.com/office/drawing/2014/main" id="{96981E35-0151-4FBC-8990-B0DBA05D8D8B}"/>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5" name="Text Box 21">
            <a:extLst>
              <a:ext uri="{FF2B5EF4-FFF2-40B4-BE49-F238E27FC236}">
                <a16:creationId xmlns:a16="http://schemas.microsoft.com/office/drawing/2014/main" id="{B74292A0-8BE3-48D7-824B-ADA578A89D95}"/>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6" name="Oval 95">
            <a:extLst>
              <a:ext uri="{FF2B5EF4-FFF2-40B4-BE49-F238E27FC236}">
                <a16:creationId xmlns:a16="http://schemas.microsoft.com/office/drawing/2014/main" id="{F8D26FE8-9D8B-4DB0-8B89-D8DF6AFC1639}"/>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Text Box 21">
            <a:extLst>
              <a:ext uri="{FF2B5EF4-FFF2-40B4-BE49-F238E27FC236}">
                <a16:creationId xmlns:a16="http://schemas.microsoft.com/office/drawing/2014/main" id="{A263A213-711E-4BE1-9843-FC34A4E52533}"/>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98" name="Text Box 21">
            <a:extLst>
              <a:ext uri="{FF2B5EF4-FFF2-40B4-BE49-F238E27FC236}">
                <a16:creationId xmlns:a16="http://schemas.microsoft.com/office/drawing/2014/main" id="{FB0D9DDE-369A-4946-AF78-69C12D7E0CC4}"/>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05" name="Text Box 21">
            <a:extLst>
              <a:ext uri="{FF2B5EF4-FFF2-40B4-BE49-F238E27FC236}">
                <a16:creationId xmlns:a16="http://schemas.microsoft.com/office/drawing/2014/main" id="{1ADEE01C-C1CB-4056-A557-BD1B8A738453}"/>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6" name="Group 105">
            <a:extLst>
              <a:ext uri="{FF2B5EF4-FFF2-40B4-BE49-F238E27FC236}">
                <a16:creationId xmlns:a16="http://schemas.microsoft.com/office/drawing/2014/main" id="{2FF295D5-CE19-4202-96C6-3907F72D10BE}"/>
              </a:ext>
            </a:extLst>
          </p:cNvPr>
          <p:cNvGrpSpPr/>
          <p:nvPr/>
        </p:nvGrpSpPr>
        <p:grpSpPr>
          <a:xfrm>
            <a:off x="7607302" y="1503581"/>
            <a:ext cx="320922" cy="494784"/>
            <a:chOff x="7396419" y="1164451"/>
            <a:chExt cx="916036" cy="2397723"/>
          </a:xfrm>
        </p:grpSpPr>
        <p:sp>
          <p:nvSpPr>
            <p:cNvPr id="107" name="Oval 106">
              <a:extLst>
                <a:ext uri="{FF2B5EF4-FFF2-40B4-BE49-F238E27FC236}">
                  <a16:creationId xmlns:a16="http://schemas.microsoft.com/office/drawing/2014/main" id="{1DD99415-96F5-4FAE-8593-67B6B7EF9EF1}"/>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8" name="Rectangle 107">
              <a:extLst>
                <a:ext uri="{FF2B5EF4-FFF2-40B4-BE49-F238E27FC236}">
                  <a16:creationId xmlns:a16="http://schemas.microsoft.com/office/drawing/2014/main" id="{56FFEA53-60BA-4576-A102-EC8B98BB5DB4}"/>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grpSp>
        <p:nvGrpSpPr>
          <p:cNvPr id="109" name="Group 108">
            <a:extLst>
              <a:ext uri="{FF2B5EF4-FFF2-40B4-BE49-F238E27FC236}">
                <a16:creationId xmlns:a16="http://schemas.microsoft.com/office/drawing/2014/main" id="{C14ADD1A-38D7-4F17-9FCC-4109B223A0B9}"/>
              </a:ext>
            </a:extLst>
          </p:cNvPr>
          <p:cNvGrpSpPr/>
          <p:nvPr/>
        </p:nvGrpSpPr>
        <p:grpSpPr>
          <a:xfrm>
            <a:off x="7162462" y="2873435"/>
            <a:ext cx="1255833" cy="788630"/>
            <a:chOff x="6846728" y="3092005"/>
            <a:chExt cx="1933654" cy="1400195"/>
          </a:xfrm>
        </p:grpSpPr>
        <p:sp>
          <p:nvSpPr>
            <p:cNvPr id="110" name="Oval 109">
              <a:extLst>
                <a:ext uri="{FF2B5EF4-FFF2-40B4-BE49-F238E27FC236}">
                  <a16:creationId xmlns:a16="http://schemas.microsoft.com/office/drawing/2014/main" id="{9F64AB42-4EDC-4DAE-ACB0-9FB38D7C1AB4}"/>
                </a:ext>
              </a:extLst>
            </p:cNvPr>
            <p:cNvSpPr/>
            <p:nvPr/>
          </p:nvSpPr>
          <p:spPr>
            <a:xfrm>
              <a:off x="6846728" y="3092005"/>
              <a:ext cx="1732853" cy="1080000"/>
            </a:xfrm>
            <a:prstGeom prst="ellipse">
              <a:avLst/>
            </a:prstGeom>
            <a:ln w="31750">
              <a:solidFill>
                <a:schemeClr val="bg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1" name="Rectangle 110">
              <a:extLst>
                <a:ext uri="{FF2B5EF4-FFF2-40B4-BE49-F238E27FC236}">
                  <a16:creationId xmlns:a16="http://schemas.microsoft.com/office/drawing/2014/main" id="{736CB993-2C1E-45CA-8A7A-215447049158}"/>
                </a:ext>
              </a:extLst>
            </p:cNvPr>
            <p:cNvSpPr/>
            <p:nvPr/>
          </p:nvSpPr>
          <p:spPr>
            <a:xfrm>
              <a:off x="8286246" y="3672524"/>
              <a:ext cx="494136" cy="819676"/>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35" name="Rectangle 34">
            <a:extLst>
              <a:ext uri="{FF2B5EF4-FFF2-40B4-BE49-F238E27FC236}">
                <a16:creationId xmlns:a16="http://schemas.microsoft.com/office/drawing/2014/main" id="{57C7005B-E5F5-46CF-A28F-B6E16DAB9F2A}"/>
              </a:ext>
            </a:extLst>
          </p:cNvPr>
          <p:cNvSpPr/>
          <p:nvPr/>
        </p:nvSpPr>
        <p:spPr>
          <a:xfrm>
            <a:off x="5267392" y="25908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36" name="Rectangle 35">
            <a:extLst>
              <a:ext uri="{FF2B5EF4-FFF2-40B4-BE49-F238E27FC236}">
                <a16:creationId xmlns:a16="http://schemas.microsoft.com/office/drawing/2014/main" id="{57C7005B-E5F5-46CF-A28F-B6E16DAB9F2A}"/>
              </a:ext>
            </a:extLst>
          </p:cNvPr>
          <p:cNvSpPr/>
          <p:nvPr/>
        </p:nvSpPr>
        <p:spPr>
          <a:xfrm>
            <a:off x="5267392" y="1394804"/>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7" name="Rectangle 36">
            <a:extLst>
              <a:ext uri="{FF2B5EF4-FFF2-40B4-BE49-F238E27FC236}">
                <a16:creationId xmlns:a16="http://schemas.microsoft.com/office/drawing/2014/main" id="{57C7005B-E5F5-46CF-A28F-B6E16DAB9F2A}"/>
              </a:ext>
            </a:extLst>
          </p:cNvPr>
          <p:cNvSpPr/>
          <p:nvPr/>
        </p:nvSpPr>
        <p:spPr>
          <a:xfrm>
            <a:off x="3212198" y="195029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8" name="Rectangle 37">
            <a:extLst>
              <a:ext uri="{FF2B5EF4-FFF2-40B4-BE49-F238E27FC236}">
                <a16:creationId xmlns:a16="http://schemas.microsoft.com/office/drawing/2014/main" id="{57C7005B-E5F5-46CF-A28F-B6E16DAB9F2A}"/>
              </a:ext>
            </a:extLst>
          </p:cNvPr>
          <p:cNvSpPr/>
          <p:nvPr/>
        </p:nvSpPr>
        <p:spPr>
          <a:xfrm>
            <a:off x="1447800" y="1137896"/>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39" name="Rectangle 38">
            <a:extLst>
              <a:ext uri="{FF2B5EF4-FFF2-40B4-BE49-F238E27FC236}">
                <a16:creationId xmlns:a16="http://schemas.microsoft.com/office/drawing/2014/main" id="{57C7005B-E5F5-46CF-A28F-B6E16DAB9F2A}"/>
              </a:ext>
            </a:extLst>
          </p:cNvPr>
          <p:cNvSpPr/>
          <p:nvPr/>
        </p:nvSpPr>
        <p:spPr>
          <a:xfrm>
            <a:off x="1905000" y="182353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0" name="Rectangle 39">
            <a:extLst>
              <a:ext uri="{FF2B5EF4-FFF2-40B4-BE49-F238E27FC236}">
                <a16:creationId xmlns:a16="http://schemas.microsoft.com/office/drawing/2014/main" id="{57C7005B-E5F5-46CF-A28F-B6E16DAB9F2A}"/>
              </a:ext>
            </a:extLst>
          </p:cNvPr>
          <p:cNvSpPr/>
          <p:nvPr/>
        </p:nvSpPr>
        <p:spPr>
          <a:xfrm>
            <a:off x="3962400" y="1810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2" name="Rectangle 41">
            <a:extLst>
              <a:ext uri="{FF2B5EF4-FFF2-40B4-BE49-F238E27FC236}">
                <a16:creationId xmlns:a16="http://schemas.microsoft.com/office/drawing/2014/main" id="{57C7005B-E5F5-46CF-A28F-B6E16DAB9F2A}"/>
              </a:ext>
            </a:extLst>
          </p:cNvPr>
          <p:cNvSpPr/>
          <p:nvPr/>
        </p:nvSpPr>
        <p:spPr>
          <a:xfrm>
            <a:off x="3212198" y="318129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3" name="Rectangle 42">
            <a:extLst>
              <a:ext uri="{FF2B5EF4-FFF2-40B4-BE49-F238E27FC236}">
                <a16:creationId xmlns:a16="http://schemas.microsoft.com/office/drawing/2014/main" id="{57C7005B-E5F5-46CF-A28F-B6E16DAB9F2A}"/>
              </a:ext>
            </a:extLst>
          </p:cNvPr>
          <p:cNvSpPr/>
          <p:nvPr/>
        </p:nvSpPr>
        <p:spPr>
          <a:xfrm>
            <a:off x="1447800" y="234898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7" name="Rectangle 46">
            <a:extLst>
              <a:ext uri="{FF2B5EF4-FFF2-40B4-BE49-F238E27FC236}">
                <a16:creationId xmlns:a16="http://schemas.microsoft.com/office/drawing/2014/main" id="{57C7005B-E5F5-46CF-A28F-B6E16DAB9F2A}"/>
              </a:ext>
            </a:extLst>
          </p:cNvPr>
          <p:cNvSpPr/>
          <p:nvPr/>
        </p:nvSpPr>
        <p:spPr>
          <a:xfrm>
            <a:off x="1905000" y="3034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8" name="Rectangle 47">
            <a:extLst>
              <a:ext uri="{FF2B5EF4-FFF2-40B4-BE49-F238E27FC236}">
                <a16:creationId xmlns:a16="http://schemas.microsoft.com/office/drawing/2014/main" id="{57C7005B-E5F5-46CF-A28F-B6E16DAB9F2A}"/>
              </a:ext>
            </a:extLst>
          </p:cNvPr>
          <p:cNvSpPr/>
          <p:nvPr/>
        </p:nvSpPr>
        <p:spPr>
          <a:xfrm>
            <a:off x="3962400" y="304163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Tree>
    <p:extLst>
      <p:ext uri="{BB962C8B-B14F-4D97-AF65-F5344CB8AC3E}">
        <p14:creationId xmlns:p14="http://schemas.microsoft.com/office/powerpoint/2010/main" val="924755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xEl>
                                              <p:pRg st="0" end="0"/>
                                            </p:txEl>
                                          </p:spTgt>
                                        </p:tgtEl>
                                        <p:attrNameLst>
                                          <p:attrName>style.visibility</p:attrName>
                                        </p:attrNameLst>
                                      </p:cBhvr>
                                      <p:to>
                                        <p:strVal val="visible"/>
                                      </p:to>
                                    </p:set>
                                    <p:anim calcmode="lin" valueType="num">
                                      <p:cBhvr additive="base">
                                        <p:cTn id="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0-#ppt_w/2"/>
                                          </p:val>
                                        </p:tav>
                                        <p:tav tm="100000">
                                          <p:val>
                                            <p:strVal val="#ppt_x"/>
                                          </p:val>
                                        </p:tav>
                                      </p:tavLst>
                                    </p:anim>
                                    <p:anim calcmode="lin" valueType="num">
                                      <p:cBhvr additive="base">
                                        <p:cTn id="1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44">
                                            <p:txEl>
                                              <p:pRg st="2" end="2"/>
                                            </p:txEl>
                                          </p:spTgt>
                                        </p:tgtEl>
                                        <p:attrNameLst>
                                          <p:attrName>style.visibility</p:attrName>
                                        </p:attrNameLst>
                                      </p:cBhvr>
                                      <p:to>
                                        <p:strVal val="visible"/>
                                      </p:to>
                                    </p:set>
                                    <p:anim calcmode="lin" valueType="num">
                                      <p:cBhvr additive="base">
                                        <p:cTn id="19" dur="500" fill="hold"/>
                                        <p:tgtEl>
                                          <p:spTgt spid="44">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4">
                                            <p:txEl>
                                              <p:pRg st="2" end="2"/>
                                            </p:txEl>
                                          </p:spTgt>
                                        </p:tgtEl>
                                        <p:attrNameLst>
                                          <p:attrName>ppt_y</p:attrName>
                                        </p:attrNameLst>
                                      </p:cBhvr>
                                      <p:tavLst>
                                        <p:tav tm="0">
                                          <p:val>
                                            <p:strVal val="#ppt_y"/>
                                          </p:val>
                                        </p:tav>
                                        <p:tav tm="100000">
                                          <p:val>
                                            <p:strVal val="#ppt_y"/>
                                          </p:val>
                                        </p:tav>
                                      </p:tavLst>
                                    </p:anim>
                                  </p:childTnLst>
                                </p:cTn>
                              </p:par>
                              <p:par>
                                <p:cTn id="21" presetID="1" presetClass="exit" presetSubtype="0" fill="hold" grpId="1" nodeType="withEffect">
                                  <p:stCondLst>
                                    <p:cond delay="0"/>
                                  </p:stCondLst>
                                  <p:childTnLst>
                                    <p:set>
                                      <p:cBhvr>
                                        <p:cTn id="22" dur="1" fill="hold">
                                          <p:stCondLst>
                                            <p:cond delay="0"/>
                                          </p:stCondLst>
                                        </p:cTn>
                                        <p:tgtEl>
                                          <p:spTgt spid="46"/>
                                        </p:tgtEl>
                                        <p:attrNameLst>
                                          <p:attrName>style.visibility</p:attrName>
                                        </p:attrNameLst>
                                      </p:cBhvr>
                                      <p:to>
                                        <p:strVal val="hidden"/>
                                      </p:to>
                                    </p:set>
                                  </p:childTnLst>
                                </p:cTn>
                              </p:par>
                              <p:par>
                                <p:cTn id="23" presetID="2" presetClass="entr" presetSubtype="8" fill="hold" nodeType="withEffect">
                                  <p:stCondLst>
                                    <p:cond delay="0"/>
                                  </p:stCondLst>
                                  <p:childTnLst>
                                    <p:set>
                                      <p:cBhvr>
                                        <p:cTn id="24" dur="1" fill="hold">
                                          <p:stCondLst>
                                            <p:cond delay="0"/>
                                          </p:stCondLst>
                                        </p:cTn>
                                        <p:tgtEl>
                                          <p:spTgt spid="44">
                                            <p:txEl>
                                              <p:pRg st="3" end="3"/>
                                            </p:txEl>
                                          </p:spTgt>
                                        </p:tgtEl>
                                        <p:attrNameLst>
                                          <p:attrName>style.visibility</p:attrName>
                                        </p:attrNameLst>
                                      </p:cBhvr>
                                      <p:to>
                                        <p:strVal val="visible"/>
                                      </p:to>
                                    </p:set>
                                    <p:anim calcmode="lin" valueType="num">
                                      <p:cBhvr additive="base">
                                        <p:cTn id="25" dur="500" fill="hold"/>
                                        <p:tgtEl>
                                          <p:spTgt spid="44">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5"/>
                                        </p:tgtEl>
                                        <p:attrNameLst>
                                          <p:attrName>style.visibility</p:attrName>
                                        </p:attrNameLst>
                                      </p:cBhvr>
                                      <p:to>
                                        <p:strVal val="visible"/>
                                      </p:to>
                                    </p:set>
                                    <p:anim calcmode="lin" valueType="num">
                                      <p:cBhvr additive="base">
                                        <p:cTn id="31" dur="500" fill="hold"/>
                                        <p:tgtEl>
                                          <p:spTgt spid="45"/>
                                        </p:tgtEl>
                                        <p:attrNameLst>
                                          <p:attrName>ppt_x</p:attrName>
                                        </p:attrNameLst>
                                      </p:cBhvr>
                                      <p:tavLst>
                                        <p:tav tm="0">
                                          <p:val>
                                            <p:strVal val="0-#ppt_w/2"/>
                                          </p:val>
                                        </p:tav>
                                        <p:tav tm="100000">
                                          <p:val>
                                            <p:strVal val="#ppt_x"/>
                                          </p:val>
                                        </p:tav>
                                      </p:tavLst>
                                    </p:anim>
                                    <p:anim calcmode="lin" valueType="num">
                                      <p:cBhvr additive="base">
                                        <p:cTn id="32"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4">
                                            <p:txEl>
                                              <p:pRg st="4" end="4"/>
                                            </p:txEl>
                                          </p:spTgt>
                                        </p:tgtEl>
                                        <p:attrNameLst>
                                          <p:attrName>style.visibility</p:attrName>
                                        </p:attrNameLst>
                                      </p:cBhvr>
                                      <p:to>
                                        <p:strVal val="visible"/>
                                      </p:to>
                                    </p:set>
                                    <p:anim calcmode="lin" valueType="num">
                                      <p:cBhvr additive="base">
                                        <p:cTn id="37" dur="500" fill="hold"/>
                                        <p:tgtEl>
                                          <p:spTgt spid="44">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4">
                                            <p:txEl>
                                              <p:pRg st="4" end="4"/>
                                            </p:txEl>
                                          </p:spTgt>
                                        </p:tgtEl>
                                        <p:attrNameLst>
                                          <p:attrName>ppt_y</p:attrName>
                                        </p:attrNameLst>
                                      </p:cBhvr>
                                      <p:tavLst>
                                        <p:tav tm="0">
                                          <p:val>
                                            <p:strVal val="#ppt_y"/>
                                          </p:val>
                                        </p:tav>
                                        <p:tav tm="100000">
                                          <p:val>
                                            <p:strVal val="#ppt_y"/>
                                          </p:val>
                                        </p:tav>
                                      </p:tavLst>
                                    </p:anim>
                                  </p:childTnLst>
                                </p:cTn>
                              </p:par>
                              <p:par>
                                <p:cTn id="39" presetID="1" presetClass="exit" presetSubtype="0" fill="hold" grpId="3" nodeType="withEffect">
                                  <p:stCondLst>
                                    <p:cond delay="0"/>
                                  </p:stCondLst>
                                  <p:childTnLst>
                                    <p:set>
                                      <p:cBhvr>
                                        <p:cTn id="40" dur="1" fill="hold">
                                          <p:stCondLst>
                                            <p:cond delay="0"/>
                                          </p:stCondLst>
                                        </p:cTn>
                                        <p:tgtEl>
                                          <p:spTgt spid="4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4" nodeType="clickEffect">
                                  <p:stCondLst>
                                    <p:cond delay="0"/>
                                  </p:stCondLst>
                                  <p:childTnLst>
                                    <p:set>
                                      <p:cBhvr>
                                        <p:cTn id="44" dur="1" fill="hold">
                                          <p:stCondLst>
                                            <p:cond delay="0"/>
                                          </p:stCondLst>
                                        </p:cTn>
                                        <p:tgtEl>
                                          <p:spTgt spid="45"/>
                                        </p:tgtEl>
                                        <p:attrNameLst>
                                          <p:attrName>style.visibility</p:attrName>
                                        </p:attrNameLst>
                                      </p:cBhvr>
                                      <p:to>
                                        <p:strVal val="visible"/>
                                      </p:to>
                                    </p:set>
                                    <p:anim calcmode="lin" valueType="num">
                                      <p:cBhvr additive="base">
                                        <p:cTn id="45" dur="500" fill="hold"/>
                                        <p:tgtEl>
                                          <p:spTgt spid="45"/>
                                        </p:tgtEl>
                                        <p:attrNameLst>
                                          <p:attrName>ppt_x</p:attrName>
                                        </p:attrNameLst>
                                      </p:cBhvr>
                                      <p:tavLst>
                                        <p:tav tm="0">
                                          <p:val>
                                            <p:strVal val="0-#ppt_w/2"/>
                                          </p:val>
                                        </p:tav>
                                        <p:tav tm="100000">
                                          <p:val>
                                            <p:strVal val="#ppt_x"/>
                                          </p:val>
                                        </p:tav>
                                      </p:tavLst>
                                    </p:anim>
                                    <p:anim calcmode="lin" valueType="num">
                                      <p:cBhvr additive="base">
                                        <p:cTn id="46"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44">
                                            <p:txEl>
                                              <p:pRg st="5" end="5"/>
                                            </p:txEl>
                                          </p:spTgt>
                                        </p:tgtEl>
                                        <p:attrNameLst>
                                          <p:attrName>style.visibility</p:attrName>
                                        </p:attrNameLst>
                                      </p:cBhvr>
                                      <p:to>
                                        <p:strVal val="visible"/>
                                      </p:to>
                                    </p:set>
                                    <p:anim calcmode="lin" valueType="num">
                                      <p:cBhvr additive="base">
                                        <p:cTn id="51" dur="500" fill="hold"/>
                                        <p:tgtEl>
                                          <p:spTgt spid="4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44">
                                            <p:txEl>
                                              <p:pRg st="5" end="5"/>
                                            </p:txEl>
                                          </p:spTgt>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45"/>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grpId="0" nodeType="clickEffect">
                                  <p:stCondLst>
                                    <p:cond delay="0"/>
                                  </p:stCondLst>
                                  <p:childTnLst>
                                    <p:set>
                                      <p:cBhvr>
                                        <p:cTn id="58" dur="1" fill="hold">
                                          <p:stCondLst>
                                            <p:cond delay="0"/>
                                          </p:stCondLst>
                                        </p:cTn>
                                        <p:tgtEl>
                                          <p:spTgt spid="35"/>
                                        </p:tgtEl>
                                        <p:attrNameLst>
                                          <p:attrName>style.visibility</p:attrName>
                                        </p:attrNameLst>
                                      </p:cBhvr>
                                      <p:to>
                                        <p:strVal val="visible"/>
                                      </p:to>
                                    </p:set>
                                    <p:anim calcmode="lin" valueType="num">
                                      <p:cBhvr additive="base">
                                        <p:cTn id="59" dur="500" fill="hold"/>
                                        <p:tgtEl>
                                          <p:spTgt spid="35"/>
                                        </p:tgtEl>
                                        <p:attrNameLst>
                                          <p:attrName>ppt_x</p:attrName>
                                        </p:attrNameLst>
                                      </p:cBhvr>
                                      <p:tavLst>
                                        <p:tav tm="0">
                                          <p:val>
                                            <p:strVal val="0-#ppt_w/2"/>
                                          </p:val>
                                        </p:tav>
                                        <p:tav tm="100000">
                                          <p:val>
                                            <p:strVal val="#ppt_x"/>
                                          </p:val>
                                        </p:tav>
                                      </p:tavLst>
                                    </p:anim>
                                    <p:anim calcmode="lin" valueType="num">
                                      <p:cBhvr additive="base">
                                        <p:cTn id="60" dur="500" fill="hold"/>
                                        <p:tgtEl>
                                          <p:spTgt spid="35"/>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36"/>
                                        </p:tgtEl>
                                        <p:attrNameLst>
                                          <p:attrName>style.visibility</p:attrName>
                                        </p:attrNameLst>
                                      </p:cBhvr>
                                      <p:to>
                                        <p:strVal val="visible"/>
                                      </p:to>
                                    </p:set>
                                    <p:anim calcmode="lin" valueType="num">
                                      <p:cBhvr additive="base">
                                        <p:cTn id="63" dur="500" fill="hold"/>
                                        <p:tgtEl>
                                          <p:spTgt spid="36"/>
                                        </p:tgtEl>
                                        <p:attrNameLst>
                                          <p:attrName>ppt_x</p:attrName>
                                        </p:attrNameLst>
                                      </p:cBhvr>
                                      <p:tavLst>
                                        <p:tav tm="0">
                                          <p:val>
                                            <p:strVal val="0-#ppt_w/2"/>
                                          </p:val>
                                        </p:tav>
                                        <p:tav tm="100000">
                                          <p:val>
                                            <p:strVal val="#ppt_x"/>
                                          </p:val>
                                        </p:tav>
                                      </p:tavLst>
                                    </p:anim>
                                    <p:anim calcmode="lin" valueType="num">
                                      <p:cBhvr additive="base">
                                        <p:cTn id="64"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0-#ppt_w/2"/>
                                          </p:val>
                                        </p:tav>
                                        <p:tav tm="100000">
                                          <p:val>
                                            <p:strVal val="#ppt_x"/>
                                          </p:val>
                                        </p:tav>
                                      </p:tavLst>
                                    </p:anim>
                                    <p:anim calcmode="lin" valueType="num">
                                      <p:cBhvr additive="base">
                                        <p:cTn id="70" dur="500" fill="hold"/>
                                        <p:tgtEl>
                                          <p:spTgt spid="3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 calcmode="lin" valueType="num">
                                      <p:cBhvr additive="base">
                                        <p:cTn id="73" dur="500" fill="hold"/>
                                        <p:tgtEl>
                                          <p:spTgt spid="38"/>
                                        </p:tgtEl>
                                        <p:attrNameLst>
                                          <p:attrName>ppt_x</p:attrName>
                                        </p:attrNameLst>
                                      </p:cBhvr>
                                      <p:tavLst>
                                        <p:tav tm="0">
                                          <p:val>
                                            <p:strVal val="0-#ppt_w/2"/>
                                          </p:val>
                                        </p:tav>
                                        <p:tav tm="100000">
                                          <p:val>
                                            <p:strVal val="#ppt_x"/>
                                          </p:val>
                                        </p:tav>
                                      </p:tavLst>
                                    </p:anim>
                                    <p:anim calcmode="lin" valueType="num">
                                      <p:cBhvr additive="base">
                                        <p:cTn id="74"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0-#ppt_w/2"/>
                                          </p:val>
                                        </p:tav>
                                        <p:tav tm="100000">
                                          <p:val>
                                            <p:strVal val="#ppt_x"/>
                                          </p:val>
                                        </p:tav>
                                      </p:tavLst>
                                    </p:anim>
                                    <p:anim calcmode="lin" valueType="num">
                                      <p:cBhvr additive="base">
                                        <p:cTn id="84"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42"/>
                                        </p:tgtEl>
                                        <p:attrNameLst>
                                          <p:attrName>style.visibility</p:attrName>
                                        </p:attrNameLst>
                                      </p:cBhvr>
                                      <p:to>
                                        <p:strVal val="visible"/>
                                      </p:to>
                                    </p:set>
                                    <p:anim calcmode="lin" valueType="num">
                                      <p:cBhvr additive="base">
                                        <p:cTn id="89" dur="500" fill="hold"/>
                                        <p:tgtEl>
                                          <p:spTgt spid="42"/>
                                        </p:tgtEl>
                                        <p:attrNameLst>
                                          <p:attrName>ppt_x</p:attrName>
                                        </p:attrNameLst>
                                      </p:cBhvr>
                                      <p:tavLst>
                                        <p:tav tm="0">
                                          <p:val>
                                            <p:strVal val="0-#ppt_w/2"/>
                                          </p:val>
                                        </p:tav>
                                        <p:tav tm="100000">
                                          <p:val>
                                            <p:strVal val="#ppt_x"/>
                                          </p:val>
                                        </p:tav>
                                      </p:tavLst>
                                    </p:anim>
                                    <p:anim calcmode="lin" valueType="num">
                                      <p:cBhvr additive="base">
                                        <p:cTn id="90" dur="500" fill="hold"/>
                                        <p:tgtEl>
                                          <p:spTgt spid="42"/>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43"/>
                                        </p:tgtEl>
                                        <p:attrNameLst>
                                          <p:attrName>style.visibility</p:attrName>
                                        </p:attrNameLst>
                                      </p:cBhvr>
                                      <p:to>
                                        <p:strVal val="visible"/>
                                      </p:to>
                                    </p:set>
                                    <p:anim calcmode="lin" valueType="num">
                                      <p:cBhvr additive="base">
                                        <p:cTn id="93" dur="500" fill="hold"/>
                                        <p:tgtEl>
                                          <p:spTgt spid="43"/>
                                        </p:tgtEl>
                                        <p:attrNameLst>
                                          <p:attrName>ppt_x</p:attrName>
                                        </p:attrNameLst>
                                      </p:cBhvr>
                                      <p:tavLst>
                                        <p:tav tm="0">
                                          <p:val>
                                            <p:strVal val="0-#ppt_w/2"/>
                                          </p:val>
                                        </p:tav>
                                        <p:tav tm="100000">
                                          <p:val>
                                            <p:strVal val="#ppt_x"/>
                                          </p:val>
                                        </p:tav>
                                      </p:tavLst>
                                    </p:anim>
                                    <p:anim calcmode="lin" valueType="num">
                                      <p:cBhvr additive="base">
                                        <p:cTn id="94"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grpId="0" nodeType="clickEffect">
                                  <p:stCondLst>
                                    <p:cond delay="0"/>
                                  </p:stCondLst>
                                  <p:childTnLst>
                                    <p:set>
                                      <p:cBhvr>
                                        <p:cTn id="98" dur="1" fill="hold">
                                          <p:stCondLst>
                                            <p:cond delay="0"/>
                                          </p:stCondLst>
                                        </p:cTn>
                                        <p:tgtEl>
                                          <p:spTgt spid="47"/>
                                        </p:tgtEl>
                                        <p:attrNameLst>
                                          <p:attrName>style.visibility</p:attrName>
                                        </p:attrNameLst>
                                      </p:cBhvr>
                                      <p:to>
                                        <p:strVal val="visible"/>
                                      </p:to>
                                    </p:set>
                                    <p:anim calcmode="lin" valueType="num">
                                      <p:cBhvr additive="base">
                                        <p:cTn id="99" dur="500" fill="hold"/>
                                        <p:tgtEl>
                                          <p:spTgt spid="47"/>
                                        </p:tgtEl>
                                        <p:attrNameLst>
                                          <p:attrName>ppt_x</p:attrName>
                                        </p:attrNameLst>
                                      </p:cBhvr>
                                      <p:tavLst>
                                        <p:tav tm="0">
                                          <p:val>
                                            <p:strVal val="0-#ppt_w/2"/>
                                          </p:val>
                                        </p:tav>
                                        <p:tav tm="100000">
                                          <p:val>
                                            <p:strVal val="#ppt_x"/>
                                          </p:val>
                                        </p:tav>
                                      </p:tavLst>
                                    </p:anim>
                                    <p:anim calcmode="lin" valueType="num">
                                      <p:cBhvr additive="base">
                                        <p:cTn id="100" dur="500" fill="hold"/>
                                        <p:tgtEl>
                                          <p:spTgt spid="47"/>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48"/>
                                        </p:tgtEl>
                                        <p:attrNameLst>
                                          <p:attrName>style.visibility</p:attrName>
                                        </p:attrNameLst>
                                      </p:cBhvr>
                                      <p:to>
                                        <p:strVal val="visible"/>
                                      </p:to>
                                    </p:set>
                                    <p:anim calcmode="lin" valueType="num">
                                      <p:cBhvr additive="base">
                                        <p:cTn id="103" dur="500" fill="hold"/>
                                        <p:tgtEl>
                                          <p:spTgt spid="48"/>
                                        </p:tgtEl>
                                        <p:attrNameLst>
                                          <p:attrName>ppt_x</p:attrName>
                                        </p:attrNameLst>
                                      </p:cBhvr>
                                      <p:tavLst>
                                        <p:tav tm="0">
                                          <p:val>
                                            <p:strVal val="0-#ppt_w/2"/>
                                          </p:val>
                                        </p:tav>
                                        <p:tav tm="100000">
                                          <p:val>
                                            <p:strVal val="#ppt_x"/>
                                          </p:val>
                                        </p:tav>
                                      </p:tavLst>
                                    </p:anim>
                                    <p:anim calcmode="lin" valueType="num">
                                      <p:cBhvr additive="base">
                                        <p:cTn id="10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8" fill="hold" nodeType="clickEffect">
                                  <p:stCondLst>
                                    <p:cond delay="0"/>
                                  </p:stCondLst>
                                  <p:childTnLst>
                                    <p:set>
                                      <p:cBhvr>
                                        <p:cTn id="108" dur="1" fill="hold">
                                          <p:stCondLst>
                                            <p:cond delay="0"/>
                                          </p:stCondLst>
                                        </p:cTn>
                                        <p:tgtEl>
                                          <p:spTgt spid="44">
                                            <p:txEl>
                                              <p:pRg st="5" end="5"/>
                                            </p:txEl>
                                          </p:spTgt>
                                        </p:tgtEl>
                                        <p:attrNameLst>
                                          <p:attrName>style.visibility</p:attrName>
                                        </p:attrNameLst>
                                      </p:cBhvr>
                                      <p:to>
                                        <p:strVal val="visible"/>
                                      </p:to>
                                    </p:set>
                                    <p:anim calcmode="lin" valueType="num">
                                      <p:cBhvr additive="base">
                                        <p:cTn id="109" dur="500" fill="hold"/>
                                        <p:tgtEl>
                                          <p:spTgt spid="44">
                                            <p:txEl>
                                              <p:pRg st="5" end="5"/>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44">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grpId="6" nodeType="click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additive="base">
                                        <p:cTn id="115" dur="500" fill="hold"/>
                                        <p:tgtEl>
                                          <p:spTgt spid="45"/>
                                        </p:tgtEl>
                                        <p:attrNameLst>
                                          <p:attrName>ppt_x</p:attrName>
                                        </p:attrNameLst>
                                      </p:cBhvr>
                                      <p:tavLst>
                                        <p:tav tm="0">
                                          <p:val>
                                            <p:strVal val="0-#ppt_w/2"/>
                                          </p:val>
                                        </p:tav>
                                        <p:tav tm="100000">
                                          <p:val>
                                            <p:strVal val="#ppt_x"/>
                                          </p:val>
                                        </p:tav>
                                      </p:tavLst>
                                    </p:anim>
                                    <p:anim calcmode="lin" valueType="num">
                                      <p:cBhvr additive="base">
                                        <p:cTn id="116"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nodeType="clickEffect">
                                  <p:stCondLst>
                                    <p:cond delay="0"/>
                                  </p:stCondLst>
                                  <p:childTnLst>
                                    <p:set>
                                      <p:cBhvr>
                                        <p:cTn id="120" dur="1" fill="hold">
                                          <p:stCondLst>
                                            <p:cond delay="0"/>
                                          </p:stCondLst>
                                        </p:cTn>
                                        <p:tgtEl>
                                          <p:spTgt spid="44">
                                            <p:txEl>
                                              <p:pRg st="6" end="6"/>
                                            </p:txEl>
                                          </p:spTgt>
                                        </p:tgtEl>
                                        <p:attrNameLst>
                                          <p:attrName>style.visibility</p:attrName>
                                        </p:attrNameLst>
                                      </p:cBhvr>
                                      <p:to>
                                        <p:strVal val="visible"/>
                                      </p:to>
                                    </p:set>
                                    <p:anim calcmode="lin" valueType="num">
                                      <p:cBhvr additive="base">
                                        <p:cTn id="121" dur="500" fill="hold"/>
                                        <p:tgtEl>
                                          <p:spTgt spid="44">
                                            <p:txEl>
                                              <p:pRg st="6" end="6"/>
                                            </p:txEl>
                                          </p:spTgt>
                                        </p:tgtEl>
                                        <p:attrNameLst>
                                          <p:attrName>ppt_x</p:attrName>
                                        </p:attrNameLst>
                                      </p:cBhvr>
                                      <p:tavLst>
                                        <p:tav tm="0">
                                          <p:val>
                                            <p:strVal val="0-#ppt_w/2"/>
                                          </p:val>
                                        </p:tav>
                                        <p:tav tm="100000">
                                          <p:val>
                                            <p:strVal val="#ppt_x"/>
                                          </p:val>
                                        </p:tav>
                                      </p:tavLst>
                                    </p:anim>
                                    <p:anim calcmode="lin" valueType="num">
                                      <p:cBhvr additive="base">
                                        <p:cTn id="122" dur="500" fill="hold"/>
                                        <p:tgtEl>
                                          <p:spTgt spid="44">
                                            <p:txEl>
                                              <p:pRg st="6" end="6"/>
                                            </p:txEl>
                                          </p:spTgt>
                                        </p:tgtEl>
                                        <p:attrNameLst>
                                          <p:attrName>ppt_y</p:attrName>
                                        </p:attrNameLst>
                                      </p:cBhvr>
                                      <p:tavLst>
                                        <p:tav tm="0">
                                          <p:val>
                                            <p:strVal val="#ppt_y"/>
                                          </p:val>
                                        </p:tav>
                                        <p:tav tm="100000">
                                          <p:val>
                                            <p:strVal val="#ppt_y"/>
                                          </p:val>
                                        </p:tav>
                                      </p:tavLst>
                                    </p:anim>
                                  </p:childTnLst>
                                </p:cTn>
                              </p:par>
                              <p:par>
                                <p:cTn id="123" presetID="1" presetClass="exit" presetSubtype="0" fill="hold" grpId="1" nodeType="withEffect">
                                  <p:stCondLst>
                                    <p:cond delay="0"/>
                                  </p:stCondLst>
                                  <p:childTnLst>
                                    <p:set>
                                      <p:cBhvr>
                                        <p:cTn id="124" dur="1" fill="hold">
                                          <p:stCondLst>
                                            <p:cond delay="0"/>
                                          </p:stCondLst>
                                        </p:cTn>
                                        <p:tgtEl>
                                          <p:spTgt spid="35"/>
                                        </p:tgtEl>
                                        <p:attrNameLst>
                                          <p:attrName>style.visibility</p:attrName>
                                        </p:attrNameLst>
                                      </p:cBhvr>
                                      <p:to>
                                        <p:strVal val="hidden"/>
                                      </p:to>
                                    </p:set>
                                  </p:childTnLst>
                                </p:cTn>
                              </p:par>
                              <p:par>
                                <p:cTn id="125" presetID="1" presetClass="exit" presetSubtype="0" fill="hold" grpId="1" nodeType="withEffect">
                                  <p:stCondLst>
                                    <p:cond delay="0"/>
                                  </p:stCondLst>
                                  <p:childTnLst>
                                    <p:set>
                                      <p:cBhvr>
                                        <p:cTn id="126" dur="1" fill="hold">
                                          <p:stCondLst>
                                            <p:cond delay="0"/>
                                          </p:stCondLst>
                                        </p:cTn>
                                        <p:tgtEl>
                                          <p:spTgt spid="36"/>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37"/>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38"/>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39"/>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40"/>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42"/>
                                        </p:tgtEl>
                                        <p:attrNameLst>
                                          <p:attrName>style.visibility</p:attrName>
                                        </p:attrNameLst>
                                      </p:cBhvr>
                                      <p:to>
                                        <p:strVal val="hidden"/>
                                      </p:to>
                                    </p:set>
                                  </p:childTnLst>
                                </p:cTn>
                              </p:par>
                              <p:par>
                                <p:cTn id="137" presetID="1" presetClass="exit" presetSubtype="0" fill="hold" grpId="1" nodeType="withEffect">
                                  <p:stCondLst>
                                    <p:cond delay="0"/>
                                  </p:stCondLst>
                                  <p:childTnLst>
                                    <p:set>
                                      <p:cBhvr>
                                        <p:cTn id="138" dur="1" fill="hold">
                                          <p:stCondLst>
                                            <p:cond delay="0"/>
                                          </p:stCondLst>
                                        </p:cTn>
                                        <p:tgtEl>
                                          <p:spTgt spid="43"/>
                                        </p:tgtEl>
                                        <p:attrNameLst>
                                          <p:attrName>style.visibility</p:attrName>
                                        </p:attrNameLst>
                                      </p:cBhvr>
                                      <p:to>
                                        <p:strVal val="hidden"/>
                                      </p:to>
                                    </p:set>
                                  </p:childTnLst>
                                </p:cTn>
                              </p:par>
                              <p:par>
                                <p:cTn id="139" presetID="1" presetClass="exit" presetSubtype="0" fill="hold" grpId="1" nodeType="withEffect">
                                  <p:stCondLst>
                                    <p:cond delay="0"/>
                                  </p:stCondLst>
                                  <p:childTnLst>
                                    <p:set>
                                      <p:cBhvr>
                                        <p:cTn id="140" dur="1" fill="hold">
                                          <p:stCondLst>
                                            <p:cond delay="0"/>
                                          </p:stCondLst>
                                        </p:cTn>
                                        <p:tgtEl>
                                          <p:spTgt spid="47"/>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48"/>
                                        </p:tgtEl>
                                        <p:attrNameLst>
                                          <p:attrName>style.visibility</p:attrName>
                                        </p:attrNameLst>
                                      </p:cBhvr>
                                      <p:to>
                                        <p:strVal val="hidden"/>
                                      </p:to>
                                    </p:set>
                                  </p:childTnLst>
                                </p:cTn>
                              </p:par>
                              <p:par>
                                <p:cTn id="143" presetID="1" presetClass="exit" presetSubtype="0" fill="hold" grpId="5" nodeType="withEffect">
                                  <p:stCondLst>
                                    <p:cond delay="0"/>
                                  </p:stCondLst>
                                  <p:childTnLst>
                                    <p:set>
                                      <p:cBhvr>
                                        <p:cTn id="144" dur="1" fill="hold">
                                          <p:stCondLst>
                                            <p:cond delay="0"/>
                                          </p:stCondLst>
                                        </p:cTn>
                                        <p:tgtEl>
                                          <p:spTgt spid="45"/>
                                        </p:tgtEl>
                                        <p:attrNameLst>
                                          <p:attrName>style.visibility</p:attrName>
                                        </p:attrNameLst>
                                      </p:cBhvr>
                                      <p:to>
                                        <p:strVal val="hidden"/>
                                      </p:to>
                                    </p:set>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2" nodeType="clickEffect">
                                  <p:stCondLst>
                                    <p:cond delay="0"/>
                                  </p:stCondLst>
                                  <p:childTnLst>
                                    <p:set>
                                      <p:cBhvr>
                                        <p:cTn id="148" dur="1" fill="hold">
                                          <p:stCondLst>
                                            <p:cond delay="0"/>
                                          </p:stCondLst>
                                        </p:cTn>
                                        <p:tgtEl>
                                          <p:spTgt spid="45"/>
                                        </p:tgtEl>
                                        <p:attrNameLst>
                                          <p:attrName>style.visibility</p:attrName>
                                        </p:attrNameLst>
                                      </p:cBhvr>
                                      <p:to>
                                        <p:strVal val="visible"/>
                                      </p:to>
                                    </p:set>
                                    <p:anim calcmode="lin" valueType="num">
                                      <p:cBhvr additive="base">
                                        <p:cTn id="149" dur="500" fill="hold"/>
                                        <p:tgtEl>
                                          <p:spTgt spid="45"/>
                                        </p:tgtEl>
                                        <p:attrNameLst>
                                          <p:attrName>ppt_x</p:attrName>
                                        </p:attrNameLst>
                                      </p:cBhvr>
                                      <p:tavLst>
                                        <p:tav tm="0">
                                          <p:val>
                                            <p:strVal val="0-#ppt_w/2"/>
                                          </p:val>
                                        </p:tav>
                                        <p:tav tm="100000">
                                          <p:val>
                                            <p:strVal val="#ppt_x"/>
                                          </p:val>
                                        </p:tav>
                                      </p:tavLst>
                                    </p:anim>
                                    <p:anim calcmode="lin" valueType="num">
                                      <p:cBhvr additive="base">
                                        <p:cTn id="150"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5" grpId="1" animBg="1"/>
      <p:bldP spid="45" grpId="2" animBg="1"/>
      <p:bldP spid="45" grpId="3" animBg="1"/>
      <p:bldP spid="45" grpId="4" animBg="1"/>
      <p:bldP spid="45" grpId="5" animBg="1"/>
      <p:bldP spid="45" grpId="6" animBg="1"/>
      <p:bldP spid="46" grpId="0" animBg="1"/>
      <p:bldP spid="46" grpId="1" animBg="1"/>
      <p:bldP spid="35" grpId="0"/>
      <p:bldP spid="35" grpId="1"/>
      <p:bldP spid="36" grpId="0"/>
      <p:bldP spid="36" grpId="1"/>
      <p:bldP spid="37" grpId="0"/>
      <p:bldP spid="37" grpId="1"/>
      <p:bldP spid="38" grpId="0"/>
      <p:bldP spid="38" grpId="1"/>
      <p:bldP spid="39" grpId="0"/>
      <p:bldP spid="39" grpId="1"/>
      <p:bldP spid="40" grpId="0"/>
      <p:bldP spid="40" grpId="1"/>
      <p:bldP spid="42" grpId="0"/>
      <p:bldP spid="42" grpId="1"/>
      <p:bldP spid="43" grpId="0"/>
      <p:bldP spid="43" grpId="1"/>
      <p:bldP spid="47" grpId="0"/>
      <p:bldP spid="47" grpId="1"/>
      <p:bldP spid="48" grpId="0"/>
      <p:bldP spid="48" grpId="1"/>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86232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098800" y="2400300"/>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1" name="Rectangle 40">
            <a:extLst>
              <a:ext uri="{FF2B5EF4-FFF2-40B4-BE49-F238E27FC236}">
                <a16:creationId xmlns:a16="http://schemas.microsoft.com/office/drawing/2014/main" id="{58E911CE-91B7-4690-931E-F0E7D96EF74E}"/>
              </a:ext>
            </a:extLst>
          </p:cNvPr>
          <p:cNvSpPr/>
          <p:nvPr/>
        </p:nvSpPr>
        <p:spPr>
          <a:xfrm>
            <a:off x="2353020" y="2069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3" name="Rectangle 42">
            <a:extLst>
              <a:ext uri="{FF2B5EF4-FFF2-40B4-BE49-F238E27FC236}">
                <a16:creationId xmlns:a16="http://schemas.microsoft.com/office/drawing/2014/main" id="{C65E30E8-4E2E-4B58-B4D1-231CA95F164C}"/>
              </a:ext>
            </a:extLst>
          </p:cNvPr>
          <p:cNvSpPr/>
          <p:nvPr/>
        </p:nvSpPr>
        <p:spPr>
          <a:xfrm>
            <a:off x="3170328" y="329203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AutoShape 35">
            <a:extLst>
              <a:ext uri="{FF2B5EF4-FFF2-40B4-BE49-F238E27FC236}">
                <a16:creationId xmlns:a16="http://schemas.microsoft.com/office/drawing/2014/main" id="{450A44AF-4DC0-42EE-B95C-82AF2323B7B4}"/>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from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then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8" name="Rectangle 47">
            <a:extLst>
              <a:ext uri="{FF2B5EF4-FFF2-40B4-BE49-F238E27FC236}">
                <a16:creationId xmlns:a16="http://schemas.microsoft.com/office/drawing/2014/main" id="{5FA85013-4AAC-4414-B247-A02626107BD8}"/>
              </a:ext>
            </a:extLst>
          </p:cNvPr>
          <p:cNvSpPr/>
          <p:nvPr/>
        </p:nvSpPr>
        <p:spPr>
          <a:xfrm>
            <a:off x="6629400" y="1573134"/>
            <a:ext cx="5271654"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Non-Logical 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p>
        </p:txBody>
      </p:sp>
      <p:sp>
        <p:nvSpPr>
          <p:cNvPr id="49" name="Rectangle 48">
            <a:extLst>
              <a:ext uri="{FF2B5EF4-FFF2-40B4-BE49-F238E27FC236}">
                <a16:creationId xmlns:a16="http://schemas.microsoft.com/office/drawing/2014/main" id="{56B28C14-0B81-485C-9BD6-89F86BAA78AA}"/>
              </a:ext>
            </a:extLst>
          </p:cNvPr>
          <p:cNvSpPr/>
          <p:nvPr/>
        </p:nvSpPr>
        <p:spPr>
          <a:xfrm>
            <a:off x="5028239" y="1450160"/>
            <a:ext cx="1143961"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p:txBody>
      </p:sp>
    </p:spTree>
    <p:extLst>
      <p:ext uri="{BB962C8B-B14F-4D97-AF65-F5344CB8AC3E}">
        <p14:creationId xmlns:p14="http://schemas.microsoft.com/office/powerpoint/2010/main" val="3985181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8">
                                            <p:txEl>
                                              <p:pRg st="0" end="0"/>
                                            </p:txEl>
                                          </p:spTgt>
                                        </p:tgtEl>
                                        <p:attrNameLst>
                                          <p:attrName>style.visibility</p:attrName>
                                        </p:attrNameLst>
                                      </p:cBhvr>
                                      <p:to>
                                        <p:strVal val="visible"/>
                                      </p:to>
                                    </p:set>
                                    <p:anim calcmode="lin" valueType="num">
                                      <p:cBhvr additive="base">
                                        <p:cTn id="7"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xEl>
                                              <p:pRg st="2" end="2"/>
                                            </p:txEl>
                                          </p:spTgt>
                                        </p:tgtEl>
                                        <p:attrNameLst>
                                          <p:attrName>style.visibility</p:attrName>
                                        </p:attrNameLst>
                                      </p:cBhvr>
                                      <p:to>
                                        <p:strVal val="visible"/>
                                      </p:to>
                                    </p:set>
                                    <p:anim calcmode="lin" valueType="num">
                                      <p:cBhvr additive="base">
                                        <p:cTn id="13"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41"/>
                                        </p:tgtEl>
                                        <p:attrNameLst>
                                          <p:attrName>style.visibility</p:attrName>
                                        </p:attrNameLst>
                                      </p:cBhvr>
                                      <p:to>
                                        <p:strVal val="visible"/>
                                      </p:to>
                                    </p:set>
                                    <p:anim calcmode="lin" valueType="num">
                                      <p:cBhvr additive="base">
                                        <p:cTn id="17" dur="500" fill="hold"/>
                                        <p:tgtEl>
                                          <p:spTgt spid="41"/>
                                        </p:tgtEl>
                                        <p:attrNameLst>
                                          <p:attrName>ppt_x</p:attrName>
                                        </p:attrNameLst>
                                      </p:cBhvr>
                                      <p:tavLst>
                                        <p:tav tm="0">
                                          <p:val>
                                            <p:strVal val="0-#ppt_w/2"/>
                                          </p:val>
                                        </p:tav>
                                        <p:tav tm="100000">
                                          <p:val>
                                            <p:strVal val="#ppt_x"/>
                                          </p:val>
                                        </p:tav>
                                      </p:tavLst>
                                    </p:anim>
                                    <p:anim calcmode="lin" valueType="num">
                                      <p:cBhvr additive="base">
                                        <p:cTn id="18" dur="500" fill="hold"/>
                                        <p:tgtEl>
                                          <p:spTgt spid="41"/>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 calcmode="lin" valueType="num">
                                      <p:cBhvr additive="base">
                                        <p:cTn id="21" dur="500" fill="hold"/>
                                        <p:tgtEl>
                                          <p:spTgt spid="19"/>
                                        </p:tgtEl>
                                        <p:attrNameLst>
                                          <p:attrName>ppt_x</p:attrName>
                                        </p:attrNameLst>
                                      </p:cBhvr>
                                      <p:tavLst>
                                        <p:tav tm="0">
                                          <p:val>
                                            <p:strVal val="0-#ppt_w/2"/>
                                          </p:val>
                                        </p:tav>
                                        <p:tav tm="100000">
                                          <p:val>
                                            <p:strVal val="#ppt_x"/>
                                          </p:val>
                                        </p:tav>
                                      </p:tavLst>
                                    </p:anim>
                                    <p:anim calcmode="lin" valueType="num">
                                      <p:cBhvr additive="base">
                                        <p:cTn id="22" dur="500" fill="hold"/>
                                        <p:tgtEl>
                                          <p:spTgt spid="1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48">
                                            <p:txEl>
                                              <p:pRg st="3" end="3"/>
                                            </p:txEl>
                                          </p:spTgt>
                                        </p:tgtEl>
                                        <p:attrNameLst>
                                          <p:attrName>style.visibility</p:attrName>
                                        </p:attrNameLst>
                                      </p:cBhvr>
                                      <p:to>
                                        <p:strVal val="visible"/>
                                      </p:to>
                                    </p:set>
                                    <p:anim calcmode="lin" valueType="num">
                                      <p:cBhvr additive="base">
                                        <p:cTn id="25"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9">
                                            <p:txEl>
                                              <p:pRg st="0" end="0"/>
                                            </p:txEl>
                                          </p:spTgt>
                                        </p:tgtEl>
                                        <p:attrNameLst>
                                          <p:attrName>style.visibility</p:attrName>
                                        </p:attrNameLst>
                                      </p:cBhvr>
                                      <p:to>
                                        <p:strVal val="visible"/>
                                      </p:to>
                                    </p:set>
                                    <p:anim calcmode="lin" valueType="num">
                                      <p:cBhvr additive="base">
                                        <p:cTn id="31"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9">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9">
                                            <p:txEl>
                                              <p:pRg st="2" end="2"/>
                                            </p:txEl>
                                          </p:spTgt>
                                        </p:tgtEl>
                                        <p:attrNameLst>
                                          <p:attrName>style.visibility</p:attrName>
                                        </p:attrNameLst>
                                      </p:cBhvr>
                                      <p:to>
                                        <p:strVal val="visible"/>
                                      </p:to>
                                    </p:set>
                                    <p:anim calcmode="lin" valueType="num">
                                      <p:cBhvr additive="base">
                                        <p:cTn id="35" dur="500" fill="hold"/>
                                        <p:tgtEl>
                                          <p:spTgt spid="49">
                                            <p:txEl>
                                              <p:pRg st="2" end="2"/>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9">
                                            <p:txEl>
                                              <p:pRg st="5" end="5"/>
                                            </p:txEl>
                                          </p:spTgt>
                                        </p:tgtEl>
                                        <p:attrNameLst>
                                          <p:attrName>style.visibility</p:attrName>
                                        </p:attrNameLst>
                                      </p:cBhvr>
                                      <p:to>
                                        <p:strVal val="visible"/>
                                      </p:to>
                                    </p:set>
                                    <p:anim calcmode="lin" valueType="num">
                                      <p:cBhvr additive="base">
                                        <p:cTn id="41" dur="500" fill="hold"/>
                                        <p:tgtEl>
                                          <p:spTgt spid="49">
                                            <p:txEl>
                                              <p:pRg st="5" end="5"/>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47">
                                            <p:txEl>
                                              <p:pRg st="0" end="0"/>
                                            </p:txEl>
                                          </p:spTgt>
                                        </p:tgtEl>
                                        <p:attrNameLst>
                                          <p:attrName>style.visibility</p:attrName>
                                        </p:attrNameLst>
                                      </p:cBhvr>
                                      <p:to>
                                        <p:strVal val="visible"/>
                                      </p:to>
                                    </p:set>
                                    <p:anim calcmode="lin" valueType="num">
                                      <p:cBhvr additive="base">
                                        <p:cTn id="47"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47">
                                            <p:txEl>
                                              <p:pRg st="1" end="1"/>
                                            </p:txEl>
                                          </p:spTgt>
                                        </p:tgtEl>
                                        <p:attrNameLst>
                                          <p:attrName>style.visibility</p:attrName>
                                        </p:attrNameLst>
                                      </p:cBhvr>
                                      <p:to>
                                        <p:strVal val="visible"/>
                                      </p:to>
                                    </p:set>
                                    <p:anim calcmode="lin" valueType="num">
                                      <p:cBhvr additive="base">
                                        <p:cTn id="53" dur="500" fill="hold"/>
                                        <p:tgtEl>
                                          <p:spTgt spid="47">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47">
                                            <p:txEl>
                                              <p:pRg st="1" end="1"/>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47">
                                            <p:txEl>
                                              <p:pRg st="2" end="2"/>
                                            </p:txEl>
                                          </p:spTgt>
                                        </p:tgtEl>
                                        <p:attrNameLst>
                                          <p:attrName>style.visibility</p:attrName>
                                        </p:attrNameLst>
                                      </p:cBhvr>
                                      <p:to>
                                        <p:strVal val="visible"/>
                                      </p:to>
                                    </p:set>
                                    <p:anim calcmode="lin" valueType="num">
                                      <p:cBhvr additive="base">
                                        <p:cTn id="57" dur="500" fill="hold"/>
                                        <p:tgtEl>
                                          <p:spTgt spid="47">
                                            <p:txEl>
                                              <p:pRg st="2" end="2"/>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4">
                                            <p:txEl>
                                              <p:pRg st="4" end="4"/>
                                            </p:txEl>
                                          </p:spTgt>
                                        </p:tgtEl>
                                        <p:attrNameLst>
                                          <p:attrName>style.visibility</p:attrName>
                                        </p:attrNameLst>
                                      </p:cBhvr>
                                      <p:to>
                                        <p:strVal val="visible"/>
                                      </p:to>
                                    </p:set>
                                    <p:anim calcmode="lin" valueType="num">
                                      <p:cBhvr additive="base">
                                        <p:cTn id="63"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4">
                                            <p:txEl>
                                              <p:pRg st="4" end="4"/>
                                            </p:txEl>
                                          </p:spTgt>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43"/>
                                        </p:tgtEl>
                                        <p:attrNameLst>
                                          <p:attrName>style.visibility</p:attrName>
                                        </p:attrNameLst>
                                      </p:cBhvr>
                                      <p:to>
                                        <p:strVal val="visible"/>
                                      </p:to>
                                    </p:set>
                                    <p:anim calcmode="lin" valueType="num">
                                      <p:cBhvr additive="base">
                                        <p:cTn id="67" dur="500" fill="hold"/>
                                        <p:tgtEl>
                                          <p:spTgt spid="43"/>
                                        </p:tgtEl>
                                        <p:attrNameLst>
                                          <p:attrName>ppt_x</p:attrName>
                                        </p:attrNameLst>
                                      </p:cBhvr>
                                      <p:tavLst>
                                        <p:tav tm="0">
                                          <p:val>
                                            <p:strVal val="0-#ppt_w/2"/>
                                          </p:val>
                                        </p:tav>
                                        <p:tav tm="100000">
                                          <p:val>
                                            <p:strVal val="#ppt_x"/>
                                          </p:val>
                                        </p:tav>
                                      </p:tavLst>
                                    </p:anim>
                                    <p:anim calcmode="lin" valueType="num">
                                      <p:cBhvr additive="base">
                                        <p:cTn id="68" dur="500" fill="hold"/>
                                        <p:tgtEl>
                                          <p:spTgt spid="43"/>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48">
                                            <p:txEl>
                                              <p:pRg st="6" end="6"/>
                                            </p:txEl>
                                          </p:spTgt>
                                        </p:tgtEl>
                                        <p:attrNameLst>
                                          <p:attrName>style.visibility</p:attrName>
                                        </p:attrNameLst>
                                      </p:cBhvr>
                                      <p:to>
                                        <p:strVal val="visible"/>
                                      </p:to>
                                    </p:set>
                                    <p:anim calcmode="lin" valueType="num">
                                      <p:cBhvr additive="base">
                                        <p:cTn id="71" dur="500" fill="hold"/>
                                        <p:tgtEl>
                                          <p:spTgt spid="48">
                                            <p:txEl>
                                              <p:pRg st="6" end="6"/>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48">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41" grpId="0"/>
      <p:bldP spid="43"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don’t know whether logic is being done or loved.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To hedge your bets, 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3" name="Group 2"/>
          <p:cNvGrpSpPr/>
          <p:nvPr/>
        </p:nvGrpSpPr>
        <p:grpSpPr>
          <a:xfrm>
            <a:off x="6846728" y="2643218"/>
            <a:ext cx="1779994" cy="1166782"/>
            <a:chOff x="6846728" y="3092005"/>
            <a:chExt cx="1779994" cy="1166782"/>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616549" y="2154258"/>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5DECF06F-5A54-43EF-AC53-C5DF0DF4FC7F}"/>
              </a:ext>
            </a:extLst>
          </p:cNvPr>
          <p:cNvSpPr/>
          <p:nvPr/>
        </p:nvSpPr>
        <p:spPr>
          <a:xfrm>
            <a:off x="4748864" y="5680863"/>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49F551C-01C6-4C37-8659-3DAAAE986135}"/>
              </a:ext>
            </a:extLst>
          </p:cNvPr>
          <p:cNvSpPr/>
          <p:nvPr/>
        </p:nvSpPr>
        <p:spPr>
          <a:xfrm>
            <a:off x="5730556" y="5918537"/>
            <a:ext cx="4572000" cy="1015663"/>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46" name="Text Box 21">
            <a:extLst>
              <a:ext uri="{FF2B5EF4-FFF2-40B4-BE49-F238E27FC236}">
                <a16:creationId xmlns:a16="http://schemas.microsoft.com/office/drawing/2014/main" id="{04AA668C-478F-43CA-9742-16A228B3F9C4}"/>
              </a:ext>
            </a:extLst>
          </p:cNvPr>
          <p:cNvSpPr txBox="1">
            <a:spLocks noChangeArrowheads="1"/>
          </p:cNvSpPr>
          <p:nvPr/>
        </p:nvSpPr>
        <p:spPr bwMode="auto">
          <a:xfrm>
            <a:off x="6413198" y="3810000"/>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Either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or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47" name="Picture 4" descr="Could Parallel Universes Be Physically Real?">
            <a:extLst>
              <a:ext uri="{FF2B5EF4-FFF2-40B4-BE49-F238E27FC236}">
                <a16:creationId xmlns:a16="http://schemas.microsoft.com/office/drawing/2014/main" id="{55F3FD08-4010-41F6-8622-2C1736A8AEBF}"/>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94131" y="3149958"/>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41767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4" end="4"/>
                                            </p:txEl>
                                          </p:spTgt>
                                        </p:tgtEl>
                                        <p:attrNameLst>
                                          <p:attrName>style.visibility</p:attrName>
                                        </p:attrNameLst>
                                      </p:cBhvr>
                                      <p:to>
                                        <p:strVal val="visible"/>
                                      </p:to>
                                    </p:set>
                                    <p:anim calcmode="lin" valueType="num">
                                      <p:cBhvr additive="base">
                                        <p:cTn id="7" dur="4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8" dur="400" fill="hold"/>
                                        <p:tgtEl>
                                          <p:spTgt spid="14">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0-#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35">
                                            <p:txEl>
                                              <p:pRg st="0" end="0"/>
                                            </p:txEl>
                                          </p:spTgt>
                                        </p:tgtEl>
                                        <p:attrNameLst>
                                          <p:attrName>style.visibility</p:attrName>
                                        </p:attrNameLst>
                                      </p:cBhvr>
                                      <p:to>
                                        <p:strVal val="visible"/>
                                      </p:to>
                                    </p:set>
                                    <p:anim calcmode="lin" valueType="num">
                                      <p:cBhvr additive="base">
                                        <p:cTn id="27" dur="5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5">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43">
                                            <p:txEl>
                                              <p:pRg st="0" end="0"/>
                                            </p:txEl>
                                          </p:spTgt>
                                        </p:tgtEl>
                                        <p:attrNameLst>
                                          <p:attrName>style.visibility</p:attrName>
                                        </p:attrNameLst>
                                      </p:cBhvr>
                                      <p:to>
                                        <p:strVal val="visible"/>
                                      </p:to>
                                    </p:set>
                                    <p:anim calcmode="lin" valueType="num">
                                      <p:cBhvr additive="base">
                                        <p:cTn id="31"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3">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500" fill="hold"/>
                                        <p:tgtEl>
                                          <p:spTgt spid="28"/>
                                        </p:tgtEl>
                                        <p:attrNameLst>
                                          <p:attrName>ppt_x</p:attrName>
                                        </p:attrNameLst>
                                      </p:cBhvr>
                                      <p:tavLst>
                                        <p:tav tm="0">
                                          <p:val>
                                            <p:strVal val="1+#ppt_w/2"/>
                                          </p:val>
                                        </p:tav>
                                        <p:tav tm="100000">
                                          <p:val>
                                            <p:strVal val="#ppt_x"/>
                                          </p:val>
                                        </p:tav>
                                      </p:tavLst>
                                    </p:anim>
                                    <p:anim calcmode="lin" valueType="num">
                                      <p:cBhvr additive="base">
                                        <p:cTn id="36" dur="500" fill="hold"/>
                                        <p:tgtEl>
                                          <p:spTgt spid="28"/>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1+#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 calcmode="lin" valueType="num">
                                      <p:cBhvr additive="base">
                                        <p:cTn id="43" dur="500" fill="hold"/>
                                        <p:tgtEl>
                                          <p:spTgt spid="30"/>
                                        </p:tgtEl>
                                        <p:attrNameLst>
                                          <p:attrName>ppt_x</p:attrName>
                                        </p:attrNameLst>
                                      </p:cBhvr>
                                      <p:tavLst>
                                        <p:tav tm="0">
                                          <p:val>
                                            <p:strVal val="1+#ppt_w/2"/>
                                          </p:val>
                                        </p:tav>
                                        <p:tav tm="100000">
                                          <p:val>
                                            <p:strVal val="#ppt_x"/>
                                          </p:val>
                                        </p:tav>
                                      </p:tavLst>
                                    </p:anim>
                                    <p:anim calcmode="lin" valueType="num">
                                      <p:cBhvr additive="base">
                                        <p:cTn id="44" dur="500" fill="hold"/>
                                        <p:tgtEl>
                                          <p:spTgt spid="30"/>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31"/>
                                        </p:tgtEl>
                                        <p:attrNameLst>
                                          <p:attrName>style.visibility</p:attrName>
                                        </p:attrNameLst>
                                      </p:cBhvr>
                                      <p:to>
                                        <p:strVal val="visible"/>
                                      </p:to>
                                    </p:set>
                                    <p:anim calcmode="lin" valueType="num">
                                      <p:cBhvr additive="base">
                                        <p:cTn id="47" dur="500" fill="hold"/>
                                        <p:tgtEl>
                                          <p:spTgt spid="31"/>
                                        </p:tgtEl>
                                        <p:attrNameLst>
                                          <p:attrName>ppt_x</p:attrName>
                                        </p:attrNameLst>
                                      </p:cBhvr>
                                      <p:tavLst>
                                        <p:tav tm="0">
                                          <p:val>
                                            <p:strVal val="1+#ppt_w/2"/>
                                          </p:val>
                                        </p:tav>
                                        <p:tav tm="100000">
                                          <p:val>
                                            <p:strVal val="#ppt_x"/>
                                          </p:val>
                                        </p:tav>
                                      </p:tavLst>
                                    </p:anim>
                                    <p:anim calcmode="lin" valueType="num">
                                      <p:cBhvr additive="base">
                                        <p:cTn id="48" dur="500" fill="hold"/>
                                        <p:tgtEl>
                                          <p:spTgt spid="31"/>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500" fill="hold"/>
                                        <p:tgtEl>
                                          <p:spTgt spid="36"/>
                                        </p:tgtEl>
                                        <p:attrNameLst>
                                          <p:attrName>ppt_x</p:attrName>
                                        </p:attrNameLst>
                                      </p:cBhvr>
                                      <p:tavLst>
                                        <p:tav tm="0">
                                          <p:val>
                                            <p:strVal val="1+#ppt_w/2"/>
                                          </p:val>
                                        </p:tav>
                                        <p:tav tm="100000">
                                          <p:val>
                                            <p:strVal val="#ppt_x"/>
                                          </p:val>
                                        </p:tav>
                                      </p:tavLst>
                                    </p:anim>
                                    <p:anim calcmode="lin" valueType="num">
                                      <p:cBhvr additive="base">
                                        <p:cTn id="52" dur="500" fill="hold"/>
                                        <p:tgtEl>
                                          <p:spTgt spid="36"/>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38">
                                            <p:txEl>
                                              <p:pRg st="0" end="0"/>
                                            </p:txEl>
                                          </p:spTgt>
                                        </p:tgtEl>
                                        <p:attrNameLst>
                                          <p:attrName>style.visibility</p:attrName>
                                        </p:attrNameLst>
                                      </p:cBhvr>
                                      <p:to>
                                        <p:strVal val="visible"/>
                                      </p:to>
                                    </p:set>
                                    <p:anim calcmode="lin" valueType="num">
                                      <p:cBhvr additive="base">
                                        <p:cTn id="55"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8">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1+#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 presetClass="emph" presetSubtype="2" fill="hold" nodeType="clickEffect">
                                  <p:stCondLst>
                                    <p:cond delay="0"/>
                                  </p:stCondLst>
                                  <p:childTnLst>
                                    <p:animClr clrSpc="rgb" dir="cw">
                                      <p:cBhvr>
                                        <p:cTn id="64" dur="1100" fill="hold"/>
                                        <p:tgtEl>
                                          <p:spTgt spid="29"/>
                                        </p:tgtEl>
                                        <p:attrNameLst>
                                          <p:attrName>fillcolor</p:attrName>
                                        </p:attrNameLst>
                                      </p:cBhvr>
                                      <p:to>
                                        <a:srgbClr val="66FF66"/>
                                      </p:to>
                                    </p:animClr>
                                    <p:set>
                                      <p:cBhvr>
                                        <p:cTn id="65" dur="1100" fill="hold"/>
                                        <p:tgtEl>
                                          <p:spTgt spid="29"/>
                                        </p:tgtEl>
                                        <p:attrNameLst>
                                          <p:attrName>fill.type</p:attrName>
                                        </p:attrNameLst>
                                      </p:cBhvr>
                                      <p:to>
                                        <p:strVal val="solid"/>
                                      </p:to>
                                    </p:set>
                                    <p:set>
                                      <p:cBhvr>
                                        <p:cTn id="66" dur="1100" fill="hold"/>
                                        <p:tgtEl>
                                          <p:spTgt spid="29"/>
                                        </p:tgtEl>
                                        <p:attrNameLst>
                                          <p:attrName>fill.on</p:attrName>
                                        </p:attrNameLst>
                                      </p:cBhvr>
                                      <p:to>
                                        <p:strVal val="true"/>
                                      </p:to>
                                    </p:set>
                                  </p:childTnLst>
                                </p:cTn>
                              </p:par>
                              <p:par>
                                <p:cTn id="67" presetID="1" presetClass="emph" presetSubtype="2" fill="hold" nodeType="withEffect">
                                  <p:stCondLst>
                                    <p:cond delay="0"/>
                                  </p:stCondLst>
                                  <p:childTnLst>
                                    <p:animClr clrSpc="rgb" dir="cw">
                                      <p:cBhvr>
                                        <p:cTn id="68" dur="1100" fill="hold"/>
                                        <p:tgtEl>
                                          <p:spTgt spid="31"/>
                                        </p:tgtEl>
                                        <p:attrNameLst>
                                          <p:attrName>fillcolor</p:attrName>
                                        </p:attrNameLst>
                                      </p:cBhvr>
                                      <p:to>
                                        <a:srgbClr val="66FF66"/>
                                      </p:to>
                                    </p:animClr>
                                    <p:set>
                                      <p:cBhvr>
                                        <p:cTn id="69" dur="1100" fill="hold"/>
                                        <p:tgtEl>
                                          <p:spTgt spid="31"/>
                                        </p:tgtEl>
                                        <p:attrNameLst>
                                          <p:attrName>fill.type</p:attrName>
                                        </p:attrNameLst>
                                      </p:cBhvr>
                                      <p:to>
                                        <p:strVal val="solid"/>
                                      </p:to>
                                    </p:set>
                                    <p:set>
                                      <p:cBhvr>
                                        <p:cTn id="70" dur="1100" fill="hold"/>
                                        <p:tgtEl>
                                          <p:spTgt spid="31"/>
                                        </p:tgtEl>
                                        <p:attrNameLst>
                                          <p:attrName>fill.on</p:attrName>
                                        </p:attrNameLst>
                                      </p:cBhvr>
                                      <p:to>
                                        <p:strVal val="true"/>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anim calcmode="lin" valueType="num">
                                      <p:cBhvr additive="base">
                                        <p:cTn id="75" dur="500" fill="hold"/>
                                        <p:tgtEl>
                                          <p:spTgt spid="3"/>
                                        </p:tgtEl>
                                        <p:attrNameLst>
                                          <p:attrName>ppt_x</p:attrName>
                                        </p:attrNameLst>
                                      </p:cBhvr>
                                      <p:tavLst>
                                        <p:tav tm="0">
                                          <p:val>
                                            <p:strVal val="1+#ppt_w/2"/>
                                          </p:val>
                                        </p:tav>
                                        <p:tav tm="100000">
                                          <p:val>
                                            <p:strVal val="#ppt_x"/>
                                          </p:val>
                                        </p:tav>
                                      </p:tavLst>
                                    </p:anim>
                                    <p:anim calcmode="lin" valueType="num">
                                      <p:cBhvr additive="base">
                                        <p:cTn id="76"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46">
                                            <p:bg/>
                                          </p:spTgt>
                                        </p:tgtEl>
                                        <p:attrNameLst>
                                          <p:attrName>style.visibility</p:attrName>
                                        </p:attrNameLst>
                                      </p:cBhvr>
                                      <p:to>
                                        <p:strVal val="visible"/>
                                      </p:to>
                                    </p:set>
                                    <p:anim calcmode="lin" valueType="num">
                                      <p:cBhvr additive="base">
                                        <p:cTn id="81" dur="500" fill="hold"/>
                                        <p:tgtEl>
                                          <p:spTgt spid="46">
                                            <p:bg/>
                                          </p:spTgt>
                                        </p:tgtEl>
                                        <p:attrNameLst>
                                          <p:attrName>ppt_x</p:attrName>
                                        </p:attrNameLst>
                                      </p:cBhvr>
                                      <p:tavLst>
                                        <p:tav tm="0">
                                          <p:val>
                                            <p:strVal val="1+#ppt_w/2"/>
                                          </p:val>
                                        </p:tav>
                                        <p:tav tm="100000">
                                          <p:val>
                                            <p:strVal val="#ppt_x"/>
                                          </p:val>
                                        </p:tav>
                                      </p:tavLst>
                                    </p:anim>
                                    <p:anim calcmode="lin" valueType="num">
                                      <p:cBhvr additive="base">
                                        <p:cTn id="82" dur="500" fill="hold"/>
                                        <p:tgtEl>
                                          <p:spTgt spid="46">
                                            <p:bg/>
                                          </p:spTgt>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46">
                                            <p:txEl>
                                              <p:pRg st="0" end="0"/>
                                            </p:txEl>
                                          </p:spTgt>
                                        </p:tgtEl>
                                        <p:attrNameLst>
                                          <p:attrName>style.visibility</p:attrName>
                                        </p:attrNameLst>
                                      </p:cBhvr>
                                      <p:to>
                                        <p:strVal val="visible"/>
                                      </p:to>
                                    </p:set>
                                    <p:anim calcmode="lin" valueType="num">
                                      <p:cBhvr additive="base">
                                        <p:cTn id="85"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6">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47"/>
                                        </p:tgtEl>
                                        <p:attrNameLst>
                                          <p:attrName>style.visibility</p:attrName>
                                        </p:attrNameLst>
                                      </p:cBhvr>
                                      <p:to>
                                        <p:strVal val="visible"/>
                                      </p:to>
                                    </p:set>
                                    <p:anim calcmode="lin" valueType="num">
                                      <p:cBhvr additive="base">
                                        <p:cTn id="89" dur="500" fill="hold"/>
                                        <p:tgtEl>
                                          <p:spTgt spid="47"/>
                                        </p:tgtEl>
                                        <p:attrNameLst>
                                          <p:attrName>ppt_x</p:attrName>
                                        </p:attrNameLst>
                                      </p:cBhvr>
                                      <p:tavLst>
                                        <p:tav tm="0">
                                          <p:val>
                                            <p:strVal val="1+#ppt_w/2"/>
                                          </p:val>
                                        </p:tav>
                                        <p:tav tm="100000">
                                          <p:val>
                                            <p:strVal val="#ppt_x"/>
                                          </p:val>
                                        </p:tav>
                                      </p:tavLst>
                                    </p:anim>
                                    <p:anim calcmode="lin" valueType="num">
                                      <p:cBhvr additive="base">
                                        <p:cTn id="90" dur="500" fill="hold"/>
                                        <p:tgtEl>
                                          <p:spTgt spid="4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46">
                                            <p:txEl>
                                              <p:pRg st="1" end="1"/>
                                            </p:txEl>
                                          </p:spTgt>
                                        </p:tgtEl>
                                        <p:attrNameLst>
                                          <p:attrName>style.visibility</p:attrName>
                                        </p:attrNameLst>
                                      </p:cBhvr>
                                      <p:to>
                                        <p:strVal val="visible"/>
                                      </p:to>
                                    </p:set>
                                    <p:anim calcmode="lin" valueType="num">
                                      <p:cBhvr additive="base">
                                        <p:cTn id="93" dur="500" fill="hold"/>
                                        <p:tgtEl>
                                          <p:spTgt spid="46">
                                            <p:txEl>
                                              <p:pRg st="1" end="1"/>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32">
                                            <p:txEl>
                                              <p:pRg st="2" end="2"/>
                                            </p:txEl>
                                          </p:spTgt>
                                        </p:tgtEl>
                                        <p:attrNameLst>
                                          <p:attrName>style.visibility</p:attrName>
                                        </p:attrNameLst>
                                      </p:cBhvr>
                                      <p:to>
                                        <p:strVal val="visible"/>
                                      </p:to>
                                    </p:set>
                                    <p:anim calcmode="lin" valueType="num">
                                      <p:cBhvr additive="base">
                                        <p:cTn id="9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32">
                                            <p:txEl>
                                              <p:pRg st="3" end="3"/>
                                            </p:txEl>
                                          </p:spTgt>
                                        </p:tgtEl>
                                        <p:attrNameLst>
                                          <p:attrName>style.visibility</p:attrName>
                                        </p:attrNameLst>
                                      </p:cBhvr>
                                      <p:to>
                                        <p:strVal val="visible"/>
                                      </p:to>
                                    </p:set>
                                    <p:anim calcmode="lin" valueType="num">
                                      <p:cBhvr additive="base">
                                        <p:cTn id="10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5" end="5"/>
                                            </p:txEl>
                                          </p:spTgt>
                                        </p:tgtEl>
                                        <p:attrNameLst>
                                          <p:attrName>style.visibility</p:attrName>
                                        </p:attrNameLst>
                                      </p:cBhvr>
                                      <p:to>
                                        <p:strVal val="visible"/>
                                      </p:to>
                                    </p:set>
                                    <p:anim calcmode="lin" valueType="num">
                                      <p:cBhvr additive="base">
                                        <p:cTn id="11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32">
                                            <p:txEl>
                                              <p:pRg st="6" end="6"/>
                                            </p:txEl>
                                          </p:spTgt>
                                        </p:tgtEl>
                                        <p:attrNameLst>
                                          <p:attrName>style.visibility</p:attrName>
                                        </p:attrNameLst>
                                      </p:cBhvr>
                                      <p:to>
                                        <p:strVal val="visible"/>
                                      </p:to>
                                    </p:set>
                                    <p:anim calcmode="lin" valueType="num">
                                      <p:cBhvr additive="base">
                                        <p:cTn id="11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2">
                                            <p:txEl>
                                              <p:pRg st="6" end="6"/>
                                            </p:txEl>
                                          </p:spTgt>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32">
                                            <p:txEl>
                                              <p:pRg st="7" end="7"/>
                                            </p:txEl>
                                          </p:spTgt>
                                        </p:tgtEl>
                                        <p:attrNameLst>
                                          <p:attrName>style.visibility</p:attrName>
                                        </p:attrNameLst>
                                      </p:cBhvr>
                                      <p:to>
                                        <p:strVal val="visible"/>
                                      </p:to>
                                    </p:set>
                                    <p:anim calcmode="lin" valueType="num">
                                      <p:cBhvr additive="base">
                                        <p:cTn id="119"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3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grpId="0" nodeType="clickEffect">
                                  <p:stCondLst>
                                    <p:cond delay="0"/>
                                  </p:stCondLst>
                                  <p:childTnLst>
                                    <p:set>
                                      <p:cBhvr>
                                        <p:cTn id="124" dur="1" fill="hold">
                                          <p:stCondLst>
                                            <p:cond delay="0"/>
                                          </p:stCondLst>
                                        </p:cTn>
                                        <p:tgtEl>
                                          <p:spTgt spid="44"/>
                                        </p:tgtEl>
                                        <p:attrNameLst>
                                          <p:attrName>style.visibility</p:attrName>
                                        </p:attrNameLst>
                                      </p:cBhvr>
                                      <p:to>
                                        <p:strVal val="visible"/>
                                      </p:to>
                                    </p:set>
                                    <p:anim calcmode="lin" valueType="num">
                                      <p:cBhvr additive="base">
                                        <p:cTn id="125" dur="500" fill="hold"/>
                                        <p:tgtEl>
                                          <p:spTgt spid="44"/>
                                        </p:tgtEl>
                                        <p:attrNameLst>
                                          <p:attrName>ppt_x</p:attrName>
                                        </p:attrNameLst>
                                      </p:cBhvr>
                                      <p:tavLst>
                                        <p:tav tm="0">
                                          <p:val>
                                            <p:strVal val="0-#ppt_w/2"/>
                                          </p:val>
                                        </p:tav>
                                        <p:tav tm="100000">
                                          <p:val>
                                            <p:strVal val="#ppt_x"/>
                                          </p:val>
                                        </p:tav>
                                      </p:tavLst>
                                    </p:anim>
                                    <p:anim calcmode="lin" valueType="num">
                                      <p:cBhvr additive="base">
                                        <p:cTn id="126"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grpId="0" nodeType="clickEffect">
                                  <p:stCondLst>
                                    <p:cond delay="0"/>
                                  </p:stCondLst>
                                  <p:childTnLst>
                                    <p:set>
                                      <p:cBhvr>
                                        <p:cTn id="130" dur="1" fill="hold">
                                          <p:stCondLst>
                                            <p:cond delay="0"/>
                                          </p:stCondLst>
                                        </p:cTn>
                                        <p:tgtEl>
                                          <p:spTgt spid="45"/>
                                        </p:tgtEl>
                                        <p:attrNameLst>
                                          <p:attrName>style.visibility</p:attrName>
                                        </p:attrNameLst>
                                      </p:cBhvr>
                                      <p:to>
                                        <p:strVal val="visible"/>
                                      </p:to>
                                    </p:set>
                                    <p:anim calcmode="lin" valueType="num">
                                      <p:cBhvr additive="base">
                                        <p:cTn id="131" dur="500" fill="hold"/>
                                        <p:tgtEl>
                                          <p:spTgt spid="45"/>
                                        </p:tgtEl>
                                        <p:attrNameLst>
                                          <p:attrName>ppt_x</p:attrName>
                                        </p:attrNameLst>
                                      </p:cBhvr>
                                      <p:tavLst>
                                        <p:tav tm="0">
                                          <p:val>
                                            <p:strVal val="0-#ppt_w/2"/>
                                          </p:val>
                                        </p:tav>
                                        <p:tav tm="100000">
                                          <p:val>
                                            <p:strVal val="#ppt_x"/>
                                          </p:val>
                                        </p:tav>
                                      </p:tavLst>
                                    </p:anim>
                                    <p:anim calcmode="lin" valueType="num">
                                      <p:cBhvr additive="base">
                                        <p:cTn id="132"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animBg="1"/>
      <p:bldP spid="29" grpId="0" animBg="1"/>
      <p:bldP spid="30" grpId="0"/>
      <p:bldP spid="31" grpId="0" animBg="1"/>
      <p:bldP spid="33" grpId="0"/>
      <p:bldP spid="35" grpId="0" build="allAtOnce"/>
      <p:bldP spid="36" grpId="0" animBg="1"/>
      <p:bldP spid="38" grpId="0" build="allAtOnce"/>
      <p:bldP spid="43" grpId="0" build="allAtOnce"/>
      <p:bldP spid="44" grpId="0"/>
      <p:bldP spid="45" grpId="0"/>
      <p:bldP spid="46" grpId="0" uiExpand="1" build="allAtOnce" animBg="1"/>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37117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a:t>
            </a:r>
          </a:p>
          <a:p>
            <a:pPr marL="1085850" lvl="1" indent="-342900" eaLnBrk="1" hangingPunct="1">
              <a:spcBef>
                <a:spcPct val="0"/>
              </a:spcBef>
              <a:defRPr/>
            </a:pPr>
            <a:r>
              <a:rPr lang="en-US" altLang="en-US" sz="2400" dirty="0">
                <a:solidFill>
                  <a:schemeClr val="tx2"/>
                </a:solidFill>
                <a:sym typeface="Symbol" panose="05050102010706020507" pitchFamily="18" charset="2"/>
              </a:rPr>
              <a:t>Boolean Addition: </a:t>
            </a:r>
            <a:r>
              <a:rPr lang="en-US" altLang="en-US" sz="2400" dirty="0">
                <a:solidFill>
                  <a:srgbClr val="FFFFFF"/>
                </a:solidFill>
                <a:sym typeface="Symbol" panose="05050102010706020507" pitchFamily="18" charset="2"/>
              </a:rPr>
              <a:t>1+0+1+1+0 = 3 =</a:t>
            </a:r>
            <a:r>
              <a:rPr lang="en-US" altLang="en-US" sz="2400" baseline="-25000" dirty="0">
                <a:solidFill>
                  <a:srgbClr val="FFFFFF"/>
                </a:solidFill>
                <a:sym typeface="Symbol" panose="05050102010706020507" pitchFamily="18" charset="2"/>
              </a:rPr>
              <a:t>mod2</a:t>
            </a:r>
            <a:r>
              <a:rPr lang="en-US" altLang="en-US" sz="2400" dirty="0">
                <a:solidFill>
                  <a:srgbClr val="FFFFFF"/>
                </a:solidFill>
                <a:sym typeface="Symbol" panose="05050102010706020507" pitchFamily="18" charset="2"/>
              </a:rPr>
              <a:t> 1</a:t>
            </a:r>
          </a:p>
          <a:p>
            <a:pPr lvl="2">
              <a:buNone/>
            </a:pPr>
            <a:r>
              <a:rPr lang="en-US" altLang="en-US" dirty="0">
                <a:solidFill>
                  <a:srgbClr val="FFFFFF"/>
                </a:solidFill>
                <a:cs typeface="Times New Roman" panose="02020603050405020304" pitchFamily="18" charset="0"/>
                <a:sym typeface="Symbol" panose="05050102010706020507" pitchFamily="18" charset="2"/>
              </a:rPr>
              <a:t>      Translate truth to 1 and false to 0.</a:t>
            </a:r>
          </a:p>
          <a:p>
            <a:pPr lvl="2">
              <a:buNone/>
            </a:pPr>
            <a:r>
              <a:rPr lang="en-US" altLang="en-US" dirty="0">
                <a:solidFill>
                  <a:srgbClr val="FFFFFF"/>
                </a:solidFill>
                <a:cs typeface="Times New Roman" panose="02020603050405020304" pitchFamily="18" charset="0"/>
                <a:sym typeface="Symbol" panose="05050102010706020507" pitchFamily="18" charset="2"/>
              </a:rPr>
              <a:t>      The # of truth is </a:t>
            </a:r>
            <a:r>
              <a:rPr lang="en-US" altLang="en-US" dirty="0">
                <a:solidFill>
                  <a:srgbClr val="FFFFFF"/>
                </a:solidFill>
                <a:sym typeface="Symbol" panose="05050102010706020507" pitchFamily="18" charset="2"/>
              </a:rPr>
              <a:t>1+0+1+1+0 = 3</a:t>
            </a:r>
          </a:p>
          <a:p>
            <a:pPr lvl="2">
              <a:buNone/>
            </a:pPr>
            <a:r>
              <a:rPr lang="en-US" altLang="en-US" dirty="0">
                <a:solidFill>
                  <a:srgbClr val="FFFFFF"/>
                </a:solidFill>
                <a:sym typeface="Symbol" panose="05050102010706020507" pitchFamily="18" charset="2"/>
              </a:rPr>
              <a:t>      Taken mod2 is the 1 </a:t>
            </a:r>
          </a:p>
          <a:p>
            <a:pPr lvl="2">
              <a:buNone/>
            </a:pPr>
            <a:r>
              <a:rPr lang="en-US" altLang="en-US" dirty="0">
                <a:solidFill>
                  <a:srgbClr val="FFFFFF"/>
                </a:solidFill>
                <a:sym typeface="Symbol" panose="05050102010706020507" pitchFamily="18" charset="2"/>
              </a:rPr>
              <a:t>      # is odd.</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0</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1</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1</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0</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79248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endParaRPr lang="en-US" sz="700" b="0" dirty="0">
                        <a:solidFill>
                          <a:schemeClr val="bg2"/>
                        </a:solidFill>
                      </a:endParaRPr>
                    </a:p>
                  </a:txBody>
                  <a:tcPr>
                    <a:solidFill>
                      <a:schemeClr val="accent1"/>
                    </a:solidFill>
                  </a:tcPr>
                </a:tc>
                <a:tc>
                  <a:txBody>
                    <a:bodyPr/>
                    <a:lstStyle/>
                    <a:p>
                      <a:pPr algn="ctr"/>
                      <a:r>
                        <a:rPr lang="en-US" b="0" dirty="0">
                          <a:solidFill>
                            <a:schemeClr val="bg2"/>
                          </a:solidFill>
                        </a:rPr>
                        <a:t>1</a:t>
                      </a:r>
                    </a:p>
                  </a:txBody>
                  <a:tcPr/>
                </a:tc>
                <a:tc>
                  <a:txBody>
                    <a:bodyPr/>
                    <a:lstStyle/>
                    <a:p>
                      <a:pPr algn="ctr"/>
                      <a:r>
                        <a:rPr lang="en-US" b="0" dirty="0">
                          <a:solidFill>
                            <a:schemeClr val="bg2"/>
                          </a:solidFill>
                        </a:rPr>
                        <a:t>0</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1</a:t>
                      </a:r>
                    </a:p>
                  </a:txBody>
                  <a:tcPr>
                    <a:solidFill>
                      <a:schemeClr val="accent1"/>
                    </a:solidFill>
                  </a:tcPr>
                </a:tc>
                <a:tc>
                  <a:txBody>
                    <a:bodyPr/>
                    <a:lstStyle/>
                    <a:p>
                      <a:pPr algn="ctr"/>
                      <a:r>
                        <a:rPr lang="en-US" b="0" dirty="0">
                          <a:solidFill>
                            <a:srgbClr val="FF0000"/>
                          </a:solidFill>
                        </a:rPr>
                        <a:t>0</a:t>
                      </a:r>
                    </a:p>
                  </a:txBody>
                  <a:tcPr/>
                </a:tc>
                <a:tc>
                  <a:txBody>
                    <a:bodyPr/>
                    <a:lstStyle/>
                    <a:p>
                      <a:pPr algn="ctr"/>
                      <a:r>
                        <a:rPr lang="en-US" b="0" dirty="0">
                          <a:solidFill>
                            <a:srgbClr val="66FF66"/>
                          </a:solidFill>
                        </a:rPr>
                        <a:t>1</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0</a:t>
                      </a:r>
                    </a:p>
                  </a:txBody>
                  <a:tcPr>
                    <a:solidFill>
                      <a:schemeClr val="accent1"/>
                    </a:solidFill>
                  </a:tcPr>
                </a:tc>
                <a:tc>
                  <a:txBody>
                    <a:bodyPr/>
                    <a:lstStyle/>
                    <a:p>
                      <a:pPr algn="ctr"/>
                      <a:r>
                        <a:rPr lang="en-US" b="0" dirty="0">
                          <a:solidFill>
                            <a:srgbClr val="66FF66"/>
                          </a:solidFill>
                        </a:rPr>
                        <a:t>1</a:t>
                      </a:r>
                    </a:p>
                  </a:txBody>
                  <a:tcPr/>
                </a:tc>
                <a:tc>
                  <a:txBody>
                    <a:bodyPr/>
                    <a:lstStyle/>
                    <a:p>
                      <a:pPr algn="ctr"/>
                      <a:r>
                        <a:rPr lang="en-US" b="0" dirty="0">
                          <a:solidFill>
                            <a:srgbClr val="FF0000"/>
                          </a:solidFill>
                        </a:rPr>
                        <a:t>0</a:t>
                      </a:r>
                    </a:p>
                  </a:txBody>
                  <a:tcPr/>
                </a:tc>
                <a:extLst>
                  <a:ext uri="{0D108BD9-81ED-4DB2-BD59-A6C34878D82A}">
                    <a16:rowId xmlns:a16="http://schemas.microsoft.com/office/drawing/2014/main" val="1985874961"/>
                  </a:ext>
                </a:extLst>
              </a:tr>
            </a:tbl>
          </a:graphicData>
        </a:graphic>
      </p:graphicFrame>
      <p:sp>
        <p:nvSpPr>
          <p:cNvPr id="50" name="Rectangle 49">
            <a:extLst>
              <a:ext uri="{FF2B5EF4-FFF2-40B4-BE49-F238E27FC236}">
                <a16:creationId xmlns:a16="http://schemas.microsoft.com/office/drawing/2014/main" id="{262E314B-3192-4486-838C-0B7EECC96CD7}"/>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graphicFrame>
        <p:nvGraphicFramePr>
          <p:cNvPr id="19" name="Table 2">
            <a:extLst>
              <a:ext uri="{FF2B5EF4-FFF2-40B4-BE49-F238E27FC236}">
                <a16:creationId xmlns:a16="http://schemas.microsoft.com/office/drawing/2014/main" id="{26456B0D-6C44-4FFE-83E6-03BA92B5F48A}"/>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 name="Rectangle 1">
            <a:extLst>
              <a:ext uri="{FF2B5EF4-FFF2-40B4-BE49-F238E27FC236}">
                <a16:creationId xmlns:a16="http://schemas.microsoft.com/office/drawing/2014/main" id="{06CB88E5-EE98-4344-ABBF-D8CE37125A21}"/>
              </a:ext>
            </a:extLst>
          </p:cNvPr>
          <p:cNvSpPr/>
          <p:nvPr/>
        </p:nvSpPr>
        <p:spPr>
          <a:xfrm>
            <a:off x="7591068" y="5643522"/>
            <a:ext cx="704039" cy="369332"/>
          </a:xfrm>
          <a:prstGeom prst="rect">
            <a:avLst/>
          </a:prstGeom>
          <a:solidFill>
            <a:schemeClr val="accent1"/>
          </a:solidFill>
        </p:spPr>
        <p:txBody>
          <a:bodyPr wrap="square">
            <a:spAutoFit/>
          </a:bodyPr>
          <a:lstStyle/>
          <a:p>
            <a:r>
              <a:rPr lang="en-US" altLang="en-US" sz="1800" dirty="0">
                <a:solidFill>
                  <a:schemeClr val="bg2"/>
                </a:solidFill>
                <a:sym typeface="Symbol" panose="05050102010706020507" pitchFamily="18" charset="2"/>
              </a:rPr>
              <a:t>+</a:t>
            </a:r>
            <a:r>
              <a:rPr lang="en-US" altLang="en-US" sz="1800" baseline="-25000" dirty="0">
                <a:solidFill>
                  <a:schemeClr val="bg2"/>
                </a:solidFill>
                <a:sym typeface="Symbol" panose="05050102010706020507" pitchFamily="18" charset="2"/>
              </a:rPr>
              <a:t>mod2 </a:t>
            </a:r>
            <a:endParaRPr lang="en-US" sz="1800" dirty="0"/>
          </a:p>
        </p:txBody>
      </p:sp>
    </p:spTree>
    <p:extLst>
      <p:ext uri="{BB962C8B-B14F-4D97-AF65-F5344CB8AC3E}">
        <p14:creationId xmlns:p14="http://schemas.microsoft.com/office/powerpoint/2010/main" val="2165250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500" fill="hold"/>
                                        <p:tgtEl>
                                          <p:spTgt spid="48"/>
                                        </p:tgtEl>
                                        <p:attrNameLst>
                                          <p:attrName>ppt_x</p:attrName>
                                        </p:attrNameLst>
                                      </p:cBhvr>
                                      <p:tavLst>
                                        <p:tav tm="0">
                                          <p:val>
                                            <p:strVal val="0-#ppt_w/2"/>
                                          </p:val>
                                        </p:tav>
                                        <p:tav tm="100000">
                                          <p:val>
                                            <p:strVal val="#ppt_x"/>
                                          </p:val>
                                        </p:tav>
                                      </p:tavLst>
                                    </p:anim>
                                    <p:anim calcmode="lin" valueType="num">
                                      <p:cBhvr additive="base">
                                        <p:cTn id="12" dur="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6">
                                            <p:txEl>
                                              <p:pRg st="4" end="4"/>
                                            </p:txEl>
                                          </p:spTgt>
                                        </p:tgtEl>
                                        <p:attrNameLst>
                                          <p:attrName>style.visibility</p:attrName>
                                        </p:attrNameLst>
                                      </p:cBhvr>
                                      <p:to>
                                        <p:strVal val="visible"/>
                                      </p:to>
                                    </p:set>
                                    <p:anim calcmode="lin" valueType="num">
                                      <p:cBhvr additive="base">
                                        <p:cTn id="21"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6">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6">
                                            <p:txEl>
                                              <p:pRg st="6" end="6"/>
                                            </p:txEl>
                                          </p:spTgt>
                                        </p:tgtEl>
                                        <p:attrNameLst>
                                          <p:attrName>style.visibility</p:attrName>
                                        </p:attrNameLst>
                                      </p:cBhvr>
                                      <p:to>
                                        <p:strVal val="visible"/>
                                      </p:to>
                                    </p:set>
                                    <p:anim calcmode="lin" valueType="num">
                                      <p:cBhvr additive="base">
                                        <p:cTn id="27" dur="500" fill="hold"/>
                                        <p:tgtEl>
                                          <p:spTgt spid="26">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6">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6">
                                            <p:txEl>
                                              <p:pRg st="7" end="7"/>
                                            </p:txEl>
                                          </p:spTgt>
                                        </p:tgtEl>
                                        <p:attrNameLst>
                                          <p:attrName>style.visibility</p:attrName>
                                        </p:attrNameLst>
                                      </p:cBhvr>
                                      <p:to>
                                        <p:strVal val="visible"/>
                                      </p:to>
                                    </p:set>
                                    <p:anim calcmode="lin" valueType="num">
                                      <p:cBhvr additive="base">
                                        <p:cTn id="33" dur="500" fill="hold"/>
                                        <p:tgtEl>
                                          <p:spTgt spid="26">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6">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6">
                                            <p:txEl>
                                              <p:pRg st="8" end="8"/>
                                            </p:txEl>
                                          </p:spTgt>
                                        </p:tgtEl>
                                        <p:attrNameLst>
                                          <p:attrName>style.visibility</p:attrName>
                                        </p:attrNameLst>
                                      </p:cBhvr>
                                      <p:to>
                                        <p:strVal val="visible"/>
                                      </p:to>
                                    </p:set>
                                    <p:anim calcmode="lin" valueType="num">
                                      <p:cBhvr additive="base">
                                        <p:cTn id="39" dur="500" fill="hold"/>
                                        <p:tgtEl>
                                          <p:spTgt spid="26">
                                            <p:txEl>
                                              <p:pRg st="8" end="8"/>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6">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don’t know whether logic is being done or loved.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To hedge your bets, 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9013370" cy="2862322"/>
          </a:xfrm>
          <a:prstGeom prst="rect">
            <a:avLst/>
          </a:prstGeom>
        </p:spPr>
        <p:txBody>
          <a:bodyPr wrap="square">
            <a:spAutoFit/>
          </a:bodyPr>
          <a:lstStyle/>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93422" y="1765479"/>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5DECF06F-5A54-43EF-AC53-C5DF0DF4FC7F}"/>
              </a:ext>
            </a:extLst>
          </p:cNvPr>
          <p:cNvSpPr/>
          <p:nvPr/>
        </p:nvSpPr>
        <p:spPr>
          <a:xfrm>
            <a:off x="4748864" y="5680863"/>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49F551C-01C6-4C37-8659-3DAAAE986135}"/>
              </a:ext>
            </a:extLst>
          </p:cNvPr>
          <p:cNvSpPr/>
          <p:nvPr/>
        </p:nvSpPr>
        <p:spPr>
          <a:xfrm>
            <a:off x="5730556" y="5918537"/>
            <a:ext cx="4572000" cy="1015663"/>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25" name="Rectangle 24">
            <a:extLst>
              <a:ext uri="{FF2B5EF4-FFF2-40B4-BE49-F238E27FC236}">
                <a16:creationId xmlns:a16="http://schemas.microsoft.com/office/drawing/2014/main" id="{DF3032CA-C6FD-4C8E-9CFD-A3CDB27A5BC4}"/>
              </a:ext>
            </a:extLst>
          </p:cNvPr>
          <p:cNvSpPr/>
          <p:nvPr/>
        </p:nvSpPr>
        <p:spPr>
          <a:xfrm>
            <a:off x="4284236" y="1459605"/>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ABA7F6E2-A814-4A0D-9B7B-DAF69427FD81}"/>
              </a:ext>
            </a:extLst>
          </p:cNvPr>
          <p:cNvSpPr/>
          <p:nvPr/>
        </p:nvSpPr>
        <p:spPr>
          <a:xfrm>
            <a:off x="6140361" y="996771"/>
            <a:ext cx="3841839" cy="286232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Needed in the first case.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Needed in the second case.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Cases 1, 2, 4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Conclude</a:t>
            </a:r>
          </a:p>
        </p:txBody>
      </p:sp>
      <p:grpSp>
        <p:nvGrpSpPr>
          <p:cNvPr id="27" name="Group 29">
            <a:extLst>
              <a:ext uri="{FF2B5EF4-FFF2-40B4-BE49-F238E27FC236}">
                <a16:creationId xmlns:a16="http://schemas.microsoft.com/office/drawing/2014/main" id="{1CD23ED8-D847-451F-912B-7A3729082731}"/>
              </a:ext>
            </a:extLst>
          </p:cNvPr>
          <p:cNvGrpSpPr>
            <a:grpSpLocks/>
          </p:cNvGrpSpPr>
          <p:nvPr/>
        </p:nvGrpSpPr>
        <p:grpSpPr bwMode="auto">
          <a:xfrm>
            <a:off x="653781" y="2422807"/>
            <a:ext cx="917591" cy="929993"/>
            <a:chOff x="2065" y="1551"/>
            <a:chExt cx="1628" cy="1988"/>
          </a:xfrm>
        </p:grpSpPr>
        <p:sp>
          <p:nvSpPr>
            <p:cNvPr id="37" name="Freeform 30">
              <a:extLst>
                <a:ext uri="{FF2B5EF4-FFF2-40B4-BE49-F238E27FC236}">
                  <a16:creationId xmlns:a16="http://schemas.microsoft.com/office/drawing/2014/main" id="{23ACBF95-6618-4C9F-8257-66A5BBEDC74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1">
              <a:extLst>
                <a:ext uri="{FF2B5EF4-FFF2-40B4-BE49-F238E27FC236}">
                  <a16:creationId xmlns:a16="http://schemas.microsoft.com/office/drawing/2014/main" id="{696E2351-B253-405E-8DB1-DB8752D24F3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2">
              <a:extLst>
                <a:ext uri="{FF2B5EF4-FFF2-40B4-BE49-F238E27FC236}">
                  <a16:creationId xmlns:a16="http://schemas.microsoft.com/office/drawing/2014/main" id="{B23171AB-23BA-4BFE-BD96-6A5AB003C2B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33">
              <a:extLst>
                <a:ext uri="{FF2B5EF4-FFF2-40B4-BE49-F238E27FC236}">
                  <a16:creationId xmlns:a16="http://schemas.microsoft.com/office/drawing/2014/main" id="{DB99CCA7-719C-463C-B7EA-680DA8C6173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34">
              <a:extLst>
                <a:ext uri="{FF2B5EF4-FFF2-40B4-BE49-F238E27FC236}">
                  <a16:creationId xmlns:a16="http://schemas.microsoft.com/office/drawing/2014/main" id="{41D6D237-D579-4965-B226-24F8520175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35">
              <a:extLst>
                <a:ext uri="{FF2B5EF4-FFF2-40B4-BE49-F238E27FC236}">
                  <a16:creationId xmlns:a16="http://schemas.microsoft.com/office/drawing/2014/main" id="{5D7A72D0-6C38-4864-8A39-4F7B63B1FD2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36">
              <a:extLst>
                <a:ext uri="{FF2B5EF4-FFF2-40B4-BE49-F238E27FC236}">
                  <a16:creationId xmlns:a16="http://schemas.microsoft.com/office/drawing/2014/main" id="{9B928BF6-CF7B-4027-A85D-6D0E79AE8A8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37">
              <a:extLst>
                <a:ext uri="{FF2B5EF4-FFF2-40B4-BE49-F238E27FC236}">
                  <a16:creationId xmlns:a16="http://schemas.microsoft.com/office/drawing/2014/main" id="{67FC24E0-22D9-4E75-848B-535BBC545A8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38">
              <a:extLst>
                <a:ext uri="{FF2B5EF4-FFF2-40B4-BE49-F238E27FC236}">
                  <a16:creationId xmlns:a16="http://schemas.microsoft.com/office/drawing/2014/main" id="{943ACD79-9631-4E8F-ACE4-08E0CEF530D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39">
              <a:extLst>
                <a:ext uri="{FF2B5EF4-FFF2-40B4-BE49-F238E27FC236}">
                  <a16:creationId xmlns:a16="http://schemas.microsoft.com/office/drawing/2014/main" id="{431D5924-5B69-455A-8B46-115A8A0CDD7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6" name="Freeform 40">
              <a:extLst>
                <a:ext uri="{FF2B5EF4-FFF2-40B4-BE49-F238E27FC236}">
                  <a16:creationId xmlns:a16="http://schemas.microsoft.com/office/drawing/2014/main" id="{3D50D946-408E-40C8-99F0-799EB54059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7" name="Freeform 41">
              <a:extLst>
                <a:ext uri="{FF2B5EF4-FFF2-40B4-BE49-F238E27FC236}">
                  <a16:creationId xmlns:a16="http://schemas.microsoft.com/office/drawing/2014/main" id="{D46670D7-B965-4B83-82AF-FBB29B5EFB5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42">
              <a:extLst>
                <a:ext uri="{FF2B5EF4-FFF2-40B4-BE49-F238E27FC236}">
                  <a16:creationId xmlns:a16="http://schemas.microsoft.com/office/drawing/2014/main" id="{2AD89BDB-578A-4ECE-AA14-8033022A9E9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9" name="Freeform 43">
              <a:extLst>
                <a:ext uri="{FF2B5EF4-FFF2-40B4-BE49-F238E27FC236}">
                  <a16:creationId xmlns:a16="http://schemas.microsoft.com/office/drawing/2014/main" id="{36D9B151-1816-4E95-B64A-13F544313B6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0" name="Freeform 44">
              <a:extLst>
                <a:ext uri="{FF2B5EF4-FFF2-40B4-BE49-F238E27FC236}">
                  <a16:creationId xmlns:a16="http://schemas.microsoft.com/office/drawing/2014/main" id="{05091035-8463-4B79-80EA-DE643CB836E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45">
              <a:extLst>
                <a:ext uri="{FF2B5EF4-FFF2-40B4-BE49-F238E27FC236}">
                  <a16:creationId xmlns:a16="http://schemas.microsoft.com/office/drawing/2014/main" id="{3F837BC5-9D9B-45EC-A7C1-9610600A12D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46">
              <a:extLst>
                <a:ext uri="{FF2B5EF4-FFF2-40B4-BE49-F238E27FC236}">
                  <a16:creationId xmlns:a16="http://schemas.microsoft.com/office/drawing/2014/main" id="{76401888-7984-40B9-9EEC-8D86F290522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63" name="AutoShape 35">
            <a:extLst>
              <a:ext uri="{FF2B5EF4-FFF2-40B4-BE49-F238E27FC236}">
                <a16:creationId xmlns:a16="http://schemas.microsoft.com/office/drawing/2014/main" id="{583AD894-1BE1-4D45-8A58-521CF69E0ADC}"/>
              </a:ext>
            </a:extLst>
          </p:cNvPr>
          <p:cNvSpPr>
            <a:spLocks noChangeArrowheads="1"/>
          </p:cNvSpPr>
          <p:nvPr/>
        </p:nvSpPr>
        <p:spPr bwMode="auto">
          <a:xfrm>
            <a:off x="1429368" y="2359632"/>
            <a:ext cx="2345788" cy="675997"/>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There are two cases.</a:t>
            </a:r>
          </a:p>
        </p:txBody>
      </p:sp>
    </p:spTree>
    <p:extLst>
      <p:ext uri="{BB962C8B-B14F-4D97-AF65-F5344CB8AC3E}">
        <p14:creationId xmlns:p14="http://schemas.microsoft.com/office/powerpoint/2010/main" val="2860722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2" end="2"/>
                                            </p:txEl>
                                          </p:spTgt>
                                        </p:tgtEl>
                                        <p:attrNameLst>
                                          <p:attrName>style.visibility</p:attrName>
                                        </p:attrNameLst>
                                      </p:cBhvr>
                                      <p:to>
                                        <p:strVal val="visible"/>
                                      </p:to>
                                    </p:set>
                                    <p:anim calcmode="lin" valueType="num">
                                      <p:cBhvr additive="base">
                                        <p:cTn id="7"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 calcmode="lin" valueType="num">
                                      <p:cBhvr additive="base">
                                        <p:cTn id="1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 calcmode="lin" valueType="num">
                                      <p:cBhvr additive="base">
                                        <p:cTn id="21"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6">
                                            <p:txEl>
                                              <p:pRg st="3" end="3"/>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0-#ppt_w/2"/>
                                          </p:val>
                                        </p:tav>
                                        <p:tav tm="100000">
                                          <p:val>
                                            <p:strVal val="#ppt_x"/>
                                          </p:val>
                                        </p:tav>
                                      </p:tavLst>
                                    </p:anim>
                                    <p:anim calcmode="lin" valueType="num">
                                      <p:cBhvr additive="base">
                                        <p:cTn id="2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500" fill="hold"/>
                                        <p:tgtEl>
                                          <p:spTgt spid="27"/>
                                        </p:tgtEl>
                                        <p:attrNameLst>
                                          <p:attrName>ppt_x</p:attrName>
                                        </p:attrNameLst>
                                      </p:cBhvr>
                                      <p:tavLst>
                                        <p:tav tm="0">
                                          <p:val>
                                            <p:strVal val="0-#ppt_w/2"/>
                                          </p:val>
                                        </p:tav>
                                        <p:tav tm="100000">
                                          <p:val>
                                            <p:strVal val="#ppt_x"/>
                                          </p:val>
                                        </p:tav>
                                      </p:tavLst>
                                    </p:anim>
                                    <p:anim calcmode="lin" valueType="num">
                                      <p:cBhvr additive="base">
                                        <p:cTn id="32" dur="500" fill="hold"/>
                                        <p:tgtEl>
                                          <p:spTgt spid="27"/>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500" fill="hold"/>
                                        <p:tgtEl>
                                          <p:spTgt spid="63"/>
                                        </p:tgtEl>
                                        <p:attrNameLst>
                                          <p:attrName>ppt_x</p:attrName>
                                        </p:attrNameLst>
                                      </p:cBhvr>
                                      <p:tavLst>
                                        <p:tav tm="0">
                                          <p:val>
                                            <p:strVal val="0-#ppt_w/2"/>
                                          </p:val>
                                        </p:tav>
                                        <p:tav tm="100000">
                                          <p:val>
                                            <p:strVal val="#ppt_x"/>
                                          </p:val>
                                        </p:tav>
                                      </p:tavLst>
                                    </p:anim>
                                    <p:anim calcmode="lin" valueType="num">
                                      <p:cBhvr additive="base">
                                        <p:cTn id="36" dur="500" fill="hold"/>
                                        <p:tgtEl>
                                          <p:spTgt spid="6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63">
                                            <p:txEl>
                                              <p:pRg st="0" end="0"/>
                                            </p:txEl>
                                          </p:spTgt>
                                        </p:tgtEl>
                                        <p:attrNameLst>
                                          <p:attrName>style.visibility</p:attrName>
                                        </p:attrNameLst>
                                      </p:cBhvr>
                                      <p:to>
                                        <p:strVal val="visible"/>
                                      </p:to>
                                    </p:set>
                                    <p:anim calcmode="lin" valueType="num">
                                      <p:cBhvr additive="base">
                                        <p:cTn id="39" dur="500" fill="hold"/>
                                        <p:tgtEl>
                                          <p:spTgt spid="63">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6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4">
                                            <p:txEl>
                                              <p:pRg st="7" end="7"/>
                                            </p:txEl>
                                          </p:spTgt>
                                        </p:tgtEl>
                                        <p:attrNameLst>
                                          <p:attrName>style.visibility</p:attrName>
                                        </p:attrNameLst>
                                      </p:cBhvr>
                                      <p:to>
                                        <p:strVal val="visible"/>
                                      </p:to>
                                    </p:set>
                                    <p:anim calcmode="lin" valueType="num">
                                      <p:cBhvr additive="base">
                                        <p:cTn id="45" dur="500" fill="hold"/>
                                        <p:tgtEl>
                                          <p:spTgt spid="14">
                                            <p:txEl>
                                              <p:pRg st="7" end="7"/>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4">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4">
                                            <p:txEl>
                                              <p:pRg st="8" end="8"/>
                                            </p:txEl>
                                          </p:spTgt>
                                        </p:tgtEl>
                                        <p:attrNameLst>
                                          <p:attrName>style.visibility</p:attrName>
                                        </p:attrNameLst>
                                      </p:cBhvr>
                                      <p:to>
                                        <p:strVal val="visible"/>
                                      </p:to>
                                    </p:set>
                                    <p:anim calcmode="lin" valueType="num">
                                      <p:cBhvr additive="base">
                                        <p:cTn id="51" dur="500" fill="hold"/>
                                        <p:tgtEl>
                                          <p:spTgt spid="14">
                                            <p:txEl>
                                              <p:pRg st="8" end="8"/>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4">
                                            <p:txEl>
                                              <p:pRg st="8" end="8"/>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26">
                                            <p:txEl>
                                              <p:pRg st="8" end="8"/>
                                            </p:txEl>
                                          </p:spTgt>
                                        </p:tgtEl>
                                        <p:attrNameLst>
                                          <p:attrName>style.visibility</p:attrName>
                                        </p:attrNameLst>
                                      </p:cBhvr>
                                      <p:to>
                                        <p:strVal val="visible"/>
                                      </p:to>
                                    </p:set>
                                    <p:anim calcmode="lin" valueType="num">
                                      <p:cBhvr additive="base">
                                        <p:cTn id="55" dur="500" fill="hold"/>
                                        <p:tgtEl>
                                          <p:spTgt spid="26">
                                            <p:txEl>
                                              <p:pRg st="8" end="8"/>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6">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8" presetClass="emph" presetSubtype="0" fill="hold" nodeType="clickEffect">
                                  <p:stCondLst>
                                    <p:cond delay="0"/>
                                  </p:stCondLst>
                                  <p:childTnLst>
                                    <p:animRot by="21600000">
                                      <p:cBhvr>
                                        <p:cTn id="60" dur="1000" fill="hold"/>
                                        <p:tgtEl>
                                          <p:spTgt spid="63">
                                            <p:txEl>
                                              <p:pRg st="0" end="0"/>
                                            </p:txEl>
                                          </p:spTgt>
                                        </p:tgtEl>
                                        <p:attrNameLst>
                                          <p:attrName>r</p:attrName>
                                        </p:attrNameLst>
                                      </p:cBhvr>
                                    </p:animRo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63">
                                            <p:txEl>
                                              <p:pRg st="1" end="1"/>
                                            </p:txEl>
                                          </p:spTgt>
                                        </p:tgtEl>
                                        <p:attrNameLst>
                                          <p:attrName>style.visibility</p:attrName>
                                        </p:attrNameLst>
                                      </p:cBhvr>
                                      <p:to>
                                        <p:strVal val="visible"/>
                                      </p:to>
                                    </p:set>
                                    <p:anim calcmode="lin" valueType="num">
                                      <p:cBhvr additive="base">
                                        <p:cTn id="65" dur="500" fill="hold"/>
                                        <p:tgtEl>
                                          <p:spTgt spid="63">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6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14">
                                            <p:txEl>
                                              <p:pRg st="0" end="0"/>
                                            </p:txEl>
                                          </p:spTgt>
                                        </p:tgtEl>
                                        <p:attrNameLst>
                                          <p:attrName>style.visibility</p:attrName>
                                        </p:attrNameLst>
                                      </p:cBhvr>
                                      <p:to>
                                        <p:strVal val="visible"/>
                                      </p:to>
                                    </p:set>
                                    <p:anim calcmode="lin" valueType="num">
                                      <p:cBhvr additive="base">
                                        <p:cTn id="71"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4">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6">
                                            <p:txEl>
                                              <p:pRg st="0" end="0"/>
                                            </p:txEl>
                                          </p:spTgt>
                                        </p:tgtEl>
                                        <p:attrNameLst>
                                          <p:attrName>style.visibility</p:attrName>
                                        </p:attrNameLst>
                                      </p:cBhvr>
                                      <p:to>
                                        <p:strVal val="visible"/>
                                      </p:to>
                                    </p:set>
                                    <p:anim calcmode="lin" valueType="num">
                                      <p:cBhvr additive="base">
                                        <p:cTn id="75"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4">
                                            <p:txEl>
                                              <p:pRg st="1" end="1"/>
                                            </p:txEl>
                                          </p:spTgt>
                                        </p:tgtEl>
                                        <p:attrNameLst>
                                          <p:attrName>style.visibility</p:attrName>
                                        </p:attrNameLst>
                                      </p:cBhvr>
                                      <p:to>
                                        <p:strVal val="visible"/>
                                      </p:to>
                                    </p:set>
                                    <p:anim calcmode="lin" valueType="num">
                                      <p:cBhvr additive="base">
                                        <p:cTn id="81"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4">
                                            <p:txEl>
                                              <p:pRg st="1" end="1"/>
                                            </p:txEl>
                                          </p:spTgt>
                                        </p:tgtEl>
                                        <p:attrNameLst>
                                          <p:attrName>ppt_y</p:attrName>
                                        </p:attrNameLst>
                                      </p:cBhvr>
                                      <p:tavLst>
                                        <p:tav tm="0">
                                          <p:val>
                                            <p:strVal val="#ppt_y"/>
                                          </p:val>
                                        </p:tav>
                                        <p:tav tm="100000">
                                          <p:val>
                                            <p:strVal val="#ppt_y"/>
                                          </p:val>
                                        </p:tav>
                                      </p:tavLst>
                                    </p:anim>
                                  </p:childTnLst>
                                </p:cTn>
                              </p:par>
                              <p:par>
                                <p:cTn id="83" presetID="2" presetClass="entr" presetSubtype="8" fill="hold" nodeType="withEffect">
                                  <p:stCondLst>
                                    <p:cond delay="0"/>
                                  </p:stCondLst>
                                  <p:childTnLst>
                                    <p:set>
                                      <p:cBhvr>
                                        <p:cTn id="84" dur="1" fill="hold">
                                          <p:stCondLst>
                                            <p:cond delay="0"/>
                                          </p:stCondLst>
                                        </p:cTn>
                                        <p:tgtEl>
                                          <p:spTgt spid="26">
                                            <p:txEl>
                                              <p:pRg st="1" end="1"/>
                                            </p:txEl>
                                          </p:spTgt>
                                        </p:tgtEl>
                                        <p:attrNameLst>
                                          <p:attrName>style.visibility</p:attrName>
                                        </p:attrNameLst>
                                      </p:cBhvr>
                                      <p:to>
                                        <p:strVal val="visible"/>
                                      </p:to>
                                    </p:set>
                                    <p:anim calcmode="lin" valueType="num">
                                      <p:cBhvr additive="base">
                                        <p:cTn id="85"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6">
                                            <p:txEl>
                                              <p:pRg st="7" end="7"/>
                                            </p:txEl>
                                          </p:spTgt>
                                        </p:tgtEl>
                                        <p:attrNameLst>
                                          <p:attrName>style.visibility</p:attrName>
                                        </p:attrNameLst>
                                      </p:cBhvr>
                                      <p:to>
                                        <p:strVal val="visible"/>
                                      </p:to>
                                    </p:set>
                                    <p:anim calcmode="lin" valueType="num">
                                      <p:cBhvr additive="base">
                                        <p:cTn id="91" dur="500" fill="hold"/>
                                        <p:tgtEl>
                                          <p:spTgt spid="26">
                                            <p:txEl>
                                              <p:pRg st="7" end="7"/>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6">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63" grpId="0" animBg="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both doing and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590800" y="114300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11691" y="1246704"/>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2" name="Group 1"/>
          <p:cNvGrpSpPr/>
          <p:nvPr/>
        </p:nvGrpSpPr>
        <p:grpSpPr>
          <a:xfrm>
            <a:off x="7505166" y="1164451"/>
            <a:ext cx="518023" cy="1206747"/>
            <a:chOff x="7505166" y="1164451"/>
            <a:chExt cx="518023" cy="1206747"/>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702267" y="1909533"/>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CAF08C88-355E-4480-811D-7CE5DC9CEC43}"/>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Oval 44">
            <a:extLst>
              <a:ext uri="{FF2B5EF4-FFF2-40B4-BE49-F238E27FC236}">
                <a16:creationId xmlns:a16="http://schemas.microsoft.com/office/drawing/2014/main" id="{EE204CE0-3815-47BF-97F5-B3588B8D35EC}"/>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Rectangle 45">
            <a:extLst>
              <a:ext uri="{FF2B5EF4-FFF2-40B4-BE49-F238E27FC236}">
                <a16:creationId xmlns:a16="http://schemas.microsoft.com/office/drawing/2014/main" id="{24A0F50C-9184-4D96-B386-E344473D7B13}"/>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Oval 46">
            <a:extLst>
              <a:ext uri="{FF2B5EF4-FFF2-40B4-BE49-F238E27FC236}">
                <a16:creationId xmlns:a16="http://schemas.microsoft.com/office/drawing/2014/main" id="{564A2306-26D8-47B5-911C-2B6E7117ECCC}"/>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a:extLst>
              <a:ext uri="{FF2B5EF4-FFF2-40B4-BE49-F238E27FC236}">
                <a16:creationId xmlns:a16="http://schemas.microsoft.com/office/drawing/2014/main" id="{370A8E0D-474D-40BB-AF8D-6028EC6B4AC7}"/>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Text Box 21">
            <a:extLst>
              <a:ext uri="{FF2B5EF4-FFF2-40B4-BE49-F238E27FC236}">
                <a16:creationId xmlns:a16="http://schemas.microsoft.com/office/drawing/2014/main" id="{BE6797DE-A468-485B-96DB-53D7B570B137}"/>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0" name="Oval 49">
            <a:extLst>
              <a:ext uri="{FF2B5EF4-FFF2-40B4-BE49-F238E27FC236}">
                <a16:creationId xmlns:a16="http://schemas.microsoft.com/office/drawing/2014/main" id="{247A8606-6F88-40A1-89A2-D72ACE7B648C}"/>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1" name="Text Box 21">
            <a:extLst>
              <a:ext uri="{FF2B5EF4-FFF2-40B4-BE49-F238E27FC236}">
                <a16:creationId xmlns:a16="http://schemas.microsoft.com/office/drawing/2014/main" id="{772D7D9E-F3BD-468D-952F-C1AD9AEBE537}"/>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52" name="Group 51">
            <a:extLst>
              <a:ext uri="{FF2B5EF4-FFF2-40B4-BE49-F238E27FC236}">
                <a16:creationId xmlns:a16="http://schemas.microsoft.com/office/drawing/2014/main" id="{01114B8E-1682-4F7B-8668-9222CE02FC75}"/>
              </a:ext>
            </a:extLst>
          </p:cNvPr>
          <p:cNvGrpSpPr/>
          <p:nvPr/>
        </p:nvGrpSpPr>
        <p:grpSpPr>
          <a:xfrm>
            <a:off x="6846728" y="2643218"/>
            <a:ext cx="1779994" cy="1166782"/>
            <a:chOff x="6846728" y="3092005"/>
            <a:chExt cx="1779994" cy="1166782"/>
          </a:xfrm>
        </p:grpSpPr>
        <p:sp>
          <p:nvSpPr>
            <p:cNvPr id="53" name="Oval 52">
              <a:extLst>
                <a:ext uri="{FF2B5EF4-FFF2-40B4-BE49-F238E27FC236}">
                  <a16:creationId xmlns:a16="http://schemas.microsoft.com/office/drawing/2014/main" id="{85EF4FE3-E3BA-431F-B9D9-525A1FF50215}"/>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Rectangle 53">
              <a:extLst>
                <a:ext uri="{FF2B5EF4-FFF2-40B4-BE49-F238E27FC236}">
                  <a16:creationId xmlns:a16="http://schemas.microsoft.com/office/drawing/2014/main" id="{64DF064E-6556-44C4-AA3A-7D119E26673F}"/>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56" name="Text Box 21">
            <a:extLst>
              <a:ext uri="{FF2B5EF4-FFF2-40B4-BE49-F238E27FC236}">
                <a16:creationId xmlns:a16="http://schemas.microsoft.com/office/drawing/2014/main" id="{A42A0225-1887-4187-BFA3-B278A396328A}"/>
              </a:ext>
            </a:extLst>
          </p:cNvPr>
          <p:cNvSpPr txBox="1">
            <a:spLocks noChangeArrowheads="1"/>
          </p:cNvSpPr>
          <p:nvPr/>
        </p:nvSpPr>
        <p:spPr bwMode="auto">
          <a:xfrm>
            <a:off x="6096000" y="2260242"/>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and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7" name="Picture 4" descr="Could Parallel Universes Be Physically Real?">
            <a:extLst>
              <a:ext uri="{FF2B5EF4-FFF2-40B4-BE49-F238E27FC236}">
                <a16:creationId xmlns:a16="http://schemas.microsoft.com/office/drawing/2014/main" id="{19FF8D6A-E6CD-40A4-B2D9-CBA11B1AC18C}"/>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76933" y="1600200"/>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6296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 calcmode="lin" valueType="num">
                                      <p:cBhvr additive="base">
                                        <p:cTn id="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43">
                                            <p:txEl>
                                              <p:pRg st="0" end="0"/>
                                            </p:txEl>
                                          </p:spTgt>
                                        </p:tgtEl>
                                        <p:attrNameLst>
                                          <p:attrName>style.visibility</p:attrName>
                                        </p:attrNameLst>
                                      </p:cBhvr>
                                      <p:to>
                                        <p:strVal val="visible"/>
                                      </p:to>
                                    </p:set>
                                    <p:anim calcmode="lin" valueType="num">
                                      <p:cBhvr additive="base">
                                        <p:cTn id="27"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43">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27">
                                            <p:txEl>
                                              <p:pRg st="0" end="0"/>
                                            </p:txEl>
                                          </p:spTgt>
                                        </p:tgtEl>
                                        <p:attrNameLst>
                                          <p:attrName>style.visibility</p:attrName>
                                        </p:attrNameLst>
                                      </p:cBhvr>
                                      <p:to>
                                        <p:strVal val="visible"/>
                                      </p:to>
                                    </p:set>
                                    <p:anim calcmode="lin" valueType="num">
                                      <p:cBhvr additive="base">
                                        <p:cTn id="35" dur="500" fill="hold"/>
                                        <p:tgtEl>
                                          <p:spTgt spid="27">
                                            <p:txEl>
                                              <p:pRg st="0" end="0"/>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27">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500" fill="hold"/>
                                        <p:tgtEl>
                                          <p:spTgt spid="21"/>
                                        </p:tgtEl>
                                        <p:attrNameLst>
                                          <p:attrName>ppt_x</p:attrName>
                                        </p:attrNameLst>
                                      </p:cBhvr>
                                      <p:tavLst>
                                        <p:tav tm="0">
                                          <p:val>
                                            <p:strVal val="1+#ppt_w/2"/>
                                          </p:val>
                                        </p:tav>
                                        <p:tav tm="100000">
                                          <p:val>
                                            <p:strVal val="#ppt_x"/>
                                          </p:val>
                                        </p:tav>
                                      </p:tavLst>
                                    </p:anim>
                                    <p:anim calcmode="lin" valueType="num">
                                      <p:cBhvr additive="base">
                                        <p:cTn id="40" dur="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500" fill="hold"/>
                                        <p:tgtEl>
                                          <p:spTgt spid="23"/>
                                        </p:tgtEl>
                                        <p:attrNameLst>
                                          <p:attrName>ppt_x</p:attrName>
                                        </p:attrNameLst>
                                      </p:cBhvr>
                                      <p:tavLst>
                                        <p:tav tm="0">
                                          <p:val>
                                            <p:strVal val="1+#ppt_w/2"/>
                                          </p:val>
                                        </p:tav>
                                        <p:tav tm="100000">
                                          <p:val>
                                            <p:strVal val="#ppt_x"/>
                                          </p:val>
                                        </p:tav>
                                      </p:tavLst>
                                    </p:anim>
                                    <p:anim calcmode="lin" valueType="num">
                                      <p:cBhvr additive="base">
                                        <p:cTn id="44" dur="500" fill="hold"/>
                                        <p:tgtEl>
                                          <p:spTgt spid="23"/>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500" fill="hold"/>
                                        <p:tgtEl>
                                          <p:spTgt spid="24"/>
                                        </p:tgtEl>
                                        <p:attrNameLst>
                                          <p:attrName>ppt_x</p:attrName>
                                        </p:attrNameLst>
                                      </p:cBhvr>
                                      <p:tavLst>
                                        <p:tav tm="0">
                                          <p:val>
                                            <p:strVal val="1+#ppt_w/2"/>
                                          </p:val>
                                        </p:tav>
                                        <p:tav tm="100000">
                                          <p:val>
                                            <p:strVal val="#ppt_x"/>
                                          </p:val>
                                        </p:tav>
                                      </p:tavLst>
                                    </p:anim>
                                    <p:anim calcmode="lin" valueType="num">
                                      <p:cBhvr additive="base">
                                        <p:cTn id="48" dur="500" fill="hold"/>
                                        <p:tgtEl>
                                          <p:spTgt spid="24"/>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1+#ppt_w/2"/>
                                          </p:val>
                                        </p:tav>
                                        <p:tav tm="100000">
                                          <p:val>
                                            <p:strVal val="#ppt_x"/>
                                          </p:val>
                                        </p:tav>
                                      </p:tavLst>
                                    </p:anim>
                                    <p:anim calcmode="lin" valueType="num">
                                      <p:cBhvr additive="base">
                                        <p:cTn id="52" dur="500" fill="hold"/>
                                        <p:tgtEl>
                                          <p:spTgt spid="25"/>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500" fill="hold"/>
                                        <p:tgtEl>
                                          <p:spTgt spid="26"/>
                                        </p:tgtEl>
                                        <p:attrNameLst>
                                          <p:attrName>ppt_x</p:attrName>
                                        </p:attrNameLst>
                                      </p:cBhvr>
                                      <p:tavLst>
                                        <p:tav tm="0">
                                          <p:val>
                                            <p:strVal val="1+#ppt_w/2"/>
                                          </p:val>
                                        </p:tav>
                                        <p:tav tm="100000">
                                          <p:val>
                                            <p:strVal val="#ppt_x"/>
                                          </p:val>
                                        </p:tav>
                                      </p:tavLst>
                                    </p:anim>
                                    <p:anim calcmode="lin" valueType="num">
                                      <p:cBhvr additive="base">
                                        <p:cTn id="56" dur="500" fill="hold"/>
                                        <p:tgtEl>
                                          <p:spTgt spid="26"/>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37">
                                            <p:txEl>
                                              <p:pRg st="0" end="0"/>
                                            </p:txEl>
                                          </p:spTgt>
                                        </p:tgtEl>
                                        <p:attrNameLst>
                                          <p:attrName>style.visibility</p:attrName>
                                        </p:attrNameLst>
                                      </p:cBhvr>
                                      <p:to>
                                        <p:strVal val="visible"/>
                                      </p:to>
                                    </p:set>
                                    <p:anim calcmode="lin" valueType="num">
                                      <p:cBhvr additive="base">
                                        <p:cTn id="59"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 presetClass="emph" presetSubtype="2" fill="hold" nodeType="clickEffect">
                                  <p:stCondLst>
                                    <p:cond delay="0"/>
                                  </p:stCondLst>
                                  <p:childTnLst>
                                    <p:animClr clrSpc="rgb" dir="cw">
                                      <p:cBhvr>
                                        <p:cTn id="64" dur="1200" fill="hold"/>
                                        <p:tgtEl>
                                          <p:spTgt spid="21"/>
                                        </p:tgtEl>
                                        <p:attrNameLst>
                                          <p:attrName>fillcolor</p:attrName>
                                        </p:attrNameLst>
                                      </p:cBhvr>
                                      <p:to>
                                        <a:srgbClr val="66FF66"/>
                                      </p:to>
                                    </p:animClr>
                                    <p:set>
                                      <p:cBhvr>
                                        <p:cTn id="65" dur="1200" fill="hold"/>
                                        <p:tgtEl>
                                          <p:spTgt spid="21"/>
                                        </p:tgtEl>
                                        <p:attrNameLst>
                                          <p:attrName>fill.type</p:attrName>
                                        </p:attrNameLst>
                                      </p:cBhvr>
                                      <p:to>
                                        <p:strVal val="solid"/>
                                      </p:to>
                                    </p:set>
                                    <p:set>
                                      <p:cBhvr>
                                        <p:cTn id="66" dur="1200" fill="hold"/>
                                        <p:tgtEl>
                                          <p:spTgt spid="21"/>
                                        </p:tgtEl>
                                        <p:attrNameLst>
                                          <p:attrName>fill.on</p:attrName>
                                        </p:attrNameLst>
                                      </p:cBhvr>
                                      <p:to>
                                        <p:strVal val="true"/>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additive="base">
                                        <p:cTn id="71" dur="500" fill="hold"/>
                                        <p:tgtEl>
                                          <p:spTgt spid="2"/>
                                        </p:tgtEl>
                                        <p:attrNameLst>
                                          <p:attrName>ppt_x</p:attrName>
                                        </p:attrNameLst>
                                      </p:cBhvr>
                                      <p:tavLst>
                                        <p:tav tm="0">
                                          <p:val>
                                            <p:strVal val="1+#ppt_w/2"/>
                                          </p:val>
                                        </p:tav>
                                        <p:tav tm="100000">
                                          <p:val>
                                            <p:strVal val="#ppt_x"/>
                                          </p:val>
                                        </p:tav>
                                      </p:tavLst>
                                    </p:anim>
                                    <p:anim calcmode="lin" valueType="num">
                                      <p:cBhvr additive="base">
                                        <p:cTn id="7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56">
                                            <p:bg/>
                                          </p:spTgt>
                                        </p:tgtEl>
                                        <p:attrNameLst>
                                          <p:attrName>style.visibility</p:attrName>
                                        </p:attrNameLst>
                                      </p:cBhvr>
                                      <p:to>
                                        <p:strVal val="visible"/>
                                      </p:to>
                                    </p:set>
                                    <p:anim calcmode="lin" valueType="num">
                                      <p:cBhvr additive="base">
                                        <p:cTn id="77" dur="500" fill="hold"/>
                                        <p:tgtEl>
                                          <p:spTgt spid="56">
                                            <p:bg/>
                                          </p:spTgt>
                                        </p:tgtEl>
                                        <p:attrNameLst>
                                          <p:attrName>ppt_x</p:attrName>
                                        </p:attrNameLst>
                                      </p:cBhvr>
                                      <p:tavLst>
                                        <p:tav tm="0">
                                          <p:val>
                                            <p:strVal val="1+#ppt_w/2"/>
                                          </p:val>
                                        </p:tav>
                                        <p:tav tm="100000">
                                          <p:val>
                                            <p:strVal val="#ppt_x"/>
                                          </p:val>
                                        </p:tav>
                                      </p:tavLst>
                                    </p:anim>
                                    <p:anim calcmode="lin" valueType="num">
                                      <p:cBhvr additive="base">
                                        <p:cTn id="78" dur="500" fill="hold"/>
                                        <p:tgtEl>
                                          <p:spTgt spid="56">
                                            <p:bg/>
                                          </p:spTgt>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56">
                                            <p:txEl>
                                              <p:pRg st="0" end="0"/>
                                            </p:txEl>
                                          </p:spTgt>
                                        </p:tgtEl>
                                        <p:attrNameLst>
                                          <p:attrName>style.visibility</p:attrName>
                                        </p:attrNameLst>
                                      </p:cBhvr>
                                      <p:to>
                                        <p:strVal val="visible"/>
                                      </p:to>
                                    </p:set>
                                    <p:anim calcmode="lin" valueType="num">
                                      <p:cBhvr additive="base">
                                        <p:cTn id="81"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56">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2" fill="hold" nodeType="withEffect">
                                  <p:stCondLst>
                                    <p:cond delay="0"/>
                                  </p:stCondLst>
                                  <p:childTnLst>
                                    <p:set>
                                      <p:cBhvr>
                                        <p:cTn id="84" dur="1" fill="hold">
                                          <p:stCondLst>
                                            <p:cond delay="0"/>
                                          </p:stCondLst>
                                        </p:cTn>
                                        <p:tgtEl>
                                          <p:spTgt spid="57"/>
                                        </p:tgtEl>
                                        <p:attrNameLst>
                                          <p:attrName>style.visibility</p:attrName>
                                        </p:attrNameLst>
                                      </p:cBhvr>
                                      <p:to>
                                        <p:strVal val="visible"/>
                                      </p:to>
                                    </p:set>
                                    <p:anim calcmode="lin" valueType="num">
                                      <p:cBhvr additive="base">
                                        <p:cTn id="85" dur="500" fill="hold"/>
                                        <p:tgtEl>
                                          <p:spTgt spid="57"/>
                                        </p:tgtEl>
                                        <p:attrNameLst>
                                          <p:attrName>ppt_x</p:attrName>
                                        </p:attrNameLst>
                                      </p:cBhvr>
                                      <p:tavLst>
                                        <p:tav tm="0">
                                          <p:val>
                                            <p:strVal val="1+#ppt_w/2"/>
                                          </p:val>
                                        </p:tav>
                                        <p:tav tm="100000">
                                          <p:val>
                                            <p:strVal val="#ppt_x"/>
                                          </p:val>
                                        </p:tav>
                                      </p:tavLst>
                                    </p:anim>
                                    <p:anim calcmode="lin" valueType="num">
                                      <p:cBhvr additive="base">
                                        <p:cTn id="86" dur="500" fill="hold"/>
                                        <p:tgtEl>
                                          <p:spTgt spid="57"/>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56">
                                            <p:txEl>
                                              <p:pRg st="1" end="1"/>
                                            </p:txEl>
                                          </p:spTgt>
                                        </p:tgtEl>
                                        <p:attrNameLst>
                                          <p:attrName>style.visibility</p:attrName>
                                        </p:attrNameLst>
                                      </p:cBhvr>
                                      <p:to>
                                        <p:strVal val="visible"/>
                                      </p:to>
                                    </p:set>
                                    <p:anim calcmode="lin" valueType="num">
                                      <p:cBhvr additive="base">
                                        <p:cTn id="89" dur="500" fill="hold"/>
                                        <p:tgtEl>
                                          <p:spTgt spid="56">
                                            <p:txEl>
                                              <p:pRg st="1" end="1"/>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14">
                                            <p:txEl>
                                              <p:pRg st="0" end="0"/>
                                            </p:txEl>
                                          </p:spTgt>
                                        </p:tgtEl>
                                        <p:attrNameLst>
                                          <p:attrName>style.visibility</p:attrName>
                                        </p:attrNameLst>
                                      </p:cBhvr>
                                      <p:to>
                                        <p:strVal val="visible"/>
                                      </p:to>
                                    </p:set>
                                    <p:anim calcmode="lin" valueType="num">
                                      <p:cBhvr additive="base">
                                        <p:cTn id="9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animBg="1"/>
      <p:bldP spid="24" grpId="0"/>
      <p:bldP spid="25" grpId="0" animBg="1"/>
      <p:bldP spid="26" grpId="0"/>
      <p:bldP spid="27" grpId="0" build="allAtOnce"/>
      <p:bldP spid="37" grpId="0" build="allAtOnce"/>
      <p:bldP spid="43" grpId="0" build="allAtOnce"/>
      <p:bldP spid="56" grpId="0" uiExpand="1" build="allAtOnce" animBg="1"/>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which statement is it easier to be good at logic?</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Which statement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a weaker statement?</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easier to prove?</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true in more universes?</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can be proved from the other?</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0401D4D7-B2B5-4404-AE72-CF72B9F4B41E}"/>
              </a:ext>
            </a:extLst>
          </p:cNvPr>
          <p:cNvSpPr/>
          <p:nvPr/>
        </p:nvSpPr>
        <p:spPr>
          <a:xfrm>
            <a:off x="2590800" y="114300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2" name="Group 1"/>
          <p:cNvGrpSpPr/>
          <p:nvPr/>
        </p:nvGrpSpPr>
        <p:grpSpPr>
          <a:xfrm>
            <a:off x="7499930" y="1143000"/>
            <a:ext cx="518023" cy="1206747"/>
            <a:chOff x="7505166" y="1164451"/>
            <a:chExt cx="518023" cy="1206747"/>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702267" y="1909533"/>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nvGrpSpPr>
          <p:cNvPr id="3" name="Group 2"/>
          <p:cNvGrpSpPr/>
          <p:nvPr/>
        </p:nvGrpSpPr>
        <p:grpSpPr>
          <a:xfrm>
            <a:off x="6846728" y="2643218"/>
            <a:ext cx="1779994" cy="1166782"/>
            <a:chOff x="6846728" y="3092005"/>
            <a:chExt cx="1779994" cy="1166782"/>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7" name="Oval 46">
            <a:extLst>
              <a:ext uri="{FF2B5EF4-FFF2-40B4-BE49-F238E27FC236}">
                <a16:creationId xmlns:a16="http://schemas.microsoft.com/office/drawing/2014/main" id="{EB4C34E9-EAC5-48E7-A273-3AA4185B577E}"/>
              </a:ext>
            </a:extLst>
          </p:cNvPr>
          <p:cNvSpPr/>
          <p:nvPr/>
        </p:nvSpPr>
        <p:spPr>
          <a:xfrm>
            <a:off x="838200" y="2286000"/>
            <a:ext cx="38520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45" name="Picture 44" descr="&lt;strong&gt;Clipart&lt;/strong&gt; - Beautiful Black &lt;strong&gt;Woman&lt;/strong&gt;">
            <a:extLst>
              <a:ext uri="{FF2B5EF4-FFF2-40B4-BE49-F238E27FC236}">
                <a16:creationId xmlns:a16="http://schemas.microsoft.com/office/drawing/2014/main" id="{5316B03C-1F96-4B7C-974C-520C71364EC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6" name="Rectangle 45">
            <a:extLst>
              <a:ext uri="{FF2B5EF4-FFF2-40B4-BE49-F238E27FC236}">
                <a16:creationId xmlns:a16="http://schemas.microsoft.com/office/drawing/2014/main" id="{57C7005B-E5F5-46CF-A28F-B6E16DAB9F2A}"/>
              </a:ext>
            </a:extLst>
          </p:cNvPr>
          <p:cNvSpPr/>
          <p:nvPr/>
        </p:nvSpPr>
        <p:spPr>
          <a:xfrm>
            <a:off x="5267392" y="25908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9" name="Rectangle 48">
            <a:extLst>
              <a:ext uri="{FF2B5EF4-FFF2-40B4-BE49-F238E27FC236}">
                <a16:creationId xmlns:a16="http://schemas.microsoft.com/office/drawing/2014/main" id="{57C7005B-E5F5-46CF-A28F-B6E16DAB9F2A}"/>
              </a:ext>
            </a:extLst>
          </p:cNvPr>
          <p:cNvSpPr/>
          <p:nvPr/>
        </p:nvSpPr>
        <p:spPr>
          <a:xfrm>
            <a:off x="5267392" y="1394804"/>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0" name="Rectangle 49">
            <a:extLst>
              <a:ext uri="{FF2B5EF4-FFF2-40B4-BE49-F238E27FC236}">
                <a16:creationId xmlns:a16="http://schemas.microsoft.com/office/drawing/2014/main" id="{57C7005B-E5F5-46CF-A28F-B6E16DAB9F2A}"/>
              </a:ext>
            </a:extLst>
          </p:cNvPr>
          <p:cNvSpPr/>
          <p:nvPr/>
        </p:nvSpPr>
        <p:spPr>
          <a:xfrm>
            <a:off x="2819400" y="95969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1" name="Rectangle 50">
            <a:extLst>
              <a:ext uri="{FF2B5EF4-FFF2-40B4-BE49-F238E27FC236}">
                <a16:creationId xmlns:a16="http://schemas.microsoft.com/office/drawing/2014/main" id="{57C7005B-E5F5-46CF-A28F-B6E16DAB9F2A}"/>
              </a:ext>
            </a:extLst>
          </p:cNvPr>
          <p:cNvSpPr/>
          <p:nvPr/>
        </p:nvSpPr>
        <p:spPr>
          <a:xfrm>
            <a:off x="1600200" y="1137896"/>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2" name="Rectangle 51">
            <a:extLst>
              <a:ext uri="{FF2B5EF4-FFF2-40B4-BE49-F238E27FC236}">
                <a16:creationId xmlns:a16="http://schemas.microsoft.com/office/drawing/2014/main" id="{57C7005B-E5F5-46CF-A28F-B6E16DAB9F2A}"/>
              </a:ext>
            </a:extLst>
          </p:cNvPr>
          <p:cNvSpPr/>
          <p:nvPr/>
        </p:nvSpPr>
        <p:spPr>
          <a:xfrm>
            <a:off x="2209800" y="182353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3" name="Rectangle 52">
            <a:extLst>
              <a:ext uri="{FF2B5EF4-FFF2-40B4-BE49-F238E27FC236}">
                <a16:creationId xmlns:a16="http://schemas.microsoft.com/office/drawing/2014/main" id="{57C7005B-E5F5-46CF-A28F-B6E16DAB9F2A}"/>
              </a:ext>
            </a:extLst>
          </p:cNvPr>
          <p:cNvSpPr/>
          <p:nvPr/>
        </p:nvSpPr>
        <p:spPr>
          <a:xfrm>
            <a:off x="3657600" y="112389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4" name="Rectangle 53">
            <a:extLst>
              <a:ext uri="{FF2B5EF4-FFF2-40B4-BE49-F238E27FC236}">
                <a16:creationId xmlns:a16="http://schemas.microsoft.com/office/drawing/2014/main" id="{57C7005B-E5F5-46CF-A28F-B6E16DAB9F2A}"/>
              </a:ext>
            </a:extLst>
          </p:cNvPr>
          <p:cNvSpPr/>
          <p:nvPr/>
        </p:nvSpPr>
        <p:spPr>
          <a:xfrm>
            <a:off x="2819400" y="21336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6" name="Rectangle 55">
            <a:extLst>
              <a:ext uri="{FF2B5EF4-FFF2-40B4-BE49-F238E27FC236}">
                <a16:creationId xmlns:a16="http://schemas.microsoft.com/office/drawing/2014/main" id="{57C7005B-E5F5-46CF-A28F-B6E16DAB9F2A}"/>
              </a:ext>
            </a:extLst>
          </p:cNvPr>
          <p:cNvSpPr/>
          <p:nvPr/>
        </p:nvSpPr>
        <p:spPr>
          <a:xfrm>
            <a:off x="1591734" y="234898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7" name="Rectangle 56">
            <a:extLst>
              <a:ext uri="{FF2B5EF4-FFF2-40B4-BE49-F238E27FC236}">
                <a16:creationId xmlns:a16="http://schemas.microsoft.com/office/drawing/2014/main" id="{57C7005B-E5F5-46CF-A28F-B6E16DAB9F2A}"/>
              </a:ext>
            </a:extLst>
          </p:cNvPr>
          <p:cNvSpPr/>
          <p:nvPr/>
        </p:nvSpPr>
        <p:spPr>
          <a:xfrm>
            <a:off x="2209800" y="3034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8" name="Rectangle 57">
            <a:extLst>
              <a:ext uri="{FF2B5EF4-FFF2-40B4-BE49-F238E27FC236}">
                <a16:creationId xmlns:a16="http://schemas.microsoft.com/office/drawing/2014/main" id="{57C7005B-E5F5-46CF-A28F-B6E16DAB9F2A}"/>
              </a:ext>
            </a:extLst>
          </p:cNvPr>
          <p:cNvSpPr/>
          <p:nvPr/>
        </p:nvSpPr>
        <p:spPr>
          <a:xfrm>
            <a:off x="3738033" y="23622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59" name="Group 29">
            <a:extLst>
              <a:ext uri="{FF2B5EF4-FFF2-40B4-BE49-F238E27FC236}">
                <a16:creationId xmlns:a16="http://schemas.microsoft.com/office/drawing/2014/main" id="{8FD5643F-F6B1-4373-83B6-B77EF6BB4601}"/>
              </a:ext>
            </a:extLst>
          </p:cNvPr>
          <p:cNvGrpSpPr>
            <a:grpSpLocks/>
          </p:cNvGrpSpPr>
          <p:nvPr/>
        </p:nvGrpSpPr>
        <p:grpSpPr bwMode="auto">
          <a:xfrm>
            <a:off x="8224806" y="5334000"/>
            <a:ext cx="917591" cy="929993"/>
            <a:chOff x="2065" y="1551"/>
            <a:chExt cx="1628" cy="1988"/>
          </a:xfrm>
        </p:grpSpPr>
        <p:sp>
          <p:nvSpPr>
            <p:cNvPr id="60" name="Freeform 30">
              <a:extLst>
                <a:ext uri="{FF2B5EF4-FFF2-40B4-BE49-F238E27FC236}">
                  <a16:creationId xmlns:a16="http://schemas.microsoft.com/office/drawing/2014/main" id="{3FC415F2-16D3-4DE5-9F19-A4D798D396B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31">
              <a:extLst>
                <a:ext uri="{FF2B5EF4-FFF2-40B4-BE49-F238E27FC236}">
                  <a16:creationId xmlns:a16="http://schemas.microsoft.com/office/drawing/2014/main" id="{0B697AB5-5A92-4B35-B394-F0D1F0A1F95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32">
              <a:extLst>
                <a:ext uri="{FF2B5EF4-FFF2-40B4-BE49-F238E27FC236}">
                  <a16:creationId xmlns:a16="http://schemas.microsoft.com/office/drawing/2014/main" id="{AC9942C9-D4E5-4FC9-960C-6C843A5301B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3" name="Freeform 33">
              <a:extLst>
                <a:ext uri="{FF2B5EF4-FFF2-40B4-BE49-F238E27FC236}">
                  <a16:creationId xmlns:a16="http://schemas.microsoft.com/office/drawing/2014/main" id="{FDE5C995-9F18-4578-9D21-5ABAFFB30FC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4" name="Freeform 34">
              <a:extLst>
                <a:ext uri="{FF2B5EF4-FFF2-40B4-BE49-F238E27FC236}">
                  <a16:creationId xmlns:a16="http://schemas.microsoft.com/office/drawing/2014/main" id="{30E7050B-F3EF-4295-9DB1-32CA15D7EEE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5" name="Freeform 35">
              <a:extLst>
                <a:ext uri="{FF2B5EF4-FFF2-40B4-BE49-F238E27FC236}">
                  <a16:creationId xmlns:a16="http://schemas.microsoft.com/office/drawing/2014/main" id="{27A42E39-BC34-49E2-B5AC-844F99D21A2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6" name="Freeform 36">
              <a:extLst>
                <a:ext uri="{FF2B5EF4-FFF2-40B4-BE49-F238E27FC236}">
                  <a16:creationId xmlns:a16="http://schemas.microsoft.com/office/drawing/2014/main" id="{8896E070-93FA-4C0D-AE21-08C776A1154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7" name="Freeform 37">
              <a:extLst>
                <a:ext uri="{FF2B5EF4-FFF2-40B4-BE49-F238E27FC236}">
                  <a16:creationId xmlns:a16="http://schemas.microsoft.com/office/drawing/2014/main" id="{4C987E4F-8E28-44C9-A823-B0240162128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8" name="Freeform 38">
              <a:extLst>
                <a:ext uri="{FF2B5EF4-FFF2-40B4-BE49-F238E27FC236}">
                  <a16:creationId xmlns:a16="http://schemas.microsoft.com/office/drawing/2014/main" id="{4AAAD5BE-CDCE-4C54-886D-44F83A134B3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9" name="Freeform 39">
              <a:extLst>
                <a:ext uri="{FF2B5EF4-FFF2-40B4-BE49-F238E27FC236}">
                  <a16:creationId xmlns:a16="http://schemas.microsoft.com/office/drawing/2014/main" id="{5B605098-44F6-42E3-8E3A-AF3310E96B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0" name="Freeform 40">
              <a:extLst>
                <a:ext uri="{FF2B5EF4-FFF2-40B4-BE49-F238E27FC236}">
                  <a16:creationId xmlns:a16="http://schemas.microsoft.com/office/drawing/2014/main" id="{AD644012-B7CC-4771-AE46-17587EBC512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1" name="Freeform 41">
              <a:extLst>
                <a:ext uri="{FF2B5EF4-FFF2-40B4-BE49-F238E27FC236}">
                  <a16:creationId xmlns:a16="http://schemas.microsoft.com/office/drawing/2014/main" id="{FDFCD5AF-FE36-4C4C-B986-C3266C3E67A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2" name="Freeform 42">
              <a:extLst>
                <a:ext uri="{FF2B5EF4-FFF2-40B4-BE49-F238E27FC236}">
                  <a16:creationId xmlns:a16="http://schemas.microsoft.com/office/drawing/2014/main" id="{0EB0F31F-552C-41A8-836B-14CD8E4A4C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3" name="Freeform 43">
              <a:extLst>
                <a:ext uri="{FF2B5EF4-FFF2-40B4-BE49-F238E27FC236}">
                  <a16:creationId xmlns:a16="http://schemas.microsoft.com/office/drawing/2014/main" id="{141FBF7F-57BE-4A11-A0F5-F4FAA94A97A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4" name="Freeform 44">
              <a:extLst>
                <a:ext uri="{FF2B5EF4-FFF2-40B4-BE49-F238E27FC236}">
                  <a16:creationId xmlns:a16="http://schemas.microsoft.com/office/drawing/2014/main" id="{93F75933-927D-4EC0-B74E-F7428130A00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5" name="Freeform 45">
              <a:extLst>
                <a:ext uri="{FF2B5EF4-FFF2-40B4-BE49-F238E27FC236}">
                  <a16:creationId xmlns:a16="http://schemas.microsoft.com/office/drawing/2014/main" id="{EB166A40-D900-40E9-9A46-15C01F817EC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6" name="Freeform 46">
              <a:extLst>
                <a:ext uri="{FF2B5EF4-FFF2-40B4-BE49-F238E27FC236}">
                  <a16:creationId xmlns:a16="http://schemas.microsoft.com/office/drawing/2014/main" id="{8704904A-A234-44E4-910B-2E83DDC338C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7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22374" y="4807811"/>
            <a:ext cx="3047611" cy="530867"/>
          </a:xfrm>
          <a:prstGeom prst="wedgeRoundRectCallout">
            <a:avLst>
              <a:gd name="adj1" fmla="val 35876"/>
              <a:gd name="adj2" fmla="val 831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Or is weaker than And</a:t>
            </a:r>
          </a:p>
        </p:txBody>
      </p:sp>
      <p:sp>
        <p:nvSpPr>
          <p:cNvPr id="80" name="Oval 79">
            <a:extLst>
              <a:ext uri="{FF2B5EF4-FFF2-40B4-BE49-F238E27FC236}">
                <a16:creationId xmlns:a16="http://schemas.microsoft.com/office/drawing/2014/main" id="{567BD042-5B0B-459E-8C8D-B5F6B4C704E9}"/>
              </a:ext>
            </a:extLst>
          </p:cNvPr>
          <p:cNvSpPr/>
          <p:nvPr/>
        </p:nvSpPr>
        <p:spPr>
          <a:xfrm>
            <a:off x="914400" y="990600"/>
            <a:ext cx="38100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1"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10200" y="5412733"/>
            <a:ext cx="3047611" cy="1292867"/>
          </a:xfrm>
          <a:prstGeom prst="wedgeRoundRectCallout">
            <a:avLst>
              <a:gd name="adj1" fmla="val 54146"/>
              <a:gd name="adj2" fmla="val -243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you need a stronger thing to be good.</a:t>
            </a:r>
          </a:p>
        </p:txBody>
      </p:sp>
      <p:sp>
        <p:nvSpPr>
          <p:cNvPr id="82"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21093" y="5412733"/>
            <a:ext cx="3047611" cy="835667"/>
          </a:xfrm>
          <a:prstGeom prst="wedgeRoundRectCallout">
            <a:avLst>
              <a:gd name="adj1" fmla="val 54146"/>
              <a:gd name="adj2" fmla="val -243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it is a weaker statement.</a:t>
            </a:r>
          </a:p>
        </p:txBody>
      </p:sp>
    </p:spTree>
    <p:extLst>
      <p:ext uri="{BB962C8B-B14F-4D97-AF65-F5344CB8AC3E}">
        <p14:creationId xmlns:p14="http://schemas.microsoft.com/office/powerpoint/2010/main" val="2525451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fill="hold"/>
                                        <p:tgtEl>
                                          <p:spTgt spid="47"/>
                                        </p:tgtEl>
                                        <p:attrNameLst>
                                          <p:attrName>ppt_x</p:attrName>
                                        </p:attrNameLst>
                                      </p:cBhvr>
                                      <p:tavLst>
                                        <p:tav tm="0">
                                          <p:val>
                                            <p:strVal val="0-#ppt_w/2"/>
                                          </p:val>
                                        </p:tav>
                                        <p:tav tm="100000">
                                          <p:val>
                                            <p:strVal val="#ppt_x"/>
                                          </p:val>
                                        </p:tav>
                                      </p:tavLst>
                                    </p:anim>
                                    <p:anim calcmode="lin" valueType="num">
                                      <p:cBhvr additive="base">
                                        <p:cTn id="1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500" fill="hold"/>
                                        <p:tgtEl>
                                          <p:spTgt spid="59"/>
                                        </p:tgtEl>
                                        <p:attrNameLst>
                                          <p:attrName>ppt_x</p:attrName>
                                        </p:attrNameLst>
                                      </p:cBhvr>
                                      <p:tavLst>
                                        <p:tav tm="0">
                                          <p:val>
                                            <p:strVal val="1+#ppt_w/2"/>
                                          </p:val>
                                        </p:tav>
                                        <p:tav tm="100000">
                                          <p:val>
                                            <p:strVal val="#ppt_x"/>
                                          </p:val>
                                        </p:tav>
                                      </p:tavLst>
                                    </p:anim>
                                    <p:anim calcmode="lin" valueType="num">
                                      <p:cBhvr additive="base">
                                        <p:cTn id="20" dur="500" fill="hold"/>
                                        <p:tgtEl>
                                          <p:spTgt spid="59"/>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 calcmode="lin" valueType="num">
                                      <p:cBhvr additive="base">
                                        <p:cTn id="23" dur="500" fill="hold"/>
                                        <p:tgtEl>
                                          <p:spTgt spid="77"/>
                                        </p:tgtEl>
                                        <p:attrNameLst>
                                          <p:attrName>ppt_x</p:attrName>
                                        </p:attrNameLst>
                                      </p:cBhvr>
                                      <p:tavLst>
                                        <p:tav tm="0">
                                          <p:val>
                                            <p:strVal val="1+#ppt_w/2"/>
                                          </p:val>
                                        </p:tav>
                                        <p:tav tm="100000">
                                          <p:val>
                                            <p:strVal val="#ppt_x"/>
                                          </p:val>
                                        </p:tav>
                                      </p:tavLst>
                                    </p:anim>
                                    <p:anim calcmode="lin" valueType="num">
                                      <p:cBhvr additive="base">
                                        <p:cTn id="24" dur="500" fill="hold"/>
                                        <p:tgtEl>
                                          <p:spTgt spid="77"/>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77">
                                            <p:txEl>
                                              <p:pRg st="0" end="0"/>
                                            </p:txEl>
                                          </p:spTgt>
                                        </p:tgtEl>
                                        <p:attrNameLst>
                                          <p:attrName>style.visibility</p:attrName>
                                        </p:attrNameLst>
                                      </p:cBhvr>
                                      <p:to>
                                        <p:strVal val="visible"/>
                                      </p:to>
                                    </p:set>
                                    <p:anim calcmode="lin" valueType="num">
                                      <p:cBhvr additive="base">
                                        <p:cTn id="27" dur="500" fill="hold"/>
                                        <p:tgtEl>
                                          <p:spTgt spid="77">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2">
                                            <p:txEl>
                                              <p:pRg st="2" end="2"/>
                                            </p:txEl>
                                          </p:spTgt>
                                        </p:tgtEl>
                                        <p:attrNameLst>
                                          <p:attrName>style.visibility</p:attrName>
                                        </p:attrNameLst>
                                      </p:cBhvr>
                                      <p:to>
                                        <p:strVal val="visible"/>
                                      </p:to>
                                    </p:set>
                                    <p:anim calcmode="lin" valueType="num">
                                      <p:cBhvr additive="base">
                                        <p:cTn id="3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2">
                                            <p:txEl>
                                              <p:pRg st="2" end="2"/>
                                            </p:txEl>
                                          </p:spTgt>
                                        </p:tgtEl>
                                        <p:attrNameLst>
                                          <p:attrName>ppt_y</p:attrName>
                                        </p:attrNameLst>
                                      </p:cBhvr>
                                      <p:tavLst>
                                        <p:tav tm="0">
                                          <p:val>
                                            <p:strVal val="#ppt_y"/>
                                          </p:val>
                                        </p:tav>
                                        <p:tav tm="100000">
                                          <p:val>
                                            <p:strVal val="#ppt_y"/>
                                          </p:val>
                                        </p:tav>
                                      </p:tavLst>
                                    </p:anim>
                                  </p:childTnLst>
                                </p:cTn>
                              </p:par>
                              <p:par>
                                <p:cTn id="35" presetID="1" presetClass="exit" presetSubtype="0" fill="hold" grpId="1" nodeType="withEffect">
                                  <p:stCondLst>
                                    <p:cond delay="0"/>
                                  </p:stCondLst>
                                  <p:childTnLst>
                                    <p:set>
                                      <p:cBhvr>
                                        <p:cTn id="36" dur="1" fill="hold">
                                          <p:stCondLst>
                                            <p:cond delay="0"/>
                                          </p:stCondLst>
                                        </p:cTn>
                                        <p:tgtEl>
                                          <p:spTgt spid="47"/>
                                        </p:tgtEl>
                                        <p:attrNameLst>
                                          <p:attrName>style.visibility</p:attrName>
                                        </p:attrNameLst>
                                      </p:cBhvr>
                                      <p:to>
                                        <p:strVal val="hidden"/>
                                      </p:to>
                                    </p:set>
                                  </p:childTnLst>
                                </p:cTn>
                              </p:par>
                              <p:par>
                                <p:cTn id="37" presetID="2" presetClass="entr" presetSubtype="8" fill="hold" nodeType="withEffect">
                                  <p:stCondLst>
                                    <p:cond delay="0"/>
                                  </p:stCondLst>
                                  <p:childTnLst>
                                    <p:set>
                                      <p:cBhvr>
                                        <p:cTn id="38" dur="1" fill="hold">
                                          <p:stCondLst>
                                            <p:cond delay="0"/>
                                          </p:stCondLst>
                                        </p:cTn>
                                        <p:tgtEl>
                                          <p:spTgt spid="32">
                                            <p:txEl>
                                              <p:pRg st="3" end="3"/>
                                            </p:txEl>
                                          </p:spTgt>
                                        </p:tgtEl>
                                        <p:attrNameLst>
                                          <p:attrName>style.visibility</p:attrName>
                                        </p:attrNameLst>
                                      </p:cBhvr>
                                      <p:to>
                                        <p:strVal val="visible"/>
                                      </p:to>
                                    </p:set>
                                    <p:anim calcmode="lin" valueType="num">
                                      <p:cBhvr additive="base">
                                        <p:cTn id="39"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80"/>
                                        </p:tgtEl>
                                        <p:attrNameLst>
                                          <p:attrName>style.visibility</p:attrName>
                                        </p:attrNameLst>
                                      </p:cBhvr>
                                      <p:to>
                                        <p:strVal val="visible"/>
                                      </p:to>
                                    </p:set>
                                    <p:anim calcmode="lin" valueType="num">
                                      <p:cBhvr additive="base">
                                        <p:cTn id="45" dur="500" fill="hold"/>
                                        <p:tgtEl>
                                          <p:spTgt spid="80"/>
                                        </p:tgtEl>
                                        <p:attrNameLst>
                                          <p:attrName>ppt_x</p:attrName>
                                        </p:attrNameLst>
                                      </p:cBhvr>
                                      <p:tavLst>
                                        <p:tav tm="0">
                                          <p:val>
                                            <p:strVal val="0-#ppt_w/2"/>
                                          </p:val>
                                        </p:tav>
                                        <p:tav tm="100000">
                                          <p:val>
                                            <p:strVal val="#ppt_x"/>
                                          </p:val>
                                        </p:tav>
                                      </p:tavLst>
                                    </p:anim>
                                    <p:anim calcmode="lin" valueType="num">
                                      <p:cBhvr additive="base">
                                        <p:cTn id="4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grpId="0" nodeType="clickEffect">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cBhvr additive="base">
                                        <p:cTn id="51" dur="500" fill="hold"/>
                                        <p:tgtEl>
                                          <p:spTgt spid="81"/>
                                        </p:tgtEl>
                                        <p:attrNameLst>
                                          <p:attrName>ppt_x</p:attrName>
                                        </p:attrNameLst>
                                      </p:cBhvr>
                                      <p:tavLst>
                                        <p:tav tm="0">
                                          <p:val>
                                            <p:strVal val="1+#ppt_w/2"/>
                                          </p:val>
                                        </p:tav>
                                        <p:tav tm="100000">
                                          <p:val>
                                            <p:strVal val="#ppt_x"/>
                                          </p:val>
                                        </p:tav>
                                      </p:tavLst>
                                    </p:anim>
                                    <p:anim calcmode="lin" valueType="num">
                                      <p:cBhvr additive="base">
                                        <p:cTn id="52" dur="500" fill="hold"/>
                                        <p:tgtEl>
                                          <p:spTgt spid="81"/>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81">
                                            <p:txEl>
                                              <p:pRg st="0" end="0"/>
                                            </p:txEl>
                                          </p:spTgt>
                                        </p:tgtEl>
                                        <p:attrNameLst>
                                          <p:attrName>style.visibility</p:attrName>
                                        </p:attrNameLst>
                                      </p:cBhvr>
                                      <p:to>
                                        <p:strVal val="visible"/>
                                      </p:to>
                                    </p:set>
                                    <p:anim calcmode="lin" valueType="num">
                                      <p:cBhvr additive="base">
                                        <p:cTn id="55" dur="500" fill="hold"/>
                                        <p:tgtEl>
                                          <p:spTgt spid="81">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2">
                                            <p:txEl>
                                              <p:pRg st="4" end="4"/>
                                            </p:txEl>
                                          </p:spTgt>
                                        </p:tgtEl>
                                        <p:attrNameLst>
                                          <p:attrName>style.visibility</p:attrName>
                                        </p:attrNameLst>
                                      </p:cBhvr>
                                      <p:to>
                                        <p:strVal val="visible"/>
                                      </p:to>
                                    </p:set>
                                    <p:anim calcmode="lin" valueType="num">
                                      <p:cBhvr additive="base">
                                        <p:cTn id="6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2">
                                            <p:txEl>
                                              <p:pRg st="4" end="4"/>
                                            </p:txEl>
                                          </p:spTgt>
                                        </p:tgtEl>
                                        <p:attrNameLst>
                                          <p:attrName>ppt_y</p:attrName>
                                        </p:attrNameLst>
                                      </p:cBhvr>
                                      <p:tavLst>
                                        <p:tav tm="0">
                                          <p:val>
                                            <p:strVal val="#ppt_y"/>
                                          </p:val>
                                        </p:tav>
                                        <p:tav tm="100000">
                                          <p:val>
                                            <p:strVal val="#ppt_y"/>
                                          </p:val>
                                        </p:tav>
                                      </p:tavLst>
                                    </p:anim>
                                  </p:childTnLst>
                                </p:cTn>
                              </p:par>
                              <p:par>
                                <p:cTn id="63" presetID="1" presetClass="exit" presetSubtype="0" fill="hold" grpId="3" nodeType="withEffect">
                                  <p:stCondLst>
                                    <p:cond delay="0"/>
                                  </p:stCondLst>
                                  <p:childTnLst>
                                    <p:set>
                                      <p:cBhvr>
                                        <p:cTn id="64" dur="1" fill="hold">
                                          <p:stCondLst>
                                            <p:cond delay="0"/>
                                          </p:stCondLst>
                                        </p:cTn>
                                        <p:tgtEl>
                                          <p:spTgt spid="80"/>
                                        </p:tgtEl>
                                        <p:attrNameLst>
                                          <p:attrName>style.visibility</p:attrName>
                                        </p:attrNameLst>
                                      </p:cBhvr>
                                      <p:to>
                                        <p:strVal val="hidden"/>
                                      </p:to>
                                    </p:set>
                                  </p:childTnLst>
                                </p:cTn>
                              </p:par>
                              <p:par>
                                <p:cTn id="65" presetID="1" presetClass="exit" presetSubtype="0" fill="hold" grpId="1" nodeType="withEffect">
                                  <p:stCondLst>
                                    <p:cond delay="0"/>
                                  </p:stCondLst>
                                  <p:childTnLst>
                                    <p:set>
                                      <p:cBhvr>
                                        <p:cTn id="66" dur="1" fill="hold">
                                          <p:stCondLst>
                                            <p:cond delay="0"/>
                                          </p:stCondLst>
                                        </p:cTn>
                                        <p:tgtEl>
                                          <p:spTgt spid="81">
                                            <p:txEl>
                                              <p:pRg st="0" end="0"/>
                                            </p:txEl>
                                          </p:spTgt>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81">
                                            <p:bg/>
                                          </p:spTgt>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4" nodeType="clickEffect">
                                  <p:stCondLst>
                                    <p:cond delay="0"/>
                                  </p:stCondLst>
                                  <p:childTnLst>
                                    <p:set>
                                      <p:cBhvr>
                                        <p:cTn id="72" dur="1" fill="hold">
                                          <p:stCondLst>
                                            <p:cond delay="0"/>
                                          </p:stCondLst>
                                        </p:cTn>
                                        <p:tgtEl>
                                          <p:spTgt spid="80"/>
                                        </p:tgtEl>
                                        <p:attrNameLst>
                                          <p:attrName>style.visibility</p:attrName>
                                        </p:attrNameLst>
                                      </p:cBhvr>
                                      <p:to>
                                        <p:strVal val="visible"/>
                                      </p:to>
                                    </p:set>
                                    <p:anim calcmode="lin" valueType="num">
                                      <p:cBhvr additive="base">
                                        <p:cTn id="73" dur="500" fill="hold"/>
                                        <p:tgtEl>
                                          <p:spTgt spid="80"/>
                                        </p:tgtEl>
                                        <p:attrNameLst>
                                          <p:attrName>ppt_x</p:attrName>
                                        </p:attrNameLst>
                                      </p:cBhvr>
                                      <p:tavLst>
                                        <p:tav tm="0">
                                          <p:val>
                                            <p:strVal val="0-#ppt_w/2"/>
                                          </p:val>
                                        </p:tav>
                                        <p:tav tm="100000">
                                          <p:val>
                                            <p:strVal val="#ppt_x"/>
                                          </p:val>
                                        </p:tav>
                                      </p:tavLst>
                                    </p:anim>
                                    <p:anim calcmode="lin" valueType="num">
                                      <p:cBhvr additive="base">
                                        <p:cTn id="74"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82"/>
                                        </p:tgtEl>
                                        <p:attrNameLst>
                                          <p:attrName>style.visibility</p:attrName>
                                        </p:attrNameLst>
                                      </p:cBhvr>
                                      <p:to>
                                        <p:strVal val="visible"/>
                                      </p:to>
                                    </p:set>
                                    <p:anim calcmode="lin" valueType="num">
                                      <p:cBhvr additive="base">
                                        <p:cTn id="79" dur="500" fill="hold"/>
                                        <p:tgtEl>
                                          <p:spTgt spid="82"/>
                                        </p:tgtEl>
                                        <p:attrNameLst>
                                          <p:attrName>ppt_x</p:attrName>
                                        </p:attrNameLst>
                                      </p:cBhvr>
                                      <p:tavLst>
                                        <p:tav tm="0">
                                          <p:val>
                                            <p:strVal val="1+#ppt_w/2"/>
                                          </p:val>
                                        </p:tav>
                                        <p:tav tm="100000">
                                          <p:val>
                                            <p:strVal val="#ppt_x"/>
                                          </p:val>
                                        </p:tav>
                                      </p:tavLst>
                                    </p:anim>
                                    <p:anim calcmode="lin" valueType="num">
                                      <p:cBhvr additive="base">
                                        <p:cTn id="80" dur="500" fill="hold"/>
                                        <p:tgtEl>
                                          <p:spTgt spid="82"/>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82">
                                            <p:txEl>
                                              <p:pRg st="0" end="0"/>
                                            </p:txEl>
                                          </p:spTgt>
                                        </p:tgtEl>
                                        <p:attrNameLst>
                                          <p:attrName>style.visibility</p:attrName>
                                        </p:attrNameLst>
                                      </p:cBhvr>
                                      <p:to>
                                        <p:strVal val="visible"/>
                                      </p:to>
                                    </p:set>
                                    <p:anim calcmode="lin" valueType="num">
                                      <p:cBhvr additive="base">
                                        <p:cTn id="83" dur="500" fill="hold"/>
                                        <p:tgtEl>
                                          <p:spTgt spid="82">
                                            <p:txEl>
                                              <p:pRg st="0" end="0"/>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32">
                                            <p:txEl>
                                              <p:pRg st="5" end="5"/>
                                            </p:txEl>
                                          </p:spTgt>
                                        </p:tgtEl>
                                        <p:attrNameLst>
                                          <p:attrName>style.visibility</p:attrName>
                                        </p:attrNameLst>
                                      </p:cBhvr>
                                      <p:to>
                                        <p:strVal val="visible"/>
                                      </p:to>
                                    </p:set>
                                    <p:anim calcmode="lin" valueType="num">
                                      <p:cBhvr additive="base">
                                        <p:cTn id="89"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32">
                                            <p:txEl>
                                              <p:pRg st="5" end="5"/>
                                            </p:txEl>
                                          </p:spTgt>
                                        </p:tgtEl>
                                        <p:attrNameLst>
                                          <p:attrName>ppt_y</p:attrName>
                                        </p:attrNameLst>
                                      </p:cBhvr>
                                      <p:tavLst>
                                        <p:tav tm="0">
                                          <p:val>
                                            <p:strVal val="#ppt_y"/>
                                          </p:val>
                                        </p:tav>
                                        <p:tav tm="100000">
                                          <p:val>
                                            <p:strVal val="#ppt_y"/>
                                          </p:val>
                                        </p:tav>
                                      </p:tavLst>
                                    </p:anim>
                                  </p:childTnLst>
                                </p:cTn>
                              </p:par>
                              <p:par>
                                <p:cTn id="91" presetID="1" presetClass="exit"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82">
                                            <p:txEl>
                                              <p:pRg st="0" end="0"/>
                                            </p:txEl>
                                          </p:spTgt>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82">
                                            <p:bg/>
                                          </p:spTgt>
                                        </p:tgtEl>
                                        <p:attrNameLst>
                                          <p:attrName>style.visibility</p:attrName>
                                        </p:attrNameLst>
                                      </p:cBhvr>
                                      <p:to>
                                        <p:strVal val="hidden"/>
                                      </p:to>
                                    </p:set>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46"/>
                                        </p:tgtEl>
                                        <p:attrNameLst>
                                          <p:attrName>style.visibility</p:attrName>
                                        </p:attrNameLst>
                                      </p:cBhvr>
                                      <p:to>
                                        <p:strVal val="visible"/>
                                      </p:to>
                                    </p:set>
                                    <p:anim calcmode="lin" valueType="num">
                                      <p:cBhvr additive="base">
                                        <p:cTn id="101" dur="500" fill="hold"/>
                                        <p:tgtEl>
                                          <p:spTgt spid="46"/>
                                        </p:tgtEl>
                                        <p:attrNameLst>
                                          <p:attrName>ppt_x</p:attrName>
                                        </p:attrNameLst>
                                      </p:cBhvr>
                                      <p:tavLst>
                                        <p:tav tm="0">
                                          <p:val>
                                            <p:strVal val="0-#ppt_w/2"/>
                                          </p:val>
                                        </p:tav>
                                        <p:tav tm="100000">
                                          <p:val>
                                            <p:strVal val="#ppt_x"/>
                                          </p:val>
                                        </p:tav>
                                      </p:tavLst>
                                    </p:anim>
                                    <p:anim calcmode="lin" valueType="num">
                                      <p:cBhvr additive="base">
                                        <p:cTn id="102" dur="500" fill="hold"/>
                                        <p:tgtEl>
                                          <p:spTgt spid="46"/>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500" fill="hold"/>
                                        <p:tgtEl>
                                          <p:spTgt spid="49"/>
                                        </p:tgtEl>
                                        <p:attrNameLst>
                                          <p:attrName>ppt_x</p:attrName>
                                        </p:attrNameLst>
                                      </p:cBhvr>
                                      <p:tavLst>
                                        <p:tav tm="0">
                                          <p:val>
                                            <p:strVal val="0-#ppt_w/2"/>
                                          </p:val>
                                        </p:tav>
                                        <p:tav tm="100000">
                                          <p:val>
                                            <p:strVal val="#ppt_x"/>
                                          </p:val>
                                        </p:tav>
                                      </p:tavLst>
                                    </p:anim>
                                    <p:anim calcmode="lin" valueType="num">
                                      <p:cBhvr additive="base">
                                        <p:cTn id="106"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additive="base">
                                        <p:cTn id="111" dur="500" fill="hold"/>
                                        <p:tgtEl>
                                          <p:spTgt spid="54"/>
                                        </p:tgtEl>
                                        <p:attrNameLst>
                                          <p:attrName>ppt_x</p:attrName>
                                        </p:attrNameLst>
                                      </p:cBhvr>
                                      <p:tavLst>
                                        <p:tav tm="0">
                                          <p:val>
                                            <p:strVal val="0-#ppt_w/2"/>
                                          </p:val>
                                        </p:tav>
                                        <p:tav tm="100000">
                                          <p:val>
                                            <p:strVal val="#ppt_x"/>
                                          </p:val>
                                        </p:tav>
                                      </p:tavLst>
                                    </p:anim>
                                    <p:anim calcmode="lin" valueType="num">
                                      <p:cBhvr additive="base">
                                        <p:cTn id="112" dur="500" fill="hold"/>
                                        <p:tgtEl>
                                          <p:spTgt spid="54"/>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0"/>
                                  </p:stCondLst>
                                  <p:childTnLst>
                                    <p:set>
                                      <p:cBhvr>
                                        <p:cTn id="114" dur="1" fill="hold">
                                          <p:stCondLst>
                                            <p:cond delay="0"/>
                                          </p:stCondLst>
                                        </p:cTn>
                                        <p:tgtEl>
                                          <p:spTgt spid="57"/>
                                        </p:tgtEl>
                                        <p:attrNameLst>
                                          <p:attrName>style.visibility</p:attrName>
                                        </p:attrNameLst>
                                      </p:cBhvr>
                                      <p:to>
                                        <p:strVal val="visible"/>
                                      </p:to>
                                    </p:set>
                                    <p:anim calcmode="lin" valueType="num">
                                      <p:cBhvr additive="base">
                                        <p:cTn id="115" dur="500" fill="hold"/>
                                        <p:tgtEl>
                                          <p:spTgt spid="57"/>
                                        </p:tgtEl>
                                        <p:attrNameLst>
                                          <p:attrName>ppt_x</p:attrName>
                                        </p:attrNameLst>
                                      </p:cBhvr>
                                      <p:tavLst>
                                        <p:tav tm="0">
                                          <p:val>
                                            <p:strVal val="0-#ppt_w/2"/>
                                          </p:val>
                                        </p:tav>
                                        <p:tav tm="100000">
                                          <p:val>
                                            <p:strVal val="#ppt_x"/>
                                          </p:val>
                                        </p:tav>
                                      </p:tavLst>
                                    </p:anim>
                                    <p:anim calcmode="lin" valueType="num">
                                      <p:cBhvr additive="base">
                                        <p:cTn id="116"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56"/>
                                        </p:tgtEl>
                                        <p:attrNameLst>
                                          <p:attrName>style.visibility</p:attrName>
                                        </p:attrNameLst>
                                      </p:cBhvr>
                                      <p:to>
                                        <p:strVal val="visible"/>
                                      </p:to>
                                    </p:set>
                                    <p:anim calcmode="lin" valueType="num">
                                      <p:cBhvr additive="base">
                                        <p:cTn id="121" dur="500" fill="hold"/>
                                        <p:tgtEl>
                                          <p:spTgt spid="56"/>
                                        </p:tgtEl>
                                        <p:attrNameLst>
                                          <p:attrName>ppt_x</p:attrName>
                                        </p:attrNameLst>
                                      </p:cBhvr>
                                      <p:tavLst>
                                        <p:tav tm="0">
                                          <p:val>
                                            <p:strVal val="0-#ppt_w/2"/>
                                          </p:val>
                                        </p:tav>
                                        <p:tav tm="100000">
                                          <p:val>
                                            <p:strVal val="#ppt_x"/>
                                          </p:val>
                                        </p:tav>
                                      </p:tavLst>
                                    </p:anim>
                                    <p:anim calcmode="lin" valueType="num">
                                      <p:cBhvr additive="base">
                                        <p:cTn id="122" dur="500" fill="hold"/>
                                        <p:tgtEl>
                                          <p:spTgt spid="56"/>
                                        </p:tgtEl>
                                        <p:attrNameLst>
                                          <p:attrName>ppt_y</p:attrName>
                                        </p:attrNameLst>
                                      </p:cBhvr>
                                      <p:tavLst>
                                        <p:tav tm="0">
                                          <p:val>
                                            <p:strVal val="#ppt_y"/>
                                          </p:val>
                                        </p:tav>
                                        <p:tav tm="100000">
                                          <p:val>
                                            <p:strVal val="#ppt_y"/>
                                          </p:val>
                                        </p:tav>
                                      </p:tavLst>
                                    </p:anim>
                                  </p:childTnLst>
                                </p:cTn>
                              </p:par>
                              <p:par>
                                <p:cTn id="123" presetID="2" presetClass="entr" presetSubtype="8" fill="hold" grpId="0" nodeType="withEffect">
                                  <p:stCondLst>
                                    <p:cond delay="0"/>
                                  </p:stCondLst>
                                  <p:childTnLst>
                                    <p:set>
                                      <p:cBhvr>
                                        <p:cTn id="124" dur="1" fill="hold">
                                          <p:stCondLst>
                                            <p:cond delay="0"/>
                                          </p:stCondLst>
                                        </p:cTn>
                                        <p:tgtEl>
                                          <p:spTgt spid="58"/>
                                        </p:tgtEl>
                                        <p:attrNameLst>
                                          <p:attrName>style.visibility</p:attrName>
                                        </p:attrNameLst>
                                      </p:cBhvr>
                                      <p:to>
                                        <p:strVal val="visible"/>
                                      </p:to>
                                    </p:set>
                                    <p:anim calcmode="lin" valueType="num">
                                      <p:cBhvr additive="base">
                                        <p:cTn id="125" dur="500" fill="hold"/>
                                        <p:tgtEl>
                                          <p:spTgt spid="58"/>
                                        </p:tgtEl>
                                        <p:attrNameLst>
                                          <p:attrName>ppt_x</p:attrName>
                                        </p:attrNameLst>
                                      </p:cBhvr>
                                      <p:tavLst>
                                        <p:tav tm="0">
                                          <p:val>
                                            <p:strVal val="0-#ppt_w/2"/>
                                          </p:val>
                                        </p:tav>
                                        <p:tav tm="100000">
                                          <p:val>
                                            <p:strVal val="#ppt_x"/>
                                          </p:val>
                                        </p:tav>
                                      </p:tavLst>
                                    </p:anim>
                                    <p:anim calcmode="lin" valueType="num">
                                      <p:cBhvr additive="base">
                                        <p:cTn id="126"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0-#ppt_w/2"/>
                                          </p:val>
                                        </p:tav>
                                        <p:tav tm="100000">
                                          <p:val>
                                            <p:strVal val="#ppt_x"/>
                                          </p:val>
                                        </p:tav>
                                      </p:tavLst>
                                    </p:anim>
                                    <p:anim calcmode="lin" valueType="num">
                                      <p:cBhvr additive="base">
                                        <p:cTn id="132" dur="500" fill="hold"/>
                                        <p:tgtEl>
                                          <p:spTgt spid="50"/>
                                        </p:tgtEl>
                                        <p:attrNameLst>
                                          <p:attrName>ppt_y</p:attrName>
                                        </p:attrNameLst>
                                      </p:cBhvr>
                                      <p:tavLst>
                                        <p:tav tm="0">
                                          <p:val>
                                            <p:strVal val="#ppt_y"/>
                                          </p:val>
                                        </p:tav>
                                        <p:tav tm="100000">
                                          <p:val>
                                            <p:strVal val="#ppt_y"/>
                                          </p:val>
                                        </p:tav>
                                      </p:tavLst>
                                    </p:anim>
                                  </p:childTnLst>
                                </p:cTn>
                              </p:par>
                              <p:par>
                                <p:cTn id="133" presetID="2" presetClass="entr" presetSubtype="8" fill="hold" grpId="0" nodeType="withEffect">
                                  <p:stCondLst>
                                    <p:cond delay="0"/>
                                  </p:stCondLst>
                                  <p:childTnLst>
                                    <p:set>
                                      <p:cBhvr>
                                        <p:cTn id="134" dur="1" fill="hold">
                                          <p:stCondLst>
                                            <p:cond delay="0"/>
                                          </p:stCondLst>
                                        </p:cTn>
                                        <p:tgtEl>
                                          <p:spTgt spid="52"/>
                                        </p:tgtEl>
                                        <p:attrNameLst>
                                          <p:attrName>style.visibility</p:attrName>
                                        </p:attrNameLst>
                                      </p:cBhvr>
                                      <p:to>
                                        <p:strVal val="visible"/>
                                      </p:to>
                                    </p:set>
                                    <p:anim calcmode="lin" valueType="num">
                                      <p:cBhvr additive="base">
                                        <p:cTn id="135" dur="500" fill="hold"/>
                                        <p:tgtEl>
                                          <p:spTgt spid="52"/>
                                        </p:tgtEl>
                                        <p:attrNameLst>
                                          <p:attrName>ppt_x</p:attrName>
                                        </p:attrNameLst>
                                      </p:cBhvr>
                                      <p:tavLst>
                                        <p:tav tm="0">
                                          <p:val>
                                            <p:strVal val="0-#ppt_w/2"/>
                                          </p:val>
                                        </p:tav>
                                        <p:tav tm="100000">
                                          <p:val>
                                            <p:strVal val="#ppt_x"/>
                                          </p:val>
                                        </p:tav>
                                      </p:tavLst>
                                    </p:anim>
                                    <p:anim calcmode="lin" valueType="num">
                                      <p:cBhvr additive="base">
                                        <p:cTn id="136"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8" fill="hold" grpId="0" nodeType="clickEffect">
                                  <p:stCondLst>
                                    <p:cond delay="0"/>
                                  </p:stCondLst>
                                  <p:childTnLst>
                                    <p:set>
                                      <p:cBhvr>
                                        <p:cTn id="140" dur="1" fill="hold">
                                          <p:stCondLst>
                                            <p:cond delay="0"/>
                                          </p:stCondLst>
                                        </p:cTn>
                                        <p:tgtEl>
                                          <p:spTgt spid="51"/>
                                        </p:tgtEl>
                                        <p:attrNameLst>
                                          <p:attrName>style.visibility</p:attrName>
                                        </p:attrNameLst>
                                      </p:cBhvr>
                                      <p:to>
                                        <p:strVal val="visible"/>
                                      </p:to>
                                    </p:set>
                                    <p:anim calcmode="lin" valueType="num">
                                      <p:cBhvr additive="base">
                                        <p:cTn id="141" dur="500" fill="hold"/>
                                        <p:tgtEl>
                                          <p:spTgt spid="51"/>
                                        </p:tgtEl>
                                        <p:attrNameLst>
                                          <p:attrName>ppt_x</p:attrName>
                                        </p:attrNameLst>
                                      </p:cBhvr>
                                      <p:tavLst>
                                        <p:tav tm="0">
                                          <p:val>
                                            <p:strVal val="0-#ppt_w/2"/>
                                          </p:val>
                                        </p:tav>
                                        <p:tav tm="100000">
                                          <p:val>
                                            <p:strVal val="#ppt_x"/>
                                          </p:val>
                                        </p:tav>
                                      </p:tavLst>
                                    </p:anim>
                                    <p:anim calcmode="lin" valueType="num">
                                      <p:cBhvr additive="base">
                                        <p:cTn id="142" dur="500" fill="hold"/>
                                        <p:tgtEl>
                                          <p:spTgt spid="51"/>
                                        </p:tgtEl>
                                        <p:attrNameLst>
                                          <p:attrName>ppt_y</p:attrName>
                                        </p:attrNameLst>
                                      </p:cBhvr>
                                      <p:tavLst>
                                        <p:tav tm="0">
                                          <p:val>
                                            <p:strVal val="#ppt_y"/>
                                          </p:val>
                                        </p:tav>
                                        <p:tav tm="100000">
                                          <p:val>
                                            <p:strVal val="#ppt_y"/>
                                          </p:val>
                                        </p:tav>
                                      </p:tavLst>
                                    </p:anim>
                                  </p:childTnLst>
                                </p:cTn>
                              </p:par>
                              <p:par>
                                <p:cTn id="143" presetID="2" presetClass="entr" presetSubtype="8" fill="hold" grpId="0" nodeType="withEffect">
                                  <p:stCondLst>
                                    <p:cond delay="0"/>
                                  </p:stCondLst>
                                  <p:childTnLst>
                                    <p:set>
                                      <p:cBhvr>
                                        <p:cTn id="144" dur="1" fill="hold">
                                          <p:stCondLst>
                                            <p:cond delay="0"/>
                                          </p:stCondLst>
                                        </p:cTn>
                                        <p:tgtEl>
                                          <p:spTgt spid="53"/>
                                        </p:tgtEl>
                                        <p:attrNameLst>
                                          <p:attrName>style.visibility</p:attrName>
                                        </p:attrNameLst>
                                      </p:cBhvr>
                                      <p:to>
                                        <p:strVal val="visible"/>
                                      </p:to>
                                    </p:set>
                                    <p:anim calcmode="lin" valueType="num">
                                      <p:cBhvr additive="base">
                                        <p:cTn id="145" dur="500" fill="hold"/>
                                        <p:tgtEl>
                                          <p:spTgt spid="53"/>
                                        </p:tgtEl>
                                        <p:attrNameLst>
                                          <p:attrName>ppt_x</p:attrName>
                                        </p:attrNameLst>
                                      </p:cBhvr>
                                      <p:tavLst>
                                        <p:tav tm="0">
                                          <p:val>
                                            <p:strVal val="0-#ppt_w/2"/>
                                          </p:val>
                                        </p:tav>
                                        <p:tav tm="100000">
                                          <p:val>
                                            <p:strVal val="#ppt_x"/>
                                          </p:val>
                                        </p:tav>
                                      </p:tavLst>
                                    </p:anim>
                                    <p:anim calcmode="lin" valueType="num">
                                      <p:cBhvr additive="base">
                                        <p:cTn id="146"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8" fill="hold" grpId="6" nodeType="clickEffect">
                                  <p:stCondLst>
                                    <p:cond delay="0"/>
                                  </p:stCondLst>
                                  <p:childTnLst>
                                    <p:set>
                                      <p:cBhvr>
                                        <p:cTn id="150" dur="1" fill="hold">
                                          <p:stCondLst>
                                            <p:cond delay="0"/>
                                          </p:stCondLst>
                                        </p:cTn>
                                        <p:tgtEl>
                                          <p:spTgt spid="80"/>
                                        </p:tgtEl>
                                        <p:attrNameLst>
                                          <p:attrName>style.visibility</p:attrName>
                                        </p:attrNameLst>
                                      </p:cBhvr>
                                      <p:to>
                                        <p:strVal val="visible"/>
                                      </p:to>
                                    </p:set>
                                    <p:anim calcmode="lin" valueType="num">
                                      <p:cBhvr additive="base">
                                        <p:cTn id="151" dur="500" fill="hold"/>
                                        <p:tgtEl>
                                          <p:spTgt spid="80"/>
                                        </p:tgtEl>
                                        <p:attrNameLst>
                                          <p:attrName>ppt_x</p:attrName>
                                        </p:attrNameLst>
                                      </p:cBhvr>
                                      <p:tavLst>
                                        <p:tav tm="0">
                                          <p:val>
                                            <p:strVal val="0-#ppt_w/2"/>
                                          </p:val>
                                        </p:tav>
                                        <p:tav tm="100000">
                                          <p:val>
                                            <p:strVal val="#ppt_x"/>
                                          </p:val>
                                        </p:tav>
                                      </p:tavLst>
                                    </p:anim>
                                    <p:anim calcmode="lin" valueType="num">
                                      <p:cBhvr additive="base">
                                        <p:cTn id="152"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32">
                                            <p:txEl>
                                              <p:pRg st="6" end="6"/>
                                            </p:txEl>
                                          </p:spTgt>
                                        </p:tgtEl>
                                        <p:attrNameLst>
                                          <p:attrName>style.visibility</p:attrName>
                                        </p:attrNameLst>
                                      </p:cBhvr>
                                      <p:to>
                                        <p:strVal val="visible"/>
                                      </p:to>
                                    </p:set>
                                    <p:anim calcmode="lin" valueType="num">
                                      <p:cBhvr additive="base">
                                        <p:cTn id="157"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32">
                                            <p:txEl>
                                              <p:pRg st="6" end="6"/>
                                            </p:txEl>
                                          </p:spTgt>
                                        </p:tgtEl>
                                        <p:attrNameLst>
                                          <p:attrName>ppt_y</p:attrName>
                                        </p:attrNameLst>
                                      </p:cBhvr>
                                      <p:tavLst>
                                        <p:tav tm="0">
                                          <p:val>
                                            <p:strVal val="#ppt_y"/>
                                          </p:val>
                                        </p:tav>
                                        <p:tav tm="100000">
                                          <p:val>
                                            <p:strVal val="#ppt_y"/>
                                          </p:val>
                                        </p:tav>
                                      </p:tavLst>
                                    </p:anim>
                                  </p:childTnLst>
                                </p:cTn>
                              </p:par>
                              <p:par>
                                <p:cTn id="159" presetID="1" presetClass="exit" presetSubtype="0" fill="hold" grpId="1" nodeType="withEffect">
                                  <p:stCondLst>
                                    <p:cond delay="0"/>
                                  </p:stCondLst>
                                  <p:childTnLst>
                                    <p:set>
                                      <p:cBhvr>
                                        <p:cTn id="160" dur="1" fill="hold">
                                          <p:stCondLst>
                                            <p:cond delay="0"/>
                                          </p:stCondLst>
                                        </p:cTn>
                                        <p:tgtEl>
                                          <p:spTgt spid="46"/>
                                        </p:tgtEl>
                                        <p:attrNameLst>
                                          <p:attrName>style.visibility</p:attrName>
                                        </p:attrNameLst>
                                      </p:cBhvr>
                                      <p:to>
                                        <p:strVal val="hidden"/>
                                      </p:to>
                                    </p:set>
                                  </p:childTnLst>
                                </p:cTn>
                              </p:par>
                              <p:par>
                                <p:cTn id="161" presetID="1" presetClass="exit" presetSubtype="0" fill="hold" grpId="1" nodeType="withEffect">
                                  <p:stCondLst>
                                    <p:cond delay="0"/>
                                  </p:stCondLst>
                                  <p:childTnLst>
                                    <p:set>
                                      <p:cBhvr>
                                        <p:cTn id="162" dur="1" fill="hold">
                                          <p:stCondLst>
                                            <p:cond delay="0"/>
                                          </p:stCondLst>
                                        </p:cTn>
                                        <p:tgtEl>
                                          <p:spTgt spid="49"/>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50"/>
                                        </p:tgtEl>
                                        <p:attrNameLst>
                                          <p:attrName>style.visibility</p:attrName>
                                        </p:attrNameLst>
                                      </p:cBhvr>
                                      <p:to>
                                        <p:strVal val="hidden"/>
                                      </p:to>
                                    </p:set>
                                  </p:childTnLst>
                                </p:cTn>
                              </p:par>
                              <p:par>
                                <p:cTn id="165" presetID="1" presetClass="exit" presetSubtype="0" fill="hold" grpId="1" nodeType="withEffect">
                                  <p:stCondLst>
                                    <p:cond delay="0"/>
                                  </p:stCondLst>
                                  <p:childTnLst>
                                    <p:set>
                                      <p:cBhvr>
                                        <p:cTn id="166" dur="1" fill="hold">
                                          <p:stCondLst>
                                            <p:cond delay="0"/>
                                          </p:stCondLst>
                                        </p:cTn>
                                        <p:tgtEl>
                                          <p:spTgt spid="51"/>
                                        </p:tgtEl>
                                        <p:attrNameLst>
                                          <p:attrName>style.visibility</p:attrName>
                                        </p:attrNameLst>
                                      </p:cBhvr>
                                      <p:to>
                                        <p:strVal val="hidden"/>
                                      </p:to>
                                    </p:set>
                                  </p:childTnLst>
                                </p:cTn>
                              </p:par>
                              <p:par>
                                <p:cTn id="167" presetID="1" presetClass="exit" presetSubtype="0" fill="hold" grpId="1" nodeType="withEffect">
                                  <p:stCondLst>
                                    <p:cond delay="0"/>
                                  </p:stCondLst>
                                  <p:childTnLst>
                                    <p:set>
                                      <p:cBhvr>
                                        <p:cTn id="168" dur="1" fill="hold">
                                          <p:stCondLst>
                                            <p:cond delay="0"/>
                                          </p:stCondLst>
                                        </p:cTn>
                                        <p:tgtEl>
                                          <p:spTgt spid="52"/>
                                        </p:tgtEl>
                                        <p:attrNameLst>
                                          <p:attrName>style.visibility</p:attrName>
                                        </p:attrNameLst>
                                      </p:cBhvr>
                                      <p:to>
                                        <p:strVal val="hidden"/>
                                      </p:to>
                                    </p:set>
                                  </p:childTnLst>
                                </p:cTn>
                              </p:par>
                              <p:par>
                                <p:cTn id="169" presetID="1" presetClass="exit" presetSubtype="0" fill="hold" grpId="1" nodeType="withEffect">
                                  <p:stCondLst>
                                    <p:cond delay="0"/>
                                  </p:stCondLst>
                                  <p:childTnLst>
                                    <p:set>
                                      <p:cBhvr>
                                        <p:cTn id="170" dur="1" fill="hold">
                                          <p:stCondLst>
                                            <p:cond delay="0"/>
                                          </p:stCondLst>
                                        </p:cTn>
                                        <p:tgtEl>
                                          <p:spTgt spid="53"/>
                                        </p:tgtEl>
                                        <p:attrNameLst>
                                          <p:attrName>style.visibility</p:attrName>
                                        </p:attrNameLst>
                                      </p:cBhvr>
                                      <p:to>
                                        <p:strVal val="hidden"/>
                                      </p:to>
                                    </p:set>
                                  </p:childTnLst>
                                </p:cTn>
                              </p:par>
                              <p:par>
                                <p:cTn id="171" presetID="1" presetClass="exit" presetSubtype="0" fill="hold" grpId="1" nodeType="withEffect">
                                  <p:stCondLst>
                                    <p:cond delay="0"/>
                                  </p:stCondLst>
                                  <p:childTnLst>
                                    <p:set>
                                      <p:cBhvr>
                                        <p:cTn id="172" dur="1" fill="hold">
                                          <p:stCondLst>
                                            <p:cond delay="0"/>
                                          </p:stCondLst>
                                        </p:cTn>
                                        <p:tgtEl>
                                          <p:spTgt spid="54"/>
                                        </p:tgtEl>
                                        <p:attrNameLst>
                                          <p:attrName>style.visibility</p:attrName>
                                        </p:attrNameLst>
                                      </p:cBhvr>
                                      <p:to>
                                        <p:strVal val="hidden"/>
                                      </p:to>
                                    </p:set>
                                  </p:childTnLst>
                                </p:cTn>
                              </p:par>
                              <p:par>
                                <p:cTn id="173" presetID="1" presetClass="exit" presetSubtype="0" fill="hold" grpId="1" nodeType="withEffect">
                                  <p:stCondLst>
                                    <p:cond delay="0"/>
                                  </p:stCondLst>
                                  <p:childTnLst>
                                    <p:set>
                                      <p:cBhvr>
                                        <p:cTn id="174" dur="1" fill="hold">
                                          <p:stCondLst>
                                            <p:cond delay="0"/>
                                          </p:stCondLst>
                                        </p:cTn>
                                        <p:tgtEl>
                                          <p:spTgt spid="56"/>
                                        </p:tgtEl>
                                        <p:attrNameLst>
                                          <p:attrName>style.visibility</p:attrName>
                                        </p:attrNameLst>
                                      </p:cBhvr>
                                      <p:to>
                                        <p:strVal val="hidden"/>
                                      </p:to>
                                    </p:set>
                                  </p:childTnLst>
                                </p:cTn>
                              </p:par>
                              <p:par>
                                <p:cTn id="175" presetID="1" presetClass="exit" presetSubtype="0" fill="hold" grpId="1" nodeType="withEffect">
                                  <p:stCondLst>
                                    <p:cond delay="0"/>
                                  </p:stCondLst>
                                  <p:childTnLst>
                                    <p:set>
                                      <p:cBhvr>
                                        <p:cTn id="176" dur="1" fill="hold">
                                          <p:stCondLst>
                                            <p:cond delay="0"/>
                                          </p:stCondLst>
                                        </p:cTn>
                                        <p:tgtEl>
                                          <p:spTgt spid="57"/>
                                        </p:tgtEl>
                                        <p:attrNameLst>
                                          <p:attrName>style.visibility</p:attrName>
                                        </p:attrNameLst>
                                      </p:cBhvr>
                                      <p:to>
                                        <p:strVal val="hidden"/>
                                      </p:to>
                                    </p:set>
                                  </p:childTnLst>
                                </p:cTn>
                              </p:par>
                              <p:par>
                                <p:cTn id="177" presetID="1" presetClass="exit" presetSubtype="0" fill="hold" grpId="1" nodeType="withEffect">
                                  <p:stCondLst>
                                    <p:cond delay="0"/>
                                  </p:stCondLst>
                                  <p:childTnLst>
                                    <p:set>
                                      <p:cBhvr>
                                        <p:cTn id="178" dur="1" fill="hold">
                                          <p:stCondLst>
                                            <p:cond delay="0"/>
                                          </p:stCondLst>
                                        </p:cTn>
                                        <p:tgtEl>
                                          <p:spTgt spid="58"/>
                                        </p:tgtEl>
                                        <p:attrNameLst>
                                          <p:attrName>style.visibility</p:attrName>
                                        </p:attrNameLst>
                                      </p:cBhvr>
                                      <p:to>
                                        <p:strVal val="hidden"/>
                                      </p:to>
                                    </p:set>
                                  </p:childTnLst>
                                </p:cTn>
                              </p:par>
                              <p:par>
                                <p:cTn id="179" presetID="1" presetClass="exit" presetSubtype="0" fill="hold" grpId="5" nodeType="withEffect">
                                  <p:stCondLst>
                                    <p:cond delay="0"/>
                                  </p:stCondLst>
                                  <p:childTnLst>
                                    <p:set>
                                      <p:cBhvr>
                                        <p:cTn id="180" dur="1" fill="hold">
                                          <p:stCondLst>
                                            <p:cond delay="0"/>
                                          </p:stCondLst>
                                        </p:cTn>
                                        <p:tgtEl>
                                          <p:spTgt spid="80"/>
                                        </p:tgtEl>
                                        <p:attrNameLst>
                                          <p:attrName>style.visibility</p:attrName>
                                        </p:attrNameLst>
                                      </p:cBhvr>
                                      <p:to>
                                        <p:strVal val="hidden"/>
                                      </p:to>
                                    </p:set>
                                  </p:childTnLst>
                                </p:cTn>
                              </p:par>
                            </p:childTnLst>
                          </p:cTn>
                        </p:par>
                      </p:childTnLst>
                    </p:cTn>
                  </p:par>
                  <p:par>
                    <p:cTn id="181" fill="hold">
                      <p:stCondLst>
                        <p:cond delay="indefinite"/>
                      </p:stCondLst>
                      <p:childTnLst>
                        <p:par>
                          <p:cTn id="182" fill="hold">
                            <p:stCondLst>
                              <p:cond delay="0"/>
                            </p:stCondLst>
                            <p:childTnLst>
                              <p:par>
                                <p:cTn id="183" presetID="2" presetClass="entr" presetSubtype="8" fill="hold" grpId="2" nodeType="clickEffect">
                                  <p:stCondLst>
                                    <p:cond delay="0"/>
                                  </p:stCondLst>
                                  <p:childTnLst>
                                    <p:set>
                                      <p:cBhvr>
                                        <p:cTn id="184" dur="1" fill="hold">
                                          <p:stCondLst>
                                            <p:cond delay="0"/>
                                          </p:stCondLst>
                                        </p:cTn>
                                        <p:tgtEl>
                                          <p:spTgt spid="80"/>
                                        </p:tgtEl>
                                        <p:attrNameLst>
                                          <p:attrName>style.visibility</p:attrName>
                                        </p:attrNameLst>
                                      </p:cBhvr>
                                      <p:to>
                                        <p:strVal val="visible"/>
                                      </p:to>
                                    </p:set>
                                    <p:anim calcmode="lin" valueType="num">
                                      <p:cBhvr additive="base">
                                        <p:cTn id="185" dur="500" fill="hold"/>
                                        <p:tgtEl>
                                          <p:spTgt spid="80"/>
                                        </p:tgtEl>
                                        <p:attrNameLst>
                                          <p:attrName>ppt_x</p:attrName>
                                        </p:attrNameLst>
                                      </p:cBhvr>
                                      <p:tavLst>
                                        <p:tav tm="0">
                                          <p:val>
                                            <p:strVal val="0-#ppt_w/2"/>
                                          </p:val>
                                        </p:tav>
                                        <p:tav tm="100000">
                                          <p:val>
                                            <p:strVal val="#ppt_x"/>
                                          </p:val>
                                        </p:tav>
                                      </p:tavLst>
                                    </p:anim>
                                    <p:anim calcmode="lin" valueType="num">
                                      <p:cBhvr additive="base">
                                        <p:cTn id="186" dur="500" fill="hold"/>
                                        <p:tgtEl>
                                          <p:spTgt spid="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7" grpId="1" animBg="1"/>
      <p:bldP spid="46" grpId="0"/>
      <p:bldP spid="46" grpId="1"/>
      <p:bldP spid="49" grpId="0"/>
      <p:bldP spid="49" grpId="1"/>
      <p:bldP spid="50" grpId="0"/>
      <p:bldP spid="50" grpId="1"/>
      <p:bldP spid="51" grpId="0"/>
      <p:bldP spid="51" grpId="1"/>
      <p:bldP spid="52" grpId="0"/>
      <p:bldP spid="52" grpId="1"/>
      <p:bldP spid="53" grpId="0"/>
      <p:bldP spid="53" grpId="1"/>
      <p:bldP spid="54" grpId="0"/>
      <p:bldP spid="54" grpId="1"/>
      <p:bldP spid="56" grpId="0"/>
      <p:bldP spid="56" grpId="1"/>
      <p:bldP spid="57" grpId="0"/>
      <p:bldP spid="57" grpId="1"/>
      <p:bldP spid="58" grpId="0"/>
      <p:bldP spid="58" grpId="1"/>
      <p:bldP spid="77" grpId="0" animBg="1"/>
      <p:bldP spid="80" grpId="0" animBg="1"/>
      <p:bldP spid="80" grpId="1" animBg="1"/>
      <p:bldP spid="80" grpId="2" animBg="1"/>
      <p:bldP spid="80" grpId="3" animBg="1"/>
      <p:bldP spid="80" grpId="4" animBg="1"/>
      <p:bldP spid="80" grpId="5" animBg="1"/>
      <p:bldP spid="80" grpId="6" animBg="1"/>
      <p:bldP spid="81" grpId="0" animBg="1"/>
      <p:bldP spid="81" grpId="1" build="allAtOnce" animBg="1"/>
      <p:bldP spid="82" grpId="0" animBg="1"/>
      <p:bldP spid="82" grpId="1" build="allAtOnce" animBg="1"/>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from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then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0401D4D7-B2B5-4404-AE72-CF72B9F4B41E}"/>
              </a:ext>
            </a:extLst>
          </p:cNvPr>
          <p:cNvSpPr/>
          <p:nvPr/>
        </p:nvSpPr>
        <p:spPr>
          <a:xfrm>
            <a:off x="2394856" y="84434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075215" y="1166473"/>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Rectangle 44"/>
          <p:cNvSpPr/>
          <p:nvPr/>
        </p:nvSpPr>
        <p:spPr>
          <a:xfrm>
            <a:off x="76200" y="990600"/>
            <a:ext cx="7467600" cy="2862322"/>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46" name="Rectangle 45">
            <a:extLst>
              <a:ext uri="{FF2B5EF4-FFF2-40B4-BE49-F238E27FC236}">
                <a16:creationId xmlns:a16="http://schemas.microsoft.com/office/drawing/2014/main" id="{0401D4D7-B2B5-4404-AE72-CF72B9F4B41E}"/>
              </a:ext>
            </a:extLst>
          </p:cNvPr>
          <p:cNvSpPr/>
          <p:nvPr/>
        </p:nvSpPr>
        <p:spPr>
          <a:xfrm>
            <a:off x="2405744" y="2693219"/>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a:extLst>
              <a:ext uri="{FF2B5EF4-FFF2-40B4-BE49-F238E27FC236}">
                <a16:creationId xmlns:a16="http://schemas.microsoft.com/office/drawing/2014/main" id="{0401D4D7-B2B5-4404-AE72-CF72B9F4B41E}"/>
              </a:ext>
            </a:extLst>
          </p:cNvPr>
          <p:cNvSpPr/>
          <p:nvPr/>
        </p:nvSpPr>
        <p:spPr>
          <a:xfrm>
            <a:off x="2536238" y="17642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Rectangle 48">
            <a:extLst>
              <a:ext uri="{FF2B5EF4-FFF2-40B4-BE49-F238E27FC236}">
                <a16:creationId xmlns:a16="http://schemas.microsoft.com/office/drawing/2014/main" id="{57C7005B-E5F5-46CF-A28F-B6E16DAB9F2A}"/>
              </a:ext>
            </a:extLst>
          </p:cNvPr>
          <p:cNvSpPr/>
          <p:nvPr/>
        </p:nvSpPr>
        <p:spPr>
          <a:xfrm>
            <a:off x="6629400" y="1249811"/>
            <a:ext cx="5271654"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Non-Logical 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p>
        </p:txBody>
      </p:sp>
      <p:sp>
        <p:nvSpPr>
          <p:cNvPr id="5" name="Rectangle 4"/>
          <p:cNvSpPr/>
          <p:nvPr/>
        </p:nvSpPr>
        <p:spPr>
          <a:xfrm>
            <a:off x="4876800" y="1143000"/>
            <a:ext cx="1143961"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p:txBody>
      </p:sp>
      <p:pic>
        <p:nvPicPr>
          <p:cNvPr id="14" name="Picture 13" descr="&lt;strong&gt;Clipart&lt;/strong&gt; - Beautiful Black &lt;strong&gt;Woman&lt;/strong&gt;">
            <a:extLst>
              <a:ext uri="{FF2B5EF4-FFF2-40B4-BE49-F238E27FC236}">
                <a16:creationId xmlns:a16="http://schemas.microsoft.com/office/drawing/2014/main" id="{E388B9CC-CF8A-4274-A05D-9983B6BF355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Tree>
    <p:extLst>
      <p:ext uri="{BB962C8B-B14F-4D97-AF65-F5344CB8AC3E}">
        <p14:creationId xmlns:p14="http://schemas.microsoft.com/office/powerpoint/2010/main" val="2388849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9">
                                            <p:txEl>
                                              <p:pRg st="0" end="0"/>
                                            </p:txEl>
                                          </p:spTgt>
                                        </p:tgtEl>
                                        <p:attrNameLst>
                                          <p:attrName>style.visibility</p:attrName>
                                        </p:attrNameLst>
                                      </p:cBhvr>
                                      <p:to>
                                        <p:strVal val="visible"/>
                                      </p:to>
                                    </p:set>
                                    <p:anim calcmode="lin" valueType="num">
                                      <p:cBhvr additive="base">
                                        <p:cTn id="11"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9">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 calcmode="lin" valueType="num">
                                      <p:cBhvr additive="base">
                                        <p:cTn id="25"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2" end="2"/>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500" fill="hold"/>
                                        <p:tgtEl>
                                          <p:spTgt spid="48"/>
                                        </p:tgtEl>
                                        <p:attrNameLst>
                                          <p:attrName>ppt_x</p:attrName>
                                        </p:attrNameLst>
                                      </p:cBhvr>
                                      <p:tavLst>
                                        <p:tav tm="0">
                                          <p:val>
                                            <p:strVal val="#ppt_x"/>
                                          </p:val>
                                        </p:tav>
                                        <p:tav tm="100000">
                                          <p:val>
                                            <p:strVal val="#ppt_x"/>
                                          </p:val>
                                        </p:tav>
                                      </p:tavLst>
                                    </p:anim>
                                    <p:anim calcmode="lin" valueType="num">
                                      <p:cBhvr additive="base">
                                        <p:cTn id="30" dur="500" fill="hold"/>
                                        <p:tgtEl>
                                          <p:spTgt spid="4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49">
                                            <p:txEl>
                                              <p:pRg st="3" end="3"/>
                                            </p:txEl>
                                          </p:spTgt>
                                        </p:tgtEl>
                                        <p:attrNameLst>
                                          <p:attrName>style.visibility</p:attrName>
                                        </p:attrNameLst>
                                      </p:cBhvr>
                                      <p:to>
                                        <p:strVal val="visible"/>
                                      </p:to>
                                    </p:set>
                                    <p:anim calcmode="lin" valueType="num">
                                      <p:cBhvr additive="base">
                                        <p:cTn id="33" dur="500" fill="hold"/>
                                        <p:tgtEl>
                                          <p:spTgt spid="49">
                                            <p:txEl>
                                              <p:pRg st="3" end="3"/>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5">
                                            <p:txEl>
                                              <p:pRg st="0" end="0"/>
                                            </p:txEl>
                                          </p:spTgt>
                                        </p:tgtEl>
                                        <p:attrNameLst>
                                          <p:attrName>style.visibility</p:attrName>
                                        </p:attrNameLst>
                                      </p:cBhvr>
                                      <p:to>
                                        <p:strVal val="visible"/>
                                      </p:to>
                                    </p:set>
                                    <p:anim calcmode="lin" valueType="num">
                                      <p:cBhvr additive="base">
                                        <p:cTn id="39"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5">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5">
                                            <p:txEl>
                                              <p:pRg st="2" end="2"/>
                                            </p:txEl>
                                          </p:spTgt>
                                        </p:tgtEl>
                                        <p:attrNameLst>
                                          <p:attrName>style.visibility</p:attrName>
                                        </p:attrNameLst>
                                      </p:cBhvr>
                                      <p:to>
                                        <p:strVal val="visible"/>
                                      </p:to>
                                    </p:set>
                                    <p:anim calcmode="lin" valueType="num">
                                      <p:cBhvr additive="base">
                                        <p:cTn id="43"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2">
                                            <p:txEl>
                                              <p:pRg st="0" end="0"/>
                                            </p:txEl>
                                          </p:spTgt>
                                        </p:tgtEl>
                                        <p:attrNameLst>
                                          <p:attrName>style.visibility</p:attrName>
                                        </p:attrNameLst>
                                      </p:cBhvr>
                                      <p:to>
                                        <p:strVal val="visible"/>
                                      </p:to>
                                    </p:set>
                                    <p:anim calcmode="lin" valueType="num">
                                      <p:cBhvr additive="base">
                                        <p:cTn id="49"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2">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2">
                                            <p:txEl>
                                              <p:pRg st="1" end="1"/>
                                            </p:txEl>
                                          </p:spTgt>
                                        </p:tgtEl>
                                        <p:attrNameLst>
                                          <p:attrName>style.visibility</p:attrName>
                                        </p:attrNameLst>
                                      </p:cBhvr>
                                      <p:to>
                                        <p:strVal val="visible"/>
                                      </p:to>
                                    </p:set>
                                    <p:anim calcmode="lin" valueType="num">
                                      <p:cBhvr additive="base">
                                        <p:cTn id="53" dur="500" fill="hold"/>
                                        <p:tgtEl>
                                          <p:spTgt spid="32">
                                            <p:txEl>
                                              <p:pRg st="1" end="1"/>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2">
                                            <p:txEl>
                                              <p:pRg st="1" end="1"/>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2">
                                            <p:txEl>
                                              <p:pRg st="2" end="2"/>
                                            </p:txEl>
                                          </p:spTgt>
                                        </p:tgtEl>
                                        <p:attrNameLst>
                                          <p:attrName>style.visibility</p:attrName>
                                        </p:attrNameLst>
                                      </p:cBhvr>
                                      <p:to>
                                        <p:strVal val="visible"/>
                                      </p:to>
                                    </p:set>
                                    <p:anim calcmode="lin" valueType="num">
                                      <p:cBhvr additive="base">
                                        <p:cTn id="57" dur="500" fill="hold"/>
                                        <p:tgtEl>
                                          <p:spTgt spid="32">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2">
                                            <p:txEl>
                                              <p:pRg st="2" end="2"/>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5">
                                            <p:txEl>
                                              <p:pRg st="5" end="5"/>
                                            </p:txEl>
                                          </p:spTgt>
                                        </p:tgtEl>
                                        <p:attrNameLst>
                                          <p:attrName>style.visibility</p:attrName>
                                        </p:attrNameLst>
                                      </p:cBhvr>
                                      <p:to>
                                        <p:strVal val="visible"/>
                                      </p:to>
                                    </p:set>
                                    <p:anim calcmode="lin" valueType="num">
                                      <p:cBhvr additive="base">
                                        <p:cTn id="61"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45">
                                            <p:txEl>
                                              <p:pRg st="4" end="4"/>
                                            </p:txEl>
                                          </p:spTgt>
                                        </p:tgtEl>
                                        <p:attrNameLst>
                                          <p:attrName>style.visibility</p:attrName>
                                        </p:attrNameLst>
                                      </p:cBhvr>
                                      <p:to>
                                        <p:strVal val="visible"/>
                                      </p:to>
                                    </p:set>
                                    <p:anim calcmode="lin" valueType="num">
                                      <p:cBhvr additive="base">
                                        <p:cTn id="67" dur="500" fill="hold"/>
                                        <p:tgtEl>
                                          <p:spTgt spid="45">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45">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500" fill="hold"/>
                                        <p:tgtEl>
                                          <p:spTgt spid="46"/>
                                        </p:tgtEl>
                                        <p:attrNameLst>
                                          <p:attrName>ppt_x</p:attrName>
                                        </p:attrNameLst>
                                      </p:cBhvr>
                                      <p:tavLst>
                                        <p:tav tm="0">
                                          <p:val>
                                            <p:strVal val="0-#ppt_w/2"/>
                                          </p:val>
                                        </p:tav>
                                        <p:tav tm="100000">
                                          <p:val>
                                            <p:strVal val="#ppt_x"/>
                                          </p:val>
                                        </p:tav>
                                      </p:tavLst>
                                    </p:anim>
                                    <p:anim calcmode="lin" valueType="num">
                                      <p:cBhvr additive="base">
                                        <p:cTn id="72" dur="50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49">
                                            <p:txEl>
                                              <p:pRg st="6" end="6"/>
                                            </p:txEl>
                                          </p:spTgt>
                                        </p:tgtEl>
                                        <p:attrNameLst>
                                          <p:attrName>style.visibility</p:attrName>
                                        </p:attrNameLst>
                                      </p:cBhvr>
                                      <p:to>
                                        <p:strVal val="visible"/>
                                      </p:to>
                                    </p:set>
                                    <p:anim calcmode="lin" valueType="num">
                                      <p:cBhvr additive="base">
                                        <p:cTn id="75" dur="500" fill="hold"/>
                                        <p:tgtEl>
                                          <p:spTgt spid="49">
                                            <p:txEl>
                                              <p:pRg st="6" end="6"/>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9">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9" grpId="0"/>
      <p:bldP spid="46" grpId="0"/>
      <p:bldP spid="48" grpId="0"/>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6"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608648" y="4812874"/>
            <a:ext cx="7444326" cy="1644522"/>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Right Hand Side</a:t>
            </a:r>
            <a:endParaRPr lang="en-US" altLang="en-US" sz="2400" dirty="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  states if you have already proven the left formulas</a:t>
            </a:r>
          </a:p>
          <a:p>
            <a:pPr eaLnBrk="1" hangingPunct="1">
              <a:spcBef>
                <a:spcPct val="0"/>
              </a:spcBef>
              <a:buNone/>
            </a:pPr>
            <a:r>
              <a:rPr lang="en-US" altLang="en-US" sz="2400" dirty="0">
                <a:sym typeface="Symbol" panose="05050102010706020507" pitchFamily="18" charset="2"/>
              </a:rPr>
              <a:t>  then you can make the right the next line of your proof.</a:t>
            </a:r>
          </a:p>
          <a:p>
            <a:pPr eaLnBrk="1" hangingPunct="1">
              <a:spcBef>
                <a:spcPct val="0"/>
              </a:spcBef>
              <a:buNone/>
            </a:pPr>
            <a:r>
              <a:rPr lang="en-US" altLang="en-US" sz="2400" dirty="0">
                <a:sym typeface="Symbol" panose="05050102010706020507" pitchFamily="18" charset="2"/>
              </a:rPr>
              <a:t>We have used many such </a:t>
            </a:r>
            <a:r>
              <a:rPr lang="en-US" altLang="en-US" sz="2400" dirty="0">
                <a:solidFill>
                  <a:srgbClr val="FFFF00"/>
                </a:solidFill>
                <a:sym typeface="Symbol" panose="05050102010706020507" pitchFamily="18" charset="2"/>
              </a:rPr>
              <a:t>rules</a:t>
            </a:r>
            <a:r>
              <a:rPr lang="en-US" altLang="en-US" sz="2400" dirty="0">
                <a:sym typeface="Symbol" panose="05050102010706020507" pitchFamily="18" charset="2"/>
              </a:rPr>
              <a:t>/</a:t>
            </a:r>
            <a:r>
              <a:rPr lang="en-US" altLang="en-US" sz="2400" dirty="0">
                <a:solidFill>
                  <a:srgbClr val="FFFF00"/>
                </a:solidFill>
                <a:sym typeface="Symbol" panose="05050102010706020507" pitchFamily="18" charset="2"/>
              </a:rPr>
              <a:t>lemmas</a:t>
            </a:r>
            <a:r>
              <a:rPr lang="en-US" altLang="en-US" sz="2400" dirty="0">
                <a:sym typeface="Symbol" panose="05050102010706020507" pitchFamily="18" charset="2"/>
              </a:rPr>
              <a:t>.</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2" name="Rectangle 1">
            <a:extLst>
              <a:ext uri="{FF2B5EF4-FFF2-40B4-BE49-F238E27FC236}">
                <a16:creationId xmlns:a16="http://schemas.microsoft.com/office/drawing/2014/main" id="{041B4C11-C971-41D8-8928-EBB91EF5D58B}"/>
              </a:ext>
            </a:extLst>
          </p:cNvPr>
          <p:cNvSpPr/>
          <p:nvPr/>
        </p:nvSpPr>
        <p:spPr>
          <a:xfrm>
            <a:off x="7122151" y="2292804"/>
            <a:ext cx="538929"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5" name="AutoShape 35">
            <a:extLst>
              <a:ext uri="{FF2B5EF4-FFF2-40B4-BE49-F238E27FC236}">
                <a16:creationId xmlns:a16="http://schemas.microsoft.com/office/drawing/2014/main" id="{274A2361-FEC3-4F10-979E-DB8E0B21B6C3}"/>
              </a:ext>
            </a:extLst>
          </p:cNvPr>
          <p:cNvSpPr>
            <a:spLocks noChangeArrowheads="1"/>
          </p:cNvSpPr>
          <p:nvPr/>
        </p:nvSpPr>
        <p:spPr bwMode="auto">
          <a:xfrm>
            <a:off x="296126" y="2981811"/>
            <a:ext cx="8009674" cy="1646229"/>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Right Hand Side</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states that if the left is true then so is the right.</a:t>
            </a:r>
          </a:p>
          <a:p>
            <a:pPr eaLnBrk="1" hangingPunct="1">
              <a:spcBef>
                <a:spcPct val="0"/>
              </a:spcBef>
              <a:buNone/>
            </a:pPr>
            <a:r>
              <a:rPr lang="en-US" altLang="en-US" sz="2400" dirty="0">
                <a:sym typeface="Symbol" panose="05050102010706020507" pitchFamily="18" charset="2"/>
              </a:rPr>
              <a:t>This is </a:t>
            </a:r>
            <a:r>
              <a:rPr lang="en-US" altLang="en-US" sz="2400" dirty="0">
                <a:solidFill>
                  <a:schemeClr val="tx2"/>
                </a:solidFill>
                <a:sym typeface="Symbol" panose="05050102010706020507" pitchFamily="18" charset="2"/>
              </a:rPr>
              <a:t>Tautology</a:t>
            </a:r>
            <a:r>
              <a:rPr lang="en-US" altLang="en-US" sz="2400" dirty="0">
                <a:sym typeface="Symbol" panose="05050102010706020507" pitchFamily="18" charset="2"/>
              </a:rPr>
              <a:t> if it is true under all setting of the variables. </a:t>
            </a:r>
          </a:p>
          <a:p>
            <a:pPr eaLnBrk="1" hangingPunct="1">
              <a:spcBef>
                <a:spcPct val="0"/>
              </a:spcBef>
              <a:buNone/>
            </a:pPr>
            <a:r>
              <a:rPr lang="en-US" altLang="en-US" sz="2400" dirty="0">
                <a:sym typeface="Symbol" panose="05050102010706020507" pitchFamily="18" charset="2"/>
              </a:rPr>
              <a:t>   Can be proved by checking all 2</a:t>
            </a:r>
            <a:r>
              <a:rPr lang="en-US" altLang="en-US" sz="2400" baseline="30000" dirty="0">
                <a:sym typeface="Symbol" panose="05050102010706020507" pitchFamily="18" charset="2"/>
              </a:rPr>
              <a:t>n</a:t>
            </a:r>
            <a:r>
              <a:rPr lang="en-US" altLang="en-US" sz="2400" dirty="0">
                <a:sym typeface="Symbol" panose="05050102010706020507" pitchFamily="18" charset="2"/>
              </a:rPr>
              <a:t> such settings.</a:t>
            </a:r>
          </a:p>
        </p:txBody>
      </p:sp>
    </p:spTree>
    <p:extLst>
      <p:ext uri="{BB962C8B-B14F-4D97-AF65-F5344CB8AC3E}">
        <p14:creationId xmlns:p14="http://schemas.microsoft.com/office/powerpoint/2010/main" val="3052088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ppt_x"/>
                                          </p:val>
                                        </p:tav>
                                        <p:tav tm="100000">
                                          <p:val>
                                            <p:strVal val="#ppt_x"/>
                                          </p:val>
                                        </p:tav>
                                      </p:tavLst>
                                    </p:anim>
                                    <p:anim calcmode="lin" valueType="num">
                                      <p:cBhvr additive="base">
                                        <p:cTn id="12" dur="500" fill="hold"/>
                                        <p:tgtEl>
                                          <p:spTgt spid="6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9">
                                            <p:txEl>
                                              <p:pRg st="0" end="0"/>
                                            </p:txEl>
                                          </p:spTgt>
                                        </p:tgtEl>
                                        <p:attrNameLst>
                                          <p:attrName>style.visibility</p:attrName>
                                        </p:attrNameLst>
                                      </p:cBhvr>
                                      <p:to>
                                        <p:strVal val="visible"/>
                                      </p:to>
                                    </p:set>
                                    <p:anim calcmode="lin" valueType="num">
                                      <p:cBhvr additive="base">
                                        <p:cTn id="15"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69">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75"/>
                                        </p:tgtEl>
                                        <p:attrNameLst>
                                          <p:attrName>style.visibility</p:attrName>
                                        </p:attrNameLst>
                                      </p:cBhvr>
                                      <p:to>
                                        <p:strVal val="visible"/>
                                      </p:to>
                                    </p:set>
                                    <p:anim calcmode="lin" valueType="num">
                                      <p:cBhvr additive="base">
                                        <p:cTn id="19" dur="500" fill="hold"/>
                                        <p:tgtEl>
                                          <p:spTgt spid="75"/>
                                        </p:tgtEl>
                                        <p:attrNameLst>
                                          <p:attrName>ppt_x</p:attrName>
                                        </p:attrNameLst>
                                      </p:cBhvr>
                                      <p:tavLst>
                                        <p:tav tm="0">
                                          <p:val>
                                            <p:strVal val="#ppt_x"/>
                                          </p:val>
                                        </p:tav>
                                        <p:tav tm="100000">
                                          <p:val>
                                            <p:strVal val="#ppt_x"/>
                                          </p:val>
                                        </p:tav>
                                      </p:tavLst>
                                    </p:anim>
                                    <p:anim calcmode="lin" valueType="num">
                                      <p:cBhvr additive="base">
                                        <p:cTn id="20" dur="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3"/>
                                        </p:tgtEl>
                                        <p:attrNameLst>
                                          <p:attrName>style.visibility</p:attrName>
                                        </p:attrNameLst>
                                      </p:cBhvr>
                                      <p:to>
                                        <p:strVal val="visible"/>
                                      </p:to>
                                    </p:set>
                                    <p:anim calcmode="lin" valueType="num">
                                      <p:cBhvr additive="base">
                                        <p:cTn id="23" dur="500" fill="hold"/>
                                        <p:tgtEl>
                                          <p:spTgt spid="73"/>
                                        </p:tgtEl>
                                        <p:attrNameLst>
                                          <p:attrName>ppt_x</p:attrName>
                                        </p:attrNameLst>
                                      </p:cBhvr>
                                      <p:tavLst>
                                        <p:tav tm="0">
                                          <p:val>
                                            <p:strVal val="#ppt_x"/>
                                          </p:val>
                                        </p:tav>
                                        <p:tav tm="100000">
                                          <p:val>
                                            <p:strVal val="#ppt_x"/>
                                          </p:val>
                                        </p:tav>
                                      </p:tavLst>
                                    </p:anim>
                                    <p:anim calcmode="lin" valueType="num">
                                      <p:cBhvr additive="base">
                                        <p:cTn id="24" dur="500" fill="hold"/>
                                        <p:tgtEl>
                                          <p:spTgt spid="7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72">
                                            <p:txEl>
                                              <p:pRg st="0" end="0"/>
                                            </p:txEl>
                                          </p:spTgt>
                                        </p:tgtEl>
                                        <p:attrNameLst>
                                          <p:attrName>style.visibility</p:attrName>
                                        </p:attrNameLst>
                                      </p:cBhvr>
                                      <p:to>
                                        <p:strVal val="visible"/>
                                      </p:to>
                                    </p:set>
                                    <p:anim calcmode="lin" valueType="num">
                                      <p:cBhvr additive="base">
                                        <p:cTn id="27" dur="500" fill="hold"/>
                                        <p:tgtEl>
                                          <p:spTgt spid="72">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72">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70">
                                            <p:txEl>
                                              <p:pRg st="0" end="0"/>
                                            </p:txEl>
                                          </p:spTgt>
                                        </p:tgtEl>
                                        <p:attrNameLst>
                                          <p:attrName>style.visibility</p:attrName>
                                        </p:attrNameLst>
                                      </p:cBhvr>
                                      <p:to>
                                        <p:strVal val="visible"/>
                                      </p:to>
                                    </p:set>
                                    <p:anim calcmode="lin" valueType="num">
                                      <p:cBhvr additive="base">
                                        <p:cTn id="31" dur="500" fill="hold"/>
                                        <p:tgtEl>
                                          <p:spTgt spid="70">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70">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71"/>
                                        </p:tgtEl>
                                        <p:attrNameLst>
                                          <p:attrName>style.visibility</p:attrName>
                                        </p:attrNameLst>
                                      </p:cBhvr>
                                      <p:to>
                                        <p:strVal val="visible"/>
                                      </p:to>
                                    </p:set>
                                    <p:anim calcmode="lin" valueType="num">
                                      <p:cBhvr additive="base">
                                        <p:cTn id="35" dur="500" fill="hold"/>
                                        <p:tgtEl>
                                          <p:spTgt spid="71"/>
                                        </p:tgtEl>
                                        <p:attrNameLst>
                                          <p:attrName>ppt_x</p:attrName>
                                        </p:attrNameLst>
                                      </p:cBhvr>
                                      <p:tavLst>
                                        <p:tav tm="0">
                                          <p:val>
                                            <p:strVal val="#ppt_x"/>
                                          </p:val>
                                        </p:tav>
                                        <p:tav tm="100000">
                                          <p:val>
                                            <p:strVal val="#ppt_x"/>
                                          </p:val>
                                        </p:tav>
                                      </p:tavLst>
                                    </p:anim>
                                    <p:anim calcmode="lin" valueType="num">
                                      <p:cBhvr additive="base">
                                        <p:cTn id="36" dur="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72">
                                            <p:txEl>
                                              <p:pRg st="2" end="2"/>
                                            </p:txEl>
                                          </p:spTgt>
                                        </p:tgtEl>
                                        <p:attrNameLst>
                                          <p:attrName>style.visibility</p:attrName>
                                        </p:attrNameLst>
                                      </p:cBhvr>
                                      <p:to>
                                        <p:strVal val="visible"/>
                                      </p:to>
                                    </p:set>
                                    <p:anim calcmode="lin" valueType="num">
                                      <p:cBhvr additive="base">
                                        <p:cTn id="39" dur="500" fill="hold"/>
                                        <p:tgtEl>
                                          <p:spTgt spid="72">
                                            <p:txEl>
                                              <p:pRg st="2" end="2"/>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72">
                                            <p:txEl>
                                              <p:pRg st="2" end="2"/>
                                            </p:txEl>
                                          </p:spTgt>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81"/>
                                        </p:tgtEl>
                                        <p:attrNameLst>
                                          <p:attrName>style.visibility</p:attrName>
                                        </p:attrNameLst>
                                      </p:cBhvr>
                                      <p:to>
                                        <p:strVal val="visible"/>
                                      </p:to>
                                    </p:set>
                                    <p:anim calcmode="lin" valueType="num">
                                      <p:cBhvr additive="base">
                                        <p:cTn id="43" dur="500" fill="hold"/>
                                        <p:tgtEl>
                                          <p:spTgt spid="81"/>
                                        </p:tgtEl>
                                        <p:attrNameLst>
                                          <p:attrName>ppt_x</p:attrName>
                                        </p:attrNameLst>
                                      </p:cBhvr>
                                      <p:tavLst>
                                        <p:tav tm="0">
                                          <p:val>
                                            <p:strVal val="#ppt_x"/>
                                          </p:val>
                                        </p:tav>
                                        <p:tav tm="100000">
                                          <p:val>
                                            <p:strVal val="#ppt_x"/>
                                          </p:val>
                                        </p:tav>
                                      </p:tavLst>
                                    </p:anim>
                                    <p:anim calcmode="lin" valueType="num">
                                      <p:cBhvr additive="base">
                                        <p:cTn id="44" dur="500" fill="hold"/>
                                        <p:tgtEl>
                                          <p:spTgt spid="8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70">
                                            <p:txEl>
                                              <p:pRg st="2" end="2"/>
                                            </p:txEl>
                                          </p:spTgt>
                                        </p:tgtEl>
                                        <p:attrNameLst>
                                          <p:attrName>style.visibility</p:attrName>
                                        </p:attrNameLst>
                                      </p:cBhvr>
                                      <p:to>
                                        <p:strVal val="visible"/>
                                      </p:to>
                                    </p:set>
                                    <p:anim calcmode="lin" valueType="num">
                                      <p:cBhvr additive="base">
                                        <p:cTn id="47" dur="500" fill="hold"/>
                                        <p:tgtEl>
                                          <p:spTgt spid="70">
                                            <p:txEl>
                                              <p:pRg st="2" end="2"/>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70">
                                            <p:txEl>
                                              <p:pRg st="2" end="2"/>
                                            </p:txEl>
                                          </p:spTgt>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82"/>
                                        </p:tgtEl>
                                        <p:attrNameLst>
                                          <p:attrName>style.visibility</p:attrName>
                                        </p:attrNameLst>
                                      </p:cBhvr>
                                      <p:to>
                                        <p:strVal val="visible"/>
                                      </p:to>
                                    </p:set>
                                    <p:anim calcmode="lin" valueType="num">
                                      <p:cBhvr additive="base">
                                        <p:cTn id="51" dur="500" fill="hold"/>
                                        <p:tgtEl>
                                          <p:spTgt spid="82"/>
                                        </p:tgtEl>
                                        <p:attrNameLst>
                                          <p:attrName>ppt_x</p:attrName>
                                        </p:attrNameLst>
                                      </p:cBhvr>
                                      <p:tavLst>
                                        <p:tav tm="0">
                                          <p:val>
                                            <p:strVal val="#ppt_x"/>
                                          </p:val>
                                        </p:tav>
                                        <p:tav tm="100000">
                                          <p:val>
                                            <p:strVal val="#ppt_x"/>
                                          </p:val>
                                        </p:tav>
                                      </p:tavLst>
                                    </p:anim>
                                    <p:anim calcmode="lin" valueType="num">
                                      <p:cBhvr additive="base">
                                        <p:cTn id="52" dur="500" fill="hold"/>
                                        <p:tgtEl>
                                          <p:spTgt spid="8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500" fill="hold"/>
                                        <p:tgtEl>
                                          <p:spTgt spid="2"/>
                                        </p:tgtEl>
                                        <p:attrNameLst>
                                          <p:attrName>ppt_x</p:attrName>
                                        </p:attrNameLst>
                                      </p:cBhvr>
                                      <p:tavLst>
                                        <p:tav tm="0">
                                          <p:val>
                                            <p:strVal val="#ppt_x"/>
                                          </p:val>
                                        </p:tav>
                                        <p:tav tm="100000">
                                          <p:val>
                                            <p:strVal val="#ppt_x"/>
                                          </p:val>
                                        </p:tav>
                                      </p:tavLst>
                                    </p:anim>
                                    <p:anim calcmode="lin" valueType="num">
                                      <p:cBhvr additive="base">
                                        <p:cTn id="5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15"/>
                                        </p:tgtEl>
                                        <p:attrNameLst>
                                          <p:attrName>style.visibility</p:attrName>
                                        </p:attrNameLst>
                                      </p:cBhvr>
                                      <p:to>
                                        <p:strVal val="visible"/>
                                      </p:to>
                                    </p:set>
                                    <p:anim calcmode="lin" valueType="num">
                                      <p:cBhvr additive="base">
                                        <p:cTn id="61" dur="500" fill="hold"/>
                                        <p:tgtEl>
                                          <p:spTgt spid="15"/>
                                        </p:tgtEl>
                                        <p:attrNameLst>
                                          <p:attrName>ppt_x</p:attrName>
                                        </p:attrNameLst>
                                      </p:cBhvr>
                                      <p:tavLst>
                                        <p:tav tm="0">
                                          <p:val>
                                            <p:strVal val="0-#ppt_w/2"/>
                                          </p:val>
                                        </p:tav>
                                        <p:tav tm="100000">
                                          <p:val>
                                            <p:strVal val="#ppt_x"/>
                                          </p:val>
                                        </p:tav>
                                      </p:tavLst>
                                    </p:anim>
                                    <p:anim calcmode="lin" valueType="num">
                                      <p:cBhvr additive="base">
                                        <p:cTn id="62" dur="500" fill="hold"/>
                                        <p:tgtEl>
                                          <p:spTgt spid="15"/>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5">
                                            <p:txEl>
                                              <p:pRg st="0" end="0"/>
                                            </p:txEl>
                                          </p:spTgt>
                                        </p:tgtEl>
                                        <p:attrNameLst>
                                          <p:attrName>style.visibility</p:attrName>
                                        </p:attrNameLst>
                                      </p:cBhvr>
                                      <p:to>
                                        <p:strVal val="visible"/>
                                      </p:to>
                                    </p:set>
                                    <p:anim calcmode="lin" valueType="num">
                                      <p:cBhvr additive="base">
                                        <p:cTn id="65"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5">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15">
                                            <p:txEl>
                                              <p:pRg st="1" end="1"/>
                                            </p:txEl>
                                          </p:spTgt>
                                        </p:tgtEl>
                                        <p:attrNameLst>
                                          <p:attrName>style.visibility</p:attrName>
                                        </p:attrNameLst>
                                      </p:cBhvr>
                                      <p:to>
                                        <p:strVal val="visible"/>
                                      </p:to>
                                    </p:set>
                                    <p:anim calcmode="lin" valueType="num">
                                      <p:cBhvr additive="base">
                                        <p:cTn id="69" dur="500" fill="hold"/>
                                        <p:tgtEl>
                                          <p:spTgt spid="15">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5">
                                            <p:txEl>
                                              <p:pRg st="1" end="1"/>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15">
                                            <p:txEl>
                                              <p:pRg st="2" end="2"/>
                                            </p:txEl>
                                          </p:spTgt>
                                        </p:tgtEl>
                                        <p:attrNameLst>
                                          <p:attrName>style.visibility</p:attrName>
                                        </p:attrNameLst>
                                      </p:cBhvr>
                                      <p:to>
                                        <p:strVal val="visible"/>
                                      </p:to>
                                    </p:set>
                                    <p:anim calcmode="lin" valueType="num">
                                      <p:cBhvr additive="base">
                                        <p:cTn id="73" dur="500" fill="hold"/>
                                        <p:tgtEl>
                                          <p:spTgt spid="15">
                                            <p:txEl>
                                              <p:pRg st="2" end="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
                                            <p:txEl>
                                              <p:pRg st="2" end="2"/>
                                            </p:txEl>
                                          </p:spTgt>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5">
                                            <p:txEl>
                                              <p:pRg st="3" end="3"/>
                                            </p:txEl>
                                          </p:spTgt>
                                        </p:tgtEl>
                                        <p:attrNameLst>
                                          <p:attrName>style.visibility</p:attrName>
                                        </p:attrNameLst>
                                      </p:cBhvr>
                                      <p:to>
                                        <p:strVal val="visible"/>
                                      </p:to>
                                    </p:set>
                                    <p:anim calcmode="lin" valueType="num">
                                      <p:cBhvr additive="base">
                                        <p:cTn id="77" dur="500" fill="hold"/>
                                        <p:tgtEl>
                                          <p:spTgt spid="15">
                                            <p:txEl>
                                              <p:pRg st="3" end="3"/>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2" fill="hold" grpId="0" nodeType="clickEffect">
                                  <p:stCondLst>
                                    <p:cond delay="0"/>
                                  </p:stCondLst>
                                  <p:childTnLst>
                                    <p:set>
                                      <p:cBhvr>
                                        <p:cTn id="82" dur="1" fill="hold">
                                          <p:stCondLst>
                                            <p:cond delay="0"/>
                                          </p:stCondLst>
                                        </p:cTn>
                                        <p:tgtEl>
                                          <p:spTgt spid="76"/>
                                        </p:tgtEl>
                                        <p:attrNameLst>
                                          <p:attrName>style.visibility</p:attrName>
                                        </p:attrNameLst>
                                      </p:cBhvr>
                                      <p:to>
                                        <p:strVal val="visible"/>
                                      </p:to>
                                    </p:set>
                                    <p:anim calcmode="lin" valueType="num">
                                      <p:cBhvr additive="base">
                                        <p:cTn id="83" dur="500" fill="hold"/>
                                        <p:tgtEl>
                                          <p:spTgt spid="76"/>
                                        </p:tgtEl>
                                        <p:attrNameLst>
                                          <p:attrName>ppt_x</p:attrName>
                                        </p:attrNameLst>
                                      </p:cBhvr>
                                      <p:tavLst>
                                        <p:tav tm="0">
                                          <p:val>
                                            <p:strVal val="1+#ppt_w/2"/>
                                          </p:val>
                                        </p:tav>
                                        <p:tav tm="100000">
                                          <p:val>
                                            <p:strVal val="#ppt_x"/>
                                          </p:val>
                                        </p:tav>
                                      </p:tavLst>
                                    </p:anim>
                                    <p:anim calcmode="lin" valueType="num">
                                      <p:cBhvr additive="base">
                                        <p:cTn id="84" dur="500" fill="hold"/>
                                        <p:tgtEl>
                                          <p:spTgt spid="76"/>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 calcmode="lin" valueType="num">
                                      <p:cBhvr additive="base">
                                        <p:cTn id="87"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76">
                                            <p:txEl>
                                              <p:pRg st="0" end="0"/>
                                            </p:txEl>
                                          </p:spTgt>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76">
                                            <p:txEl>
                                              <p:pRg st="1" end="1"/>
                                            </p:txEl>
                                          </p:spTgt>
                                        </p:tgtEl>
                                        <p:attrNameLst>
                                          <p:attrName>style.visibility</p:attrName>
                                        </p:attrNameLst>
                                      </p:cBhvr>
                                      <p:to>
                                        <p:strVal val="visible"/>
                                      </p:to>
                                    </p:set>
                                    <p:anim calcmode="lin" valueType="num">
                                      <p:cBhvr additive="base">
                                        <p:cTn id="91" dur="500" fill="hold"/>
                                        <p:tgtEl>
                                          <p:spTgt spid="76">
                                            <p:txEl>
                                              <p:pRg st="1" end="1"/>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76">
                                            <p:txEl>
                                              <p:pRg st="1" end="1"/>
                                            </p:txEl>
                                          </p:spTgt>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76">
                                            <p:txEl>
                                              <p:pRg st="2" end="2"/>
                                            </p:txEl>
                                          </p:spTgt>
                                        </p:tgtEl>
                                        <p:attrNameLst>
                                          <p:attrName>style.visibility</p:attrName>
                                        </p:attrNameLst>
                                      </p:cBhvr>
                                      <p:to>
                                        <p:strVal val="visible"/>
                                      </p:to>
                                    </p:set>
                                    <p:anim calcmode="lin" valueType="num">
                                      <p:cBhvr additive="base">
                                        <p:cTn id="95" dur="500" fill="hold"/>
                                        <p:tgtEl>
                                          <p:spTgt spid="76">
                                            <p:txEl>
                                              <p:pRg st="2" end="2"/>
                                            </p:txEl>
                                          </p:spTgt>
                                        </p:tgtEl>
                                        <p:attrNameLst>
                                          <p:attrName>ppt_x</p:attrName>
                                        </p:attrNameLst>
                                      </p:cBhvr>
                                      <p:tavLst>
                                        <p:tav tm="0">
                                          <p:val>
                                            <p:strVal val="1+#ppt_w/2"/>
                                          </p:val>
                                        </p:tav>
                                        <p:tav tm="100000">
                                          <p:val>
                                            <p:strVal val="#ppt_x"/>
                                          </p:val>
                                        </p:tav>
                                      </p:tavLst>
                                    </p:anim>
                                    <p:anim calcmode="lin" valueType="num">
                                      <p:cBhvr additive="base">
                                        <p:cTn id="96" dur="500" fill="hold"/>
                                        <p:tgtEl>
                                          <p:spTgt spid="76">
                                            <p:txEl>
                                              <p:pRg st="2" end="2"/>
                                            </p:txEl>
                                          </p:spTgt>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76">
                                            <p:txEl>
                                              <p:pRg st="3" end="3"/>
                                            </p:txEl>
                                          </p:spTgt>
                                        </p:tgtEl>
                                        <p:attrNameLst>
                                          <p:attrName>style.visibility</p:attrName>
                                        </p:attrNameLst>
                                      </p:cBhvr>
                                      <p:to>
                                        <p:strVal val="visible"/>
                                      </p:to>
                                    </p:set>
                                    <p:anim calcmode="lin" valueType="num">
                                      <p:cBhvr additive="base">
                                        <p:cTn id="99" dur="500" fill="hold"/>
                                        <p:tgtEl>
                                          <p:spTgt spid="76">
                                            <p:txEl>
                                              <p:pRg st="3" end="3"/>
                                            </p:txEl>
                                          </p:spTgt>
                                        </p:tgtEl>
                                        <p:attrNameLst>
                                          <p:attrName>ppt_x</p:attrName>
                                        </p:attrNameLst>
                                      </p:cBhvr>
                                      <p:tavLst>
                                        <p:tav tm="0">
                                          <p:val>
                                            <p:strVal val="1+#ppt_w/2"/>
                                          </p:val>
                                        </p:tav>
                                        <p:tav tm="100000">
                                          <p:val>
                                            <p:strVal val="#ppt_x"/>
                                          </p:val>
                                        </p:tav>
                                      </p:tavLst>
                                    </p:anim>
                                    <p:anim calcmode="lin" valueType="num">
                                      <p:cBhvr additive="base">
                                        <p:cTn id="100" dur="500" fill="hold"/>
                                        <p:tgtEl>
                                          <p:spTgt spid="7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69" grpId="0" animBg="1"/>
      <p:bldP spid="73" grpId="0" animBg="1"/>
      <p:bldP spid="75" grpId="0" animBg="1"/>
      <p:bldP spid="76" grpId="0" animBg="1"/>
      <p:bldP spid="81" grpId="0"/>
      <p:bldP spid="82" grpId="0"/>
      <p:bldP spid="2" grpId="0"/>
      <p:bldP spid="15" grpId="0" animBg="1"/>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274A2361-FEC3-4F10-979E-DB8E0B21B6C3}"/>
              </a:ext>
            </a:extLst>
          </p:cNvPr>
          <p:cNvSpPr>
            <a:spLocks noChangeArrowheads="1"/>
          </p:cNvSpPr>
          <p:nvPr/>
        </p:nvSpPr>
        <p:spPr bwMode="auto">
          <a:xfrm>
            <a:off x="296126" y="2981811"/>
            <a:ext cx="8009674" cy="1646229"/>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Right Hand Side</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states that if the left is true then so is the right.</a:t>
            </a:r>
          </a:p>
          <a:p>
            <a:pPr eaLnBrk="1" hangingPunct="1">
              <a:spcBef>
                <a:spcPct val="0"/>
              </a:spcBef>
              <a:buNone/>
            </a:pPr>
            <a:r>
              <a:rPr lang="en-US" altLang="en-US" sz="2400" dirty="0">
                <a:sym typeface="Symbol" panose="05050102010706020507" pitchFamily="18" charset="2"/>
              </a:rPr>
              <a:t>This is </a:t>
            </a:r>
            <a:r>
              <a:rPr lang="en-US" altLang="en-US" sz="2400" dirty="0">
                <a:solidFill>
                  <a:schemeClr val="tx2"/>
                </a:solidFill>
                <a:sym typeface="Symbol" panose="05050102010706020507" pitchFamily="18" charset="2"/>
              </a:rPr>
              <a:t>Tautology</a:t>
            </a:r>
            <a:r>
              <a:rPr lang="en-US" altLang="en-US" sz="2400" dirty="0">
                <a:sym typeface="Symbol" panose="05050102010706020507" pitchFamily="18" charset="2"/>
              </a:rPr>
              <a:t> if it is true under all setting of the variables. </a:t>
            </a:r>
          </a:p>
          <a:p>
            <a:pPr eaLnBrk="1" hangingPunct="1">
              <a:spcBef>
                <a:spcPct val="0"/>
              </a:spcBef>
              <a:buNone/>
            </a:pPr>
            <a:r>
              <a:rPr lang="en-US" altLang="en-US" sz="2400" dirty="0">
                <a:sym typeface="Symbol" panose="05050102010706020507" pitchFamily="18" charset="2"/>
              </a:rPr>
              <a:t>   Can be proved by checking all 2</a:t>
            </a:r>
            <a:r>
              <a:rPr lang="en-US" altLang="en-US" sz="2400" baseline="30000" dirty="0">
                <a:sym typeface="Symbol" panose="05050102010706020507" pitchFamily="18" charset="2"/>
              </a:rPr>
              <a:t>n</a:t>
            </a:r>
            <a:r>
              <a:rPr lang="en-US" altLang="en-US" sz="2400" dirty="0">
                <a:sym typeface="Symbol" panose="05050102010706020507" pitchFamily="18" charset="2"/>
              </a:rPr>
              <a:t> such settings.</a:t>
            </a:r>
          </a:p>
        </p:txBody>
      </p:sp>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6"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608648" y="4812874"/>
            <a:ext cx="7444326" cy="1644522"/>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Right Hand Side</a:t>
            </a:r>
            <a:endParaRPr lang="en-US" altLang="en-US" sz="2400" dirty="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  states if you have already proven the left formulas</a:t>
            </a:r>
          </a:p>
          <a:p>
            <a:pPr eaLnBrk="1" hangingPunct="1">
              <a:spcBef>
                <a:spcPct val="0"/>
              </a:spcBef>
              <a:buNone/>
            </a:pPr>
            <a:r>
              <a:rPr lang="en-US" altLang="en-US" sz="2400" dirty="0">
                <a:sym typeface="Symbol" panose="05050102010706020507" pitchFamily="18" charset="2"/>
              </a:rPr>
              <a:t>  then you can make the right the next line of your proof.</a:t>
            </a:r>
          </a:p>
          <a:p>
            <a:pPr eaLnBrk="1" hangingPunct="1">
              <a:spcBef>
                <a:spcPct val="0"/>
              </a:spcBef>
              <a:buNone/>
            </a:pPr>
            <a:r>
              <a:rPr lang="en-US" altLang="en-US" sz="2400" dirty="0">
                <a:sym typeface="Symbol" panose="05050102010706020507" pitchFamily="18" charset="2"/>
              </a:rPr>
              <a:t>We have used many such </a:t>
            </a:r>
            <a:r>
              <a:rPr lang="en-US" altLang="en-US" sz="2400" dirty="0">
                <a:solidFill>
                  <a:srgbClr val="FFFF00"/>
                </a:solidFill>
                <a:sym typeface="Symbol" panose="05050102010706020507" pitchFamily="18" charset="2"/>
              </a:rPr>
              <a:t>rules</a:t>
            </a:r>
            <a:r>
              <a:rPr lang="en-US" altLang="en-US" sz="2400" dirty="0">
                <a:sym typeface="Symbol" panose="05050102010706020507" pitchFamily="18" charset="2"/>
              </a:rPr>
              <a:t>/</a:t>
            </a:r>
            <a:r>
              <a:rPr lang="en-US" altLang="en-US" sz="2400" dirty="0">
                <a:solidFill>
                  <a:srgbClr val="FFFF00"/>
                </a:solidFill>
                <a:sym typeface="Symbol" panose="05050102010706020507" pitchFamily="18" charset="2"/>
              </a:rPr>
              <a:t>lemmas</a:t>
            </a:r>
            <a:r>
              <a:rPr lang="en-US" altLang="en-US" sz="2400" dirty="0">
                <a:sym typeface="Symbol" panose="05050102010706020507" pitchFamily="18" charset="2"/>
              </a:rPr>
              <a:t>.</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2" name="Rectangle 1">
            <a:extLst>
              <a:ext uri="{FF2B5EF4-FFF2-40B4-BE49-F238E27FC236}">
                <a16:creationId xmlns:a16="http://schemas.microsoft.com/office/drawing/2014/main" id="{041B4C11-C971-41D8-8928-EBB91EF5D58B}"/>
              </a:ext>
            </a:extLst>
          </p:cNvPr>
          <p:cNvSpPr/>
          <p:nvPr/>
        </p:nvSpPr>
        <p:spPr>
          <a:xfrm>
            <a:off x="7122151" y="2292804"/>
            <a:ext cx="538929"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grpSp>
        <p:nvGrpSpPr>
          <p:cNvPr id="7" name="Group 6">
            <a:extLst>
              <a:ext uri="{FF2B5EF4-FFF2-40B4-BE49-F238E27FC236}">
                <a16:creationId xmlns:a16="http://schemas.microsoft.com/office/drawing/2014/main" id="{97B0D0F0-668C-462C-B1F2-0F03C8233E19}"/>
              </a:ext>
            </a:extLst>
          </p:cNvPr>
          <p:cNvGrpSpPr/>
          <p:nvPr/>
        </p:nvGrpSpPr>
        <p:grpSpPr>
          <a:xfrm>
            <a:off x="4988433" y="2919987"/>
            <a:ext cx="1420730" cy="3111742"/>
            <a:chOff x="1655596" y="2951775"/>
            <a:chExt cx="1420730" cy="3111742"/>
          </a:xfrm>
        </p:grpSpPr>
        <p:sp>
          <p:nvSpPr>
            <p:cNvPr id="80" name="AutoShape 35">
              <a:extLst>
                <a:ext uri="{FF2B5EF4-FFF2-40B4-BE49-F238E27FC236}">
                  <a16:creationId xmlns:a16="http://schemas.microsoft.com/office/drawing/2014/main" id="{1F25FD79-79C6-4865-88D2-39DEA2179BCE}"/>
                </a:ext>
              </a:extLst>
            </p:cNvPr>
            <p:cNvSpPr>
              <a:spLocks noChangeArrowheads="1"/>
            </p:cNvSpPr>
            <p:nvPr/>
          </p:nvSpPr>
          <p:spPr bwMode="auto">
            <a:xfrm rot="2933994">
              <a:off x="861887" y="3745484"/>
              <a:ext cx="3008147" cy="1420730"/>
            </a:xfrm>
            <a:prstGeom prst="wedgeRoundRectCallout">
              <a:avLst>
                <a:gd name="adj1" fmla="val -54855"/>
                <a:gd name="adj2" fmla="val -6147"/>
                <a:gd name="adj3" fmla="val 16667"/>
              </a:avLst>
            </a:prstGeom>
            <a:solidFill>
              <a:schemeClr val="bg2"/>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endParaRPr>
            </a:p>
          </p:txBody>
        </p:sp>
        <p:grpSp>
          <p:nvGrpSpPr>
            <p:cNvPr id="23" name="Group 22">
              <a:extLst>
                <a:ext uri="{FF2B5EF4-FFF2-40B4-BE49-F238E27FC236}">
                  <a16:creationId xmlns:a16="http://schemas.microsoft.com/office/drawing/2014/main" id="{A44A79AA-147B-40F1-9D9B-63C9FC12E2E8}"/>
                </a:ext>
              </a:extLst>
            </p:cNvPr>
            <p:cNvGrpSpPr/>
            <p:nvPr/>
          </p:nvGrpSpPr>
          <p:grpSpPr>
            <a:xfrm>
              <a:off x="1778791" y="3138489"/>
              <a:ext cx="1136200" cy="2925028"/>
              <a:chOff x="5761674" y="968451"/>
              <a:chExt cx="1136200" cy="2925028"/>
            </a:xfrm>
          </p:grpSpPr>
          <p:sp>
            <p:nvSpPr>
              <p:cNvPr id="24" name="Arrow: Curved Left 23">
                <a:extLst>
                  <a:ext uri="{FF2B5EF4-FFF2-40B4-BE49-F238E27FC236}">
                    <a16:creationId xmlns:a16="http://schemas.microsoft.com/office/drawing/2014/main" id="{4D5A42BE-3F2D-4191-B7AC-648246C54918}"/>
                  </a:ext>
                </a:extLst>
              </p:cNvPr>
              <p:cNvSpPr/>
              <p:nvPr/>
            </p:nvSpPr>
            <p:spPr bwMode="auto">
              <a:xfrm rot="19153537" flipV="1">
                <a:off x="6614950" y="1234481"/>
                <a:ext cx="282924" cy="1613012"/>
              </a:xfrm>
              <a:prstGeom prst="curvedLeftArrow">
                <a:avLst/>
              </a:prstGeom>
              <a:solidFill>
                <a:srgbClr val="000066"/>
              </a:solidFill>
              <a:ln w="12700">
                <a:solidFill>
                  <a:schemeClr val="tx2"/>
                </a:solidFill>
                <a:miter lim="800000"/>
                <a:headEnd/>
                <a:tailEnd/>
              </a:ln>
            </p:spPr>
            <p:txBody>
              <a:bodyPr lIns="0" tIns="0" rIns="0" bIns="0" rtlCol="0" anchor="ctr"/>
              <a:lstStyle/>
              <a:p>
                <a:pPr algn="ctr" eaLnBrk="1" hangingPunct="1">
                  <a:spcBef>
                    <a:spcPct val="0"/>
                  </a:spcBef>
                  <a:buNone/>
                </a:pPr>
                <a:endParaRPr lang="en-US" sz="2400" dirty="0"/>
              </a:p>
            </p:txBody>
          </p:sp>
          <p:sp>
            <p:nvSpPr>
              <p:cNvPr id="25" name="TextBox 24">
                <a:extLst>
                  <a:ext uri="{FF2B5EF4-FFF2-40B4-BE49-F238E27FC236}">
                    <a16:creationId xmlns:a16="http://schemas.microsoft.com/office/drawing/2014/main" id="{1AA448BD-60DC-402F-B38D-D60800A0ACFA}"/>
                  </a:ext>
                </a:extLst>
              </p:cNvPr>
              <p:cNvSpPr txBox="1"/>
              <p:nvPr/>
            </p:nvSpPr>
            <p:spPr>
              <a:xfrm rot="3053863">
                <a:off x="4806992" y="1923133"/>
                <a:ext cx="2925028" cy="1015663"/>
              </a:xfrm>
              <a:prstGeom prst="rect">
                <a:avLst/>
              </a:prstGeom>
              <a:noFill/>
            </p:spPr>
            <p:txBody>
              <a:bodyPr wrap="square" rtlCol="0">
                <a:spAutoFit/>
              </a:bodyPr>
              <a:lstStyle/>
              <a:p>
                <a:pPr algn="l"/>
                <a:r>
                  <a:rPr lang="en-US" sz="2000" dirty="0">
                    <a:solidFill>
                      <a:srgbClr val="FFFF00"/>
                    </a:solidFill>
                  </a:rPr>
                  <a:t>Soundness:  </a:t>
                </a:r>
                <a:r>
                  <a:rPr lang="en-US" altLang="en-US" sz="2000" dirty="0">
                    <a:solidFill>
                      <a:srgbClr val="FFC000"/>
                    </a:solidFill>
                    <a:sym typeface="Symbol" panose="05050102010706020507" pitchFamily="18" charset="2"/>
                  </a:rPr>
                  <a:t></a:t>
                </a:r>
                <a:endParaRPr lang="en-US" sz="2000" dirty="0">
                  <a:solidFill>
                    <a:srgbClr val="FFFF00"/>
                  </a:solidFill>
                </a:endParaRPr>
              </a:p>
              <a:p>
                <a:pPr algn="l"/>
                <a:r>
                  <a:rPr lang="en-US" sz="2000" dirty="0"/>
                  <a:t>  If proof follows, </a:t>
                </a:r>
              </a:p>
              <a:p>
                <a:pPr algn="l"/>
                <a:r>
                  <a:rPr lang="en-US" sz="2000" dirty="0"/>
                  <a:t>  then truth should follow.</a:t>
                </a:r>
              </a:p>
            </p:txBody>
          </p:sp>
        </p:grpSp>
      </p:grpSp>
      <p:grpSp>
        <p:nvGrpSpPr>
          <p:cNvPr id="6" name="Group 5">
            <a:extLst>
              <a:ext uri="{FF2B5EF4-FFF2-40B4-BE49-F238E27FC236}">
                <a16:creationId xmlns:a16="http://schemas.microsoft.com/office/drawing/2014/main" id="{45DDADA3-B7B6-45EE-9C07-8614B8D4854E}"/>
              </a:ext>
            </a:extLst>
          </p:cNvPr>
          <p:cNvGrpSpPr/>
          <p:nvPr/>
        </p:nvGrpSpPr>
        <p:grpSpPr>
          <a:xfrm>
            <a:off x="2971800" y="3104175"/>
            <a:ext cx="1420730" cy="3008147"/>
            <a:chOff x="4852188" y="3104175"/>
            <a:chExt cx="1420730" cy="3008147"/>
          </a:xfrm>
        </p:grpSpPr>
        <p:sp>
          <p:nvSpPr>
            <p:cNvPr id="26" name="AutoShape 35">
              <a:extLst>
                <a:ext uri="{FF2B5EF4-FFF2-40B4-BE49-F238E27FC236}">
                  <a16:creationId xmlns:a16="http://schemas.microsoft.com/office/drawing/2014/main" id="{43FCFB4A-85AA-4541-94BA-E68280C6E7B8}"/>
                </a:ext>
              </a:extLst>
            </p:cNvPr>
            <p:cNvSpPr>
              <a:spLocks noChangeArrowheads="1"/>
            </p:cNvSpPr>
            <p:nvPr/>
          </p:nvSpPr>
          <p:spPr bwMode="auto">
            <a:xfrm rot="2933994">
              <a:off x="4058479" y="3897884"/>
              <a:ext cx="3008147" cy="1420730"/>
            </a:xfrm>
            <a:prstGeom prst="wedgeRoundRectCallout">
              <a:avLst>
                <a:gd name="adj1" fmla="val -54855"/>
                <a:gd name="adj2" fmla="val -6147"/>
                <a:gd name="adj3" fmla="val 16667"/>
              </a:avLst>
            </a:prstGeom>
            <a:solidFill>
              <a:schemeClr val="bg2"/>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endParaRPr>
            </a:p>
          </p:txBody>
        </p:sp>
        <p:grpSp>
          <p:nvGrpSpPr>
            <p:cNvPr id="5" name="Group 4">
              <a:extLst>
                <a:ext uri="{FF2B5EF4-FFF2-40B4-BE49-F238E27FC236}">
                  <a16:creationId xmlns:a16="http://schemas.microsoft.com/office/drawing/2014/main" id="{87F9F967-9146-4F67-8B46-9051089B3821}"/>
                </a:ext>
              </a:extLst>
            </p:cNvPr>
            <p:cNvGrpSpPr/>
            <p:nvPr/>
          </p:nvGrpSpPr>
          <p:grpSpPr>
            <a:xfrm rot="3053863">
              <a:off x="4047627" y="4023784"/>
              <a:ext cx="2925028" cy="1168927"/>
              <a:chOff x="6828572" y="4197404"/>
              <a:chExt cx="2925028" cy="1168927"/>
            </a:xfrm>
          </p:grpSpPr>
          <p:sp>
            <p:nvSpPr>
              <p:cNvPr id="3" name="Arrow: Curved Left 2">
                <a:extLst>
                  <a:ext uri="{FF2B5EF4-FFF2-40B4-BE49-F238E27FC236}">
                    <a16:creationId xmlns:a16="http://schemas.microsoft.com/office/drawing/2014/main" id="{0683E990-580B-4175-9E75-4403EA04E7D1}"/>
                  </a:ext>
                </a:extLst>
              </p:cNvPr>
              <p:cNvSpPr/>
              <p:nvPr/>
            </p:nvSpPr>
            <p:spPr bwMode="auto">
              <a:xfrm rot="16439771">
                <a:off x="8098676" y="3532360"/>
                <a:ext cx="282924" cy="1613012"/>
              </a:xfrm>
              <a:prstGeom prst="curvedLeftArrow">
                <a:avLst/>
              </a:prstGeom>
              <a:solidFill>
                <a:srgbClr val="000066"/>
              </a:solidFill>
              <a:ln w="12700">
                <a:solidFill>
                  <a:schemeClr val="tx2"/>
                </a:solidFill>
                <a:miter lim="800000"/>
                <a:headEnd/>
                <a:tailEnd/>
              </a:ln>
            </p:spPr>
            <p:txBody>
              <a:bodyPr lIns="0" tIns="0" rIns="0" bIns="0" rtlCol="0" anchor="ctr"/>
              <a:lstStyle/>
              <a:p>
                <a:pPr algn="ctr" eaLnBrk="1" hangingPunct="1">
                  <a:spcBef>
                    <a:spcPct val="0"/>
                  </a:spcBef>
                  <a:buNone/>
                </a:pPr>
                <a:endParaRPr lang="en-US" sz="2400" dirty="0"/>
              </a:p>
            </p:txBody>
          </p:sp>
          <p:sp>
            <p:nvSpPr>
              <p:cNvPr id="4" name="TextBox 3">
                <a:extLst>
                  <a:ext uri="{FF2B5EF4-FFF2-40B4-BE49-F238E27FC236}">
                    <a16:creationId xmlns:a16="http://schemas.microsoft.com/office/drawing/2014/main" id="{17FF21E8-A260-4A4A-874C-41D58A4A6C3E}"/>
                  </a:ext>
                </a:extLst>
              </p:cNvPr>
              <p:cNvSpPr txBox="1"/>
              <p:nvPr/>
            </p:nvSpPr>
            <p:spPr>
              <a:xfrm>
                <a:off x="6828572" y="4350668"/>
                <a:ext cx="2925028" cy="1015663"/>
              </a:xfrm>
              <a:prstGeom prst="rect">
                <a:avLst/>
              </a:prstGeom>
              <a:noFill/>
            </p:spPr>
            <p:txBody>
              <a:bodyPr wrap="square" rtlCol="0">
                <a:spAutoFit/>
              </a:bodyPr>
              <a:lstStyle/>
              <a:p>
                <a:pPr algn="l"/>
                <a:r>
                  <a:rPr lang="en-US" sz="2000" dirty="0">
                    <a:solidFill>
                      <a:srgbClr val="FFFF00"/>
                    </a:solidFill>
                  </a:rPr>
                  <a:t>Completeness:</a:t>
                </a:r>
                <a:r>
                  <a:rPr lang="el-GR" altLang="en-US" sz="2000" dirty="0">
                    <a:solidFill>
                      <a:srgbClr val="FFC000"/>
                    </a:solidFill>
                    <a:cs typeface="Times New Roman" panose="02020603050405020304" pitchFamily="18" charset="0"/>
                    <a:sym typeface="Symbol" panose="05050102010706020507" pitchFamily="18" charset="2"/>
                  </a:rPr>
                  <a:t> </a:t>
                </a:r>
                <a:endParaRPr lang="en-US" sz="2000" dirty="0">
                  <a:solidFill>
                    <a:srgbClr val="FFFF00"/>
                  </a:solidFill>
                </a:endParaRPr>
              </a:p>
              <a:p>
                <a:pPr algn="l"/>
                <a:r>
                  <a:rPr lang="en-US" sz="2000" dirty="0"/>
                  <a:t>  If truth follows, </a:t>
                </a:r>
              </a:p>
              <a:p>
                <a:pPr algn="l"/>
                <a:r>
                  <a:rPr lang="en-US" sz="2000" dirty="0"/>
                  <a:t>  then proof should follow.</a:t>
                </a:r>
              </a:p>
            </p:txBody>
          </p:sp>
        </p:grpSp>
      </p:grpSp>
    </p:spTree>
    <p:extLst>
      <p:ext uri="{BB962C8B-B14F-4D97-AF65-F5344CB8AC3E}">
        <p14:creationId xmlns:p14="http://schemas.microsoft.com/office/powerpoint/2010/main" val="1640677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700" fill="hold"/>
                                        <p:tgtEl>
                                          <p:spTgt spid="6"/>
                                        </p:tgtEl>
                                        <p:attrNameLst>
                                          <p:attrName>ppt_w</p:attrName>
                                        </p:attrNameLst>
                                      </p:cBhvr>
                                      <p:tavLst>
                                        <p:tav tm="0">
                                          <p:val>
                                            <p:fltVal val="0"/>
                                          </p:val>
                                        </p:tav>
                                        <p:tav tm="100000">
                                          <p:val>
                                            <p:strVal val="#ppt_w"/>
                                          </p:val>
                                        </p:tav>
                                      </p:tavLst>
                                    </p:anim>
                                    <p:anim calcmode="lin" valueType="num">
                                      <p:cBhvr>
                                        <p:cTn id="8" dur="700" fill="hold"/>
                                        <p:tgtEl>
                                          <p:spTgt spid="6"/>
                                        </p:tgtEl>
                                        <p:attrNameLst>
                                          <p:attrName>ppt_h</p:attrName>
                                        </p:attrNameLst>
                                      </p:cBhvr>
                                      <p:tavLst>
                                        <p:tav tm="0">
                                          <p:val>
                                            <p:fltVal val="0"/>
                                          </p:val>
                                        </p:tav>
                                        <p:tav tm="100000">
                                          <p:val>
                                            <p:strVal val="#ppt_h"/>
                                          </p:val>
                                        </p:tav>
                                      </p:tavLst>
                                    </p:anim>
                                    <p:anim calcmode="lin" valueType="num">
                                      <p:cBhvr>
                                        <p:cTn id="9" dur="700" fill="hold"/>
                                        <p:tgtEl>
                                          <p:spTgt spid="6"/>
                                        </p:tgtEl>
                                        <p:attrNameLst>
                                          <p:attrName>style.rotation</p:attrName>
                                        </p:attrNameLst>
                                      </p:cBhvr>
                                      <p:tavLst>
                                        <p:tav tm="0">
                                          <p:val>
                                            <p:fltVal val="90"/>
                                          </p:val>
                                        </p:tav>
                                        <p:tav tm="100000">
                                          <p:val>
                                            <p:fltVal val="0"/>
                                          </p:val>
                                        </p:tav>
                                      </p:tavLst>
                                    </p:anim>
                                    <p:animEffect transition="in" filter="fade">
                                      <p:cBhvr>
                                        <p:cTn id="10" dur="7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800" fill="hold"/>
                                        <p:tgtEl>
                                          <p:spTgt spid="7"/>
                                        </p:tgtEl>
                                        <p:attrNameLst>
                                          <p:attrName>ppt_w</p:attrName>
                                        </p:attrNameLst>
                                      </p:cBhvr>
                                      <p:tavLst>
                                        <p:tav tm="0">
                                          <p:val>
                                            <p:fltVal val="0"/>
                                          </p:val>
                                        </p:tav>
                                        <p:tav tm="100000">
                                          <p:val>
                                            <p:strVal val="#ppt_w"/>
                                          </p:val>
                                        </p:tav>
                                      </p:tavLst>
                                    </p:anim>
                                    <p:anim calcmode="lin" valueType="num">
                                      <p:cBhvr>
                                        <p:cTn id="16" dur="800" fill="hold"/>
                                        <p:tgtEl>
                                          <p:spTgt spid="7"/>
                                        </p:tgtEl>
                                        <p:attrNameLst>
                                          <p:attrName>ppt_h</p:attrName>
                                        </p:attrNameLst>
                                      </p:cBhvr>
                                      <p:tavLst>
                                        <p:tav tm="0">
                                          <p:val>
                                            <p:fltVal val="0"/>
                                          </p:val>
                                        </p:tav>
                                        <p:tav tm="100000">
                                          <p:val>
                                            <p:strVal val="#ppt_h"/>
                                          </p:val>
                                        </p:tav>
                                      </p:tavLst>
                                    </p:anim>
                                    <p:anim calcmode="lin" valueType="num">
                                      <p:cBhvr>
                                        <p:cTn id="17" dur="800" fill="hold"/>
                                        <p:tgtEl>
                                          <p:spTgt spid="7"/>
                                        </p:tgtEl>
                                        <p:attrNameLst>
                                          <p:attrName>style.rotation</p:attrName>
                                        </p:attrNameLst>
                                      </p:cBhvr>
                                      <p:tavLst>
                                        <p:tav tm="0">
                                          <p:val>
                                            <p:fltVal val="90"/>
                                          </p:val>
                                        </p:tav>
                                        <p:tav tm="100000">
                                          <p:val>
                                            <p:fltVal val="0"/>
                                          </p:val>
                                        </p:tav>
                                      </p:tavLst>
                                    </p:anim>
                                    <p:animEffect transition="in" filter="fade">
                                      <p:cBhvr>
                                        <p:cTn id="18" dur="8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grpSp>
        <p:nvGrpSpPr>
          <p:cNvPr id="19" name="Group 29">
            <a:extLst>
              <a:ext uri="{FF2B5EF4-FFF2-40B4-BE49-F238E27FC236}">
                <a16:creationId xmlns:a16="http://schemas.microsoft.com/office/drawing/2014/main" id="{B1709A84-946E-4851-9FF5-BFE44EB39107}"/>
              </a:ext>
            </a:extLst>
          </p:cNvPr>
          <p:cNvGrpSpPr>
            <a:grpSpLocks/>
          </p:cNvGrpSpPr>
          <p:nvPr/>
        </p:nvGrpSpPr>
        <p:grpSpPr bwMode="auto">
          <a:xfrm>
            <a:off x="8153400" y="3672267"/>
            <a:ext cx="823374" cy="795886"/>
            <a:chOff x="2065" y="1551"/>
            <a:chExt cx="1628" cy="1988"/>
          </a:xfrm>
        </p:grpSpPr>
        <p:sp>
          <p:nvSpPr>
            <p:cNvPr id="20"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8"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75228" y="3175027"/>
            <a:ext cx="5035172" cy="1021112"/>
          </a:xfrm>
          <a:prstGeom prst="wedgeRoundRectCallout">
            <a:avLst>
              <a:gd name="adj1" fmla="val 59336"/>
              <a:gd name="adj2" fmla="val 2239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denote any formula</a:t>
            </a:r>
            <a:br>
              <a:rPr lang="en-CA" altLang="en-US" sz="2400" dirty="0">
                <a:cs typeface="Times New Roman" panose="02020603050405020304" pitchFamily="18" charset="0"/>
                <a:sym typeface="Symbol" panose="05050102010706020507" pitchFamily="18" charset="2"/>
              </a:rPr>
            </a:br>
            <a:r>
              <a:rPr lang="en-CA" altLang="en-US" sz="2400" dirty="0">
                <a:cs typeface="Times New Roman" panose="02020603050405020304" pitchFamily="18" charset="0"/>
                <a:sym typeface="Symbol" panose="05050102010706020507" pitchFamily="18" charset="2"/>
              </a:rPr>
              <a:t>instead of just a single variable.</a:t>
            </a:r>
            <a:endParaRPr lang="en-US" altLang="en-US" sz="2400" dirty="0">
              <a:sym typeface="Symbol" panose="05050102010706020507" pitchFamily="18" charset="2"/>
            </a:endParaRPr>
          </a:p>
        </p:txBody>
      </p:sp>
      <p:sp>
        <p:nvSpPr>
          <p:cNvPr id="39" name="Rectangle 38"/>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Tree>
    <p:extLst>
      <p:ext uri="{BB962C8B-B14F-4D97-AF65-F5344CB8AC3E}">
        <p14:creationId xmlns:p14="http://schemas.microsoft.com/office/powerpoint/2010/main" val="4049506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1+#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500" fill="hold"/>
                                        <p:tgtEl>
                                          <p:spTgt spid="38"/>
                                        </p:tgtEl>
                                        <p:attrNameLst>
                                          <p:attrName>ppt_x</p:attrName>
                                        </p:attrNameLst>
                                      </p:cBhvr>
                                      <p:tavLst>
                                        <p:tav tm="0">
                                          <p:val>
                                            <p:strVal val="1+#ppt_w/2"/>
                                          </p:val>
                                        </p:tav>
                                        <p:tav tm="100000">
                                          <p:val>
                                            <p:strVal val="#ppt_x"/>
                                          </p:val>
                                        </p:tav>
                                      </p:tavLst>
                                    </p:anim>
                                    <p:anim calcmode="lin" valueType="num">
                                      <p:cBhvr additive="base">
                                        <p:cTn id="12" dur="500" fill="hold"/>
                                        <p:tgtEl>
                                          <p:spTgt spid="38"/>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8">
                                            <p:txEl>
                                              <p:pRg st="0" end="0"/>
                                            </p:txEl>
                                          </p:spTgt>
                                        </p:tgtEl>
                                        <p:attrNameLst>
                                          <p:attrName>style.visibility</p:attrName>
                                        </p:attrNameLst>
                                      </p:cBhvr>
                                      <p:to>
                                        <p:strVal val="visible"/>
                                      </p:to>
                                    </p:set>
                                    <p:anim calcmode="lin" valueType="num">
                                      <p:cBhvr additive="base">
                                        <p:cTn id="15"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grpId="0" nodeType="click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additive="base">
                                        <p:cTn id="21" dur="500" fill="hold"/>
                                        <p:tgtEl>
                                          <p:spTgt spid="39"/>
                                        </p:tgtEl>
                                        <p:attrNameLst>
                                          <p:attrName>ppt_x</p:attrName>
                                        </p:attrNameLst>
                                      </p:cBhvr>
                                      <p:tavLst>
                                        <p:tav tm="0">
                                          <p:val>
                                            <p:strVal val="1+#ppt_w/2"/>
                                          </p:val>
                                        </p:tav>
                                        <p:tav tm="100000">
                                          <p:val>
                                            <p:strVal val="#ppt_x"/>
                                          </p:val>
                                        </p:tav>
                                      </p:tavLst>
                                    </p:anim>
                                    <p:anim calcmode="lin" valueType="num">
                                      <p:cBhvr additive="base">
                                        <p:cTn id="22"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1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295400" y="3185900"/>
            <a:ext cx="6400800" cy="1005100"/>
          </a:xfrm>
          <a:prstGeom prst="wedgeRoundRectCallout">
            <a:avLst>
              <a:gd name="adj1" fmla="val -31429"/>
              <a:gd name="adj2" fmla="val 5611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Proof technique is</a:t>
            </a:r>
          </a:p>
          <a:p>
            <a:pPr eaLnBrk="1" hangingPunct="1">
              <a:spcBef>
                <a:spcPct val="0"/>
              </a:spcBef>
              <a:buNone/>
            </a:pPr>
            <a:r>
              <a:rPr lang="en-CA" sz="2400" dirty="0">
                <a:solidFill>
                  <a:schemeClr val="tx2"/>
                </a:solidFill>
              </a:rPr>
              <a:t>Modus Ponens:</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p:txBody>
      </p:sp>
      <p:grpSp>
        <p:nvGrpSpPr>
          <p:cNvPr id="20" name="Group 19"/>
          <p:cNvGrpSpPr/>
          <p:nvPr/>
        </p:nvGrpSpPr>
        <p:grpSpPr>
          <a:xfrm>
            <a:off x="1742786" y="2502020"/>
            <a:ext cx="1176667" cy="461665"/>
            <a:chOff x="1038574" y="3927455"/>
            <a:chExt cx="1176667" cy="461665"/>
          </a:xfrm>
        </p:grpSpPr>
        <p:sp>
          <p:nvSpPr>
            <p:cNvPr id="21" name="Rectangle 20"/>
            <p:cNvSpPr/>
            <p:nvPr/>
          </p:nvSpPr>
          <p:spPr>
            <a:xfrm>
              <a:off x="1271016" y="3927455"/>
              <a:ext cx="784189"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22" name="Right Brace 21"/>
            <p:cNvSpPr/>
            <p:nvPr/>
          </p:nvSpPr>
          <p:spPr bwMode="auto">
            <a:xfrm rot="5400000">
              <a:off x="1592037" y="3425263"/>
              <a:ext cx="69741" cy="1176667"/>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23" name="Group 22"/>
          <p:cNvGrpSpPr/>
          <p:nvPr/>
        </p:nvGrpSpPr>
        <p:grpSpPr>
          <a:xfrm flipV="1">
            <a:off x="6131813" y="2510135"/>
            <a:ext cx="602659" cy="461665"/>
            <a:chOff x="3962400" y="2935605"/>
            <a:chExt cx="602659" cy="461665"/>
          </a:xfrm>
        </p:grpSpPr>
        <p:sp>
          <p:nvSpPr>
            <p:cNvPr id="24" name="Rectangle 23"/>
            <p:cNvSpPr/>
            <p:nvPr/>
          </p:nvSpPr>
          <p:spPr>
            <a:xfrm>
              <a:off x="4074634" y="2935605"/>
              <a:ext cx="344966"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a:t>
              </a:r>
              <a:endParaRPr lang="en-CA" sz="2400" dirty="0">
                <a:solidFill>
                  <a:srgbClr val="66FF66"/>
                </a:solidFill>
              </a:endParaRPr>
            </a:p>
          </p:txBody>
        </p:sp>
        <p:sp>
          <p:nvSpPr>
            <p:cNvPr id="25" name="Right Brace 24"/>
            <p:cNvSpPr/>
            <p:nvPr/>
          </p:nvSpPr>
          <p:spPr bwMode="auto">
            <a:xfrm rot="16200000" flipV="1">
              <a:off x="4225630" y="3039026"/>
              <a:ext cx="76200" cy="602659"/>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46" name="Rectangle 45"/>
          <p:cNvSpPr/>
          <p:nvPr/>
        </p:nvSpPr>
        <p:spPr>
          <a:xfrm>
            <a:off x="3323625" y="3594289"/>
            <a:ext cx="1371600" cy="461665"/>
          </a:xfrm>
          <a:prstGeom prst="rect">
            <a:avLst/>
          </a:prstGeom>
        </p:spPr>
        <p:txBody>
          <a:bodyPr wrap="square">
            <a:spAutoFit/>
          </a:bodyPr>
          <a:lstStyle/>
          <a:p>
            <a:pPr algn="l"/>
            <a:r>
              <a:rPr lang="en-CA" sz="2400" dirty="0">
                <a:solidFill>
                  <a:srgbClr val="FFFFFF"/>
                </a:solidFill>
                <a:cs typeface="Times New Roman" panose="02020603050405020304" pitchFamily="18" charset="0"/>
                <a:sym typeface="Symbol" panose="05050102010706020507" pitchFamily="18" charset="2"/>
              </a:rPr>
              <a:t>F</a:t>
            </a:r>
            <a:r>
              <a:rPr lang="en-CA" altLang="en-US" sz="2400" dirty="0">
                <a:solidFill>
                  <a:srgbClr val="FFFFFF"/>
                </a:solidFill>
                <a:cs typeface="Times New Roman" panose="02020603050405020304" pitchFamily="18" charset="0"/>
                <a:sym typeface="Symbol" panose="05050102010706020507" pitchFamily="18" charset="2"/>
              </a:rPr>
              <a:t>rom</a:t>
            </a:r>
            <a:r>
              <a:rPr lang="en-US" sz="2400" dirty="0">
                <a:solidFill>
                  <a:srgbClr val="FFFFFF"/>
                </a:solidFill>
                <a:cs typeface="Times New Roman" panose="02020603050405020304" pitchFamily="18" charset="0"/>
              </a:rPr>
              <a:t> </a:t>
            </a:r>
            <a:r>
              <a:rPr lang="el-GR" altLang="en-US" sz="2400" dirty="0">
                <a:solidFill>
                  <a:srgbClr val="66FF66"/>
                </a:solidFill>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endParaRPr>
          </a:p>
        </p:txBody>
      </p:sp>
      <p:sp>
        <p:nvSpPr>
          <p:cNvPr id="47" name="Rectangle 46"/>
          <p:cNvSpPr/>
          <p:nvPr/>
        </p:nvSpPr>
        <p:spPr>
          <a:xfrm>
            <a:off x="4330775" y="3600274"/>
            <a:ext cx="1524000" cy="461665"/>
          </a:xfrm>
          <a:prstGeom prst="rect">
            <a:avLst/>
          </a:prstGeom>
        </p:spPr>
        <p:txBody>
          <a:bodyPr wrap="square">
            <a:spAutoFit/>
          </a:bodyPr>
          <a:lstStyle/>
          <a:p>
            <a:pPr algn="l"/>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66FF66"/>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a:t>
            </a:r>
            <a:endParaRPr lang="en-US" altLang="en-US" sz="2400" dirty="0">
              <a:cs typeface="Times New Roman" panose="02020603050405020304" pitchFamily="18" charset="0"/>
            </a:endParaRPr>
          </a:p>
        </p:txBody>
      </p:sp>
      <p:sp>
        <p:nvSpPr>
          <p:cNvPr id="48" name="Rectangle 47"/>
          <p:cNvSpPr/>
          <p:nvPr/>
        </p:nvSpPr>
        <p:spPr>
          <a:xfrm>
            <a:off x="5615288" y="3618238"/>
            <a:ext cx="1623712" cy="461665"/>
          </a:xfrm>
          <a:prstGeom prst="rect">
            <a:avLst/>
          </a:prstGeom>
        </p:spPr>
        <p:txBody>
          <a:bodyPr wrap="square">
            <a:spAutoFit/>
          </a:bodyPr>
          <a:lstStyle/>
          <a:p>
            <a:pPr algn="l"/>
            <a:r>
              <a:rPr lang="en-US" altLang="en-US" sz="2400" dirty="0">
                <a:solidFill>
                  <a:srgbClr val="FFFFFF"/>
                </a:solidFill>
                <a:cs typeface="Times New Roman" panose="02020603050405020304" pitchFamily="18" charset="0"/>
              </a:rPr>
              <a:t>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66FF66"/>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p:txBody>
      </p:sp>
      <p:grpSp>
        <p:nvGrpSpPr>
          <p:cNvPr id="49" name="Group 48"/>
          <p:cNvGrpSpPr/>
          <p:nvPr/>
        </p:nvGrpSpPr>
        <p:grpSpPr>
          <a:xfrm>
            <a:off x="7949934" y="2482920"/>
            <a:ext cx="320922" cy="461665"/>
            <a:chOff x="4313283" y="3858410"/>
            <a:chExt cx="320922" cy="461665"/>
          </a:xfrm>
        </p:grpSpPr>
        <p:sp>
          <p:nvSpPr>
            <p:cNvPr id="50" name="Rectangle 49"/>
            <p:cNvSpPr/>
            <p:nvPr/>
          </p:nvSpPr>
          <p:spPr>
            <a:xfrm>
              <a:off x="4313283" y="3858410"/>
              <a:ext cx="320922"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51" name="Right Brace 50"/>
            <p:cNvSpPr/>
            <p:nvPr/>
          </p:nvSpPr>
          <p:spPr bwMode="auto">
            <a:xfrm rot="5400000">
              <a:off x="4439186" y="3872585"/>
              <a:ext cx="75840" cy="216217"/>
            </a:xfrm>
            <a:prstGeom prst="rightBrace">
              <a:avLst>
                <a:gd name="adj1" fmla="val 15476"/>
                <a:gd name="adj2" fmla="val 50000"/>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57" name="Rectangle 56"/>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58" name="Curved Down Arrow 57"/>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59" name="Rectangle 58"/>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Tree>
    <p:extLst>
      <p:ext uri="{BB962C8B-B14F-4D97-AF65-F5344CB8AC3E}">
        <p14:creationId xmlns:p14="http://schemas.microsoft.com/office/powerpoint/2010/main" val="2125217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0-#ppt_w/2"/>
                                          </p:val>
                                        </p:tav>
                                        <p:tav tm="100000">
                                          <p:val>
                                            <p:strVal val="#ppt_x"/>
                                          </p:val>
                                        </p:tav>
                                      </p:tavLst>
                                    </p:anim>
                                    <p:anim calcmode="lin" valueType="num">
                                      <p:cBhvr additive="base">
                                        <p:cTn id="18" dur="500" fill="hold"/>
                                        <p:tgtEl>
                                          <p:spTgt spid="1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9">
                                            <p:txEl>
                                              <p:pRg st="0" end="0"/>
                                            </p:txEl>
                                          </p:spTgt>
                                        </p:tgtEl>
                                        <p:attrNameLst>
                                          <p:attrName>style.visibility</p:attrName>
                                        </p:attrNameLst>
                                      </p:cBhvr>
                                      <p:to>
                                        <p:strVal val="visible"/>
                                      </p:to>
                                    </p:set>
                                    <p:anim calcmode="lin" valueType="num">
                                      <p:cBhvr additive="base">
                                        <p:cTn id="21"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9">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9">
                                            <p:txEl>
                                              <p:pRg st="1" end="1"/>
                                            </p:txEl>
                                          </p:spTgt>
                                        </p:tgtEl>
                                        <p:attrNameLst>
                                          <p:attrName>style.visibility</p:attrName>
                                        </p:attrNameLst>
                                      </p:cBhvr>
                                      <p:to>
                                        <p:strVal val="visible"/>
                                      </p:to>
                                    </p:set>
                                    <p:anim calcmode="lin" valueType="num">
                                      <p:cBhvr additive="base">
                                        <p:cTn id="25" dur="500" fill="hold"/>
                                        <p:tgtEl>
                                          <p:spTgt spid="19">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9">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6"/>
                                        </p:tgtEl>
                                        <p:attrNameLst>
                                          <p:attrName>style.visibility</p:attrName>
                                        </p:attrNameLst>
                                      </p:cBhvr>
                                      <p:to>
                                        <p:strVal val="visible"/>
                                      </p:to>
                                    </p:set>
                                    <p:anim calcmode="lin" valueType="num">
                                      <p:cBhvr additive="base">
                                        <p:cTn id="29" dur="500" fill="hold"/>
                                        <p:tgtEl>
                                          <p:spTgt spid="46"/>
                                        </p:tgtEl>
                                        <p:attrNameLst>
                                          <p:attrName>ppt_x</p:attrName>
                                        </p:attrNameLst>
                                      </p:cBhvr>
                                      <p:tavLst>
                                        <p:tav tm="0">
                                          <p:val>
                                            <p:strVal val="0-#ppt_w/2"/>
                                          </p:val>
                                        </p:tav>
                                        <p:tav tm="100000">
                                          <p:val>
                                            <p:strVal val="#ppt_x"/>
                                          </p:val>
                                        </p:tav>
                                      </p:tavLst>
                                    </p:anim>
                                    <p:anim calcmode="lin" valueType="num">
                                      <p:cBhvr additive="base">
                                        <p:cTn id="30" dur="500" fill="hold"/>
                                        <p:tgtEl>
                                          <p:spTgt spid="46"/>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 calcmode="lin" valueType="num">
                                      <p:cBhvr additive="base">
                                        <p:cTn id="33" dur="500" fill="hold"/>
                                        <p:tgtEl>
                                          <p:spTgt spid="47"/>
                                        </p:tgtEl>
                                        <p:attrNameLst>
                                          <p:attrName>ppt_x</p:attrName>
                                        </p:attrNameLst>
                                      </p:cBhvr>
                                      <p:tavLst>
                                        <p:tav tm="0">
                                          <p:val>
                                            <p:strVal val="0-#ppt_w/2"/>
                                          </p:val>
                                        </p:tav>
                                        <p:tav tm="100000">
                                          <p:val>
                                            <p:strVal val="#ppt_x"/>
                                          </p:val>
                                        </p:tav>
                                      </p:tavLst>
                                    </p:anim>
                                    <p:anim calcmode="lin" valueType="num">
                                      <p:cBhvr additive="base">
                                        <p:cTn id="34" dur="500" fill="hold"/>
                                        <p:tgtEl>
                                          <p:spTgt spid="47"/>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48"/>
                                        </p:tgtEl>
                                        <p:attrNameLst>
                                          <p:attrName>style.visibility</p:attrName>
                                        </p:attrNameLst>
                                      </p:cBhvr>
                                      <p:to>
                                        <p:strVal val="visible"/>
                                      </p:to>
                                    </p:set>
                                    <p:anim calcmode="lin" valueType="num">
                                      <p:cBhvr additive="base">
                                        <p:cTn id="37" dur="500" fill="hold"/>
                                        <p:tgtEl>
                                          <p:spTgt spid="48"/>
                                        </p:tgtEl>
                                        <p:attrNameLst>
                                          <p:attrName>ppt_x</p:attrName>
                                        </p:attrNameLst>
                                      </p:cBhvr>
                                      <p:tavLst>
                                        <p:tav tm="0">
                                          <p:val>
                                            <p:strVal val="0-#ppt_w/2"/>
                                          </p:val>
                                        </p:tav>
                                        <p:tav tm="100000">
                                          <p:val>
                                            <p:strVal val="#ppt_x"/>
                                          </p:val>
                                        </p:tav>
                                      </p:tavLst>
                                    </p:anim>
                                    <p:anim calcmode="lin" valueType="num">
                                      <p:cBhvr additive="base">
                                        <p:cTn id="38"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grpId="1" nodeType="clickEffect">
                                  <p:stCondLst>
                                    <p:cond delay="0"/>
                                  </p:stCondLst>
                                  <p:childTnLst>
                                    <p:set>
                                      <p:cBhvr>
                                        <p:cTn id="42" dur="1" fill="hold">
                                          <p:stCondLst>
                                            <p:cond delay="0"/>
                                          </p:stCondLst>
                                        </p:cTn>
                                        <p:tgtEl>
                                          <p:spTgt spid="46"/>
                                        </p:tgtEl>
                                        <p:attrNameLst>
                                          <p:attrName>style.visibility</p:attrName>
                                        </p:attrNameLst>
                                      </p:cBhvr>
                                      <p:to>
                                        <p:strVal val="hidden"/>
                                      </p:to>
                                    </p:set>
                                  </p:childTnLst>
                                </p:cTn>
                              </p:par>
                              <p:par>
                                <p:cTn id="43" presetID="1" presetClass="exit" presetSubtype="0" fill="hold" grpId="1" nodeType="withEffect">
                                  <p:stCondLst>
                                    <p:cond delay="0"/>
                                  </p:stCondLst>
                                  <p:childTnLst>
                                    <p:set>
                                      <p:cBhvr>
                                        <p:cTn id="44" dur="1" fill="hold">
                                          <p:stCondLst>
                                            <p:cond delay="0"/>
                                          </p:stCondLst>
                                        </p:cTn>
                                        <p:tgtEl>
                                          <p:spTgt spid="47"/>
                                        </p:tgtEl>
                                        <p:attrNameLst>
                                          <p:attrName>style.visibility</p:attrName>
                                        </p:attrNameLst>
                                      </p:cBhvr>
                                      <p:to>
                                        <p:strVal val="hidden"/>
                                      </p:to>
                                    </p:set>
                                  </p:childTnLst>
                                </p:cTn>
                              </p:par>
                              <p:par>
                                <p:cTn id="45" presetID="1" presetClass="exit" presetSubtype="0" fill="hold" grpId="1" nodeType="withEffect">
                                  <p:stCondLst>
                                    <p:cond delay="0"/>
                                  </p:stCondLst>
                                  <p:childTnLst>
                                    <p:set>
                                      <p:cBhvr>
                                        <p:cTn id="46" dur="1" fill="hold">
                                          <p:stCondLst>
                                            <p:cond delay="0"/>
                                          </p:stCondLst>
                                        </p:cTn>
                                        <p:tgtEl>
                                          <p:spTgt spid="48"/>
                                        </p:tgtEl>
                                        <p:attrNameLst>
                                          <p:attrName>style.visibility</p:attrName>
                                        </p:attrNameLst>
                                      </p:cBhvr>
                                      <p:to>
                                        <p:strVal val="hidden"/>
                                      </p:to>
                                    </p:set>
                                  </p:childTnLst>
                                </p:cTn>
                              </p:par>
                            </p:childTnLst>
                          </p:cTn>
                        </p:par>
                        <p:par>
                          <p:cTn id="47" fill="hold">
                            <p:stCondLst>
                              <p:cond delay="0"/>
                            </p:stCondLst>
                            <p:childTnLst>
                              <p:par>
                                <p:cTn id="48" presetID="2" presetClass="entr" presetSubtype="8" fill="hold"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 fill="hold"/>
                                        <p:tgtEl>
                                          <p:spTgt spid="23"/>
                                        </p:tgtEl>
                                        <p:attrNameLst>
                                          <p:attrName>ppt_x</p:attrName>
                                        </p:attrNameLst>
                                      </p:cBhvr>
                                      <p:tavLst>
                                        <p:tav tm="0">
                                          <p:val>
                                            <p:strVal val="0-#ppt_w/2"/>
                                          </p:val>
                                        </p:tav>
                                        <p:tav tm="100000">
                                          <p:val>
                                            <p:strVal val="#ppt_x"/>
                                          </p:val>
                                        </p:tav>
                                      </p:tavLst>
                                    </p:anim>
                                    <p:anim calcmode="lin" valueType="num">
                                      <p:cBhvr additive="base">
                                        <p:cTn id="51" dur="500" fill="hold"/>
                                        <p:tgtEl>
                                          <p:spTgt spid="23"/>
                                        </p:tgtEl>
                                        <p:attrNameLst>
                                          <p:attrName>ppt_y</p:attrName>
                                        </p:attrNameLst>
                                      </p:cBhvr>
                                      <p:tavLst>
                                        <p:tav tm="0">
                                          <p:val>
                                            <p:strVal val="#ppt_y"/>
                                          </p:val>
                                        </p:tav>
                                        <p:tav tm="100000">
                                          <p:val>
                                            <p:strVal val="#ppt_y"/>
                                          </p:val>
                                        </p:tav>
                                      </p:tavLst>
                                    </p:anim>
                                  </p:childTnLst>
                                </p:cTn>
                              </p:par>
                              <p:par>
                                <p:cTn id="52" presetID="2" presetClass="entr" presetSubtype="8" fill="hold" grpId="2" nodeType="withEffect">
                                  <p:stCondLst>
                                    <p:cond delay="0"/>
                                  </p:stCondLst>
                                  <p:childTnLst>
                                    <p:set>
                                      <p:cBhvr>
                                        <p:cTn id="53" dur="1" fill="hold">
                                          <p:stCondLst>
                                            <p:cond delay="0"/>
                                          </p:stCondLst>
                                        </p:cTn>
                                        <p:tgtEl>
                                          <p:spTgt spid="46"/>
                                        </p:tgtEl>
                                        <p:attrNameLst>
                                          <p:attrName>style.visibility</p:attrName>
                                        </p:attrNameLst>
                                      </p:cBhvr>
                                      <p:to>
                                        <p:strVal val="visible"/>
                                      </p:to>
                                    </p:set>
                                    <p:anim calcmode="lin" valueType="num">
                                      <p:cBhvr additive="base">
                                        <p:cTn id="54" dur="500" fill="hold"/>
                                        <p:tgtEl>
                                          <p:spTgt spid="46"/>
                                        </p:tgtEl>
                                        <p:attrNameLst>
                                          <p:attrName>ppt_x</p:attrName>
                                        </p:attrNameLst>
                                      </p:cBhvr>
                                      <p:tavLst>
                                        <p:tav tm="0">
                                          <p:val>
                                            <p:strVal val="0-#ppt_w/2"/>
                                          </p:val>
                                        </p:tav>
                                        <p:tav tm="100000">
                                          <p:val>
                                            <p:strVal val="#ppt_x"/>
                                          </p:val>
                                        </p:tav>
                                      </p:tavLst>
                                    </p:anim>
                                    <p:anim calcmode="lin" valueType="num">
                                      <p:cBhvr additive="base">
                                        <p:cTn id="55"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 presetClass="entr" presetSubtype="8" fill="hold" grpId="2" nodeType="clickEffect">
                                  <p:stCondLst>
                                    <p:cond delay="0"/>
                                  </p:stCondLst>
                                  <p:childTnLst>
                                    <p:set>
                                      <p:cBhvr>
                                        <p:cTn id="59" dur="1" fill="hold">
                                          <p:stCondLst>
                                            <p:cond delay="0"/>
                                          </p:stCondLst>
                                        </p:cTn>
                                        <p:tgtEl>
                                          <p:spTgt spid="47"/>
                                        </p:tgtEl>
                                        <p:attrNameLst>
                                          <p:attrName>style.visibility</p:attrName>
                                        </p:attrNameLst>
                                      </p:cBhvr>
                                      <p:to>
                                        <p:strVal val="visible"/>
                                      </p:to>
                                    </p:set>
                                    <p:anim calcmode="lin" valueType="num">
                                      <p:cBhvr additive="base">
                                        <p:cTn id="60" dur="500" fill="hold"/>
                                        <p:tgtEl>
                                          <p:spTgt spid="47"/>
                                        </p:tgtEl>
                                        <p:attrNameLst>
                                          <p:attrName>ppt_x</p:attrName>
                                        </p:attrNameLst>
                                      </p:cBhvr>
                                      <p:tavLst>
                                        <p:tav tm="0">
                                          <p:val>
                                            <p:strVal val="0-#ppt_w/2"/>
                                          </p:val>
                                        </p:tav>
                                        <p:tav tm="100000">
                                          <p:val>
                                            <p:strVal val="#ppt_x"/>
                                          </p:val>
                                        </p:tav>
                                      </p:tavLst>
                                    </p:anim>
                                    <p:anim calcmode="lin" valueType="num">
                                      <p:cBhvr additive="base">
                                        <p:cTn id="61" dur="500" fill="hold"/>
                                        <p:tgtEl>
                                          <p:spTgt spid="47"/>
                                        </p:tgtEl>
                                        <p:attrNameLst>
                                          <p:attrName>ppt_y</p:attrName>
                                        </p:attrNameLst>
                                      </p:cBhvr>
                                      <p:tavLst>
                                        <p:tav tm="0">
                                          <p:val>
                                            <p:strVal val="#ppt_y"/>
                                          </p:val>
                                        </p:tav>
                                        <p:tav tm="100000">
                                          <p:val>
                                            <p:strVal val="#ppt_y"/>
                                          </p:val>
                                        </p:tav>
                                      </p:tavLst>
                                    </p:anim>
                                  </p:childTnLst>
                                </p:cTn>
                              </p:par>
                              <p:par>
                                <p:cTn id="62" presetID="2" presetClass="entr" presetSubtype="8" fill="hold" nodeType="with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500" fill="hold"/>
                                        <p:tgtEl>
                                          <p:spTgt spid="20"/>
                                        </p:tgtEl>
                                        <p:attrNameLst>
                                          <p:attrName>ppt_x</p:attrName>
                                        </p:attrNameLst>
                                      </p:cBhvr>
                                      <p:tavLst>
                                        <p:tav tm="0">
                                          <p:val>
                                            <p:strVal val="0-#ppt_w/2"/>
                                          </p:val>
                                        </p:tav>
                                        <p:tav tm="100000">
                                          <p:val>
                                            <p:strVal val="#ppt_x"/>
                                          </p:val>
                                        </p:tav>
                                      </p:tavLst>
                                    </p:anim>
                                    <p:anim calcmode="lin" valueType="num">
                                      <p:cBhvr additive="base">
                                        <p:cTn id="65"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 presetClass="entr" presetSubtype="8" fill="hold" nodeType="clickEffect">
                                  <p:stCondLst>
                                    <p:cond delay="0"/>
                                  </p:stCondLst>
                                  <p:childTnLst>
                                    <p:set>
                                      <p:cBhvr>
                                        <p:cTn id="69" dur="1" fill="hold">
                                          <p:stCondLst>
                                            <p:cond delay="0"/>
                                          </p:stCondLst>
                                        </p:cTn>
                                        <p:tgtEl>
                                          <p:spTgt spid="49"/>
                                        </p:tgtEl>
                                        <p:attrNameLst>
                                          <p:attrName>style.visibility</p:attrName>
                                        </p:attrNameLst>
                                      </p:cBhvr>
                                      <p:to>
                                        <p:strVal val="visible"/>
                                      </p:to>
                                    </p:set>
                                    <p:anim calcmode="lin" valueType="num">
                                      <p:cBhvr additive="base">
                                        <p:cTn id="70" dur="500" fill="hold"/>
                                        <p:tgtEl>
                                          <p:spTgt spid="49"/>
                                        </p:tgtEl>
                                        <p:attrNameLst>
                                          <p:attrName>ppt_x</p:attrName>
                                        </p:attrNameLst>
                                      </p:cBhvr>
                                      <p:tavLst>
                                        <p:tav tm="0">
                                          <p:val>
                                            <p:strVal val="0-#ppt_w/2"/>
                                          </p:val>
                                        </p:tav>
                                        <p:tav tm="100000">
                                          <p:val>
                                            <p:strVal val="#ppt_x"/>
                                          </p:val>
                                        </p:tav>
                                      </p:tavLst>
                                    </p:anim>
                                    <p:anim calcmode="lin" valueType="num">
                                      <p:cBhvr additive="base">
                                        <p:cTn id="71" dur="500" fill="hold"/>
                                        <p:tgtEl>
                                          <p:spTgt spid="49"/>
                                        </p:tgtEl>
                                        <p:attrNameLst>
                                          <p:attrName>ppt_y</p:attrName>
                                        </p:attrNameLst>
                                      </p:cBhvr>
                                      <p:tavLst>
                                        <p:tav tm="0">
                                          <p:val>
                                            <p:strVal val="#ppt_y"/>
                                          </p:val>
                                        </p:tav>
                                        <p:tav tm="100000">
                                          <p:val>
                                            <p:strVal val="#ppt_y"/>
                                          </p:val>
                                        </p:tav>
                                      </p:tavLst>
                                    </p:anim>
                                  </p:childTnLst>
                                </p:cTn>
                              </p:par>
                              <p:par>
                                <p:cTn id="72" presetID="2" presetClass="entr" presetSubtype="8" fill="hold" grpId="2" nodeType="withEffect">
                                  <p:stCondLst>
                                    <p:cond delay="0"/>
                                  </p:stCondLst>
                                  <p:childTnLst>
                                    <p:set>
                                      <p:cBhvr>
                                        <p:cTn id="73" dur="1" fill="hold">
                                          <p:stCondLst>
                                            <p:cond delay="0"/>
                                          </p:stCondLst>
                                        </p:cTn>
                                        <p:tgtEl>
                                          <p:spTgt spid="48"/>
                                        </p:tgtEl>
                                        <p:attrNameLst>
                                          <p:attrName>style.visibility</p:attrName>
                                        </p:attrNameLst>
                                      </p:cBhvr>
                                      <p:to>
                                        <p:strVal val="visible"/>
                                      </p:to>
                                    </p:set>
                                    <p:anim calcmode="lin" valueType="num">
                                      <p:cBhvr additive="base">
                                        <p:cTn id="74" dur="500" fill="hold"/>
                                        <p:tgtEl>
                                          <p:spTgt spid="48"/>
                                        </p:tgtEl>
                                        <p:attrNameLst>
                                          <p:attrName>ppt_x</p:attrName>
                                        </p:attrNameLst>
                                      </p:cBhvr>
                                      <p:tavLst>
                                        <p:tav tm="0">
                                          <p:val>
                                            <p:strVal val="0-#ppt_w/2"/>
                                          </p:val>
                                        </p:tav>
                                        <p:tav tm="100000">
                                          <p:val>
                                            <p:strVal val="#ppt_x"/>
                                          </p:val>
                                        </p:tav>
                                      </p:tavLst>
                                    </p:anim>
                                    <p:anim calcmode="lin" valueType="num">
                                      <p:cBhvr additive="base">
                                        <p:cTn id="75"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6" grpId="0"/>
      <p:bldP spid="46" grpId="1"/>
      <p:bldP spid="46" grpId="2"/>
      <p:bldP spid="47" grpId="0"/>
      <p:bldP spid="47" grpId="1"/>
      <p:bldP spid="47" grpId="2"/>
      <p:bldP spid="48" grpId="0"/>
      <p:bldP spid="48" grpId="1"/>
      <p:bldP spid="48" grpId="2"/>
      <p:bldP spid="58"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Lemmas, we prove Tautologies</a:t>
            </a:r>
            <a:endParaRPr lang="en-US" altLang="en-US" sz="2400" dirty="0">
              <a:cs typeface="Times New Roman" panose="02020603050405020304" pitchFamily="18" charset="0"/>
            </a:endParaRP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grpSp>
        <p:nvGrpSpPr>
          <p:cNvPr id="20" name="Group 19"/>
          <p:cNvGrpSpPr/>
          <p:nvPr/>
        </p:nvGrpSpPr>
        <p:grpSpPr>
          <a:xfrm>
            <a:off x="1742786" y="2502020"/>
            <a:ext cx="1176667" cy="461665"/>
            <a:chOff x="1038574" y="3927455"/>
            <a:chExt cx="1176667" cy="461665"/>
          </a:xfrm>
        </p:grpSpPr>
        <p:sp>
          <p:nvSpPr>
            <p:cNvPr id="21" name="Rectangle 20"/>
            <p:cNvSpPr/>
            <p:nvPr/>
          </p:nvSpPr>
          <p:spPr>
            <a:xfrm>
              <a:off x="1271016" y="3927455"/>
              <a:ext cx="784189"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22" name="Right Brace 21"/>
            <p:cNvSpPr/>
            <p:nvPr/>
          </p:nvSpPr>
          <p:spPr bwMode="auto">
            <a:xfrm rot="5400000">
              <a:off x="1592037" y="3425263"/>
              <a:ext cx="69741" cy="1176667"/>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23" name="Group 22"/>
          <p:cNvGrpSpPr/>
          <p:nvPr/>
        </p:nvGrpSpPr>
        <p:grpSpPr>
          <a:xfrm flipV="1">
            <a:off x="6131813" y="2510135"/>
            <a:ext cx="602659" cy="461665"/>
            <a:chOff x="3962400" y="2935605"/>
            <a:chExt cx="602659" cy="461665"/>
          </a:xfrm>
        </p:grpSpPr>
        <p:sp>
          <p:nvSpPr>
            <p:cNvPr id="24" name="Rectangle 23"/>
            <p:cNvSpPr/>
            <p:nvPr/>
          </p:nvSpPr>
          <p:spPr>
            <a:xfrm>
              <a:off x="4074634" y="2935605"/>
              <a:ext cx="344966"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a:t>
              </a:r>
              <a:endParaRPr lang="en-CA" sz="2400" dirty="0">
                <a:solidFill>
                  <a:srgbClr val="66FF66"/>
                </a:solidFill>
              </a:endParaRPr>
            </a:p>
          </p:txBody>
        </p:sp>
        <p:sp>
          <p:nvSpPr>
            <p:cNvPr id="25" name="Right Brace 24"/>
            <p:cNvSpPr/>
            <p:nvPr/>
          </p:nvSpPr>
          <p:spPr bwMode="auto">
            <a:xfrm rot="16200000" flipV="1">
              <a:off x="4225630" y="3039026"/>
              <a:ext cx="76200" cy="602659"/>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49" name="Group 48"/>
          <p:cNvGrpSpPr/>
          <p:nvPr/>
        </p:nvGrpSpPr>
        <p:grpSpPr>
          <a:xfrm>
            <a:off x="7949934" y="2482920"/>
            <a:ext cx="320922" cy="461665"/>
            <a:chOff x="4313283" y="3858410"/>
            <a:chExt cx="320922" cy="461665"/>
          </a:xfrm>
        </p:grpSpPr>
        <p:sp>
          <p:nvSpPr>
            <p:cNvPr id="50" name="Rectangle 49"/>
            <p:cNvSpPr/>
            <p:nvPr/>
          </p:nvSpPr>
          <p:spPr>
            <a:xfrm>
              <a:off x="4313283" y="3858410"/>
              <a:ext cx="320922"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51" name="Right Brace 50"/>
            <p:cNvSpPr/>
            <p:nvPr/>
          </p:nvSpPr>
          <p:spPr bwMode="auto">
            <a:xfrm rot="5400000">
              <a:off x="4439186" y="3872585"/>
              <a:ext cx="75840" cy="216217"/>
            </a:xfrm>
            <a:prstGeom prst="rightBrace">
              <a:avLst>
                <a:gd name="adj1" fmla="val 15476"/>
                <a:gd name="adj2" fmla="val 50000"/>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52" name="Rectangle 51"/>
          <p:cNvSpPr/>
          <p:nvPr/>
        </p:nvSpPr>
        <p:spPr>
          <a:xfrm>
            <a:off x="2860782" y="3604696"/>
            <a:ext cx="2027520" cy="461665"/>
          </a:xfrm>
          <a:prstGeom prst="rect">
            <a:avLst/>
          </a:prstGeom>
        </p:spPr>
        <p:txBody>
          <a:bodyPr wrap="square">
            <a:spAutoFit/>
          </a:bodyPr>
          <a:lstStyle/>
          <a:p>
            <a:pPr algn="l"/>
            <a:r>
              <a:rPr lang="it-IT" sz="2400" dirty="0"/>
              <a:t>Assume </a:t>
            </a:r>
            <a:r>
              <a:rPr lang="el-GR" altLang="en-US" sz="2400" dirty="0">
                <a:solidFill>
                  <a:srgbClr val="66FF66"/>
                </a:solidFill>
                <a:cs typeface="Times New Roman" panose="02020603050405020304" pitchFamily="18" charset="0"/>
                <a:sym typeface="Symbol" panose="05050102010706020507" pitchFamily="18" charset="2"/>
              </a:rPr>
              <a:t></a:t>
            </a:r>
            <a:r>
              <a:rPr lang="it-IT" sz="2400" dirty="0"/>
              <a:t>,</a:t>
            </a:r>
            <a:endParaRPr lang="en-US" altLang="en-US" sz="2400" dirty="0">
              <a:cs typeface="Times New Roman" panose="02020603050405020304" pitchFamily="18" charset="0"/>
            </a:endParaRPr>
          </a:p>
        </p:txBody>
      </p:sp>
      <p:sp>
        <p:nvSpPr>
          <p:cNvPr id="53" name="Rectangle 52"/>
          <p:cNvSpPr/>
          <p:nvPr/>
        </p:nvSpPr>
        <p:spPr>
          <a:xfrm>
            <a:off x="4267200" y="3604696"/>
            <a:ext cx="1524000" cy="461665"/>
          </a:xfrm>
          <a:prstGeom prst="rect">
            <a:avLst/>
          </a:prstGeom>
        </p:spPr>
        <p:txBody>
          <a:bodyPr wrap="square">
            <a:spAutoFit/>
          </a:bodyPr>
          <a:lstStyle/>
          <a:p>
            <a:pPr algn="l"/>
            <a:r>
              <a:rPr lang="it-IT" sz="2400" dirty="0"/>
              <a:t>prove </a:t>
            </a:r>
            <a:r>
              <a:rPr lang="el-GR" altLang="en-US" sz="2400" dirty="0">
                <a:solidFill>
                  <a:srgbClr val="66FF66"/>
                </a:solidFill>
                <a:cs typeface="Times New Roman" panose="02020603050405020304" pitchFamily="18" charset="0"/>
                <a:sym typeface="Symbol" panose="05050102010706020507" pitchFamily="18" charset="2"/>
              </a:rPr>
              <a:t>γ</a:t>
            </a:r>
            <a:r>
              <a:rPr lang="it-IT" sz="2400" dirty="0"/>
              <a:t>,</a:t>
            </a:r>
            <a:endParaRPr lang="en-US" altLang="en-US" sz="2400" dirty="0">
              <a:cs typeface="Times New Roman" panose="02020603050405020304" pitchFamily="18" charset="0"/>
            </a:endParaRPr>
          </a:p>
        </p:txBody>
      </p:sp>
      <p:sp>
        <p:nvSpPr>
          <p:cNvPr id="54" name="Rectangle 53"/>
          <p:cNvSpPr/>
          <p:nvPr/>
        </p:nvSpPr>
        <p:spPr>
          <a:xfrm>
            <a:off x="5462888" y="3604696"/>
            <a:ext cx="2385712" cy="461665"/>
          </a:xfrm>
          <a:prstGeom prst="rect">
            <a:avLst/>
          </a:prstGeom>
        </p:spPr>
        <p:txBody>
          <a:bodyPr wrap="square">
            <a:spAutoFit/>
          </a:bodyPr>
          <a:lstStyle/>
          <a:p>
            <a:pPr algn="l"/>
            <a:r>
              <a:rPr lang="it-IT" sz="2400" dirty="0"/>
              <a:t>conclude </a:t>
            </a:r>
            <a:r>
              <a:rPr lang="el-GR" altLang="en-US" sz="2400" dirty="0">
                <a:solidFill>
                  <a:srgbClr val="66FF66"/>
                </a:solidFill>
                <a:cs typeface="Times New Roman" panose="02020603050405020304" pitchFamily="18" charset="0"/>
                <a:sym typeface="Symbol" panose="05050102010706020507" pitchFamily="18" charset="2"/>
              </a:rPr>
              <a:t>γ</a:t>
            </a:r>
            <a:r>
              <a:rPr lang="it-IT" sz="2400" dirty="0"/>
              <a:t>.</a:t>
            </a:r>
            <a:endParaRPr lang="en-US" altLang="en-US" sz="2400" dirty="0">
              <a:cs typeface="Times New Roman" panose="02020603050405020304" pitchFamily="18" charset="0"/>
            </a:endParaRPr>
          </a:p>
        </p:txBody>
      </p:sp>
      <p:sp>
        <p:nvSpPr>
          <p:cNvPr id="56" name="Curved Down Arrow 55"/>
          <p:cNvSpPr/>
          <p:nvPr/>
        </p:nvSpPr>
        <p:spPr>
          <a:xfrm flipH="1">
            <a:off x="3505200" y="6096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57" name="Rectangle 56"/>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59" name="Rectangle 58"/>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3"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295400" y="3185900"/>
            <a:ext cx="6400800" cy="1005100"/>
          </a:xfrm>
          <a:prstGeom prst="wedgeRoundRectCallout">
            <a:avLst>
              <a:gd name="adj1" fmla="val -31429"/>
              <a:gd name="adj2" fmla="val 5611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Proof technique is</a:t>
            </a:r>
          </a:p>
          <a:p>
            <a:pPr eaLnBrk="1" hangingPunct="1">
              <a:spcBef>
                <a:spcPct val="0"/>
              </a:spcBef>
              <a:buNone/>
            </a:pPr>
            <a:r>
              <a:rPr lang="en-US" altLang="en-US" sz="2400" dirty="0">
                <a:solidFill>
                  <a:schemeClr val="tx2"/>
                </a:solidFill>
                <a:cs typeface="Times New Roman" panose="02020603050405020304" pitchFamily="18" charset="0"/>
              </a:rPr>
              <a:t>Deduction:</a:t>
            </a: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p:txBody>
      </p:sp>
      <p:sp>
        <p:nvSpPr>
          <p:cNvPr id="26" name="Rectangle 25">
            <a:extLst>
              <a:ext uri="{FF2B5EF4-FFF2-40B4-BE49-F238E27FC236}">
                <a16:creationId xmlns:a16="http://schemas.microsoft.com/office/drawing/2014/main" id="{011E43C2-C7AD-42AA-8000-20B124E3F895}"/>
              </a:ext>
            </a:extLst>
          </p:cNvPr>
          <p:cNvSpPr/>
          <p:nvPr/>
        </p:nvSpPr>
        <p:spPr>
          <a:xfrm>
            <a:off x="2367322" y="5786735"/>
            <a:ext cx="6629400" cy="461665"/>
          </a:xfrm>
          <a:prstGeom prst="rect">
            <a:avLst/>
          </a:prstGeom>
        </p:spPr>
        <p:txBody>
          <a:bodyPr wrap="square">
            <a:spAutoFit/>
          </a:bodyPr>
          <a:lstStyle/>
          <a:p>
            <a:pPr lvl="0" algn="l">
              <a:defRPr/>
            </a:pP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Warning: This</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is not 100% true when we use </a:t>
            </a:r>
            <a:r>
              <a:rPr lang="en-US" altLang="en-US" sz="2400" dirty="0">
                <a:solidFill>
                  <a:srgbClr val="FFC000"/>
                </a:solidFill>
                <a:latin typeface="Symbol" pitchFamily="18" charset="2"/>
              </a:rPr>
              <a:t>"</a:t>
            </a:r>
            <a:r>
              <a:rPr lang="en-US" altLang="en-US" sz="2400" dirty="0">
                <a:solidFill>
                  <a:srgbClr val="FFC000"/>
                </a:solidFill>
                <a:latin typeface="Times New Roman"/>
              </a:rPr>
              <a:t> </a:t>
            </a:r>
            <a:r>
              <a:rPr lang="en-US" altLang="en-US" sz="2400" dirty="0">
                <a:solidFill>
                  <a:srgbClr val="FEFEFE"/>
                </a:solidFill>
                <a:latin typeface="Symbol" pitchFamily="18" charset="2"/>
              </a:rPr>
              <a:t>&amp;</a:t>
            </a:r>
            <a:r>
              <a:rPr lang="en-US" altLang="en-US" sz="2400" dirty="0">
                <a:solidFill>
                  <a:srgbClr val="FFC000"/>
                </a:solidFill>
                <a:latin typeface="Symbol" pitchFamily="18" charset="2"/>
              </a:rPr>
              <a:t> $</a:t>
            </a:r>
            <a:r>
              <a:rPr lang="en-CA" sz="2400" dirty="0">
                <a:solidFill>
                  <a:srgbClr val="FFFFFF"/>
                </a:solidFill>
              </a:rPr>
              <a:t>.</a:t>
            </a:r>
          </a:p>
        </p:txBody>
      </p:sp>
    </p:spTree>
    <p:extLst>
      <p:ext uri="{BB962C8B-B14F-4D97-AF65-F5344CB8AC3E}">
        <p14:creationId xmlns:p14="http://schemas.microsoft.com/office/powerpoint/2010/main" val="1440809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1+#ppt_w/2"/>
                                          </p:val>
                                        </p:tav>
                                        <p:tav tm="100000">
                                          <p:val>
                                            <p:strVal val="#ppt_x"/>
                                          </p:val>
                                        </p:tav>
                                      </p:tavLst>
                                    </p:anim>
                                    <p:anim calcmode="lin" valueType="num">
                                      <p:cBhvr additive="base">
                                        <p:cTn id="12" dur="5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additive="base">
                                        <p:cTn id="21" dur="500" fill="hold"/>
                                        <p:tgtEl>
                                          <p:spTgt spid="53"/>
                                        </p:tgtEl>
                                        <p:attrNameLst>
                                          <p:attrName>ppt_x</p:attrName>
                                        </p:attrNameLst>
                                      </p:cBhvr>
                                      <p:tavLst>
                                        <p:tav tm="0">
                                          <p:val>
                                            <p:strVal val="1+#ppt_w/2"/>
                                          </p:val>
                                        </p:tav>
                                        <p:tav tm="100000">
                                          <p:val>
                                            <p:strVal val="#ppt_x"/>
                                          </p:val>
                                        </p:tav>
                                      </p:tavLst>
                                    </p:anim>
                                    <p:anim calcmode="lin" valueType="num">
                                      <p:cBhvr additive="base">
                                        <p:cTn id="22" dur="500" fill="hold"/>
                                        <p:tgtEl>
                                          <p:spTgt spid="53"/>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additive="base">
                                        <p:cTn id="25" dur="500" fill="hold"/>
                                        <p:tgtEl>
                                          <p:spTgt spid="54"/>
                                        </p:tgtEl>
                                        <p:attrNameLst>
                                          <p:attrName>ppt_x</p:attrName>
                                        </p:attrNameLst>
                                      </p:cBhvr>
                                      <p:tavLst>
                                        <p:tav tm="0">
                                          <p:val>
                                            <p:strVal val="1+#ppt_w/2"/>
                                          </p:val>
                                        </p:tav>
                                        <p:tav tm="100000">
                                          <p:val>
                                            <p:strVal val="#ppt_x"/>
                                          </p:val>
                                        </p:tav>
                                      </p:tavLst>
                                    </p:anim>
                                    <p:anim calcmode="lin" valueType="num">
                                      <p:cBhvr additive="base">
                                        <p:cTn id="26" dur="500" fill="hold"/>
                                        <p:tgtEl>
                                          <p:spTgt spid="54"/>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73">
                                            <p:txEl>
                                              <p:pRg st="1" end="1"/>
                                            </p:txEl>
                                          </p:spTgt>
                                        </p:tgtEl>
                                        <p:attrNameLst>
                                          <p:attrName>style.visibility</p:attrName>
                                        </p:attrNameLst>
                                      </p:cBhvr>
                                      <p:to>
                                        <p:strVal val="visible"/>
                                      </p:to>
                                    </p:set>
                                    <p:anim calcmode="lin" valueType="num">
                                      <p:cBhvr additive="base">
                                        <p:cTn id="29" dur="500" fill="hold"/>
                                        <p:tgtEl>
                                          <p:spTgt spid="73">
                                            <p:txEl>
                                              <p:pRg st="1" end="1"/>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7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52"/>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53"/>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54"/>
                                        </p:tgtEl>
                                        <p:attrNameLst>
                                          <p:attrName>style.visibility</p:attrName>
                                        </p:attrNameLst>
                                      </p:cBhvr>
                                      <p:to>
                                        <p:strVal val="hidden"/>
                                      </p:to>
                                    </p:set>
                                  </p:childTnLst>
                                </p:cTn>
                              </p:par>
                            </p:childTnLst>
                          </p:cTn>
                        </p:par>
                        <p:par>
                          <p:cTn id="39" fill="hold">
                            <p:stCondLst>
                              <p:cond delay="0"/>
                            </p:stCondLst>
                            <p:childTnLst>
                              <p:par>
                                <p:cTn id="40" presetID="2" presetClass="entr" presetSubtype="2" fill="hold" nodeType="afterEffect">
                                  <p:stCondLst>
                                    <p:cond delay="0"/>
                                  </p:stCondLst>
                                  <p:childTnLst>
                                    <p:set>
                                      <p:cBhvr>
                                        <p:cTn id="41" dur="1" fill="hold">
                                          <p:stCondLst>
                                            <p:cond delay="0"/>
                                          </p:stCondLst>
                                        </p:cTn>
                                        <p:tgtEl>
                                          <p:spTgt spid="23"/>
                                        </p:tgtEl>
                                        <p:attrNameLst>
                                          <p:attrName>style.visibility</p:attrName>
                                        </p:attrNameLst>
                                      </p:cBhvr>
                                      <p:to>
                                        <p:strVal val="visible"/>
                                      </p:to>
                                    </p:set>
                                    <p:anim calcmode="lin" valueType="num">
                                      <p:cBhvr additive="base">
                                        <p:cTn id="42" dur="500" fill="hold"/>
                                        <p:tgtEl>
                                          <p:spTgt spid="23"/>
                                        </p:tgtEl>
                                        <p:attrNameLst>
                                          <p:attrName>ppt_x</p:attrName>
                                        </p:attrNameLst>
                                      </p:cBhvr>
                                      <p:tavLst>
                                        <p:tav tm="0">
                                          <p:val>
                                            <p:strVal val="1+#ppt_w/2"/>
                                          </p:val>
                                        </p:tav>
                                        <p:tav tm="100000">
                                          <p:val>
                                            <p:strVal val="#ppt_x"/>
                                          </p:val>
                                        </p:tav>
                                      </p:tavLst>
                                    </p:anim>
                                    <p:anim calcmode="lin" valueType="num">
                                      <p:cBhvr additive="base">
                                        <p:cTn id="43" dur="500" fill="hold"/>
                                        <p:tgtEl>
                                          <p:spTgt spid="23"/>
                                        </p:tgtEl>
                                        <p:attrNameLst>
                                          <p:attrName>ppt_y</p:attrName>
                                        </p:attrNameLst>
                                      </p:cBhvr>
                                      <p:tavLst>
                                        <p:tav tm="0">
                                          <p:val>
                                            <p:strVal val="#ppt_y"/>
                                          </p:val>
                                        </p:tav>
                                        <p:tav tm="100000">
                                          <p:val>
                                            <p:strVal val="#ppt_y"/>
                                          </p:val>
                                        </p:tav>
                                      </p:tavLst>
                                    </p:anim>
                                  </p:childTnLst>
                                </p:cTn>
                              </p:par>
                              <p:par>
                                <p:cTn id="44" presetID="2" presetClass="entr" presetSubtype="2" fill="hold" grpId="2" nodeType="withEffect">
                                  <p:stCondLst>
                                    <p:cond delay="0"/>
                                  </p:stCondLst>
                                  <p:childTnLst>
                                    <p:set>
                                      <p:cBhvr>
                                        <p:cTn id="45" dur="1" fill="hold">
                                          <p:stCondLst>
                                            <p:cond delay="0"/>
                                          </p:stCondLst>
                                        </p:cTn>
                                        <p:tgtEl>
                                          <p:spTgt spid="52"/>
                                        </p:tgtEl>
                                        <p:attrNameLst>
                                          <p:attrName>style.visibility</p:attrName>
                                        </p:attrNameLst>
                                      </p:cBhvr>
                                      <p:to>
                                        <p:strVal val="visible"/>
                                      </p:to>
                                    </p:set>
                                    <p:anim calcmode="lin" valueType="num">
                                      <p:cBhvr additive="base">
                                        <p:cTn id="46" dur="500" fill="hold"/>
                                        <p:tgtEl>
                                          <p:spTgt spid="52"/>
                                        </p:tgtEl>
                                        <p:attrNameLst>
                                          <p:attrName>ppt_x</p:attrName>
                                        </p:attrNameLst>
                                      </p:cBhvr>
                                      <p:tavLst>
                                        <p:tav tm="0">
                                          <p:val>
                                            <p:strVal val="1+#ppt_w/2"/>
                                          </p:val>
                                        </p:tav>
                                        <p:tav tm="100000">
                                          <p:val>
                                            <p:strVal val="#ppt_x"/>
                                          </p:val>
                                        </p:tav>
                                      </p:tavLst>
                                    </p:anim>
                                    <p:anim calcmode="lin" valueType="num">
                                      <p:cBhvr additive="base">
                                        <p:cTn id="47"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nodeType="click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fill="hold"/>
                                        <p:tgtEl>
                                          <p:spTgt spid="49"/>
                                        </p:tgtEl>
                                        <p:attrNameLst>
                                          <p:attrName>ppt_x</p:attrName>
                                        </p:attrNameLst>
                                      </p:cBhvr>
                                      <p:tavLst>
                                        <p:tav tm="0">
                                          <p:val>
                                            <p:strVal val="1+#ppt_w/2"/>
                                          </p:val>
                                        </p:tav>
                                        <p:tav tm="100000">
                                          <p:val>
                                            <p:strVal val="#ppt_x"/>
                                          </p:val>
                                        </p:tav>
                                      </p:tavLst>
                                    </p:anim>
                                    <p:anim calcmode="lin" valueType="num">
                                      <p:cBhvr additive="base">
                                        <p:cTn id="53" dur="500" fill="hold"/>
                                        <p:tgtEl>
                                          <p:spTgt spid="49"/>
                                        </p:tgtEl>
                                        <p:attrNameLst>
                                          <p:attrName>ppt_y</p:attrName>
                                        </p:attrNameLst>
                                      </p:cBhvr>
                                      <p:tavLst>
                                        <p:tav tm="0">
                                          <p:val>
                                            <p:strVal val="#ppt_y"/>
                                          </p:val>
                                        </p:tav>
                                        <p:tav tm="100000">
                                          <p:val>
                                            <p:strVal val="#ppt_y"/>
                                          </p:val>
                                        </p:tav>
                                      </p:tavLst>
                                    </p:anim>
                                  </p:childTnLst>
                                </p:cTn>
                              </p:par>
                              <p:par>
                                <p:cTn id="54" presetID="2" presetClass="entr" presetSubtype="2" fill="hold" grpId="2" nodeType="withEffect">
                                  <p:stCondLst>
                                    <p:cond delay="0"/>
                                  </p:stCondLst>
                                  <p:childTnLst>
                                    <p:set>
                                      <p:cBhvr>
                                        <p:cTn id="55" dur="1" fill="hold">
                                          <p:stCondLst>
                                            <p:cond delay="0"/>
                                          </p:stCondLst>
                                        </p:cTn>
                                        <p:tgtEl>
                                          <p:spTgt spid="53"/>
                                        </p:tgtEl>
                                        <p:attrNameLst>
                                          <p:attrName>style.visibility</p:attrName>
                                        </p:attrNameLst>
                                      </p:cBhvr>
                                      <p:to>
                                        <p:strVal val="visible"/>
                                      </p:to>
                                    </p:set>
                                    <p:anim calcmode="lin" valueType="num">
                                      <p:cBhvr additive="base">
                                        <p:cTn id="56" dur="500" fill="hold"/>
                                        <p:tgtEl>
                                          <p:spTgt spid="53"/>
                                        </p:tgtEl>
                                        <p:attrNameLst>
                                          <p:attrName>ppt_x</p:attrName>
                                        </p:attrNameLst>
                                      </p:cBhvr>
                                      <p:tavLst>
                                        <p:tav tm="0">
                                          <p:val>
                                            <p:strVal val="1+#ppt_w/2"/>
                                          </p:val>
                                        </p:tav>
                                        <p:tav tm="100000">
                                          <p:val>
                                            <p:strVal val="#ppt_x"/>
                                          </p:val>
                                        </p:tav>
                                      </p:tavLst>
                                    </p:anim>
                                    <p:anim calcmode="lin" valueType="num">
                                      <p:cBhvr additive="base">
                                        <p:cTn id="57"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2" fill="hold" nodeType="clickEffect">
                                  <p:stCondLst>
                                    <p:cond delay="0"/>
                                  </p:stCondLst>
                                  <p:childTnLst>
                                    <p:set>
                                      <p:cBhvr>
                                        <p:cTn id="61" dur="1" fill="hold">
                                          <p:stCondLst>
                                            <p:cond delay="0"/>
                                          </p:stCondLst>
                                        </p:cTn>
                                        <p:tgtEl>
                                          <p:spTgt spid="20"/>
                                        </p:tgtEl>
                                        <p:attrNameLst>
                                          <p:attrName>style.visibility</p:attrName>
                                        </p:attrNameLst>
                                      </p:cBhvr>
                                      <p:to>
                                        <p:strVal val="visible"/>
                                      </p:to>
                                    </p:set>
                                    <p:anim calcmode="lin" valueType="num">
                                      <p:cBhvr additive="base">
                                        <p:cTn id="62" dur="500" fill="hold"/>
                                        <p:tgtEl>
                                          <p:spTgt spid="20"/>
                                        </p:tgtEl>
                                        <p:attrNameLst>
                                          <p:attrName>ppt_x</p:attrName>
                                        </p:attrNameLst>
                                      </p:cBhvr>
                                      <p:tavLst>
                                        <p:tav tm="0">
                                          <p:val>
                                            <p:strVal val="1+#ppt_w/2"/>
                                          </p:val>
                                        </p:tav>
                                        <p:tav tm="100000">
                                          <p:val>
                                            <p:strVal val="#ppt_x"/>
                                          </p:val>
                                        </p:tav>
                                      </p:tavLst>
                                    </p:anim>
                                    <p:anim calcmode="lin" valueType="num">
                                      <p:cBhvr additive="base">
                                        <p:cTn id="63" dur="500" fill="hold"/>
                                        <p:tgtEl>
                                          <p:spTgt spid="20"/>
                                        </p:tgtEl>
                                        <p:attrNameLst>
                                          <p:attrName>ppt_y</p:attrName>
                                        </p:attrNameLst>
                                      </p:cBhvr>
                                      <p:tavLst>
                                        <p:tav tm="0">
                                          <p:val>
                                            <p:strVal val="#ppt_y"/>
                                          </p:val>
                                        </p:tav>
                                        <p:tav tm="100000">
                                          <p:val>
                                            <p:strVal val="#ppt_y"/>
                                          </p:val>
                                        </p:tav>
                                      </p:tavLst>
                                    </p:anim>
                                  </p:childTnLst>
                                </p:cTn>
                              </p:par>
                              <p:par>
                                <p:cTn id="64" presetID="2" presetClass="entr" presetSubtype="2" fill="hold" grpId="2" nodeType="withEffect">
                                  <p:stCondLst>
                                    <p:cond delay="0"/>
                                  </p:stCondLst>
                                  <p:childTnLst>
                                    <p:set>
                                      <p:cBhvr>
                                        <p:cTn id="65" dur="1" fill="hold">
                                          <p:stCondLst>
                                            <p:cond delay="0"/>
                                          </p:stCondLst>
                                        </p:cTn>
                                        <p:tgtEl>
                                          <p:spTgt spid="54"/>
                                        </p:tgtEl>
                                        <p:attrNameLst>
                                          <p:attrName>style.visibility</p:attrName>
                                        </p:attrNameLst>
                                      </p:cBhvr>
                                      <p:to>
                                        <p:strVal val="visible"/>
                                      </p:to>
                                    </p:set>
                                    <p:anim calcmode="lin" valueType="num">
                                      <p:cBhvr additive="base">
                                        <p:cTn id="66" dur="500" fill="hold"/>
                                        <p:tgtEl>
                                          <p:spTgt spid="54"/>
                                        </p:tgtEl>
                                        <p:attrNameLst>
                                          <p:attrName>ppt_x</p:attrName>
                                        </p:attrNameLst>
                                      </p:cBhvr>
                                      <p:tavLst>
                                        <p:tav tm="0">
                                          <p:val>
                                            <p:strVal val="1+#ppt_w/2"/>
                                          </p:val>
                                        </p:tav>
                                        <p:tav tm="100000">
                                          <p:val>
                                            <p:strVal val="#ppt_x"/>
                                          </p:val>
                                        </p:tav>
                                      </p:tavLst>
                                    </p:anim>
                                    <p:anim calcmode="lin" valueType="num">
                                      <p:cBhvr additive="base">
                                        <p:cTn id="67" dur="500" fill="hold"/>
                                        <p:tgtEl>
                                          <p:spTgt spid="54"/>
                                        </p:tgtEl>
                                        <p:attrNameLst>
                                          <p:attrName>ppt_y</p:attrName>
                                        </p:attrNameLst>
                                      </p:cBhvr>
                                      <p:tavLst>
                                        <p:tav tm="0">
                                          <p:val>
                                            <p:strVal val="#ppt_y"/>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4" fill="hold" nodeType="clickEffect">
                                  <p:stCondLst>
                                    <p:cond delay="0"/>
                                  </p:stCondLst>
                                  <p:childTnLst>
                                    <p:set>
                                      <p:cBhvr>
                                        <p:cTn id="71" dur="1" fill="hold">
                                          <p:stCondLst>
                                            <p:cond delay="0"/>
                                          </p:stCondLst>
                                        </p:cTn>
                                        <p:tgtEl>
                                          <p:spTgt spid="26">
                                            <p:txEl>
                                              <p:pRg st="0" end="0"/>
                                            </p:txEl>
                                          </p:spTgt>
                                        </p:tgtEl>
                                        <p:attrNameLst>
                                          <p:attrName>style.visibility</p:attrName>
                                        </p:attrNameLst>
                                      </p:cBhvr>
                                      <p:to>
                                        <p:strVal val="visible"/>
                                      </p:to>
                                    </p:set>
                                    <p:anim calcmode="lin" valueType="num">
                                      <p:cBhvr additive="base">
                                        <p:cTn id="7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3"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2" grpId="1"/>
      <p:bldP spid="52" grpId="2"/>
      <p:bldP spid="53" grpId="0"/>
      <p:bldP spid="53" grpId="1"/>
      <p:bldP spid="53" grpId="2"/>
      <p:bldP spid="54" grpId="0"/>
      <p:bldP spid="54" grpId="1"/>
      <p:bldP spid="54" grpId="2"/>
      <p:bldP spid="56" grpId="0" animBg="1"/>
    </p:bld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grpSp>
        <p:nvGrpSpPr>
          <p:cNvPr id="26" name="Group 29">
            <a:extLst>
              <a:ext uri="{FF2B5EF4-FFF2-40B4-BE49-F238E27FC236}">
                <a16:creationId xmlns:a16="http://schemas.microsoft.com/office/drawing/2014/main" id="{B1709A84-946E-4851-9FF5-BFE44EB39107}"/>
              </a:ext>
            </a:extLst>
          </p:cNvPr>
          <p:cNvGrpSpPr>
            <a:grpSpLocks/>
          </p:cNvGrpSpPr>
          <p:nvPr/>
        </p:nvGrpSpPr>
        <p:grpSpPr bwMode="auto">
          <a:xfrm>
            <a:off x="8320626" y="3415877"/>
            <a:ext cx="823374" cy="795886"/>
            <a:chOff x="2065" y="1551"/>
            <a:chExt cx="1628" cy="1988"/>
          </a:xfrm>
        </p:grpSpPr>
        <p:sp>
          <p:nvSpPr>
            <p:cNvPr id="2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5" name="Rectangle 5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56" name="Rectangle 55"/>
          <p:cNvSpPr/>
          <p:nvPr/>
        </p:nvSpPr>
        <p:spPr>
          <a:xfrm>
            <a:off x="296127" y="1524000"/>
            <a:ext cx="3666273"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6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3276600" y="3048000"/>
            <a:ext cx="5128498" cy="558714"/>
          </a:xfrm>
          <a:prstGeom prst="wedgeRoundRectCallout">
            <a:avLst>
              <a:gd name="adj1" fmla="val 53552"/>
              <a:gd name="adj2" fmla="val 3159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Let’s do another example: </a:t>
            </a:r>
            <a:r>
              <a:rPr lang="en-CA" altLang="en-US" sz="2400" dirty="0">
                <a:solidFill>
                  <a:schemeClr val="tx2"/>
                </a:solidFill>
                <a:cs typeface="Times New Roman" panose="02020603050405020304" pitchFamily="18" charset="0"/>
                <a:sym typeface="Symbol" panose="05050102010706020507" pitchFamily="18" charset="2"/>
              </a:rPr>
              <a:t>Transitivity</a:t>
            </a:r>
            <a:endParaRPr lang="en-US" altLang="en-US" sz="2400" dirty="0">
              <a:solidFill>
                <a:schemeClr val="tx2"/>
              </a:solidFill>
              <a:sym typeface="Symbol" panose="05050102010706020507" pitchFamily="18" charset="2"/>
            </a:endParaRPr>
          </a:p>
        </p:txBody>
      </p:sp>
      <p:sp>
        <p:nvSpPr>
          <p:cNvPr id="61"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3796878"/>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ym typeface="Symbol" panose="05050102010706020507" pitchFamily="18" charset="2"/>
              </a:rPr>
              <a:t>The equivalent tautology is </a:t>
            </a:r>
            <a:br>
              <a:rPr lang="en-CA" altLang="en-US" sz="2400" dirty="0">
                <a:sym typeface="Symbol" panose="05050102010706020507" pitchFamily="18" charset="2"/>
              </a:rPr>
            </a:br>
            <a:r>
              <a:rPr lang="en-CA" altLang="en-US" sz="2400" dirty="0">
                <a:sym typeface="Symbol" panose="05050102010706020507" pitchFamily="18" charset="2"/>
              </a:rPr>
              <a:t>  “the </a:t>
            </a:r>
            <a:r>
              <a:rPr lang="en-CA" altLang="en-US" sz="2400" i="1" dirty="0">
                <a:sym typeface="Symbol" panose="05050102010706020507" pitchFamily="18" charset="2"/>
              </a:rPr>
              <a:t>and</a:t>
            </a:r>
            <a:r>
              <a:rPr lang="en-CA" altLang="en-US" sz="2400" dirty="0">
                <a:sym typeface="Symbol" panose="05050102010706020507" pitchFamily="18" charset="2"/>
              </a:rPr>
              <a:t> of the left implies the right.”</a:t>
            </a:r>
            <a:endParaRPr lang="en-US" altLang="en-US" sz="2400" dirty="0">
              <a:sym typeface="Symbol" panose="05050102010706020507" pitchFamily="18" charset="2"/>
            </a:endParaRPr>
          </a:p>
        </p:txBody>
      </p:sp>
      <p:sp>
        <p:nvSpPr>
          <p:cNvPr id="62"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48006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The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4003324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1+#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0">
                                            <p:txEl>
                                              <p:pRg st="0" end="0"/>
                                            </p:txEl>
                                          </p:spTgt>
                                        </p:tgtEl>
                                        <p:attrNameLst>
                                          <p:attrName>style.visibility</p:attrName>
                                        </p:attrNameLst>
                                      </p:cBhvr>
                                      <p:to>
                                        <p:strVal val="visible"/>
                                      </p:to>
                                    </p:set>
                                    <p:anim calcmode="lin" valueType="num">
                                      <p:cBhvr additive="base">
                                        <p:cTn id="15" dur="500" fill="hold"/>
                                        <p:tgtEl>
                                          <p:spTgt spid="60">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55">
                                            <p:txEl>
                                              <p:pRg st="2" end="2"/>
                                            </p:txEl>
                                          </p:spTgt>
                                        </p:tgtEl>
                                        <p:attrNameLst>
                                          <p:attrName>style.visibility</p:attrName>
                                        </p:attrNameLst>
                                      </p:cBhvr>
                                      <p:to>
                                        <p:strVal val="visible"/>
                                      </p:to>
                                    </p:set>
                                    <p:anim calcmode="lin" valueType="num">
                                      <p:cBhvr additive="base">
                                        <p:cTn id="21" dur="500" fill="hold"/>
                                        <p:tgtEl>
                                          <p:spTgt spid="55">
                                            <p:txEl>
                                              <p:pRg st="2" end="2"/>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61"/>
                                        </p:tgtEl>
                                        <p:attrNameLst>
                                          <p:attrName>style.visibility</p:attrName>
                                        </p:attrNameLst>
                                      </p:cBhvr>
                                      <p:to>
                                        <p:strVal val="visible"/>
                                      </p:to>
                                    </p:set>
                                    <p:anim calcmode="lin" valueType="num">
                                      <p:cBhvr additive="base">
                                        <p:cTn id="27" dur="500" fill="hold"/>
                                        <p:tgtEl>
                                          <p:spTgt spid="61"/>
                                        </p:tgtEl>
                                        <p:attrNameLst>
                                          <p:attrName>ppt_x</p:attrName>
                                        </p:attrNameLst>
                                      </p:cBhvr>
                                      <p:tavLst>
                                        <p:tav tm="0">
                                          <p:val>
                                            <p:strVal val="1+#ppt_w/2"/>
                                          </p:val>
                                        </p:tav>
                                        <p:tav tm="100000">
                                          <p:val>
                                            <p:strVal val="#ppt_x"/>
                                          </p:val>
                                        </p:tav>
                                      </p:tavLst>
                                    </p:anim>
                                    <p:anim calcmode="lin" valueType="num">
                                      <p:cBhvr additive="base">
                                        <p:cTn id="28" dur="500" fill="hold"/>
                                        <p:tgtEl>
                                          <p:spTgt spid="61"/>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61">
                                            <p:txEl>
                                              <p:pRg st="0" end="0"/>
                                            </p:txEl>
                                          </p:spTgt>
                                        </p:tgtEl>
                                        <p:attrNameLst>
                                          <p:attrName>style.visibility</p:attrName>
                                        </p:attrNameLst>
                                      </p:cBhvr>
                                      <p:to>
                                        <p:strVal val="visible"/>
                                      </p:to>
                                    </p:set>
                                    <p:anim calcmode="lin" valueType="num">
                                      <p:cBhvr additive="base">
                                        <p:cTn id="31"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56">
                                            <p:txEl>
                                              <p:pRg st="2" end="2"/>
                                            </p:txEl>
                                          </p:spTgt>
                                        </p:tgtEl>
                                        <p:attrNameLst>
                                          <p:attrName>style.visibility</p:attrName>
                                        </p:attrNameLst>
                                      </p:cBhvr>
                                      <p:to>
                                        <p:strVal val="visible"/>
                                      </p:to>
                                    </p:set>
                                    <p:anim calcmode="lin" valueType="num">
                                      <p:cBhvr additive="base">
                                        <p:cTn id="37" dur="500" fill="hold"/>
                                        <p:tgtEl>
                                          <p:spTgt spid="56">
                                            <p:txEl>
                                              <p:pRg st="2" end="2"/>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xEl>
                                              <p:pRg st="0" end="0"/>
                                            </p:txEl>
                                          </p:spTgt>
                                        </p:tgtEl>
                                        <p:attrNameLst>
                                          <p:attrName>style.visibility</p:attrName>
                                        </p:attrNameLst>
                                      </p:cBhvr>
                                      <p:to>
                                        <p:strVal val="visible"/>
                                      </p:to>
                                    </p:set>
                                    <p:anim calcmode="lin" valueType="num">
                                      <p:cBhvr additive="base">
                                        <p:cTn id="47"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43EAC3E-A9A0-4EEB-90C5-CEFB6C776F83}"/>
              </a:ext>
            </a:extLst>
          </p:cNvPr>
          <p:cNvSpPr>
            <a:spLocks noGrp="1"/>
          </p:cNvSpPr>
          <p:nvPr>
            <p:ph idx="1"/>
          </p:nvPr>
        </p:nvSpPr>
        <p:spPr>
          <a:xfrm>
            <a:off x="457200" y="533400"/>
            <a:ext cx="8229600" cy="1371600"/>
          </a:xfrm>
        </p:spPr>
        <p:txBody>
          <a:bodyPr/>
          <a:lstStyle/>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Values:</a:t>
            </a:r>
          </a:p>
          <a:p>
            <a:pPr marL="347472" marR="0" lvl="1" indent="-342900" algn="l" defTabSz="457200" rtl="0" eaLnBrk="1" fontAlgn="auto" latinLnBrk="0" hangingPunct="1">
              <a:lnSpc>
                <a:spcPct val="90000"/>
              </a:lnSpc>
              <a:spcBef>
                <a:spcPts val="0"/>
              </a:spcBef>
              <a:spcAft>
                <a:spcPts val="600"/>
              </a:spcAft>
              <a:buClr>
                <a:srgbClr val="04617B"/>
              </a:buClr>
              <a:buSzTx/>
              <a:buFont typeface="Arial" panose="020B0604020202020204" pitchFamily="34" charset="0"/>
              <a:buChar char="•"/>
              <a:tabLst/>
              <a:defRPr/>
            </a:pP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0 </a:t>
            </a:r>
            <a:r>
              <a:rPr lang="el-GR" altLang="en-US" sz="2400" dirty="0">
                <a:solidFill>
                  <a:srgbClr val="FFC000"/>
                </a:solidFill>
                <a:cs typeface="Times New Roman" panose="02020603050405020304" pitchFamily="18" charset="0"/>
                <a:sym typeface="Symbol" panose="05050102010706020507" pitchFamily="18" charset="2"/>
              </a:rPr>
              <a:t>≈</a:t>
            </a: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 False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off</a:t>
            </a:r>
            <a:r>
              <a:rPr lang="en-US" altLang="en-US" sz="2400" kern="1200" dirty="0">
                <a:solidFill>
                  <a:srgbClr val="FFC000"/>
                </a:solidFill>
                <a:ea typeface="+mn-ea"/>
                <a:cs typeface="Calibri" panose="020F0502020204030204" pitchFamily="34"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kern="1200" dirty="0">
                <a:solidFill>
                  <a:srgbClr val="FFC000"/>
                </a:solidFill>
                <a:ea typeface="+mn-ea"/>
                <a:cs typeface="Calibri" panose="020F0502020204030204" pitchFamily="34" charset="0"/>
                <a:sym typeface="Symbol" panose="05050102010706020507" pitchFamily="18" charset="2"/>
              </a:rPr>
              <a:t> 0 volts</a:t>
            </a:r>
            <a:endPar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endParaRPr>
          </a:p>
          <a:p>
            <a:pPr marL="347472" marR="0" lvl="1" indent="-342900" algn="l" defTabSz="457200" rtl="0" eaLnBrk="1" fontAlgn="auto" latinLnBrk="0" hangingPunct="1">
              <a:lnSpc>
                <a:spcPct val="90000"/>
              </a:lnSpc>
              <a:spcBef>
                <a:spcPts val="0"/>
              </a:spcBef>
              <a:spcAft>
                <a:spcPts val="600"/>
              </a:spcAft>
              <a:buClr>
                <a:srgbClr val="04617B"/>
              </a:buClr>
              <a:buSzTx/>
              <a:buFont typeface="Arial" panose="020B0604020202020204" pitchFamily="34" charset="0"/>
              <a:buChar char="•"/>
              <a:tabLst/>
              <a:defRPr/>
            </a:pP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1 </a:t>
            </a:r>
            <a:r>
              <a:rPr lang="el-GR" altLang="en-US" sz="2400" dirty="0">
                <a:solidFill>
                  <a:srgbClr val="FFC000"/>
                </a:solidFill>
                <a:cs typeface="Times New Roman" panose="02020603050405020304" pitchFamily="18" charset="0"/>
                <a:sym typeface="Symbol" panose="05050102010706020507" pitchFamily="18" charset="2"/>
              </a:rPr>
              <a:t>≈</a:t>
            </a: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 True</a:t>
            </a:r>
            <a:r>
              <a:rPr lang="en-US" sz="2400" kern="1200" dirty="0">
                <a:solidFill>
                  <a:srgbClr val="FFC000"/>
                </a:solidFill>
                <a:ea typeface="+mn-ea"/>
                <a:cs typeface="Calibri" panose="020F0502020204030204" pitchFamily="34"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kern="1200" dirty="0">
                <a:solidFill>
                  <a:srgbClr val="FFC000"/>
                </a:solidFill>
                <a:ea typeface="+mn-ea"/>
                <a:cs typeface="Calibri" panose="020F0502020204030204" pitchFamily="34" charset="0"/>
                <a:sym typeface="Symbol" panose="05050102010706020507" pitchFamily="18" charset="2"/>
              </a:rPr>
              <a:t> on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5 volts</a:t>
            </a:r>
            <a:endPar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lang="en-US" sz="2400" kern="1200" dirty="0">
                <a:solidFill>
                  <a:schemeClr val="tx2"/>
                </a:solidFill>
                <a:latin typeface="+mn-lt"/>
                <a:cs typeface="Calibri" panose="020F0502020204030204" pitchFamily="34" charset="0"/>
              </a:rPr>
              <a:t>G</a:t>
            </a:r>
            <a:r>
              <a:rPr kumimoji="0" lang="en-US" sz="2400" b="0" i="0" u="none" strike="noStrike" kern="1200" cap="none" spc="0" normalizeH="0" baseline="0" noProof="0" dirty="0" err="1">
                <a:ln>
                  <a:noFill/>
                </a:ln>
                <a:solidFill>
                  <a:schemeClr val="tx2"/>
                </a:solidFill>
                <a:effectLst/>
                <a:uLnTx/>
                <a:uFillTx/>
                <a:latin typeface="+mn-lt"/>
                <a:ea typeface="+mn-ea"/>
                <a:cs typeface="Calibri" panose="020F0502020204030204" pitchFamily="34" charset="0"/>
              </a:rPr>
              <a:t>ates</a:t>
            </a:r>
            <a:r>
              <a:rPr lang="en-US" sz="2400" kern="1200" dirty="0">
                <a:solidFill>
                  <a:schemeClr val="tx2"/>
                </a:solidFill>
                <a:latin typeface="+mn-lt"/>
                <a:cs typeface="Calibri" panose="020F0502020204030204" pitchFamily="34" charset="0"/>
              </a:rPr>
              <a:t>:</a:t>
            </a: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lang="en-US" sz="2400" kern="1200" dirty="0">
              <a:solidFill>
                <a:schemeClr val="tx2"/>
              </a:solidFill>
              <a:latin typeface="+mn-lt"/>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Can compute</a:t>
            </a:r>
            <a:r>
              <a:rPr lang="en-US" sz="2400" kern="1200" dirty="0">
                <a:solidFill>
                  <a:schemeClr val="tx2"/>
                </a:solidFill>
                <a:latin typeface="+mn-lt"/>
                <a:cs typeface="Calibri" panose="020F0502020204030204" pitchFamily="34" charset="0"/>
              </a:rPr>
              <a:t> any Boolean function:</a:t>
            </a: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lang="en-US" sz="2400" kern="1200" dirty="0">
              <a:solidFill>
                <a:schemeClr val="tx2"/>
              </a:solidFill>
              <a:latin typeface="+mn-lt"/>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lang="en-US" sz="2400" kern="1200" dirty="0">
                <a:solidFill>
                  <a:schemeClr val="tx2"/>
                </a:solidFill>
                <a:latin typeface="+mn-lt"/>
                <a:cs typeface="Calibri" panose="020F0502020204030204" pitchFamily="34" charset="0"/>
              </a:rPr>
              <a:t>Boolean strings:</a:t>
            </a: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p:txBody>
      </p:sp>
      <p:pic>
        <p:nvPicPr>
          <p:cNvPr id="9" name="Picture 3" descr="The electronic circuits are: Inverter, OR gate, and AND gate.">
            <a:extLst>
              <a:ext uri="{FF2B5EF4-FFF2-40B4-BE49-F238E27FC236}">
                <a16:creationId xmlns:a16="http://schemas.microsoft.com/office/drawing/2014/main" id="{FF100791-78B2-4899-8ED7-B12600650719}"/>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1389089" y="1828800"/>
            <a:ext cx="7691063" cy="990600"/>
          </a:xfrm>
          <a:prstGeom prst="rect">
            <a:avLst/>
          </a:prstGeom>
          <a:extLst>
            <a:ext uri="{909E8E84-426E-40DD-AFC4-6F175D3DCCD1}">
              <a14:hiddenFill xmlns:a14="http://schemas.microsoft.com/office/drawing/2010/main">
                <a:solidFill>
                  <a:srgbClr val="FFFFFF"/>
                </a:solidFill>
              </a14:hiddenFill>
            </a:ext>
          </a:extLst>
        </p:spPr>
      </p:pic>
      <p:pic>
        <p:nvPicPr>
          <p:cNvPr id="10" name="Picture 5" descr="The inputs are p, q, and r and the output is (p AND not q) OR not R.">
            <a:extLst>
              <a:ext uri="{FF2B5EF4-FFF2-40B4-BE49-F238E27FC236}">
                <a16:creationId xmlns:a16="http://schemas.microsoft.com/office/drawing/2014/main" id="{026CAEB2-8213-456E-AC38-7411136C319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371600" y="3429000"/>
            <a:ext cx="4506253" cy="1028700"/>
          </a:xfrm>
          <a:prstGeom prst="rect">
            <a:avLst/>
          </a:prstGeom>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EF048909-0C8F-430B-CBC5-BF90ABE2ABC6}"/>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4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Electronic circuits</a:t>
            </a:r>
          </a:p>
        </p:txBody>
      </p:sp>
      <p:pic>
        <p:nvPicPr>
          <p:cNvPr id="13" name="Picture 12">
            <a:extLst>
              <a:ext uri="{FF2B5EF4-FFF2-40B4-BE49-F238E27FC236}">
                <a16:creationId xmlns:a16="http://schemas.microsoft.com/office/drawing/2014/main" id="{B558A559-2113-6508-2C6F-A6970451086A}"/>
              </a:ext>
            </a:extLst>
          </p:cNvPr>
          <p:cNvPicPr>
            <a:picLocks noChangeAspect="1"/>
          </p:cNvPicPr>
          <p:nvPr/>
        </p:nvPicPr>
        <p:blipFill rotWithShape="1">
          <a:blip r:embed="rId4"/>
          <a:srcRect t="28303" r="65069"/>
          <a:stretch/>
        </p:blipFill>
        <p:spPr>
          <a:xfrm>
            <a:off x="1371600" y="4950627"/>
            <a:ext cx="3172758" cy="1683486"/>
          </a:xfrm>
          <a:prstGeom prst="rect">
            <a:avLst/>
          </a:prstGeom>
        </p:spPr>
      </p:pic>
    </p:spTree>
    <p:extLst>
      <p:ext uri="{BB962C8B-B14F-4D97-AF65-F5344CB8AC3E}">
        <p14:creationId xmlns:p14="http://schemas.microsoft.com/office/powerpoint/2010/main" val="3319047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 calcmode="lin" valueType="num">
                                      <p:cBhvr additive="base">
                                        <p:cTn id="2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 calcmode="lin" valueType="num">
                                      <p:cBhvr additive="base">
                                        <p:cTn id="37" dur="500" fill="hold"/>
                                        <p:tgtEl>
                                          <p:spTgt spid="3">
                                            <p:txEl>
                                              <p:pRg st="6" end="6"/>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
                                            <p:txEl>
                                              <p:pRg st="6" end="6"/>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0-#ppt_w/2"/>
                                          </p:val>
                                        </p:tav>
                                        <p:tav tm="100000">
                                          <p:val>
                                            <p:strVal val="#ppt_x"/>
                                          </p:val>
                                        </p:tav>
                                      </p:tavLst>
                                    </p:anim>
                                    <p:anim calcmode="lin" valueType="num">
                                      <p:cBhvr additive="base">
                                        <p:cTn id="42"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 calcmode="lin" valueType="num">
                                      <p:cBhvr additive="base">
                                        <p:cTn id="47" dur="500" fill="hold"/>
                                        <p:tgtEl>
                                          <p:spTgt spid="3">
                                            <p:txEl>
                                              <p:pRg st="10" end="1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10" end="10"/>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500" fill="hold"/>
                                        <p:tgtEl>
                                          <p:spTgt spid="13"/>
                                        </p:tgtEl>
                                        <p:attrNameLst>
                                          <p:attrName>ppt_x</p:attrName>
                                        </p:attrNameLst>
                                      </p:cBhvr>
                                      <p:tavLst>
                                        <p:tav tm="0">
                                          <p:val>
                                            <p:strVal val="0-#ppt_w/2"/>
                                          </p:val>
                                        </p:tav>
                                        <p:tav tm="100000">
                                          <p:val>
                                            <p:strVal val="#ppt_x"/>
                                          </p:val>
                                        </p:tav>
                                      </p:tavLst>
                                    </p:anim>
                                    <p:anim calcmode="lin" valueType="num">
                                      <p:cBhvr additive="base">
                                        <p:cTn id="52" dur="50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58" name="Curved Down Arrow 57"/>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55" name="Rectangle 5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56" name="Rectangle 55"/>
          <p:cNvSpPr/>
          <p:nvPr/>
        </p:nvSpPr>
        <p:spPr>
          <a:xfrm>
            <a:off x="296127" y="1524000"/>
            <a:ext cx="3666273"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45" name="Text Box 21"/>
          <p:cNvSpPr txBox="1">
            <a:spLocks noChangeArrowheads="1"/>
          </p:cNvSpPr>
          <p:nvPr/>
        </p:nvSpPr>
        <p:spPr bwMode="auto">
          <a:xfrm>
            <a:off x="457200" y="3048000"/>
            <a:ext cx="406393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(Transitivity):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46" name="Text Box 21"/>
          <p:cNvSpPr txBox="1">
            <a:spLocks noChangeArrowheads="1"/>
          </p:cNvSpPr>
          <p:nvPr/>
        </p:nvSpPr>
        <p:spPr bwMode="auto">
          <a:xfrm>
            <a:off x="4493482" y="3459106"/>
            <a:ext cx="414248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sz="2400" dirty="0"/>
              <a:t>Eval/Build</a:t>
            </a:r>
            <a:r>
              <a:rPr lang="en-US" altLang="en-US" sz="2400" dirty="0">
                <a:sym typeface="Symbol" panose="05050102010706020507" pitchFamily="18" charset="2"/>
              </a:rPr>
              <a:t> </a:t>
            </a:r>
            <a:r>
              <a:rPr lang="en-US" sz="2400" dirty="0"/>
              <a:t>: 1,2</a:t>
            </a:r>
          </a:p>
          <a:p>
            <a:pPr eaLnBrk="1" hangingPunct="1">
              <a:spcBef>
                <a:spcPct val="0"/>
              </a:spcBef>
              <a:buNone/>
            </a:pPr>
            <a:r>
              <a:rPr lang="en-US" altLang="en-US" sz="2400" dirty="0">
                <a:cs typeface="Times New Roman" panose="02020603050405020304" pitchFamily="18" charset="0"/>
              </a:rPr>
              <a:t>A tautology (previously proved)</a:t>
            </a:r>
            <a:endParaRPr lang="en-US" altLang="en-US" sz="2400" baseline="-25000" dirty="0">
              <a:cs typeface="Times New Roman" panose="02020603050405020304" pitchFamily="18" charset="0"/>
            </a:endParaRPr>
          </a:p>
          <a:p>
            <a:pPr eaLnBrk="1" hangingPunct="1">
              <a:spcBef>
                <a:spcPct val="0"/>
              </a:spcBef>
              <a:buNone/>
            </a:pPr>
            <a:r>
              <a:rPr lang="en-CA" altLang="en-US" sz="2400" dirty="0">
                <a:sym typeface="Symbol" panose="05050102010706020507" pitchFamily="18" charset="2"/>
              </a:rPr>
              <a:t>M</a:t>
            </a:r>
            <a:r>
              <a:rPr lang="en-CA" sz="2400" dirty="0"/>
              <a:t>odus ponens using 3&amp;4</a:t>
            </a:r>
          </a:p>
        </p:txBody>
      </p:sp>
      <p:sp>
        <p:nvSpPr>
          <p:cNvPr id="47" name="Rectangle 46"/>
          <p:cNvSpPr/>
          <p:nvPr/>
        </p:nvSpPr>
        <p:spPr>
          <a:xfrm>
            <a:off x="4273473" y="3071548"/>
            <a:ext cx="5022927" cy="461665"/>
          </a:xfrm>
          <a:prstGeom prst="rect">
            <a:avLst/>
          </a:prstGeom>
        </p:spPr>
        <p:txBody>
          <a:bodyPr wrap="square">
            <a:spAutoFit/>
          </a:bodyPr>
          <a:lstStyle/>
          <a:p>
            <a:pPr algn="l"/>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8" name="AutoShape 8">
            <a:extLst>
              <a:ext uri="{FF2B5EF4-FFF2-40B4-BE49-F238E27FC236}">
                <a16:creationId xmlns:a16="http://schemas.microsoft.com/office/drawing/2014/main" id="{CD68D1C1-B9F9-47EA-8A0C-D55D2FF28953}"/>
              </a:ext>
            </a:extLst>
          </p:cNvPr>
          <p:cNvSpPr>
            <a:spLocks noChangeArrowheads="1"/>
          </p:cNvSpPr>
          <p:nvPr/>
        </p:nvSpPr>
        <p:spPr bwMode="auto">
          <a:xfrm>
            <a:off x="457200" y="3062863"/>
            <a:ext cx="8537783" cy="2368188"/>
          </a:xfrm>
          <a:prstGeom prst="wedgeRectCallout">
            <a:avLst>
              <a:gd name="adj1" fmla="val -27993"/>
              <a:gd name="adj2" fmla="val 34062"/>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2269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8"/>
                                        </p:tgtEl>
                                        <p:attrNameLst>
                                          <p:attrName>style.visibility</p:attrName>
                                        </p:attrNameLst>
                                      </p:cBhvr>
                                      <p:to>
                                        <p:strVal val="visible"/>
                                      </p:to>
                                    </p:set>
                                    <p:anim calcmode="lin" valueType="num">
                                      <p:cBhvr additive="base">
                                        <p:cTn id="17" dur="500" fill="hold"/>
                                        <p:tgtEl>
                                          <p:spTgt spid="48"/>
                                        </p:tgtEl>
                                        <p:attrNameLst>
                                          <p:attrName>ppt_x</p:attrName>
                                        </p:attrNameLst>
                                      </p:cBhvr>
                                      <p:tavLst>
                                        <p:tav tm="0">
                                          <p:val>
                                            <p:strVal val="#ppt_x"/>
                                          </p:val>
                                        </p:tav>
                                        <p:tav tm="100000">
                                          <p:val>
                                            <p:strVal val="#ppt_x"/>
                                          </p:val>
                                        </p:tav>
                                      </p:tavLst>
                                    </p:anim>
                                    <p:anim calcmode="lin" valueType="num">
                                      <p:cBhvr additive="base">
                                        <p:cTn id="18" dur="500" fill="hold"/>
                                        <p:tgtEl>
                                          <p:spTgt spid="4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5">
                                            <p:txEl>
                                              <p:pRg st="0" end="0"/>
                                            </p:txEl>
                                          </p:spTgt>
                                        </p:tgtEl>
                                        <p:attrNameLst>
                                          <p:attrName>style.visibility</p:attrName>
                                        </p:attrNameLst>
                                      </p:cBhvr>
                                      <p:to>
                                        <p:strVal val="visible"/>
                                      </p:to>
                                    </p:set>
                                    <p:anim calcmode="lin" valueType="num">
                                      <p:cBhvr additive="base">
                                        <p:cTn id="21"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45">
                                            <p:txEl>
                                              <p:pRg st="0" end="0"/>
                                            </p:txEl>
                                          </p:spTgt>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47"/>
                                        </p:tgtEl>
                                        <p:attrNameLst>
                                          <p:attrName>style.visibility</p:attrName>
                                        </p:attrNameLst>
                                      </p:cBhvr>
                                      <p:to>
                                        <p:strVal val="visible"/>
                                      </p:to>
                                    </p:set>
                                    <p:anim calcmode="lin" valueType="num">
                                      <p:cBhvr additive="base">
                                        <p:cTn id="25" dur="500" fill="hold"/>
                                        <p:tgtEl>
                                          <p:spTgt spid="47"/>
                                        </p:tgtEl>
                                        <p:attrNameLst>
                                          <p:attrName>ppt_x</p:attrName>
                                        </p:attrNameLst>
                                      </p:cBhvr>
                                      <p:tavLst>
                                        <p:tav tm="0">
                                          <p:val>
                                            <p:strVal val="#ppt_x"/>
                                          </p:val>
                                        </p:tav>
                                        <p:tav tm="100000">
                                          <p:val>
                                            <p:strVal val="#ppt_x"/>
                                          </p:val>
                                        </p:tav>
                                      </p:tavLst>
                                    </p:anim>
                                    <p:anim calcmode="lin" valueType="num">
                                      <p:cBhvr additive="base">
                                        <p:cTn id="26"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5">
                                            <p:txEl>
                                              <p:pRg st="1" end="1"/>
                                            </p:txEl>
                                          </p:spTgt>
                                        </p:tgtEl>
                                        <p:attrNameLst>
                                          <p:attrName>style.visibility</p:attrName>
                                        </p:attrNameLst>
                                      </p:cBhvr>
                                      <p:to>
                                        <p:strVal val="visible"/>
                                      </p:to>
                                    </p:set>
                                    <p:anim calcmode="lin" valueType="num">
                                      <p:cBhvr additive="base">
                                        <p:cTn id="31"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5">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6">
                                            <p:txEl>
                                              <p:pRg st="0" end="0"/>
                                            </p:txEl>
                                          </p:spTgt>
                                        </p:tgtEl>
                                        <p:attrNameLst>
                                          <p:attrName>style.visibility</p:attrName>
                                        </p:attrNameLst>
                                      </p:cBhvr>
                                      <p:to>
                                        <p:strVal val="visible"/>
                                      </p:to>
                                    </p:set>
                                    <p:anim calcmode="lin" valueType="num">
                                      <p:cBhvr additive="base">
                                        <p:cTn id="35"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5">
                                            <p:txEl>
                                              <p:pRg st="2" end="2"/>
                                            </p:txEl>
                                          </p:spTgt>
                                        </p:tgtEl>
                                        <p:attrNameLst>
                                          <p:attrName>style.visibility</p:attrName>
                                        </p:attrNameLst>
                                      </p:cBhvr>
                                      <p:to>
                                        <p:strVal val="visible"/>
                                      </p:to>
                                    </p:set>
                                    <p:anim calcmode="lin" valueType="num">
                                      <p:cBhvr additive="base">
                                        <p:cTn id="41"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5">
                                            <p:txEl>
                                              <p:pRg st="2" end="2"/>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46">
                                            <p:txEl>
                                              <p:pRg st="1" end="1"/>
                                            </p:txEl>
                                          </p:spTgt>
                                        </p:tgtEl>
                                        <p:attrNameLst>
                                          <p:attrName>style.visibility</p:attrName>
                                        </p:attrNameLst>
                                      </p:cBhvr>
                                      <p:to>
                                        <p:strVal val="visible"/>
                                      </p:to>
                                    </p:set>
                                    <p:anim calcmode="lin" valueType="num">
                                      <p:cBhvr additive="base">
                                        <p:cTn id="45"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45">
                                            <p:txEl>
                                              <p:pRg st="3" end="3"/>
                                            </p:txEl>
                                          </p:spTgt>
                                        </p:tgtEl>
                                        <p:attrNameLst>
                                          <p:attrName>style.visibility</p:attrName>
                                        </p:attrNameLst>
                                      </p:cBhvr>
                                      <p:to>
                                        <p:strVal val="visible"/>
                                      </p:to>
                                    </p:set>
                                    <p:anim calcmode="lin" valueType="num">
                                      <p:cBhvr additive="base">
                                        <p:cTn id="51"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45">
                                            <p:txEl>
                                              <p:pRg st="3" end="3"/>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6">
                                            <p:txEl>
                                              <p:pRg st="2" end="2"/>
                                            </p:txEl>
                                          </p:spTgt>
                                        </p:tgtEl>
                                        <p:attrNameLst>
                                          <p:attrName>style.visibility</p:attrName>
                                        </p:attrNameLst>
                                      </p:cBhvr>
                                      <p:to>
                                        <p:strVal val="visible"/>
                                      </p:to>
                                    </p:set>
                                    <p:anim calcmode="lin" valueType="num">
                                      <p:cBhvr additive="base">
                                        <p:cTn id="55"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5">
                                            <p:txEl>
                                              <p:pRg st="4" end="4"/>
                                            </p:txEl>
                                          </p:spTgt>
                                        </p:tgtEl>
                                        <p:attrNameLst>
                                          <p:attrName>style.visibility</p:attrName>
                                        </p:attrNameLst>
                                      </p:cBhvr>
                                      <p:to>
                                        <p:strVal val="visible"/>
                                      </p:to>
                                    </p:set>
                                    <p:anim calcmode="lin" valueType="num">
                                      <p:cBhvr additive="base">
                                        <p:cTn id="61"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4" end="4"/>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46">
                                            <p:txEl>
                                              <p:pRg st="3" end="3"/>
                                            </p:txEl>
                                          </p:spTgt>
                                        </p:tgtEl>
                                        <p:attrNameLst>
                                          <p:attrName>style.visibility</p:attrName>
                                        </p:attrNameLst>
                                      </p:cBhvr>
                                      <p:to>
                                        <p:strVal val="visible"/>
                                      </p:to>
                                    </p:set>
                                    <p:anim calcmode="lin" valueType="num">
                                      <p:cBhvr additive="base">
                                        <p:cTn id="65" dur="500" fill="hold"/>
                                        <p:tgtEl>
                                          <p:spTgt spid="46">
                                            <p:txEl>
                                              <p:pRg st="3" end="3"/>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5">
                                            <p:txEl>
                                              <p:pRg st="5" end="5"/>
                                            </p:txEl>
                                          </p:spTgt>
                                        </p:tgtEl>
                                        <p:attrNameLst>
                                          <p:attrName>style.visibility</p:attrName>
                                        </p:attrNameLst>
                                      </p:cBhvr>
                                      <p:to>
                                        <p:strVal val="visible"/>
                                      </p:to>
                                    </p:set>
                                    <p:anim calcmode="lin" valueType="num">
                                      <p:cBhvr additive="base">
                                        <p:cTn id="71"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45">
                                            <p:txEl>
                                              <p:pRg st="5" end="5"/>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6">
                                            <p:txEl>
                                              <p:pRg st="4" end="4"/>
                                            </p:txEl>
                                          </p:spTgt>
                                        </p:tgtEl>
                                        <p:attrNameLst>
                                          <p:attrName>style.visibility</p:attrName>
                                        </p:attrNameLst>
                                      </p:cBhvr>
                                      <p:to>
                                        <p:strVal val="visible"/>
                                      </p:to>
                                    </p:set>
                                    <p:anim calcmode="lin" valueType="num">
                                      <p:cBhvr additive="base">
                                        <p:cTn id="75" dur="500" fill="hold"/>
                                        <p:tgtEl>
                                          <p:spTgt spid="46">
                                            <p:txEl>
                                              <p:pRg st="4" end="4"/>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6">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47" grpId="0"/>
      <p:bldP spid="48" grpId="0" animBg="1"/>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grpSp>
        <p:nvGrpSpPr>
          <p:cNvPr id="26"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2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6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3276600" y="4724400"/>
            <a:ext cx="5128498" cy="558714"/>
          </a:xfrm>
          <a:prstGeom prst="wedgeRoundRectCallout">
            <a:avLst>
              <a:gd name="adj1" fmla="val 50031"/>
              <a:gd name="adj2" fmla="val 11707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How do we prove this lemma?</a:t>
            </a:r>
            <a:endParaRPr lang="en-US" altLang="en-US" sz="2400" dirty="0">
              <a:solidFill>
                <a:schemeClr val="tx2"/>
              </a:solidFill>
              <a:sym typeface="Symbol" panose="05050102010706020507" pitchFamily="18" charset="2"/>
            </a:endParaRPr>
          </a:p>
        </p:txBody>
      </p: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538609"/>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p:txBody>
      </p:sp>
      <p:sp>
        <p:nvSpPr>
          <p:cNvPr id="49" name="Text Box 21"/>
          <p:cNvSpPr txBox="1">
            <a:spLocks noChangeArrowheads="1"/>
          </p:cNvSpPr>
          <p:nvPr/>
        </p:nvSpPr>
        <p:spPr bwMode="auto">
          <a:xfrm>
            <a:off x="4493482" y="3459106"/>
            <a:ext cx="23246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sz="2400" dirty="0"/>
          </a:p>
          <a:p>
            <a:pPr eaLnBrk="1" hangingPunct="1">
              <a:spcBef>
                <a:spcPct val="0"/>
              </a:spcBef>
              <a:buNone/>
            </a:pPr>
            <a:endParaRPr lang="en-US" sz="2400" dirty="0"/>
          </a:p>
          <a:p>
            <a:pPr eaLnBrk="1" hangingPunct="1">
              <a:spcBef>
                <a:spcPct val="0"/>
              </a:spcBef>
              <a:buNone/>
            </a:pPr>
            <a:r>
              <a:rPr lang="en-US" sz="2400" dirty="0"/>
              <a:t>Eval/Build</a:t>
            </a:r>
            <a:r>
              <a:rPr lang="en-US" altLang="en-US" sz="2400" dirty="0">
                <a:sym typeface="Symbol" panose="05050102010706020507" pitchFamily="18" charset="2"/>
              </a:rPr>
              <a:t> </a:t>
            </a:r>
            <a:r>
              <a:rPr lang="en-US" sz="2400" dirty="0"/>
              <a:t>: 1,2</a:t>
            </a:r>
          </a:p>
        </p:txBody>
      </p:sp>
    </p:spTree>
    <p:extLst>
      <p:ext uri="{BB962C8B-B14F-4D97-AF65-F5344CB8AC3E}">
        <p14:creationId xmlns:p14="http://schemas.microsoft.com/office/powerpoint/2010/main" val="400641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1+#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0">
                                            <p:txEl>
                                              <p:pRg st="0" end="0"/>
                                            </p:txEl>
                                          </p:spTgt>
                                        </p:tgtEl>
                                        <p:attrNameLst>
                                          <p:attrName>style.visibility</p:attrName>
                                        </p:attrNameLst>
                                      </p:cBhvr>
                                      <p:to>
                                        <p:strVal val="visible"/>
                                      </p:to>
                                    </p:set>
                                    <p:anim calcmode="lin" valueType="num">
                                      <p:cBhvr additive="base">
                                        <p:cTn id="15" dur="500" fill="hold"/>
                                        <p:tgtEl>
                                          <p:spTgt spid="60">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45">
                                            <p:txEl>
                                              <p:pRg st="2" end="2"/>
                                            </p:txEl>
                                          </p:spTgt>
                                        </p:tgtEl>
                                        <p:attrNameLst>
                                          <p:attrName>style.visibility</p:attrName>
                                        </p:attrNameLst>
                                      </p:cBhvr>
                                      <p:to>
                                        <p:strVal val="visible"/>
                                      </p:to>
                                    </p:set>
                                    <p:anim calcmode="lin" valueType="num">
                                      <p:cBhvr additive="base">
                                        <p:cTn id="21"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61"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30480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ym typeface="Symbol" panose="05050102010706020507" pitchFamily="18" charset="2"/>
              </a:rPr>
              <a:t>The equivalent tautology is </a:t>
            </a:r>
            <a:br>
              <a:rPr lang="en-CA" altLang="en-US" sz="2400" dirty="0">
                <a:sym typeface="Symbol" panose="05050102010706020507" pitchFamily="18" charset="2"/>
              </a:rPr>
            </a:br>
            <a:r>
              <a:rPr lang="en-CA" altLang="en-US" sz="2400" dirty="0">
                <a:sym typeface="Symbol" panose="05050102010706020507" pitchFamily="18" charset="2"/>
              </a:rPr>
              <a:t>  “the </a:t>
            </a:r>
            <a:r>
              <a:rPr lang="en-CA" altLang="en-US" sz="2400" i="1" dirty="0">
                <a:sym typeface="Symbol" panose="05050102010706020507" pitchFamily="18" charset="2"/>
              </a:rPr>
              <a:t>and</a:t>
            </a:r>
            <a:r>
              <a:rPr lang="en-CA" altLang="en-US" sz="2400" dirty="0">
                <a:sym typeface="Symbol" panose="05050102010706020507" pitchFamily="18" charset="2"/>
              </a:rPr>
              <a:t> of the left implies the right.”</a:t>
            </a:r>
            <a:endParaRPr lang="en-US" altLang="en-US" sz="2400" dirty="0">
              <a:sym typeface="Symbol" panose="05050102010706020507" pitchFamily="18" charset="2"/>
            </a:endParaRPr>
          </a:p>
        </p:txBody>
      </p:sp>
      <p:sp>
        <p:nvSpPr>
          <p:cNvPr id="62"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41148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The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48" name="AutoShape 35">
            <a:extLst>
              <a:ext uri="{FF2B5EF4-FFF2-40B4-BE49-F238E27FC236}">
                <a16:creationId xmlns:a16="http://schemas.microsoft.com/office/drawing/2014/main" id="{0B3E465B-7AC0-4953-A5B9-F677E23296A1}"/>
              </a:ext>
            </a:extLst>
          </p:cNvPr>
          <p:cNvSpPr>
            <a:spLocks noChangeArrowheads="1"/>
          </p:cNvSpPr>
          <p:nvPr/>
        </p:nvSpPr>
        <p:spPr bwMode="auto">
          <a:xfrm>
            <a:off x="6477000" y="3048000"/>
            <a:ext cx="1752600" cy="886239"/>
          </a:xfrm>
          <a:prstGeom prst="wedgeRoundRectCallout">
            <a:avLst>
              <a:gd name="adj1" fmla="val 56164"/>
              <a:gd name="adj2" fmla="val -59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True but not useful.</a:t>
            </a:r>
            <a:endParaRPr lang="en-US" altLang="en-US" sz="2400" dirty="0">
              <a:sym typeface="Symbol" panose="05050102010706020507" pitchFamily="18" charset="2"/>
            </a:endParaRPr>
          </a:p>
        </p:txBody>
      </p:sp>
      <p:grpSp>
        <p:nvGrpSpPr>
          <p:cNvPr id="50"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51"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3"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4"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5"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6"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7"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8"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2174135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1+#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61">
                                            <p:txEl>
                                              <p:pRg st="0" end="0"/>
                                            </p:txEl>
                                          </p:spTgt>
                                        </p:tgtEl>
                                        <p:attrNameLst>
                                          <p:attrName>style.visibility</p:attrName>
                                        </p:attrNameLst>
                                      </p:cBhvr>
                                      <p:to>
                                        <p:strVal val="visible"/>
                                      </p:to>
                                    </p:set>
                                    <p:anim calcmode="lin" valueType="num">
                                      <p:cBhvr additive="base">
                                        <p:cTn id="11"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6">
                                            <p:txEl>
                                              <p:pRg st="2" end="2"/>
                                            </p:txEl>
                                          </p:spTgt>
                                        </p:tgtEl>
                                        <p:attrNameLst>
                                          <p:attrName>style.visibility</p:attrName>
                                        </p:attrNameLst>
                                      </p:cBhvr>
                                      <p:to>
                                        <p:strVal val="visible"/>
                                      </p:to>
                                    </p:set>
                                    <p:anim calcmode="lin" valueType="num">
                                      <p:cBhvr additive="base">
                                        <p:cTn id="17" dur="500" fill="hold"/>
                                        <p:tgtEl>
                                          <p:spTgt spid="46">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4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500" fill="hold"/>
                                        <p:tgtEl>
                                          <p:spTgt spid="48"/>
                                        </p:tgtEl>
                                        <p:attrNameLst>
                                          <p:attrName>ppt_x</p:attrName>
                                        </p:attrNameLst>
                                      </p:cBhvr>
                                      <p:tavLst>
                                        <p:tav tm="0">
                                          <p:val>
                                            <p:strVal val="1+#ppt_w/2"/>
                                          </p:val>
                                        </p:tav>
                                        <p:tav tm="100000">
                                          <p:val>
                                            <p:strVal val="#ppt_x"/>
                                          </p:val>
                                        </p:tav>
                                      </p:tavLst>
                                    </p:anim>
                                    <p:anim calcmode="lin" valueType="num">
                                      <p:cBhvr additive="base">
                                        <p:cTn id="2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6">
                                            <p:txEl>
                                              <p:pRg st="3" end="3"/>
                                            </p:txEl>
                                          </p:spTgt>
                                        </p:tgtEl>
                                        <p:attrNameLst>
                                          <p:attrName>style.visibility</p:attrName>
                                        </p:attrNameLst>
                                      </p:cBhvr>
                                      <p:to>
                                        <p:strVal val="visible"/>
                                      </p:to>
                                    </p:set>
                                    <p:anim calcmode="lin" valueType="num">
                                      <p:cBhvr additive="base">
                                        <p:cTn id="29" dur="500" fill="hold"/>
                                        <p:tgtEl>
                                          <p:spTgt spid="46">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46">
                                            <p:txEl>
                                              <p:pRg st="3" end="3"/>
                                            </p:txEl>
                                          </p:spTgt>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7"/>
                                        </p:tgtEl>
                                        <p:attrNameLst>
                                          <p:attrName>style.visibility</p:attrName>
                                        </p:attrNameLst>
                                      </p:cBhvr>
                                      <p:to>
                                        <p:strVal val="visible"/>
                                      </p:to>
                                    </p:set>
                                    <p:anim calcmode="lin" valueType="num">
                                      <p:cBhvr additive="base">
                                        <p:cTn id="33" dur="500" fill="hold"/>
                                        <p:tgtEl>
                                          <p:spTgt spid="47"/>
                                        </p:tgtEl>
                                        <p:attrNameLst>
                                          <p:attrName>ppt_x</p:attrName>
                                        </p:attrNameLst>
                                      </p:cBhvr>
                                      <p:tavLst>
                                        <p:tav tm="0">
                                          <p:val>
                                            <p:strVal val="1+#ppt_w/2"/>
                                          </p:val>
                                        </p:tav>
                                        <p:tav tm="100000">
                                          <p:val>
                                            <p:strVal val="#ppt_x"/>
                                          </p:val>
                                        </p:tav>
                                      </p:tavLst>
                                    </p:anim>
                                    <p:anim calcmode="lin" valueType="num">
                                      <p:cBhvr additive="base">
                                        <p:cTn id="3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48"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1600" dirty="0">
                <a:cs typeface="Times New Roman" panose="02020603050405020304" pitchFamily="18" charset="0"/>
              </a:rPr>
              <a:t> </a:t>
            </a:r>
            <a:r>
              <a:rPr lang="en-US" sz="2400" dirty="0"/>
              <a:t>Eval/Build</a:t>
            </a:r>
            <a:r>
              <a:rPr lang="en-US" altLang="en-US" sz="2400" dirty="0">
                <a:sym typeface="Symbol" panose="05050102010706020507" pitchFamily="18" charset="2"/>
              </a:rPr>
              <a:t> </a:t>
            </a:r>
            <a:r>
              <a:rPr lang="en-US" sz="2400" dirty="0"/>
              <a:t>: 1,2</a:t>
            </a:r>
            <a:endParaRPr lang="en-US" sz="1800" dirty="0"/>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05000" y="5562600"/>
            <a:ext cx="5943600" cy="1270433"/>
          </a:xfrm>
          <a:prstGeom prst="wedgeRoundRectCallout">
            <a:avLst>
              <a:gd name="adj1" fmla="val 57263"/>
              <a:gd name="adj2" fmla="val -3806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No!</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You can’t use this rule because </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this is the rule we are currently proving! </a:t>
            </a:r>
            <a:endParaRPr lang="en-US" altLang="en-US" sz="2400" dirty="0">
              <a:sym typeface="Symbol" panose="05050102010706020507" pitchFamily="18" charset="2"/>
            </a:endParaRPr>
          </a:p>
        </p:txBody>
      </p:sp>
      <p:grpSp>
        <p:nvGrpSpPr>
          <p:cNvPr id="35"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3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0"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1"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1051502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0-#ppt_w/2"/>
                                          </p:val>
                                        </p:tav>
                                        <p:tav tm="100000">
                                          <p:val>
                                            <p:strVal val="#ppt_x"/>
                                          </p:val>
                                        </p:tav>
                                      </p:tavLst>
                                    </p:anim>
                                    <p:anim calcmode="lin" valueType="num">
                                      <p:cBhvr additive="base">
                                        <p:cTn id="1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500" fill="hold"/>
                                        <p:tgtEl>
                                          <p:spTgt spid="33"/>
                                        </p:tgtEl>
                                        <p:attrNameLst>
                                          <p:attrName>ppt_x</p:attrName>
                                        </p:attrNameLst>
                                      </p:cBhvr>
                                      <p:tavLst>
                                        <p:tav tm="0">
                                          <p:val>
                                            <p:strVal val="#ppt_x"/>
                                          </p:val>
                                        </p:tav>
                                        <p:tav tm="100000">
                                          <p:val>
                                            <p:strVal val="#ppt_x"/>
                                          </p:val>
                                        </p:tav>
                                      </p:tavLst>
                                    </p:anim>
                                    <p:anim calcmode="lin" valueType="num">
                                      <p:cBhvr additive="base">
                                        <p:cTn id="18" dur="500" fill="hold"/>
                                        <p:tgtEl>
                                          <p:spTgt spid="3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32">
                                            <p:txEl>
                                              <p:pRg st="1" end="1"/>
                                            </p:txEl>
                                          </p:spTgt>
                                        </p:tgtEl>
                                        <p:attrNameLst>
                                          <p:attrName>style.visibility</p:attrName>
                                        </p:attrNameLst>
                                      </p:cBhvr>
                                      <p:to>
                                        <p:strVal val="visible"/>
                                      </p:to>
                                    </p:set>
                                    <p:anim calcmode="lin" valueType="num">
                                      <p:cBhvr additive="base">
                                        <p:cTn id="27" dur="500" fill="hold"/>
                                        <p:tgtEl>
                                          <p:spTgt spid="32">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32">
                                            <p:txEl>
                                              <p:pRg st="1" end="1"/>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2">
                                            <p:txEl>
                                              <p:pRg st="3" end="3"/>
                                            </p:txEl>
                                          </p:spTgt>
                                        </p:tgtEl>
                                        <p:attrNameLst>
                                          <p:attrName>style.visibility</p:attrName>
                                        </p:attrNameLst>
                                      </p:cBhvr>
                                      <p:to>
                                        <p:strVal val="visible"/>
                                      </p:to>
                                    </p:set>
                                    <p:anim calcmode="lin" valueType="num">
                                      <p:cBhvr additive="base">
                                        <p:cTn id="37" dur="500" fill="hold"/>
                                        <p:tgtEl>
                                          <p:spTgt spid="32">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1+#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34">
                                            <p:txEl>
                                              <p:pRg st="0" end="0"/>
                                            </p:txEl>
                                          </p:spTgt>
                                        </p:tgtEl>
                                        <p:attrNameLst>
                                          <p:attrName>style.visibility</p:attrName>
                                        </p:attrNameLst>
                                      </p:cBhvr>
                                      <p:to>
                                        <p:strVal val="visible"/>
                                      </p:to>
                                    </p:set>
                                    <p:anim calcmode="lin" valueType="num">
                                      <p:cBhvr additive="base">
                                        <p:cTn id="47"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34">
                                            <p:txEl>
                                              <p:pRg st="1" end="1"/>
                                            </p:txEl>
                                          </p:spTgt>
                                        </p:tgtEl>
                                        <p:attrNameLst>
                                          <p:attrName>style.visibility</p:attrName>
                                        </p:attrNameLst>
                                      </p:cBhvr>
                                      <p:to>
                                        <p:strVal val="visible"/>
                                      </p:to>
                                    </p:set>
                                    <p:anim calcmode="lin" valueType="num">
                                      <p:cBhvr additive="base">
                                        <p:cTn id="53" dur="500" fill="hold"/>
                                        <p:tgtEl>
                                          <p:spTgt spid="34">
                                            <p:txEl>
                                              <p:pRg st="1" end="1"/>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4">
                                            <p:txEl>
                                              <p:pRg st="2" end="2"/>
                                            </p:txEl>
                                          </p:spTgt>
                                        </p:tgtEl>
                                        <p:attrNameLst>
                                          <p:attrName>style.visibility</p:attrName>
                                        </p:attrNameLst>
                                      </p:cBhvr>
                                      <p:to>
                                        <p:strVal val="visible"/>
                                      </p:to>
                                    </p:set>
                                    <p:anim calcmode="lin" valueType="num">
                                      <p:cBhvr additive="base">
                                        <p:cTn id="59" dur="500" fill="hold"/>
                                        <p:tgtEl>
                                          <p:spTgt spid="34">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3" grpId="0" animBg="1"/>
      <p:bldP spid="34"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591425" y="5413829"/>
            <a:ext cx="4961776" cy="529771"/>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lang="en-US" altLang="en-US" sz="2400" dirty="0">
                <a:solidFill>
                  <a:srgbClr val="FFFFFF"/>
                </a:solidFill>
                <a:sym typeface="Symbol" pitchFamily="18" charset="2"/>
              </a:rPr>
              <a:t>What is the most important connector?</a:t>
            </a:r>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24" name="AutoShape 38"/>
          <p:cNvSpPr>
            <a:spLocks noChangeArrowheads="1"/>
          </p:cNvSpPr>
          <p:nvPr/>
        </p:nvSpPr>
        <p:spPr bwMode="auto">
          <a:xfrm>
            <a:off x="1447800" y="6064906"/>
            <a:ext cx="6248400" cy="564494"/>
          </a:xfrm>
          <a:prstGeom prst="wedgeRoundRectCallout">
            <a:avLst>
              <a:gd name="adj1" fmla="val 51802"/>
              <a:gd name="adj2" fmla="val -3949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It is the last one that is applied, </a:t>
            </a:r>
            <a:r>
              <a:rPr lang="en-CA" sz="2400" dirty="0" err="1"/>
              <a:t>ie</a:t>
            </a:r>
            <a:r>
              <a:rPr lang="en-CA" sz="2400" dirty="0"/>
              <a:t> the first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endParaRPr lang="en-US" altLang="en-US" sz="2400" dirty="0">
              <a:cs typeface="Times New Roman" panose="02020603050405020304" pitchFamily="18" charset="0"/>
            </a:endParaRPr>
          </a:p>
        </p:txBody>
      </p:sp>
      <p:sp>
        <p:nvSpPr>
          <p:cNvPr id="26" name="AutoShape 38"/>
          <p:cNvSpPr>
            <a:spLocks noChangeArrowheads="1"/>
          </p:cNvSpPr>
          <p:nvPr/>
        </p:nvSpPr>
        <p:spPr bwMode="auto">
          <a:xfrm>
            <a:off x="3200400" y="4769506"/>
            <a:ext cx="3505200" cy="564494"/>
          </a:xfrm>
          <a:prstGeom prst="wedgeRoundRectCallout">
            <a:avLst>
              <a:gd name="adj1" fmla="val 55670"/>
              <a:gd name="adj2" fmla="val 47065"/>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29" name="Rectangle 28"/>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Tree>
    <p:extLst>
      <p:ext uri="{BB962C8B-B14F-4D97-AF65-F5344CB8AC3E}">
        <p14:creationId xmlns:p14="http://schemas.microsoft.com/office/powerpoint/2010/main" val="3228617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500" fill="hold"/>
                                        <p:tgtEl>
                                          <p:spTgt spid="26"/>
                                        </p:tgtEl>
                                        <p:attrNameLst>
                                          <p:attrName>ppt_x</p:attrName>
                                        </p:attrNameLst>
                                      </p:cBhvr>
                                      <p:tavLst>
                                        <p:tav tm="0">
                                          <p:val>
                                            <p:strVal val="1+#ppt_w/2"/>
                                          </p:val>
                                        </p:tav>
                                        <p:tav tm="100000">
                                          <p:val>
                                            <p:strVal val="#ppt_x"/>
                                          </p:val>
                                        </p:tav>
                                      </p:tavLst>
                                    </p:anim>
                                    <p:anim calcmode="lin" valueType="num">
                                      <p:cBhvr additive="base">
                                        <p:cTn id="14" dur="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fill="hold"/>
                                        <p:tgtEl>
                                          <p:spTgt spid="13"/>
                                        </p:tgtEl>
                                        <p:attrNameLst>
                                          <p:attrName>ppt_x</p:attrName>
                                        </p:attrNameLst>
                                      </p:cBhvr>
                                      <p:tavLst>
                                        <p:tav tm="0">
                                          <p:val>
                                            <p:strVal val="1+#ppt_w/2"/>
                                          </p:val>
                                        </p:tav>
                                        <p:tav tm="100000">
                                          <p:val>
                                            <p:strVal val="#ppt_x"/>
                                          </p:val>
                                        </p:tav>
                                      </p:tavLst>
                                    </p:anim>
                                    <p:anim calcmode="lin" valueType="num">
                                      <p:cBhvr additive="base">
                                        <p:cTn id="1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2">
                                            <p:txEl>
                                              <p:pRg st="0" end="0"/>
                                            </p:txEl>
                                          </p:spTgt>
                                        </p:tgtEl>
                                        <p:attrNameLst>
                                          <p:attrName>style.visibility</p:attrName>
                                        </p:attrNameLst>
                                      </p:cBhvr>
                                      <p:to>
                                        <p:strVal val="visible"/>
                                      </p:to>
                                    </p:set>
                                    <p:anim calcmode="lin" valueType="num">
                                      <p:cBhvr additive="base">
                                        <p:cTn id="27"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500" fill="hold"/>
                                        <p:tgtEl>
                                          <p:spTgt spid="24"/>
                                        </p:tgtEl>
                                        <p:attrNameLst>
                                          <p:attrName>ppt_x</p:attrName>
                                        </p:attrNameLst>
                                      </p:cBhvr>
                                      <p:tavLst>
                                        <p:tav tm="0">
                                          <p:val>
                                            <p:strVal val="1+#ppt_w/2"/>
                                          </p:val>
                                        </p:tav>
                                        <p:tav tm="100000">
                                          <p:val>
                                            <p:strVal val="#ppt_x"/>
                                          </p:val>
                                        </p:tav>
                                      </p:tavLst>
                                    </p:anim>
                                    <p:anim calcmode="lin" valueType="num">
                                      <p:cBhvr additive="base">
                                        <p:cTn id="34" dur="500" fill="hold"/>
                                        <p:tgtEl>
                                          <p:spTgt spid="24"/>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29"/>
                                        </p:tgtEl>
                                        <p:attrNameLst>
                                          <p:attrName>style.visibility</p:attrName>
                                        </p:attrNameLst>
                                      </p:cBhvr>
                                      <p:to>
                                        <p:strVal val="visible"/>
                                      </p:to>
                                    </p:set>
                                    <p:anim calcmode="lin" valueType="num">
                                      <p:cBhvr additive="base">
                                        <p:cTn id="37" dur="500" fill="hold"/>
                                        <p:tgtEl>
                                          <p:spTgt spid="29"/>
                                        </p:tgtEl>
                                        <p:attrNameLst>
                                          <p:attrName>ppt_x</p:attrName>
                                        </p:attrNameLst>
                                      </p:cBhvr>
                                      <p:tavLst>
                                        <p:tav tm="0">
                                          <p:val>
                                            <p:strVal val="1+#ppt_w/2"/>
                                          </p:val>
                                        </p:tav>
                                        <p:tav tm="100000">
                                          <p:val>
                                            <p:strVal val="#ppt_x"/>
                                          </p:val>
                                        </p:tav>
                                      </p:tavLst>
                                    </p:anim>
                                    <p:anim calcmode="lin" valueType="num">
                                      <p:cBhvr additive="base">
                                        <p:cTn id="38"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4" grpId="0" animBg="1"/>
      <p:bldP spid="26" grpId="0" animBg="1"/>
      <p:bldP spid="29" grpId="0" animBg="1"/>
    </p:bld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26" name="AutoShape 38"/>
          <p:cNvSpPr>
            <a:spLocks noChangeArrowheads="1"/>
          </p:cNvSpPr>
          <p:nvPr/>
        </p:nvSpPr>
        <p:spPr bwMode="auto">
          <a:xfrm>
            <a:off x="3200400" y="4769506"/>
            <a:ext cx="3505200" cy="564494"/>
          </a:xfrm>
          <a:prstGeom prst="wedgeRoundRectCallout">
            <a:avLst>
              <a:gd name="adj1" fmla="val 55670"/>
              <a:gd name="adj2" fmla="val 47065"/>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27" name="Oval 26">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29" name="Rectangle 28"/>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47800" y="5638800"/>
            <a:ext cx="6211473" cy="564633"/>
          </a:xfrm>
          <a:prstGeom prst="wedgeRoundRectCallout">
            <a:avLst>
              <a:gd name="adj1" fmla="val -51735"/>
              <a:gd name="adj2" fmla="val -4895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is the </a:t>
            </a:r>
            <a:r>
              <a:rPr lang="en-CA" sz="2400" dirty="0">
                <a:solidFill>
                  <a:schemeClr val="accent6">
                    <a:lumMod val="60000"/>
                    <a:lumOff val="40000"/>
                  </a:schemeClr>
                </a:solidFill>
              </a:rPr>
              <a:t>Left</a:t>
            </a:r>
            <a:r>
              <a:rPr lang="en-CA" sz="2400" dirty="0"/>
              <a:t> and </a:t>
            </a:r>
            <a:r>
              <a:rPr lang="en-CA" sz="2400" dirty="0">
                <a:solidFill>
                  <a:srgbClr val="66FF66"/>
                </a:solidFill>
              </a:rPr>
              <a:t>Right-</a:t>
            </a:r>
            <a:r>
              <a:rPr lang="en-CA" sz="2400" dirty="0" err="1">
                <a:solidFill>
                  <a:srgbClr val="66FF66"/>
                </a:solidFill>
              </a:rPr>
              <a:t>HandSide</a:t>
            </a:r>
            <a:r>
              <a:rPr lang="en-CA" sz="2400" dirty="0">
                <a:solidFill>
                  <a:srgbClr val="00B050"/>
                </a:solidFill>
              </a:rPr>
              <a:t> </a:t>
            </a:r>
            <a:r>
              <a:rPr lang="en-CA" sz="2400" dirty="0"/>
              <a:t>of this </a:t>
            </a:r>
            <a:r>
              <a:rPr lang="en-US" altLang="en-US" sz="2400" dirty="0">
                <a:solidFill>
                  <a:srgbClr val="FFC000"/>
                </a:solidFill>
                <a:sym typeface="Symbol" panose="05050102010706020507" pitchFamily="18" charset="2"/>
              </a:rPr>
              <a:t></a:t>
            </a:r>
            <a:r>
              <a:rPr lang="en-CA" sz="2400" dirty="0"/>
              <a:t>?</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1372606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4">
                                            <p:txEl>
                                              <p:pRg st="0" end="0"/>
                                            </p:txEl>
                                          </p:spTgt>
                                        </p:tgtEl>
                                        <p:attrNameLst>
                                          <p:attrName>style.visibility</p:attrName>
                                        </p:attrNameLst>
                                      </p:cBhvr>
                                      <p:to>
                                        <p:strVal val="visible"/>
                                      </p:to>
                                    </p:set>
                                    <p:anim calcmode="lin" valueType="num">
                                      <p:cBhvr additive="base">
                                        <p:cTn id="11"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1+#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500" fill="hold"/>
                                        <p:tgtEl>
                                          <p:spTgt spid="27"/>
                                        </p:tgtEl>
                                        <p:attrNameLst>
                                          <p:attrName>ppt_x</p:attrName>
                                        </p:attrNameLst>
                                      </p:cBhvr>
                                      <p:tavLst>
                                        <p:tav tm="0">
                                          <p:val>
                                            <p:strVal val="1+#ppt_w/2"/>
                                          </p:val>
                                        </p:tav>
                                        <p:tav tm="100000">
                                          <p:val>
                                            <p:strVal val="#ppt_x"/>
                                          </p:val>
                                        </p:tav>
                                      </p:tavLst>
                                    </p:anim>
                                    <p:anim calcmode="lin" valueType="num">
                                      <p:cBhvr additive="base">
                                        <p:cTn id="24"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34" grpId="0" animBg="1"/>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34" name="Oval 33">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37" name="Rectangle 36"/>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38" name="AutoShape 38"/>
          <p:cNvSpPr>
            <a:spLocks noChangeArrowheads="1"/>
          </p:cNvSpPr>
          <p:nvPr/>
        </p:nvSpPr>
        <p:spPr bwMode="auto">
          <a:xfrm>
            <a:off x="2743200" y="4761871"/>
            <a:ext cx="2895600" cy="564494"/>
          </a:xfrm>
          <a:prstGeom prst="wedgeRoundRectCallout">
            <a:avLst>
              <a:gd name="adj1" fmla="val 52254"/>
              <a:gd name="adj2" fmla="val 8497"/>
              <a:gd name="adj3" fmla="val 16667"/>
            </a:avLst>
          </a:prstGeom>
          <a:solidFill>
            <a:srgbClr val="000066"/>
          </a:solidFill>
          <a:ln w="12700">
            <a:solidFill>
              <a:schemeClr val="tx2"/>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How do we use this?</a:t>
            </a:r>
            <a:endParaRPr lang="en-US" altLang="en-US" sz="2400" dirty="0">
              <a:cs typeface="Times New Roman" panose="02020603050405020304" pitchFamily="18" charset="0"/>
            </a:endParaRPr>
          </a:p>
        </p:txBody>
      </p:sp>
      <p:sp>
        <p:nvSpPr>
          <p:cNvPr id="4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66263" y="5410200"/>
            <a:ext cx="6211473" cy="508160"/>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sp>
        <p:nvSpPr>
          <p:cNvPr id="43" name="AutoShape 38"/>
          <p:cNvSpPr>
            <a:spLocks noChangeArrowheads="1"/>
          </p:cNvSpPr>
          <p:nvPr/>
        </p:nvSpPr>
        <p:spPr bwMode="auto">
          <a:xfrm>
            <a:off x="1084804" y="6016454"/>
            <a:ext cx="3258596" cy="536746"/>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4572000" y="6019800"/>
            <a:ext cx="3696498" cy="5334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8" name="Oval 47">
            <a:extLst>
              <a:ext uri="{FF2B5EF4-FFF2-40B4-BE49-F238E27FC236}">
                <a16:creationId xmlns:a16="http://schemas.microsoft.com/office/drawing/2014/main" id="{D0F11E23-E199-4524-AFE1-DBBEE9D0B7DD}"/>
              </a:ext>
            </a:extLst>
          </p:cNvPr>
          <p:cNvSpPr/>
          <p:nvPr/>
        </p:nvSpPr>
        <p:spPr>
          <a:xfrm>
            <a:off x="1447800" y="3581400"/>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1035604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fill="hold"/>
                                        <p:tgtEl>
                                          <p:spTgt spid="38"/>
                                        </p:tgtEl>
                                        <p:attrNameLst>
                                          <p:attrName>ppt_x</p:attrName>
                                        </p:attrNameLst>
                                      </p:cBhvr>
                                      <p:tavLst>
                                        <p:tav tm="0">
                                          <p:val>
                                            <p:strVal val="1+#ppt_w/2"/>
                                          </p:val>
                                        </p:tav>
                                        <p:tav tm="100000">
                                          <p:val>
                                            <p:strVal val="#ppt_x"/>
                                          </p:val>
                                        </p:tav>
                                      </p:tavLst>
                                    </p:anim>
                                    <p:anim calcmode="lin" valueType="num">
                                      <p:cBhvr additive="base">
                                        <p:cTn id="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0-#ppt_w/2"/>
                                          </p:val>
                                        </p:tav>
                                        <p:tav tm="100000">
                                          <p:val>
                                            <p:strVal val="#ppt_x"/>
                                          </p:val>
                                        </p:tav>
                                      </p:tavLst>
                                    </p:anim>
                                    <p:anim calcmode="lin" valueType="num">
                                      <p:cBhvr additive="base">
                                        <p:cTn id="14" dur="500" fill="hold"/>
                                        <p:tgtEl>
                                          <p:spTgt spid="4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2">
                                            <p:txEl>
                                              <p:pRg st="0" end="0"/>
                                            </p:txEl>
                                          </p:spTgt>
                                        </p:tgtEl>
                                        <p:attrNameLst>
                                          <p:attrName>style.visibility</p:attrName>
                                        </p:attrNameLst>
                                      </p:cBhvr>
                                      <p:to>
                                        <p:strVal val="visible"/>
                                      </p:to>
                                    </p:set>
                                    <p:anim calcmode="lin" valueType="num">
                                      <p:cBhvr additive="base">
                                        <p:cTn id="17"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500" fill="hold"/>
                                        <p:tgtEl>
                                          <p:spTgt spid="43"/>
                                        </p:tgtEl>
                                        <p:attrNameLst>
                                          <p:attrName>ppt_x</p:attrName>
                                        </p:attrNameLst>
                                      </p:cBhvr>
                                      <p:tavLst>
                                        <p:tav tm="0">
                                          <p:val>
                                            <p:strVal val="1+#ppt_w/2"/>
                                          </p:val>
                                        </p:tav>
                                        <p:tav tm="100000">
                                          <p:val>
                                            <p:strVal val="#ppt_x"/>
                                          </p:val>
                                        </p:tav>
                                      </p:tavLst>
                                    </p:anim>
                                    <p:anim calcmode="lin" valueType="num">
                                      <p:cBhvr additive="base">
                                        <p:cTn id="24" dur="500" fill="hold"/>
                                        <p:tgtEl>
                                          <p:spTgt spid="43"/>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additive="base">
                                        <p:cTn id="27" dur="500" fill="hold"/>
                                        <p:tgtEl>
                                          <p:spTgt spid="48"/>
                                        </p:tgtEl>
                                        <p:attrNameLst>
                                          <p:attrName>ppt_x</p:attrName>
                                        </p:attrNameLst>
                                      </p:cBhvr>
                                      <p:tavLst>
                                        <p:tav tm="0">
                                          <p:val>
                                            <p:strVal val="1+#ppt_w/2"/>
                                          </p:val>
                                        </p:tav>
                                        <p:tav tm="100000">
                                          <p:val>
                                            <p:strVal val="#ppt_x"/>
                                          </p:val>
                                        </p:tav>
                                      </p:tavLst>
                                    </p:anim>
                                    <p:anim calcmode="lin" valueType="num">
                                      <p:cBhvr additive="base">
                                        <p:cTn id="28"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fill="hold"/>
                                        <p:tgtEl>
                                          <p:spTgt spid="44"/>
                                        </p:tgtEl>
                                        <p:attrNameLst>
                                          <p:attrName>ppt_x</p:attrName>
                                        </p:attrNameLst>
                                      </p:cBhvr>
                                      <p:tavLst>
                                        <p:tav tm="0">
                                          <p:val>
                                            <p:strVal val="0-#ppt_w/2"/>
                                          </p:val>
                                        </p:tav>
                                        <p:tav tm="100000">
                                          <p:val>
                                            <p:strVal val="#ppt_x"/>
                                          </p:val>
                                        </p:tav>
                                      </p:tavLst>
                                    </p:anim>
                                    <p:anim calcmode="lin" valueType="num">
                                      <p:cBhvr additive="base">
                                        <p:cTn id="34" dur="500" fill="hold"/>
                                        <p:tgtEl>
                                          <p:spTgt spid="44"/>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4">
                                            <p:txEl>
                                              <p:pRg st="0" end="0"/>
                                            </p:txEl>
                                          </p:spTgt>
                                        </p:tgtEl>
                                        <p:attrNameLst>
                                          <p:attrName>style.visibility</p:attrName>
                                        </p:attrNameLst>
                                      </p:cBhvr>
                                      <p:to>
                                        <p:strVal val="visible"/>
                                      </p:to>
                                    </p:set>
                                    <p:anim calcmode="lin" valueType="num">
                                      <p:cBhvr additive="base">
                                        <p:cTn id="3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43" grpId="0" animBg="1"/>
      <p:bldP spid="44" grpId="0" animBg="1"/>
      <p:bldP spid="48"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CA" sz="2400" dirty="0"/>
              <a:t>              Modus ponens using 1&amp;3</a:t>
            </a:r>
            <a:endParaRPr lang="en-US" altLang="en-US" sz="2400" baseline="-25000" dirty="0"/>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34" name="Oval 33">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37" name="Rectangle 36"/>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4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66263" y="5410200"/>
            <a:ext cx="6306137" cy="508160"/>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sp>
        <p:nvSpPr>
          <p:cNvPr id="43" name="AutoShape 38"/>
          <p:cNvSpPr>
            <a:spLocks noChangeArrowheads="1"/>
          </p:cNvSpPr>
          <p:nvPr/>
        </p:nvSpPr>
        <p:spPr bwMode="auto">
          <a:xfrm>
            <a:off x="1084804" y="6016454"/>
            <a:ext cx="3367610" cy="536746"/>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4571999" y="6019800"/>
            <a:ext cx="3822047" cy="5334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9" name="Oval 48">
            <a:extLst>
              <a:ext uri="{FF2B5EF4-FFF2-40B4-BE49-F238E27FC236}">
                <a16:creationId xmlns:a16="http://schemas.microsoft.com/office/drawing/2014/main" id="{D0F11E23-E199-4524-AFE1-DBBEE9D0B7DD}"/>
              </a:ext>
            </a:extLst>
          </p:cNvPr>
          <p:cNvSpPr/>
          <p:nvPr/>
        </p:nvSpPr>
        <p:spPr>
          <a:xfrm>
            <a:off x="1447800" y="3581400"/>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139115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4" end="4"/>
                                            </p:txEl>
                                          </p:spTgt>
                                        </p:tgtEl>
                                        <p:attrNameLst>
                                          <p:attrName>style.visibility</p:attrName>
                                        </p:attrNameLst>
                                      </p:cBhvr>
                                      <p:to>
                                        <p:strVal val="visible"/>
                                      </p:to>
                                    </p:set>
                                    <p:anim calcmode="lin" valueType="num">
                                      <p:cBhvr additive="base">
                                        <p:cTn id="7" dur="500" fill="hold"/>
                                        <p:tgtEl>
                                          <p:spTgt spid="32">
                                            <p:txEl>
                                              <p:pRg st="4" end="4"/>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3859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CA" sz="2400" dirty="0"/>
              <a:t>              Modus ponens using 1&amp;3</a:t>
            </a: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sz="2400" dirty="0"/>
              <a:t>                      Modus ponens using 2&amp;4</a:t>
            </a: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Rectangle 11"/>
          <p:cNvSpPr/>
          <p:nvPr/>
        </p:nvSpPr>
        <p:spPr>
          <a:xfrm>
            <a:off x="1780140" y="4627692"/>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13" name="Oval 12">
            <a:extLst>
              <a:ext uri="{FF2B5EF4-FFF2-40B4-BE49-F238E27FC236}">
                <a16:creationId xmlns:a16="http://schemas.microsoft.com/office/drawing/2014/main" id="{C03C2829-9340-4CB3-83E0-09BB8FD3A5BD}"/>
              </a:ext>
            </a:extLst>
          </p:cNvPr>
          <p:cNvSpPr/>
          <p:nvPr/>
        </p:nvSpPr>
        <p:spPr>
          <a:xfrm>
            <a:off x="2057401" y="4678523"/>
            <a:ext cx="782330"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4" name="Oval 13">
            <a:extLst>
              <a:ext uri="{FF2B5EF4-FFF2-40B4-BE49-F238E27FC236}">
                <a16:creationId xmlns:a16="http://schemas.microsoft.com/office/drawing/2014/main" id="{D0F11E23-E199-4524-AFE1-DBBEE9D0B7DD}"/>
              </a:ext>
            </a:extLst>
          </p:cNvPr>
          <p:cNvSpPr/>
          <p:nvPr/>
        </p:nvSpPr>
        <p:spPr>
          <a:xfrm>
            <a:off x="1447800" y="4669809"/>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5" name="Oval 14">
            <a:extLst>
              <a:ext uri="{FF2B5EF4-FFF2-40B4-BE49-F238E27FC236}">
                <a16:creationId xmlns:a16="http://schemas.microsoft.com/office/drawing/2014/main" id="{D0F11E23-E199-4524-AFE1-DBBEE9D0B7DD}"/>
              </a:ext>
            </a:extLst>
          </p:cNvPr>
          <p:cNvSpPr/>
          <p:nvPr/>
        </p:nvSpPr>
        <p:spPr>
          <a:xfrm>
            <a:off x="1447800" y="3913317"/>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703191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1+#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500" fill="hold"/>
                                        <p:tgtEl>
                                          <p:spTgt spid="14"/>
                                        </p:tgtEl>
                                        <p:attrNameLst>
                                          <p:attrName>ppt_x</p:attrName>
                                        </p:attrNameLst>
                                      </p:cBhvr>
                                      <p:tavLst>
                                        <p:tav tm="0">
                                          <p:val>
                                            <p:strVal val="1+#ppt_w/2"/>
                                          </p:val>
                                        </p:tav>
                                        <p:tav tm="100000">
                                          <p:val>
                                            <p:strVal val="#ppt_x"/>
                                          </p:val>
                                        </p:tav>
                                      </p:tavLst>
                                    </p:anim>
                                    <p:anim calcmode="lin" valueType="num">
                                      <p:cBhvr additive="base">
                                        <p:cTn id="1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1+#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500" fill="hold"/>
                                        <p:tgtEl>
                                          <p:spTgt spid="15"/>
                                        </p:tgtEl>
                                        <p:attrNameLst>
                                          <p:attrName>ppt_x</p:attrName>
                                        </p:attrNameLst>
                                      </p:cBhvr>
                                      <p:tavLst>
                                        <p:tav tm="0">
                                          <p:val>
                                            <p:strVal val="1+#ppt_w/2"/>
                                          </p:val>
                                        </p:tav>
                                        <p:tav tm="100000">
                                          <p:val>
                                            <p:strVal val="#ppt_x"/>
                                          </p:val>
                                        </p:tav>
                                      </p:tavLst>
                                    </p:anim>
                                    <p:anim calcmode="lin" valueType="num">
                                      <p:cBhvr additive="base">
                                        <p:cTn id="2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2">
                                            <p:txEl>
                                              <p:pRg st="5" end="5"/>
                                            </p:txEl>
                                          </p:spTgt>
                                        </p:tgtEl>
                                        <p:attrNameLst>
                                          <p:attrName>style.visibility</p:attrName>
                                        </p:attrNameLst>
                                      </p:cBhvr>
                                      <p:to>
                                        <p:strVal val="visible"/>
                                      </p:to>
                                    </p:set>
                                    <p:anim calcmode="lin" valueType="num">
                                      <p:cBhvr additive="base">
                                        <p:cTn id="31" dur="500" fill="hold"/>
                                        <p:tgtEl>
                                          <p:spTgt spid="32">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2">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35">
            <a:extLst>
              <a:ext uri="{FF2B5EF4-FFF2-40B4-BE49-F238E27FC236}">
                <a16:creationId xmlns:a16="http://schemas.microsoft.com/office/drawing/2014/main" id="{B735032A-0458-48D2-A554-89D47C67EC29}"/>
              </a:ext>
            </a:extLst>
          </p:cNvPr>
          <p:cNvSpPr>
            <a:spLocks noChangeArrowheads="1"/>
          </p:cNvSpPr>
          <p:nvPr/>
        </p:nvSpPr>
        <p:spPr bwMode="auto">
          <a:xfrm>
            <a:off x="1986534" y="2746952"/>
            <a:ext cx="4305300" cy="1283736"/>
          </a:xfrm>
          <a:prstGeom prst="wedgeRoundRectCallout">
            <a:avLst>
              <a:gd name="adj1" fmla="val -36528"/>
              <a:gd name="adj2" fmla="val 5829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Turing is credited with defining computation in 1936</a:t>
            </a:r>
          </a:p>
          <a:p>
            <a:pPr algn="ctr" eaLnBrk="1" hangingPunct="1">
              <a:spcBef>
                <a:spcPct val="0"/>
              </a:spcBef>
              <a:buNone/>
            </a:pPr>
            <a:r>
              <a:rPr lang="en-US" altLang="en-US" sz="2400" dirty="0"/>
              <a:t>(i.e. Turing Machines)</a:t>
            </a:r>
          </a:p>
        </p:txBody>
      </p:sp>
      <p:sp>
        <p:nvSpPr>
          <p:cNvPr id="34" name="Rectangle 2">
            <a:extLst>
              <a:ext uri="{FF2B5EF4-FFF2-40B4-BE49-F238E27FC236}">
                <a16:creationId xmlns:a16="http://schemas.microsoft.com/office/drawing/2014/main" id="{88ACE75D-6A73-4987-8B3A-C59674B9839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5" name="Rectangle 2">
            <a:extLst>
              <a:ext uri="{FF2B5EF4-FFF2-40B4-BE49-F238E27FC236}">
                <a16:creationId xmlns:a16="http://schemas.microsoft.com/office/drawing/2014/main" id="{2D1A5AC1-2976-474F-A3FB-020297D37430}"/>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36" name="Group 29">
            <a:extLst>
              <a:ext uri="{FF2B5EF4-FFF2-40B4-BE49-F238E27FC236}">
                <a16:creationId xmlns:a16="http://schemas.microsoft.com/office/drawing/2014/main" id="{ED9C453D-C742-4702-886C-11F0CA84A019}"/>
              </a:ext>
            </a:extLst>
          </p:cNvPr>
          <p:cNvGrpSpPr>
            <a:grpSpLocks/>
          </p:cNvGrpSpPr>
          <p:nvPr/>
        </p:nvGrpSpPr>
        <p:grpSpPr bwMode="auto">
          <a:xfrm>
            <a:off x="57414" y="5739618"/>
            <a:ext cx="1085586" cy="965982"/>
            <a:chOff x="2065" y="1551"/>
            <a:chExt cx="1628" cy="1988"/>
          </a:xfrm>
        </p:grpSpPr>
        <p:sp>
          <p:nvSpPr>
            <p:cNvPr id="37" name="Freeform 30">
              <a:extLst>
                <a:ext uri="{FF2B5EF4-FFF2-40B4-BE49-F238E27FC236}">
                  <a16:creationId xmlns:a16="http://schemas.microsoft.com/office/drawing/2014/main" id="{E213B229-44E4-4400-AF22-99ACA18A5D2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8" name="Freeform 31">
              <a:extLst>
                <a:ext uri="{FF2B5EF4-FFF2-40B4-BE49-F238E27FC236}">
                  <a16:creationId xmlns:a16="http://schemas.microsoft.com/office/drawing/2014/main" id="{2F540999-91FF-4246-AB82-DC158594665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9" name="Freeform 32">
              <a:extLst>
                <a:ext uri="{FF2B5EF4-FFF2-40B4-BE49-F238E27FC236}">
                  <a16:creationId xmlns:a16="http://schemas.microsoft.com/office/drawing/2014/main" id="{4A7024F1-CBB7-4920-BD36-773272E08C0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0" name="Freeform 33">
              <a:extLst>
                <a:ext uri="{FF2B5EF4-FFF2-40B4-BE49-F238E27FC236}">
                  <a16:creationId xmlns:a16="http://schemas.microsoft.com/office/drawing/2014/main" id="{CB0F205C-8F0E-4286-ABA0-997D2A1BCEF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1" name="Freeform 34">
              <a:extLst>
                <a:ext uri="{FF2B5EF4-FFF2-40B4-BE49-F238E27FC236}">
                  <a16:creationId xmlns:a16="http://schemas.microsoft.com/office/drawing/2014/main" id="{B63E049E-649C-483F-B59F-2697A71522A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2" name="Freeform 35">
              <a:extLst>
                <a:ext uri="{FF2B5EF4-FFF2-40B4-BE49-F238E27FC236}">
                  <a16:creationId xmlns:a16="http://schemas.microsoft.com/office/drawing/2014/main" id="{BEE044CB-A566-4309-B32E-1AF8514E30E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3" name="Freeform 36">
              <a:extLst>
                <a:ext uri="{FF2B5EF4-FFF2-40B4-BE49-F238E27FC236}">
                  <a16:creationId xmlns:a16="http://schemas.microsoft.com/office/drawing/2014/main" id="{45A33B59-8E97-4F35-93AD-CAC605750B0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4" name="Freeform 37">
              <a:extLst>
                <a:ext uri="{FF2B5EF4-FFF2-40B4-BE49-F238E27FC236}">
                  <a16:creationId xmlns:a16="http://schemas.microsoft.com/office/drawing/2014/main" id="{8E139842-4519-4211-ADB7-12D90FE9C3C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5" name="Freeform 38">
              <a:extLst>
                <a:ext uri="{FF2B5EF4-FFF2-40B4-BE49-F238E27FC236}">
                  <a16:creationId xmlns:a16="http://schemas.microsoft.com/office/drawing/2014/main" id="{6E6C8515-073B-4D0F-9DC3-AB3A4DD1EAD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6" name="Freeform 39">
              <a:extLst>
                <a:ext uri="{FF2B5EF4-FFF2-40B4-BE49-F238E27FC236}">
                  <a16:creationId xmlns:a16="http://schemas.microsoft.com/office/drawing/2014/main" id="{FA03A802-03F0-4063-8B17-A4D2D894708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7" name="Freeform 40">
              <a:extLst>
                <a:ext uri="{FF2B5EF4-FFF2-40B4-BE49-F238E27FC236}">
                  <a16:creationId xmlns:a16="http://schemas.microsoft.com/office/drawing/2014/main" id="{35EB46F3-580A-446B-A762-8CE88FDD90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41">
              <a:extLst>
                <a:ext uri="{FF2B5EF4-FFF2-40B4-BE49-F238E27FC236}">
                  <a16:creationId xmlns:a16="http://schemas.microsoft.com/office/drawing/2014/main" id="{F683A9F7-0F52-4CDF-8DAC-DE100546D48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Freeform 42">
              <a:extLst>
                <a:ext uri="{FF2B5EF4-FFF2-40B4-BE49-F238E27FC236}">
                  <a16:creationId xmlns:a16="http://schemas.microsoft.com/office/drawing/2014/main" id="{A2CA9CBC-7434-445C-A1BF-B2D25F27B01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 name="Freeform 43">
              <a:extLst>
                <a:ext uri="{FF2B5EF4-FFF2-40B4-BE49-F238E27FC236}">
                  <a16:creationId xmlns:a16="http://schemas.microsoft.com/office/drawing/2014/main" id="{CC0F5CD2-5563-42AB-9F67-C665A0D30E2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Freeform 44">
              <a:extLst>
                <a:ext uri="{FF2B5EF4-FFF2-40B4-BE49-F238E27FC236}">
                  <a16:creationId xmlns:a16="http://schemas.microsoft.com/office/drawing/2014/main" id="{2BA2F61D-21BE-46BE-BD03-D4234D268DC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2" name="Freeform 45">
              <a:extLst>
                <a:ext uri="{FF2B5EF4-FFF2-40B4-BE49-F238E27FC236}">
                  <a16:creationId xmlns:a16="http://schemas.microsoft.com/office/drawing/2014/main" id="{D9702A73-2D9E-4B77-BD04-6FA05B2B233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3" name="Freeform 46">
              <a:extLst>
                <a:ext uri="{FF2B5EF4-FFF2-40B4-BE49-F238E27FC236}">
                  <a16:creationId xmlns:a16="http://schemas.microsoft.com/office/drawing/2014/main" id="{A4ACA377-F2B6-4296-94C1-A680A6659DD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6" name="AutoShape 35">
            <a:extLst>
              <a:ext uri="{FF2B5EF4-FFF2-40B4-BE49-F238E27FC236}">
                <a16:creationId xmlns:a16="http://schemas.microsoft.com/office/drawing/2014/main" id="{290E043C-A06B-4D93-BC74-063608983FD9}"/>
              </a:ext>
            </a:extLst>
          </p:cNvPr>
          <p:cNvSpPr>
            <a:spLocks noChangeArrowheads="1"/>
          </p:cNvSpPr>
          <p:nvPr/>
        </p:nvSpPr>
        <p:spPr bwMode="auto">
          <a:xfrm>
            <a:off x="7005798" y="5486400"/>
            <a:ext cx="2062002" cy="128120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Or Let’s use</a:t>
            </a:r>
            <a:br>
              <a:rPr lang="en-US" altLang="en-US" sz="2400" dirty="0"/>
            </a:br>
            <a:r>
              <a:rPr lang="en-US" altLang="en-US" sz="2400" dirty="0"/>
              <a:t>an Algorithm as a proof.</a:t>
            </a:r>
          </a:p>
        </p:txBody>
      </p:sp>
      <p:grpSp>
        <p:nvGrpSpPr>
          <p:cNvPr id="57" name="Group 25">
            <a:extLst>
              <a:ext uri="{FF2B5EF4-FFF2-40B4-BE49-F238E27FC236}">
                <a16:creationId xmlns:a16="http://schemas.microsoft.com/office/drawing/2014/main" id="{720DD8DC-0ABB-40E9-A8C9-8C749D69C350}"/>
              </a:ext>
            </a:extLst>
          </p:cNvPr>
          <p:cNvGrpSpPr>
            <a:grpSpLocks/>
          </p:cNvGrpSpPr>
          <p:nvPr/>
        </p:nvGrpSpPr>
        <p:grpSpPr bwMode="auto">
          <a:xfrm>
            <a:off x="6153686" y="2543984"/>
            <a:ext cx="2497913" cy="1696313"/>
            <a:chOff x="-125" y="1333"/>
            <a:chExt cx="2695" cy="1878"/>
          </a:xfrm>
        </p:grpSpPr>
        <p:pic>
          <p:nvPicPr>
            <p:cNvPr id="58" name="Picture 16" descr="Alan_Turing">
              <a:extLst>
                <a:ext uri="{FF2B5EF4-FFF2-40B4-BE49-F238E27FC236}">
                  <a16:creationId xmlns:a16="http://schemas.microsoft.com/office/drawing/2014/main" id="{0FA6DE51-7A2D-4EBC-83CB-178727A33AB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7" y="1333"/>
              <a:ext cx="1604" cy="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Rectangle 18">
              <a:extLst>
                <a:ext uri="{FF2B5EF4-FFF2-40B4-BE49-F238E27FC236}">
                  <a16:creationId xmlns:a16="http://schemas.microsoft.com/office/drawing/2014/main" id="{04AAA91D-35EF-472B-8319-5D97BA4F8252}"/>
                </a:ext>
              </a:extLst>
            </p:cNvPr>
            <p:cNvSpPr>
              <a:spLocks noChangeArrowheads="1"/>
            </p:cNvSpPr>
            <p:nvPr/>
          </p:nvSpPr>
          <p:spPr bwMode="auto">
            <a:xfrm>
              <a:off x="-125" y="2768"/>
              <a:ext cx="2695"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spcBef>
                  <a:spcPct val="0"/>
                </a:spcBef>
              </a:pPr>
              <a:r>
                <a:rPr lang="en-US" altLang="en-US" sz="2000" dirty="0">
                  <a:latin typeface="Times New Roman" pitchFamily="18" charset="0"/>
                </a:rPr>
                <a:t>        Turing (1936)</a:t>
              </a:r>
            </a:p>
          </p:txBody>
        </p:sp>
      </p:grpSp>
      <p:grpSp>
        <p:nvGrpSpPr>
          <p:cNvPr id="61" name="Group 60">
            <a:extLst>
              <a:ext uri="{FF2B5EF4-FFF2-40B4-BE49-F238E27FC236}">
                <a16:creationId xmlns:a16="http://schemas.microsoft.com/office/drawing/2014/main" id="{63C5BCE4-46EF-410D-B1B1-93833F7DE495}"/>
              </a:ext>
            </a:extLst>
          </p:cNvPr>
          <p:cNvGrpSpPr/>
          <p:nvPr/>
        </p:nvGrpSpPr>
        <p:grpSpPr>
          <a:xfrm>
            <a:off x="6680200" y="552366"/>
            <a:ext cx="1791840" cy="1953300"/>
            <a:chOff x="7151924" y="5926120"/>
            <a:chExt cx="1791840" cy="1953300"/>
          </a:xfrm>
        </p:grpSpPr>
        <p:pic>
          <p:nvPicPr>
            <p:cNvPr id="62" name="Picture 7">
              <a:extLst>
                <a:ext uri="{FF2B5EF4-FFF2-40B4-BE49-F238E27FC236}">
                  <a16:creationId xmlns:a16="http://schemas.microsoft.com/office/drawing/2014/main" id="{FF2DDF08-8436-482E-A474-46DB0E8FB81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600" t="11974" r="20798" b="45795"/>
            <a:stretch/>
          </p:blipFill>
          <p:spPr bwMode="auto">
            <a:xfrm>
              <a:off x="7375921" y="5926120"/>
              <a:ext cx="1452403" cy="1863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sp>
          <p:nvSpPr>
            <p:cNvPr id="63" name="Text Box 21">
              <a:extLst>
                <a:ext uri="{FF2B5EF4-FFF2-40B4-BE49-F238E27FC236}">
                  <a16:creationId xmlns:a16="http://schemas.microsoft.com/office/drawing/2014/main" id="{A679968C-938D-496D-B235-DF0C306BB7AF}"/>
                </a:ext>
              </a:extLst>
            </p:cNvPr>
            <p:cNvSpPr txBox="1">
              <a:spLocks noChangeArrowheads="1"/>
            </p:cNvSpPr>
            <p:nvPr/>
          </p:nvSpPr>
          <p:spPr bwMode="auto">
            <a:xfrm>
              <a:off x="7151924" y="7479310"/>
              <a:ext cx="17918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None/>
              </a:pPr>
              <a:r>
                <a:rPr lang="en-CA" altLang="en-US" sz="2000" dirty="0">
                  <a:sym typeface="Wingdings" panose="05000000000000000000" pitchFamily="2" charset="2"/>
                </a:rPr>
                <a:t>Gödel (1931)</a:t>
              </a:r>
            </a:p>
          </p:txBody>
        </p:sp>
      </p:grpSp>
      <p:sp>
        <p:nvSpPr>
          <p:cNvPr id="64" name="AutoShape 35">
            <a:extLst>
              <a:ext uri="{FF2B5EF4-FFF2-40B4-BE49-F238E27FC236}">
                <a16:creationId xmlns:a16="http://schemas.microsoft.com/office/drawing/2014/main" id="{6E792E2C-2773-4CA3-8063-01BA7C5973F8}"/>
              </a:ext>
            </a:extLst>
          </p:cNvPr>
          <p:cNvSpPr>
            <a:spLocks noChangeArrowheads="1"/>
          </p:cNvSpPr>
          <p:nvPr/>
        </p:nvSpPr>
        <p:spPr bwMode="auto">
          <a:xfrm>
            <a:off x="1278052" y="729598"/>
            <a:ext cx="5197576" cy="1658002"/>
          </a:xfrm>
          <a:prstGeom prst="wedgeRoundRectCallout">
            <a:avLst>
              <a:gd name="adj1" fmla="val -35487"/>
              <a:gd name="adj2" fmla="val 55575"/>
              <a:gd name="adj3" fmla="val 16667"/>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in 1931, </a:t>
            </a:r>
            <a:r>
              <a:rPr lang="en-CA" altLang="en-US" sz="2400" dirty="0">
                <a:sym typeface="Wingdings" panose="05000000000000000000" pitchFamily="2" charset="2"/>
              </a:rPr>
              <a:t>Gödel proved his “Incompleteness Theorem”</a:t>
            </a:r>
          </a:p>
          <a:p>
            <a:pPr algn="ctr" eaLnBrk="1" hangingPunct="1">
              <a:spcBef>
                <a:spcPct val="0"/>
              </a:spcBef>
              <a:buNone/>
            </a:pPr>
            <a:r>
              <a:rPr lang="en-US" altLang="en-US" sz="2400" dirty="0"/>
              <a:t>within which he effectively defined</a:t>
            </a:r>
          </a:p>
          <a:p>
            <a:pPr algn="ctr" eaLnBrk="1" hangingPunct="1">
              <a:spcBef>
                <a:spcPct val="0"/>
              </a:spcBef>
              <a:buNone/>
            </a:pPr>
            <a:r>
              <a:rPr lang="en-US" altLang="en-US" sz="2400" dirty="0"/>
              <a:t>how to compute within proofs.</a:t>
            </a:r>
          </a:p>
        </p:txBody>
      </p:sp>
      <p:sp>
        <p:nvSpPr>
          <p:cNvPr id="65" name="AutoShape 35">
            <a:extLst>
              <a:ext uri="{FF2B5EF4-FFF2-40B4-BE49-F238E27FC236}">
                <a16:creationId xmlns:a16="http://schemas.microsoft.com/office/drawing/2014/main" id="{DB11FB19-1049-41C2-B249-85EFDB6F66FA}"/>
              </a:ext>
            </a:extLst>
          </p:cNvPr>
          <p:cNvSpPr>
            <a:spLocks noChangeArrowheads="1"/>
          </p:cNvSpPr>
          <p:nvPr/>
        </p:nvSpPr>
        <p:spPr bwMode="auto">
          <a:xfrm>
            <a:off x="1579842" y="4218397"/>
            <a:ext cx="4870386" cy="1279967"/>
          </a:xfrm>
          <a:prstGeom prst="wedgeRoundRectCallout">
            <a:avLst>
              <a:gd name="adj1" fmla="val -37146"/>
              <a:gd name="adj2" fmla="val 53904"/>
              <a:gd name="adj3" fmla="val 16667"/>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Davis-Putnam (1960). </a:t>
            </a:r>
            <a:br>
              <a:rPr lang="en-US" sz="2400" dirty="0"/>
            </a:br>
            <a:r>
              <a:rPr lang="en-US" sz="2400" dirty="0">
                <a:hlinkClick r:id="rId4"/>
              </a:rPr>
              <a:t>"A Computing Procedure for Quantification Theory"</a:t>
            </a:r>
            <a:endParaRPr lang="en-US" altLang="en-US" sz="1800" dirty="0"/>
          </a:p>
        </p:txBody>
      </p:sp>
      <p:grpSp>
        <p:nvGrpSpPr>
          <p:cNvPr id="6" name="Group 5">
            <a:extLst>
              <a:ext uri="{FF2B5EF4-FFF2-40B4-BE49-F238E27FC236}">
                <a16:creationId xmlns:a16="http://schemas.microsoft.com/office/drawing/2014/main" id="{F8E8C26B-486D-4ED7-9BFD-9190860E6DD3}"/>
              </a:ext>
            </a:extLst>
          </p:cNvPr>
          <p:cNvGrpSpPr/>
          <p:nvPr/>
        </p:nvGrpSpPr>
        <p:grpSpPr>
          <a:xfrm>
            <a:off x="6743699" y="4250169"/>
            <a:ext cx="1907899" cy="1220743"/>
            <a:chOff x="4184629" y="2275249"/>
            <a:chExt cx="2146775" cy="1480594"/>
          </a:xfrm>
        </p:grpSpPr>
        <p:pic>
          <p:nvPicPr>
            <p:cNvPr id="4098" name="Picture 2">
              <a:extLst>
                <a:ext uri="{FF2B5EF4-FFF2-40B4-BE49-F238E27FC236}">
                  <a16:creationId xmlns:a16="http://schemas.microsoft.com/office/drawing/2014/main" id="{FC5B9C11-E2EA-4774-90EA-19AD100F7FC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1388" t="3875" r="32544" b="5165"/>
            <a:stretch/>
          </p:blipFill>
          <p:spPr bwMode="auto">
            <a:xfrm>
              <a:off x="4184629" y="2275249"/>
              <a:ext cx="1052442" cy="1480594"/>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a:extLst>
                <a:ext uri="{FF2B5EF4-FFF2-40B4-BE49-F238E27FC236}">
                  <a16:creationId xmlns:a16="http://schemas.microsoft.com/office/drawing/2014/main" id="{BBD9728C-4FA7-416E-88A7-38528FD7E268}"/>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2785" t="3914" r="20587" b="34960"/>
            <a:stretch/>
          </p:blipFill>
          <p:spPr bwMode="auto">
            <a:xfrm>
              <a:off x="5237072" y="2327770"/>
              <a:ext cx="1094332" cy="1428073"/>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473620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0" end="0"/>
                                            </p:txEl>
                                          </p:spTgt>
                                        </p:tgtEl>
                                        <p:attrNameLst>
                                          <p:attrName>style.visibility</p:attrName>
                                        </p:attrNameLst>
                                      </p:cBhvr>
                                      <p:to>
                                        <p:strVal val="visible"/>
                                      </p:to>
                                    </p:set>
                                    <p:anim calcmode="lin" valueType="num">
                                      <p:cBhvr additive="base">
                                        <p:cTn id="1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3">
                                            <p:txEl>
                                              <p:pRg st="1" end="1"/>
                                            </p:txEl>
                                          </p:spTgt>
                                        </p:tgtEl>
                                        <p:attrNameLst>
                                          <p:attrName>style.visibility</p:attrName>
                                        </p:attrNameLst>
                                      </p:cBhvr>
                                      <p:to>
                                        <p:strVal val="visible"/>
                                      </p:to>
                                    </p:set>
                                    <p:anim calcmode="lin" valueType="num">
                                      <p:cBhvr additive="base">
                                        <p:cTn id="1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3">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0-#ppt_w/2"/>
                                          </p:val>
                                        </p:tav>
                                        <p:tav tm="100000">
                                          <p:val>
                                            <p:strVal val="#ppt_x"/>
                                          </p:val>
                                        </p:tav>
                                      </p:tavLst>
                                    </p:anim>
                                    <p:anim calcmode="lin" valueType="num">
                                      <p:cBhvr additive="base">
                                        <p:cTn id="20"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4"/>
                                        </p:tgtEl>
                                        <p:attrNameLst>
                                          <p:attrName>style.visibility</p:attrName>
                                        </p:attrNameLst>
                                      </p:cBhvr>
                                      <p:to>
                                        <p:strVal val="visible"/>
                                      </p:to>
                                    </p:set>
                                    <p:anim calcmode="lin" valueType="num">
                                      <p:cBhvr additive="base">
                                        <p:cTn id="25" dur="500" fill="hold"/>
                                        <p:tgtEl>
                                          <p:spTgt spid="64"/>
                                        </p:tgtEl>
                                        <p:attrNameLst>
                                          <p:attrName>ppt_x</p:attrName>
                                        </p:attrNameLst>
                                      </p:cBhvr>
                                      <p:tavLst>
                                        <p:tav tm="0">
                                          <p:val>
                                            <p:strVal val="0-#ppt_w/2"/>
                                          </p:val>
                                        </p:tav>
                                        <p:tav tm="100000">
                                          <p:val>
                                            <p:strVal val="#ppt_x"/>
                                          </p:val>
                                        </p:tav>
                                      </p:tavLst>
                                    </p:anim>
                                    <p:anim calcmode="lin" valueType="num">
                                      <p:cBhvr additive="base">
                                        <p:cTn id="26" dur="500" fill="hold"/>
                                        <p:tgtEl>
                                          <p:spTgt spid="6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500" fill="hold"/>
                                        <p:tgtEl>
                                          <p:spTgt spid="61"/>
                                        </p:tgtEl>
                                        <p:attrNameLst>
                                          <p:attrName>ppt_x</p:attrName>
                                        </p:attrNameLst>
                                      </p:cBhvr>
                                      <p:tavLst>
                                        <p:tav tm="0">
                                          <p:val>
                                            <p:strVal val="0-#ppt_w/2"/>
                                          </p:val>
                                        </p:tav>
                                        <p:tav tm="100000">
                                          <p:val>
                                            <p:strVal val="#ppt_x"/>
                                          </p:val>
                                        </p:tav>
                                      </p:tavLst>
                                    </p:anim>
                                    <p:anim calcmode="lin" valueType="num">
                                      <p:cBhvr additive="base">
                                        <p:cTn id="30" dur="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64">
                                            <p:txEl>
                                              <p:pRg st="0" end="0"/>
                                            </p:txEl>
                                          </p:spTgt>
                                        </p:tgtEl>
                                        <p:attrNameLst>
                                          <p:attrName>style.visibility</p:attrName>
                                        </p:attrNameLst>
                                      </p:cBhvr>
                                      <p:to>
                                        <p:strVal val="visible"/>
                                      </p:to>
                                    </p:set>
                                    <p:anim calcmode="lin" valueType="num">
                                      <p:cBhvr additive="base">
                                        <p:cTn id="33" dur="500" fill="hold"/>
                                        <p:tgtEl>
                                          <p:spTgt spid="64">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64">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64">
                                            <p:txEl>
                                              <p:pRg st="1" end="1"/>
                                            </p:txEl>
                                          </p:spTgt>
                                        </p:tgtEl>
                                        <p:attrNameLst>
                                          <p:attrName>style.visibility</p:attrName>
                                        </p:attrNameLst>
                                      </p:cBhvr>
                                      <p:to>
                                        <p:strVal val="visible"/>
                                      </p:to>
                                    </p:set>
                                    <p:anim calcmode="lin" valueType="num">
                                      <p:cBhvr additive="base">
                                        <p:cTn id="37" dur="500" fill="hold"/>
                                        <p:tgtEl>
                                          <p:spTgt spid="64">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64">
                                            <p:txEl>
                                              <p:pRg st="2" end="2"/>
                                            </p:txEl>
                                          </p:spTgt>
                                        </p:tgtEl>
                                        <p:attrNameLst>
                                          <p:attrName>style.visibility</p:attrName>
                                        </p:attrNameLst>
                                      </p:cBhvr>
                                      <p:to>
                                        <p:strVal val="visible"/>
                                      </p:to>
                                    </p:set>
                                    <p:anim calcmode="lin" valueType="num">
                                      <p:cBhvr additive="base">
                                        <p:cTn id="43" dur="500" fill="hold"/>
                                        <p:tgtEl>
                                          <p:spTgt spid="64">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32" presetClass="emph" presetSubtype="0" fill="hold" grpId="0" nodeType="clickEffect">
                                  <p:stCondLst>
                                    <p:cond delay="0"/>
                                  </p:stCondLst>
                                  <p:childTnLst>
                                    <p:animRot by="120000">
                                      <p:cBhvr>
                                        <p:cTn id="48" dur="100" fill="hold">
                                          <p:stCondLst>
                                            <p:cond delay="0"/>
                                          </p:stCondLst>
                                        </p:cTn>
                                        <p:tgtEl>
                                          <p:spTgt spid="56"/>
                                        </p:tgtEl>
                                        <p:attrNameLst>
                                          <p:attrName>r</p:attrName>
                                        </p:attrNameLst>
                                      </p:cBhvr>
                                    </p:animRot>
                                    <p:animRot by="-240000">
                                      <p:cBhvr>
                                        <p:cTn id="49" dur="200" fill="hold">
                                          <p:stCondLst>
                                            <p:cond delay="200"/>
                                          </p:stCondLst>
                                        </p:cTn>
                                        <p:tgtEl>
                                          <p:spTgt spid="56"/>
                                        </p:tgtEl>
                                        <p:attrNameLst>
                                          <p:attrName>r</p:attrName>
                                        </p:attrNameLst>
                                      </p:cBhvr>
                                    </p:animRot>
                                    <p:animRot by="240000">
                                      <p:cBhvr>
                                        <p:cTn id="50" dur="200" fill="hold">
                                          <p:stCondLst>
                                            <p:cond delay="400"/>
                                          </p:stCondLst>
                                        </p:cTn>
                                        <p:tgtEl>
                                          <p:spTgt spid="56"/>
                                        </p:tgtEl>
                                        <p:attrNameLst>
                                          <p:attrName>r</p:attrName>
                                        </p:attrNameLst>
                                      </p:cBhvr>
                                    </p:animRot>
                                    <p:animRot by="-240000">
                                      <p:cBhvr>
                                        <p:cTn id="51" dur="200" fill="hold">
                                          <p:stCondLst>
                                            <p:cond delay="600"/>
                                          </p:stCondLst>
                                        </p:cTn>
                                        <p:tgtEl>
                                          <p:spTgt spid="56"/>
                                        </p:tgtEl>
                                        <p:attrNameLst>
                                          <p:attrName>r</p:attrName>
                                        </p:attrNameLst>
                                      </p:cBhvr>
                                    </p:animRot>
                                    <p:animRot by="120000">
                                      <p:cBhvr>
                                        <p:cTn id="52" dur="200" fill="hold">
                                          <p:stCondLst>
                                            <p:cond delay="800"/>
                                          </p:stCondLst>
                                        </p:cTn>
                                        <p:tgtEl>
                                          <p:spTgt spid="56"/>
                                        </p:tgtEl>
                                        <p:attrNameLst>
                                          <p:attrName>r</p:attrName>
                                        </p:attrNameLst>
                                      </p:cBhvr>
                                    </p:animRo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0-#ppt_w/2"/>
                                          </p:val>
                                        </p:tav>
                                        <p:tav tm="100000">
                                          <p:val>
                                            <p:strVal val="#ppt_x"/>
                                          </p:val>
                                        </p:tav>
                                      </p:tavLst>
                                    </p:anim>
                                    <p:anim calcmode="lin" valueType="num">
                                      <p:cBhvr additive="base">
                                        <p:cTn id="58" dur="500" fill="hold"/>
                                        <p:tgtEl>
                                          <p:spTgt spid="65"/>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65">
                                            <p:txEl>
                                              <p:pRg st="0" end="0"/>
                                            </p:txEl>
                                          </p:spTgt>
                                        </p:tgtEl>
                                        <p:attrNameLst>
                                          <p:attrName>style.visibility</p:attrName>
                                        </p:attrNameLst>
                                      </p:cBhvr>
                                      <p:to>
                                        <p:strVal val="visible"/>
                                      </p:to>
                                    </p:set>
                                    <p:anim calcmode="lin" valueType="num">
                                      <p:cBhvr additive="base">
                                        <p:cTn id="61" dur="500" fill="hold"/>
                                        <p:tgtEl>
                                          <p:spTgt spid="65">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5">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6"/>
                                        </p:tgtEl>
                                        <p:attrNameLst>
                                          <p:attrName>style.visibility</p:attrName>
                                        </p:attrNameLst>
                                      </p:cBhvr>
                                      <p:to>
                                        <p:strVal val="visible"/>
                                      </p:to>
                                    </p:set>
                                    <p:anim calcmode="lin" valueType="num">
                                      <p:cBhvr additive="base">
                                        <p:cTn id="65" dur="500" fill="hold"/>
                                        <p:tgtEl>
                                          <p:spTgt spid="6"/>
                                        </p:tgtEl>
                                        <p:attrNameLst>
                                          <p:attrName>ppt_x</p:attrName>
                                        </p:attrNameLst>
                                      </p:cBhvr>
                                      <p:tavLst>
                                        <p:tav tm="0">
                                          <p:val>
                                            <p:strVal val="0-#ppt_w/2"/>
                                          </p:val>
                                        </p:tav>
                                        <p:tav tm="100000">
                                          <p:val>
                                            <p:strVal val="#ppt_x"/>
                                          </p:val>
                                        </p:tav>
                                      </p:tavLst>
                                    </p:anim>
                                    <p:anim calcmode="lin" valueType="num">
                                      <p:cBhvr additive="base">
                                        <p:cTn id="66"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56" grpId="0" animBg="1"/>
      <p:bldP spid="64" grpId="0" animBg="1"/>
      <p:bldP spid="65"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1200329"/>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a:p>
            <a:pPr algn="l">
              <a:defRPr/>
            </a:pPr>
            <a:r>
              <a:rPr lang="en-US" sz="2400" dirty="0"/>
              <a:t>    Eg: </a:t>
            </a:r>
            <a:r>
              <a:rPr lang="en-US" sz="2400" dirty="0">
                <a:solidFill>
                  <a:srgbClr val="FFC000"/>
                </a:solidFill>
              </a:rPr>
              <a:t>“All people are created equal”</a:t>
            </a:r>
          </a:p>
          <a:p>
            <a:pPr algn="l">
              <a:defRPr/>
            </a:pPr>
            <a:r>
              <a:rPr lang="en-US" sz="2400" dirty="0"/>
              <a:t>        </a:t>
            </a:r>
            <a:r>
              <a:rPr lang="en-US" sz="2400" dirty="0">
                <a:solidFill>
                  <a:srgbClr val="FFC000"/>
                </a:solidFill>
              </a:rPr>
              <a:t>“We are all equal, just some of us are more equal than others.”</a:t>
            </a:r>
          </a:p>
        </p:txBody>
      </p:sp>
      <p:pic>
        <p:nvPicPr>
          <p:cNvPr id="5"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098" name="Picture 2" descr="Animal Farm - Wikiquot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05200" y="2419320"/>
            <a:ext cx="1535582" cy="1961357"/>
          </a:xfrm>
          <a:prstGeom prst="rect">
            <a:avLst/>
          </a:prstGeom>
          <a:noFill/>
          <a:extLst>
            <a:ext uri="{909E8E84-426E-40DD-AFC4-6F175D3DCCD1}">
              <a14:hiddenFill xmlns:a14="http://schemas.microsoft.com/office/drawing/2010/main">
                <a:solidFill>
                  <a:srgbClr val="FFFFFF"/>
                </a:solidFill>
              </a14:hiddenFill>
            </a:ext>
          </a:extLst>
        </p:spPr>
      </p:pic>
      <p:pic>
        <p:nvPicPr>
          <p:cNvPr id="4106" name="Picture 10" descr="Is Everybody Created Equal? - Defending the Lord"/>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7800" y="2377607"/>
            <a:ext cx="1749425" cy="202593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extLst>
              <a:ext uri="{FF2B5EF4-FFF2-40B4-BE49-F238E27FC236}">
                <a16:creationId xmlns:a16="http://schemas.microsoft.com/office/drawing/2014/main" id="{F51103F6-0336-4B2E-AD4C-C0D1365FBCD6}"/>
              </a:ext>
            </a:extLst>
          </p:cNvPr>
          <p:cNvSpPr/>
          <p:nvPr/>
        </p:nvSpPr>
        <p:spPr>
          <a:xfrm>
            <a:off x="609600" y="4267200"/>
            <a:ext cx="9592237" cy="1938992"/>
          </a:xfrm>
          <a:prstGeom prst="rect">
            <a:avLst/>
          </a:prstGeom>
        </p:spPr>
        <p:txBody>
          <a:bodyPr wrap="square">
            <a:spAutoFit/>
          </a:bodyPr>
          <a:lstStyle/>
          <a:p>
            <a:pPr algn="l">
              <a:defRPr/>
            </a:pPr>
            <a:r>
              <a:rPr lang="en-US" altLang="en-US" sz="2400" dirty="0"/>
              <a:t>In </a:t>
            </a:r>
            <a:r>
              <a:rPr lang="en-US" altLang="en-US" sz="2400" dirty="0">
                <a:solidFill>
                  <a:schemeClr val="tx2"/>
                </a:solidFill>
              </a:rPr>
              <a:t>Propositional Logic</a:t>
            </a:r>
            <a:r>
              <a:rPr lang="en-US" altLang="en-US" sz="2400" dirty="0"/>
              <a:t>, each formula/variable evaluates to true/false.</a:t>
            </a:r>
          </a:p>
          <a:p>
            <a:pPr algn="l">
              <a:defRPr/>
            </a:pPr>
            <a:r>
              <a:rPr lang="en-US" altLang="en-US" sz="2400" dirty="0"/>
              <a:t>These are combined with </a:t>
            </a:r>
            <a:br>
              <a:rPr lang="en-US" altLang="en-US" sz="2400" dirty="0"/>
            </a:br>
            <a:r>
              <a:rPr lang="en-US" altLang="en-US" sz="2400" dirty="0"/>
              <a:t>      Not, And, Or, Implies, and </a:t>
            </a:r>
            <a:r>
              <a:rPr lang="en-US" altLang="en-US" sz="2400" dirty="0" err="1"/>
              <a:t>Iff</a:t>
            </a:r>
            <a:r>
              <a:rPr lang="en-US" altLang="en-US" sz="2400" dirty="0"/>
              <a:t>  </a:t>
            </a:r>
            <a:br>
              <a:rPr lang="en-US" altLang="en-US" sz="2400" dirty="0"/>
            </a:br>
            <a:r>
              <a:rPr lang="en-US" altLang="en-US" sz="2400" dirty="0"/>
              <a:t>       </a:t>
            </a:r>
            <a:r>
              <a:rPr lang="en-US" altLang="en-US" sz="2400" i="1" dirty="0">
                <a:solidFill>
                  <a:srgbClr val="FFC000"/>
                </a:solidFill>
                <a:cs typeface="Arial" pitchFamily="34" charset="0"/>
                <a:sym typeface="Symbol" pitchFamily="18" charset="2"/>
              </a:rPr>
              <a:t></a:t>
            </a:r>
            <a:r>
              <a:rPr lang="en-US" altLang="en-US" sz="2400" i="1" dirty="0">
                <a:cs typeface="Arial" pitchFamily="34" charset="0"/>
                <a:sym typeface="Symbol" pitchFamily="18" charset="2"/>
              </a:rPr>
              <a:t>,    </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iff</a:t>
            </a:r>
          </a:p>
          <a:p>
            <a:pPr algn="l">
              <a:defRPr/>
            </a:pPr>
            <a:endParaRPr lang="en-US" altLang="en-US" sz="2400" dirty="0">
              <a:cs typeface="Times New Roman" panose="02020603050405020304" pitchFamily="18" charset="0"/>
            </a:endParaRPr>
          </a:p>
        </p:txBody>
      </p:sp>
      <p:sp>
        <p:nvSpPr>
          <p:cNvPr id="9"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334000" y="2439927"/>
            <a:ext cx="3276600" cy="1622291"/>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 like this as a statement about inequity</a:t>
            </a:r>
          </a:p>
          <a:p>
            <a:pPr algn="ctr" eaLnBrk="1" hangingPunct="1">
              <a:spcBef>
                <a:spcPct val="0"/>
              </a:spcBef>
              <a:buNone/>
            </a:pPr>
            <a:r>
              <a:rPr lang="en-CA" altLang="en-US" sz="2400" i="0" dirty="0"/>
              <a:t>But even more as a joke about logic.</a:t>
            </a:r>
          </a:p>
        </p:txBody>
      </p:sp>
      <p:grpSp>
        <p:nvGrpSpPr>
          <p:cNvPr id="10" name="Group 29">
            <a:extLst>
              <a:ext uri="{FF2B5EF4-FFF2-40B4-BE49-F238E27FC236}">
                <a16:creationId xmlns:a16="http://schemas.microsoft.com/office/drawing/2014/main" id="{02673357-6FD9-44FA-8A0D-1D43ACEDAC4D}"/>
              </a:ext>
            </a:extLst>
          </p:cNvPr>
          <p:cNvGrpSpPr>
            <a:grpSpLocks/>
          </p:cNvGrpSpPr>
          <p:nvPr/>
        </p:nvGrpSpPr>
        <p:grpSpPr bwMode="auto">
          <a:xfrm>
            <a:off x="8077200" y="3577800"/>
            <a:ext cx="823374" cy="795886"/>
            <a:chOff x="2065" y="1551"/>
            <a:chExt cx="1628" cy="1988"/>
          </a:xfrm>
        </p:grpSpPr>
        <p:sp>
          <p:nvSpPr>
            <p:cNvPr id="11"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2"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4"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5"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6"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5"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7"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8"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2" name="Rectangle 1"/>
          <p:cNvSpPr/>
          <p:nvPr/>
        </p:nvSpPr>
        <p:spPr>
          <a:xfrm>
            <a:off x="5181600" y="5206425"/>
            <a:ext cx="3222357" cy="830997"/>
          </a:xfrm>
          <a:prstGeom prst="rect">
            <a:avLst/>
          </a:prstGeom>
        </p:spPr>
        <p:txBody>
          <a:bodyPr wrap="none">
            <a:spAutoFit/>
          </a:bodyPr>
          <a:lstStyle/>
          <a:p>
            <a:pPr algn="ctr"/>
            <a:r>
              <a:rPr lang="en-CA" sz="2400" dirty="0">
                <a:cs typeface="Times New Roman" panose="02020603050405020304" pitchFamily="18" charset="0"/>
                <a:sym typeface="Symbol" panose="05050102010706020507" pitchFamily="18" charset="2"/>
              </a:rPr>
              <a:t>Sentences are equivalent</a:t>
            </a:r>
          </a:p>
          <a:p>
            <a:pPr algn="ctr"/>
            <a:r>
              <a:rPr lang="el-GR" altLang="en-US" sz="2400" dirty="0">
                <a:solidFill>
                  <a:srgbClr val="FFC000"/>
                </a:solidFill>
                <a:cs typeface="Times New Roman" panose="02020603050405020304" pitchFamily="18" charset="0"/>
                <a:sym typeface="Symbol" panose="05050102010706020507" pitchFamily="18" charset="2"/>
              </a:rPr>
              <a:t>≡</a:t>
            </a:r>
            <a:endParaRPr lang="en-CA" sz="2400" dirty="0"/>
          </a:p>
        </p:txBody>
      </p:sp>
    </p:spTree>
    <p:extLst>
      <p:ext uri="{BB962C8B-B14F-4D97-AF65-F5344CB8AC3E}">
        <p14:creationId xmlns:p14="http://schemas.microsoft.com/office/powerpoint/2010/main" val="3501700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9">
                                            <p:txEl>
                                              <p:pRg st="0" end="0"/>
                                            </p:txEl>
                                          </p:spTgt>
                                        </p:tgtEl>
                                        <p:attrNameLst>
                                          <p:attrName>style.visibility</p:attrName>
                                        </p:attrNameLst>
                                      </p:cBhvr>
                                      <p:to>
                                        <p:strVal val="visible"/>
                                      </p:to>
                                    </p:set>
                                    <p:anim calcmode="lin" valueType="num">
                                      <p:cBhvr additive="base">
                                        <p:cTn id="17"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9">
                                            <p:txEl>
                                              <p:pRg st="1" end="1"/>
                                            </p:txEl>
                                          </p:spTgt>
                                        </p:tgtEl>
                                        <p:attrNameLst>
                                          <p:attrName>style.visibility</p:attrName>
                                        </p:attrNameLst>
                                      </p:cBhvr>
                                      <p:to>
                                        <p:strVal val="visible"/>
                                      </p:to>
                                    </p:set>
                                    <p:anim calcmode="lin" valueType="num">
                                      <p:cBhvr additive="base">
                                        <p:cTn id="23"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9">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106"/>
                                        </p:tgtEl>
                                        <p:attrNameLst>
                                          <p:attrName>style.visibility</p:attrName>
                                        </p:attrNameLst>
                                      </p:cBhvr>
                                      <p:to>
                                        <p:strVal val="visible"/>
                                      </p:to>
                                    </p:set>
                                    <p:anim calcmode="lin" valueType="num">
                                      <p:cBhvr additive="base">
                                        <p:cTn id="27" dur="500" fill="hold"/>
                                        <p:tgtEl>
                                          <p:spTgt spid="4106"/>
                                        </p:tgtEl>
                                        <p:attrNameLst>
                                          <p:attrName>ppt_x</p:attrName>
                                        </p:attrNameLst>
                                      </p:cBhvr>
                                      <p:tavLst>
                                        <p:tav tm="0">
                                          <p:val>
                                            <p:strVal val="0-#ppt_w/2"/>
                                          </p:val>
                                        </p:tav>
                                        <p:tav tm="100000">
                                          <p:val>
                                            <p:strVal val="#ppt_x"/>
                                          </p:val>
                                        </p:tav>
                                      </p:tavLst>
                                    </p:anim>
                                    <p:anim calcmode="lin" valueType="num">
                                      <p:cBhvr additive="base">
                                        <p:cTn id="28" dur="500" fill="hold"/>
                                        <p:tgtEl>
                                          <p:spTgt spid="410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9">
                                            <p:txEl>
                                              <p:pRg st="2" end="2"/>
                                            </p:txEl>
                                          </p:spTgt>
                                        </p:tgtEl>
                                        <p:attrNameLst>
                                          <p:attrName>style.visibility</p:attrName>
                                        </p:attrNameLst>
                                      </p:cBhvr>
                                      <p:to>
                                        <p:strVal val="visible"/>
                                      </p:to>
                                    </p:set>
                                    <p:anim calcmode="lin" valueType="num">
                                      <p:cBhvr additive="base">
                                        <p:cTn id="33" dur="500" fill="hold"/>
                                        <p:tgtEl>
                                          <p:spTgt spid="39">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9">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098"/>
                                        </p:tgtEl>
                                        <p:attrNameLst>
                                          <p:attrName>style.visibility</p:attrName>
                                        </p:attrNameLst>
                                      </p:cBhvr>
                                      <p:to>
                                        <p:strVal val="visible"/>
                                      </p:to>
                                    </p:set>
                                    <p:anim calcmode="lin" valueType="num">
                                      <p:cBhvr additive="base">
                                        <p:cTn id="37" dur="500" fill="hold"/>
                                        <p:tgtEl>
                                          <p:spTgt spid="4098"/>
                                        </p:tgtEl>
                                        <p:attrNameLst>
                                          <p:attrName>ppt_x</p:attrName>
                                        </p:attrNameLst>
                                      </p:cBhvr>
                                      <p:tavLst>
                                        <p:tav tm="0">
                                          <p:val>
                                            <p:strVal val="0-#ppt_w/2"/>
                                          </p:val>
                                        </p:tav>
                                        <p:tav tm="100000">
                                          <p:val>
                                            <p:strVal val="#ppt_x"/>
                                          </p:val>
                                        </p:tav>
                                      </p:tavLst>
                                    </p:anim>
                                    <p:anim calcmode="lin" valueType="num">
                                      <p:cBhvr additive="base">
                                        <p:cTn id="3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500" fill="hold"/>
                                        <p:tgtEl>
                                          <p:spTgt spid="9"/>
                                        </p:tgtEl>
                                        <p:attrNameLst>
                                          <p:attrName>ppt_x</p:attrName>
                                        </p:attrNameLst>
                                      </p:cBhvr>
                                      <p:tavLst>
                                        <p:tav tm="0">
                                          <p:val>
                                            <p:strVal val="1+#ppt_w/2"/>
                                          </p:val>
                                        </p:tav>
                                        <p:tav tm="100000">
                                          <p:val>
                                            <p:strVal val="#ppt_x"/>
                                          </p:val>
                                        </p:tav>
                                      </p:tavLst>
                                    </p:anim>
                                    <p:anim calcmode="lin" valueType="num">
                                      <p:cBhvr additive="base">
                                        <p:cTn id="44" dur="500" fill="hold"/>
                                        <p:tgtEl>
                                          <p:spTgt spid="9"/>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500" fill="hold"/>
                                        <p:tgtEl>
                                          <p:spTgt spid="10"/>
                                        </p:tgtEl>
                                        <p:attrNameLst>
                                          <p:attrName>ppt_x</p:attrName>
                                        </p:attrNameLst>
                                      </p:cBhvr>
                                      <p:tavLst>
                                        <p:tav tm="0">
                                          <p:val>
                                            <p:strVal val="1+#ppt_w/2"/>
                                          </p:val>
                                        </p:tav>
                                        <p:tav tm="100000">
                                          <p:val>
                                            <p:strVal val="#ppt_x"/>
                                          </p:val>
                                        </p:tav>
                                      </p:tavLst>
                                    </p:anim>
                                    <p:anim calcmode="lin" valueType="num">
                                      <p:cBhvr additive="base">
                                        <p:cTn id="4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8">
                                            <p:txEl>
                                              <p:pRg st="0" end="0"/>
                                            </p:txEl>
                                          </p:spTgt>
                                        </p:tgtEl>
                                        <p:attrNameLst>
                                          <p:attrName>style.visibility</p:attrName>
                                        </p:attrNameLst>
                                      </p:cBhvr>
                                      <p:to>
                                        <p:strVal val="visible"/>
                                      </p:to>
                                    </p:set>
                                    <p:anim calcmode="lin" valueType="num">
                                      <p:cBhvr additive="base">
                                        <p:cTn id="53"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8">
                                            <p:txEl>
                                              <p:pRg st="0" end="0"/>
                                            </p:txEl>
                                          </p:spTgt>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9"/>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10"/>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8">
                                            <p:txEl>
                                              <p:pRg st="1" end="1"/>
                                            </p:txEl>
                                          </p:spTgt>
                                        </p:tgtEl>
                                        <p:attrNameLst>
                                          <p:attrName>style.visibility</p:attrName>
                                        </p:attrNameLst>
                                      </p:cBhvr>
                                      <p:to>
                                        <p:strVal val="visible"/>
                                      </p:to>
                                    </p:set>
                                    <p:anim calcmode="lin" valueType="num">
                                      <p:cBhvr additive="base">
                                        <p:cTn id="63" dur="500" fill="hold"/>
                                        <p:tgtEl>
                                          <p:spTgt spid="18">
                                            <p:txEl>
                                              <p:pRg st="1" end="1"/>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0-#ppt_w/2"/>
                                          </p:val>
                                        </p:tav>
                                        <p:tav tm="100000">
                                          <p:val>
                                            <p:strVal val="#ppt_x"/>
                                          </p:val>
                                        </p:tav>
                                      </p:tavLst>
                                    </p:anim>
                                    <p:anim calcmode="lin" valueType="num">
                                      <p:cBhvr additive="base">
                                        <p:cTn id="70"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9" grpId="0" animBg="1"/>
      <p:bldP spid="9" grpId="1" animBg="1"/>
      <p:bldP spid="2" grpId="0"/>
    </p:bld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grpSp>
        <p:nvGrpSpPr>
          <p:cNvPr id="3" name="Group 10"/>
          <p:cNvGrpSpPr>
            <a:grpSpLocks/>
          </p:cNvGrpSpPr>
          <p:nvPr/>
        </p:nvGrpSpPr>
        <p:grpSpPr bwMode="auto">
          <a:xfrm>
            <a:off x="457200" y="2724150"/>
            <a:ext cx="5616575" cy="930275"/>
            <a:chOff x="288" y="1788"/>
            <a:chExt cx="3538" cy="586"/>
          </a:xfrm>
        </p:grpSpPr>
        <p:sp>
          <p:nvSpPr>
            <p:cNvPr id="370730" name="Text Box 11"/>
            <p:cNvSpPr txBox="1">
              <a:spLocks noChangeArrowheads="1"/>
            </p:cNvSpPr>
            <p:nvPr/>
          </p:nvSpPr>
          <p:spPr bwMode="auto">
            <a:xfrm>
              <a:off x="288" y="1788"/>
              <a:ext cx="353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solution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an assignment of the variables.</a:t>
              </a:r>
            </a:p>
          </p:txBody>
        </p:sp>
        <p:sp>
          <p:nvSpPr>
            <p:cNvPr id="370731" name="Text Box 12"/>
            <p:cNvSpPr txBox="1">
              <a:spLocks noChangeArrowheads="1"/>
            </p:cNvSpPr>
            <p:nvPr/>
          </p:nvSpPr>
          <p:spPr bwMode="auto">
            <a:xfrm>
              <a:off x="384" y="2083"/>
              <a:ext cx="33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24" name="Group 15"/>
          <p:cNvGrpSpPr>
            <a:grpSpLocks/>
          </p:cNvGrpSpPr>
          <p:nvPr/>
        </p:nvGrpSpPr>
        <p:grpSpPr bwMode="auto">
          <a:xfrm>
            <a:off x="1505844" y="1398035"/>
            <a:ext cx="582613" cy="400050"/>
            <a:chOff x="824" y="1312"/>
            <a:chExt cx="367" cy="252"/>
          </a:xfrm>
        </p:grpSpPr>
        <p:sp>
          <p:nvSpPr>
            <p:cNvPr id="370728" name="Text Box 16"/>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29" name="AutoShape 17"/>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25" name="Group 18"/>
          <p:cNvGrpSpPr>
            <a:grpSpLocks/>
          </p:cNvGrpSpPr>
          <p:nvPr/>
        </p:nvGrpSpPr>
        <p:grpSpPr bwMode="auto">
          <a:xfrm>
            <a:off x="6720993" y="1448835"/>
            <a:ext cx="666750" cy="400050"/>
            <a:chOff x="4264" y="1344"/>
            <a:chExt cx="420" cy="252"/>
          </a:xfrm>
        </p:grpSpPr>
        <p:sp>
          <p:nvSpPr>
            <p:cNvPr id="370726" name="AutoShape 19"/>
            <p:cNvSpPr>
              <a:spLocks/>
            </p:cNvSpPr>
            <p:nvPr/>
          </p:nvSpPr>
          <p:spPr bwMode="auto">
            <a:xfrm rot="-5400000">
              <a:off x="4440"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27" name="Text Box 20"/>
            <p:cNvSpPr txBox="1">
              <a:spLocks noChangeArrowheads="1"/>
            </p:cNvSpPr>
            <p:nvPr/>
          </p:nvSpPr>
          <p:spPr bwMode="auto">
            <a:xfrm>
              <a:off x="4264" y="1344"/>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p>
          </p:txBody>
        </p:sp>
      </p:grpSp>
      <p:sp>
        <p:nvSpPr>
          <p:cNvPr id="370723" name="Oval 21"/>
          <p:cNvSpPr>
            <a:spLocks noChangeArrowheads="1"/>
          </p:cNvSpPr>
          <p:nvPr/>
        </p:nvSpPr>
        <p:spPr bwMode="auto">
          <a:xfrm>
            <a:off x="2134117" y="3239121"/>
            <a:ext cx="783707" cy="461665"/>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3" name="Oval 23"/>
          <p:cNvSpPr>
            <a:spLocks noChangeArrowheads="1"/>
          </p:cNvSpPr>
          <p:nvPr/>
        </p:nvSpPr>
        <p:spPr bwMode="auto">
          <a:xfrm>
            <a:off x="1335156" y="3257550"/>
            <a:ext cx="838717" cy="427038"/>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4" name="Oval 24"/>
          <p:cNvSpPr>
            <a:spLocks noChangeArrowheads="1"/>
          </p:cNvSpPr>
          <p:nvPr/>
        </p:nvSpPr>
        <p:spPr bwMode="auto">
          <a:xfrm>
            <a:off x="2844938" y="3228734"/>
            <a:ext cx="783705" cy="500857"/>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70716" name="Group 26"/>
          <p:cNvGrpSpPr>
            <a:grpSpLocks/>
          </p:cNvGrpSpPr>
          <p:nvPr/>
        </p:nvGrpSpPr>
        <p:grpSpPr bwMode="auto">
          <a:xfrm>
            <a:off x="4167913" y="1390650"/>
            <a:ext cx="582613" cy="400050"/>
            <a:chOff x="843" y="1320"/>
            <a:chExt cx="367" cy="252"/>
          </a:xfrm>
        </p:grpSpPr>
        <p:sp>
          <p:nvSpPr>
            <p:cNvPr id="370720" name="Text Box 27"/>
            <p:cNvSpPr txBox="1">
              <a:spLocks noChangeArrowheads="1"/>
            </p:cNvSpPr>
            <p:nvPr/>
          </p:nvSpPr>
          <p:spPr bwMode="auto">
            <a:xfrm>
              <a:off x="843" y="1320"/>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21" name="AutoShape 28"/>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17" name="Group 29"/>
          <p:cNvGrpSpPr>
            <a:grpSpLocks/>
          </p:cNvGrpSpPr>
          <p:nvPr/>
        </p:nvGrpSpPr>
        <p:grpSpPr bwMode="auto">
          <a:xfrm>
            <a:off x="7498943" y="1428750"/>
            <a:ext cx="582613" cy="400050"/>
            <a:chOff x="4777" y="1344"/>
            <a:chExt cx="367" cy="252"/>
          </a:xfrm>
        </p:grpSpPr>
        <p:sp>
          <p:nvSpPr>
            <p:cNvPr id="370718" name="Text Box 30"/>
            <p:cNvSpPr txBox="1">
              <a:spLocks noChangeArrowheads="1"/>
            </p:cNvSpPr>
            <p:nvPr/>
          </p:nvSpPr>
          <p:spPr bwMode="auto">
            <a:xfrm>
              <a:off x="4777"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19" name="AutoShape 31"/>
            <p:cNvSpPr>
              <a:spLocks/>
            </p:cNvSpPr>
            <p:nvPr/>
          </p:nvSpPr>
          <p:spPr bwMode="auto">
            <a:xfrm rot="-5400000">
              <a:off x="4920"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2" name="Group 32"/>
          <p:cNvGrpSpPr>
            <a:grpSpLocks/>
          </p:cNvGrpSpPr>
          <p:nvPr/>
        </p:nvGrpSpPr>
        <p:grpSpPr bwMode="auto">
          <a:xfrm>
            <a:off x="1550158" y="2130429"/>
            <a:ext cx="6326188" cy="574675"/>
            <a:chOff x="863" y="1786"/>
            <a:chExt cx="3985" cy="362"/>
          </a:xfrm>
        </p:grpSpPr>
        <p:sp>
          <p:nvSpPr>
            <p:cNvPr id="370711" name="Text Box 33"/>
            <p:cNvSpPr txBox="1">
              <a:spLocks noChangeArrowheads="1"/>
            </p:cNvSpPr>
            <p:nvPr/>
          </p:nvSpPr>
          <p:spPr bwMode="auto">
            <a:xfrm>
              <a:off x="2688" y="1896"/>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12" name="AutoShape 34"/>
            <p:cNvSpPr>
              <a:spLocks/>
            </p:cNvSpPr>
            <p:nvPr/>
          </p:nvSpPr>
          <p:spPr bwMode="auto">
            <a:xfrm rot="16200000">
              <a:off x="2776" y="-127"/>
              <a:ext cx="159" cy="3985"/>
            </a:xfrm>
            <a:prstGeom prst="leftBrace">
              <a:avLst>
                <a:gd name="adj1" fmla="val 203279"/>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0" name="Group 9">
            <a:extLst>
              <a:ext uri="{FF2B5EF4-FFF2-40B4-BE49-F238E27FC236}">
                <a16:creationId xmlns:a16="http://schemas.microsoft.com/office/drawing/2014/main" id="{BB5EECED-F8B4-4445-8716-3C9E13F84A00}"/>
              </a:ext>
            </a:extLst>
          </p:cNvPr>
          <p:cNvGrpSpPr/>
          <p:nvPr/>
        </p:nvGrpSpPr>
        <p:grpSpPr>
          <a:xfrm>
            <a:off x="2716265" y="2705104"/>
            <a:ext cx="2922535" cy="3338284"/>
            <a:chOff x="2716265" y="2705104"/>
            <a:chExt cx="2922535" cy="3338284"/>
          </a:xfrm>
        </p:grpSpPr>
        <p:sp>
          <p:nvSpPr>
            <p:cNvPr id="370709" name="Oval 36"/>
            <p:cNvSpPr>
              <a:spLocks noChangeArrowheads="1"/>
            </p:cNvSpPr>
            <p:nvPr/>
          </p:nvSpPr>
          <p:spPr bwMode="auto">
            <a:xfrm>
              <a:off x="2716265" y="5449956"/>
              <a:ext cx="2922535" cy="593432"/>
            </a:xfrm>
            <a:prstGeom prst="ellipse">
              <a:avLst/>
            </a:prstGeom>
            <a:noFill/>
            <a:ln w="38100">
              <a:solidFill>
                <a:srgbClr val="FF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0" name="Line 37"/>
            <p:cNvSpPr>
              <a:spLocks noChangeShapeType="1"/>
            </p:cNvSpPr>
            <p:nvPr/>
          </p:nvSpPr>
          <p:spPr bwMode="auto">
            <a:xfrm flipH="1">
              <a:off x="4267201" y="2705104"/>
              <a:ext cx="304799" cy="2744852"/>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6" name="Group 5">
            <a:extLst>
              <a:ext uri="{FF2B5EF4-FFF2-40B4-BE49-F238E27FC236}">
                <a16:creationId xmlns:a16="http://schemas.microsoft.com/office/drawing/2014/main" id="{BC97470E-7CBD-4AEA-9BFF-E6AA07BDE04C}"/>
              </a:ext>
            </a:extLst>
          </p:cNvPr>
          <p:cNvGrpSpPr/>
          <p:nvPr/>
        </p:nvGrpSpPr>
        <p:grpSpPr>
          <a:xfrm>
            <a:off x="1525997" y="1733552"/>
            <a:ext cx="6502712" cy="490538"/>
            <a:chOff x="1398104" y="1733552"/>
            <a:chExt cx="6502712" cy="490538"/>
          </a:xfrm>
        </p:grpSpPr>
        <p:grpSp>
          <p:nvGrpSpPr>
            <p:cNvPr id="370700" name="Group 39"/>
            <p:cNvGrpSpPr>
              <a:grpSpLocks/>
            </p:cNvGrpSpPr>
            <p:nvPr/>
          </p:nvGrpSpPr>
          <p:grpSpPr bwMode="auto">
            <a:xfrm>
              <a:off x="1398104" y="1747840"/>
              <a:ext cx="2055761" cy="476250"/>
              <a:chOff x="864" y="1545"/>
              <a:chExt cx="1296" cy="300"/>
            </a:xfrm>
          </p:grpSpPr>
          <p:sp>
            <p:nvSpPr>
              <p:cNvPr id="370707" name="Text Box 40"/>
              <p:cNvSpPr txBox="1">
                <a:spLocks noChangeArrowheads="1"/>
              </p:cNvSpPr>
              <p:nvPr/>
            </p:nvSpPr>
            <p:spPr bwMode="auto">
              <a:xfrm>
                <a:off x="1328"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8" name="AutoShape 41"/>
              <p:cNvSpPr>
                <a:spLocks/>
              </p:cNvSpPr>
              <p:nvPr/>
            </p:nvSpPr>
            <p:spPr bwMode="auto">
              <a:xfrm rot="-5400000">
                <a:off x="1444"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01" name="Group 42"/>
            <p:cNvGrpSpPr>
              <a:grpSpLocks/>
            </p:cNvGrpSpPr>
            <p:nvPr/>
          </p:nvGrpSpPr>
          <p:grpSpPr bwMode="auto">
            <a:xfrm>
              <a:off x="6569386" y="1747840"/>
              <a:ext cx="1331430" cy="476250"/>
              <a:chOff x="989" y="1545"/>
              <a:chExt cx="1296" cy="300"/>
            </a:xfrm>
          </p:grpSpPr>
          <p:sp>
            <p:nvSpPr>
              <p:cNvPr id="370705" name="Text Box 43"/>
              <p:cNvSpPr txBox="1">
                <a:spLocks noChangeArrowheads="1"/>
              </p:cNvSpPr>
              <p:nvPr/>
            </p:nvSpPr>
            <p:spPr bwMode="auto">
              <a:xfrm>
                <a:off x="1372"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6" name="AutoShape 44"/>
              <p:cNvSpPr>
                <a:spLocks/>
              </p:cNvSpPr>
              <p:nvPr/>
            </p:nvSpPr>
            <p:spPr bwMode="auto">
              <a:xfrm rot="16200000">
                <a:off x="1569"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02" name="Group 45"/>
            <p:cNvGrpSpPr>
              <a:grpSpLocks/>
            </p:cNvGrpSpPr>
            <p:nvPr/>
          </p:nvGrpSpPr>
          <p:grpSpPr bwMode="auto">
            <a:xfrm>
              <a:off x="4026892" y="1733552"/>
              <a:ext cx="1990065" cy="476250"/>
              <a:chOff x="906" y="1545"/>
              <a:chExt cx="1296" cy="300"/>
            </a:xfrm>
          </p:grpSpPr>
          <p:sp>
            <p:nvSpPr>
              <p:cNvPr id="370703" name="Text Box 46"/>
              <p:cNvSpPr txBox="1">
                <a:spLocks noChangeArrowheads="1"/>
              </p:cNvSpPr>
              <p:nvPr/>
            </p:nvSpPr>
            <p:spPr bwMode="auto">
              <a:xfrm>
                <a:off x="1354"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4" name="AutoShape 47"/>
              <p:cNvSpPr>
                <a:spLocks/>
              </p:cNvSpPr>
              <p:nvPr/>
            </p:nvSpPr>
            <p:spPr bwMode="auto">
              <a:xfrm rot="16200000">
                <a:off x="1486"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562673" name="Rectangle 49"/>
          <p:cNvSpPr>
            <a:spLocks noChangeArrowheads="1"/>
          </p:cNvSpPr>
          <p:nvPr/>
        </p:nvSpPr>
        <p:spPr bwMode="auto">
          <a:xfrm>
            <a:off x="457200" y="5497513"/>
            <a:ext cx="868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goal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to find satisfying assignment. </a:t>
            </a: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ppt_x"/>
                                          </p:val>
                                        </p:tav>
                                        <p:tav tm="100000">
                                          <p:val>
                                            <p:strVal val="#ppt_x"/>
                                          </p:val>
                                        </p:tav>
                                      </p:tavLst>
                                    </p:anim>
                                    <p:anim calcmode="lin" valueType="num">
                                      <p:cBhvr additive="base">
                                        <p:cTn id="8"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70737"/>
                                        </p:tgtEl>
                                        <p:attrNameLst>
                                          <p:attrName>style.visibility</p:attrName>
                                        </p:attrNameLst>
                                      </p:cBhvr>
                                      <p:to>
                                        <p:strVal val="visible"/>
                                      </p:to>
                                    </p:set>
                                    <p:anim calcmode="lin" valueType="num">
                                      <p:cBhvr additive="base">
                                        <p:cTn id="13" dur="500" fill="hold"/>
                                        <p:tgtEl>
                                          <p:spTgt spid="370737"/>
                                        </p:tgtEl>
                                        <p:attrNameLst>
                                          <p:attrName>ppt_x</p:attrName>
                                        </p:attrNameLst>
                                      </p:cBhvr>
                                      <p:tavLst>
                                        <p:tav tm="0">
                                          <p:val>
                                            <p:strVal val="0-#ppt_w/2"/>
                                          </p:val>
                                        </p:tav>
                                        <p:tav tm="100000">
                                          <p:val>
                                            <p:strVal val="#ppt_x"/>
                                          </p:val>
                                        </p:tav>
                                      </p:tavLst>
                                    </p:anim>
                                    <p:anim calcmode="lin" valueType="num">
                                      <p:cBhvr additive="base">
                                        <p:cTn id="14" dur="500" fill="hold"/>
                                        <p:tgtEl>
                                          <p:spTgt spid="37073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562673"/>
                                        </p:tgtEl>
                                        <p:attrNameLst>
                                          <p:attrName>style.visibility</p:attrName>
                                        </p:attrNameLst>
                                      </p:cBhvr>
                                      <p:to>
                                        <p:strVal val="visible"/>
                                      </p:to>
                                    </p:set>
                                    <p:anim calcmode="lin" valueType="num">
                                      <p:cBhvr additive="base">
                                        <p:cTn id="19" dur="500" fill="hold"/>
                                        <p:tgtEl>
                                          <p:spTgt spid="1562673"/>
                                        </p:tgtEl>
                                        <p:attrNameLst>
                                          <p:attrName>ppt_x</p:attrName>
                                        </p:attrNameLst>
                                      </p:cBhvr>
                                      <p:tavLst>
                                        <p:tav tm="0">
                                          <p:val>
                                            <p:strVal val="0-#ppt_w/2"/>
                                          </p:val>
                                        </p:tav>
                                        <p:tav tm="100000">
                                          <p:val>
                                            <p:strVal val="#ppt_x"/>
                                          </p:val>
                                        </p:tav>
                                      </p:tavLst>
                                    </p:anim>
                                    <p:anim calcmode="lin" valueType="num">
                                      <p:cBhvr additive="base">
                                        <p:cTn id="20" dur="500" fill="hold"/>
                                        <p:tgtEl>
                                          <p:spTgt spid="156267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70723"/>
                                        </p:tgtEl>
                                        <p:attrNameLst>
                                          <p:attrName>style.visibility</p:attrName>
                                        </p:attrNameLst>
                                      </p:cBhvr>
                                      <p:to>
                                        <p:strVal val="visible"/>
                                      </p:to>
                                    </p:set>
                                    <p:anim calcmode="lin" valueType="num">
                                      <p:cBhvr additive="base">
                                        <p:cTn id="31" dur="500" fill="hold"/>
                                        <p:tgtEl>
                                          <p:spTgt spid="370723"/>
                                        </p:tgtEl>
                                        <p:attrNameLst>
                                          <p:attrName>ppt_x</p:attrName>
                                        </p:attrNameLst>
                                      </p:cBhvr>
                                      <p:tavLst>
                                        <p:tav tm="0">
                                          <p:val>
                                            <p:strVal val="#ppt_x"/>
                                          </p:val>
                                        </p:tav>
                                        <p:tav tm="100000">
                                          <p:val>
                                            <p:strVal val="#ppt_x"/>
                                          </p:val>
                                        </p:tav>
                                      </p:tavLst>
                                    </p:anim>
                                    <p:anim calcmode="lin" valueType="num">
                                      <p:cBhvr additive="base">
                                        <p:cTn id="32" dur="500" fill="hold"/>
                                        <p:tgtEl>
                                          <p:spTgt spid="37072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70724"/>
                                        </p:tgtEl>
                                        <p:attrNameLst>
                                          <p:attrName>style.visibility</p:attrName>
                                        </p:attrNameLst>
                                      </p:cBhvr>
                                      <p:to>
                                        <p:strVal val="visible"/>
                                      </p:to>
                                    </p:set>
                                    <p:anim calcmode="lin" valueType="num">
                                      <p:cBhvr additive="base">
                                        <p:cTn id="37" dur="500" fill="hold"/>
                                        <p:tgtEl>
                                          <p:spTgt spid="370724"/>
                                        </p:tgtEl>
                                        <p:attrNameLst>
                                          <p:attrName>ppt_x</p:attrName>
                                        </p:attrNameLst>
                                      </p:cBhvr>
                                      <p:tavLst>
                                        <p:tav tm="0">
                                          <p:val>
                                            <p:strVal val="#ppt_x"/>
                                          </p:val>
                                        </p:tav>
                                        <p:tav tm="100000">
                                          <p:val>
                                            <p:strVal val="#ppt_x"/>
                                          </p:val>
                                        </p:tav>
                                      </p:tavLst>
                                    </p:anim>
                                    <p:anim calcmode="lin" valueType="num">
                                      <p:cBhvr additive="base">
                                        <p:cTn id="38" dur="500" fill="hold"/>
                                        <p:tgtEl>
                                          <p:spTgt spid="37072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70725"/>
                                        </p:tgtEl>
                                        <p:attrNameLst>
                                          <p:attrName>style.visibility</p:attrName>
                                        </p:attrNameLst>
                                      </p:cBhvr>
                                      <p:to>
                                        <p:strVal val="visible"/>
                                      </p:to>
                                    </p:set>
                                    <p:anim calcmode="lin" valueType="num">
                                      <p:cBhvr additive="base">
                                        <p:cTn id="41" dur="500" fill="hold"/>
                                        <p:tgtEl>
                                          <p:spTgt spid="370725"/>
                                        </p:tgtEl>
                                        <p:attrNameLst>
                                          <p:attrName>ppt_x</p:attrName>
                                        </p:attrNameLst>
                                      </p:cBhvr>
                                      <p:tavLst>
                                        <p:tav tm="0">
                                          <p:val>
                                            <p:strVal val="#ppt_x"/>
                                          </p:val>
                                        </p:tav>
                                        <p:tav tm="100000">
                                          <p:val>
                                            <p:strVal val="#ppt_x"/>
                                          </p:val>
                                        </p:tav>
                                      </p:tavLst>
                                    </p:anim>
                                    <p:anim calcmode="lin" valueType="num">
                                      <p:cBhvr additive="base">
                                        <p:cTn id="42" dur="500" fill="hold"/>
                                        <p:tgtEl>
                                          <p:spTgt spid="370725"/>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70713"/>
                                        </p:tgtEl>
                                        <p:attrNameLst>
                                          <p:attrName>style.visibility</p:attrName>
                                        </p:attrNameLst>
                                      </p:cBhvr>
                                      <p:to>
                                        <p:strVal val="visible"/>
                                      </p:to>
                                    </p:set>
                                    <p:anim calcmode="lin" valueType="num">
                                      <p:cBhvr additive="base">
                                        <p:cTn id="47" dur="500" fill="hold"/>
                                        <p:tgtEl>
                                          <p:spTgt spid="370713"/>
                                        </p:tgtEl>
                                        <p:attrNameLst>
                                          <p:attrName>ppt_x</p:attrName>
                                        </p:attrNameLst>
                                      </p:cBhvr>
                                      <p:tavLst>
                                        <p:tav tm="0">
                                          <p:val>
                                            <p:strVal val="#ppt_x"/>
                                          </p:val>
                                        </p:tav>
                                        <p:tav tm="100000">
                                          <p:val>
                                            <p:strVal val="#ppt_x"/>
                                          </p:val>
                                        </p:tav>
                                      </p:tavLst>
                                    </p:anim>
                                    <p:anim calcmode="lin" valueType="num">
                                      <p:cBhvr additive="base">
                                        <p:cTn id="48" dur="500" fill="hold"/>
                                        <p:tgtEl>
                                          <p:spTgt spid="370713"/>
                                        </p:tgtEl>
                                        <p:attrNameLst>
                                          <p:attrName>ppt_y</p:attrName>
                                        </p:attrNameLst>
                                      </p:cBhvr>
                                      <p:tavLst>
                                        <p:tav tm="0">
                                          <p:val>
                                            <p:strVal val="1+#ppt_h/2"/>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70725"/>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370723"/>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70716"/>
                                        </p:tgtEl>
                                        <p:attrNameLst>
                                          <p:attrName>style.visibility</p:attrName>
                                        </p:attrNameLst>
                                      </p:cBhvr>
                                      <p:to>
                                        <p:strVal val="visible"/>
                                      </p:to>
                                    </p:set>
                                    <p:anim calcmode="lin" valueType="num">
                                      <p:cBhvr additive="base">
                                        <p:cTn id="57" dur="500" fill="hold"/>
                                        <p:tgtEl>
                                          <p:spTgt spid="370716"/>
                                        </p:tgtEl>
                                        <p:attrNameLst>
                                          <p:attrName>ppt_x</p:attrName>
                                        </p:attrNameLst>
                                      </p:cBhvr>
                                      <p:tavLst>
                                        <p:tav tm="0">
                                          <p:val>
                                            <p:strVal val="#ppt_x"/>
                                          </p:val>
                                        </p:tav>
                                        <p:tav tm="100000">
                                          <p:val>
                                            <p:strVal val="#ppt_x"/>
                                          </p:val>
                                        </p:tav>
                                      </p:tavLst>
                                    </p:anim>
                                    <p:anim calcmode="lin" valueType="num">
                                      <p:cBhvr additive="base">
                                        <p:cTn id="58" dur="500" fill="hold"/>
                                        <p:tgtEl>
                                          <p:spTgt spid="370716"/>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370714"/>
                                        </p:tgtEl>
                                        <p:attrNameLst>
                                          <p:attrName>style.visibility</p:attrName>
                                        </p:attrNameLst>
                                      </p:cBhvr>
                                      <p:to>
                                        <p:strVal val="visible"/>
                                      </p:to>
                                    </p:set>
                                    <p:anim calcmode="lin" valueType="num">
                                      <p:cBhvr additive="base">
                                        <p:cTn id="63" dur="500" fill="hold"/>
                                        <p:tgtEl>
                                          <p:spTgt spid="370714"/>
                                        </p:tgtEl>
                                        <p:attrNameLst>
                                          <p:attrName>ppt_x</p:attrName>
                                        </p:attrNameLst>
                                      </p:cBhvr>
                                      <p:tavLst>
                                        <p:tav tm="0">
                                          <p:val>
                                            <p:strVal val="#ppt_x"/>
                                          </p:val>
                                        </p:tav>
                                        <p:tav tm="100000">
                                          <p:val>
                                            <p:strVal val="#ppt_x"/>
                                          </p:val>
                                        </p:tav>
                                      </p:tavLst>
                                    </p:anim>
                                    <p:anim calcmode="lin" valueType="num">
                                      <p:cBhvr additive="base">
                                        <p:cTn id="64" dur="500" fill="hold"/>
                                        <p:tgtEl>
                                          <p:spTgt spid="370714"/>
                                        </p:tgtEl>
                                        <p:attrNameLst>
                                          <p:attrName>ppt_y</p:attrName>
                                        </p:attrNameLst>
                                      </p:cBhvr>
                                      <p:tavLst>
                                        <p:tav tm="0">
                                          <p:val>
                                            <p:strVal val="1+#ppt_h/2"/>
                                          </p:val>
                                        </p:tav>
                                        <p:tav tm="100000">
                                          <p:val>
                                            <p:strVal val="#ppt_y"/>
                                          </p:val>
                                        </p:tav>
                                      </p:tavLst>
                                    </p:anim>
                                  </p:childTnLst>
                                </p:cTn>
                              </p:par>
                              <p:par>
                                <p:cTn id="65" presetID="1" presetClass="exit" presetSubtype="0" fill="hold" grpId="1" nodeType="withEffect">
                                  <p:stCondLst>
                                    <p:cond delay="0"/>
                                  </p:stCondLst>
                                  <p:childTnLst>
                                    <p:set>
                                      <p:cBhvr>
                                        <p:cTn id="66" dur="1" fill="hold">
                                          <p:stCondLst>
                                            <p:cond delay="0"/>
                                          </p:stCondLst>
                                        </p:cTn>
                                        <p:tgtEl>
                                          <p:spTgt spid="370713"/>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370717"/>
                                        </p:tgtEl>
                                        <p:attrNameLst>
                                          <p:attrName>style.visibility</p:attrName>
                                        </p:attrNameLst>
                                      </p:cBhvr>
                                      <p:to>
                                        <p:strVal val="visible"/>
                                      </p:to>
                                    </p:set>
                                    <p:anim calcmode="lin" valueType="num">
                                      <p:cBhvr additive="base">
                                        <p:cTn id="71" dur="500" fill="hold"/>
                                        <p:tgtEl>
                                          <p:spTgt spid="370717"/>
                                        </p:tgtEl>
                                        <p:attrNameLst>
                                          <p:attrName>ppt_x</p:attrName>
                                        </p:attrNameLst>
                                      </p:cBhvr>
                                      <p:tavLst>
                                        <p:tav tm="0">
                                          <p:val>
                                            <p:strVal val="#ppt_x"/>
                                          </p:val>
                                        </p:tav>
                                        <p:tav tm="100000">
                                          <p:val>
                                            <p:strVal val="#ppt_x"/>
                                          </p:val>
                                        </p:tav>
                                      </p:tavLst>
                                    </p:anim>
                                    <p:anim calcmode="lin" valueType="num">
                                      <p:cBhvr additive="base">
                                        <p:cTn id="72" dur="500" fill="hold"/>
                                        <p:tgtEl>
                                          <p:spTgt spid="37071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additive="base">
                                        <p:cTn id="77" dur="500" fill="hold"/>
                                        <p:tgtEl>
                                          <p:spTgt spid="6"/>
                                        </p:tgtEl>
                                        <p:attrNameLst>
                                          <p:attrName>ppt_x</p:attrName>
                                        </p:attrNameLst>
                                      </p:cBhvr>
                                      <p:tavLst>
                                        <p:tav tm="0">
                                          <p:val>
                                            <p:strVal val="#ppt_x"/>
                                          </p:val>
                                        </p:tav>
                                        <p:tav tm="100000">
                                          <p:val>
                                            <p:strVal val="#ppt_x"/>
                                          </p:val>
                                        </p:tav>
                                      </p:tavLst>
                                    </p:anim>
                                    <p:anim calcmode="lin" valueType="num">
                                      <p:cBhvr additive="base">
                                        <p:cTn id="78" dur="500" fill="hold"/>
                                        <p:tgtEl>
                                          <p:spTgt spid="6"/>
                                        </p:tgtEl>
                                        <p:attrNameLst>
                                          <p:attrName>ppt_y</p:attrName>
                                        </p:attrNameLst>
                                      </p:cBhvr>
                                      <p:tavLst>
                                        <p:tav tm="0">
                                          <p:val>
                                            <p:strVal val="1+#ppt_h/2"/>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370714"/>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12"/>
                                        </p:tgtEl>
                                        <p:attrNameLst>
                                          <p:attrName>style.visibility</p:attrName>
                                        </p:attrNameLst>
                                      </p:cBhvr>
                                      <p:to>
                                        <p:strVal val="visible"/>
                                      </p:to>
                                    </p:set>
                                    <p:anim calcmode="lin" valueType="num">
                                      <p:cBhvr additive="base">
                                        <p:cTn id="85" dur="500" fill="hold"/>
                                        <p:tgtEl>
                                          <p:spTgt spid="12"/>
                                        </p:tgtEl>
                                        <p:attrNameLst>
                                          <p:attrName>ppt_x</p:attrName>
                                        </p:attrNameLst>
                                      </p:cBhvr>
                                      <p:tavLst>
                                        <p:tav tm="0">
                                          <p:val>
                                            <p:strVal val="#ppt_x"/>
                                          </p:val>
                                        </p:tav>
                                        <p:tav tm="100000">
                                          <p:val>
                                            <p:strVal val="#ppt_x"/>
                                          </p:val>
                                        </p:tav>
                                      </p:tavLst>
                                    </p:anim>
                                    <p:anim calcmode="lin" valueType="num">
                                      <p:cBhvr additive="base">
                                        <p:cTn id="86"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500" fill="hold"/>
                                        <p:tgtEl>
                                          <p:spTgt spid="10"/>
                                        </p:tgtEl>
                                        <p:attrNameLst>
                                          <p:attrName>ppt_x</p:attrName>
                                        </p:attrNameLst>
                                      </p:cBhvr>
                                      <p:tavLst>
                                        <p:tav tm="0">
                                          <p:val>
                                            <p:strVal val="#ppt_x"/>
                                          </p:val>
                                        </p:tav>
                                        <p:tav tm="100000">
                                          <p:val>
                                            <p:strVal val="#ppt_x"/>
                                          </p:val>
                                        </p:tav>
                                      </p:tavLst>
                                    </p:anim>
                                    <p:anim calcmode="lin" valueType="num">
                                      <p:cBhvr additive="base">
                                        <p:cTn id="9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7" grpId="0"/>
      <p:bldP spid="370723" grpId="0" animBg="1"/>
      <p:bldP spid="370723" grpId="1" animBg="1"/>
      <p:bldP spid="370713" grpId="0" animBg="1"/>
      <p:bldP spid="370713" grpId="1" animBg="1"/>
      <p:bldP spid="370714" grpId="0" animBg="1"/>
      <p:bldP spid="370714" grpId="1" animBg="1"/>
      <p:bldP spid="1562673" grpId="0"/>
      <p:bldP spid="39"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endParaRPr lang="en-US" altLang="en-US" sz="2400" dirty="0">
              <a:solidFill>
                <a:srgbClr val="FFFFFF"/>
              </a:solidFill>
            </a:endParaRPr>
          </a:p>
          <a:p>
            <a:pPr marL="342900" indent="-342900" eaLnBrk="1" hangingPunct="1">
              <a:defRPr/>
            </a:pPr>
            <a:r>
              <a:rPr lang="en-US" altLang="en-US" sz="2400" dirty="0">
                <a:solidFill>
                  <a:srgbClr val="FFFFFF"/>
                </a:solidFill>
              </a:rPr>
              <a:t>Recurse.</a:t>
            </a:r>
          </a:p>
          <a:p>
            <a:pPr marL="342900" indent="-342900" eaLnBrk="1" hangingPunct="1">
              <a:defRPr/>
            </a:pPr>
            <a:r>
              <a:rPr lang="en-US" altLang="en-US" sz="2400" dirty="0">
                <a:solidFill>
                  <a:srgbClr val="FFFFFF"/>
                </a:solidFill>
              </a:rPr>
              <a:t>Each </a:t>
            </a:r>
            <a:r>
              <a:rPr lang="en-US" altLang="en-US" sz="2400" kern="0" dirty="0"/>
              <a:t>of the 2</a:t>
            </a:r>
            <a:r>
              <a:rPr lang="en-US" altLang="en-US" sz="2400" i="1" kern="0" baseline="30000" dirty="0"/>
              <a:t>n</a:t>
            </a:r>
            <a:r>
              <a:rPr lang="en-US" altLang="en-US" sz="2400" kern="0" dirty="0"/>
              <a:t> </a:t>
            </a:r>
            <a:r>
              <a:rPr lang="en-US" altLang="en-US" sz="2400" dirty="0">
                <a:solidFill>
                  <a:srgbClr val="FFFFFF"/>
                </a:solidFill>
              </a:rPr>
              <a:t>paths to a leaf</a:t>
            </a:r>
            <a:br>
              <a:rPr lang="en-US" altLang="en-US" sz="2400" dirty="0">
                <a:solidFill>
                  <a:srgbClr val="FFFFFF"/>
                </a:solidFill>
              </a:rPr>
            </a:br>
            <a:r>
              <a:rPr lang="en-US" altLang="en-US" sz="2400" dirty="0">
                <a:solidFill>
                  <a:srgbClr val="FFFFFF"/>
                </a:solidFill>
              </a:rPr>
              <a:t>defines an assignment.</a:t>
            </a:r>
          </a:p>
          <a:p>
            <a:pPr marL="342900" indent="-342900" eaLnBrk="1" hangingPunct="1">
              <a:defRPr/>
            </a:pPr>
            <a:r>
              <a:rPr lang="en-US" altLang="en-US" sz="2400" dirty="0">
                <a:solidFill>
                  <a:srgbClr val="FFFFFF"/>
                </a:solidFill>
              </a:rPr>
              <a:t>Evaluate Formula.</a:t>
            </a:r>
          </a:p>
          <a:p>
            <a:pPr marL="342900" indent="-342900" eaLnBrk="1" hangingPunct="1">
              <a:defRPr/>
            </a:pPr>
            <a:r>
              <a:rPr lang="en-US" altLang="en-US" sz="2400" dirty="0">
                <a:solidFill>
                  <a:srgbClr val="FFFFFF"/>
                </a:solidFill>
              </a:rPr>
              <a:t>Answer:</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7C79EFB6-CC9C-4FC6-8DF8-6BC1162E8838}"/>
              </a:ext>
            </a:extLst>
          </p:cNvPr>
          <p:cNvGrpSpPr/>
          <p:nvPr/>
        </p:nvGrpSpPr>
        <p:grpSpPr>
          <a:xfrm>
            <a:off x="4151244" y="3810000"/>
            <a:ext cx="2451657" cy="883920"/>
            <a:chOff x="3246225" y="2514600"/>
            <a:chExt cx="2451657" cy="883920"/>
          </a:xfrm>
        </p:grpSpPr>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Oval 21">
              <a:extLst>
                <a:ext uri="{FF2B5EF4-FFF2-40B4-BE49-F238E27FC236}">
                  <a16:creationId xmlns:a16="http://schemas.microsoft.com/office/drawing/2014/main" id="{17B51AAE-014C-4F6B-A7A9-72512048B1E4}"/>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9" name="AutoShape 22">
              <a:extLst>
                <a:ext uri="{FF2B5EF4-FFF2-40B4-BE49-F238E27FC236}">
                  <a16:creationId xmlns:a16="http://schemas.microsoft.com/office/drawing/2014/main" id="{302789C3-CCE9-4C9F-BE92-4CCD42BEF7B9}"/>
                </a:ext>
              </a:extLst>
            </p:cNvPr>
            <p:cNvCxnSpPr>
              <a:cxnSpLocks noChangeShapeType="1"/>
              <a:stCxn id="45" idx="4"/>
              <a:endCxn id="4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2" name="Text Box 37">
              <a:extLst>
                <a:ext uri="{FF2B5EF4-FFF2-40B4-BE49-F238E27FC236}">
                  <a16:creationId xmlns:a16="http://schemas.microsoft.com/office/drawing/2014/main" id="{465CD942-6291-4F17-A520-E0274E1D3CC2}"/>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57" name="Group 156">
            <a:extLst>
              <a:ext uri="{FF2B5EF4-FFF2-40B4-BE49-F238E27FC236}">
                <a16:creationId xmlns:a16="http://schemas.microsoft.com/office/drawing/2014/main" id="{4822F33D-8634-473A-9F03-CFA7A17170DE}"/>
              </a:ext>
            </a:extLst>
          </p:cNvPr>
          <p:cNvGrpSpPr/>
          <p:nvPr/>
        </p:nvGrpSpPr>
        <p:grpSpPr>
          <a:xfrm>
            <a:off x="3615813" y="4004462"/>
            <a:ext cx="1399605" cy="1288155"/>
            <a:chOff x="2777613" y="4008438"/>
            <a:chExt cx="1399605" cy="1288155"/>
          </a:xfrm>
        </p:grpSpPr>
        <p:sp>
          <p:nvSpPr>
            <p:cNvPr id="158" name="Oval 9">
              <a:extLst>
                <a:ext uri="{FF2B5EF4-FFF2-40B4-BE49-F238E27FC236}">
                  <a16:creationId xmlns:a16="http://schemas.microsoft.com/office/drawing/2014/main" id="{BDDEF254-8B84-4689-8F97-09452579158B}"/>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9" name="Oval 15">
              <a:extLst>
                <a:ext uri="{FF2B5EF4-FFF2-40B4-BE49-F238E27FC236}">
                  <a16:creationId xmlns:a16="http://schemas.microsoft.com/office/drawing/2014/main" id="{9CDB74DD-4EA0-46FB-A7C9-5602A7847CF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60" name="AutoShape 14">
              <a:extLst>
                <a:ext uri="{FF2B5EF4-FFF2-40B4-BE49-F238E27FC236}">
                  <a16:creationId xmlns:a16="http://schemas.microsoft.com/office/drawing/2014/main" id="{08A696ED-29F9-4556-B377-C55F559EB084}"/>
                </a:ext>
              </a:extLst>
            </p:cNvPr>
            <p:cNvCxnSpPr>
              <a:cxnSpLocks noChangeShapeType="1"/>
              <a:endCxn id="15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1" name="AutoShape 20">
              <a:extLst>
                <a:ext uri="{FF2B5EF4-FFF2-40B4-BE49-F238E27FC236}">
                  <a16:creationId xmlns:a16="http://schemas.microsoft.com/office/drawing/2014/main" id="{F25A4B93-1A8D-431C-9A63-0A0BFF59D02D}"/>
                </a:ext>
              </a:extLst>
            </p:cNvPr>
            <p:cNvCxnSpPr>
              <a:cxnSpLocks noChangeShapeType="1"/>
              <a:endCxn id="15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62" name="Rectangle 38">
              <a:extLst>
                <a:ext uri="{FF2B5EF4-FFF2-40B4-BE49-F238E27FC236}">
                  <a16:creationId xmlns:a16="http://schemas.microsoft.com/office/drawing/2014/main" id="{7087A1BE-629A-4EEE-B309-C3FCF1E937DA}"/>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163" name="Text Box 39">
              <a:extLst>
                <a:ext uri="{FF2B5EF4-FFF2-40B4-BE49-F238E27FC236}">
                  <a16:creationId xmlns:a16="http://schemas.microsoft.com/office/drawing/2014/main" id="{93462978-AABD-494F-83C4-707DB15CB880}"/>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Text Box 40">
              <a:extLst>
                <a:ext uri="{FF2B5EF4-FFF2-40B4-BE49-F238E27FC236}">
                  <a16:creationId xmlns:a16="http://schemas.microsoft.com/office/drawing/2014/main" id="{D28CC0D0-A6A9-4528-AE6D-64474DB57DE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65" name="Group 164">
            <a:extLst>
              <a:ext uri="{FF2B5EF4-FFF2-40B4-BE49-F238E27FC236}">
                <a16:creationId xmlns:a16="http://schemas.microsoft.com/office/drawing/2014/main" id="{7528A77B-A5DD-415D-A55E-FE6B28A89C99}"/>
              </a:ext>
            </a:extLst>
          </p:cNvPr>
          <p:cNvGrpSpPr/>
          <p:nvPr/>
        </p:nvGrpSpPr>
        <p:grpSpPr>
          <a:xfrm>
            <a:off x="5785669" y="4034624"/>
            <a:ext cx="1399605" cy="1257993"/>
            <a:chOff x="4947469" y="4038600"/>
            <a:chExt cx="1399605" cy="1257993"/>
          </a:xfrm>
        </p:grpSpPr>
        <p:sp>
          <p:nvSpPr>
            <p:cNvPr id="166" name="Oval 23">
              <a:extLst>
                <a:ext uri="{FF2B5EF4-FFF2-40B4-BE49-F238E27FC236}">
                  <a16:creationId xmlns:a16="http://schemas.microsoft.com/office/drawing/2014/main" id="{A807763E-1BEA-4983-920D-34AA6695BD05}"/>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7" name="Oval 29">
              <a:extLst>
                <a:ext uri="{FF2B5EF4-FFF2-40B4-BE49-F238E27FC236}">
                  <a16:creationId xmlns:a16="http://schemas.microsoft.com/office/drawing/2014/main" id="{AACB37A1-124B-4729-810B-57705FC1B6D3}"/>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68" name="AutoShape 28">
              <a:extLst>
                <a:ext uri="{FF2B5EF4-FFF2-40B4-BE49-F238E27FC236}">
                  <a16:creationId xmlns:a16="http://schemas.microsoft.com/office/drawing/2014/main" id="{A64CDC96-73DB-43D1-9E15-940DAF7DBBE3}"/>
                </a:ext>
              </a:extLst>
            </p:cNvPr>
            <p:cNvCxnSpPr>
              <a:cxnSpLocks noChangeShapeType="1"/>
              <a:endCxn id="16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9" name="AutoShape 34">
              <a:extLst>
                <a:ext uri="{FF2B5EF4-FFF2-40B4-BE49-F238E27FC236}">
                  <a16:creationId xmlns:a16="http://schemas.microsoft.com/office/drawing/2014/main" id="{8B1B4B36-A569-458D-86B7-7E67EA025ED2}"/>
                </a:ext>
              </a:extLst>
            </p:cNvPr>
            <p:cNvCxnSpPr>
              <a:cxnSpLocks noChangeShapeType="1"/>
              <a:endCxn id="167"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0" name="Rectangle 41">
              <a:extLst>
                <a:ext uri="{FF2B5EF4-FFF2-40B4-BE49-F238E27FC236}">
                  <a16:creationId xmlns:a16="http://schemas.microsoft.com/office/drawing/2014/main" id="{89B29CBE-D433-45CE-BD67-DB04503894F1}"/>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71" name="Text Box 42">
              <a:extLst>
                <a:ext uri="{FF2B5EF4-FFF2-40B4-BE49-F238E27FC236}">
                  <a16:creationId xmlns:a16="http://schemas.microsoft.com/office/drawing/2014/main" id="{4F455EA3-9C1B-4A90-B816-111CA8A383FA}"/>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Text Box 43">
              <a:extLst>
                <a:ext uri="{FF2B5EF4-FFF2-40B4-BE49-F238E27FC236}">
                  <a16:creationId xmlns:a16="http://schemas.microsoft.com/office/drawing/2014/main" id="{7EEF5260-38D2-4E47-BBCC-59712172F3C7}"/>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73" name="Group 172">
            <a:extLst>
              <a:ext uri="{FF2B5EF4-FFF2-40B4-BE49-F238E27FC236}">
                <a16:creationId xmlns:a16="http://schemas.microsoft.com/office/drawing/2014/main" id="{EEC40584-879A-4C49-9401-72562DD0B9C5}"/>
              </a:ext>
            </a:extLst>
          </p:cNvPr>
          <p:cNvGrpSpPr/>
          <p:nvPr/>
        </p:nvGrpSpPr>
        <p:grpSpPr>
          <a:xfrm>
            <a:off x="3200400" y="4690262"/>
            <a:ext cx="950913" cy="1325562"/>
            <a:chOff x="2362200" y="4694238"/>
            <a:chExt cx="950913" cy="1325562"/>
          </a:xfrm>
        </p:grpSpPr>
        <p:sp>
          <p:nvSpPr>
            <p:cNvPr id="174" name="Oval 10">
              <a:extLst>
                <a:ext uri="{FF2B5EF4-FFF2-40B4-BE49-F238E27FC236}">
                  <a16:creationId xmlns:a16="http://schemas.microsoft.com/office/drawing/2014/main" id="{E792F921-F309-4796-9AAB-19E341F4BC46}"/>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5" name="Oval 11">
              <a:extLst>
                <a:ext uri="{FF2B5EF4-FFF2-40B4-BE49-F238E27FC236}">
                  <a16:creationId xmlns:a16="http://schemas.microsoft.com/office/drawing/2014/main" id="{D34ED506-1A2A-4888-8172-7804DF8AB067}"/>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76" name="AutoShape 12">
              <a:extLst>
                <a:ext uri="{FF2B5EF4-FFF2-40B4-BE49-F238E27FC236}">
                  <a16:creationId xmlns:a16="http://schemas.microsoft.com/office/drawing/2014/main" id="{095BDA6E-CD35-453E-A9C8-E8954186C060}"/>
                </a:ext>
              </a:extLst>
            </p:cNvPr>
            <p:cNvCxnSpPr>
              <a:cxnSpLocks noChangeShapeType="1"/>
              <a:endCxn id="174"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77" name="AutoShape 13">
              <a:extLst>
                <a:ext uri="{FF2B5EF4-FFF2-40B4-BE49-F238E27FC236}">
                  <a16:creationId xmlns:a16="http://schemas.microsoft.com/office/drawing/2014/main" id="{01D0D0DC-B088-4A63-BA93-25DB3E3103E7}"/>
                </a:ext>
              </a:extLst>
            </p:cNvPr>
            <p:cNvCxnSpPr>
              <a:cxnSpLocks noChangeShapeType="1"/>
              <a:endCxn id="175"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8" name="Rectangle 44">
              <a:extLst>
                <a:ext uri="{FF2B5EF4-FFF2-40B4-BE49-F238E27FC236}">
                  <a16:creationId xmlns:a16="http://schemas.microsoft.com/office/drawing/2014/main" id="{15E55209-3B28-40BF-88CC-B0B5FD61326F}"/>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179" name="Text Box 45">
              <a:extLst>
                <a:ext uri="{FF2B5EF4-FFF2-40B4-BE49-F238E27FC236}">
                  <a16:creationId xmlns:a16="http://schemas.microsoft.com/office/drawing/2014/main" id="{45F11BED-6F54-414C-AD2D-2A86DE4E14A0}"/>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0" name="Text Box 46">
              <a:extLst>
                <a:ext uri="{FF2B5EF4-FFF2-40B4-BE49-F238E27FC236}">
                  <a16:creationId xmlns:a16="http://schemas.microsoft.com/office/drawing/2014/main" id="{2EAFF25E-314C-47E3-93FD-761FA2F384D7}"/>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1" name="Group 180">
            <a:extLst>
              <a:ext uri="{FF2B5EF4-FFF2-40B4-BE49-F238E27FC236}">
                <a16:creationId xmlns:a16="http://schemas.microsoft.com/office/drawing/2014/main" id="{29AB937D-484A-4F2E-AEAB-A820E2420742}"/>
              </a:ext>
            </a:extLst>
          </p:cNvPr>
          <p:cNvGrpSpPr/>
          <p:nvPr/>
        </p:nvGrpSpPr>
        <p:grpSpPr>
          <a:xfrm>
            <a:off x="4470605" y="4644224"/>
            <a:ext cx="850733" cy="1371600"/>
            <a:chOff x="3632405" y="4648200"/>
            <a:chExt cx="850733" cy="1371600"/>
          </a:xfrm>
        </p:grpSpPr>
        <p:sp>
          <p:nvSpPr>
            <p:cNvPr id="182" name="Oval 16">
              <a:extLst>
                <a:ext uri="{FF2B5EF4-FFF2-40B4-BE49-F238E27FC236}">
                  <a16:creationId xmlns:a16="http://schemas.microsoft.com/office/drawing/2014/main" id="{5B143785-85D2-46C5-BCC3-C67FFB2ABAA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3" name="Oval 17">
              <a:extLst>
                <a:ext uri="{FF2B5EF4-FFF2-40B4-BE49-F238E27FC236}">
                  <a16:creationId xmlns:a16="http://schemas.microsoft.com/office/drawing/2014/main" id="{941506C8-934B-465B-B583-EDE446368BA4}"/>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84" name="AutoShape 18">
              <a:extLst>
                <a:ext uri="{FF2B5EF4-FFF2-40B4-BE49-F238E27FC236}">
                  <a16:creationId xmlns:a16="http://schemas.microsoft.com/office/drawing/2014/main" id="{291018EF-6636-4C58-B68E-D1936969EC32}"/>
                </a:ext>
              </a:extLst>
            </p:cNvPr>
            <p:cNvCxnSpPr>
              <a:cxnSpLocks noChangeShapeType="1"/>
              <a:endCxn id="182"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85" name="AutoShape 19">
              <a:extLst>
                <a:ext uri="{FF2B5EF4-FFF2-40B4-BE49-F238E27FC236}">
                  <a16:creationId xmlns:a16="http://schemas.microsoft.com/office/drawing/2014/main" id="{3883C80F-B06D-4A7A-AA83-12797079F25B}"/>
                </a:ext>
              </a:extLst>
            </p:cNvPr>
            <p:cNvCxnSpPr>
              <a:cxnSpLocks noChangeShapeType="1"/>
              <a:endCxn id="183"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86" name="Rectangle 53">
              <a:extLst>
                <a:ext uri="{FF2B5EF4-FFF2-40B4-BE49-F238E27FC236}">
                  <a16:creationId xmlns:a16="http://schemas.microsoft.com/office/drawing/2014/main" id="{DC9E12C8-D4AA-4244-838C-89CC68250399}"/>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87" name="Text Box 54">
              <a:extLst>
                <a:ext uri="{FF2B5EF4-FFF2-40B4-BE49-F238E27FC236}">
                  <a16:creationId xmlns:a16="http://schemas.microsoft.com/office/drawing/2014/main" id="{63C390CE-CDD7-4619-9C73-6FA818D7C1BE}"/>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8" name="Text Box 55">
              <a:extLst>
                <a:ext uri="{FF2B5EF4-FFF2-40B4-BE49-F238E27FC236}">
                  <a16:creationId xmlns:a16="http://schemas.microsoft.com/office/drawing/2014/main" id="{8DF549D2-A22C-472A-9E2E-01F5BE048E55}"/>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9" name="Group 188">
            <a:extLst>
              <a:ext uri="{FF2B5EF4-FFF2-40B4-BE49-F238E27FC236}">
                <a16:creationId xmlns:a16="http://schemas.microsoft.com/office/drawing/2014/main" id="{2DB29C95-D390-4EF0-95C6-812F551CC5F8}"/>
              </a:ext>
            </a:extLst>
          </p:cNvPr>
          <p:cNvGrpSpPr/>
          <p:nvPr/>
        </p:nvGrpSpPr>
        <p:grpSpPr>
          <a:xfrm>
            <a:off x="5403850" y="4644224"/>
            <a:ext cx="950913" cy="1371600"/>
            <a:chOff x="4565650" y="4648200"/>
            <a:chExt cx="950913" cy="1371600"/>
          </a:xfrm>
        </p:grpSpPr>
        <p:sp>
          <p:nvSpPr>
            <p:cNvPr id="190" name="Oval 24">
              <a:extLst>
                <a:ext uri="{FF2B5EF4-FFF2-40B4-BE49-F238E27FC236}">
                  <a16:creationId xmlns:a16="http://schemas.microsoft.com/office/drawing/2014/main" id="{87EE68A7-861D-4053-9224-24E2FDC1D691}"/>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1" name="Oval 25">
              <a:extLst>
                <a:ext uri="{FF2B5EF4-FFF2-40B4-BE49-F238E27FC236}">
                  <a16:creationId xmlns:a16="http://schemas.microsoft.com/office/drawing/2014/main" id="{50A292B1-A8AA-4B6E-80D3-81CA36701DA8}"/>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92" name="AutoShape 26">
              <a:extLst>
                <a:ext uri="{FF2B5EF4-FFF2-40B4-BE49-F238E27FC236}">
                  <a16:creationId xmlns:a16="http://schemas.microsoft.com/office/drawing/2014/main" id="{A92420CC-39B0-44B7-9959-738DE96A9E8B}"/>
                </a:ext>
              </a:extLst>
            </p:cNvPr>
            <p:cNvCxnSpPr>
              <a:cxnSpLocks noChangeShapeType="1"/>
              <a:endCxn id="190"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93" name="AutoShape 27">
              <a:extLst>
                <a:ext uri="{FF2B5EF4-FFF2-40B4-BE49-F238E27FC236}">
                  <a16:creationId xmlns:a16="http://schemas.microsoft.com/office/drawing/2014/main" id="{D5A646B0-6678-44B1-97F2-C326CE71E193}"/>
                </a:ext>
              </a:extLst>
            </p:cNvPr>
            <p:cNvCxnSpPr>
              <a:cxnSpLocks noChangeShapeType="1"/>
              <a:endCxn id="191"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94" name="Rectangle 47">
              <a:extLst>
                <a:ext uri="{FF2B5EF4-FFF2-40B4-BE49-F238E27FC236}">
                  <a16:creationId xmlns:a16="http://schemas.microsoft.com/office/drawing/2014/main" id="{7C8E7FB3-F373-4AE9-A825-46FE030E27C3}"/>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195" name="Text Box 48">
              <a:extLst>
                <a:ext uri="{FF2B5EF4-FFF2-40B4-BE49-F238E27FC236}">
                  <a16:creationId xmlns:a16="http://schemas.microsoft.com/office/drawing/2014/main" id="{D892892C-2292-4B52-BAA6-A0081EA1BE56}"/>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96" name="Text Box 49">
              <a:extLst>
                <a:ext uri="{FF2B5EF4-FFF2-40B4-BE49-F238E27FC236}">
                  <a16:creationId xmlns:a16="http://schemas.microsoft.com/office/drawing/2014/main" id="{E1BC206E-8BE2-4334-86CB-A88F93C762BC}"/>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97" name="Group 196">
            <a:extLst>
              <a:ext uri="{FF2B5EF4-FFF2-40B4-BE49-F238E27FC236}">
                <a16:creationId xmlns:a16="http://schemas.microsoft.com/office/drawing/2014/main" id="{C5B2160D-AC09-4226-A94E-317BAAD8F284}"/>
              </a:ext>
            </a:extLst>
          </p:cNvPr>
          <p:cNvGrpSpPr/>
          <p:nvPr/>
        </p:nvGrpSpPr>
        <p:grpSpPr>
          <a:xfrm>
            <a:off x="6640461" y="4644224"/>
            <a:ext cx="884327" cy="1371600"/>
            <a:chOff x="5802261" y="4648200"/>
            <a:chExt cx="884327" cy="1371600"/>
          </a:xfrm>
        </p:grpSpPr>
        <p:sp>
          <p:nvSpPr>
            <p:cNvPr id="198" name="Oval 30">
              <a:extLst>
                <a:ext uri="{FF2B5EF4-FFF2-40B4-BE49-F238E27FC236}">
                  <a16:creationId xmlns:a16="http://schemas.microsoft.com/office/drawing/2014/main" id="{824FDC33-6056-4398-B150-891785FB6F0E}"/>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9" name="Oval 31">
              <a:extLst>
                <a:ext uri="{FF2B5EF4-FFF2-40B4-BE49-F238E27FC236}">
                  <a16:creationId xmlns:a16="http://schemas.microsoft.com/office/drawing/2014/main" id="{011E77B8-73FD-4EC2-AEB4-DA69FE797164}"/>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00" name="AutoShape 32">
              <a:extLst>
                <a:ext uri="{FF2B5EF4-FFF2-40B4-BE49-F238E27FC236}">
                  <a16:creationId xmlns:a16="http://schemas.microsoft.com/office/drawing/2014/main" id="{5BE14FBF-FBCB-475B-9A98-764DE0DEACD6}"/>
                </a:ext>
              </a:extLst>
            </p:cNvPr>
            <p:cNvCxnSpPr>
              <a:cxnSpLocks noChangeShapeType="1"/>
              <a:endCxn id="198"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01" name="AutoShape 33">
              <a:extLst>
                <a:ext uri="{FF2B5EF4-FFF2-40B4-BE49-F238E27FC236}">
                  <a16:creationId xmlns:a16="http://schemas.microsoft.com/office/drawing/2014/main" id="{CE901290-9CC1-40F5-BA9F-5F60E9EF3266}"/>
                </a:ext>
              </a:extLst>
            </p:cNvPr>
            <p:cNvCxnSpPr>
              <a:cxnSpLocks noChangeShapeType="1"/>
              <a:endCxn id="199"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2" name="Rectangle 50">
              <a:extLst>
                <a:ext uri="{FF2B5EF4-FFF2-40B4-BE49-F238E27FC236}">
                  <a16:creationId xmlns:a16="http://schemas.microsoft.com/office/drawing/2014/main" id="{6D36FE3B-6C83-4933-BF19-617AC5291937}"/>
                </a:ext>
              </a:extLst>
            </p:cNvPr>
            <p:cNvSpPr>
              <a:spLocks noChangeArrowheads="1"/>
            </p:cNvSpPr>
            <p:nvPr/>
          </p:nvSpPr>
          <p:spPr bwMode="auto">
            <a:xfrm>
              <a:off x="622300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4</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03" name="Text Box 51">
              <a:extLst>
                <a:ext uri="{FF2B5EF4-FFF2-40B4-BE49-F238E27FC236}">
                  <a16:creationId xmlns:a16="http://schemas.microsoft.com/office/drawing/2014/main" id="{02DC29DC-96EE-4303-845E-3AD48965E072}"/>
                </a:ext>
              </a:extLst>
            </p:cNvPr>
            <p:cNvSpPr txBox="1">
              <a:spLocks noChangeArrowheads="1"/>
            </p:cNvSpPr>
            <p:nvPr/>
          </p:nvSpPr>
          <p:spPr bwMode="auto">
            <a:xfrm>
              <a:off x="5861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04" name="Text Box 52">
              <a:extLst>
                <a:ext uri="{FF2B5EF4-FFF2-40B4-BE49-F238E27FC236}">
                  <a16:creationId xmlns:a16="http://schemas.microsoft.com/office/drawing/2014/main" id="{F38B2B84-B47A-415E-8F85-9CE22BCA09AE}"/>
                </a:ext>
              </a:extLst>
            </p:cNvPr>
            <p:cNvSpPr txBox="1">
              <a:spLocks noChangeArrowheads="1"/>
            </p:cNvSpPr>
            <p:nvPr/>
          </p:nvSpPr>
          <p:spPr bwMode="auto">
            <a:xfrm>
              <a:off x="624840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206" name="Text Box 45">
            <a:extLst>
              <a:ext uri="{FF2B5EF4-FFF2-40B4-BE49-F238E27FC236}">
                <a16:creationId xmlns:a16="http://schemas.microsoft.com/office/drawing/2014/main" id="{528964D0-8A88-46BB-B4EF-FB82DF288A6B}"/>
              </a:ext>
            </a:extLst>
          </p:cNvPr>
          <p:cNvSpPr txBox="1">
            <a:spLocks noChangeArrowheads="1"/>
          </p:cNvSpPr>
          <p:nvPr/>
        </p:nvSpPr>
        <p:spPr bwMode="auto">
          <a:xfrm>
            <a:off x="2768958" y="6470829"/>
            <a:ext cx="55490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66FF66"/>
                </a:solidFill>
              </a:rPr>
              <a:t>T</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a:solidFill>
                  <a:srgbClr val="66FF66"/>
                </a:solidFill>
              </a:rPr>
              <a:t>T </a:t>
            </a:r>
            <a:r>
              <a:rPr lang="en-US" altLang="en-US" sz="2000" dirty="0">
                <a:solidFill>
                  <a:srgbClr val="FF0000"/>
                </a:solidFill>
              </a:rPr>
              <a:t>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p>
        </p:txBody>
      </p:sp>
      <p:grpSp>
        <p:nvGrpSpPr>
          <p:cNvPr id="8" name="Group 7">
            <a:extLst>
              <a:ext uri="{FF2B5EF4-FFF2-40B4-BE49-F238E27FC236}">
                <a16:creationId xmlns:a16="http://schemas.microsoft.com/office/drawing/2014/main" id="{2446BAB3-7BBF-4AFD-9491-CD9F01FC8367}"/>
              </a:ext>
            </a:extLst>
          </p:cNvPr>
          <p:cNvGrpSpPr/>
          <p:nvPr/>
        </p:nvGrpSpPr>
        <p:grpSpPr>
          <a:xfrm>
            <a:off x="3372327" y="5984338"/>
            <a:ext cx="907752" cy="441146"/>
            <a:chOff x="3372327" y="5984338"/>
            <a:chExt cx="907752" cy="441146"/>
          </a:xfrm>
        </p:grpSpPr>
        <p:sp>
          <p:nvSpPr>
            <p:cNvPr id="207" name="Text Box 45">
              <a:extLst>
                <a:ext uri="{FF2B5EF4-FFF2-40B4-BE49-F238E27FC236}">
                  <a16:creationId xmlns:a16="http://schemas.microsoft.com/office/drawing/2014/main" id="{2C3224F1-062B-4B71-A426-43A6B0C6E50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08" name="Text Box 45">
              <a:extLst>
                <a:ext uri="{FF2B5EF4-FFF2-40B4-BE49-F238E27FC236}">
                  <a16:creationId xmlns:a16="http://schemas.microsoft.com/office/drawing/2014/main" id="{A4F1BC83-BE75-44BF-BDCC-40EEC18A9A38}"/>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1" name="Group 10">
            <a:extLst>
              <a:ext uri="{FF2B5EF4-FFF2-40B4-BE49-F238E27FC236}">
                <a16:creationId xmlns:a16="http://schemas.microsoft.com/office/drawing/2014/main" id="{44B2F5FD-CB0A-4F5E-90B0-01E283E5658D}"/>
              </a:ext>
            </a:extLst>
          </p:cNvPr>
          <p:cNvGrpSpPr/>
          <p:nvPr/>
        </p:nvGrpSpPr>
        <p:grpSpPr>
          <a:xfrm>
            <a:off x="4490643" y="5984338"/>
            <a:ext cx="913983" cy="441146"/>
            <a:chOff x="4490643" y="5984338"/>
            <a:chExt cx="913983" cy="441146"/>
          </a:xfrm>
        </p:grpSpPr>
        <p:sp>
          <p:nvSpPr>
            <p:cNvPr id="209" name="Text Box 45">
              <a:extLst>
                <a:ext uri="{FF2B5EF4-FFF2-40B4-BE49-F238E27FC236}">
                  <a16:creationId xmlns:a16="http://schemas.microsoft.com/office/drawing/2014/main" id="{773C5BF6-C12F-4DB4-B61D-A590DAB3990B}"/>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0" name="Text Box 45">
              <a:extLst>
                <a:ext uri="{FF2B5EF4-FFF2-40B4-BE49-F238E27FC236}">
                  <a16:creationId xmlns:a16="http://schemas.microsoft.com/office/drawing/2014/main" id="{A6F0061D-9AB0-49D5-B82F-F07ED27049B4}"/>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3" name="Group 12">
            <a:extLst>
              <a:ext uri="{FF2B5EF4-FFF2-40B4-BE49-F238E27FC236}">
                <a16:creationId xmlns:a16="http://schemas.microsoft.com/office/drawing/2014/main" id="{A1B55415-6457-4969-A797-81ACB92FB5FA}"/>
              </a:ext>
            </a:extLst>
          </p:cNvPr>
          <p:cNvGrpSpPr/>
          <p:nvPr/>
        </p:nvGrpSpPr>
        <p:grpSpPr>
          <a:xfrm>
            <a:off x="5557026" y="5984338"/>
            <a:ext cx="901104" cy="441146"/>
            <a:chOff x="5557026" y="5984338"/>
            <a:chExt cx="901104" cy="441146"/>
          </a:xfrm>
        </p:grpSpPr>
        <p:sp>
          <p:nvSpPr>
            <p:cNvPr id="211" name="Text Box 45">
              <a:extLst>
                <a:ext uri="{FF2B5EF4-FFF2-40B4-BE49-F238E27FC236}">
                  <a16:creationId xmlns:a16="http://schemas.microsoft.com/office/drawing/2014/main" id="{EF8BB0E3-2C89-4CCE-9D99-B4CB3C13A446}"/>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2" name="Text Box 45">
              <a:extLst>
                <a:ext uri="{FF2B5EF4-FFF2-40B4-BE49-F238E27FC236}">
                  <a16:creationId xmlns:a16="http://schemas.microsoft.com/office/drawing/2014/main" id="{C3792A28-43E8-4DF0-8D29-0F4FABF78FCA}"/>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4" name="Group 13">
            <a:extLst>
              <a:ext uri="{FF2B5EF4-FFF2-40B4-BE49-F238E27FC236}">
                <a16:creationId xmlns:a16="http://schemas.microsoft.com/office/drawing/2014/main" id="{247302C8-1DFC-48CE-B3AA-C5A771F69151}"/>
              </a:ext>
            </a:extLst>
          </p:cNvPr>
          <p:cNvGrpSpPr/>
          <p:nvPr/>
        </p:nvGrpSpPr>
        <p:grpSpPr>
          <a:xfrm>
            <a:off x="6673611" y="5984338"/>
            <a:ext cx="913983" cy="441146"/>
            <a:chOff x="6673611" y="5984338"/>
            <a:chExt cx="913983" cy="441146"/>
          </a:xfrm>
        </p:grpSpPr>
        <p:sp>
          <p:nvSpPr>
            <p:cNvPr id="213" name="Text Box 45">
              <a:extLst>
                <a:ext uri="{FF2B5EF4-FFF2-40B4-BE49-F238E27FC236}">
                  <a16:creationId xmlns:a16="http://schemas.microsoft.com/office/drawing/2014/main" id="{C506A2C5-2E1F-4D22-9B7C-8A8AA4EC9F01}"/>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4" name="Text Box 45">
              <a:extLst>
                <a:ext uri="{FF2B5EF4-FFF2-40B4-BE49-F238E27FC236}">
                  <a16:creationId xmlns:a16="http://schemas.microsoft.com/office/drawing/2014/main" id="{684F0A55-BD98-4EA4-BC1E-137268BA5E91}"/>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216" name="Text Box 11">
            <a:extLst>
              <a:ext uri="{FF2B5EF4-FFF2-40B4-BE49-F238E27FC236}">
                <a16:creationId xmlns:a16="http://schemas.microsoft.com/office/drawing/2014/main" id="{B77DB90B-BD2F-425C-8730-41F73394A841}"/>
              </a:ext>
            </a:extLst>
          </p:cNvPr>
          <p:cNvSpPr txBox="1">
            <a:spLocks noChangeArrowheads="1"/>
          </p:cNvSpPr>
          <p:nvPr/>
        </p:nvSpPr>
        <p:spPr bwMode="auto">
          <a:xfrm>
            <a:off x="6034139" y="1959114"/>
            <a:ext cx="24240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None/>
              <a:defRPr/>
            </a:pPr>
            <a:r>
              <a:rPr lang="en-US" altLang="en-US" sz="2000" dirty="0">
                <a:solidFill>
                  <a:srgbClr val="FFFFFF"/>
                </a:solidFill>
              </a:rPr>
              <a:t>Could branch on </a:t>
            </a:r>
            <a:br>
              <a:rPr lang="en-US" altLang="en-US" sz="2000" dirty="0">
                <a:solidFill>
                  <a:srgbClr val="FFFFFF"/>
                </a:solidFill>
              </a:rPr>
            </a:br>
            <a:r>
              <a:rPr lang="en-US" altLang="en-US" sz="2000" dirty="0">
                <a:solidFill>
                  <a:srgbClr val="FFFFFF"/>
                </a:solidFill>
              </a:rPr>
              <a:t>a more complex thing</a:t>
            </a:r>
          </a:p>
        </p:txBody>
      </p:sp>
      <p:sp>
        <p:nvSpPr>
          <p:cNvPr id="221" name="Text Box 45">
            <a:extLst>
              <a:ext uri="{FF2B5EF4-FFF2-40B4-BE49-F238E27FC236}">
                <a16:creationId xmlns:a16="http://schemas.microsoft.com/office/drawing/2014/main" id="{D2371C61-9A0F-43BE-987A-AD8F5F4675B5}"/>
              </a:ext>
            </a:extLst>
          </p:cNvPr>
          <p:cNvSpPr txBox="1">
            <a:spLocks noChangeArrowheads="1"/>
          </p:cNvSpPr>
          <p:nvPr/>
        </p:nvSpPr>
        <p:spPr bwMode="auto">
          <a:xfrm>
            <a:off x="2760347" y="6457890"/>
            <a:ext cx="55490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noProof="0" dirty="0">
                <a:solidFill>
                  <a:srgbClr val="FF0000"/>
                </a:solidFill>
              </a:rPr>
              <a:t>F</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p>
        </p:txBody>
      </p:sp>
      <p:sp>
        <p:nvSpPr>
          <p:cNvPr id="222" name="Text Box 45">
            <a:extLst>
              <a:ext uri="{FF2B5EF4-FFF2-40B4-BE49-F238E27FC236}">
                <a16:creationId xmlns:a16="http://schemas.microsoft.com/office/drawing/2014/main" id="{03A05B4E-459D-451F-9B8A-CF942E5BA396}"/>
              </a:ext>
            </a:extLst>
          </p:cNvPr>
          <p:cNvSpPr txBox="1">
            <a:spLocks noChangeArrowheads="1"/>
          </p:cNvSpPr>
          <p:nvPr/>
        </p:nvSpPr>
        <p:spPr bwMode="auto">
          <a:xfrm>
            <a:off x="2743200" y="6457890"/>
            <a:ext cx="5605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lang="en-US" altLang="en-US" sz="2000" noProof="0" dirty="0" err="1">
                <a:solidFill>
                  <a:srgbClr val="66FF66"/>
                </a:solidFill>
              </a:rPr>
              <a:t>T</a:t>
            </a:r>
            <a:r>
              <a:rPr lang="en-US" altLang="en-US" sz="2000" dirty="0">
                <a:solidFill>
                  <a:srgbClr val="66FF66"/>
                </a:solidFill>
              </a:rPr>
              <a:t>  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p>
        </p:txBody>
      </p:sp>
      <p:grpSp>
        <p:nvGrpSpPr>
          <p:cNvPr id="223" name="Group 29">
            <a:extLst>
              <a:ext uri="{FF2B5EF4-FFF2-40B4-BE49-F238E27FC236}">
                <a16:creationId xmlns:a16="http://schemas.microsoft.com/office/drawing/2014/main" id="{A5780697-B989-440E-81B8-36851CF177D5}"/>
              </a:ext>
            </a:extLst>
          </p:cNvPr>
          <p:cNvGrpSpPr>
            <a:grpSpLocks/>
          </p:cNvGrpSpPr>
          <p:nvPr/>
        </p:nvGrpSpPr>
        <p:grpSpPr bwMode="auto">
          <a:xfrm>
            <a:off x="8357812" y="3757502"/>
            <a:ext cx="770279" cy="833366"/>
            <a:chOff x="2065" y="1551"/>
            <a:chExt cx="1628" cy="1988"/>
          </a:xfrm>
        </p:grpSpPr>
        <p:sp>
          <p:nvSpPr>
            <p:cNvPr id="224" name="Freeform 30">
              <a:extLst>
                <a:ext uri="{FF2B5EF4-FFF2-40B4-BE49-F238E27FC236}">
                  <a16:creationId xmlns:a16="http://schemas.microsoft.com/office/drawing/2014/main" id="{7BEFFE26-3036-4709-9961-430AFF448E9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5" name="Freeform 31">
              <a:extLst>
                <a:ext uri="{FF2B5EF4-FFF2-40B4-BE49-F238E27FC236}">
                  <a16:creationId xmlns:a16="http://schemas.microsoft.com/office/drawing/2014/main" id="{904FAE5E-6D66-4EE7-99FA-E5054257FC9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6" name="Freeform 32">
              <a:extLst>
                <a:ext uri="{FF2B5EF4-FFF2-40B4-BE49-F238E27FC236}">
                  <a16:creationId xmlns:a16="http://schemas.microsoft.com/office/drawing/2014/main" id="{AD756EC6-2589-4E40-B1D3-1B734B3D77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7" name="Freeform 33">
              <a:extLst>
                <a:ext uri="{FF2B5EF4-FFF2-40B4-BE49-F238E27FC236}">
                  <a16:creationId xmlns:a16="http://schemas.microsoft.com/office/drawing/2014/main" id="{F2AF68E0-10DC-4F20-8A90-73D6EC8C9D3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8" name="Freeform 34">
              <a:extLst>
                <a:ext uri="{FF2B5EF4-FFF2-40B4-BE49-F238E27FC236}">
                  <a16:creationId xmlns:a16="http://schemas.microsoft.com/office/drawing/2014/main" id="{22D9B0B5-BBA4-4FAB-B027-A1BE4CEFEA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9" name="Freeform 35">
              <a:extLst>
                <a:ext uri="{FF2B5EF4-FFF2-40B4-BE49-F238E27FC236}">
                  <a16:creationId xmlns:a16="http://schemas.microsoft.com/office/drawing/2014/main" id="{ACD64D5B-DC7A-4EA2-A076-AB9C7039EA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0" name="Freeform 36">
              <a:extLst>
                <a:ext uri="{FF2B5EF4-FFF2-40B4-BE49-F238E27FC236}">
                  <a16:creationId xmlns:a16="http://schemas.microsoft.com/office/drawing/2014/main" id="{794A4DFE-8FC3-4A54-8491-17F4AEF785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1" name="Freeform 37">
              <a:extLst>
                <a:ext uri="{FF2B5EF4-FFF2-40B4-BE49-F238E27FC236}">
                  <a16:creationId xmlns:a16="http://schemas.microsoft.com/office/drawing/2014/main" id="{DBAC8CE1-7FBD-4C5D-9CBE-82A2D2036D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8">
              <a:extLst>
                <a:ext uri="{FF2B5EF4-FFF2-40B4-BE49-F238E27FC236}">
                  <a16:creationId xmlns:a16="http://schemas.microsoft.com/office/drawing/2014/main" id="{15346AD0-4C9C-4D60-96C5-29974FFC7B1B}"/>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9">
              <a:extLst>
                <a:ext uri="{FF2B5EF4-FFF2-40B4-BE49-F238E27FC236}">
                  <a16:creationId xmlns:a16="http://schemas.microsoft.com/office/drawing/2014/main" id="{B6F38C71-2B07-4312-853B-390F20BE550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40">
              <a:extLst>
                <a:ext uri="{FF2B5EF4-FFF2-40B4-BE49-F238E27FC236}">
                  <a16:creationId xmlns:a16="http://schemas.microsoft.com/office/drawing/2014/main" id="{31C09699-A851-4EEE-8229-AF9A4DA1082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41">
              <a:extLst>
                <a:ext uri="{FF2B5EF4-FFF2-40B4-BE49-F238E27FC236}">
                  <a16:creationId xmlns:a16="http://schemas.microsoft.com/office/drawing/2014/main" id="{70084305-81A8-4904-A20B-8177A20B71A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42">
              <a:extLst>
                <a:ext uri="{FF2B5EF4-FFF2-40B4-BE49-F238E27FC236}">
                  <a16:creationId xmlns:a16="http://schemas.microsoft.com/office/drawing/2014/main" id="{8D1BB746-AE13-487A-8D8B-4C4A864420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43">
              <a:extLst>
                <a:ext uri="{FF2B5EF4-FFF2-40B4-BE49-F238E27FC236}">
                  <a16:creationId xmlns:a16="http://schemas.microsoft.com/office/drawing/2014/main" id="{9668B284-AC19-470C-8601-8044208B20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44">
              <a:extLst>
                <a:ext uri="{FF2B5EF4-FFF2-40B4-BE49-F238E27FC236}">
                  <a16:creationId xmlns:a16="http://schemas.microsoft.com/office/drawing/2014/main" id="{DC1811D8-3619-4273-8CE4-11C9DAF4BD7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45">
              <a:extLst>
                <a:ext uri="{FF2B5EF4-FFF2-40B4-BE49-F238E27FC236}">
                  <a16:creationId xmlns:a16="http://schemas.microsoft.com/office/drawing/2014/main" id="{886E7E60-EA00-492C-BD50-276F81C943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46">
              <a:extLst>
                <a:ext uri="{FF2B5EF4-FFF2-40B4-BE49-F238E27FC236}">
                  <a16:creationId xmlns:a16="http://schemas.microsoft.com/office/drawing/2014/main" id="{FE66DB4F-AE41-436A-B539-86E13473C2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1" name="AutoShape 35">
            <a:extLst>
              <a:ext uri="{FF2B5EF4-FFF2-40B4-BE49-F238E27FC236}">
                <a16:creationId xmlns:a16="http://schemas.microsoft.com/office/drawing/2014/main" id="{8BB87253-50C7-45B0-BBF5-9F639B925C7C}"/>
              </a:ext>
            </a:extLst>
          </p:cNvPr>
          <p:cNvSpPr>
            <a:spLocks noChangeArrowheads="1"/>
          </p:cNvSpPr>
          <p:nvPr/>
        </p:nvSpPr>
        <p:spPr bwMode="auto">
          <a:xfrm>
            <a:off x="5463456" y="2819400"/>
            <a:ext cx="3528144" cy="823456"/>
          </a:xfrm>
          <a:prstGeom prst="wedgeRoundRectCallout">
            <a:avLst>
              <a:gd name="adj1" fmla="val 32391"/>
              <a:gd name="adj2" fmla="val 6986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just </a:t>
            </a:r>
            <a:br>
              <a:rPr lang="en-US" altLang="en-US" sz="2400" dirty="0"/>
            </a:br>
            <a:r>
              <a:rPr lang="en-US" altLang="en-US" sz="2400" dirty="0"/>
              <a:t>building the </a:t>
            </a:r>
            <a:r>
              <a:rPr lang="en-US" altLang="en-US" sz="2400" kern="0" dirty="0"/>
              <a:t>2</a:t>
            </a:r>
            <a:r>
              <a:rPr lang="en-US" altLang="en-US" sz="2400" i="1" kern="0" baseline="30000" dirty="0"/>
              <a:t>n </a:t>
            </a:r>
            <a:r>
              <a:rPr lang="en-US" altLang="en-US" sz="2400" dirty="0"/>
              <a:t>sized table!</a:t>
            </a:r>
          </a:p>
        </p:txBody>
      </p:sp>
      <p:sp>
        <p:nvSpPr>
          <p:cNvPr id="97" name="Rectangle 2">
            <a:extLst>
              <a:ext uri="{FF2B5EF4-FFF2-40B4-BE49-F238E27FC236}">
                <a16:creationId xmlns:a16="http://schemas.microsoft.com/office/drawing/2014/main" id="{082C21D5-4D4E-42CF-B65A-979323505A08}"/>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98" name="Rectangle 2">
            <a:extLst>
              <a:ext uri="{FF2B5EF4-FFF2-40B4-BE49-F238E27FC236}">
                <a16:creationId xmlns:a16="http://schemas.microsoft.com/office/drawing/2014/main" id="{C5E4B29C-DB19-4D8D-901B-8F6416BB116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9" name="Text Box 11">
            <a:extLst>
              <a:ext uri="{FF2B5EF4-FFF2-40B4-BE49-F238E27FC236}">
                <a16:creationId xmlns:a16="http://schemas.microsoft.com/office/drawing/2014/main" id="{9A492B76-BF28-42ED-BD82-6BDF5E3710F2}"/>
              </a:ext>
            </a:extLst>
          </p:cNvPr>
          <p:cNvSpPr txBox="1">
            <a:spLocks noChangeArrowheads="1"/>
          </p:cNvSpPr>
          <p:nvPr/>
        </p:nvSpPr>
        <p:spPr bwMode="auto">
          <a:xfrm>
            <a:off x="-27969" y="4853190"/>
            <a:ext cx="2694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1085850" lvl="1" indent="-342900" eaLnBrk="1" hangingPunct="1">
              <a:defRPr/>
            </a:pPr>
            <a:r>
              <a:rPr lang="en-US" altLang="en-US" sz="2000" dirty="0">
                <a:solidFill>
                  <a:srgbClr val="FFFFFF"/>
                </a:solidFill>
              </a:rPr>
              <a:t>Unsatisfiable,</a:t>
            </a:r>
          </a:p>
          <a:p>
            <a:pPr marL="1085850" lvl="1" indent="-342900" eaLnBrk="1" hangingPunct="1">
              <a:defRPr/>
            </a:pPr>
            <a:r>
              <a:rPr lang="en-US" altLang="en-US" sz="2000" dirty="0">
                <a:solidFill>
                  <a:srgbClr val="FFFFFF"/>
                </a:solidFill>
              </a:rPr>
              <a:t>Satisfiable,</a:t>
            </a:r>
          </a:p>
          <a:p>
            <a:pPr marL="1085850" lvl="1" indent="-342900" eaLnBrk="1" hangingPunct="1">
              <a:defRPr/>
            </a:pPr>
            <a:r>
              <a:rPr lang="en-US" altLang="en-US" sz="2000" dirty="0">
                <a:solidFill>
                  <a:srgbClr val="FFFFFF"/>
                </a:solidFill>
              </a:rPr>
              <a:t>or Tautology</a:t>
            </a:r>
          </a:p>
        </p:txBody>
      </p:sp>
      <p:sp>
        <p:nvSpPr>
          <p:cNvPr id="100" name="Text Box 45">
            <a:extLst>
              <a:ext uri="{FF2B5EF4-FFF2-40B4-BE49-F238E27FC236}">
                <a16:creationId xmlns:a16="http://schemas.microsoft.com/office/drawing/2014/main" id="{43F4408B-7F65-4D51-91DE-10B71B4D4EC7}"/>
              </a:ext>
            </a:extLst>
          </p:cNvPr>
          <p:cNvSpPr txBox="1">
            <a:spLocks noChangeArrowheads="1"/>
          </p:cNvSpPr>
          <p:nvPr/>
        </p:nvSpPr>
        <p:spPr bwMode="auto">
          <a:xfrm>
            <a:off x="2744274" y="6457890"/>
            <a:ext cx="5605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lang="en-US" altLang="en-US" sz="2000" dirty="0">
                <a:solidFill>
                  <a:srgbClr val="FF0000"/>
                </a:solidFill>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FF0000"/>
                </a:solidFill>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FF0000"/>
                </a:solidFill>
              </a:rPr>
              <a:t>F  </a:t>
            </a:r>
            <a:r>
              <a:rPr lang="en-US" altLang="en-US" sz="2000" dirty="0">
                <a:solidFill>
                  <a:srgbClr val="66FF66"/>
                </a:solidFill>
              </a:rPr>
              <a:t>T</a:t>
            </a:r>
            <a:r>
              <a:rPr lang="en-US" altLang="en-US" sz="2000" dirty="0">
                <a:solidFill>
                  <a:srgbClr val="FF0000"/>
                </a:solidFill>
              </a:rPr>
              <a:t>  F  </a:t>
            </a:r>
            <a:r>
              <a:rPr lang="en-US" altLang="en-US" sz="2000" dirty="0">
                <a:solidFill>
                  <a:srgbClr val="66FF66"/>
                </a:solidFill>
              </a:rPr>
              <a:t>T  </a:t>
            </a:r>
            <a:r>
              <a:rPr lang="en-US" altLang="en-US" sz="2000" dirty="0" err="1">
                <a:solidFill>
                  <a:srgbClr val="66FF66"/>
                </a:solidFill>
              </a:rPr>
              <a:t>T</a:t>
            </a:r>
            <a:r>
              <a:rPr lang="en-US" altLang="en-US" sz="2000" dirty="0">
                <a:solidFill>
                  <a:srgbClr val="FF0000"/>
                </a:solidFill>
              </a:rPr>
              <a:t>  F  </a:t>
            </a:r>
            <a:r>
              <a:rPr lang="en-US" altLang="en-US" sz="2000" dirty="0">
                <a:solidFill>
                  <a:srgbClr val="66FF66"/>
                </a:solidFill>
              </a:rPr>
              <a:t>T  </a:t>
            </a:r>
            <a:r>
              <a:rPr lang="en-US" altLang="en-US" sz="2000" dirty="0" err="1">
                <a:solidFill>
                  <a:srgbClr val="66FF66"/>
                </a:solidFill>
              </a:rPr>
              <a:t>T</a:t>
            </a:r>
            <a:r>
              <a:rPr lang="en-US" altLang="en-US" sz="2000" dirty="0">
                <a:solidFill>
                  <a:srgbClr val="FF0000"/>
                </a:solidFill>
              </a:rPr>
              <a:t>  F  F  </a:t>
            </a:r>
            <a:r>
              <a:rPr lang="en-US" altLang="en-US" sz="2000" dirty="0">
                <a:solidFill>
                  <a:srgbClr val="66FF66"/>
                </a:solidFill>
              </a:rPr>
              <a:t>T</a:t>
            </a:r>
            <a:r>
              <a:rPr lang="en-US" altLang="en-US" sz="2000" dirty="0">
                <a:solidFill>
                  <a:srgbClr val="FF0000"/>
                </a:solidFill>
              </a:rPr>
              <a:t>  F  F  </a:t>
            </a:r>
            <a:r>
              <a:rPr lang="en-US" altLang="en-US" sz="2000" dirty="0">
                <a:solidFill>
                  <a:srgbClr val="66FF66"/>
                </a:solidFill>
              </a:rPr>
              <a:t>T</a:t>
            </a:r>
            <a:r>
              <a:rPr lang="en-US" altLang="en-US" sz="2000" dirty="0">
                <a:solidFill>
                  <a:srgbClr val="FF0000"/>
                </a:solidFill>
              </a:rPr>
              <a:t>  F  </a:t>
            </a:r>
            <a:r>
              <a:rPr lang="en-US" altLang="en-US" sz="2000" dirty="0">
                <a:solidFill>
                  <a:srgbClr val="66FF66"/>
                </a:solidFill>
              </a:rPr>
              <a:t>T</a:t>
            </a:r>
            <a:r>
              <a:rPr lang="en-US" altLang="en-US" sz="2000" dirty="0">
                <a:solidFill>
                  <a:srgbClr val="FF0000"/>
                </a:solidFill>
              </a:rPr>
              <a:t> </a:t>
            </a:r>
          </a:p>
        </p:txBody>
      </p:sp>
    </p:spTree>
    <p:extLst>
      <p:ext uri="{BB962C8B-B14F-4D97-AF65-F5344CB8AC3E}">
        <p14:creationId xmlns:p14="http://schemas.microsoft.com/office/powerpoint/2010/main" val="3486984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2">
                                            <p:txEl>
                                              <p:pRg st="0" end="0"/>
                                            </p:txEl>
                                          </p:spTgt>
                                        </p:tgtEl>
                                        <p:attrNameLst>
                                          <p:attrName>style.visibility</p:attrName>
                                        </p:attrNameLst>
                                      </p:cBhvr>
                                      <p:to>
                                        <p:strVal val="visible"/>
                                      </p:to>
                                    </p:set>
                                    <p:anim calcmode="lin" valueType="num">
                                      <p:cBhvr additive="base">
                                        <p:cTn id="7"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xEl>
                                              <p:pRg st="1" end="1"/>
                                            </p:txEl>
                                          </p:spTgt>
                                        </p:tgtEl>
                                        <p:attrNameLst>
                                          <p:attrName>style.visibility</p:attrName>
                                        </p:attrNameLst>
                                      </p:cBhvr>
                                      <p:to>
                                        <p:strVal val="visible"/>
                                      </p:to>
                                    </p:set>
                                    <p:anim calcmode="lin" valueType="num">
                                      <p:cBhvr additive="base">
                                        <p:cTn id="13" dur="500" fill="hold"/>
                                        <p:tgtEl>
                                          <p:spTgt spid="42">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2">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additive="base">
                                        <p:cTn id="17" dur="500" fill="hold"/>
                                        <p:tgtEl>
                                          <p:spTgt spid="43"/>
                                        </p:tgtEl>
                                        <p:attrNameLst>
                                          <p:attrName>ppt_x</p:attrName>
                                        </p:attrNameLst>
                                      </p:cBhvr>
                                      <p:tavLst>
                                        <p:tav tm="0">
                                          <p:val>
                                            <p:strVal val="#ppt_x"/>
                                          </p:val>
                                        </p:tav>
                                        <p:tav tm="100000">
                                          <p:val>
                                            <p:strVal val="#ppt_x"/>
                                          </p:val>
                                        </p:tav>
                                      </p:tavLst>
                                    </p:anim>
                                    <p:anim calcmode="lin" valueType="num">
                                      <p:cBhvr additive="base">
                                        <p:cTn id="1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2">
                                            <p:txEl>
                                              <p:pRg st="2" end="2"/>
                                            </p:txEl>
                                          </p:spTgt>
                                        </p:tgtEl>
                                        <p:attrNameLst>
                                          <p:attrName>style.visibility</p:attrName>
                                        </p:attrNameLst>
                                      </p:cBhvr>
                                      <p:to>
                                        <p:strVal val="visible"/>
                                      </p:to>
                                    </p:set>
                                    <p:anim calcmode="lin" valueType="num">
                                      <p:cBhvr additive="base">
                                        <p:cTn id="23" dur="500" fill="hold"/>
                                        <p:tgtEl>
                                          <p:spTgt spid="42">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2">
                                            <p:txEl>
                                              <p:pRg st="2" end="2"/>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500" fill="hold"/>
                                        <p:tgtEl>
                                          <p:spTgt spid="44"/>
                                        </p:tgtEl>
                                        <p:attrNameLst>
                                          <p:attrName>ppt_x</p:attrName>
                                        </p:attrNameLst>
                                      </p:cBhvr>
                                      <p:tavLst>
                                        <p:tav tm="0">
                                          <p:val>
                                            <p:strVal val="#ppt_x"/>
                                          </p:val>
                                        </p:tav>
                                        <p:tav tm="100000">
                                          <p:val>
                                            <p:strVal val="#ppt_x"/>
                                          </p:val>
                                        </p:tav>
                                      </p:tavLst>
                                    </p:anim>
                                    <p:anim calcmode="lin" valueType="num">
                                      <p:cBhvr additive="base">
                                        <p:cTn id="2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16">
                                            <p:txEl>
                                              <p:pRg st="0" end="0"/>
                                            </p:txEl>
                                          </p:spTgt>
                                        </p:tgtEl>
                                        <p:attrNameLst>
                                          <p:attrName>style.visibility</p:attrName>
                                        </p:attrNameLst>
                                      </p:cBhvr>
                                      <p:to>
                                        <p:strVal val="visible"/>
                                      </p:to>
                                    </p:set>
                                    <p:anim calcmode="lin" valueType="num">
                                      <p:cBhvr additive="base">
                                        <p:cTn id="33" dur="500" fill="hold"/>
                                        <p:tgtEl>
                                          <p:spTgt spid="216">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1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2">
                                            <p:txEl>
                                              <p:pRg st="4" end="4"/>
                                            </p:txEl>
                                          </p:spTgt>
                                        </p:tgtEl>
                                        <p:attrNameLst>
                                          <p:attrName>style.visibility</p:attrName>
                                        </p:attrNameLst>
                                      </p:cBhvr>
                                      <p:to>
                                        <p:strVal val="visible"/>
                                      </p:to>
                                    </p:set>
                                    <p:anim calcmode="lin" valueType="num">
                                      <p:cBhvr additive="base">
                                        <p:cTn id="39" dur="500" fill="hold"/>
                                        <p:tgtEl>
                                          <p:spTgt spid="42">
                                            <p:txEl>
                                              <p:pRg st="4" end="4"/>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2">
                                            <p:txEl>
                                              <p:pRg st="4" end="4"/>
                                            </p:txEl>
                                          </p:spTgt>
                                        </p:tgtEl>
                                        <p:attrNameLst>
                                          <p:attrName>ppt_y</p:attrName>
                                        </p:attrNameLst>
                                      </p:cBhvr>
                                      <p:tavLst>
                                        <p:tav tm="0">
                                          <p:val>
                                            <p:strVal val="1+#ppt_h/2"/>
                                          </p:val>
                                        </p:tav>
                                        <p:tav tm="100000">
                                          <p:val>
                                            <p:strVal val="#ppt_y"/>
                                          </p:val>
                                        </p:tav>
                                      </p:tavLst>
                                    </p:anim>
                                  </p:childTnLst>
                                </p:cTn>
                              </p:par>
                              <p:par>
                                <p:cTn id="41" presetID="1" presetClass="exit" presetSubtype="0" fill="hold" grpId="0" nodeType="withEffect">
                                  <p:stCondLst>
                                    <p:cond delay="0"/>
                                  </p:stCondLst>
                                  <p:childTnLst>
                                    <p:set>
                                      <p:cBhvr>
                                        <p:cTn id="42" dur="1" fill="hold">
                                          <p:stCondLst>
                                            <p:cond delay="0"/>
                                          </p:stCondLst>
                                        </p:cTn>
                                        <p:tgtEl>
                                          <p:spTgt spid="216">
                                            <p:txEl>
                                              <p:pRg st="0" end="0"/>
                                            </p:txEl>
                                          </p:spTgt>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additive="base">
                                        <p:cTn id="47" dur="500" fill="hold"/>
                                        <p:tgtEl>
                                          <p:spTgt spid="157"/>
                                        </p:tgtEl>
                                        <p:attrNameLst>
                                          <p:attrName>ppt_x</p:attrName>
                                        </p:attrNameLst>
                                      </p:cBhvr>
                                      <p:tavLst>
                                        <p:tav tm="0">
                                          <p:val>
                                            <p:strVal val="#ppt_x"/>
                                          </p:val>
                                        </p:tav>
                                        <p:tav tm="100000">
                                          <p:val>
                                            <p:strVal val="#ppt_x"/>
                                          </p:val>
                                        </p:tav>
                                      </p:tavLst>
                                    </p:anim>
                                    <p:anim calcmode="lin" valueType="num">
                                      <p:cBhvr additive="base">
                                        <p:cTn id="48" dur="500" fill="hold"/>
                                        <p:tgtEl>
                                          <p:spTgt spid="15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173"/>
                                        </p:tgtEl>
                                        <p:attrNameLst>
                                          <p:attrName>style.visibility</p:attrName>
                                        </p:attrNameLst>
                                      </p:cBhvr>
                                      <p:to>
                                        <p:strVal val="visible"/>
                                      </p:to>
                                    </p:set>
                                    <p:anim calcmode="lin" valueType="num">
                                      <p:cBhvr additive="base">
                                        <p:cTn id="53" dur="500" fill="hold"/>
                                        <p:tgtEl>
                                          <p:spTgt spid="173"/>
                                        </p:tgtEl>
                                        <p:attrNameLst>
                                          <p:attrName>ppt_x</p:attrName>
                                        </p:attrNameLst>
                                      </p:cBhvr>
                                      <p:tavLst>
                                        <p:tav tm="0">
                                          <p:val>
                                            <p:strVal val="#ppt_x"/>
                                          </p:val>
                                        </p:tav>
                                        <p:tav tm="100000">
                                          <p:val>
                                            <p:strVal val="#ppt_x"/>
                                          </p:val>
                                        </p:tav>
                                      </p:tavLst>
                                    </p:anim>
                                    <p:anim calcmode="lin" valueType="num">
                                      <p:cBhvr additive="base">
                                        <p:cTn id="54" dur="500" fill="hold"/>
                                        <p:tgtEl>
                                          <p:spTgt spid="173"/>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500" fill="hold"/>
                                        <p:tgtEl>
                                          <p:spTgt spid="8"/>
                                        </p:tgtEl>
                                        <p:attrNameLst>
                                          <p:attrName>ppt_x</p:attrName>
                                        </p:attrNameLst>
                                      </p:cBhvr>
                                      <p:tavLst>
                                        <p:tav tm="0">
                                          <p:val>
                                            <p:strVal val="#ppt_x"/>
                                          </p:val>
                                        </p:tav>
                                        <p:tav tm="100000">
                                          <p:val>
                                            <p:strVal val="#ppt_x"/>
                                          </p:val>
                                        </p:tav>
                                      </p:tavLst>
                                    </p:anim>
                                    <p:anim calcmode="lin" valueType="num">
                                      <p:cBhvr additive="base">
                                        <p:cTn id="60"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81"/>
                                        </p:tgtEl>
                                        <p:attrNameLst>
                                          <p:attrName>style.visibility</p:attrName>
                                        </p:attrNameLst>
                                      </p:cBhvr>
                                      <p:to>
                                        <p:strVal val="visible"/>
                                      </p:to>
                                    </p:set>
                                    <p:anim calcmode="lin" valueType="num">
                                      <p:cBhvr additive="base">
                                        <p:cTn id="65" dur="500" fill="hold"/>
                                        <p:tgtEl>
                                          <p:spTgt spid="181"/>
                                        </p:tgtEl>
                                        <p:attrNameLst>
                                          <p:attrName>ppt_x</p:attrName>
                                        </p:attrNameLst>
                                      </p:cBhvr>
                                      <p:tavLst>
                                        <p:tav tm="0">
                                          <p:val>
                                            <p:strVal val="#ppt_x"/>
                                          </p:val>
                                        </p:tav>
                                        <p:tav tm="100000">
                                          <p:val>
                                            <p:strVal val="#ppt_x"/>
                                          </p:val>
                                        </p:tav>
                                      </p:tavLst>
                                    </p:anim>
                                    <p:anim calcmode="lin" valueType="num">
                                      <p:cBhvr additive="base">
                                        <p:cTn id="66" dur="500" fill="hold"/>
                                        <p:tgtEl>
                                          <p:spTgt spid="181"/>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additive="base">
                                        <p:cTn id="71" dur="500" fill="hold"/>
                                        <p:tgtEl>
                                          <p:spTgt spid="11"/>
                                        </p:tgtEl>
                                        <p:attrNameLst>
                                          <p:attrName>ppt_x</p:attrName>
                                        </p:attrNameLst>
                                      </p:cBhvr>
                                      <p:tavLst>
                                        <p:tav tm="0">
                                          <p:val>
                                            <p:strVal val="#ppt_x"/>
                                          </p:val>
                                        </p:tav>
                                        <p:tav tm="100000">
                                          <p:val>
                                            <p:strVal val="#ppt_x"/>
                                          </p:val>
                                        </p:tav>
                                      </p:tavLst>
                                    </p:anim>
                                    <p:anim calcmode="lin" valueType="num">
                                      <p:cBhvr additive="base">
                                        <p:cTn id="7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65"/>
                                        </p:tgtEl>
                                        <p:attrNameLst>
                                          <p:attrName>style.visibility</p:attrName>
                                        </p:attrNameLst>
                                      </p:cBhvr>
                                      <p:to>
                                        <p:strVal val="visible"/>
                                      </p:to>
                                    </p:set>
                                    <p:anim calcmode="lin" valueType="num">
                                      <p:cBhvr additive="base">
                                        <p:cTn id="77" dur="500" fill="hold"/>
                                        <p:tgtEl>
                                          <p:spTgt spid="165"/>
                                        </p:tgtEl>
                                        <p:attrNameLst>
                                          <p:attrName>ppt_x</p:attrName>
                                        </p:attrNameLst>
                                      </p:cBhvr>
                                      <p:tavLst>
                                        <p:tav tm="0">
                                          <p:val>
                                            <p:strVal val="#ppt_x"/>
                                          </p:val>
                                        </p:tav>
                                        <p:tav tm="100000">
                                          <p:val>
                                            <p:strVal val="#ppt_x"/>
                                          </p:val>
                                        </p:tav>
                                      </p:tavLst>
                                    </p:anim>
                                    <p:anim calcmode="lin" valueType="num">
                                      <p:cBhvr additive="base">
                                        <p:cTn id="78" dur="500" fill="hold"/>
                                        <p:tgtEl>
                                          <p:spTgt spid="165"/>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89"/>
                                        </p:tgtEl>
                                        <p:attrNameLst>
                                          <p:attrName>style.visibility</p:attrName>
                                        </p:attrNameLst>
                                      </p:cBhvr>
                                      <p:to>
                                        <p:strVal val="visible"/>
                                      </p:to>
                                    </p:set>
                                    <p:anim calcmode="lin" valueType="num">
                                      <p:cBhvr additive="base">
                                        <p:cTn id="83" dur="500" fill="hold"/>
                                        <p:tgtEl>
                                          <p:spTgt spid="189"/>
                                        </p:tgtEl>
                                        <p:attrNameLst>
                                          <p:attrName>ppt_x</p:attrName>
                                        </p:attrNameLst>
                                      </p:cBhvr>
                                      <p:tavLst>
                                        <p:tav tm="0">
                                          <p:val>
                                            <p:strVal val="#ppt_x"/>
                                          </p:val>
                                        </p:tav>
                                        <p:tav tm="100000">
                                          <p:val>
                                            <p:strVal val="#ppt_x"/>
                                          </p:val>
                                        </p:tav>
                                      </p:tavLst>
                                    </p:anim>
                                    <p:anim calcmode="lin" valueType="num">
                                      <p:cBhvr additive="base">
                                        <p:cTn id="84" dur="500" fill="hold"/>
                                        <p:tgtEl>
                                          <p:spTgt spid="189"/>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additive="base">
                                        <p:cTn id="89" dur="500" fill="hold"/>
                                        <p:tgtEl>
                                          <p:spTgt spid="13"/>
                                        </p:tgtEl>
                                        <p:attrNameLst>
                                          <p:attrName>ppt_x</p:attrName>
                                        </p:attrNameLst>
                                      </p:cBhvr>
                                      <p:tavLst>
                                        <p:tav tm="0">
                                          <p:val>
                                            <p:strVal val="#ppt_x"/>
                                          </p:val>
                                        </p:tav>
                                        <p:tav tm="100000">
                                          <p:val>
                                            <p:strVal val="#ppt_x"/>
                                          </p:val>
                                        </p:tav>
                                      </p:tavLst>
                                    </p:anim>
                                    <p:anim calcmode="lin" valueType="num">
                                      <p:cBhvr additive="base">
                                        <p:cTn id="90"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197"/>
                                        </p:tgtEl>
                                        <p:attrNameLst>
                                          <p:attrName>style.visibility</p:attrName>
                                        </p:attrNameLst>
                                      </p:cBhvr>
                                      <p:to>
                                        <p:strVal val="visible"/>
                                      </p:to>
                                    </p:set>
                                    <p:anim calcmode="lin" valueType="num">
                                      <p:cBhvr additive="base">
                                        <p:cTn id="95" dur="500" fill="hold"/>
                                        <p:tgtEl>
                                          <p:spTgt spid="197"/>
                                        </p:tgtEl>
                                        <p:attrNameLst>
                                          <p:attrName>ppt_x</p:attrName>
                                        </p:attrNameLst>
                                      </p:cBhvr>
                                      <p:tavLst>
                                        <p:tav tm="0">
                                          <p:val>
                                            <p:strVal val="#ppt_x"/>
                                          </p:val>
                                        </p:tav>
                                        <p:tav tm="100000">
                                          <p:val>
                                            <p:strVal val="#ppt_x"/>
                                          </p:val>
                                        </p:tav>
                                      </p:tavLst>
                                    </p:anim>
                                    <p:anim calcmode="lin" valueType="num">
                                      <p:cBhvr additive="base">
                                        <p:cTn id="96" dur="500" fill="hold"/>
                                        <p:tgtEl>
                                          <p:spTgt spid="197"/>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additive="base">
                                        <p:cTn id="101" dur="500" fill="hold"/>
                                        <p:tgtEl>
                                          <p:spTgt spid="14"/>
                                        </p:tgtEl>
                                        <p:attrNameLst>
                                          <p:attrName>ppt_x</p:attrName>
                                        </p:attrNameLst>
                                      </p:cBhvr>
                                      <p:tavLst>
                                        <p:tav tm="0">
                                          <p:val>
                                            <p:strVal val="#ppt_x"/>
                                          </p:val>
                                        </p:tav>
                                        <p:tav tm="100000">
                                          <p:val>
                                            <p:strVal val="#ppt_x"/>
                                          </p:val>
                                        </p:tav>
                                      </p:tavLst>
                                    </p:anim>
                                    <p:anim calcmode="lin" valueType="num">
                                      <p:cBhvr additive="base">
                                        <p:cTn id="10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42">
                                            <p:txEl>
                                              <p:pRg st="5" end="5"/>
                                            </p:txEl>
                                          </p:spTgt>
                                        </p:tgtEl>
                                        <p:attrNameLst>
                                          <p:attrName>style.visibility</p:attrName>
                                        </p:attrNameLst>
                                      </p:cBhvr>
                                      <p:to>
                                        <p:strVal val="visible"/>
                                      </p:to>
                                    </p:set>
                                    <p:anim calcmode="lin" valueType="num">
                                      <p:cBhvr additive="base">
                                        <p:cTn id="107" dur="500" fill="hold"/>
                                        <p:tgtEl>
                                          <p:spTgt spid="42">
                                            <p:txEl>
                                              <p:pRg st="5" end="5"/>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42">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42">
                                            <p:txEl>
                                              <p:pRg st="6" end="6"/>
                                            </p:txEl>
                                          </p:spTgt>
                                        </p:tgtEl>
                                        <p:attrNameLst>
                                          <p:attrName>style.visibility</p:attrName>
                                        </p:attrNameLst>
                                      </p:cBhvr>
                                      <p:to>
                                        <p:strVal val="visible"/>
                                      </p:to>
                                    </p:set>
                                    <p:anim calcmode="lin" valueType="num">
                                      <p:cBhvr additive="base">
                                        <p:cTn id="113" dur="500" fill="hold"/>
                                        <p:tgtEl>
                                          <p:spTgt spid="42">
                                            <p:txEl>
                                              <p:pRg st="6" end="6"/>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42">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grpId="0" nodeType="clickEffect">
                                  <p:stCondLst>
                                    <p:cond delay="0"/>
                                  </p:stCondLst>
                                  <p:childTnLst>
                                    <p:set>
                                      <p:cBhvr>
                                        <p:cTn id="118" dur="1" fill="hold">
                                          <p:stCondLst>
                                            <p:cond delay="0"/>
                                          </p:stCondLst>
                                        </p:cTn>
                                        <p:tgtEl>
                                          <p:spTgt spid="100"/>
                                        </p:tgtEl>
                                        <p:attrNameLst>
                                          <p:attrName>style.visibility</p:attrName>
                                        </p:attrNameLst>
                                      </p:cBhvr>
                                      <p:to>
                                        <p:strVal val="visible"/>
                                      </p:to>
                                    </p:set>
                                    <p:anim calcmode="lin" valueType="num">
                                      <p:cBhvr additive="base">
                                        <p:cTn id="119" dur="500" fill="hold"/>
                                        <p:tgtEl>
                                          <p:spTgt spid="100"/>
                                        </p:tgtEl>
                                        <p:attrNameLst>
                                          <p:attrName>ppt_x</p:attrName>
                                        </p:attrNameLst>
                                      </p:cBhvr>
                                      <p:tavLst>
                                        <p:tav tm="0">
                                          <p:val>
                                            <p:strVal val="#ppt_x"/>
                                          </p:val>
                                        </p:tav>
                                        <p:tav tm="100000">
                                          <p:val>
                                            <p:strVal val="#ppt_x"/>
                                          </p:val>
                                        </p:tav>
                                      </p:tavLst>
                                    </p:anim>
                                    <p:anim calcmode="lin" valueType="num">
                                      <p:cBhvr additive="base">
                                        <p:cTn id="120"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42">
                                            <p:txEl>
                                              <p:pRg st="7" end="7"/>
                                            </p:txEl>
                                          </p:spTgt>
                                        </p:tgtEl>
                                        <p:attrNameLst>
                                          <p:attrName>style.visibility</p:attrName>
                                        </p:attrNameLst>
                                      </p:cBhvr>
                                      <p:to>
                                        <p:strVal val="visible"/>
                                      </p:to>
                                    </p:set>
                                    <p:anim calcmode="lin" valueType="num">
                                      <p:cBhvr additive="base">
                                        <p:cTn id="125" dur="500" fill="hold"/>
                                        <p:tgtEl>
                                          <p:spTgt spid="42">
                                            <p:txEl>
                                              <p:pRg st="7" end="7"/>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42">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221"/>
                                        </p:tgtEl>
                                        <p:attrNameLst>
                                          <p:attrName>style.visibility</p:attrName>
                                        </p:attrNameLst>
                                      </p:cBhvr>
                                      <p:to>
                                        <p:strVal val="visible"/>
                                      </p:to>
                                    </p:set>
                                    <p:anim calcmode="lin" valueType="num">
                                      <p:cBhvr additive="base">
                                        <p:cTn id="131" dur="500" fill="hold"/>
                                        <p:tgtEl>
                                          <p:spTgt spid="221"/>
                                        </p:tgtEl>
                                        <p:attrNameLst>
                                          <p:attrName>ppt_x</p:attrName>
                                        </p:attrNameLst>
                                      </p:cBhvr>
                                      <p:tavLst>
                                        <p:tav tm="0">
                                          <p:val>
                                            <p:strVal val="#ppt_x"/>
                                          </p:val>
                                        </p:tav>
                                        <p:tav tm="100000">
                                          <p:val>
                                            <p:strVal val="#ppt_x"/>
                                          </p:val>
                                        </p:tav>
                                      </p:tavLst>
                                    </p:anim>
                                    <p:anim calcmode="lin" valueType="num">
                                      <p:cBhvr additive="base">
                                        <p:cTn id="132" dur="500" fill="hold"/>
                                        <p:tgtEl>
                                          <p:spTgt spid="221"/>
                                        </p:tgtEl>
                                        <p:attrNameLst>
                                          <p:attrName>ppt_y</p:attrName>
                                        </p:attrNameLst>
                                      </p:cBhvr>
                                      <p:tavLst>
                                        <p:tav tm="0">
                                          <p:val>
                                            <p:strVal val="1+#ppt_h/2"/>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100"/>
                                        </p:tgtEl>
                                        <p:attrNameLst>
                                          <p:attrName>style.visibility</p:attrName>
                                        </p:attrNameLst>
                                      </p:cBhvr>
                                      <p:to>
                                        <p:strVal val="hidden"/>
                                      </p:to>
                                    </p:set>
                                  </p:childTnLst>
                                </p:cTn>
                              </p:par>
                              <p:par>
                                <p:cTn id="135" presetID="2" presetClass="entr" presetSubtype="4" fill="hold" nodeType="withEffect">
                                  <p:stCondLst>
                                    <p:cond delay="0"/>
                                  </p:stCondLst>
                                  <p:childTnLst>
                                    <p:set>
                                      <p:cBhvr>
                                        <p:cTn id="136" dur="1" fill="hold">
                                          <p:stCondLst>
                                            <p:cond delay="0"/>
                                          </p:stCondLst>
                                        </p:cTn>
                                        <p:tgtEl>
                                          <p:spTgt spid="99">
                                            <p:txEl>
                                              <p:pRg st="0" end="0"/>
                                            </p:txEl>
                                          </p:spTgt>
                                        </p:tgtEl>
                                        <p:attrNameLst>
                                          <p:attrName>style.visibility</p:attrName>
                                        </p:attrNameLst>
                                      </p:cBhvr>
                                      <p:to>
                                        <p:strVal val="visible"/>
                                      </p:to>
                                    </p:set>
                                    <p:anim calcmode="lin" valueType="num">
                                      <p:cBhvr additive="base">
                                        <p:cTn id="137" dur="500" fill="hold"/>
                                        <p:tgtEl>
                                          <p:spTgt spid="99">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9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grpId="0" nodeType="clickEffect">
                                  <p:stCondLst>
                                    <p:cond delay="0"/>
                                  </p:stCondLst>
                                  <p:childTnLst>
                                    <p:set>
                                      <p:cBhvr>
                                        <p:cTn id="142" dur="1" fill="hold">
                                          <p:stCondLst>
                                            <p:cond delay="0"/>
                                          </p:stCondLst>
                                        </p:cTn>
                                        <p:tgtEl>
                                          <p:spTgt spid="206"/>
                                        </p:tgtEl>
                                        <p:attrNameLst>
                                          <p:attrName>style.visibility</p:attrName>
                                        </p:attrNameLst>
                                      </p:cBhvr>
                                      <p:to>
                                        <p:strVal val="visible"/>
                                      </p:to>
                                    </p:set>
                                    <p:anim calcmode="lin" valueType="num">
                                      <p:cBhvr additive="base">
                                        <p:cTn id="143" dur="500" fill="hold"/>
                                        <p:tgtEl>
                                          <p:spTgt spid="206"/>
                                        </p:tgtEl>
                                        <p:attrNameLst>
                                          <p:attrName>ppt_x</p:attrName>
                                        </p:attrNameLst>
                                      </p:cBhvr>
                                      <p:tavLst>
                                        <p:tav tm="0">
                                          <p:val>
                                            <p:strVal val="#ppt_x"/>
                                          </p:val>
                                        </p:tav>
                                        <p:tav tm="100000">
                                          <p:val>
                                            <p:strVal val="#ppt_x"/>
                                          </p:val>
                                        </p:tav>
                                      </p:tavLst>
                                    </p:anim>
                                    <p:anim calcmode="lin" valueType="num">
                                      <p:cBhvr additive="base">
                                        <p:cTn id="144" dur="500" fill="hold"/>
                                        <p:tgtEl>
                                          <p:spTgt spid="206"/>
                                        </p:tgtEl>
                                        <p:attrNameLst>
                                          <p:attrName>ppt_y</p:attrName>
                                        </p:attrNameLst>
                                      </p:cBhvr>
                                      <p:tavLst>
                                        <p:tav tm="0">
                                          <p:val>
                                            <p:strVal val="1+#ppt_h/2"/>
                                          </p:val>
                                        </p:tav>
                                        <p:tav tm="100000">
                                          <p:val>
                                            <p:strVal val="#ppt_y"/>
                                          </p:val>
                                        </p:tav>
                                      </p:tavLst>
                                    </p:anim>
                                  </p:childTnLst>
                                </p:cTn>
                              </p:par>
                              <p:par>
                                <p:cTn id="145" presetID="1" presetClass="exit" presetSubtype="0" fill="hold" grpId="1" nodeType="withEffect">
                                  <p:stCondLst>
                                    <p:cond delay="0"/>
                                  </p:stCondLst>
                                  <p:childTnLst>
                                    <p:set>
                                      <p:cBhvr>
                                        <p:cTn id="146" dur="1" fill="hold">
                                          <p:stCondLst>
                                            <p:cond delay="0"/>
                                          </p:stCondLst>
                                        </p:cTn>
                                        <p:tgtEl>
                                          <p:spTgt spid="221"/>
                                        </p:tgtEl>
                                        <p:attrNameLst>
                                          <p:attrName>style.visibility</p:attrName>
                                        </p:attrNameLst>
                                      </p:cBhvr>
                                      <p:to>
                                        <p:strVal val="hidden"/>
                                      </p:to>
                                    </p:set>
                                  </p:childTnLst>
                                </p:cTn>
                              </p:par>
                              <p:par>
                                <p:cTn id="147" presetID="2" presetClass="entr" presetSubtype="4" fill="hold" nodeType="withEffect">
                                  <p:stCondLst>
                                    <p:cond delay="0"/>
                                  </p:stCondLst>
                                  <p:childTnLst>
                                    <p:set>
                                      <p:cBhvr>
                                        <p:cTn id="148" dur="1" fill="hold">
                                          <p:stCondLst>
                                            <p:cond delay="0"/>
                                          </p:stCondLst>
                                        </p:cTn>
                                        <p:tgtEl>
                                          <p:spTgt spid="99">
                                            <p:txEl>
                                              <p:pRg st="1" end="1"/>
                                            </p:txEl>
                                          </p:spTgt>
                                        </p:tgtEl>
                                        <p:attrNameLst>
                                          <p:attrName>style.visibility</p:attrName>
                                        </p:attrNameLst>
                                      </p:cBhvr>
                                      <p:to>
                                        <p:strVal val="visible"/>
                                      </p:to>
                                    </p:set>
                                    <p:anim calcmode="lin" valueType="num">
                                      <p:cBhvr additive="base">
                                        <p:cTn id="149" dur="500" fill="hold"/>
                                        <p:tgtEl>
                                          <p:spTgt spid="99">
                                            <p:txEl>
                                              <p:pRg st="1" end="1"/>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9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222"/>
                                        </p:tgtEl>
                                        <p:attrNameLst>
                                          <p:attrName>style.visibility</p:attrName>
                                        </p:attrNameLst>
                                      </p:cBhvr>
                                      <p:to>
                                        <p:strVal val="visible"/>
                                      </p:to>
                                    </p:set>
                                    <p:anim calcmode="lin" valueType="num">
                                      <p:cBhvr additive="base">
                                        <p:cTn id="155" dur="500" fill="hold"/>
                                        <p:tgtEl>
                                          <p:spTgt spid="222"/>
                                        </p:tgtEl>
                                        <p:attrNameLst>
                                          <p:attrName>ppt_x</p:attrName>
                                        </p:attrNameLst>
                                      </p:cBhvr>
                                      <p:tavLst>
                                        <p:tav tm="0">
                                          <p:val>
                                            <p:strVal val="#ppt_x"/>
                                          </p:val>
                                        </p:tav>
                                        <p:tav tm="100000">
                                          <p:val>
                                            <p:strVal val="#ppt_x"/>
                                          </p:val>
                                        </p:tav>
                                      </p:tavLst>
                                    </p:anim>
                                    <p:anim calcmode="lin" valueType="num">
                                      <p:cBhvr additive="base">
                                        <p:cTn id="156" dur="500" fill="hold"/>
                                        <p:tgtEl>
                                          <p:spTgt spid="222"/>
                                        </p:tgtEl>
                                        <p:attrNameLst>
                                          <p:attrName>ppt_y</p:attrName>
                                        </p:attrNameLst>
                                      </p:cBhvr>
                                      <p:tavLst>
                                        <p:tav tm="0">
                                          <p:val>
                                            <p:strVal val="1+#ppt_h/2"/>
                                          </p:val>
                                        </p:tav>
                                        <p:tav tm="100000">
                                          <p:val>
                                            <p:strVal val="#ppt_y"/>
                                          </p:val>
                                        </p:tav>
                                      </p:tavLst>
                                    </p:anim>
                                  </p:childTnLst>
                                </p:cTn>
                              </p:par>
                              <p:par>
                                <p:cTn id="157" presetID="1" presetClass="exit" presetSubtype="0" fill="hold" grpId="1" nodeType="withEffect">
                                  <p:stCondLst>
                                    <p:cond delay="0"/>
                                  </p:stCondLst>
                                  <p:childTnLst>
                                    <p:set>
                                      <p:cBhvr>
                                        <p:cTn id="158" dur="1" fill="hold">
                                          <p:stCondLst>
                                            <p:cond delay="0"/>
                                          </p:stCondLst>
                                        </p:cTn>
                                        <p:tgtEl>
                                          <p:spTgt spid="206"/>
                                        </p:tgtEl>
                                        <p:attrNameLst>
                                          <p:attrName>style.visibility</p:attrName>
                                        </p:attrNameLst>
                                      </p:cBhvr>
                                      <p:to>
                                        <p:strVal val="hidden"/>
                                      </p:to>
                                    </p:set>
                                  </p:childTnLst>
                                </p:cTn>
                              </p:par>
                              <p:par>
                                <p:cTn id="159" presetID="2" presetClass="entr" presetSubtype="4" fill="hold" nodeType="withEffect">
                                  <p:stCondLst>
                                    <p:cond delay="0"/>
                                  </p:stCondLst>
                                  <p:childTnLst>
                                    <p:set>
                                      <p:cBhvr>
                                        <p:cTn id="160" dur="1" fill="hold">
                                          <p:stCondLst>
                                            <p:cond delay="0"/>
                                          </p:stCondLst>
                                        </p:cTn>
                                        <p:tgtEl>
                                          <p:spTgt spid="99">
                                            <p:txEl>
                                              <p:pRg st="2" end="2"/>
                                            </p:txEl>
                                          </p:spTgt>
                                        </p:tgtEl>
                                        <p:attrNameLst>
                                          <p:attrName>style.visibility</p:attrName>
                                        </p:attrNameLst>
                                      </p:cBhvr>
                                      <p:to>
                                        <p:strVal val="visible"/>
                                      </p:to>
                                    </p:set>
                                    <p:anim calcmode="lin" valueType="num">
                                      <p:cBhvr additive="base">
                                        <p:cTn id="161" dur="500" fill="hold"/>
                                        <p:tgtEl>
                                          <p:spTgt spid="99">
                                            <p:txEl>
                                              <p:pRg st="2" end="2"/>
                                            </p:txEl>
                                          </p:spTgt>
                                        </p:tgtEl>
                                        <p:attrNameLst>
                                          <p:attrName>ppt_x</p:attrName>
                                        </p:attrNameLst>
                                      </p:cBhvr>
                                      <p:tavLst>
                                        <p:tav tm="0">
                                          <p:val>
                                            <p:strVal val="#ppt_x"/>
                                          </p:val>
                                        </p:tav>
                                        <p:tav tm="100000">
                                          <p:val>
                                            <p:strVal val="#ppt_x"/>
                                          </p:val>
                                        </p:tav>
                                      </p:tavLst>
                                    </p:anim>
                                    <p:anim calcmode="lin" valueType="num">
                                      <p:cBhvr additive="base">
                                        <p:cTn id="162" dur="500" fill="hold"/>
                                        <p:tgtEl>
                                          <p:spTgt spid="9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2" fill="hold" nodeType="clickEffect">
                                  <p:stCondLst>
                                    <p:cond delay="0"/>
                                  </p:stCondLst>
                                  <p:childTnLst>
                                    <p:set>
                                      <p:cBhvr>
                                        <p:cTn id="166" dur="1" fill="hold">
                                          <p:stCondLst>
                                            <p:cond delay="0"/>
                                          </p:stCondLst>
                                        </p:cTn>
                                        <p:tgtEl>
                                          <p:spTgt spid="223"/>
                                        </p:tgtEl>
                                        <p:attrNameLst>
                                          <p:attrName>style.visibility</p:attrName>
                                        </p:attrNameLst>
                                      </p:cBhvr>
                                      <p:to>
                                        <p:strVal val="visible"/>
                                      </p:to>
                                    </p:set>
                                    <p:anim calcmode="lin" valueType="num">
                                      <p:cBhvr additive="base">
                                        <p:cTn id="167" dur="500" fill="hold"/>
                                        <p:tgtEl>
                                          <p:spTgt spid="223"/>
                                        </p:tgtEl>
                                        <p:attrNameLst>
                                          <p:attrName>ppt_x</p:attrName>
                                        </p:attrNameLst>
                                      </p:cBhvr>
                                      <p:tavLst>
                                        <p:tav tm="0">
                                          <p:val>
                                            <p:strVal val="1+#ppt_w/2"/>
                                          </p:val>
                                        </p:tav>
                                        <p:tav tm="100000">
                                          <p:val>
                                            <p:strVal val="#ppt_x"/>
                                          </p:val>
                                        </p:tav>
                                      </p:tavLst>
                                    </p:anim>
                                    <p:anim calcmode="lin" valueType="num">
                                      <p:cBhvr additive="base">
                                        <p:cTn id="168" dur="500" fill="hold"/>
                                        <p:tgtEl>
                                          <p:spTgt spid="223"/>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241"/>
                                        </p:tgtEl>
                                        <p:attrNameLst>
                                          <p:attrName>style.visibility</p:attrName>
                                        </p:attrNameLst>
                                      </p:cBhvr>
                                      <p:to>
                                        <p:strVal val="visible"/>
                                      </p:to>
                                    </p:set>
                                    <p:anim calcmode="lin" valueType="num">
                                      <p:cBhvr additive="base">
                                        <p:cTn id="171" dur="500" fill="hold"/>
                                        <p:tgtEl>
                                          <p:spTgt spid="241"/>
                                        </p:tgtEl>
                                        <p:attrNameLst>
                                          <p:attrName>ppt_x</p:attrName>
                                        </p:attrNameLst>
                                      </p:cBhvr>
                                      <p:tavLst>
                                        <p:tav tm="0">
                                          <p:val>
                                            <p:strVal val="1+#ppt_w/2"/>
                                          </p:val>
                                        </p:tav>
                                        <p:tav tm="100000">
                                          <p:val>
                                            <p:strVal val="#ppt_x"/>
                                          </p:val>
                                        </p:tav>
                                      </p:tavLst>
                                    </p:anim>
                                    <p:anim calcmode="lin" valueType="num">
                                      <p:cBhvr additive="base">
                                        <p:cTn id="172" dur="500" fill="hold"/>
                                        <p:tgtEl>
                                          <p:spTgt spid="241"/>
                                        </p:tgtEl>
                                        <p:attrNameLst>
                                          <p:attrName>ppt_y</p:attrName>
                                        </p:attrNameLst>
                                      </p:cBhvr>
                                      <p:tavLst>
                                        <p:tav tm="0">
                                          <p:val>
                                            <p:strVal val="#ppt_y"/>
                                          </p:val>
                                        </p:tav>
                                        <p:tav tm="100000">
                                          <p:val>
                                            <p:strVal val="#ppt_y"/>
                                          </p:val>
                                        </p:tav>
                                      </p:tavLst>
                                    </p:anim>
                                  </p:childTnLst>
                                </p:cTn>
                              </p:par>
                              <p:par>
                                <p:cTn id="173" presetID="2" presetClass="entr" presetSubtype="2" fill="hold" nodeType="withEffect">
                                  <p:stCondLst>
                                    <p:cond delay="0"/>
                                  </p:stCondLst>
                                  <p:childTnLst>
                                    <p:set>
                                      <p:cBhvr>
                                        <p:cTn id="174" dur="1" fill="hold">
                                          <p:stCondLst>
                                            <p:cond delay="0"/>
                                          </p:stCondLst>
                                        </p:cTn>
                                        <p:tgtEl>
                                          <p:spTgt spid="241">
                                            <p:txEl>
                                              <p:pRg st="0" end="0"/>
                                            </p:txEl>
                                          </p:spTgt>
                                        </p:tgtEl>
                                        <p:attrNameLst>
                                          <p:attrName>style.visibility</p:attrName>
                                        </p:attrNameLst>
                                      </p:cBhvr>
                                      <p:to>
                                        <p:strVal val="visible"/>
                                      </p:to>
                                    </p:set>
                                    <p:anim calcmode="lin" valueType="num">
                                      <p:cBhvr additive="base">
                                        <p:cTn id="175" dur="500" fill="hold"/>
                                        <p:tgtEl>
                                          <p:spTgt spid="241">
                                            <p:txEl>
                                              <p:pRg st="0" end="0"/>
                                            </p:txEl>
                                          </p:spTgt>
                                        </p:tgtEl>
                                        <p:attrNameLst>
                                          <p:attrName>ppt_x</p:attrName>
                                        </p:attrNameLst>
                                      </p:cBhvr>
                                      <p:tavLst>
                                        <p:tav tm="0">
                                          <p:val>
                                            <p:strVal val="1+#ppt_w/2"/>
                                          </p:val>
                                        </p:tav>
                                        <p:tav tm="100000">
                                          <p:val>
                                            <p:strVal val="#ppt_x"/>
                                          </p:val>
                                        </p:tav>
                                      </p:tavLst>
                                    </p:anim>
                                    <p:anim calcmode="lin" valueType="num">
                                      <p:cBhvr additive="base">
                                        <p:cTn id="176" dur="500" fill="hold"/>
                                        <p:tgtEl>
                                          <p:spTgt spid="24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206" grpId="0"/>
      <p:bldP spid="206" grpId="1"/>
      <p:bldP spid="216" grpId="0" build="allAtOnce"/>
      <p:bldP spid="221" grpId="0"/>
      <p:bldP spid="221" grpId="1"/>
      <p:bldP spid="222" grpId="0"/>
      <p:bldP spid="241" grpId="0" animBg="1"/>
      <p:bldP spid="100" grpId="0"/>
      <p:bldP spid="100" grpId="1"/>
    </p:bld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endParaRPr lang="en-US" altLang="en-US" sz="2400" dirty="0">
              <a:solidFill>
                <a:srgbClr val="FFFFFF"/>
              </a:solidFill>
            </a:endParaRPr>
          </a:p>
          <a:p>
            <a:pPr marL="342900" indent="-342900" eaLnBrk="1" hangingPunct="1">
              <a:defRPr/>
            </a:pPr>
            <a:r>
              <a:rPr lang="en-US" altLang="en-US" sz="2400" dirty="0">
                <a:solidFill>
                  <a:srgbClr val="FFFFFF"/>
                </a:solidFill>
              </a:rPr>
              <a:t>Recurse.</a:t>
            </a:r>
          </a:p>
          <a:p>
            <a:pPr marL="342900" indent="-342900" eaLnBrk="1" hangingPunct="1">
              <a:defRPr/>
            </a:pPr>
            <a:r>
              <a:rPr lang="en-US" altLang="en-US" sz="2400" dirty="0">
                <a:solidFill>
                  <a:srgbClr val="FFFFFF"/>
                </a:solidFill>
              </a:rPr>
              <a:t>Each </a:t>
            </a:r>
            <a:r>
              <a:rPr lang="en-US" altLang="en-US" sz="2400" kern="0" dirty="0"/>
              <a:t>of the 2</a:t>
            </a:r>
            <a:r>
              <a:rPr lang="en-US" altLang="en-US" sz="2400" i="1" kern="0" baseline="30000" dirty="0"/>
              <a:t>n</a:t>
            </a:r>
            <a:r>
              <a:rPr lang="en-US" altLang="en-US" sz="2400" kern="0" dirty="0"/>
              <a:t> </a:t>
            </a:r>
            <a:r>
              <a:rPr lang="en-US" altLang="en-US" sz="2400" dirty="0">
                <a:solidFill>
                  <a:srgbClr val="FFFFFF"/>
                </a:solidFill>
              </a:rPr>
              <a:t>paths to a leaf</a:t>
            </a:r>
            <a:br>
              <a:rPr lang="en-US" altLang="en-US" sz="2400" dirty="0">
                <a:solidFill>
                  <a:srgbClr val="FFFFFF"/>
                </a:solidFill>
              </a:rPr>
            </a:br>
            <a:r>
              <a:rPr lang="en-US" altLang="en-US" sz="2400" dirty="0">
                <a:solidFill>
                  <a:srgbClr val="FFFFFF"/>
                </a:solidFill>
              </a:rPr>
              <a:t>defines an assignment.</a:t>
            </a:r>
          </a:p>
          <a:p>
            <a:pPr marL="342900" indent="-342900" eaLnBrk="1" hangingPunct="1">
              <a:defRPr/>
            </a:pPr>
            <a:r>
              <a:rPr lang="en-US" altLang="en-US" sz="2400" dirty="0">
                <a:solidFill>
                  <a:srgbClr val="FFFFFF"/>
                </a:solidFill>
              </a:rPr>
              <a:t>Evaluate Formula.</a:t>
            </a:r>
          </a:p>
          <a:p>
            <a:pPr marL="342900" indent="-342900" eaLnBrk="1" hangingPunct="1">
              <a:defRPr/>
            </a:pPr>
            <a:r>
              <a:rPr lang="en-US" altLang="en-US" sz="2400" dirty="0">
                <a:solidFill>
                  <a:srgbClr val="FFFFFF"/>
                </a:solidFill>
              </a:rPr>
              <a:t>Answer:</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7C79EFB6-CC9C-4FC6-8DF8-6BC1162E8838}"/>
              </a:ext>
            </a:extLst>
          </p:cNvPr>
          <p:cNvGrpSpPr/>
          <p:nvPr/>
        </p:nvGrpSpPr>
        <p:grpSpPr>
          <a:xfrm>
            <a:off x="4151244" y="3810000"/>
            <a:ext cx="2451657" cy="883920"/>
            <a:chOff x="3246225" y="2514600"/>
            <a:chExt cx="2451657" cy="883920"/>
          </a:xfrm>
        </p:grpSpPr>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Oval 21">
              <a:extLst>
                <a:ext uri="{FF2B5EF4-FFF2-40B4-BE49-F238E27FC236}">
                  <a16:creationId xmlns:a16="http://schemas.microsoft.com/office/drawing/2014/main" id="{17B51AAE-014C-4F6B-A7A9-72512048B1E4}"/>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9" name="AutoShape 22">
              <a:extLst>
                <a:ext uri="{FF2B5EF4-FFF2-40B4-BE49-F238E27FC236}">
                  <a16:creationId xmlns:a16="http://schemas.microsoft.com/office/drawing/2014/main" id="{302789C3-CCE9-4C9F-BE92-4CCD42BEF7B9}"/>
                </a:ext>
              </a:extLst>
            </p:cNvPr>
            <p:cNvCxnSpPr>
              <a:cxnSpLocks noChangeShapeType="1"/>
              <a:stCxn id="45" idx="4"/>
              <a:endCxn id="4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2" name="Text Box 37">
              <a:extLst>
                <a:ext uri="{FF2B5EF4-FFF2-40B4-BE49-F238E27FC236}">
                  <a16:creationId xmlns:a16="http://schemas.microsoft.com/office/drawing/2014/main" id="{465CD942-6291-4F17-A520-E0274E1D3CC2}"/>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57" name="Group 156">
            <a:extLst>
              <a:ext uri="{FF2B5EF4-FFF2-40B4-BE49-F238E27FC236}">
                <a16:creationId xmlns:a16="http://schemas.microsoft.com/office/drawing/2014/main" id="{4822F33D-8634-473A-9F03-CFA7A17170DE}"/>
              </a:ext>
            </a:extLst>
          </p:cNvPr>
          <p:cNvGrpSpPr/>
          <p:nvPr/>
        </p:nvGrpSpPr>
        <p:grpSpPr>
          <a:xfrm>
            <a:off x="3615813" y="4004462"/>
            <a:ext cx="1399605" cy="1288155"/>
            <a:chOff x="2777613" y="4008438"/>
            <a:chExt cx="1399605" cy="1288155"/>
          </a:xfrm>
        </p:grpSpPr>
        <p:sp>
          <p:nvSpPr>
            <p:cNvPr id="158" name="Oval 9">
              <a:extLst>
                <a:ext uri="{FF2B5EF4-FFF2-40B4-BE49-F238E27FC236}">
                  <a16:creationId xmlns:a16="http://schemas.microsoft.com/office/drawing/2014/main" id="{BDDEF254-8B84-4689-8F97-09452579158B}"/>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9" name="Oval 15">
              <a:extLst>
                <a:ext uri="{FF2B5EF4-FFF2-40B4-BE49-F238E27FC236}">
                  <a16:creationId xmlns:a16="http://schemas.microsoft.com/office/drawing/2014/main" id="{9CDB74DD-4EA0-46FB-A7C9-5602A7847CF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60" name="AutoShape 14">
              <a:extLst>
                <a:ext uri="{FF2B5EF4-FFF2-40B4-BE49-F238E27FC236}">
                  <a16:creationId xmlns:a16="http://schemas.microsoft.com/office/drawing/2014/main" id="{08A696ED-29F9-4556-B377-C55F559EB084}"/>
                </a:ext>
              </a:extLst>
            </p:cNvPr>
            <p:cNvCxnSpPr>
              <a:cxnSpLocks noChangeShapeType="1"/>
              <a:endCxn id="15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1" name="AutoShape 20">
              <a:extLst>
                <a:ext uri="{FF2B5EF4-FFF2-40B4-BE49-F238E27FC236}">
                  <a16:creationId xmlns:a16="http://schemas.microsoft.com/office/drawing/2014/main" id="{F25A4B93-1A8D-431C-9A63-0A0BFF59D02D}"/>
                </a:ext>
              </a:extLst>
            </p:cNvPr>
            <p:cNvCxnSpPr>
              <a:cxnSpLocks noChangeShapeType="1"/>
              <a:endCxn id="15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62" name="Rectangle 38">
              <a:extLst>
                <a:ext uri="{FF2B5EF4-FFF2-40B4-BE49-F238E27FC236}">
                  <a16:creationId xmlns:a16="http://schemas.microsoft.com/office/drawing/2014/main" id="{7087A1BE-629A-4EEE-B309-C3FCF1E937DA}"/>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163" name="Text Box 39">
              <a:extLst>
                <a:ext uri="{FF2B5EF4-FFF2-40B4-BE49-F238E27FC236}">
                  <a16:creationId xmlns:a16="http://schemas.microsoft.com/office/drawing/2014/main" id="{93462978-AABD-494F-83C4-707DB15CB880}"/>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Text Box 40">
              <a:extLst>
                <a:ext uri="{FF2B5EF4-FFF2-40B4-BE49-F238E27FC236}">
                  <a16:creationId xmlns:a16="http://schemas.microsoft.com/office/drawing/2014/main" id="{D28CC0D0-A6A9-4528-AE6D-64474DB57DE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65" name="Group 164">
            <a:extLst>
              <a:ext uri="{FF2B5EF4-FFF2-40B4-BE49-F238E27FC236}">
                <a16:creationId xmlns:a16="http://schemas.microsoft.com/office/drawing/2014/main" id="{7528A77B-A5DD-415D-A55E-FE6B28A89C99}"/>
              </a:ext>
            </a:extLst>
          </p:cNvPr>
          <p:cNvGrpSpPr/>
          <p:nvPr/>
        </p:nvGrpSpPr>
        <p:grpSpPr>
          <a:xfrm>
            <a:off x="5785669" y="4034624"/>
            <a:ext cx="1399605" cy="1257993"/>
            <a:chOff x="4947469" y="4038600"/>
            <a:chExt cx="1399605" cy="1257993"/>
          </a:xfrm>
        </p:grpSpPr>
        <p:sp>
          <p:nvSpPr>
            <p:cNvPr id="166" name="Oval 23">
              <a:extLst>
                <a:ext uri="{FF2B5EF4-FFF2-40B4-BE49-F238E27FC236}">
                  <a16:creationId xmlns:a16="http://schemas.microsoft.com/office/drawing/2014/main" id="{A807763E-1BEA-4983-920D-34AA6695BD05}"/>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7" name="Oval 29">
              <a:extLst>
                <a:ext uri="{FF2B5EF4-FFF2-40B4-BE49-F238E27FC236}">
                  <a16:creationId xmlns:a16="http://schemas.microsoft.com/office/drawing/2014/main" id="{AACB37A1-124B-4729-810B-57705FC1B6D3}"/>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68" name="AutoShape 28">
              <a:extLst>
                <a:ext uri="{FF2B5EF4-FFF2-40B4-BE49-F238E27FC236}">
                  <a16:creationId xmlns:a16="http://schemas.microsoft.com/office/drawing/2014/main" id="{A64CDC96-73DB-43D1-9E15-940DAF7DBBE3}"/>
                </a:ext>
              </a:extLst>
            </p:cNvPr>
            <p:cNvCxnSpPr>
              <a:cxnSpLocks noChangeShapeType="1"/>
              <a:endCxn id="16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9" name="AutoShape 34">
              <a:extLst>
                <a:ext uri="{FF2B5EF4-FFF2-40B4-BE49-F238E27FC236}">
                  <a16:creationId xmlns:a16="http://schemas.microsoft.com/office/drawing/2014/main" id="{8B1B4B36-A569-458D-86B7-7E67EA025ED2}"/>
                </a:ext>
              </a:extLst>
            </p:cNvPr>
            <p:cNvCxnSpPr>
              <a:cxnSpLocks noChangeShapeType="1"/>
              <a:endCxn id="167"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0" name="Rectangle 41">
              <a:extLst>
                <a:ext uri="{FF2B5EF4-FFF2-40B4-BE49-F238E27FC236}">
                  <a16:creationId xmlns:a16="http://schemas.microsoft.com/office/drawing/2014/main" id="{89B29CBE-D433-45CE-BD67-DB04503894F1}"/>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71" name="Text Box 42">
              <a:extLst>
                <a:ext uri="{FF2B5EF4-FFF2-40B4-BE49-F238E27FC236}">
                  <a16:creationId xmlns:a16="http://schemas.microsoft.com/office/drawing/2014/main" id="{4F455EA3-9C1B-4A90-B816-111CA8A383FA}"/>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Text Box 43">
              <a:extLst>
                <a:ext uri="{FF2B5EF4-FFF2-40B4-BE49-F238E27FC236}">
                  <a16:creationId xmlns:a16="http://schemas.microsoft.com/office/drawing/2014/main" id="{7EEF5260-38D2-4E47-BBCC-59712172F3C7}"/>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73" name="Group 172">
            <a:extLst>
              <a:ext uri="{FF2B5EF4-FFF2-40B4-BE49-F238E27FC236}">
                <a16:creationId xmlns:a16="http://schemas.microsoft.com/office/drawing/2014/main" id="{EEC40584-879A-4C49-9401-72562DD0B9C5}"/>
              </a:ext>
            </a:extLst>
          </p:cNvPr>
          <p:cNvGrpSpPr/>
          <p:nvPr/>
        </p:nvGrpSpPr>
        <p:grpSpPr>
          <a:xfrm>
            <a:off x="3200400" y="4690262"/>
            <a:ext cx="950913" cy="1325562"/>
            <a:chOff x="2362200" y="4694238"/>
            <a:chExt cx="950913" cy="1325562"/>
          </a:xfrm>
        </p:grpSpPr>
        <p:sp>
          <p:nvSpPr>
            <p:cNvPr id="174" name="Oval 10">
              <a:extLst>
                <a:ext uri="{FF2B5EF4-FFF2-40B4-BE49-F238E27FC236}">
                  <a16:creationId xmlns:a16="http://schemas.microsoft.com/office/drawing/2014/main" id="{E792F921-F309-4796-9AAB-19E341F4BC46}"/>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5" name="Oval 11">
              <a:extLst>
                <a:ext uri="{FF2B5EF4-FFF2-40B4-BE49-F238E27FC236}">
                  <a16:creationId xmlns:a16="http://schemas.microsoft.com/office/drawing/2014/main" id="{D34ED506-1A2A-4888-8172-7804DF8AB067}"/>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76" name="AutoShape 12">
              <a:extLst>
                <a:ext uri="{FF2B5EF4-FFF2-40B4-BE49-F238E27FC236}">
                  <a16:creationId xmlns:a16="http://schemas.microsoft.com/office/drawing/2014/main" id="{095BDA6E-CD35-453E-A9C8-E8954186C060}"/>
                </a:ext>
              </a:extLst>
            </p:cNvPr>
            <p:cNvCxnSpPr>
              <a:cxnSpLocks noChangeShapeType="1"/>
              <a:endCxn id="174"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77" name="AutoShape 13">
              <a:extLst>
                <a:ext uri="{FF2B5EF4-FFF2-40B4-BE49-F238E27FC236}">
                  <a16:creationId xmlns:a16="http://schemas.microsoft.com/office/drawing/2014/main" id="{01D0D0DC-B088-4A63-BA93-25DB3E3103E7}"/>
                </a:ext>
              </a:extLst>
            </p:cNvPr>
            <p:cNvCxnSpPr>
              <a:cxnSpLocks noChangeShapeType="1"/>
              <a:endCxn id="175"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8" name="Rectangle 44">
              <a:extLst>
                <a:ext uri="{FF2B5EF4-FFF2-40B4-BE49-F238E27FC236}">
                  <a16:creationId xmlns:a16="http://schemas.microsoft.com/office/drawing/2014/main" id="{15E55209-3B28-40BF-88CC-B0B5FD61326F}"/>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179" name="Text Box 45">
              <a:extLst>
                <a:ext uri="{FF2B5EF4-FFF2-40B4-BE49-F238E27FC236}">
                  <a16:creationId xmlns:a16="http://schemas.microsoft.com/office/drawing/2014/main" id="{45F11BED-6F54-414C-AD2D-2A86DE4E14A0}"/>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0" name="Text Box 46">
              <a:extLst>
                <a:ext uri="{FF2B5EF4-FFF2-40B4-BE49-F238E27FC236}">
                  <a16:creationId xmlns:a16="http://schemas.microsoft.com/office/drawing/2014/main" id="{2EAFF25E-314C-47E3-93FD-761FA2F384D7}"/>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1" name="Group 180">
            <a:extLst>
              <a:ext uri="{FF2B5EF4-FFF2-40B4-BE49-F238E27FC236}">
                <a16:creationId xmlns:a16="http://schemas.microsoft.com/office/drawing/2014/main" id="{29AB937D-484A-4F2E-AEAB-A820E2420742}"/>
              </a:ext>
            </a:extLst>
          </p:cNvPr>
          <p:cNvGrpSpPr/>
          <p:nvPr/>
        </p:nvGrpSpPr>
        <p:grpSpPr>
          <a:xfrm>
            <a:off x="4470605" y="4644224"/>
            <a:ext cx="850733" cy="1371600"/>
            <a:chOff x="3632405" y="4648200"/>
            <a:chExt cx="850733" cy="1371600"/>
          </a:xfrm>
        </p:grpSpPr>
        <p:sp>
          <p:nvSpPr>
            <p:cNvPr id="182" name="Oval 16">
              <a:extLst>
                <a:ext uri="{FF2B5EF4-FFF2-40B4-BE49-F238E27FC236}">
                  <a16:creationId xmlns:a16="http://schemas.microsoft.com/office/drawing/2014/main" id="{5B143785-85D2-46C5-BCC3-C67FFB2ABAA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83" name="Oval 17">
              <a:extLst>
                <a:ext uri="{FF2B5EF4-FFF2-40B4-BE49-F238E27FC236}">
                  <a16:creationId xmlns:a16="http://schemas.microsoft.com/office/drawing/2014/main" id="{941506C8-934B-465B-B583-EDE446368BA4}"/>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84" name="AutoShape 18">
              <a:extLst>
                <a:ext uri="{FF2B5EF4-FFF2-40B4-BE49-F238E27FC236}">
                  <a16:creationId xmlns:a16="http://schemas.microsoft.com/office/drawing/2014/main" id="{291018EF-6636-4C58-B68E-D1936969EC32}"/>
                </a:ext>
              </a:extLst>
            </p:cNvPr>
            <p:cNvCxnSpPr>
              <a:cxnSpLocks noChangeShapeType="1"/>
              <a:endCxn id="182"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85" name="AutoShape 19">
              <a:extLst>
                <a:ext uri="{FF2B5EF4-FFF2-40B4-BE49-F238E27FC236}">
                  <a16:creationId xmlns:a16="http://schemas.microsoft.com/office/drawing/2014/main" id="{3883C80F-B06D-4A7A-AA83-12797079F25B}"/>
                </a:ext>
              </a:extLst>
            </p:cNvPr>
            <p:cNvCxnSpPr>
              <a:cxnSpLocks noChangeShapeType="1"/>
              <a:endCxn id="183"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86" name="Rectangle 53">
              <a:extLst>
                <a:ext uri="{FF2B5EF4-FFF2-40B4-BE49-F238E27FC236}">
                  <a16:creationId xmlns:a16="http://schemas.microsoft.com/office/drawing/2014/main" id="{DC9E12C8-D4AA-4244-838C-89CC68250399}"/>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87" name="Text Box 54">
              <a:extLst>
                <a:ext uri="{FF2B5EF4-FFF2-40B4-BE49-F238E27FC236}">
                  <a16:creationId xmlns:a16="http://schemas.microsoft.com/office/drawing/2014/main" id="{63C390CE-CDD7-4619-9C73-6FA818D7C1BE}"/>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8" name="Text Box 55">
              <a:extLst>
                <a:ext uri="{FF2B5EF4-FFF2-40B4-BE49-F238E27FC236}">
                  <a16:creationId xmlns:a16="http://schemas.microsoft.com/office/drawing/2014/main" id="{8DF549D2-A22C-472A-9E2E-01F5BE048E55}"/>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9" name="Group 188">
            <a:extLst>
              <a:ext uri="{FF2B5EF4-FFF2-40B4-BE49-F238E27FC236}">
                <a16:creationId xmlns:a16="http://schemas.microsoft.com/office/drawing/2014/main" id="{2DB29C95-D390-4EF0-95C6-812F551CC5F8}"/>
              </a:ext>
            </a:extLst>
          </p:cNvPr>
          <p:cNvGrpSpPr/>
          <p:nvPr/>
        </p:nvGrpSpPr>
        <p:grpSpPr>
          <a:xfrm>
            <a:off x="5403850" y="4644224"/>
            <a:ext cx="950913" cy="1371600"/>
            <a:chOff x="4565650" y="4648200"/>
            <a:chExt cx="950913" cy="1371600"/>
          </a:xfrm>
        </p:grpSpPr>
        <p:sp>
          <p:nvSpPr>
            <p:cNvPr id="190" name="Oval 24">
              <a:extLst>
                <a:ext uri="{FF2B5EF4-FFF2-40B4-BE49-F238E27FC236}">
                  <a16:creationId xmlns:a16="http://schemas.microsoft.com/office/drawing/2014/main" id="{87EE68A7-861D-4053-9224-24E2FDC1D691}"/>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1" name="Oval 25">
              <a:extLst>
                <a:ext uri="{FF2B5EF4-FFF2-40B4-BE49-F238E27FC236}">
                  <a16:creationId xmlns:a16="http://schemas.microsoft.com/office/drawing/2014/main" id="{50A292B1-A8AA-4B6E-80D3-81CA36701DA8}"/>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92" name="AutoShape 26">
              <a:extLst>
                <a:ext uri="{FF2B5EF4-FFF2-40B4-BE49-F238E27FC236}">
                  <a16:creationId xmlns:a16="http://schemas.microsoft.com/office/drawing/2014/main" id="{A92420CC-39B0-44B7-9959-738DE96A9E8B}"/>
                </a:ext>
              </a:extLst>
            </p:cNvPr>
            <p:cNvCxnSpPr>
              <a:cxnSpLocks noChangeShapeType="1"/>
              <a:endCxn id="190"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93" name="AutoShape 27">
              <a:extLst>
                <a:ext uri="{FF2B5EF4-FFF2-40B4-BE49-F238E27FC236}">
                  <a16:creationId xmlns:a16="http://schemas.microsoft.com/office/drawing/2014/main" id="{D5A646B0-6678-44B1-97F2-C326CE71E193}"/>
                </a:ext>
              </a:extLst>
            </p:cNvPr>
            <p:cNvCxnSpPr>
              <a:cxnSpLocks noChangeShapeType="1"/>
              <a:endCxn id="191"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94" name="Rectangle 47">
              <a:extLst>
                <a:ext uri="{FF2B5EF4-FFF2-40B4-BE49-F238E27FC236}">
                  <a16:creationId xmlns:a16="http://schemas.microsoft.com/office/drawing/2014/main" id="{7C8E7FB3-F373-4AE9-A825-46FE030E27C3}"/>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195" name="Text Box 48">
              <a:extLst>
                <a:ext uri="{FF2B5EF4-FFF2-40B4-BE49-F238E27FC236}">
                  <a16:creationId xmlns:a16="http://schemas.microsoft.com/office/drawing/2014/main" id="{D892892C-2292-4B52-BAA6-A0081EA1BE56}"/>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96" name="Text Box 49">
              <a:extLst>
                <a:ext uri="{FF2B5EF4-FFF2-40B4-BE49-F238E27FC236}">
                  <a16:creationId xmlns:a16="http://schemas.microsoft.com/office/drawing/2014/main" id="{E1BC206E-8BE2-4334-86CB-A88F93C762BC}"/>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97" name="Group 196">
            <a:extLst>
              <a:ext uri="{FF2B5EF4-FFF2-40B4-BE49-F238E27FC236}">
                <a16:creationId xmlns:a16="http://schemas.microsoft.com/office/drawing/2014/main" id="{C5B2160D-AC09-4226-A94E-317BAAD8F284}"/>
              </a:ext>
            </a:extLst>
          </p:cNvPr>
          <p:cNvGrpSpPr/>
          <p:nvPr/>
        </p:nvGrpSpPr>
        <p:grpSpPr>
          <a:xfrm>
            <a:off x="6640461" y="4644224"/>
            <a:ext cx="884327" cy="1371600"/>
            <a:chOff x="5802261" y="4648200"/>
            <a:chExt cx="884327" cy="1371600"/>
          </a:xfrm>
        </p:grpSpPr>
        <p:sp>
          <p:nvSpPr>
            <p:cNvPr id="198" name="Oval 30">
              <a:extLst>
                <a:ext uri="{FF2B5EF4-FFF2-40B4-BE49-F238E27FC236}">
                  <a16:creationId xmlns:a16="http://schemas.microsoft.com/office/drawing/2014/main" id="{824FDC33-6056-4398-B150-891785FB6F0E}"/>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9" name="Oval 31">
              <a:extLst>
                <a:ext uri="{FF2B5EF4-FFF2-40B4-BE49-F238E27FC236}">
                  <a16:creationId xmlns:a16="http://schemas.microsoft.com/office/drawing/2014/main" id="{011E77B8-73FD-4EC2-AEB4-DA69FE797164}"/>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00" name="AutoShape 32">
              <a:extLst>
                <a:ext uri="{FF2B5EF4-FFF2-40B4-BE49-F238E27FC236}">
                  <a16:creationId xmlns:a16="http://schemas.microsoft.com/office/drawing/2014/main" id="{5BE14FBF-FBCB-475B-9A98-764DE0DEACD6}"/>
                </a:ext>
              </a:extLst>
            </p:cNvPr>
            <p:cNvCxnSpPr>
              <a:cxnSpLocks noChangeShapeType="1"/>
              <a:endCxn id="198"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01" name="AutoShape 33">
              <a:extLst>
                <a:ext uri="{FF2B5EF4-FFF2-40B4-BE49-F238E27FC236}">
                  <a16:creationId xmlns:a16="http://schemas.microsoft.com/office/drawing/2014/main" id="{CE901290-9CC1-40F5-BA9F-5F60E9EF3266}"/>
                </a:ext>
              </a:extLst>
            </p:cNvPr>
            <p:cNvCxnSpPr>
              <a:cxnSpLocks noChangeShapeType="1"/>
              <a:endCxn id="199"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2" name="Rectangle 50">
              <a:extLst>
                <a:ext uri="{FF2B5EF4-FFF2-40B4-BE49-F238E27FC236}">
                  <a16:creationId xmlns:a16="http://schemas.microsoft.com/office/drawing/2014/main" id="{6D36FE3B-6C83-4933-BF19-617AC5291937}"/>
                </a:ext>
              </a:extLst>
            </p:cNvPr>
            <p:cNvSpPr>
              <a:spLocks noChangeArrowheads="1"/>
            </p:cNvSpPr>
            <p:nvPr/>
          </p:nvSpPr>
          <p:spPr bwMode="auto">
            <a:xfrm>
              <a:off x="622300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4</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03" name="Text Box 51">
              <a:extLst>
                <a:ext uri="{FF2B5EF4-FFF2-40B4-BE49-F238E27FC236}">
                  <a16:creationId xmlns:a16="http://schemas.microsoft.com/office/drawing/2014/main" id="{02DC29DC-96EE-4303-845E-3AD48965E072}"/>
                </a:ext>
              </a:extLst>
            </p:cNvPr>
            <p:cNvSpPr txBox="1">
              <a:spLocks noChangeArrowheads="1"/>
            </p:cNvSpPr>
            <p:nvPr/>
          </p:nvSpPr>
          <p:spPr bwMode="auto">
            <a:xfrm>
              <a:off x="5861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04" name="Text Box 52">
              <a:extLst>
                <a:ext uri="{FF2B5EF4-FFF2-40B4-BE49-F238E27FC236}">
                  <a16:creationId xmlns:a16="http://schemas.microsoft.com/office/drawing/2014/main" id="{F38B2B84-B47A-415E-8F85-9CE22BCA09AE}"/>
                </a:ext>
              </a:extLst>
            </p:cNvPr>
            <p:cNvSpPr txBox="1">
              <a:spLocks noChangeArrowheads="1"/>
            </p:cNvSpPr>
            <p:nvPr/>
          </p:nvSpPr>
          <p:spPr bwMode="auto">
            <a:xfrm>
              <a:off x="624840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8" name="Group 7">
            <a:extLst>
              <a:ext uri="{FF2B5EF4-FFF2-40B4-BE49-F238E27FC236}">
                <a16:creationId xmlns:a16="http://schemas.microsoft.com/office/drawing/2014/main" id="{2446BAB3-7BBF-4AFD-9491-CD9F01FC8367}"/>
              </a:ext>
            </a:extLst>
          </p:cNvPr>
          <p:cNvGrpSpPr/>
          <p:nvPr/>
        </p:nvGrpSpPr>
        <p:grpSpPr>
          <a:xfrm>
            <a:off x="3372327" y="5984338"/>
            <a:ext cx="907752" cy="441146"/>
            <a:chOff x="3372327" y="5984338"/>
            <a:chExt cx="907752" cy="441146"/>
          </a:xfrm>
        </p:grpSpPr>
        <p:sp>
          <p:nvSpPr>
            <p:cNvPr id="207" name="Text Box 45">
              <a:extLst>
                <a:ext uri="{FF2B5EF4-FFF2-40B4-BE49-F238E27FC236}">
                  <a16:creationId xmlns:a16="http://schemas.microsoft.com/office/drawing/2014/main" id="{2C3224F1-062B-4B71-A426-43A6B0C6E50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08" name="Text Box 45">
              <a:extLst>
                <a:ext uri="{FF2B5EF4-FFF2-40B4-BE49-F238E27FC236}">
                  <a16:creationId xmlns:a16="http://schemas.microsoft.com/office/drawing/2014/main" id="{A4F1BC83-BE75-44BF-BDCC-40EEC18A9A38}"/>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1" name="Group 10">
            <a:extLst>
              <a:ext uri="{FF2B5EF4-FFF2-40B4-BE49-F238E27FC236}">
                <a16:creationId xmlns:a16="http://schemas.microsoft.com/office/drawing/2014/main" id="{44B2F5FD-CB0A-4F5E-90B0-01E283E5658D}"/>
              </a:ext>
            </a:extLst>
          </p:cNvPr>
          <p:cNvGrpSpPr/>
          <p:nvPr/>
        </p:nvGrpSpPr>
        <p:grpSpPr>
          <a:xfrm>
            <a:off x="4490643" y="5984338"/>
            <a:ext cx="913983" cy="441146"/>
            <a:chOff x="4490643" y="5984338"/>
            <a:chExt cx="913983" cy="441146"/>
          </a:xfrm>
        </p:grpSpPr>
        <p:sp>
          <p:nvSpPr>
            <p:cNvPr id="209" name="Text Box 45">
              <a:extLst>
                <a:ext uri="{FF2B5EF4-FFF2-40B4-BE49-F238E27FC236}">
                  <a16:creationId xmlns:a16="http://schemas.microsoft.com/office/drawing/2014/main" id="{773C5BF6-C12F-4DB4-B61D-A590DAB3990B}"/>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0" name="Text Box 45">
              <a:extLst>
                <a:ext uri="{FF2B5EF4-FFF2-40B4-BE49-F238E27FC236}">
                  <a16:creationId xmlns:a16="http://schemas.microsoft.com/office/drawing/2014/main" id="{A6F0061D-9AB0-49D5-B82F-F07ED27049B4}"/>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3" name="Group 12">
            <a:extLst>
              <a:ext uri="{FF2B5EF4-FFF2-40B4-BE49-F238E27FC236}">
                <a16:creationId xmlns:a16="http://schemas.microsoft.com/office/drawing/2014/main" id="{A1B55415-6457-4969-A797-81ACB92FB5FA}"/>
              </a:ext>
            </a:extLst>
          </p:cNvPr>
          <p:cNvGrpSpPr/>
          <p:nvPr/>
        </p:nvGrpSpPr>
        <p:grpSpPr>
          <a:xfrm>
            <a:off x="5557026" y="5984338"/>
            <a:ext cx="901104" cy="441146"/>
            <a:chOff x="5557026" y="5984338"/>
            <a:chExt cx="901104" cy="441146"/>
          </a:xfrm>
        </p:grpSpPr>
        <p:sp>
          <p:nvSpPr>
            <p:cNvPr id="211" name="Text Box 45">
              <a:extLst>
                <a:ext uri="{FF2B5EF4-FFF2-40B4-BE49-F238E27FC236}">
                  <a16:creationId xmlns:a16="http://schemas.microsoft.com/office/drawing/2014/main" id="{EF8BB0E3-2C89-4CCE-9D99-B4CB3C13A446}"/>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2" name="Text Box 45">
              <a:extLst>
                <a:ext uri="{FF2B5EF4-FFF2-40B4-BE49-F238E27FC236}">
                  <a16:creationId xmlns:a16="http://schemas.microsoft.com/office/drawing/2014/main" id="{C3792A28-43E8-4DF0-8D29-0F4FABF78FCA}"/>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4" name="Group 13">
            <a:extLst>
              <a:ext uri="{FF2B5EF4-FFF2-40B4-BE49-F238E27FC236}">
                <a16:creationId xmlns:a16="http://schemas.microsoft.com/office/drawing/2014/main" id="{247302C8-1DFC-48CE-B3AA-C5A771F69151}"/>
              </a:ext>
            </a:extLst>
          </p:cNvPr>
          <p:cNvGrpSpPr/>
          <p:nvPr/>
        </p:nvGrpSpPr>
        <p:grpSpPr>
          <a:xfrm>
            <a:off x="6673611" y="5984338"/>
            <a:ext cx="913983" cy="441146"/>
            <a:chOff x="6673611" y="5984338"/>
            <a:chExt cx="913983" cy="441146"/>
          </a:xfrm>
        </p:grpSpPr>
        <p:sp>
          <p:nvSpPr>
            <p:cNvPr id="213" name="Text Box 45">
              <a:extLst>
                <a:ext uri="{FF2B5EF4-FFF2-40B4-BE49-F238E27FC236}">
                  <a16:creationId xmlns:a16="http://schemas.microsoft.com/office/drawing/2014/main" id="{C506A2C5-2E1F-4D22-9B7C-8A8AA4EC9F01}"/>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4" name="Text Box 45">
              <a:extLst>
                <a:ext uri="{FF2B5EF4-FFF2-40B4-BE49-F238E27FC236}">
                  <a16:creationId xmlns:a16="http://schemas.microsoft.com/office/drawing/2014/main" id="{684F0A55-BD98-4EA4-BC1E-137268BA5E91}"/>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216" name="Text Box 11">
            <a:extLst>
              <a:ext uri="{FF2B5EF4-FFF2-40B4-BE49-F238E27FC236}">
                <a16:creationId xmlns:a16="http://schemas.microsoft.com/office/drawing/2014/main" id="{B77DB90B-BD2F-425C-8730-41F73394A841}"/>
              </a:ext>
            </a:extLst>
          </p:cNvPr>
          <p:cNvSpPr txBox="1">
            <a:spLocks noChangeArrowheads="1"/>
          </p:cNvSpPr>
          <p:nvPr/>
        </p:nvSpPr>
        <p:spPr bwMode="auto">
          <a:xfrm>
            <a:off x="-27969" y="4853190"/>
            <a:ext cx="2694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1085850" lvl="1" indent="-342900" eaLnBrk="1" hangingPunct="1">
              <a:defRPr/>
            </a:pPr>
            <a:r>
              <a:rPr lang="en-US" altLang="en-US" sz="2000" dirty="0">
                <a:solidFill>
                  <a:srgbClr val="FFFFFF"/>
                </a:solidFill>
              </a:rPr>
              <a:t>Unsatisfiable,</a:t>
            </a:r>
          </a:p>
          <a:p>
            <a:pPr marL="1085850" lvl="1" indent="-342900" eaLnBrk="1" hangingPunct="1">
              <a:defRPr/>
            </a:pPr>
            <a:r>
              <a:rPr lang="en-US" altLang="en-US" sz="2000" dirty="0">
                <a:solidFill>
                  <a:srgbClr val="FFFFFF"/>
                </a:solidFill>
              </a:rPr>
              <a:t>Satisfiable,</a:t>
            </a:r>
          </a:p>
          <a:p>
            <a:pPr marL="1085850" lvl="1" indent="-342900" eaLnBrk="1" hangingPunct="1">
              <a:defRPr/>
            </a:pPr>
            <a:r>
              <a:rPr lang="en-US" altLang="en-US" sz="2000" dirty="0">
                <a:solidFill>
                  <a:srgbClr val="FFFFFF"/>
                </a:solidFill>
              </a:rPr>
              <a:t>or Tautology</a:t>
            </a:r>
          </a:p>
        </p:txBody>
      </p:sp>
      <p:grpSp>
        <p:nvGrpSpPr>
          <p:cNvPr id="223" name="Group 29">
            <a:extLst>
              <a:ext uri="{FF2B5EF4-FFF2-40B4-BE49-F238E27FC236}">
                <a16:creationId xmlns:a16="http://schemas.microsoft.com/office/drawing/2014/main" id="{A5780697-B989-440E-81B8-36851CF177D5}"/>
              </a:ext>
            </a:extLst>
          </p:cNvPr>
          <p:cNvGrpSpPr>
            <a:grpSpLocks/>
          </p:cNvGrpSpPr>
          <p:nvPr/>
        </p:nvGrpSpPr>
        <p:grpSpPr bwMode="auto">
          <a:xfrm>
            <a:off x="8357812" y="3757502"/>
            <a:ext cx="770279" cy="833366"/>
            <a:chOff x="2065" y="1551"/>
            <a:chExt cx="1628" cy="1988"/>
          </a:xfrm>
        </p:grpSpPr>
        <p:sp>
          <p:nvSpPr>
            <p:cNvPr id="224" name="Freeform 30">
              <a:extLst>
                <a:ext uri="{FF2B5EF4-FFF2-40B4-BE49-F238E27FC236}">
                  <a16:creationId xmlns:a16="http://schemas.microsoft.com/office/drawing/2014/main" id="{7BEFFE26-3036-4709-9961-430AFF448E9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5" name="Freeform 31">
              <a:extLst>
                <a:ext uri="{FF2B5EF4-FFF2-40B4-BE49-F238E27FC236}">
                  <a16:creationId xmlns:a16="http://schemas.microsoft.com/office/drawing/2014/main" id="{904FAE5E-6D66-4EE7-99FA-E5054257FC9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6" name="Freeform 32">
              <a:extLst>
                <a:ext uri="{FF2B5EF4-FFF2-40B4-BE49-F238E27FC236}">
                  <a16:creationId xmlns:a16="http://schemas.microsoft.com/office/drawing/2014/main" id="{AD756EC6-2589-4E40-B1D3-1B734B3D77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7" name="Freeform 33">
              <a:extLst>
                <a:ext uri="{FF2B5EF4-FFF2-40B4-BE49-F238E27FC236}">
                  <a16:creationId xmlns:a16="http://schemas.microsoft.com/office/drawing/2014/main" id="{F2AF68E0-10DC-4F20-8A90-73D6EC8C9D3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8" name="Freeform 34">
              <a:extLst>
                <a:ext uri="{FF2B5EF4-FFF2-40B4-BE49-F238E27FC236}">
                  <a16:creationId xmlns:a16="http://schemas.microsoft.com/office/drawing/2014/main" id="{22D9B0B5-BBA4-4FAB-B027-A1BE4CEFEA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9" name="Freeform 35">
              <a:extLst>
                <a:ext uri="{FF2B5EF4-FFF2-40B4-BE49-F238E27FC236}">
                  <a16:creationId xmlns:a16="http://schemas.microsoft.com/office/drawing/2014/main" id="{ACD64D5B-DC7A-4EA2-A076-AB9C7039EA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0" name="Freeform 36">
              <a:extLst>
                <a:ext uri="{FF2B5EF4-FFF2-40B4-BE49-F238E27FC236}">
                  <a16:creationId xmlns:a16="http://schemas.microsoft.com/office/drawing/2014/main" id="{794A4DFE-8FC3-4A54-8491-17F4AEF785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1" name="Freeform 37">
              <a:extLst>
                <a:ext uri="{FF2B5EF4-FFF2-40B4-BE49-F238E27FC236}">
                  <a16:creationId xmlns:a16="http://schemas.microsoft.com/office/drawing/2014/main" id="{DBAC8CE1-7FBD-4C5D-9CBE-82A2D2036D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8">
              <a:extLst>
                <a:ext uri="{FF2B5EF4-FFF2-40B4-BE49-F238E27FC236}">
                  <a16:creationId xmlns:a16="http://schemas.microsoft.com/office/drawing/2014/main" id="{15346AD0-4C9C-4D60-96C5-29974FFC7B1B}"/>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9">
              <a:extLst>
                <a:ext uri="{FF2B5EF4-FFF2-40B4-BE49-F238E27FC236}">
                  <a16:creationId xmlns:a16="http://schemas.microsoft.com/office/drawing/2014/main" id="{B6F38C71-2B07-4312-853B-390F20BE550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40">
              <a:extLst>
                <a:ext uri="{FF2B5EF4-FFF2-40B4-BE49-F238E27FC236}">
                  <a16:creationId xmlns:a16="http://schemas.microsoft.com/office/drawing/2014/main" id="{31C09699-A851-4EEE-8229-AF9A4DA1082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41">
              <a:extLst>
                <a:ext uri="{FF2B5EF4-FFF2-40B4-BE49-F238E27FC236}">
                  <a16:creationId xmlns:a16="http://schemas.microsoft.com/office/drawing/2014/main" id="{70084305-81A8-4904-A20B-8177A20B71A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42">
              <a:extLst>
                <a:ext uri="{FF2B5EF4-FFF2-40B4-BE49-F238E27FC236}">
                  <a16:creationId xmlns:a16="http://schemas.microsoft.com/office/drawing/2014/main" id="{8D1BB746-AE13-487A-8D8B-4C4A864420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43">
              <a:extLst>
                <a:ext uri="{FF2B5EF4-FFF2-40B4-BE49-F238E27FC236}">
                  <a16:creationId xmlns:a16="http://schemas.microsoft.com/office/drawing/2014/main" id="{9668B284-AC19-470C-8601-8044208B20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44">
              <a:extLst>
                <a:ext uri="{FF2B5EF4-FFF2-40B4-BE49-F238E27FC236}">
                  <a16:creationId xmlns:a16="http://schemas.microsoft.com/office/drawing/2014/main" id="{DC1811D8-3619-4273-8CE4-11C9DAF4BD7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45">
              <a:extLst>
                <a:ext uri="{FF2B5EF4-FFF2-40B4-BE49-F238E27FC236}">
                  <a16:creationId xmlns:a16="http://schemas.microsoft.com/office/drawing/2014/main" id="{886E7E60-EA00-492C-BD50-276F81C943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46">
              <a:extLst>
                <a:ext uri="{FF2B5EF4-FFF2-40B4-BE49-F238E27FC236}">
                  <a16:creationId xmlns:a16="http://schemas.microsoft.com/office/drawing/2014/main" id="{FE66DB4F-AE41-436A-B539-86E13473C2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pSp>
        <p:nvGrpSpPr>
          <p:cNvPr id="2" name="Group 1">
            <a:extLst>
              <a:ext uri="{FF2B5EF4-FFF2-40B4-BE49-F238E27FC236}">
                <a16:creationId xmlns:a16="http://schemas.microsoft.com/office/drawing/2014/main" id="{53B340D4-C29C-452C-96E4-4801ED69CEC5}"/>
              </a:ext>
            </a:extLst>
          </p:cNvPr>
          <p:cNvGrpSpPr/>
          <p:nvPr/>
        </p:nvGrpSpPr>
        <p:grpSpPr>
          <a:xfrm>
            <a:off x="2819400" y="4114800"/>
            <a:ext cx="7315200" cy="2819400"/>
            <a:chOff x="2819400" y="4114800"/>
            <a:chExt cx="7315200" cy="2819400"/>
          </a:xfrm>
        </p:grpSpPr>
        <p:grpSp>
          <p:nvGrpSpPr>
            <p:cNvPr id="97" name="Group 3">
              <a:extLst>
                <a:ext uri="{FF2B5EF4-FFF2-40B4-BE49-F238E27FC236}">
                  <a16:creationId xmlns:a16="http://schemas.microsoft.com/office/drawing/2014/main" id="{9DA0BDAE-0E30-4E6B-909E-4973548A8333}"/>
                </a:ext>
              </a:extLst>
            </p:cNvPr>
            <p:cNvGrpSpPr>
              <a:grpSpLocks/>
            </p:cNvGrpSpPr>
            <p:nvPr/>
          </p:nvGrpSpPr>
          <p:grpSpPr bwMode="auto">
            <a:xfrm>
              <a:off x="5562600" y="4114800"/>
              <a:ext cx="2057400" cy="2286000"/>
              <a:chOff x="96" y="960"/>
              <a:chExt cx="1296" cy="1440"/>
            </a:xfrm>
          </p:grpSpPr>
          <p:sp>
            <p:nvSpPr>
              <p:cNvPr id="98" name="Line 4">
                <a:extLst>
                  <a:ext uri="{FF2B5EF4-FFF2-40B4-BE49-F238E27FC236}">
                    <a16:creationId xmlns:a16="http://schemas.microsoft.com/office/drawing/2014/main" id="{43372FF5-ADDE-466C-89DC-8BE016EB98D9}"/>
                  </a:ext>
                </a:extLst>
              </p:cNvPr>
              <p:cNvSpPr>
                <a:spLocks noChangeShapeType="1"/>
              </p:cNvSpPr>
              <p:nvPr/>
            </p:nvSpPr>
            <p:spPr bwMode="auto">
              <a:xfrm>
                <a:off x="144" y="1008"/>
                <a:ext cx="1248" cy="124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Line 5">
                <a:extLst>
                  <a:ext uri="{FF2B5EF4-FFF2-40B4-BE49-F238E27FC236}">
                    <a16:creationId xmlns:a16="http://schemas.microsoft.com/office/drawing/2014/main" id="{A01E86E5-1AC9-47ED-BB36-AF373CCF6EB6}"/>
                  </a:ext>
                </a:extLst>
              </p:cNvPr>
              <p:cNvSpPr>
                <a:spLocks noChangeShapeType="1"/>
              </p:cNvSpPr>
              <p:nvPr/>
            </p:nvSpPr>
            <p:spPr bwMode="auto">
              <a:xfrm flipH="1">
                <a:off x="96" y="960"/>
                <a:ext cx="1104" cy="14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0" name="Group 6">
              <a:extLst>
                <a:ext uri="{FF2B5EF4-FFF2-40B4-BE49-F238E27FC236}">
                  <a16:creationId xmlns:a16="http://schemas.microsoft.com/office/drawing/2014/main" id="{C87BEFCE-1BF2-4D03-ABA1-8675265C543B}"/>
                </a:ext>
              </a:extLst>
            </p:cNvPr>
            <p:cNvGrpSpPr>
              <a:grpSpLocks/>
            </p:cNvGrpSpPr>
            <p:nvPr/>
          </p:nvGrpSpPr>
          <p:grpSpPr bwMode="auto">
            <a:xfrm>
              <a:off x="3505200" y="5029200"/>
              <a:ext cx="533400" cy="762000"/>
              <a:chOff x="1584" y="1776"/>
              <a:chExt cx="336" cy="480"/>
            </a:xfrm>
          </p:grpSpPr>
          <p:sp>
            <p:nvSpPr>
              <p:cNvPr id="101" name="Line 7">
                <a:extLst>
                  <a:ext uri="{FF2B5EF4-FFF2-40B4-BE49-F238E27FC236}">
                    <a16:creationId xmlns:a16="http://schemas.microsoft.com/office/drawing/2014/main" id="{4EAF52A1-3030-4972-B7F6-D8603CFEB313}"/>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2" name="Line 8">
                <a:extLst>
                  <a:ext uri="{FF2B5EF4-FFF2-40B4-BE49-F238E27FC236}">
                    <a16:creationId xmlns:a16="http://schemas.microsoft.com/office/drawing/2014/main" id="{6CA2FABE-4241-49F2-9271-24356C0F4833}"/>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3" name="Rectangle 61">
              <a:extLst>
                <a:ext uri="{FF2B5EF4-FFF2-40B4-BE49-F238E27FC236}">
                  <a16:creationId xmlns:a16="http://schemas.microsoft.com/office/drawing/2014/main" id="{87B53280-AA97-46EB-8150-DE897A1ECF3E}"/>
                </a:ext>
              </a:extLst>
            </p:cNvPr>
            <p:cNvSpPr txBox="1">
              <a:spLocks noChangeArrowheads="1"/>
            </p:cNvSpPr>
            <p:nvPr/>
          </p:nvSpPr>
          <p:spPr>
            <a:xfrm>
              <a:off x="2819400" y="6400800"/>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But sometimes we can prune off branches.</a:t>
              </a:r>
            </a:p>
          </p:txBody>
        </p:sp>
      </p:grpSp>
      <p:sp>
        <p:nvSpPr>
          <p:cNvPr id="104" name="Rectangle 2">
            <a:extLst>
              <a:ext uri="{FF2B5EF4-FFF2-40B4-BE49-F238E27FC236}">
                <a16:creationId xmlns:a16="http://schemas.microsoft.com/office/drawing/2014/main" id="{EBEBE426-68B3-4F9F-B0E5-D2259EDDD85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105" name="Rectangle 2">
            <a:extLst>
              <a:ext uri="{FF2B5EF4-FFF2-40B4-BE49-F238E27FC236}">
                <a16:creationId xmlns:a16="http://schemas.microsoft.com/office/drawing/2014/main" id="{500D38E9-D2E2-4A86-93AF-D3D95623AE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06" name="AutoShape 35">
            <a:extLst>
              <a:ext uri="{FF2B5EF4-FFF2-40B4-BE49-F238E27FC236}">
                <a16:creationId xmlns:a16="http://schemas.microsoft.com/office/drawing/2014/main" id="{1138CDEC-AB3F-488C-8BC6-8B728C8CCE52}"/>
              </a:ext>
            </a:extLst>
          </p:cNvPr>
          <p:cNvSpPr>
            <a:spLocks noChangeArrowheads="1"/>
          </p:cNvSpPr>
          <p:nvPr/>
        </p:nvSpPr>
        <p:spPr bwMode="auto">
          <a:xfrm>
            <a:off x="5463456" y="2819400"/>
            <a:ext cx="3528144" cy="823456"/>
          </a:xfrm>
          <a:prstGeom prst="wedgeRoundRectCallout">
            <a:avLst>
              <a:gd name="adj1" fmla="val 32391"/>
              <a:gd name="adj2" fmla="val 6986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just </a:t>
            </a:r>
            <a:br>
              <a:rPr lang="en-US" altLang="en-US" sz="2400" dirty="0"/>
            </a:br>
            <a:r>
              <a:rPr lang="en-US" altLang="en-US" sz="2400" dirty="0"/>
              <a:t>building the </a:t>
            </a:r>
            <a:r>
              <a:rPr lang="en-US" altLang="en-US" sz="2400" kern="0" dirty="0"/>
              <a:t>2</a:t>
            </a:r>
            <a:r>
              <a:rPr lang="en-US" altLang="en-US" sz="2400" i="1" kern="0" baseline="30000" dirty="0"/>
              <a:t>n </a:t>
            </a:r>
            <a:r>
              <a:rPr lang="en-US" altLang="en-US" sz="2400" dirty="0"/>
              <a:t>sized table!</a:t>
            </a:r>
          </a:p>
        </p:txBody>
      </p:sp>
    </p:spTree>
    <p:extLst>
      <p:ext uri="{BB962C8B-B14F-4D97-AF65-F5344CB8AC3E}">
        <p14:creationId xmlns:p14="http://schemas.microsoft.com/office/powerpoint/2010/main" val="2064236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xEl>
                                              <p:pRg st="3" end="3"/>
                                            </p:txEl>
                                          </p:spTgt>
                                        </p:tgtEl>
                                        <p:attrNameLst>
                                          <p:attrName>style.visibility</p:attrName>
                                        </p:attrNameLst>
                                      </p:cBhvr>
                                      <p:to>
                                        <p:strVal val="visible"/>
                                      </p:to>
                                    </p:set>
                                    <p:anim calcmode="lin" valueType="num">
                                      <p:cBhvr additive="base">
                                        <p:cTn id="13" dur="500" fill="hold"/>
                                        <p:tgtEl>
                                          <p:spTgt spid="42">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2">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sp>
        <p:nvSpPr>
          <p:cNvPr id="20" name="Rectangle 19">
            <a:extLst>
              <a:ext uri="{FF2B5EF4-FFF2-40B4-BE49-F238E27FC236}">
                <a16:creationId xmlns:a16="http://schemas.microsoft.com/office/drawing/2014/main" id="{75FA9045-F694-4B01-B0CF-736C5378DD9C}"/>
              </a:ext>
            </a:extLst>
          </p:cNvPr>
          <p:cNvSpPr/>
          <p:nvPr/>
        </p:nvSpPr>
        <p:spPr>
          <a:xfrm>
            <a:off x="2209800" y="5276671"/>
            <a:ext cx="6102183" cy="1200329"/>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DP terminates a path early </a:t>
            </a:r>
          </a:p>
          <a:p>
            <a:pPr algn="l"/>
            <a:r>
              <a:rPr lang="en-US" altLang="en-US" sz="2400" dirty="0">
                <a:cs typeface="Times New Roman" panose="02020603050405020304" pitchFamily="18" charset="0"/>
                <a:sym typeface="Symbol" panose="05050102010706020507" pitchFamily="18" charset="2"/>
              </a:rPr>
              <a:t>when the variables not branched on</a:t>
            </a:r>
          </a:p>
          <a:p>
            <a:pPr algn="l"/>
            <a:r>
              <a:rPr lang="en-US" altLang="en-US" sz="2400" dirty="0">
                <a:cs typeface="Times New Roman" panose="02020603050405020304" pitchFamily="18" charset="0"/>
                <a:sym typeface="Symbol" panose="05050102010706020507" pitchFamily="18" charset="2"/>
              </a:rPr>
              <a:t>only appear in </a:t>
            </a:r>
            <a:r>
              <a:rPr lang="el-GR" altLang="en-US" sz="2400" dirty="0">
                <a:solidFill>
                  <a:srgbClr val="FFC000"/>
                </a:solidFill>
                <a:cs typeface="Times New Roman" panose="02020603050405020304" pitchFamily="18" charset="0"/>
                <a:sym typeface="Symbol" panose="05050102010706020507" pitchFamily="18" charset="2"/>
              </a:rPr>
              <a:t>γ </a:t>
            </a:r>
            <a:r>
              <a:rPr lang="en-US" altLang="en-US" sz="2400" dirty="0">
                <a:cs typeface="Times New Roman" panose="02020603050405020304" pitchFamily="18" charset="0"/>
                <a:sym typeface="Symbol" panose="05050102010706020507" pitchFamily="18" charset="2"/>
              </a:rPr>
              <a:t>that don’t need to be examined.</a:t>
            </a:r>
          </a:p>
        </p:txBody>
      </p:sp>
      <p:grpSp>
        <p:nvGrpSpPr>
          <p:cNvPr id="4" name="Group 3">
            <a:extLst>
              <a:ext uri="{FF2B5EF4-FFF2-40B4-BE49-F238E27FC236}">
                <a16:creationId xmlns:a16="http://schemas.microsoft.com/office/drawing/2014/main" id="{62DF1803-C82A-43D2-A026-74A0EAECBC90}"/>
              </a:ext>
            </a:extLst>
          </p:cNvPr>
          <p:cNvGrpSpPr/>
          <p:nvPr/>
        </p:nvGrpSpPr>
        <p:grpSpPr>
          <a:xfrm>
            <a:off x="1752600" y="4418505"/>
            <a:ext cx="6642557" cy="908595"/>
            <a:chOff x="1752600" y="4418505"/>
            <a:chExt cx="6642557" cy="908595"/>
          </a:xfrm>
        </p:grpSpPr>
        <p:grpSp>
          <p:nvGrpSpPr>
            <p:cNvPr id="3" name="Group 2">
              <a:extLst>
                <a:ext uri="{FF2B5EF4-FFF2-40B4-BE49-F238E27FC236}">
                  <a16:creationId xmlns:a16="http://schemas.microsoft.com/office/drawing/2014/main" id="{8370285B-EE3F-4863-B978-0913DDF2F546}"/>
                </a:ext>
              </a:extLst>
            </p:cNvPr>
            <p:cNvGrpSpPr/>
            <p:nvPr/>
          </p:nvGrpSpPr>
          <p:grpSpPr>
            <a:xfrm>
              <a:off x="1752600" y="4496103"/>
              <a:ext cx="6642557" cy="830997"/>
              <a:chOff x="2007704" y="4782814"/>
              <a:chExt cx="6642557"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439423" y="4894968"/>
                <a:ext cx="1703682" cy="691162"/>
                <a:chOff x="3969930" y="5435958"/>
                <a:chExt cx="1703682" cy="628329"/>
              </a:xfrm>
            </p:grpSpPr>
            <p:sp>
              <p:nvSpPr>
                <p:cNvPr id="77" name="Rectangle 76">
                  <a:extLst>
                    <a:ext uri="{FF2B5EF4-FFF2-40B4-BE49-F238E27FC236}">
                      <a16:creationId xmlns:a16="http://schemas.microsoft.com/office/drawing/2014/main" id="{C93EB9AE-E087-452F-9666-358E33C68FB6}"/>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82" name="Rectangle 81">
                <a:extLst>
                  <a:ext uri="{FF2B5EF4-FFF2-40B4-BE49-F238E27FC236}">
                    <a16:creationId xmlns:a16="http://schemas.microsoft.com/office/drawing/2014/main" id="{693B001A-6FC3-4B40-AF53-6ACF1A4C2AED}"/>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93" name="Rectangle 92">
                <a:extLst>
                  <a:ext uri="{FF2B5EF4-FFF2-40B4-BE49-F238E27FC236}">
                    <a16:creationId xmlns:a16="http://schemas.microsoft.com/office/drawing/2014/main" id="{1E2C860C-6059-49E5-BCA6-3FA456903C77}"/>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94" name="Right Brace 93">
                <a:extLst>
                  <a:ext uri="{FF2B5EF4-FFF2-40B4-BE49-F238E27FC236}">
                    <a16:creationId xmlns:a16="http://schemas.microsoft.com/office/drawing/2014/main" id="{3B0EFC4F-86C3-4799-A930-F414E87ECB6E}"/>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1" name="Rectangle 20">
              <a:extLst>
                <a:ext uri="{FF2B5EF4-FFF2-40B4-BE49-F238E27FC236}">
                  <a16:creationId xmlns:a16="http://schemas.microsoft.com/office/drawing/2014/main" id="{FEC79D10-9A56-47BF-89E5-B395DC6BF8CE}"/>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spTree>
    <p:extLst>
      <p:ext uri="{BB962C8B-B14F-4D97-AF65-F5344CB8AC3E}">
        <p14:creationId xmlns:p14="http://schemas.microsoft.com/office/powerpoint/2010/main" val="2988414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0-#ppt_w/2"/>
                                          </p:val>
                                        </p:tav>
                                        <p:tav tm="100000">
                                          <p:val>
                                            <p:strVal val="#ppt_x"/>
                                          </p:val>
                                        </p:tav>
                                      </p:tavLst>
                                    </p:anim>
                                    <p:anim calcmode="lin" valueType="num">
                                      <p:cBhvr additive="base">
                                        <p:cTn id="8" dur="500" fill="hold"/>
                                        <p:tgtEl>
                                          <p:spTgt spid="7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0-#ppt_w/2"/>
                                          </p:val>
                                        </p:tav>
                                        <p:tav tm="100000">
                                          <p:val>
                                            <p:strVal val="#ppt_x"/>
                                          </p:val>
                                        </p:tav>
                                      </p:tavLst>
                                    </p:anim>
                                    <p:anim calcmode="lin" valueType="num">
                                      <p:cBhvr additive="base">
                                        <p:cTn id="1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0">
                                            <p:txEl>
                                              <p:pRg st="0" end="0"/>
                                            </p:txEl>
                                          </p:spTgt>
                                        </p:tgtEl>
                                        <p:attrNameLst>
                                          <p:attrName>style.visibility</p:attrName>
                                        </p:attrNameLst>
                                      </p:cBhvr>
                                      <p:to>
                                        <p:strVal val="visible"/>
                                      </p:to>
                                    </p:set>
                                    <p:anim calcmode="lin" valueType="num">
                                      <p:cBhvr additive="base">
                                        <p:cTn id="23"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0">
                                            <p:txEl>
                                              <p:pRg st="1" end="1"/>
                                            </p:txEl>
                                          </p:spTgt>
                                        </p:tgtEl>
                                        <p:attrNameLst>
                                          <p:attrName>style.visibility</p:attrName>
                                        </p:attrNameLst>
                                      </p:cBhvr>
                                      <p:to>
                                        <p:strVal val="visible"/>
                                      </p:to>
                                    </p:set>
                                    <p:anim calcmode="lin" valueType="num">
                                      <p:cBhvr additive="base">
                                        <p:cTn id="29" dur="500" fill="hold"/>
                                        <p:tgtEl>
                                          <p:spTgt spid="20">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0">
                                            <p:txEl>
                                              <p:pRg st="2" end="2"/>
                                            </p:txEl>
                                          </p:spTgt>
                                        </p:tgtEl>
                                        <p:attrNameLst>
                                          <p:attrName>style.visibility</p:attrName>
                                        </p:attrNameLst>
                                      </p:cBhvr>
                                      <p:to>
                                        <p:strVal val="visible"/>
                                      </p:to>
                                    </p:set>
                                    <p:anim calcmode="lin" valueType="num">
                                      <p:cBhvr additive="base">
                                        <p:cTn id="35" dur="500" fill="hold"/>
                                        <p:tgtEl>
                                          <p:spTgt spid="20">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sp>
        <p:nvSpPr>
          <p:cNvPr id="20" name="Rectangle 19">
            <a:extLst>
              <a:ext uri="{FF2B5EF4-FFF2-40B4-BE49-F238E27FC236}">
                <a16:creationId xmlns:a16="http://schemas.microsoft.com/office/drawing/2014/main" id="{75FA9045-F694-4B01-B0CF-736C5378DD9C}"/>
              </a:ext>
            </a:extLst>
          </p:cNvPr>
          <p:cNvSpPr/>
          <p:nvPr/>
        </p:nvSpPr>
        <p:spPr>
          <a:xfrm>
            <a:off x="3348181" y="5257407"/>
            <a:ext cx="4493794" cy="1200329"/>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We don’t know whether this is true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without knowing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p>
          <a:p>
            <a:pPr algn="l"/>
            <a:r>
              <a:rPr lang="en-US" altLang="en-US" sz="2400" dirty="0">
                <a:cs typeface="Times New Roman" panose="02020603050405020304" pitchFamily="18" charset="0"/>
                <a:sym typeface="Symbol" panose="05050102010706020507" pitchFamily="18" charset="2"/>
              </a:rPr>
              <a:t>But we can simplify this to</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62DF1803-C82A-43D2-A026-74A0EAECBC90}"/>
              </a:ext>
            </a:extLst>
          </p:cNvPr>
          <p:cNvGrpSpPr/>
          <p:nvPr/>
        </p:nvGrpSpPr>
        <p:grpSpPr>
          <a:xfrm>
            <a:off x="1752600" y="4418505"/>
            <a:ext cx="6642557" cy="908595"/>
            <a:chOff x="1752600" y="4418505"/>
            <a:chExt cx="6642557" cy="908595"/>
          </a:xfrm>
        </p:grpSpPr>
        <p:grpSp>
          <p:nvGrpSpPr>
            <p:cNvPr id="3" name="Group 2">
              <a:extLst>
                <a:ext uri="{FF2B5EF4-FFF2-40B4-BE49-F238E27FC236}">
                  <a16:creationId xmlns:a16="http://schemas.microsoft.com/office/drawing/2014/main" id="{8370285B-EE3F-4863-B978-0913DDF2F546}"/>
                </a:ext>
              </a:extLst>
            </p:cNvPr>
            <p:cNvGrpSpPr/>
            <p:nvPr/>
          </p:nvGrpSpPr>
          <p:grpSpPr>
            <a:xfrm>
              <a:off x="1752600" y="4496103"/>
              <a:ext cx="6642557" cy="830997"/>
              <a:chOff x="2007704" y="4782814"/>
              <a:chExt cx="6642557"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439423" y="4894968"/>
                <a:ext cx="1703682" cy="691162"/>
                <a:chOff x="3969930" y="5435958"/>
                <a:chExt cx="1703682" cy="628329"/>
              </a:xfrm>
            </p:grpSpPr>
            <p:sp>
              <p:nvSpPr>
                <p:cNvPr id="77" name="Rectangle 76">
                  <a:extLst>
                    <a:ext uri="{FF2B5EF4-FFF2-40B4-BE49-F238E27FC236}">
                      <a16:creationId xmlns:a16="http://schemas.microsoft.com/office/drawing/2014/main" id="{C93EB9AE-E087-452F-9666-358E33C68FB6}"/>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82" name="Rectangle 81">
                <a:extLst>
                  <a:ext uri="{FF2B5EF4-FFF2-40B4-BE49-F238E27FC236}">
                    <a16:creationId xmlns:a16="http://schemas.microsoft.com/office/drawing/2014/main" id="{693B001A-6FC3-4B40-AF53-6ACF1A4C2AED}"/>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p:txBody>
          </p:sp>
          <p:sp>
            <p:nvSpPr>
              <p:cNvPr id="93" name="Rectangle 92">
                <a:extLst>
                  <a:ext uri="{FF2B5EF4-FFF2-40B4-BE49-F238E27FC236}">
                    <a16:creationId xmlns:a16="http://schemas.microsoft.com/office/drawing/2014/main" id="{1E2C860C-6059-49E5-BCA6-3FA456903C77}"/>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94" name="Right Brace 93">
                <a:extLst>
                  <a:ext uri="{FF2B5EF4-FFF2-40B4-BE49-F238E27FC236}">
                    <a16:creationId xmlns:a16="http://schemas.microsoft.com/office/drawing/2014/main" id="{3B0EFC4F-86C3-4799-A930-F414E87ECB6E}"/>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1" name="Rectangle 20">
              <a:extLst>
                <a:ext uri="{FF2B5EF4-FFF2-40B4-BE49-F238E27FC236}">
                  <a16:creationId xmlns:a16="http://schemas.microsoft.com/office/drawing/2014/main" id="{FEC79D10-9A56-47BF-89E5-B395DC6BF8CE}"/>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grpSp>
        <p:nvGrpSpPr>
          <p:cNvPr id="6" name="Group 5">
            <a:extLst>
              <a:ext uri="{FF2B5EF4-FFF2-40B4-BE49-F238E27FC236}">
                <a16:creationId xmlns:a16="http://schemas.microsoft.com/office/drawing/2014/main" id="{DC1513EE-4654-40AA-8F14-D75F7609508E}"/>
              </a:ext>
            </a:extLst>
          </p:cNvPr>
          <p:cNvGrpSpPr/>
          <p:nvPr/>
        </p:nvGrpSpPr>
        <p:grpSpPr>
          <a:xfrm>
            <a:off x="1769912" y="5164945"/>
            <a:ext cx="1524000" cy="547040"/>
            <a:chOff x="1769912" y="5164945"/>
            <a:chExt cx="1524000" cy="547040"/>
          </a:xfrm>
        </p:grpSpPr>
        <p:sp>
          <p:nvSpPr>
            <p:cNvPr id="18" name="Rectangle 17">
              <a:extLst>
                <a:ext uri="{FF2B5EF4-FFF2-40B4-BE49-F238E27FC236}">
                  <a16:creationId xmlns:a16="http://schemas.microsoft.com/office/drawing/2014/main" id="{B760A08D-7DBA-43B0-BDC9-E09566F2784F}"/>
                </a:ext>
              </a:extLst>
            </p:cNvPr>
            <p:cNvSpPr/>
            <p:nvPr/>
          </p:nvSpPr>
          <p:spPr>
            <a:xfrm>
              <a:off x="17699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Rectangle 21">
              <a:extLst>
                <a:ext uri="{FF2B5EF4-FFF2-40B4-BE49-F238E27FC236}">
                  <a16:creationId xmlns:a16="http://schemas.microsoft.com/office/drawing/2014/main" id="{5AF96BF8-A7A0-4D7D-A536-835ADC80195B}"/>
                </a:ext>
              </a:extLst>
            </p:cNvPr>
            <p:cNvSpPr/>
            <p:nvPr/>
          </p:nvSpPr>
          <p:spPr>
            <a:xfrm>
              <a:off x="2553237" y="5164945"/>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grpSp>
    </p:spTree>
    <p:extLst>
      <p:ext uri="{BB962C8B-B14F-4D97-AF65-F5344CB8AC3E}">
        <p14:creationId xmlns:p14="http://schemas.microsoft.com/office/powerpoint/2010/main" val="2921926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
                                            <p:txEl>
                                              <p:pRg st="0" end="0"/>
                                            </p:txEl>
                                          </p:spTgt>
                                        </p:tgtEl>
                                        <p:attrNameLst>
                                          <p:attrName>style.visibility</p:attrName>
                                        </p:attrNameLst>
                                      </p:cBhvr>
                                      <p:to>
                                        <p:strVal val="visible"/>
                                      </p:to>
                                    </p:set>
                                    <p:anim calcmode="lin" valueType="num">
                                      <p:cBhvr additive="base">
                                        <p:cTn id="13"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0">
                                            <p:txEl>
                                              <p:pRg st="1" end="1"/>
                                            </p:txEl>
                                          </p:spTgt>
                                        </p:tgtEl>
                                        <p:attrNameLst>
                                          <p:attrName>style.visibility</p:attrName>
                                        </p:attrNameLst>
                                      </p:cBhvr>
                                      <p:to>
                                        <p:strVal val="visible"/>
                                      </p:to>
                                    </p:set>
                                    <p:anim calcmode="lin" valueType="num">
                                      <p:cBhvr additive="base">
                                        <p:cTn id="19" dur="500" fill="hold"/>
                                        <p:tgtEl>
                                          <p:spTgt spid="2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grpSp>
        <p:nvGrpSpPr>
          <p:cNvPr id="2" name="Group 1">
            <a:extLst>
              <a:ext uri="{FF2B5EF4-FFF2-40B4-BE49-F238E27FC236}">
                <a16:creationId xmlns:a16="http://schemas.microsoft.com/office/drawing/2014/main" id="{49DEED32-9501-476D-93DE-CF5185073753}"/>
              </a:ext>
            </a:extLst>
          </p:cNvPr>
          <p:cNvGrpSpPr/>
          <p:nvPr/>
        </p:nvGrpSpPr>
        <p:grpSpPr>
          <a:xfrm>
            <a:off x="3204177" y="5286540"/>
            <a:ext cx="1458790" cy="461665"/>
            <a:chOff x="3204177" y="5286540"/>
            <a:chExt cx="1458790" cy="461665"/>
          </a:xfrm>
        </p:grpSpPr>
        <p:sp>
          <p:nvSpPr>
            <p:cNvPr id="22" name="Rectangle 21">
              <a:extLst>
                <a:ext uri="{FF2B5EF4-FFF2-40B4-BE49-F238E27FC236}">
                  <a16:creationId xmlns:a16="http://schemas.microsoft.com/office/drawing/2014/main" id="{07F4188D-0EE2-43CD-B673-CA67252D55D7}"/>
                </a:ext>
              </a:extLst>
            </p:cNvPr>
            <p:cNvSpPr/>
            <p:nvPr/>
          </p:nvSpPr>
          <p:spPr>
            <a:xfrm>
              <a:off x="3453982" y="5286540"/>
              <a:ext cx="1208985"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p:txBody>
        </p:sp>
        <p:sp>
          <p:nvSpPr>
            <p:cNvPr id="23" name="Right Brace 22">
              <a:extLst>
                <a:ext uri="{FF2B5EF4-FFF2-40B4-BE49-F238E27FC236}">
                  <a16:creationId xmlns:a16="http://schemas.microsoft.com/office/drawing/2014/main" id="{F95FBF18-A76C-45EA-BB5A-1ED1A19E50A0}"/>
                </a:ext>
              </a:extLst>
            </p:cNvPr>
            <p:cNvSpPr/>
            <p:nvPr/>
          </p:nvSpPr>
          <p:spPr bwMode="auto">
            <a:xfrm>
              <a:off x="3204177" y="5344873"/>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grpSp>
        <p:nvGrpSpPr>
          <p:cNvPr id="25" name="Group 24">
            <a:extLst>
              <a:ext uri="{FF2B5EF4-FFF2-40B4-BE49-F238E27FC236}">
                <a16:creationId xmlns:a16="http://schemas.microsoft.com/office/drawing/2014/main" id="{1F124A26-AE39-4D73-8F6F-DDF4F783B895}"/>
              </a:ext>
            </a:extLst>
          </p:cNvPr>
          <p:cNvGrpSpPr/>
          <p:nvPr/>
        </p:nvGrpSpPr>
        <p:grpSpPr>
          <a:xfrm>
            <a:off x="1752600" y="4418505"/>
            <a:ext cx="6642557" cy="908595"/>
            <a:chOff x="1752600" y="4418505"/>
            <a:chExt cx="6642557" cy="908595"/>
          </a:xfrm>
        </p:grpSpPr>
        <p:grpSp>
          <p:nvGrpSpPr>
            <p:cNvPr id="26" name="Group 25">
              <a:extLst>
                <a:ext uri="{FF2B5EF4-FFF2-40B4-BE49-F238E27FC236}">
                  <a16:creationId xmlns:a16="http://schemas.microsoft.com/office/drawing/2014/main" id="{A4D22510-1BFA-4CB8-B216-953B7F083CF2}"/>
                </a:ext>
              </a:extLst>
            </p:cNvPr>
            <p:cNvGrpSpPr/>
            <p:nvPr/>
          </p:nvGrpSpPr>
          <p:grpSpPr>
            <a:xfrm>
              <a:off x="1752600" y="4496103"/>
              <a:ext cx="6642557" cy="830997"/>
              <a:chOff x="2007704" y="4782814"/>
              <a:chExt cx="6642557" cy="830997"/>
            </a:xfrm>
          </p:grpSpPr>
          <p:grpSp>
            <p:nvGrpSpPr>
              <p:cNvPr id="28" name="Group 27">
                <a:extLst>
                  <a:ext uri="{FF2B5EF4-FFF2-40B4-BE49-F238E27FC236}">
                    <a16:creationId xmlns:a16="http://schemas.microsoft.com/office/drawing/2014/main" id="{40F84AF9-F2B6-4D11-A9DC-416951B77646}"/>
                  </a:ext>
                </a:extLst>
              </p:cNvPr>
              <p:cNvGrpSpPr/>
              <p:nvPr/>
            </p:nvGrpSpPr>
            <p:grpSpPr>
              <a:xfrm>
                <a:off x="3439423" y="4894968"/>
                <a:ext cx="1703682" cy="691162"/>
                <a:chOff x="3969930" y="5435958"/>
                <a:chExt cx="1703682" cy="628329"/>
              </a:xfrm>
            </p:grpSpPr>
            <p:sp>
              <p:nvSpPr>
                <p:cNvPr id="33" name="Rectangle 32">
                  <a:extLst>
                    <a:ext uri="{FF2B5EF4-FFF2-40B4-BE49-F238E27FC236}">
                      <a16:creationId xmlns:a16="http://schemas.microsoft.com/office/drawing/2014/main" id="{F9A4CA99-CC56-47D3-BCDC-12B65ACCC70F}"/>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34" name="Right Brace 33">
                  <a:extLst>
                    <a:ext uri="{FF2B5EF4-FFF2-40B4-BE49-F238E27FC236}">
                      <a16:creationId xmlns:a16="http://schemas.microsoft.com/office/drawing/2014/main" id="{440E0E02-B7F3-4340-85BF-492DC736169C}"/>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9" name="Rectangle 28">
                <a:extLst>
                  <a:ext uri="{FF2B5EF4-FFF2-40B4-BE49-F238E27FC236}">
                    <a16:creationId xmlns:a16="http://schemas.microsoft.com/office/drawing/2014/main" id="{B7294EFD-6914-483A-A865-C5C172E13D8A}"/>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30" name="Rectangle 29">
                <a:extLst>
                  <a:ext uri="{FF2B5EF4-FFF2-40B4-BE49-F238E27FC236}">
                    <a16:creationId xmlns:a16="http://schemas.microsoft.com/office/drawing/2014/main" id="{0E5AEB54-5314-4ACE-AC19-620DC5F5C782}"/>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p:txBody>
          </p:sp>
          <p:sp>
            <p:nvSpPr>
              <p:cNvPr id="31" name="Rectangle 30">
                <a:extLst>
                  <a:ext uri="{FF2B5EF4-FFF2-40B4-BE49-F238E27FC236}">
                    <a16:creationId xmlns:a16="http://schemas.microsoft.com/office/drawing/2014/main" id="{F9206006-F38F-4634-8FFA-0B1DB1FB1D82}"/>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32" name="Right Brace 31">
                <a:extLst>
                  <a:ext uri="{FF2B5EF4-FFF2-40B4-BE49-F238E27FC236}">
                    <a16:creationId xmlns:a16="http://schemas.microsoft.com/office/drawing/2014/main" id="{466C4A09-1D28-4C0F-A674-606EF83306BF}"/>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7" name="Rectangle 26">
              <a:extLst>
                <a:ext uri="{FF2B5EF4-FFF2-40B4-BE49-F238E27FC236}">
                  <a16:creationId xmlns:a16="http://schemas.microsoft.com/office/drawing/2014/main" id="{D92BFE4E-C28F-4CA0-8F04-DA892E361A5A}"/>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grpSp>
        <p:nvGrpSpPr>
          <p:cNvPr id="35" name="Group 34">
            <a:extLst>
              <a:ext uri="{FF2B5EF4-FFF2-40B4-BE49-F238E27FC236}">
                <a16:creationId xmlns:a16="http://schemas.microsoft.com/office/drawing/2014/main" id="{92F7668A-379C-4D84-B820-A338D6AE4DF1}"/>
              </a:ext>
            </a:extLst>
          </p:cNvPr>
          <p:cNvGrpSpPr/>
          <p:nvPr/>
        </p:nvGrpSpPr>
        <p:grpSpPr>
          <a:xfrm>
            <a:off x="1769912" y="5164945"/>
            <a:ext cx="1524000" cy="547040"/>
            <a:chOff x="1769912" y="5164945"/>
            <a:chExt cx="1524000" cy="547040"/>
          </a:xfrm>
        </p:grpSpPr>
        <p:sp>
          <p:nvSpPr>
            <p:cNvPr id="36" name="Rectangle 35">
              <a:extLst>
                <a:ext uri="{FF2B5EF4-FFF2-40B4-BE49-F238E27FC236}">
                  <a16:creationId xmlns:a16="http://schemas.microsoft.com/office/drawing/2014/main" id="{25DFB857-F025-45BF-B7C4-661F59E11DA4}"/>
                </a:ext>
              </a:extLst>
            </p:cNvPr>
            <p:cNvSpPr/>
            <p:nvPr/>
          </p:nvSpPr>
          <p:spPr>
            <a:xfrm>
              <a:off x="17699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7" name="Rectangle 36">
              <a:extLst>
                <a:ext uri="{FF2B5EF4-FFF2-40B4-BE49-F238E27FC236}">
                  <a16:creationId xmlns:a16="http://schemas.microsoft.com/office/drawing/2014/main" id="{715A92CC-212E-46DD-9A72-6567FF9906C2}"/>
                </a:ext>
              </a:extLst>
            </p:cNvPr>
            <p:cNvSpPr/>
            <p:nvPr/>
          </p:nvSpPr>
          <p:spPr>
            <a:xfrm>
              <a:off x="2553237" y="5164945"/>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grpSp>
    </p:spTree>
    <p:extLst>
      <p:ext uri="{BB962C8B-B14F-4D97-AF65-F5344CB8AC3E}">
        <p14:creationId xmlns:p14="http://schemas.microsoft.com/office/powerpoint/2010/main" val="2496743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 </a:t>
            </a:r>
            <a:endParaRPr lang="en-CA"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grpSp>
        <p:nvGrpSpPr>
          <p:cNvPr id="5" name="Group 4">
            <a:extLst>
              <a:ext uri="{FF2B5EF4-FFF2-40B4-BE49-F238E27FC236}">
                <a16:creationId xmlns:a16="http://schemas.microsoft.com/office/drawing/2014/main" id="{084D8A89-7F8A-49CB-BC60-D2EDFEF056DF}"/>
              </a:ext>
            </a:extLst>
          </p:cNvPr>
          <p:cNvGrpSpPr/>
          <p:nvPr/>
        </p:nvGrpSpPr>
        <p:grpSpPr>
          <a:xfrm>
            <a:off x="1768312" y="5111820"/>
            <a:ext cx="1524000" cy="600165"/>
            <a:chOff x="1768312" y="5111820"/>
            <a:chExt cx="1524000" cy="600165"/>
          </a:xfrm>
        </p:grpSpPr>
        <p:sp>
          <p:nvSpPr>
            <p:cNvPr id="21" name="Rectangle 20">
              <a:extLst>
                <a:ext uri="{FF2B5EF4-FFF2-40B4-BE49-F238E27FC236}">
                  <a16:creationId xmlns:a16="http://schemas.microsoft.com/office/drawing/2014/main" id="{FEC79D10-9A56-47BF-89E5-B395DC6BF8CE}"/>
                </a:ext>
              </a:extLst>
            </p:cNvPr>
            <p:cNvSpPr/>
            <p:nvPr/>
          </p:nvSpPr>
          <p:spPr>
            <a:xfrm>
              <a:off x="2626294" y="5111820"/>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sp>
          <p:nvSpPr>
            <p:cNvPr id="18" name="Rectangle 17">
              <a:extLst>
                <a:ext uri="{FF2B5EF4-FFF2-40B4-BE49-F238E27FC236}">
                  <a16:creationId xmlns:a16="http://schemas.microsoft.com/office/drawing/2014/main" id="{B760A08D-7DBA-43B0-BDC9-E09566F2784F}"/>
                </a:ext>
              </a:extLst>
            </p:cNvPr>
            <p:cNvSpPr/>
            <p:nvPr/>
          </p:nvSpPr>
          <p:spPr>
            <a:xfrm>
              <a:off x="17683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ββ´</a:t>
              </a:r>
              <a:endParaRPr lang="en-US" altLang="en-US" sz="2400" dirty="0">
                <a:solidFill>
                  <a:srgbClr val="FFC000"/>
                </a:solidFill>
                <a:cs typeface="Times New Roman" panose="02020603050405020304" pitchFamily="18" charset="0"/>
                <a:sym typeface="Symbol" panose="05050102010706020507" pitchFamily="18" charset="2"/>
              </a:endParaRPr>
            </a:p>
          </p:txBody>
        </p:sp>
      </p:grpSp>
      <p:sp>
        <p:nvSpPr>
          <p:cNvPr id="2" name="Rectangle 1">
            <a:extLst>
              <a:ext uri="{FF2B5EF4-FFF2-40B4-BE49-F238E27FC236}">
                <a16:creationId xmlns:a16="http://schemas.microsoft.com/office/drawing/2014/main" id="{61E867AE-2F41-433F-A1F0-6E8AC34E92A5}"/>
              </a:ext>
            </a:extLst>
          </p:cNvPr>
          <p:cNvSpPr/>
          <p:nvPr/>
        </p:nvSpPr>
        <p:spPr>
          <a:xfrm>
            <a:off x="5899022" y="3805909"/>
            <a:ext cx="1758815" cy="461665"/>
          </a:xfrm>
          <a:prstGeom prst="rect">
            <a:avLst/>
          </a:prstGeom>
        </p:spPr>
        <p:txBody>
          <a:bodyPr wrap="none">
            <a:spAutoFit/>
          </a:bodyPr>
          <a:lstStyle/>
          <a:p>
            <a:pPr marL="342900" indent="-342900" algn="l"/>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to be false,</a:t>
            </a:r>
          </a:p>
        </p:txBody>
      </p:sp>
      <p:grpSp>
        <p:nvGrpSpPr>
          <p:cNvPr id="7" name="Group 6">
            <a:extLst>
              <a:ext uri="{FF2B5EF4-FFF2-40B4-BE49-F238E27FC236}">
                <a16:creationId xmlns:a16="http://schemas.microsoft.com/office/drawing/2014/main" id="{B55D3FE5-626E-4D67-8595-04E3278F129B}"/>
              </a:ext>
            </a:extLst>
          </p:cNvPr>
          <p:cNvGrpSpPr/>
          <p:nvPr/>
        </p:nvGrpSpPr>
        <p:grpSpPr>
          <a:xfrm>
            <a:off x="1752600" y="4514808"/>
            <a:ext cx="6856926" cy="830997"/>
            <a:chOff x="1752600" y="4514808"/>
            <a:chExt cx="6856926"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184319" y="4646882"/>
              <a:ext cx="1769457" cy="466210"/>
              <a:chOff x="3969930" y="5471082"/>
              <a:chExt cx="1769457" cy="423828"/>
            </a:xfrm>
          </p:grpSpPr>
          <p:sp>
            <p:nvSpPr>
              <p:cNvPr id="77" name="Rectangle 76">
                <a:extLst>
                  <a:ext uri="{FF2B5EF4-FFF2-40B4-BE49-F238E27FC236}">
                    <a16:creationId xmlns:a16="http://schemas.microsoft.com/office/drawing/2014/main" id="{C93EB9AE-E087-452F-9666-358E33C68FB6}"/>
                  </a:ext>
                </a:extLst>
              </p:cNvPr>
              <p:cNvSpPr/>
              <p:nvPr/>
            </p:nvSpPr>
            <p:spPr>
              <a:xfrm>
                <a:off x="4214611" y="5473372"/>
                <a:ext cx="1524776" cy="41969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71082"/>
                <a:ext cx="182107" cy="423828"/>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1752600" y="4732951"/>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82" name="Rectangle 81">
              <a:extLst>
                <a:ext uri="{FF2B5EF4-FFF2-40B4-BE49-F238E27FC236}">
                  <a16:creationId xmlns:a16="http://schemas.microsoft.com/office/drawing/2014/main" id="{693B001A-6FC3-4B40-AF53-6ACF1A4C2AED}"/>
                </a:ext>
              </a:extLst>
            </p:cNvPr>
            <p:cNvSpPr/>
            <p:nvPr/>
          </p:nvSpPr>
          <p:spPr>
            <a:xfrm>
              <a:off x="5459896" y="4514808"/>
              <a:ext cx="19812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endParaRPr>
            </a:p>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22" name="Rectangle 21">
              <a:extLst>
                <a:ext uri="{FF2B5EF4-FFF2-40B4-BE49-F238E27FC236}">
                  <a16:creationId xmlns:a16="http://schemas.microsoft.com/office/drawing/2014/main" id="{5AF96BF8-A7A0-4D7D-A536-835ADC80195B}"/>
                </a:ext>
              </a:extLst>
            </p:cNvPr>
            <p:cNvSpPr/>
            <p:nvPr/>
          </p:nvSpPr>
          <p:spPr>
            <a:xfrm>
              <a:off x="2544377" y="4572000"/>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sp>
          <p:nvSpPr>
            <p:cNvPr id="23" name="Rectangle 22">
              <a:extLst>
                <a:ext uri="{FF2B5EF4-FFF2-40B4-BE49-F238E27FC236}">
                  <a16:creationId xmlns:a16="http://schemas.microsoft.com/office/drawing/2014/main" id="{E1C96B10-135E-4993-9366-179C61D39542}"/>
                </a:ext>
              </a:extLst>
            </p:cNvPr>
            <p:cNvSpPr/>
            <p:nvPr/>
          </p:nvSpPr>
          <p:spPr>
            <a:xfrm>
              <a:off x="7187342" y="4725553"/>
              <a:ext cx="1422184"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24" name="Right Brace 23">
              <a:extLst>
                <a:ext uri="{FF2B5EF4-FFF2-40B4-BE49-F238E27FC236}">
                  <a16:creationId xmlns:a16="http://schemas.microsoft.com/office/drawing/2014/main" id="{FAC038B4-814D-47DD-BDD4-E3AB2708F3E2}"/>
                </a:ext>
              </a:extLst>
            </p:cNvPr>
            <p:cNvSpPr/>
            <p:nvPr/>
          </p:nvSpPr>
          <p:spPr bwMode="auto">
            <a:xfrm>
              <a:off x="6905844" y="4591322"/>
              <a:ext cx="191672" cy="691162"/>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grpSp>
        <p:nvGrpSpPr>
          <p:cNvPr id="25" name="Group 24">
            <a:extLst>
              <a:ext uri="{FF2B5EF4-FFF2-40B4-BE49-F238E27FC236}">
                <a16:creationId xmlns:a16="http://schemas.microsoft.com/office/drawing/2014/main" id="{3B9FFE23-0868-4576-9BA1-6568A45C24F8}"/>
              </a:ext>
            </a:extLst>
          </p:cNvPr>
          <p:cNvGrpSpPr/>
          <p:nvPr/>
        </p:nvGrpSpPr>
        <p:grpSpPr>
          <a:xfrm>
            <a:off x="3204177" y="5286540"/>
            <a:ext cx="1453981" cy="461665"/>
            <a:chOff x="3204177" y="5286540"/>
            <a:chExt cx="1453981" cy="461665"/>
          </a:xfrm>
        </p:grpSpPr>
        <p:sp>
          <p:nvSpPr>
            <p:cNvPr id="26" name="Rectangle 25">
              <a:extLst>
                <a:ext uri="{FF2B5EF4-FFF2-40B4-BE49-F238E27FC236}">
                  <a16:creationId xmlns:a16="http://schemas.microsoft.com/office/drawing/2014/main" id="{5854D761-26B4-4641-B3C8-1D1072E71C0E}"/>
                </a:ext>
              </a:extLst>
            </p:cNvPr>
            <p:cNvSpPr/>
            <p:nvPr/>
          </p:nvSpPr>
          <p:spPr>
            <a:xfrm>
              <a:off x="3453982" y="5286540"/>
              <a:ext cx="1204176"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p:txBody>
        </p:sp>
        <p:sp>
          <p:nvSpPr>
            <p:cNvPr id="27" name="Right Brace 26">
              <a:extLst>
                <a:ext uri="{FF2B5EF4-FFF2-40B4-BE49-F238E27FC236}">
                  <a16:creationId xmlns:a16="http://schemas.microsoft.com/office/drawing/2014/main" id="{9452C448-7859-4C39-9557-196A870BA2F9}"/>
                </a:ext>
              </a:extLst>
            </p:cNvPr>
            <p:cNvSpPr/>
            <p:nvPr/>
          </p:nvSpPr>
          <p:spPr bwMode="auto">
            <a:xfrm>
              <a:off x="3204177" y="5344873"/>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Tree>
    <p:extLst>
      <p:ext uri="{BB962C8B-B14F-4D97-AF65-F5344CB8AC3E}">
        <p14:creationId xmlns:p14="http://schemas.microsoft.com/office/powerpoint/2010/main" val="744936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0-#ppt_w/2"/>
                                          </p:val>
                                        </p:tav>
                                        <p:tav tm="100000">
                                          <p:val>
                                            <p:strVal val="#ppt_x"/>
                                          </p:val>
                                        </p:tav>
                                      </p:tavLst>
                                    </p:anim>
                                    <p:anim calcmode="lin" valueType="num">
                                      <p:cBhvr additive="base">
                                        <p:cTn id="12" dur="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0-#ppt_w/2"/>
                                          </p:val>
                                        </p:tav>
                                        <p:tav tm="100000">
                                          <p:val>
                                            <p:strVal val="#ppt_x"/>
                                          </p:val>
                                        </p:tav>
                                      </p:tavLst>
                                    </p:anim>
                                    <p:anim calcmode="lin" valueType="num">
                                      <p:cBhvr additive="base">
                                        <p:cTn id="16" dur="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500" fill="hold"/>
                                        <p:tgtEl>
                                          <p:spTgt spid="25"/>
                                        </p:tgtEl>
                                        <p:attrNameLst>
                                          <p:attrName>ppt_x</p:attrName>
                                        </p:attrNameLst>
                                      </p:cBhvr>
                                      <p:tavLst>
                                        <p:tav tm="0">
                                          <p:val>
                                            <p:strVal val="0-#ppt_w/2"/>
                                          </p:val>
                                        </p:tav>
                                        <p:tav tm="100000">
                                          <p:val>
                                            <p:strVal val="#ppt_x"/>
                                          </p:val>
                                        </p:tav>
                                      </p:tavLst>
                                    </p:anim>
                                    <p:anim calcmode="lin" valueType="num">
                                      <p:cBhvr additive="base">
                                        <p:cTn id="20"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grpSp>
        <p:nvGrpSpPr>
          <p:cNvPr id="2" name="Group 1">
            <a:extLst>
              <a:ext uri="{FF2B5EF4-FFF2-40B4-BE49-F238E27FC236}">
                <a16:creationId xmlns:a16="http://schemas.microsoft.com/office/drawing/2014/main" id="{3DDCC531-1E54-4951-B005-B037BA6EA63B}"/>
              </a:ext>
            </a:extLst>
          </p:cNvPr>
          <p:cNvGrpSpPr/>
          <p:nvPr/>
        </p:nvGrpSpPr>
        <p:grpSpPr>
          <a:xfrm>
            <a:off x="4151244" y="3352800"/>
            <a:ext cx="1333852" cy="1341120"/>
            <a:chOff x="4151244" y="3352800"/>
            <a:chExt cx="1333852" cy="1341120"/>
          </a:xfrm>
        </p:grpSpPr>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4699144" y="39004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104" name="Group 103">
            <a:extLst>
              <a:ext uri="{FF2B5EF4-FFF2-40B4-BE49-F238E27FC236}">
                <a16:creationId xmlns:a16="http://schemas.microsoft.com/office/drawing/2014/main" id="{3693E312-9065-4FC4-9A5D-D7F5611A4BD0}"/>
              </a:ext>
            </a:extLst>
          </p:cNvPr>
          <p:cNvGrpSpPr/>
          <p:nvPr/>
        </p:nvGrpSpPr>
        <p:grpSpPr>
          <a:xfrm>
            <a:off x="1550868" y="1398035"/>
            <a:ext cx="5834545" cy="450850"/>
            <a:chOff x="1377951" y="1398035"/>
            <a:chExt cx="5834545"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1" y="1398035"/>
              <a:ext cx="582613" cy="400050"/>
              <a:chOff x="824" y="1312"/>
              <a:chExt cx="367"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45746" y="1448835"/>
              <a:ext cx="666750" cy="400050"/>
              <a:chOff x="4348" y="1344"/>
              <a:chExt cx="420"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08"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48" y="1344"/>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1577852" y="1175784"/>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6787424" y="1233068"/>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4982714" y="4299010"/>
            <a:ext cx="34083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or </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or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18" name="Group 117">
            <a:extLst>
              <a:ext uri="{FF2B5EF4-FFF2-40B4-BE49-F238E27FC236}">
                <a16:creationId xmlns:a16="http://schemas.microsoft.com/office/drawing/2014/main" id="{42F4AA12-88EE-4549-98A8-C342DEDABF73}"/>
              </a:ext>
            </a:extLst>
          </p:cNvPr>
          <p:cNvGrpSpPr/>
          <p:nvPr/>
        </p:nvGrpSpPr>
        <p:grpSpPr>
          <a:xfrm>
            <a:off x="3800475" y="4004462"/>
            <a:ext cx="1214943" cy="1288155"/>
            <a:chOff x="2962275" y="4008438"/>
            <a:chExt cx="1214943" cy="1288155"/>
          </a:xfrm>
        </p:grpSpPr>
        <p:sp>
          <p:nvSpPr>
            <p:cNvPr id="120" name="Oval 15">
              <a:extLst>
                <a:ext uri="{FF2B5EF4-FFF2-40B4-BE49-F238E27FC236}">
                  <a16:creationId xmlns:a16="http://schemas.microsoft.com/office/drawing/2014/main" id="{E4325D25-BCA7-49D0-BF51-3F5E8946E3C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22" name="AutoShape 20">
              <a:extLst>
                <a:ext uri="{FF2B5EF4-FFF2-40B4-BE49-F238E27FC236}">
                  <a16:creationId xmlns:a16="http://schemas.microsoft.com/office/drawing/2014/main" id="{C1F6D16B-6D5B-4A57-8B03-6D708AEB5C49}"/>
                </a:ext>
              </a:extLst>
            </p:cNvPr>
            <p:cNvCxnSpPr>
              <a:cxnSpLocks noChangeShapeType="1"/>
              <a:endCxn id="120"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23" name="Rectangle 38">
              <a:extLst>
                <a:ext uri="{FF2B5EF4-FFF2-40B4-BE49-F238E27FC236}">
                  <a16:creationId xmlns:a16="http://schemas.microsoft.com/office/drawing/2014/main" id="{64ED8765-2A30-4E49-859D-D00988E30E6F}"/>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125" name="Text Box 40">
              <a:extLst>
                <a:ext uri="{FF2B5EF4-FFF2-40B4-BE49-F238E27FC236}">
                  <a16:creationId xmlns:a16="http://schemas.microsoft.com/office/drawing/2014/main" id="{33BB612C-261C-4424-AAC9-ADFDFCA136BA}"/>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26" name="Group 125">
            <a:extLst>
              <a:ext uri="{FF2B5EF4-FFF2-40B4-BE49-F238E27FC236}">
                <a16:creationId xmlns:a16="http://schemas.microsoft.com/office/drawing/2014/main" id="{5F5B6C46-79A0-4322-8F1C-8887070A3ACF}"/>
              </a:ext>
            </a:extLst>
          </p:cNvPr>
          <p:cNvGrpSpPr/>
          <p:nvPr/>
        </p:nvGrpSpPr>
        <p:grpSpPr>
          <a:xfrm>
            <a:off x="4470605" y="4644224"/>
            <a:ext cx="850733" cy="1371600"/>
            <a:chOff x="3632405" y="4648200"/>
            <a:chExt cx="850733" cy="1371600"/>
          </a:xfrm>
        </p:grpSpPr>
        <p:sp>
          <p:nvSpPr>
            <p:cNvPr id="127" name="Oval 16">
              <a:extLst>
                <a:ext uri="{FF2B5EF4-FFF2-40B4-BE49-F238E27FC236}">
                  <a16:creationId xmlns:a16="http://schemas.microsoft.com/office/drawing/2014/main" id="{BE4DDD45-87CA-48A1-B3DF-73B887F0F275}"/>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29" name="AutoShape 18">
              <a:extLst>
                <a:ext uri="{FF2B5EF4-FFF2-40B4-BE49-F238E27FC236}">
                  <a16:creationId xmlns:a16="http://schemas.microsoft.com/office/drawing/2014/main" id="{9D3B9512-323E-4775-AF4B-4CBE42D76C2B}"/>
                </a:ext>
              </a:extLst>
            </p:cNvPr>
            <p:cNvCxnSpPr>
              <a:cxnSpLocks noChangeShapeType="1"/>
              <a:endCxn id="127"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31" name="Rectangle 53">
              <a:extLst>
                <a:ext uri="{FF2B5EF4-FFF2-40B4-BE49-F238E27FC236}">
                  <a16:creationId xmlns:a16="http://schemas.microsoft.com/office/drawing/2014/main" id="{48ADAA95-559D-44B7-B367-32714738609E}"/>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32" name="Text Box 54">
              <a:extLst>
                <a:ext uri="{FF2B5EF4-FFF2-40B4-BE49-F238E27FC236}">
                  <a16:creationId xmlns:a16="http://schemas.microsoft.com/office/drawing/2014/main" id="{6002BDA7-2C34-4256-A105-97585DE2E481}"/>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135" name="Group 15">
            <a:extLst>
              <a:ext uri="{FF2B5EF4-FFF2-40B4-BE49-F238E27FC236}">
                <a16:creationId xmlns:a16="http://schemas.microsoft.com/office/drawing/2014/main" id="{41B7F3C6-6D17-464B-AA44-F52FE94E12B5}"/>
              </a:ext>
            </a:extLst>
          </p:cNvPr>
          <p:cNvGrpSpPr>
            <a:grpSpLocks/>
          </p:cNvGrpSpPr>
          <p:nvPr/>
        </p:nvGrpSpPr>
        <p:grpSpPr bwMode="auto">
          <a:xfrm>
            <a:off x="5082460" y="4618626"/>
            <a:ext cx="582613" cy="400050"/>
            <a:chOff x="824" y="1312"/>
            <a:chExt cx="367" cy="252"/>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5075073" y="4472174"/>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2" name="Text Box 24">
            <a:extLst>
              <a:ext uri="{FF2B5EF4-FFF2-40B4-BE49-F238E27FC236}">
                <a16:creationId xmlns:a16="http://schemas.microsoft.com/office/drawing/2014/main" id="{C9B5B4F4-C85E-45DC-B520-A8614859DF71}"/>
              </a:ext>
            </a:extLst>
          </p:cNvPr>
          <p:cNvSpPr txBox="1">
            <a:spLocks noChangeArrowheads="1"/>
          </p:cNvSpPr>
          <p:nvPr/>
        </p:nvSpPr>
        <p:spPr bwMode="auto">
          <a:xfrm>
            <a:off x="5270934" y="4904993"/>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5380182" y="5263451"/>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4455886" y="6020846"/>
            <a:ext cx="4012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r>
              <a:rPr lang="en-US" altLang="en-US" sz="2000" dirty="0">
                <a:solidFill>
                  <a:srgbClr val="FFC000"/>
                </a:solidFill>
              </a:rPr>
              <a:t> </a:t>
            </a:r>
          </a:p>
        </p:txBody>
      </p:sp>
      <p:grpSp>
        <p:nvGrpSpPr>
          <p:cNvPr id="3" name="Group 2">
            <a:extLst>
              <a:ext uri="{FF2B5EF4-FFF2-40B4-BE49-F238E27FC236}">
                <a16:creationId xmlns:a16="http://schemas.microsoft.com/office/drawing/2014/main" id="{CFC2F9AC-31C8-4105-B959-02F1A7DD5052}"/>
              </a:ext>
            </a:extLst>
          </p:cNvPr>
          <p:cNvGrpSpPr/>
          <p:nvPr/>
        </p:nvGrpSpPr>
        <p:grpSpPr>
          <a:xfrm>
            <a:off x="4390572" y="6096000"/>
            <a:ext cx="7649028" cy="762000"/>
            <a:chOff x="4390572" y="6096000"/>
            <a:chExt cx="7649028" cy="762000"/>
          </a:xfrm>
        </p:grpSpPr>
        <p:grpSp>
          <p:nvGrpSpPr>
            <p:cNvPr id="150" name="Group 6">
              <a:extLst>
                <a:ext uri="{FF2B5EF4-FFF2-40B4-BE49-F238E27FC236}">
                  <a16:creationId xmlns:a16="http://schemas.microsoft.com/office/drawing/2014/main" id="{3589FF1E-A7BB-4A9D-9986-7537AF1E9D80}"/>
                </a:ext>
              </a:extLst>
            </p:cNvPr>
            <p:cNvGrpSpPr>
              <a:grpSpLocks/>
            </p:cNvGrpSpPr>
            <p:nvPr/>
          </p:nvGrpSpPr>
          <p:grpSpPr bwMode="auto">
            <a:xfrm>
              <a:off x="4390572" y="6096000"/>
              <a:ext cx="533400" cy="762000"/>
              <a:chOff x="1584" y="1776"/>
              <a:chExt cx="336" cy="480"/>
            </a:xfrm>
          </p:grpSpPr>
          <p:sp>
            <p:nvSpPr>
              <p:cNvPr id="152" name="Line 7">
                <a:extLst>
                  <a:ext uri="{FF2B5EF4-FFF2-40B4-BE49-F238E27FC236}">
                    <a16:creationId xmlns:a16="http://schemas.microsoft.com/office/drawing/2014/main" id="{C20B8698-4B80-4D5F-9B4A-347F4DBF37AB}"/>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Line 8">
                <a:extLst>
                  <a:ext uri="{FF2B5EF4-FFF2-40B4-BE49-F238E27FC236}">
                    <a16:creationId xmlns:a16="http://schemas.microsoft.com/office/drawing/2014/main" id="{BAA34E8B-C71F-4F90-A15D-CCF7827BE4BD}"/>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1" name="Rectangle 61">
              <a:extLst>
                <a:ext uri="{FF2B5EF4-FFF2-40B4-BE49-F238E27FC236}">
                  <a16:creationId xmlns:a16="http://schemas.microsoft.com/office/drawing/2014/main" id="{AF7C70D7-BB49-4A6D-9BA8-EC098CFB4865}"/>
                </a:ext>
              </a:extLst>
            </p:cNvPr>
            <p:cNvSpPr txBox="1">
              <a:spLocks noChangeArrowheads="1"/>
            </p:cNvSpPr>
            <p:nvPr/>
          </p:nvSpPr>
          <p:spPr>
            <a:xfrm>
              <a:off x="4724400" y="6186714"/>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This prunes the rest of this subtree. </a:t>
              </a:r>
            </a:p>
          </p:txBody>
        </p:sp>
      </p:gr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009193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 calcmode="lin" valueType="num">
                                      <p:cBhvr additive="base">
                                        <p:cTn id="13" dur="500" fill="hold"/>
                                        <p:tgtEl>
                                          <p:spTgt spid="104"/>
                                        </p:tgtEl>
                                        <p:attrNameLst>
                                          <p:attrName>ppt_x</p:attrName>
                                        </p:attrNameLst>
                                      </p:cBhvr>
                                      <p:tavLst>
                                        <p:tav tm="0">
                                          <p:val>
                                            <p:strVal val="#ppt_x"/>
                                          </p:val>
                                        </p:tav>
                                        <p:tav tm="100000">
                                          <p:val>
                                            <p:strVal val="#ppt_x"/>
                                          </p:val>
                                        </p:tav>
                                      </p:tavLst>
                                    </p:anim>
                                    <p:anim calcmode="lin" valueType="num">
                                      <p:cBhvr additive="base">
                                        <p:cTn id="14"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1"/>
                                        </p:tgtEl>
                                        <p:attrNameLst>
                                          <p:attrName>style.visibility</p:attrName>
                                        </p:attrNameLst>
                                      </p:cBhvr>
                                      <p:to>
                                        <p:strVal val="visible"/>
                                      </p:to>
                                    </p:set>
                                    <p:anim calcmode="lin" valueType="num">
                                      <p:cBhvr additive="base">
                                        <p:cTn id="19" dur="500" fill="hold"/>
                                        <p:tgtEl>
                                          <p:spTgt spid="111"/>
                                        </p:tgtEl>
                                        <p:attrNameLst>
                                          <p:attrName>ppt_x</p:attrName>
                                        </p:attrNameLst>
                                      </p:cBhvr>
                                      <p:tavLst>
                                        <p:tav tm="0">
                                          <p:val>
                                            <p:strVal val="#ppt_x"/>
                                          </p:val>
                                        </p:tav>
                                        <p:tav tm="100000">
                                          <p:val>
                                            <p:strVal val="#ppt_x"/>
                                          </p:val>
                                        </p:tav>
                                      </p:tavLst>
                                    </p:anim>
                                    <p:anim calcmode="lin" valueType="num">
                                      <p:cBhvr additive="base">
                                        <p:cTn id="20"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2"/>
                                        </p:tgtEl>
                                        <p:attrNameLst>
                                          <p:attrName>style.visibility</p:attrName>
                                        </p:attrNameLst>
                                      </p:cBhvr>
                                      <p:to>
                                        <p:strVal val="visible"/>
                                      </p:to>
                                    </p:set>
                                    <p:anim calcmode="lin" valueType="num">
                                      <p:cBhvr additive="base">
                                        <p:cTn id="25" dur="500" fill="hold"/>
                                        <p:tgtEl>
                                          <p:spTgt spid="112"/>
                                        </p:tgtEl>
                                        <p:attrNameLst>
                                          <p:attrName>ppt_x</p:attrName>
                                        </p:attrNameLst>
                                      </p:cBhvr>
                                      <p:tavLst>
                                        <p:tav tm="0">
                                          <p:val>
                                            <p:strVal val="#ppt_x"/>
                                          </p:val>
                                        </p:tav>
                                        <p:tav tm="100000">
                                          <p:val>
                                            <p:strVal val="#ppt_x"/>
                                          </p:val>
                                        </p:tav>
                                      </p:tavLst>
                                    </p:anim>
                                    <p:anim calcmode="lin" valueType="num">
                                      <p:cBhvr additive="base">
                                        <p:cTn id="26"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fill="hold"/>
                                        <p:tgtEl>
                                          <p:spTgt spid="114"/>
                                        </p:tgtEl>
                                        <p:attrNameLst>
                                          <p:attrName>ppt_x</p:attrName>
                                        </p:attrNameLst>
                                      </p:cBhvr>
                                      <p:tavLst>
                                        <p:tav tm="0">
                                          <p:val>
                                            <p:strVal val="#ppt_x"/>
                                          </p:val>
                                        </p:tav>
                                        <p:tav tm="100000">
                                          <p:val>
                                            <p:strVal val="#ppt_x"/>
                                          </p:val>
                                        </p:tav>
                                      </p:tavLst>
                                    </p:anim>
                                    <p:anim calcmode="lin" valueType="num">
                                      <p:cBhvr additive="base">
                                        <p:cTn id="32"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18"/>
                                        </p:tgtEl>
                                        <p:attrNameLst>
                                          <p:attrName>style.visibility</p:attrName>
                                        </p:attrNameLst>
                                      </p:cBhvr>
                                      <p:to>
                                        <p:strVal val="visible"/>
                                      </p:to>
                                    </p:set>
                                    <p:anim calcmode="lin" valueType="num">
                                      <p:cBhvr additive="base">
                                        <p:cTn id="37" dur="500" fill="hold"/>
                                        <p:tgtEl>
                                          <p:spTgt spid="118"/>
                                        </p:tgtEl>
                                        <p:attrNameLst>
                                          <p:attrName>ppt_x</p:attrName>
                                        </p:attrNameLst>
                                      </p:cBhvr>
                                      <p:tavLst>
                                        <p:tav tm="0">
                                          <p:val>
                                            <p:strVal val="#ppt_x"/>
                                          </p:val>
                                        </p:tav>
                                        <p:tav tm="100000">
                                          <p:val>
                                            <p:strVal val="#ppt_x"/>
                                          </p:val>
                                        </p:tav>
                                      </p:tavLst>
                                    </p:anim>
                                    <p:anim calcmode="lin" valueType="num">
                                      <p:cBhvr additive="base">
                                        <p:cTn id="38"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35"/>
                                        </p:tgtEl>
                                        <p:attrNameLst>
                                          <p:attrName>style.visibility</p:attrName>
                                        </p:attrNameLst>
                                      </p:cBhvr>
                                      <p:to>
                                        <p:strVal val="visible"/>
                                      </p:to>
                                    </p:set>
                                    <p:anim calcmode="lin" valueType="num">
                                      <p:cBhvr additive="base">
                                        <p:cTn id="43" dur="500" fill="hold"/>
                                        <p:tgtEl>
                                          <p:spTgt spid="135"/>
                                        </p:tgtEl>
                                        <p:attrNameLst>
                                          <p:attrName>ppt_x</p:attrName>
                                        </p:attrNameLst>
                                      </p:cBhvr>
                                      <p:tavLst>
                                        <p:tav tm="0">
                                          <p:val>
                                            <p:strVal val="#ppt_x"/>
                                          </p:val>
                                        </p:tav>
                                        <p:tav tm="100000">
                                          <p:val>
                                            <p:strVal val="#ppt_x"/>
                                          </p:val>
                                        </p:tav>
                                      </p:tavLst>
                                    </p:anim>
                                    <p:anim calcmode="lin" valueType="num">
                                      <p:cBhvr additive="base">
                                        <p:cTn id="44" dur="500" fill="hold"/>
                                        <p:tgtEl>
                                          <p:spTgt spid="135"/>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41"/>
                                        </p:tgtEl>
                                        <p:attrNameLst>
                                          <p:attrName>style.visibility</p:attrName>
                                        </p:attrNameLst>
                                      </p:cBhvr>
                                      <p:to>
                                        <p:strVal val="visible"/>
                                      </p:to>
                                    </p:set>
                                    <p:anim calcmode="lin" valueType="num">
                                      <p:cBhvr additive="base">
                                        <p:cTn id="49" dur="500" fill="hold"/>
                                        <p:tgtEl>
                                          <p:spTgt spid="141"/>
                                        </p:tgtEl>
                                        <p:attrNameLst>
                                          <p:attrName>ppt_x</p:attrName>
                                        </p:attrNameLst>
                                      </p:cBhvr>
                                      <p:tavLst>
                                        <p:tav tm="0">
                                          <p:val>
                                            <p:strVal val="#ppt_x"/>
                                          </p:val>
                                        </p:tav>
                                        <p:tav tm="100000">
                                          <p:val>
                                            <p:strVal val="#ppt_x"/>
                                          </p:val>
                                        </p:tav>
                                      </p:tavLst>
                                    </p:anim>
                                    <p:anim calcmode="lin" valueType="num">
                                      <p:cBhvr additive="base">
                                        <p:cTn id="50"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500" fill="hold"/>
                                        <p:tgtEl>
                                          <p:spTgt spid="142"/>
                                        </p:tgtEl>
                                        <p:attrNameLst>
                                          <p:attrName>ppt_x</p:attrName>
                                        </p:attrNameLst>
                                      </p:cBhvr>
                                      <p:tavLst>
                                        <p:tav tm="0">
                                          <p:val>
                                            <p:strVal val="#ppt_x"/>
                                          </p:val>
                                        </p:tav>
                                        <p:tav tm="100000">
                                          <p:val>
                                            <p:strVal val="#ppt_x"/>
                                          </p:val>
                                        </p:tav>
                                      </p:tavLst>
                                    </p:anim>
                                    <p:anim calcmode="lin" valueType="num">
                                      <p:cBhvr additive="base">
                                        <p:cTn id="56"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26"/>
                                        </p:tgtEl>
                                        <p:attrNameLst>
                                          <p:attrName>style.visibility</p:attrName>
                                        </p:attrNameLst>
                                      </p:cBhvr>
                                      <p:to>
                                        <p:strVal val="visible"/>
                                      </p:to>
                                    </p:set>
                                    <p:anim calcmode="lin" valueType="num">
                                      <p:cBhvr additive="base">
                                        <p:cTn id="61" dur="500" fill="hold"/>
                                        <p:tgtEl>
                                          <p:spTgt spid="126"/>
                                        </p:tgtEl>
                                        <p:attrNameLst>
                                          <p:attrName>ppt_x</p:attrName>
                                        </p:attrNameLst>
                                      </p:cBhvr>
                                      <p:tavLst>
                                        <p:tav tm="0">
                                          <p:val>
                                            <p:strVal val="#ppt_x"/>
                                          </p:val>
                                        </p:tav>
                                        <p:tav tm="100000">
                                          <p:val>
                                            <p:strVal val="#ppt_x"/>
                                          </p:val>
                                        </p:tav>
                                      </p:tavLst>
                                    </p:anim>
                                    <p:anim calcmode="lin" valueType="num">
                                      <p:cBhvr additive="base">
                                        <p:cTn id="62" dur="500" fill="hold"/>
                                        <p:tgtEl>
                                          <p:spTgt spid="126"/>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44"/>
                                        </p:tgtEl>
                                        <p:attrNameLst>
                                          <p:attrName>style.visibility</p:attrName>
                                        </p:attrNameLst>
                                      </p:cBhvr>
                                      <p:to>
                                        <p:strVal val="visible"/>
                                      </p:to>
                                    </p:set>
                                    <p:anim calcmode="lin" valueType="num">
                                      <p:cBhvr additive="base">
                                        <p:cTn id="67" dur="500" fill="hold"/>
                                        <p:tgtEl>
                                          <p:spTgt spid="144"/>
                                        </p:tgtEl>
                                        <p:attrNameLst>
                                          <p:attrName>ppt_x</p:attrName>
                                        </p:attrNameLst>
                                      </p:cBhvr>
                                      <p:tavLst>
                                        <p:tav tm="0">
                                          <p:val>
                                            <p:strVal val="#ppt_x"/>
                                          </p:val>
                                        </p:tav>
                                        <p:tav tm="100000">
                                          <p:val>
                                            <p:strVal val="#ppt_x"/>
                                          </p:val>
                                        </p:tav>
                                      </p:tavLst>
                                    </p:anim>
                                    <p:anim calcmode="lin" valueType="num">
                                      <p:cBhvr additive="base">
                                        <p:cTn id="68" dur="500" fill="hold"/>
                                        <p:tgtEl>
                                          <p:spTgt spid="144"/>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147"/>
                                        </p:tgtEl>
                                        <p:attrNameLst>
                                          <p:attrName>style.visibility</p:attrName>
                                        </p:attrNameLst>
                                      </p:cBhvr>
                                      <p:to>
                                        <p:strVal val="visible"/>
                                      </p:to>
                                    </p:set>
                                    <p:anim calcmode="lin" valueType="num">
                                      <p:cBhvr additive="base">
                                        <p:cTn id="73" dur="500" fill="hold"/>
                                        <p:tgtEl>
                                          <p:spTgt spid="147"/>
                                        </p:tgtEl>
                                        <p:attrNameLst>
                                          <p:attrName>ppt_x</p:attrName>
                                        </p:attrNameLst>
                                      </p:cBhvr>
                                      <p:tavLst>
                                        <p:tav tm="0">
                                          <p:val>
                                            <p:strVal val="#ppt_x"/>
                                          </p:val>
                                        </p:tav>
                                        <p:tav tm="100000">
                                          <p:val>
                                            <p:strVal val="#ppt_x"/>
                                          </p:val>
                                        </p:tav>
                                      </p:tavLst>
                                    </p:anim>
                                    <p:anim calcmode="lin" valueType="num">
                                      <p:cBhvr additive="base">
                                        <p:cTn id="74" dur="500" fill="hold"/>
                                        <p:tgtEl>
                                          <p:spTgt spid="147"/>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
                                        </p:tgtEl>
                                        <p:attrNameLst>
                                          <p:attrName>style.visibility</p:attrName>
                                        </p:attrNameLst>
                                      </p:cBhvr>
                                      <p:to>
                                        <p:strVal val="visible"/>
                                      </p:to>
                                    </p:set>
                                    <p:anim calcmode="lin" valueType="num">
                                      <p:cBhvr additive="base">
                                        <p:cTn id="79" dur="500" fill="hold"/>
                                        <p:tgtEl>
                                          <p:spTgt spid="3"/>
                                        </p:tgtEl>
                                        <p:attrNameLst>
                                          <p:attrName>ppt_x</p:attrName>
                                        </p:attrNameLst>
                                      </p:cBhvr>
                                      <p:tavLst>
                                        <p:tav tm="0">
                                          <p:val>
                                            <p:strVal val="#ppt_x"/>
                                          </p:val>
                                        </p:tav>
                                        <p:tav tm="100000">
                                          <p:val>
                                            <p:strVal val="#ppt_x"/>
                                          </p:val>
                                        </p:tav>
                                      </p:tavLst>
                                    </p:anim>
                                    <p:anim calcmode="lin" valueType="num">
                                      <p:cBhvr additive="base">
                                        <p:cTn id="8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4" grpId="0"/>
      <p:bldP spid="141" grpId="0" animBg="1"/>
      <p:bldP spid="142" grpId="0"/>
      <p:bldP spid="147"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104" name="Group 103">
            <a:extLst>
              <a:ext uri="{FF2B5EF4-FFF2-40B4-BE49-F238E27FC236}">
                <a16:creationId xmlns:a16="http://schemas.microsoft.com/office/drawing/2014/main" id="{3693E312-9065-4FC4-9A5D-D7F5611A4BD0}"/>
              </a:ext>
            </a:extLst>
          </p:cNvPr>
          <p:cNvGrpSpPr/>
          <p:nvPr/>
        </p:nvGrpSpPr>
        <p:grpSpPr>
          <a:xfrm>
            <a:off x="1504226" y="1398035"/>
            <a:ext cx="5721838" cy="450850"/>
            <a:chOff x="1377952" y="1398035"/>
            <a:chExt cx="5721838"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2" y="1398035"/>
              <a:ext cx="666751" cy="400050"/>
              <a:chOff x="824" y="1312"/>
              <a:chExt cx="420"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17177" y="1448835"/>
              <a:ext cx="582613" cy="400050"/>
              <a:chOff x="4330" y="1344"/>
              <a:chExt cx="367"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13"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30"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true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6769454" y="1233375"/>
            <a:ext cx="1283798"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1662976" y="1233375"/>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6435465" y="3914313"/>
            <a:ext cx="260840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p>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a:t>
            </a:r>
          </a:p>
        </p:txBody>
      </p:sp>
      <p:grpSp>
        <p:nvGrpSpPr>
          <p:cNvPr id="2" name="Group 1">
            <a:extLst>
              <a:ext uri="{FF2B5EF4-FFF2-40B4-BE49-F238E27FC236}">
                <a16:creationId xmlns:a16="http://schemas.microsoft.com/office/drawing/2014/main" id="{24C63205-80DC-4C9B-A1CC-5D2C7E78C6E1}"/>
              </a:ext>
            </a:extLst>
          </p:cNvPr>
          <p:cNvGrpSpPr/>
          <p:nvPr/>
        </p:nvGrpSpPr>
        <p:grpSpPr>
          <a:xfrm>
            <a:off x="6979872" y="3581959"/>
            <a:ext cx="666751" cy="431801"/>
            <a:chOff x="3517185" y="3200400"/>
            <a:chExt cx="666751" cy="431801"/>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3517185" y="3200400"/>
              <a:ext cx="66675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flipV="1">
              <a:off x="3799760" y="3365500"/>
              <a:ext cx="76200" cy="457201"/>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6989001" y="4489161"/>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7712995" y="4629150"/>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5998343" y="6020467"/>
            <a:ext cx="3914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0000"/>
                </a:solidFill>
              </a:rPr>
              <a:t>F</a:t>
            </a:r>
            <a:r>
              <a:rPr lang="en-US" altLang="en-US" sz="2000" dirty="0">
                <a:solidFill>
                  <a:srgbClr val="FFC000"/>
                </a:solidFill>
              </a:rPr>
              <a:t> </a:t>
            </a:r>
          </a:p>
        </p:txBody>
      </p:sp>
      <p:grpSp>
        <p:nvGrpSpPr>
          <p:cNvPr id="3" name="Group 2">
            <a:extLst>
              <a:ext uri="{FF2B5EF4-FFF2-40B4-BE49-F238E27FC236}">
                <a16:creationId xmlns:a16="http://schemas.microsoft.com/office/drawing/2014/main" id="{CFC2F9AC-31C8-4105-B959-02F1A7DD5052}"/>
              </a:ext>
            </a:extLst>
          </p:cNvPr>
          <p:cNvGrpSpPr/>
          <p:nvPr/>
        </p:nvGrpSpPr>
        <p:grpSpPr>
          <a:xfrm>
            <a:off x="1723572" y="6096000"/>
            <a:ext cx="7315200" cy="762000"/>
            <a:chOff x="152400" y="6096000"/>
            <a:chExt cx="7315200" cy="762000"/>
          </a:xfrm>
        </p:grpSpPr>
        <p:grpSp>
          <p:nvGrpSpPr>
            <p:cNvPr id="150" name="Group 6">
              <a:extLst>
                <a:ext uri="{FF2B5EF4-FFF2-40B4-BE49-F238E27FC236}">
                  <a16:creationId xmlns:a16="http://schemas.microsoft.com/office/drawing/2014/main" id="{3589FF1E-A7BB-4A9D-9986-7537AF1E9D80}"/>
                </a:ext>
              </a:extLst>
            </p:cNvPr>
            <p:cNvGrpSpPr>
              <a:grpSpLocks/>
            </p:cNvGrpSpPr>
            <p:nvPr/>
          </p:nvGrpSpPr>
          <p:grpSpPr bwMode="auto">
            <a:xfrm>
              <a:off x="4390572" y="6096000"/>
              <a:ext cx="533400" cy="762000"/>
              <a:chOff x="1584" y="1776"/>
              <a:chExt cx="336" cy="480"/>
            </a:xfrm>
          </p:grpSpPr>
          <p:sp>
            <p:nvSpPr>
              <p:cNvPr id="152" name="Line 7">
                <a:extLst>
                  <a:ext uri="{FF2B5EF4-FFF2-40B4-BE49-F238E27FC236}">
                    <a16:creationId xmlns:a16="http://schemas.microsoft.com/office/drawing/2014/main" id="{C20B8698-4B80-4D5F-9B4A-347F4DBF37AB}"/>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Line 8">
                <a:extLst>
                  <a:ext uri="{FF2B5EF4-FFF2-40B4-BE49-F238E27FC236}">
                    <a16:creationId xmlns:a16="http://schemas.microsoft.com/office/drawing/2014/main" id="{BAA34E8B-C71F-4F90-A15D-CCF7827BE4BD}"/>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1" name="Rectangle 61">
              <a:extLst>
                <a:ext uri="{FF2B5EF4-FFF2-40B4-BE49-F238E27FC236}">
                  <a16:creationId xmlns:a16="http://schemas.microsoft.com/office/drawing/2014/main" id="{AF7C70D7-BB49-4A6D-9BA8-EC098CFB4865}"/>
                </a:ext>
              </a:extLst>
            </p:cNvPr>
            <p:cNvSpPr txBox="1">
              <a:spLocks noChangeArrowheads="1"/>
            </p:cNvSpPr>
            <p:nvPr/>
          </p:nvSpPr>
          <p:spPr>
            <a:xfrm>
              <a:off x="152400" y="6186714"/>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This prunes the rest of this subtree. </a:t>
              </a:r>
            </a:p>
          </p:txBody>
        </p:sp>
      </p:grpSp>
      <p:grpSp>
        <p:nvGrpSpPr>
          <p:cNvPr id="48" name="Group 47">
            <a:extLst>
              <a:ext uri="{FF2B5EF4-FFF2-40B4-BE49-F238E27FC236}">
                <a16:creationId xmlns:a16="http://schemas.microsoft.com/office/drawing/2014/main" id="{C21257AB-249E-4CE5-B075-0110B7B41E0C}"/>
              </a:ext>
            </a:extLst>
          </p:cNvPr>
          <p:cNvGrpSpPr/>
          <p:nvPr/>
        </p:nvGrpSpPr>
        <p:grpSpPr>
          <a:xfrm>
            <a:off x="5344196" y="3886200"/>
            <a:ext cx="1258705" cy="807720"/>
            <a:chOff x="5344196" y="3886200"/>
            <a:chExt cx="1258705" cy="807720"/>
          </a:xfrm>
        </p:grpSpPr>
        <p:sp>
          <p:nvSpPr>
            <p:cNvPr id="49" name="Oval 21">
              <a:extLst>
                <a:ext uri="{FF2B5EF4-FFF2-40B4-BE49-F238E27FC236}">
                  <a16:creationId xmlns:a16="http://schemas.microsoft.com/office/drawing/2014/main" id="{A7BEBDEC-FA85-4443-A501-E1D36CE0560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2">
              <a:extLst>
                <a:ext uri="{FF2B5EF4-FFF2-40B4-BE49-F238E27FC236}">
                  <a16:creationId xmlns:a16="http://schemas.microsoft.com/office/drawing/2014/main" id="{E721010F-BB0F-407C-ABED-F6C1651EC8C9}"/>
                </a:ext>
              </a:extLst>
            </p:cNvPr>
            <p:cNvCxnSpPr>
              <a:cxnSpLocks noChangeShapeType="1"/>
              <a:endCxn id="49"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Text Box 37">
              <a:extLst>
                <a:ext uri="{FF2B5EF4-FFF2-40B4-BE49-F238E27FC236}">
                  <a16:creationId xmlns:a16="http://schemas.microsoft.com/office/drawing/2014/main" id="{3DDC2127-4411-47A6-ABA8-76033C18AF44}"/>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4" name="Line 5">
            <a:extLst>
              <a:ext uri="{FF2B5EF4-FFF2-40B4-BE49-F238E27FC236}">
                <a16:creationId xmlns:a16="http://schemas.microsoft.com/office/drawing/2014/main" id="{2F6B668F-0AFE-47A3-88C8-F48A97DF791F}"/>
              </a:ext>
            </a:extLst>
          </p:cNvPr>
          <p:cNvSpPr>
            <a:spLocks noChangeShapeType="1"/>
          </p:cNvSpPr>
          <p:nvPr/>
        </p:nvSpPr>
        <p:spPr bwMode="auto">
          <a:xfrm flipH="1">
            <a:off x="7108288" y="4100844"/>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5" name="Text Box 24">
            <a:extLst>
              <a:ext uri="{FF2B5EF4-FFF2-40B4-BE49-F238E27FC236}">
                <a16:creationId xmlns:a16="http://schemas.microsoft.com/office/drawing/2014/main" id="{80958CA9-14D5-4361-9E36-860F529D4CA4}"/>
              </a:ext>
            </a:extLst>
          </p:cNvPr>
          <p:cNvSpPr txBox="1">
            <a:spLocks noChangeArrowheads="1"/>
          </p:cNvSpPr>
          <p:nvPr/>
        </p:nvSpPr>
        <p:spPr bwMode="auto">
          <a:xfrm>
            <a:off x="6387966" y="4905834"/>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400" i="1" baseline="-25000" dirty="0">
                <a:solidFill>
                  <a:srgbClr val="FFFFFF"/>
                </a:solidFill>
              </a:rPr>
              <a:t>6</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6" name="Group 55">
            <a:extLst>
              <a:ext uri="{FF2B5EF4-FFF2-40B4-BE49-F238E27FC236}">
                <a16:creationId xmlns:a16="http://schemas.microsoft.com/office/drawing/2014/main" id="{CFB8EB2E-2E9F-4184-B3A7-50C3055F4407}"/>
              </a:ext>
            </a:extLst>
          </p:cNvPr>
          <p:cNvGrpSpPr/>
          <p:nvPr/>
        </p:nvGrpSpPr>
        <p:grpSpPr>
          <a:xfrm>
            <a:off x="5785669" y="4034624"/>
            <a:ext cx="1154919" cy="1257993"/>
            <a:chOff x="4947469" y="4038600"/>
            <a:chExt cx="1154919" cy="1257993"/>
          </a:xfrm>
        </p:grpSpPr>
        <p:sp>
          <p:nvSpPr>
            <p:cNvPr id="57" name="Oval 23">
              <a:extLst>
                <a:ext uri="{FF2B5EF4-FFF2-40B4-BE49-F238E27FC236}">
                  <a16:creationId xmlns:a16="http://schemas.microsoft.com/office/drawing/2014/main" id="{E444B8A3-6421-4C1E-8183-EB159DCA5EAE}"/>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9" name="AutoShape 28">
              <a:extLst>
                <a:ext uri="{FF2B5EF4-FFF2-40B4-BE49-F238E27FC236}">
                  <a16:creationId xmlns:a16="http://schemas.microsoft.com/office/drawing/2014/main" id="{671BE972-6EC2-4BC1-B46A-09AB1D36327F}"/>
                </a:ext>
              </a:extLst>
            </p:cNvPr>
            <p:cNvCxnSpPr>
              <a:cxnSpLocks noChangeShapeType="1"/>
              <a:endCxn id="57"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1" name="Rectangle 41">
              <a:extLst>
                <a:ext uri="{FF2B5EF4-FFF2-40B4-BE49-F238E27FC236}">
                  <a16:creationId xmlns:a16="http://schemas.microsoft.com/office/drawing/2014/main" id="{C3C79B77-EB21-4CB4-B0EE-5BE29A0E86DE}"/>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62" name="Text Box 42">
              <a:extLst>
                <a:ext uri="{FF2B5EF4-FFF2-40B4-BE49-F238E27FC236}">
                  <a16:creationId xmlns:a16="http://schemas.microsoft.com/office/drawing/2014/main" id="{07E0C0ED-CE60-452C-ADE2-8813C49AE29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4" name="Group 63">
            <a:extLst>
              <a:ext uri="{FF2B5EF4-FFF2-40B4-BE49-F238E27FC236}">
                <a16:creationId xmlns:a16="http://schemas.microsoft.com/office/drawing/2014/main" id="{2890BAAA-C547-48AE-9E12-F83A481630E3}"/>
              </a:ext>
            </a:extLst>
          </p:cNvPr>
          <p:cNvGrpSpPr/>
          <p:nvPr/>
        </p:nvGrpSpPr>
        <p:grpSpPr>
          <a:xfrm>
            <a:off x="5403850" y="4644224"/>
            <a:ext cx="950913" cy="1371600"/>
            <a:chOff x="4565650" y="4648200"/>
            <a:chExt cx="950913" cy="1371600"/>
          </a:xfrm>
        </p:grpSpPr>
        <p:sp>
          <p:nvSpPr>
            <p:cNvPr id="66" name="Oval 25">
              <a:extLst>
                <a:ext uri="{FF2B5EF4-FFF2-40B4-BE49-F238E27FC236}">
                  <a16:creationId xmlns:a16="http://schemas.microsoft.com/office/drawing/2014/main" id="{5008215B-355F-446F-9566-7B1A1ACFA861}"/>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8" name="AutoShape 27">
              <a:extLst>
                <a:ext uri="{FF2B5EF4-FFF2-40B4-BE49-F238E27FC236}">
                  <a16:creationId xmlns:a16="http://schemas.microsoft.com/office/drawing/2014/main" id="{53A254D0-6CF3-43B1-A682-D5011AFB0D24}"/>
                </a:ext>
              </a:extLst>
            </p:cNvPr>
            <p:cNvCxnSpPr>
              <a:cxnSpLocks noChangeShapeType="1"/>
              <a:endCxn id="6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Rectangle 47">
              <a:extLst>
                <a:ext uri="{FF2B5EF4-FFF2-40B4-BE49-F238E27FC236}">
                  <a16:creationId xmlns:a16="http://schemas.microsoft.com/office/drawing/2014/main" id="{C92E4D9A-08CD-4DFF-8427-5328C97D9354}"/>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71" name="Text Box 49">
              <a:extLst>
                <a:ext uri="{FF2B5EF4-FFF2-40B4-BE49-F238E27FC236}">
                  <a16:creationId xmlns:a16="http://schemas.microsoft.com/office/drawing/2014/main" id="{F0C077E8-562E-41DE-AFC4-5487ADBDAE77}"/>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73" name="Oval 6">
            <a:extLst>
              <a:ext uri="{FF2B5EF4-FFF2-40B4-BE49-F238E27FC236}">
                <a16:creationId xmlns:a16="http://schemas.microsoft.com/office/drawing/2014/main" id="{24771557-2A2D-4920-9D4B-5BBD115C63AD}"/>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5" name="Group 15">
            <a:extLst>
              <a:ext uri="{FF2B5EF4-FFF2-40B4-BE49-F238E27FC236}">
                <a16:creationId xmlns:a16="http://schemas.microsoft.com/office/drawing/2014/main" id="{B3AC4433-AF46-47A3-8A18-448C293076E9}"/>
              </a:ext>
            </a:extLst>
          </p:cNvPr>
          <p:cNvGrpSpPr>
            <a:grpSpLocks/>
          </p:cNvGrpSpPr>
          <p:nvPr/>
        </p:nvGrpSpPr>
        <p:grpSpPr bwMode="auto">
          <a:xfrm>
            <a:off x="6546258" y="5293978"/>
            <a:ext cx="666751" cy="406400"/>
            <a:chOff x="824" y="1344"/>
            <a:chExt cx="420" cy="256"/>
          </a:xfrm>
        </p:grpSpPr>
        <p:sp>
          <p:nvSpPr>
            <p:cNvPr id="79" name="Text Box 16">
              <a:extLst>
                <a:ext uri="{FF2B5EF4-FFF2-40B4-BE49-F238E27FC236}">
                  <a16:creationId xmlns:a16="http://schemas.microsoft.com/office/drawing/2014/main" id="{D70D96F3-4BEF-4E3E-9EE7-AE294247613D}"/>
                </a:ext>
              </a:extLst>
            </p:cNvPr>
            <p:cNvSpPr txBox="1">
              <a:spLocks noChangeArrowheads="1"/>
            </p:cNvSpPr>
            <p:nvPr/>
          </p:nvSpPr>
          <p:spPr bwMode="auto">
            <a:xfrm>
              <a:off x="824" y="1348"/>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80" name="AutoShape 17">
              <a:extLst>
                <a:ext uri="{FF2B5EF4-FFF2-40B4-BE49-F238E27FC236}">
                  <a16:creationId xmlns:a16="http://schemas.microsoft.com/office/drawing/2014/main" id="{3C935633-E23C-452F-B4C1-6FEB049D4EB7}"/>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51" name="Rectangle 2">
            <a:extLst>
              <a:ext uri="{FF2B5EF4-FFF2-40B4-BE49-F238E27FC236}">
                <a16:creationId xmlns:a16="http://schemas.microsoft.com/office/drawing/2014/main" id="{B07FA1B2-B140-4310-B5C7-6216EFFBB5E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8" name="Rectangle 2">
            <a:extLst>
              <a:ext uri="{FF2B5EF4-FFF2-40B4-BE49-F238E27FC236}">
                <a16:creationId xmlns:a16="http://schemas.microsoft.com/office/drawing/2014/main" id="{17D4B04B-3C89-4C73-8A81-FE7E39DD7F6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778031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ppt_x"/>
                                          </p:val>
                                        </p:tav>
                                        <p:tav tm="100000">
                                          <p:val>
                                            <p:strVal val="#ppt_x"/>
                                          </p:val>
                                        </p:tav>
                                      </p:tavLst>
                                    </p:anim>
                                    <p:anim calcmode="lin" valueType="num">
                                      <p:cBhvr additive="base">
                                        <p:cTn id="8"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 calcmode="lin" valueType="num">
                                      <p:cBhvr additive="base">
                                        <p:cTn id="13" dur="500" fill="hold"/>
                                        <p:tgtEl>
                                          <p:spTgt spid="104"/>
                                        </p:tgtEl>
                                        <p:attrNameLst>
                                          <p:attrName>ppt_x</p:attrName>
                                        </p:attrNameLst>
                                      </p:cBhvr>
                                      <p:tavLst>
                                        <p:tav tm="0">
                                          <p:val>
                                            <p:strVal val="#ppt_x"/>
                                          </p:val>
                                        </p:tav>
                                        <p:tav tm="100000">
                                          <p:val>
                                            <p:strVal val="#ppt_x"/>
                                          </p:val>
                                        </p:tav>
                                      </p:tavLst>
                                    </p:anim>
                                    <p:anim calcmode="lin" valueType="num">
                                      <p:cBhvr additive="base">
                                        <p:cTn id="14"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2"/>
                                        </p:tgtEl>
                                        <p:attrNameLst>
                                          <p:attrName>style.visibility</p:attrName>
                                        </p:attrNameLst>
                                      </p:cBhvr>
                                      <p:to>
                                        <p:strVal val="visible"/>
                                      </p:to>
                                    </p:set>
                                    <p:anim calcmode="lin" valueType="num">
                                      <p:cBhvr additive="base">
                                        <p:cTn id="19" dur="500" fill="hold"/>
                                        <p:tgtEl>
                                          <p:spTgt spid="112"/>
                                        </p:tgtEl>
                                        <p:attrNameLst>
                                          <p:attrName>ppt_x</p:attrName>
                                        </p:attrNameLst>
                                      </p:cBhvr>
                                      <p:tavLst>
                                        <p:tav tm="0">
                                          <p:val>
                                            <p:strVal val="#ppt_x"/>
                                          </p:val>
                                        </p:tav>
                                        <p:tav tm="100000">
                                          <p:val>
                                            <p:strVal val="#ppt_x"/>
                                          </p:val>
                                        </p:tav>
                                      </p:tavLst>
                                    </p:anim>
                                    <p:anim calcmode="lin" valueType="num">
                                      <p:cBhvr additive="base">
                                        <p:cTn id="20"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1"/>
                                        </p:tgtEl>
                                        <p:attrNameLst>
                                          <p:attrName>style.visibility</p:attrName>
                                        </p:attrNameLst>
                                      </p:cBhvr>
                                      <p:to>
                                        <p:strVal val="visible"/>
                                      </p:to>
                                    </p:set>
                                    <p:anim calcmode="lin" valueType="num">
                                      <p:cBhvr additive="base">
                                        <p:cTn id="25" dur="500" fill="hold"/>
                                        <p:tgtEl>
                                          <p:spTgt spid="111"/>
                                        </p:tgtEl>
                                        <p:attrNameLst>
                                          <p:attrName>ppt_x</p:attrName>
                                        </p:attrNameLst>
                                      </p:cBhvr>
                                      <p:tavLst>
                                        <p:tav tm="0">
                                          <p:val>
                                            <p:strVal val="#ppt_x"/>
                                          </p:val>
                                        </p:tav>
                                        <p:tav tm="100000">
                                          <p:val>
                                            <p:strVal val="#ppt_x"/>
                                          </p:val>
                                        </p:tav>
                                      </p:tavLst>
                                    </p:anim>
                                    <p:anim calcmode="lin" valueType="num">
                                      <p:cBhvr additive="base">
                                        <p:cTn id="26"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fill="hold"/>
                                        <p:tgtEl>
                                          <p:spTgt spid="114"/>
                                        </p:tgtEl>
                                        <p:attrNameLst>
                                          <p:attrName>ppt_x</p:attrName>
                                        </p:attrNameLst>
                                      </p:cBhvr>
                                      <p:tavLst>
                                        <p:tav tm="0">
                                          <p:val>
                                            <p:strVal val="#ppt_x"/>
                                          </p:val>
                                        </p:tav>
                                        <p:tav tm="100000">
                                          <p:val>
                                            <p:strVal val="#ppt_x"/>
                                          </p:val>
                                        </p:tav>
                                      </p:tavLst>
                                    </p:anim>
                                    <p:anim calcmode="lin" valueType="num">
                                      <p:cBhvr additive="base">
                                        <p:cTn id="32"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500" fill="hold"/>
                                        <p:tgtEl>
                                          <p:spTgt spid="56"/>
                                        </p:tgtEl>
                                        <p:attrNameLst>
                                          <p:attrName>ppt_x</p:attrName>
                                        </p:attrNameLst>
                                      </p:cBhvr>
                                      <p:tavLst>
                                        <p:tav tm="0">
                                          <p:val>
                                            <p:strVal val="#ppt_x"/>
                                          </p:val>
                                        </p:tav>
                                        <p:tav tm="100000">
                                          <p:val>
                                            <p:strVal val="#ppt_x"/>
                                          </p:val>
                                        </p:tav>
                                      </p:tavLst>
                                    </p:anim>
                                    <p:anim calcmode="lin" valueType="num">
                                      <p:cBhvr additive="base">
                                        <p:cTn id="3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ppt_x"/>
                                          </p:val>
                                        </p:tav>
                                        <p:tav tm="100000">
                                          <p:val>
                                            <p:strVal val="#ppt_x"/>
                                          </p:val>
                                        </p:tav>
                                      </p:tavLst>
                                    </p:anim>
                                    <p:anim calcmode="lin" valueType="num">
                                      <p:cBhvr additive="base">
                                        <p:cTn id="44" dur="500" fill="hold"/>
                                        <p:tgtEl>
                                          <p:spTgt spid="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44"/>
                                        </p:tgtEl>
                                        <p:attrNameLst>
                                          <p:attrName>style.visibility</p:attrName>
                                        </p:attrNameLst>
                                      </p:cBhvr>
                                      <p:to>
                                        <p:strVal val="visible"/>
                                      </p:to>
                                    </p:set>
                                    <p:anim calcmode="lin" valueType="num">
                                      <p:cBhvr additive="base">
                                        <p:cTn id="47" dur="500" fill="hold"/>
                                        <p:tgtEl>
                                          <p:spTgt spid="144"/>
                                        </p:tgtEl>
                                        <p:attrNameLst>
                                          <p:attrName>ppt_x</p:attrName>
                                        </p:attrNameLst>
                                      </p:cBhvr>
                                      <p:tavLst>
                                        <p:tav tm="0">
                                          <p:val>
                                            <p:strVal val="#ppt_x"/>
                                          </p:val>
                                        </p:tav>
                                        <p:tav tm="100000">
                                          <p:val>
                                            <p:strVal val="#ppt_x"/>
                                          </p:val>
                                        </p:tav>
                                      </p:tavLst>
                                    </p:anim>
                                    <p:anim calcmode="lin" valueType="num">
                                      <p:cBhvr additive="base">
                                        <p:cTn id="48" dur="500" fill="hold"/>
                                        <p:tgtEl>
                                          <p:spTgt spid="144"/>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54"/>
                                        </p:tgtEl>
                                        <p:attrNameLst>
                                          <p:attrName>style.visibility</p:attrName>
                                        </p:attrNameLst>
                                      </p:cBhvr>
                                      <p:to>
                                        <p:strVal val="visible"/>
                                      </p:to>
                                    </p:set>
                                    <p:anim calcmode="lin" valueType="num">
                                      <p:cBhvr additive="base">
                                        <p:cTn id="53" dur="500" fill="hold"/>
                                        <p:tgtEl>
                                          <p:spTgt spid="54"/>
                                        </p:tgtEl>
                                        <p:attrNameLst>
                                          <p:attrName>ppt_x</p:attrName>
                                        </p:attrNameLst>
                                      </p:cBhvr>
                                      <p:tavLst>
                                        <p:tav tm="0">
                                          <p:val>
                                            <p:strVal val="#ppt_x"/>
                                          </p:val>
                                        </p:tav>
                                        <p:tav tm="100000">
                                          <p:val>
                                            <p:strVal val="#ppt_x"/>
                                          </p:val>
                                        </p:tav>
                                      </p:tavLst>
                                    </p:anim>
                                    <p:anim calcmode="lin" valueType="num">
                                      <p:cBhvr additive="base">
                                        <p:cTn id="54"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141"/>
                                        </p:tgtEl>
                                        <p:attrNameLst>
                                          <p:attrName>style.visibility</p:attrName>
                                        </p:attrNameLst>
                                      </p:cBhvr>
                                      <p:to>
                                        <p:strVal val="visible"/>
                                      </p:to>
                                    </p:set>
                                    <p:anim calcmode="lin" valueType="num">
                                      <p:cBhvr additive="base">
                                        <p:cTn id="59" dur="500" fill="hold"/>
                                        <p:tgtEl>
                                          <p:spTgt spid="141"/>
                                        </p:tgtEl>
                                        <p:attrNameLst>
                                          <p:attrName>ppt_x</p:attrName>
                                        </p:attrNameLst>
                                      </p:cBhvr>
                                      <p:tavLst>
                                        <p:tav tm="0">
                                          <p:val>
                                            <p:strVal val="#ppt_x"/>
                                          </p:val>
                                        </p:tav>
                                        <p:tav tm="100000">
                                          <p:val>
                                            <p:strVal val="#ppt_x"/>
                                          </p:val>
                                        </p:tav>
                                      </p:tavLst>
                                    </p:anim>
                                    <p:anim calcmode="lin" valueType="num">
                                      <p:cBhvr additive="base">
                                        <p:cTn id="60"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ppt_x"/>
                                          </p:val>
                                        </p:tav>
                                        <p:tav tm="100000">
                                          <p:val>
                                            <p:strVal val="#ppt_x"/>
                                          </p:val>
                                        </p:tav>
                                      </p:tavLst>
                                    </p:anim>
                                    <p:anim calcmode="lin" valueType="num">
                                      <p:cBhvr additive="base">
                                        <p:cTn id="66" dur="500" fill="hold"/>
                                        <p:tgtEl>
                                          <p:spTgt spid="55"/>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500" fill="hold"/>
                                        <p:tgtEl>
                                          <p:spTgt spid="64"/>
                                        </p:tgtEl>
                                        <p:attrNameLst>
                                          <p:attrName>ppt_x</p:attrName>
                                        </p:attrNameLst>
                                      </p:cBhvr>
                                      <p:tavLst>
                                        <p:tav tm="0">
                                          <p:val>
                                            <p:strVal val="#ppt_x"/>
                                          </p:val>
                                        </p:tav>
                                        <p:tav tm="100000">
                                          <p:val>
                                            <p:strVal val="#ppt_x"/>
                                          </p:val>
                                        </p:tav>
                                      </p:tavLst>
                                    </p:anim>
                                    <p:anim calcmode="lin" valueType="num">
                                      <p:cBhvr additive="base">
                                        <p:cTn id="72"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75"/>
                                        </p:tgtEl>
                                        <p:attrNameLst>
                                          <p:attrName>style.visibility</p:attrName>
                                        </p:attrNameLst>
                                      </p:cBhvr>
                                      <p:to>
                                        <p:strVal val="visible"/>
                                      </p:to>
                                    </p:set>
                                    <p:anim calcmode="lin" valueType="num">
                                      <p:cBhvr additive="base">
                                        <p:cTn id="77" dur="500" fill="hold"/>
                                        <p:tgtEl>
                                          <p:spTgt spid="75"/>
                                        </p:tgtEl>
                                        <p:attrNameLst>
                                          <p:attrName>ppt_x</p:attrName>
                                        </p:attrNameLst>
                                      </p:cBhvr>
                                      <p:tavLst>
                                        <p:tav tm="0">
                                          <p:val>
                                            <p:strVal val="#ppt_x"/>
                                          </p:val>
                                        </p:tav>
                                        <p:tav tm="100000">
                                          <p:val>
                                            <p:strVal val="#ppt_x"/>
                                          </p:val>
                                        </p:tav>
                                      </p:tavLst>
                                    </p:anim>
                                    <p:anim calcmode="lin" valueType="num">
                                      <p:cBhvr additive="base">
                                        <p:cTn id="78"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147"/>
                                        </p:tgtEl>
                                        <p:attrNameLst>
                                          <p:attrName>style.visibility</p:attrName>
                                        </p:attrNameLst>
                                      </p:cBhvr>
                                      <p:to>
                                        <p:strVal val="visible"/>
                                      </p:to>
                                    </p:set>
                                    <p:anim calcmode="lin" valueType="num">
                                      <p:cBhvr additive="base">
                                        <p:cTn id="83" dur="500" fill="hold"/>
                                        <p:tgtEl>
                                          <p:spTgt spid="147"/>
                                        </p:tgtEl>
                                        <p:attrNameLst>
                                          <p:attrName>ppt_x</p:attrName>
                                        </p:attrNameLst>
                                      </p:cBhvr>
                                      <p:tavLst>
                                        <p:tav tm="0">
                                          <p:val>
                                            <p:strVal val="#ppt_x"/>
                                          </p:val>
                                        </p:tav>
                                        <p:tav tm="100000">
                                          <p:val>
                                            <p:strVal val="#ppt_x"/>
                                          </p:val>
                                        </p:tav>
                                      </p:tavLst>
                                    </p:anim>
                                    <p:anim calcmode="lin" valueType="num">
                                      <p:cBhvr additive="base">
                                        <p:cTn id="84" dur="500" fill="hold"/>
                                        <p:tgtEl>
                                          <p:spTgt spid="147"/>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3"/>
                                        </p:tgtEl>
                                        <p:attrNameLst>
                                          <p:attrName>style.visibility</p:attrName>
                                        </p:attrNameLst>
                                      </p:cBhvr>
                                      <p:to>
                                        <p:strVal val="visible"/>
                                      </p:to>
                                    </p:set>
                                    <p:anim calcmode="lin" valueType="num">
                                      <p:cBhvr additive="base">
                                        <p:cTn id="89" dur="500" fill="hold"/>
                                        <p:tgtEl>
                                          <p:spTgt spid="3"/>
                                        </p:tgtEl>
                                        <p:attrNameLst>
                                          <p:attrName>ppt_x</p:attrName>
                                        </p:attrNameLst>
                                      </p:cBhvr>
                                      <p:tavLst>
                                        <p:tav tm="0">
                                          <p:val>
                                            <p:strVal val="#ppt_x"/>
                                          </p:val>
                                        </p:tav>
                                        <p:tav tm="100000">
                                          <p:val>
                                            <p:strVal val="#ppt_x"/>
                                          </p:val>
                                        </p:tav>
                                      </p:tavLst>
                                    </p:anim>
                                    <p:anim calcmode="lin" valueType="num">
                                      <p:cBhvr additive="base">
                                        <p:cTn id="9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4" grpId="0"/>
      <p:bldP spid="141" grpId="0" animBg="1"/>
      <p:bldP spid="147" grpId="0"/>
      <p:bldP spid="54" grpId="0" animBg="1"/>
      <p:bldP spid="55"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104" name="Group 103">
            <a:extLst>
              <a:ext uri="{FF2B5EF4-FFF2-40B4-BE49-F238E27FC236}">
                <a16:creationId xmlns:a16="http://schemas.microsoft.com/office/drawing/2014/main" id="{3693E312-9065-4FC4-9A5D-D7F5611A4BD0}"/>
              </a:ext>
            </a:extLst>
          </p:cNvPr>
          <p:cNvGrpSpPr/>
          <p:nvPr/>
        </p:nvGrpSpPr>
        <p:grpSpPr>
          <a:xfrm>
            <a:off x="1504226" y="1398035"/>
            <a:ext cx="5721838" cy="450850"/>
            <a:chOff x="1377952" y="1398035"/>
            <a:chExt cx="5721838"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2" y="1398035"/>
              <a:ext cx="666751" cy="400050"/>
              <a:chOff x="824" y="1312"/>
              <a:chExt cx="420"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17177" y="1448835"/>
              <a:ext cx="582613" cy="400050"/>
              <a:chOff x="4330" y="1344"/>
              <a:chExt cx="367"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13"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30"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true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6769454" y="1233375"/>
            <a:ext cx="1283798"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1662976" y="1233375"/>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6435465" y="3914313"/>
            <a:ext cx="260840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p>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a:t>
            </a:r>
          </a:p>
        </p:txBody>
      </p:sp>
      <p:grpSp>
        <p:nvGrpSpPr>
          <p:cNvPr id="2" name="Group 1">
            <a:extLst>
              <a:ext uri="{FF2B5EF4-FFF2-40B4-BE49-F238E27FC236}">
                <a16:creationId xmlns:a16="http://schemas.microsoft.com/office/drawing/2014/main" id="{24C63205-80DC-4C9B-A1CC-5D2C7E78C6E1}"/>
              </a:ext>
            </a:extLst>
          </p:cNvPr>
          <p:cNvGrpSpPr/>
          <p:nvPr/>
        </p:nvGrpSpPr>
        <p:grpSpPr>
          <a:xfrm>
            <a:off x="6979872" y="3581959"/>
            <a:ext cx="666751" cy="431801"/>
            <a:chOff x="3517185" y="3200400"/>
            <a:chExt cx="666751" cy="431801"/>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3517185" y="3200400"/>
              <a:ext cx="66675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flipV="1">
              <a:off x="3799760" y="3365500"/>
              <a:ext cx="76200" cy="457201"/>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6989001" y="4489161"/>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7712995" y="4629150"/>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5998343" y="6020467"/>
            <a:ext cx="3914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0000"/>
                </a:solidFill>
              </a:rPr>
              <a:t>F</a:t>
            </a:r>
            <a:r>
              <a:rPr lang="en-US" altLang="en-US" sz="2000" dirty="0">
                <a:solidFill>
                  <a:srgbClr val="FFC000"/>
                </a:solidFill>
              </a:rPr>
              <a:t> </a:t>
            </a:r>
          </a:p>
        </p:txBody>
      </p:sp>
      <p:grpSp>
        <p:nvGrpSpPr>
          <p:cNvPr id="48" name="Group 47">
            <a:extLst>
              <a:ext uri="{FF2B5EF4-FFF2-40B4-BE49-F238E27FC236}">
                <a16:creationId xmlns:a16="http://schemas.microsoft.com/office/drawing/2014/main" id="{C21257AB-249E-4CE5-B075-0110B7B41E0C}"/>
              </a:ext>
            </a:extLst>
          </p:cNvPr>
          <p:cNvGrpSpPr/>
          <p:nvPr/>
        </p:nvGrpSpPr>
        <p:grpSpPr>
          <a:xfrm>
            <a:off x="5344196" y="3886200"/>
            <a:ext cx="1258705" cy="807720"/>
            <a:chOff x="5344196" y="3886200"/>
            <a:chExt cx="1258705" cy="807720"/>
          </a:xfrm>
        </p:grpSpPr>
        <p:sp>
          <p:nvSpPr>
            <p:cNvPr id="49" name="Oval 21">
              <a:extLst>
                <a:ext uri="{FF2B5EF4-FFF2-40B4-BE49-F238E27FC236}">
                  <a16:creationId xmlns:a16="http://schemas.microsoft.com/office/drawing/2014/main" id="{A7BEBDEC-FA85-4443-A501-E1D36CE0560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2">
              <a:extLst>
                <a:ext uri="{FF2B5EF4-FFF2-40B4-BE49-F238E27FC236}">
                  <a16:creationId xmlns:a16="http://schemas.microsoft.com/office/drawing/2014/main" id="{E721010F-BB0F-407C-ABED-F6C1651EC8C9}"/>
                </a:ext>
              </a:extLst>
            </p:cNvPr>
            <p:cNvCxnSpPr>
              <a:cxnSpLocks noChangeShapeType="1"/>
              <a:endCxn id="49"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Text Box 37">
              <a:extLst>
                <a:ext uri="{FF2B5EF4-FFF2-40B4-BE49-F238E27FC236}">
                  <a16:creationId xmlns:a16="http://schemas.microsoft.com/office/drawing/2014/main" id="{3DDC2127-4411-47A6-ABA8-76033C18AF44}"/>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4" name="Line 5">
            <a:extLst>
              <a:ext uri="{FF2B5EF4-FFF2-40B4-BE49-F238E27FC236}">
                <a16:creationId xmlns:a16="http://schemas.microsoft.com/office/drawing/2014/main" id="{2F6B668F-0AFE-47A3-88C8-F48A97DF791F}"/>
              </a:ext>
            </a:extLst>
          </p:cNvPr>
          <p:cNvSpPr>
            <a:spLocks noChangeShapeType="1"/>
          </p:cNvSpPr>
          <p:nvPr/>
        </p:nvSpPr>
        <p:spPr bwMode="auto">
          <a:xfrm flipH="1">
            <a:off x="7108288" y="4100844"/>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5" name="Text Box 24">
            <a:extLst>
              <a:ext uri="{FF2B5EF4-FFF2-40B4-BE49-F238E27FC236}">
                <a16:creationId xmlns:a16="http://schemas.microsoft.com/office/drawing/2014/main" id="{80958CA9-14D5-4361-9E36-860F529D4CA4}"/>
              </a:ext>
            </a:extLst>
          </p:cNvPr>
          <p:cNvSpPr txBox="1">
            <a:spLocks noChangeArrowheads="1"/>
          </p:cNvSpPr>
          <p:nvPr/>
        </p:nvSpPr>
        <p:spPr bwMode="auto">
          <a:xfrm>
            <a:off x="6387966" y="4905834"/>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400" i="1" baseline="-25000" dirty="0">
                <a:solidFill>
                  <a:srgbClr val="FFFFFF"/>
                </a:solidFill>
              </a:rPr>
              <a:t>6</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6" name="Group 55">
            <a:extLst>
              <a:ext uri="{FF2B5EF4-FFF2-40B4-BE49-F238E27FC236}">
                <a16:creationId xmlns:a16="http://schemas.microsoft.com/office/drawing/2014/main" id="{CFB8EB2E-2E9F-4184-B3A7-50C3055F4407}"/>
              </a:ext>
            </a:extLst>
          </p:cNvPr>
          <p:cNvGrpSpPr/>
          <p:nvPr/>
        </p:nvGrpSpPr>
        <p:grpSpPr>
          <a:xfrm>
            <a:off x="5785669" y="4034624"/>
            <a:ext cx="1154919" cy="1257993"/>
            <a:chOff x="4947469" y="4038600"/>
            <a:chExt cx="1154919" cy="1257993"/>
          </a:xfrm>
        </p:grpSpPr>
        <p:sp>
          <p:nvSpPr>
            <p:cNvPr id="57" name="Oval 23">
              <a:extLst>
                <a:ext uri="{FF2B5EF4-FFF2-40B4-BE49-F238E27FC236}">
                  <a16:creationId xmlns:a16="http://schemas.microsoft.com/office/drawing/2014/main" id="{E444B8A3-6421-4C1E-8183-EB159DCA5EAE}"/>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9" name="AutoShape 28">
              <a:extLst>
                <a:ext uri="{FF2B5EF4-FFF2-40B4-BE49-F238E27FC236}">
                  <a16:creationId xmlns:a16="http://schemas.microsoft.com/office/drawing/2014/main" id="{671BE972-6EC2-4BC1-B46A-09AB1D36327F}"/>
                </a:ext>
              </a:extLst>
            </p:cNvPr>
            <p:cNvCxnSpPr>
              <a:cxnSpLocks noChangeShapeType="1"/>
              <a:endCxn id="57"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1" name="Rectangle 41">
              <a:extLst>
                <a:ext uri="{FF2B5EF4-FFF2-40B4-BE49-F238E27FC236}">
                  <a16:creationId xmlns:a16="http://schemas.microsoft.com/office/drawing/2014/main" id="{C3C79B77-EB21-4CB4-B0EE-5BE29A0E86DE}"/>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62" name="Text Box 42">
              <a:extLst>
                <a:ext uri="{FF2B5EF4-FFF2-40B4-BE49-F238E27FC236}">
                  <a16:creationId xmlns:a16="http://schemas.microsoft.com/office/drawing/2014/main" id="{07E0C0ED-CE60-452C-ADE2-8813C49AE29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4" name="Group 63">
            <a:extLst>
              <a:ext uri="{FF2B5EF4-FFF2-40B4-BE49-F238E27FC236}">
                <a16:creationId xmlns:a16="http://schemas.microsoft.com/office/drawing/2014/main" id="{2890BAAA-C547-48AE-9E12-F83A481630E3}"/>
              </a:ext>
            </a:extLst>
          </p:cNvPr>
          <p:cNvGrpSpPr/>
          <p:nvPr/>
        </p:nvGrpSpPr>
        <p:grpSpPr>
          <a:xfrm>
            <a:off x="5403850" y="4644224"/>
            <a:ext cx="950913" cy="1371600"/>
            <a:chOff x="4565650" y="4648200"/>
            <a:chExt cx="950913" cy="1371600"/>
          </a:xfrm>
        </p:grpSpPr>
        <p:sp>
          <p:nvSpPr>
            <p:cNvPr id="66" name="Oval 25">
              <a:extLst>
                <a:ext uri="{FF2B5EF4-FFF2-40B4-BE49-F238E27FC236}">
                  <a16:creationId xmlns:a16="http://schemas.microsoft.com/office/drawing/2014/main" id="{5008215B-355F-446F-9566-7B1A1ACFA861}"/>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8" name="AutoShape 27">
              <a:extLst>
                <a:ext uri="{FF2B5EF4-FFF2-40B4-BE49-F238E27FC236}">
                  <a16:creationId xmlns:a16="http://schemas.microsoft.com/office/drawing/2014/main" id="{53A254D0-6CF3-43B1-A682-D5011AFB0D24}"/>
                </a:ext>
              </a:extLst>
            </p:cNvPr>
            <p:cNvCxnSpPr>
              <a:cxnSpLocks noChangeShapeType="1"/>
              <a:endCxn id="6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Rectangle 47">
              <a:extLst>
                <a:ext uri="{FF2B5EF4-FFF2-40B4-BE49-F238E27FC236}">
                  <a16:creationId xmlns:a16="http://schemas.microsoft.com/office/drawing/2014/main" id="{C92E4D9A-08CD-4DFF-8427-5328C97D9354}"/>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71" name="Text Box 49">
              <a:extLst>
                <a:ext uri="{FF2B5EF4-FFF2-40B4-BE49-F238E27FC236}">
                  <a16:creationId xmlns:a16="http://schemas.microsoft.com/office/drawing/2014/main" id="{F0C077E8-562E-41DE-AFC4-5487ADBDAE77}"/>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73" name="Oval 6">
            <a:extLst>
              <a:ext uri="{FF2B5EF4-FFF2-40B4-BE49-F238E27FC236}">
                <a16:creationId xmlns:a16="http://schemas.microsoft.com/office/drawing/2014/main" id="{24771557-2A2D-4920-9D4B-5BBD115C63AD}"/>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5" name="Group 15">
            <a:extLst>
              <a:ext uri="{FF2B5EF4-FFF2-40B4-BE49-F238E27FC236}">
                <a16:creationId xmlns:a16="http://schemas.microsoft.com/office/drawing/2014/main" id="{B3AC4433-AF46-47A3-8A18-448C293076E9}"/>
              </a:ext>
            </a:extLst>
          </p:cNvPr>
          <p:cNvGrpSpPr>
            <a:grpSpLocks/>
          </p:cNvGrpSpPr>
          <p:nvPr/>
        </p:nvGrpSpPr>
        <p:grpSpPr bwMode="auto">
          <a:xfrm>
            <a:off x="6546258" y="5293978"/>
            <a:ext cx="666751" cy="406400"/>
            <a:chOff x="824" y="1344"/>
            <a:chExt cx="420" cy="256"/>
          </a:xfrm>
        </p:grpSpPr>
        <p:sp>
          <p:nvSpPr>
            <p:cNvPr id="79" name="Text Box 16">
              <a:extLst>
                <a:ext uri="{FF2B5EF4-FFF2-40B4-BE49-F238E27FC236}">
                  <a16:creationId xmlns:a16="http://schemas.microsoft.com/office/drawing/2014/main" id="{D70D96F3-4BEF-4E3E-9EE7-AE294247613D}"/>
                </a:ext>
              </a:extLst>
            </p:cNvPr>
            <p:cNvSpPr txBox="1">
              <a:spLocks noChangeArrowheads="1"/>
            </p:cNvSpPr>
            <p:nvPr/>
          </p:nvSpPr>
          <p:spPr bwMode="auto">
            <a:xfrm>
              <a:off x="824" y="1348"/>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80" name="AutoShape 17">
              <a:extLst>
                <a:ext uri="{FF2B5EF4-FFF2-40B4-BE49-F238E27FC236}">
                  <a16:creationId xmlns:a16="http://schemas.microsoft.com/office/drawing/2014/main" id="{3C935633-E23C-452F-B4C1-6FEB049D4EB7}"/>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51" name="Rectangle 2">
            <a:extLst>
              <a:ext uri="{FF2B5EF4-FFF2-40B4-BE49-F238E27FC236}">
                <a16:creationId xmlns:a16="http://schemas.microsoft.com/office/drawing/2014/main" id="{B07FA1B2-B140-4310-B5C7-6216EFFBB5E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8" name="Rectangle 2">
            <a:extLst>
              <a:ext uri="{FF2B5EF4-FFF2-40B4-BE49-F238E27FC236}">
                <a16:creationId xmlns:a16="http://schemas.microsoft.com/office/drawing/2014/main" id="{17D4B04B-3C89-4C73-8A81-FE7E39DD7F6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50" name="Group 29">
            <a:extLst>
              <a:ext uri="{FF2B5EF4-FFF2-40B4-BE49-F238E27FC236}">
                <a16:creationId xmlns:a16="http://schemas.microsoft.com/office/drawing/2014/main" id="{5C7E9225-A992-4F25-A802-DA4FF3A31071}"/>
              </a:ext>
            </a:extLst>
          </p:cNvPr>
          <p:cNvGrpSpPr>
            <a:grpSpLocks/>
          </p:cNvGrpSpPr>
          <p:nvPr/>
        </p:nvGrpSpPr>
        <p:grpSpPr bwMode="auto">
          <a:xfrm>
            <a:off x="0" y="5770410"/>
            <a:ext cx="1223454" cy="1239990"/>
            <a:chOff x="2065" y="1551"/>
            <a:chExt cx="1628" cy="1988"/>
          </a:xfrm>
        </p:grpSpPr>
        <p:sp>
          <p:nvSpPr>
            <p:cNvPr id="60" name="Freeform 30">
              <a:extLst>
                <a:ext uri="{FF2B5EF4-FFF2-40B4-BE49-F238E27FC236}">
                  <a16:creationId xmlns:a16="http://schemas.microsoft.com/office/drawing/2014/main" id="{E35077A6-31B8-4E9D-8A87-A50EC6B4714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31">
              <a:extLst>
                <a:ext uri="{FF2B5EF4-FFF2-40B4-BE49-F238E27FC236}">
                  <a16:creationId xmlns:a16="http://schemas.microsoft.com/office/drawing/2014/main" id="{FD383B5C-05C8-4FB9-AF40-B98D5AD598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32">
              <a:extLst>
                <a:ext uri="{FF2B5EF4-FFF2-40B4-BE49-F238E27FC236}">
                  <a16:creationId xmlns:a16="http://schemas.microsoft.com/office/drawing/2014/main" id="{B21E166A-699B-43FD-8B41-48EBD3624D7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3">
              <a:extLst>
                <a:ext uri="{FF2B5EF4-FFF2-40B4-BE49-F238E27FC236}">
                  <a16:creationId xmlns:a16="http://schemas.microsoft.com/office/drawing/2014/main" id="{5C76CE0C-C9D5-482A-B012-C015A23F93C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34">
              <a:extLst>
                <a:ext uri="{FF2B5EF4-FFF2-40B4-BE49-F238E27FC236}">
                  <a16:creationId xmlns:a16="http://schemas.microsoft.com/office/drawing/2014/main" id="{E4EDCAD4-3F42-452A-A085-68783141FD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35">
              <a:extLst>
                <a:ext uri="{FF2B5EF4-FFF2-40B4-BE49-F238E27FC236}">
                  <a16:creationId xmlns:a16="http://schemas.microsoft.com/office/drawing/2014/main" id="{D3F8C9A7-6355-4277-8D17-5AD60920BE4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36">
              <a:extLst>
                <a:ext uri="{FF2B5EF4-FFF2-40B4-BE49-F238E27FC236}">
                  <a16:creationId xmlns:a16="http://schemas.microsoft.com/office/drawing/2014/main" id="{EAB071E5-AA6F-4644-AD36-752CB19CFE1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37">
              <a:extLst>
                <a:ext uri="{FF2B5EF4-FFF2-40B4-BE49-F238E27FC236}">
                  <a16:creationId xmlns:a16="http://schemas.microsoft.com/office/drawing/2014/main" id="{2D9D37DB-CE42-4CCB-BC4B-308060C8355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38">
              <a:extLst>
                <a:ext uri="{FF2B5EF4-FFF2-40B4-BE49-F238E27FC236}">
                  <a16:creationId xmlns:a16="http://schemas.microsoft.com/office/drawing/2014/main" id="{463C2963-4A43-4483-ADEC-E722E110D9C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39">
              <a:extLst>
                <a:ext uri="{FF2B5EF4-FFF2-40B4-BE49-F238E27FC236}">
                  <a16:creationId xmlns:a16="http://schemas.microsoft.com/office/drawing/2014/main" id="{08EE2D4C-A666-4CAB-93D0-166BB55BF05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40">
              <a:extLst>
                <a:ext uri="{FF2B5EF4-FFF2-40B4-BE49-F238E27FC236}">
                  <a16:creationId xmlns:a16="http://schemas.microsoft.com/office/drawing/2014/main" id="{73A11383-8B51-45E2-9B60-6A9092400D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41">
              <a:extLst>
                <a:ext uri="{FF2B5EF4-FFF2-40B4-BE49-F238E27FC236}">
                  <a16:creationId xmlns:a16="http://schemas.microsoft.com/office/drawing/2014/main" id="{1EA0629E-C107-4B54-9455-6BD7566F395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42">
              <a:extLst>
                <a:ext uri="{FF2B5EF4-FFF2-40B4-BE49-F238E27FC236}">
                  <a16:creationId xmlns:a16="http://schemas.microsoft.com/office/drawing/2014/main" id="{7CCD45DA-A1D3-44B7-AF64-EA13E56CDF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43">
              <a:extLst>
                <a:ext uri="{FF2B5EF4-FFF2-40B4-BE49-F238E27FC236}">
                  <a16:creationId xmlns:a16="http://schemas.microsoft.com/office/drawing/2014/main" id="{04683A06-2162-4B7D-B716-EF13485336C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44">
              <a:extLst>
                <a:ext uri="{FF2B5EF4-FFF2-40B4-BE49-F238E27FC236}">
                  <a16:creationId xmlns:a16="http://schemas.microsoft.com/office/drawing/2014/main" id="{3B34F66D-386E-4BA7-A547-17790E0AF5C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45">
              <a:extLst>
                <a:ext uri="{FF2B5EF4-FFF2-40B4-BE49-F238E27FC236}">
                  <a16:creationId xmlns:a16="http://schemas.microsoft.com/office/drawing/2014/main" id="{502634C9-E7F7-4C8F-BAF8-D3240D7E31C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46">
              <a:extLst>
                <a:ext uri="{FF2B5EF4-FFF2-40B4-BE49-F238E27FC236}">
                  <a16:creationId xmlns:a16="http://schemas.microsoft.com/office/drawing/2014/main" id="{62BA06CA-D4A0-4DCF-8AEE-FBEC3CCADE2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8" name="AutoShape 35">
            <a:extLst>
              <a:ext uri="{FF2B5EF4-FFF2-40B4-BE49-F238E27FC236}">
                <a16:creationId xmlns:a16="http://schemas.microsoft.com/office/drawing/2014/main" id="{DC7E1D5C-D36E-415F-9AE1-0F63C93CB121}"/>
              </a:ext>
            </a:extLst>
          </p:cNvPr>
          <p:cNvSpPr>
            <a:spLocks noChangeArrowheads="1"/>
          </p:cNvSpPr>
          <p:nvPr/>
        </p:nvSpPr>
        <p:spPr bwMode="auto">
          <a:xfrm>
            <a:off x="308516" y="3293466"/>
            <a:ext cx="4501887" cy="2878734"/>
          </a:xfrm>
          <a:prstGeom prst="wedgeRoundRectCallout">
            <a:avLst>
              <a:gd name="adj1" fmla="val -40804"/>
              <a:gd name="adj2" fmla="val 5285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Suppose you simplify the formula to “</a:t>
            </a:r>
            <a:r>
              <a:rPr lang="en-US" altLang="en-US" sz="2400" i="1" dirty="0">
                <a:solidFill>
                  <a:srgbClr val="FFFFFF"/>
                </a:solidFill>
              </a:rPr>
              <a:t>x</a:t>
            </a:r>
            <a:r>
              <a:rPr lang="en-US" altLang="en-US" sz="2400" i="1" baseline="-25000" dirty="0">
                <a:solidFill>
                  <a:srgbClr val="FFFFFF"/>
                </a:solidFill>
              </a:rPr>
              <a:t>3</a:t>
            </a:r>
            <a:r>
              <a:rPr lang="en-US" altLang="en-US" sz="2400" i="1" dirty="0">
                <a:solidFill>
                  <a:srgbClr val="FFFFFF"/>
                </a:solidFill>
              </a:rPr>
              <a:t> </a:t>
            </a:r>
            <a:r>
              <a:rPr lang="en-US" altLang="en-US" sz="2400" dirty="0"/>
              <a:t>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You may want to stop your path because you know this 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DP does not know it 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D</a:t>
            </a:r>
            <a:r>
              <a:rPr lang="en-US" altLang="en-US" sz="2400" dirty="0">
                <a:sym typeface="Symbol" panose="05050102010706020507" pitchFamily="18" charset="2"/>
              </a:rPr>
              <a:t>on’t stop a path until formula has evaluated to T/F.</a:t>
            </a:r>
            <a:endParaRPr lang="en-US" altLang="en-US" sz="2400" i="1" baseline="-25000" dirty="0">
              <a:solidFill>
                <a:srgbClr val="FFFFFF"/>
              </a:solidFill>
            </a:endParaRPr>
          </a:p>
        </p:txBody>
      </p:sp>
    </p:spTree>
    <p:extLst>
      <p:ext uri="{BB962C8B-B14F-4D97-AF65-F5344CB8AC3E}">
        <p14:creationId xmlns:p14="http://schemas.microsoft.com/office/powerpoint/2010/main" val="134355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0-#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88"/>
                                        </p:tgtEl>
                                        <p:attrNameLst>
                                          <p:attrName>style.visibility</p:attrName>
                                        </p:attrNameLst>
                                      </p:cBhvr>
                                      <p:to>
                                        <p:strVal val="visible"/>
                                      </p:to>
                                    </p:set>
                                    <p:anim calcmode="lin" valueType="num">
                                      <p:cBhvr additive="base">
                                        <p:cTn id="11" dur="500" fill="hold"/>
                                        <p:tgtEl>
                                          <p:spTgt spid="88"/>
                                        </p:tgtEl>
                                        <p:attrNameLst>
                                          <p:attrName>ppt_x</p:attrName>
                                        </p:attrNameLst>
                                      </p:cBhvr>
                                      <p:tavLst>
                                        <p:tav tm="0">
                                          <p:val>
                                            <p:strVal val="0-#ppt_w/2"/>
                                          </p:val>
                                        </p:tav>
                                        <p:tav tm="100000">
                                          <p:val>
                                            <p:strVal val="#ppt_x"/>
                                          </p:val>
                                        </p:tav>
                                      </p:tavLst>
                                    </p:anim>
                                    <p:anim calcmode="lin" valueType="num">
                                      <p:cBhvr additive="base">
                                        <p:cTn id="12" dur="500" fill="hold"/>
                                        <p:tgtEl>
                                          <p:spTgt spid="8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88">
                                            <p:txEl>
                                              <p:pRg st="0" end="0"/>
                                            </p:txEl>
                                          </p:spTgt>
                                        </p:tgtEl>
                                        <p:attrNameLst>
                                          <p:attrName>style.visibility</p:attrName>
                                        </p:attrNameLst>
                                      </p:cBhvr>
                                      <p:to>
                                        <p:strVal val="visible"/>
                                      </p:to>
                                    </p:set>
                                    <p:anim calcmode="lin" valueType="num">
                                      <p:cBhvr additive="base">
                                        <p:cTn id="15" dur="500" fill="hold"/>
                                        <p:tgtEl>
                                          <p:spTgt spid="88">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8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88">
                                            <p:txEl>
                                              <p:pRg st="1" end="1"/>
                                            </p:txEl>
                                          </p:spTgt>
                                        </p:tgtEl>
                                        <p:attrNameLst>
                                          <p:attrName>style.visibility</p:attrName>
                                        </p:attrNameLst>
                                      </p:cBhvr>
                                      <p:to>
                                        <p:strVal val="visible"/>
                                      </p:to>
                                    </p:set>
                                    <p:anim calcmode="lin" valueType="num">
                                      <p:cBhvr additive="base">
                                        <p:cTn id="21" dur="500" fill="hold"/>
                                        <p:tgtEl>
                                          <p:spTgt spid="88">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8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88">
                                            <p:txEl>
                                              <p:pRg st="2" end="2"/>
                                            </p:txEl>
                                          </p:spTgt>
                                        </p:tgtEl>
                                        <p:attrNameLst>
                                          <p:attrName>style.visibility</p:attrName>
                                        </p:attrNameLst>
                                      </p:cBhvr>
                                      <p:to>
                                        <p:strVal val="visible"/>
                                      </p:to>
                                    </p:set>
                                    <p:anim calcmode="lin" valueType="num">
                                      <p:cBhvr additive="base">
                                        <p:cTn id="27" dur="500" fill="hold"/>
                                        <p:tgtEl>
                                          <p:spTgt spid="88">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88">
                                            <p:txEl>
                                              <p:pRg st="3" end="3"/>
                                            </p:txEl>
                                          </p:spTgt>
                                        </p:tgtEl>
                                        <p:attrNameLst>
                                          <p:attrName>style.visibility</p:attrName>
                                        </p:attrNameLst>
                                      </p:cBhvr>
                                      <p:to>
                                        <p:strVal val="visible"/>
                                      </p:to>
                                    </p:set>
                                    <p:anim calcmode="lin" valueType="num">
                                      <p:cBhvr additive="base">
                                        <p:cTn id="33" dur="500" fill="hold"/>
                                        <p:tgtEl>
                                          <p:spTgt spid="88">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8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50">
            <a:extLst>
              <a:ext uri="{FF2B5EF4-FFF2-40B4-BE49-F238E27FC236}">
                <a16:creationId xmlns:a16="http://schemas.microsoft.com/office/drawing/2014/main" id="{F51103F6-0336-4B2E-AD4C-C0D1365FBCD6}"/>
              </a:ext>
            </a:extLst>
          </p:cNvPr>
          <p:cNvSpPr/>
          <p:nvPr/>
        </p:nvSpPr>
        <p:spPr>
          <a:xfrm>
            <a:off x="375138" y="1704707"/>
            <a:ext cx="9592237" cy="1723549"/>
          </a:xfrm>
          <a:prstGeom prst="rect">
            <a:avLst/>
          </a:prstGeom>
        </p:spPr>
        <p:txBody>
          <a:bodyPr wrap="square">
            <a:spAutoFit/>
          </a:bodyPr>
          <a:lstStyle/>
          <a:p>
            <a:pPr algn="l">
              <a:spcAft>
                <a:spcPts val="600"/>
              </a:spcAft>
              <a:defRPr/>
            </a:pPr>
            <a:r>
              <a:rPr lang="en-CA" altLang="en-US" sz="2400" dirty="0"/>
              <a:t>In contrast, </a:t>
            </a:r>
            <a:r>
              <a:rPr lang="en-CA" altLang="en-US" sz="2400" dirty="0">
                <a:solidFill>
                  <a:schemeClr val="tx2"/>
                </a:solidFill>
              </a:rPr>
              <a:t>Predicate Logic </a:t>
            </a:r>
            <a:r>
              <a:rPr lang="en-CA" altLang="en-US" sz="2400" dirty="0"/>
              <a:t>(next topic) </a:t>
            </a:r>
            <a:br>
              <a:rPr lang="en-CA" altLang="en-US" sz="2400" dirty="0"/>
            </a:br>
            <a:r>
              <a:rPr lang="en-CA" altLang="en-US" sz="2400" dirty="0"/>
              <a:t>   talks about the properties of objects.</a:t>
            </a:r>
            <a:endParaRPr lang="en-CA" altLang="en-US" sz="1100" dirty="0"/>
          </a:p>
          <a:p>
            <a:pPr algn="l">
              <a:spcAft>
                <a:spcPts val="600"/>
              </a:spcAft>
              <a:defRPr/>
            </a:pPr>
            <a:r>
              <a:rPr lang="en-CA" altLang="en-US" sz="2400" dirty="0"/>
              <a:t>                       </a:t>
            </a:r>
            <a:r>
              <a:rPr lang="en-CA" altLang="en-US" sz="2400" dirty="0">
                <a:solidFill>
                  <a:srgbClr val="FFC000"/>
                </a:solidFill>
              </a:rPr>
              <a:t>Parent(x,y) </a:t>
            </a:r>
            <a:r>
              <a:rPr lang="el-GR" altLang="en-US" sz="2400" dirty="0">
                <a:solidFill>
                  <a:srgbClr val="FFC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rPr>
              <a:t>x is y’s parent”</a:t>
            </a:r>
          </a:p>
          <a:p>
            <a:pPr algn="l">
              <a:spcAft>
                <a:spcPts val="600"/>
              </a:spcAft>
              <a:defRPr/>
            </a:pPr>
            <a:r>
              <a:rPr lang="en-CA" altLang="en-US" sz="2400" dirty="0">
                <a:solidFill>
                  <a:srgbClr val="FFC000"/>
                </a:solidFill>
              </a:rPr>
              <a:t>               Daughter(</a:t>
            </a:r>
            <a:r>
              <a:rPr lang="en-CA" altLang="en-US" sz="2400" dirty="0" err="1">
                <a:solidFill>
                  <a:srgbClr val="FFC000"/>
                </a:solidFill>
              </a:rPr>
              <a:t>y,x</a:t>
            </a:r>
            <a:r>
              <a:rPr lang="en-CA" altLang="en-US" sz="2400" dirty="0">
                <a:solidFill>
                  <a:srgbClr val="FFC000"/>
                </a:solidFill>
              </a:rPr>
              <a:t>)  iff Parent(x,y)</a:t>
            </a:r>
            <a:r>
              <a:rPr lang="en-US" altLang="en-US" sz="2400" dirty="0">
                <a:solidFill>
                  <a:srgbClr val="FFC000"/>
                </a:solidFill>
                <a:sym typeface="Symbol" panose="05050102010706020507" pitchFamily="18" charset="2"/>
              </a:rPr>
              <a:t>Female(</a:t>
            </a:r>
            <a:r>
              <a:rPr lang="en-CA" altLang="en-US" sz="2400" dirty="0">
                <a:solidFill>
                  <a:srgbClr val="FFC000"/>
                </a:solidFill>
                <a:cs typeface="Times New Roman" panose="02020603050405020304" pitchFamily="18" charset="0"/>
                <a:sym typeface="Symbol" panose="05050102010706020507" pitchFamily="18" charset="2"/>
              </a:rPr>
              <a:t>y) </a:t>
            </a:r>
          </a:p>
        </p:txBody>
      </p:sp>
      <p:pic>
        <p:nvPicPr>
          <p:cNvPr id="52" name="Picture 4" descr="https://cdn.cnn.com/cnnnext/dam/assets/150717181134-black-fathers-exlarge-169.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3671667"/>
            <a:ext cx="4724400" cy="2652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1676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xEl>
                                              <p:pRg st="0" end="0"/>
                                            </p:txEl>
                                          </p:spTgt>
                                        </p:tgtEl>
                                        <p:attrNameLst>
                                          <p:attrName>style.visibility</p:attrName>
                                        </p:attrNameLst>
                                      </p:cBhvr>
                                      <p:to>
                                        <p:strVal val="visible"/>
                                      </p:to>
                                    </p:set>
                                    <p:anim calcmode="lin" valueType="num">
                                      <p:cBhvr additive="base">
                                        <p:cTn id="7"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additive="base">
                                        <p:cTn id="13" dur="500" fill="hold"/>
                                        <p:tgtEl>
                                          <p:spTgt spid="52"/>
                                        </p:tgtEl>
                                        <p:attrNameLst>
                                          <p:attrName>ppt_x</p:attrName>
                                        </p:attrNameLst>
                                      </p:cBhvr>
                                      <p:tavLst>
                                        <p:tav tm="0">
                                          <p:val>
                                            <p:strVal val="0-#ppt_w/2"/>
                                          </p:val>
                                        </p:tav>
                                        <p:tav tm="100000">
                                          <p:val>
                                            <p:strVal val="#ppt_x"/>
                                          </p:val>
                                        </p:tav>
                                      </p:tavLst>
                                    </p:anim>
                                    <p:anim calcmode="lin" valueType="num">
                                      <p:cBhvr additive="base">
                                        <p:cTn id="14" dur="500" fill="hold"/>
                                        <p:tgtEl>
                                          <p:spTgt spid="5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1">
                                            <p:txEl>
                                              <p:pRg st="2" end="2"/>
                                            </p:txEl>
                                          </p:spTgt>
                                        </p:tgtEl>
                                        <p:attrNameLst>
                                          <p:attrName>style.visibility</p:attrName>
                                        </p:attrNameLst>
                                      </p:cBhvr>
                                      <p:to>
                                        <p:strVal val="visible"/>
                                      </p:to>
                                    </p:set>
                                    <p:anim calcmode="lin" valueType="num">
                                      <p:cBhvr additive="base">
                                        <p:cTn id="23"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p:cNvPicPr>
            <a:picLocks noChangeAspect="1"/>
          </p:cNvPicPr>
          <p:nvPr/>
        </p:nvPicPr>
        <p:blipFill>
          <a:blip r:embed="rId3"/>
          <a:stretch>
            <a:fillRect/>
          </a:stretch>
        </p:blipFill>
        <p:spPr>
          <a:xfrm>
            <a:off x="1316442" y="792100"/>
            <a:ext cx="6913158" cy="5949599"/>
          </a:xfrm>
          <a:prstGeom prst="rect">
            <a:avLst/>
          </a:prstGeom>
        </p:spPr>
      </p:pic>
      <p:sp>
        <p:nvSpPr>
          <p:cNvPr id="4" name="Rectangle 2">
            <a:extLst>
              <a:ext uri="{FF2B5EF4-FFF2-40B4-BE49-F238E27FC236}">
                <a16:creationId xmlns:a16="http://schemas.microsoft.com/office/drawing/2014/main" id="{810C9A30-8C92-4B65-8A34-6660AF05048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 name="Rectangle 2">
            <a:extLst>
              <a:ext uri="{FF2B5EF4-FFF2-40B4-BE49-F238E27FC236}">
                <a16:creationId xmlns:a16="http://schemas.microsoft.com/office/drawing/2014/main" id="{E969F5E8-011A-4851-8A86-CBDB4982572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p:cNvSpPr/>
          <p:nvPr/>
        </p:nvSpPr>
        <p:spPr>
          <a:xfrm>
            <a:off x="2438400" y="1671935"/>
            <a:ext cx="5410200" cy="369332"/>
          </a:xfrm>
          <a:prstGeom prst="rect">
            <a:avLst/>
          </a:prstGeom>
        </p:spPr>
        <p:txBody>
          <a:bodyPr wrap="square">
            <a:spAutoFit/>
          </a:bodyPr>
          <a:lstStyle/>
          <a:p>
            <a:pPr algn="l"/>
            <a:r>
              <a:rPr lang="en-US" altLang="en-US" sz="1800" dirty="0">
                <a:solidFill>
                  <a:srgbClr val="FF0000"/>
                </a:solidFill>
              </a:rPr>
              <a:t>Tells you if </a:t>
            </a:r>
            <a:r>
              <a:rPr lang="el-GR" altLang="en-US" sz="1800" dirty="0">
                <a:solidFill>
                  <a:srgbClr val="FF0000"/>
                </a:solidFill>
                <a:cs typeface="Times New Roman" panose="02020603050405020304" pitchFamily="18" charset="0"/>
                <a:sym typeface="Symbol" panose="05050102010706020507" pitchFamily="18" charset="2"/>
              </a:rPr>
              <a:t>α </a:t>
            </a:r>
            <a:r>
              <a:rPr lang="en-US" altLang="en-US" sz="1800" dirty="0">
                <a:solidFill>
                  <a:srgbClr val="FF0000"/>
                </a:solidFill>
              </a:rPr>
              <a:t>is a tautology, else </a:t>
            </a:r>
            <a:r>
              <a:rPr lang="en-US" altLang="en-US" sz="1800" i="1" dirty="0">
                <a:solidFill>
                  <a:srgbClr val="FF0000"/>
                </a:solidFill>
              </a:rPr>
              <a:t>sol </a:t>
            </a:r>
            <a:r>
              <a:rPr lang="en-US" altLang="en-US" sz="1800" dirty="0">
                <a:solidFill>
                  <a:srgbClr val="FF0000"/>
                </a:solidFill>
              </a:rPr>
              <a:t> does not satisfy it.</a:t>
            </a:r>
          </a:p>
        </p:txBody>
      </p:sp>
      <p:cxnSp>
        <p:nvCxnSpPr>
          <p:cNvPr id="7" name="Straight Connector 6"/>
          <p:cNvCxnSpPr/>
          <p:nvPr/>
        </p:nvCxnSpPr>
        <p:spPr bwMode="auto">
          <a:xfrm>
            <a:off x="2601686" y="1652334"/>
            <a:ext cx="5257800" cy="0"/>
          </a:xfrm>
          <a:prstGeom prst="line">
            <a:avLst/>
          </a:prstGeom>
          <a:noFill/>
          <a:ln w="12700" cap="flat" cmpd="sng" algn="ctr">
            <a:solidFill>
              <a:schemeClr val="hlink"/>
            </a:solidFill>
            <a:prstDash val="solid"/>
            <a:round/>
            <a:headEnd type="none" w="med" len="med"/>
            <a:tailEnd type="none" w="med" len="med"/>
          </a:ln>
          <a:effectLst/>
        </p:spPr>
      </p:cxnSp>
      <p:sp>
        <p:nvSpPr>
          <p:cNvPr id="8" name="Rectangle 7"/>
          <p:cNvSpPr/>
          <p:nvPr/>
        </p:nvSpPr>
        <p:spPr>
          <a:xfrm>
            <a:off x="4263189" y="2374233"/>
            <a:ext cx="1524000" cy="369332"/>
          </a:xfrm>
          <a:prstGeom prst="rect">
            <a:avLst/>
          </a:prstGeom>
        </p:spPr>
        <p:txBody>
          <a:bodyPr wrap="square">
            <a:spAutoFit/>
          </a:bodyPr>
          <a:lstStyle/>
          <a:p>
            <a:pPr algn="l"/>
            <a:r>
              <a:rPr lang="en-US" sz="1800" dirty="0">
                <a:solidFill>
                  <a:srgbClr val="FF0000"/>
                </a:solidFill>
                <a:sym typeface="Symbol" panose="05050102010706020507" pitchFamily="18" charset="2"/>
              </a:rPr>
              <a:t>T</a:t>
            </a:r>
            <a:r>
              <a:rPr lang="en-US" altLang="en-US" sz="1800" dirty="0">
                <a:solidFill>
                  <a:srgbClr val="FF0000"/>
                </a:solidFill>
              </a:rPr>
              <a:t>autology</a:t>
            </a:r>
          </a:p>
        </p:txBody>
      </p:sp>
      <p:cxnSp>
        <p:nvCxnSpPr>
          <p:cNvPr id="11" name="Straight Connector 10"/>
          <p:cNvCxnSpPr/>
          <p:nvPr/>
        </p:nvCxnSpPr>
        <p:spPr bwMode="auto">
          <a:xfrm>
            <a:off x="3039978" y="2562732"/>
            <a:ext cx="685800" cy="0"/>
          </a:xfrm>
          <a:prstGeom prst="line">
            <a:avLst/>
          </a:prstGeom>
          <a:noFill/>
          <a:ln w="12700" cap="flat" cmpd="sng" algn="ctr">
            <a:solidFill>
              <a:schemeClr val="hlink"/>
            </a:solidFill>
            <a:prstDash val="solid"/>
            <a:round/>
            <a:headEnd type="none" w="med" len="med"/>
            <a:tailEnd type="none" w="med" len="med"/>
          </a:ln>
          <a:effectLst/>
        </p:spPr>
      </p:cxnSp>
      <p:sp>
        <p:nvSpPr>
          <p:cNvPr id="13" name="Rectangle 12"/>
          <p:cNvSpPr/>
          <p:nvPr/>
        </p:nvSpPr>
        <p:spPr>
          <a:xfrm>
            <a:off x="4263189" y="2803436"/>
            <a:ext cx="2057400" cy="369332"/>
          </a:xfrm>
          <a:prstGeom prst="rect">
            <a:avLst/>
          </a:prstGeom>
        </p:spPr>
        <p:txBody>
          <a:bodyPr wrap="square">
            <a:spAutoFit/>
          </a:bodyPr>
          <a:lstStyle/>
          <a:p>
            <a:pPr algn="l"/>
            <a:r>
              <a:rPr lang="en-CA" sz="1800" dirty="0">
                <a:solidFill>
                  <a:srgbClr val="FF0000"/>
                </a:solidFill>
                <a:cs typeface="Times New Roman" panose="02020603050405020304" pitchFamily="18" charset="0"/>
                <a:sym typeface="Symbol" panose="05050102010706020507" pitchFamily="18" charset="2"/>
              </a:rPr>
              <a:t>Not</a:t>
            </a:r>
            <a:r>
              <a:rPr lang="en-US" sz="1800" dirty="0">
                <a:solidFill>
                  <a:srgbClr val="FF0000"/>
                </a:solidFill>
                <a:sym typeface="Symbol" panose="05050102010706020507" pitchFamily="18" charset="2"/>
              </a:rPr>
              <a:t>T</a:t>
            </a:r>
            <a:r>
              <a:rPr lang="en-US" altLang="en-US" sz="1800" dirty="0">
                <a:solidFill>
                  <a:srgbClr val="FF0000"/>
                </a:solidFill>
              </a:rPr>
              <a:t>autology</a:t>
            </a:r>
          </a:p>
        </p:txBody>
      </p:sp>
      <p:sp>
        <p:nvSpPr>
          <p:cNvPr id="15" name="Rectangle 14"/>
          <p:cNvSpPr/>
          <p:nvPr/>
        </p:nvSpPr>
        <p:spPr>
          <a:xfrm>
            <a:off x="4670075" y="5325623"/>
            <a:ext cx="1502125" cy="369332"/>
          </a:xfrm>
          <a:prstGeom prst="rect">
            <a:avLst/>
          </a:prstGeom>
        </p:spPr>
        <p:txBody>
          <a:bodyPr wrap="square">
            <a:spAutoFit/>
          </a:bodyPr>
          <a:lstStyle/>
          <a:p>
            <a:pPr algn="l"/>
            <a:r>
              <a:rPr lang="en-CA" sz="1800" dirty="0">
                <a:solidFill>
                  <a:srgbClr val="FF0000"/>
                </a:solidFill>
                <a:cs typeface="Times New Roman" panose="02020603050405020304" pitchFamily="18" charset="0"/>
                <a:sym typeface="Symbol" panose="05050102010706020507" pitchFamily="18" charset="2"/>
              </a:rPr>
              <a:t>Not</a:t>
            </a:r>
            <a:r>
              <a:rPr lang="en-US" sz="1800" dirty="0">
                <a:solidFill>
                  <a:srgbClr val="FF0000"/>
                </a:solidFill>
                <a:sym typeface="Symbol" panose="05050102010706020507" pitchFamily="18" charset="2"/>
              </a:rPr>
              <a:t>T</a:t>
            </a:r>
            <a:r>
              <a:rPr lang="en-US" altLang="en-US" sz="1800" dirty="0">
                <a:solidFill>
                  <a:srgbClr val="FF0000"/>
                </a:solidFill>
              </a:rPr>
              <a:t>autology</a:t>
            </a:r>
          </a:p>
        </p:txBody>
      </p:sp>
      <p:sp>
        <p:nvSpPr>
          <p:cNvPr id="18" name="Rectangle 17"/>
          <p:cNvSpPr/>
          <p:nvPr/>
        </p:nvSpPr>
        <p:spPr>
          <a:xfrm>
            <a:off x="4664244" y="4908888"/>
            <a:ext cx="1066800" cy="369332"/>
          </a:xfrm>
          <a:prstGeom prst="rect">
            <a:avLst/>
          </a:prstGeom>
        </p:spPr>
        <p:txBody>
          <a:bodyPr wrap="square">
            <a:spAutoFit/>
          </a:bodyPr>
          <a:lstStyle/>
          <a:p>
            <a:pPr algn="l"/>
            <a:r>
              <a:rPr lang="el-GR" altLang="en-US" sz="1800" dirty="0">
                <a:solidFill>
                  <a:srgbClr val="FF0000"/>
                </a:solidFill>
                <a:cs typeface="Times New Roman" panose="02020603050405020304" pitchFamily="18" charset="0"/>
                <a:sym typeface="Symbol" panose="05050102010706020507" pitchFamily="18" charset="2"/>
              </a:rPr>
              <a:t></a:t>
            </a:r>
            <a:r>
              <a:rPr lang="en-CA" altLang="en-US" sz="1800" dirty="0">
                <a:solidFill>
                  <a:srgbClr val="FF0000"/>
                </a:solidFill>
                <a:cs typeface="Times New Roman" panose="02020603050405020304" pitchFamily="18" charset="0"/>
                <a:sym typeface="Symbol" panose="05050102010706020507" pitchFamily="18" charset="2"/>
              </a:rPr>
              <a:t>flag </a:t>
            </a:r>
            <a:r>
              <a:rPr lang="en-CA" altLang="en-US" sz="1800" baseline="-25000" dirty="0">
                <a:solidFill>
                  <a:srgbClr val="FF0000"/>
                </a:solidFill>
                <a:cs typeface="Times New Roman" panose="02020603050405020304" pitchFamily="18" charset="0"/>
                <a:sym typeface="Symbol" panose="05050102010706020507" pitchFamily="18" charset="2"/>
              </a:rPr>
              <a:t>k</a:t>
            </a:r>
            <a:endParaRPr lang="en-US" altLang="en-US" sz="1800" baseline="-25000" dirty="0">
              <a:solidFill>
                <a:srgbClr val="FF0000"/>
              </a:solidFill>
            </a:endParaRPr>
          </a:p>
        </p:txBody>
      </p:sp>
      <p:cxnSp>
        <p:nvCxnSpPr>
          <p:cNvPr id="19" name="Straight Connector 18"/>
          <p:cNvCxnSpPr/>
          <p:nvPr/>
        </p:nvCxnSpPr>
        <p:spPr bwMode="auto">
          <a:xfrm>
            <a:off x="2756712" y="5082880"/>
            <a:ext cx="412782" cy="0"/>
          </a:xfrm>
          <a:prstGeom prst="line">
            <a:avLst/>
          </a:prstGeom>
          <a:noFill/>
          <a:ln w="12700" cap="flat" cmpd="sng" algn="ctr">
            <a:solidFill>
              <a:schemeClr val="hlink"/>
            </a:solidFill>
            <a:prstDash val="solid"/>
            <a:round/>
            <a:headEnd type="none" w="med" len="med"/>
            <a:tailEnd type="none" w="med" len="med"/>
          </a:ln>
          <a:effectLst/>
        </p:spPr>
      </p:cxnSp>
      <p:sp>
        <p:nvSpPr>
          <p:cNvPr id="23" name="Rectangle 22"/>
          <p:cNvSpPr/>
          <p:nvPr/>
        </p:nvSpPr>
        <p:spPr>
          <a:xfrm>
            <a:off x="4335378" y="5907145"/>
            <a:ext cx="2057400" cy="369332"/>
          </a:xfrm>
          <a:prstGeom prst="rect">
            <a:avLst/>
          </a:prstGeom>
        </p:spPr>
        <p:txBody>
          <a:bodyPr wrap="square">
            <a:spAutoFit/>
          </a:bodyPr>
          <a:lstStyle/>
          <a:p>
            <a:pPr algn="l"/>
            <a:r>
              <a:rPr lang="en-US" sz="1800" dirty="0">
                <a:solidFill>
                  <a:srgbClr val="FF0000"/>
                </a:solidFill>
                <a:sym typeface="Symbol" panose="05050102010706020507" pitchFamily="18" charset="2"/>
              </a:rPr>
              <a:t>T</a:t>
            </a:r>
            <a:r>
              <a:rPr lang="en-US" altLang="en-US" sz="1800" dirty="0">
                <a:solidFill>
                  <a:srgbClr val="FF0000"/>
                </a:solidFill>
              </a:rPr>
              <a:t>autology</a:t>
            </a:r>
          </a:p>
        </p:txBody>
      </p:sp>
      <p:cxnSp>
        <p:nvCxnSpPr>
          <p:cNvPr id="30" name="Straight Connector 29"/>
          <p:cNvCxnSpPr/>
          <p:nvPr/>
        </p:nvCxnSpPr>
        <p:spPr bwMode="auto">
          <a:xfrm>
            <a:off x="3048000" y="2987844"/>
            <a:ext cx="838200" cy="0"/>
          </a:xfrm>
          <a:prstGeom prst="line">
            <a:avLst/>
          </a:prstGeom>
          <a:noFill/>
          <a:ln w="12700" cap="flat" cmpd="sng" algn="ctr">
            <a:solidFill>
              <a:schemeClr val="hlink"/>
            </a:solidFill>
            <a:prstDash val="solid"/>
            <a:round/>
            <a:headEnd type="none" w="med" len="med"/>
            <a:tailEnd type="none" w="med" len="med"/>
          </a:ln>
          <a:effectLst/>
        </p:spPr>
      </p:cxnSp>
      <p:cxnSp>
        <p:nvCxnSpPr>
          <p:cNvPr id="32" name="Straight Connector 31"/>
          <p:cNvCxnSpPr/>
          <p:nvPr/>
        </p:nvCxnSpPr>
        <p:spPr bwMode="auto">
          <a:xfrm>
            <a:off x="3039978" y="6160176"/>
            <a:ext cx="838200" cy="0"/>
          </a:xfrm>
          <a:prstGeom prst="line">
            <a:avLst/>
          </a:prstGeom>
          <a:noFill/>
          <a:ln w="12700" cap="flat" cmpd="sng" algn="ctr">
            <a:solidFill>
              <a:schemeClr val="hlink"/>
            </a:solidFill>
            <a:prstDash val="solid"/>
            <a:round/>
            <a:headEnd type="none" w="med" len="med"/>
            <a:tailEnd type="none" w="med" len="med"/>
          </a:ln>
          <a:effectLst/>
        </p:spPr>
      </p:cxnSp>
      <p:cxnSp>
        <p:nvCxnSpPr>
          <p:cNvPr id="33" name="Straight Connector 32"/>
          <p:cNvCxnSpPr/>
          <p:nvPr/>
        </p:nvCxnSpPr>
        <p:spPr bwMode="auto">
          <a:xfrm>
            <a:off x="3994479" y="5542545"/>
            <a:ext cx="685800" cy="0"/>
          </a:xfrm>
          <a:prstGeom prst="line">
            <a:avLst/>
          </a:prstGeom>
          <a:noFill/>
          <a:ln w="12700" cap="flat" cmpd="sng" algn="ctr">
            <a:solidFill>
              <a:schemeClr val="hlink"/>
            </a:solidFill>
            <a:prstDash val="solid"/>
            <a:round/>
            <a:headEnd type="none" w="med" len="med"/>
            <a:tailEnd type="none" w="med" len="med"/>
          </a:ln>
          <a:effectLst/>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ppt_x"/>
                                          </p:val>
                                        </p:tav>
                                        <p:tav tm="100000">
                                          <p:val>
                                            <p:strVal val="#ppt_x"/>
                                          </p:val>
                                        </p:tav>
                                      </p:tavLst>
                                    </p:anim>
                                    <p:anim calcmode="lin" valueType="num">
                                      <p:cBhvr additive="base">
                                        <p:cTn id="8"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0-#ppt_w/2"/>
                                          </p:val>
                                        </p:tav>
                                        <p:tav tm="100000">
                                          <p:val>
                                            <p:strVal val="#ppt_x"/>
                                          </p:val>
                                        </p:tav>
                                      </p:tavLst>
                                    </p:anim>
                                    <p:anim calcmode="lin" valueType="num">
                                      <p:cBhvr additive="base">
                                        <p:cTn id="14" dur="500" fill="hold"/>
                                        <p:tgtEl>
                                          <p:spTgt spid="7"/>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0-#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500" fill="hold"/>
                                        <p:tgtEl>
                                          <p:spTgt spid="11"/>
                                        </p:tgtEl>
                                        <p:attrNameLst>
                                          <p:attrName>ppt_x</p:attrName>
                                        </p:attrNameLst>
                                      </p:cBhvr>
                                      <p:tavLst>
                                        <p:tav tm="0">
                                          <p:val>
                                            <p:strVal val="0-#ppt_w/2"/>
                                          </p:val>
                                        </p:tav>
                                        <p:tav tm="100000">
                                          <p:val>
                                            <p:strVal val="#ppt_x"/>
                                          </p:val>
                                        </p:tav>
                                      </p:tavLst>
                                    </p:anim>
                                    <p:anim calcmode="lin" valueType="num">
                                      <p:cBhvr additive="base">
                                        <p:cTn id="24" dur="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500" fill="hold"/>
                                        <p:tgtEl>
                                          <p:spTgt spid="8"/>
                                        </p:tgtEl>
                                        <p:attrNameLst>
                                          <p:attrName>ppt_x</p:attrName>
                                        </p:attrNameLst>
                                      </p:cBhvr>
                                      <p:tavLst>
                                        <p:tav tm="0">
                                          <p:val>
                                            <p:strVal val="0-#ppt_w/2"/>
                                          </p:val>
                                        </p:tav>
                                        <p:tav tm="100000">
                                          <p:val>
                                            <p:strVal val="#ppt_x"/>
                                          </p:val>
                                        </p:tav>
                                      </p:tavLst>
                                    </p:anim>
                                    <p:anim calcmode="lin" valueType="num">
                                      <p:cBhvr additive="base">
                                        <p:cTn id="28" dur="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500" fill="hold"/>
                                        <p:tgtEl>
                                          <p:spTgt spid="15"/>
                                        </p:tgtEl>
                                        <p:attrNameLst>
                                          <p:attrName>ppt_x</p:attrName>
                                        </p:attrNameLst>
                                      </p:cBhvr>
                                      <p:tavLst>
                                        <p:tav tm="0">
                                          <p:val>
                                            <p:strVal val="0-#ppt_w/2"/>
                                          </p:val>
                                        </p:tav>
                                        <p:tav tm="100000">
                                          <p:val>
                                            <p:strVal val="#ppt_x"/>
                                          </p:val>
                                        </p:tav>
                                      </p:tavLst>
                                    </p:anim>
                                    <p:anim calcmode="lin" valueType="num">
                                      <p:cBhvr additive="base">
                                        <p:cTn id="36" dur="500" fill="hold"/>
                                        <p:tgtEl>
                                          <p:spTgt spid="15"/>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500" fill="hold"/>
                                        <p:tgtEl>
                                          <p:spTgt spid="18"/>
                                        </p:tgtEl>
                                        <p:attrNameLst>
                                          <p:attrName>ppt_x</p:attrName>
                                        </p:attrNameLst>
                                      </p:cBhvr>
                                      <p:tavLst>
                                        <p:tav tm="0">
                                          <p:val>
                                            <p:strVal val="0-#ppt_w/2"/>
                                          </p:val>
                                        </p:tav>
                                        <p:tav tm="100000">
                                          <p:val>
                                            <p:strVal val="#ppt_x"/>
                                          </p:val>
                                        </p:tav>
                                      </p:tavLst>
                                    </p:anim>
                                    <p:anim calcmode="lin" valueType="num">
                                      <p:cBhvr additive="base">
                                        <p:cTn id="40" dur="500" fill="hold"/>
                                        <p:tgtEl>
                                          <p:spTgt spid="18"/>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500" fill="hold"/>
                                        <p:tgtEl>
                                          <p:spTgt spid="19"/>
                                        </p:tgtEl>
                                        <p:attrNameLst>
                                          <p:attrName>ppt_x</p:attrName>
                                        </p:attrNameLst>
                                      </p:cBhvr>
                                      <p:tavLst>
                                        <p:tav tm="0">
                                          <p:val>
                                            <p:strVal val="0-#ppt_w/2"/>
                                          </p:val>
                                        </p:tav>
                                        <p:tav tm="100000">
                                          <p:val>
                                            <p:strVal val="#ppt_x"/>
                                          </p:val>
                                        </p:tav>
                                      </p:tavLst>
                                    </p:anim>
                                    <p:anim calcmode="lin" valueType="num">
                                      <p:cBhvr additive="base">
                                        <p:cTn id="44" dur="500" fill="hold"/>
                                        <p:tgtEl>
                                          <p:spTgt spid="1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500" fill="hold"/>
                                        <p:tgtEl>
                                          <p:spTgt spid="23"/>
                                        </p:tgtEl>
                                        <p:attrNameLst>
                                          <p:attrName>ppt_x</p:attrName>
                                        </p:attrNameLst>
                                      </p:cBhvr>
                                      <p:tavLst>
                                        <p:tav tm="0">
                                          <p:val>
                                            <p:strVal val="0-#ppt_w/2"/>
                                          </p:val>
                                        </p:tav>
                                        <p:tav tm="100000">
                                          <p:val>
                                            <p:strVal val="#ppt_x"/>
                                          </p:val>
                                        </p:tav>
                                      </p:tavLst>
                                    </p:anim>
                                    <p:anim calcmode="lin" valueType="num">
                                      <p:cBhvr additive="base">
                                        <p:cTn id="48" dur="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 calcmode="lin" valueType="num">
                                      <p:cBhvr additive="base">
                                        <p:cTn id="51" dur="500" fill="hold"/>
                                        <p:tgtEl>
                                          <p:spTgt spid="30"/>
                                        </p:tgtEl>
                                        <p:attrNameLst>
                                          <p:attrName>ppt_x</p:attrName>
                                        </p:attrNameLst>
                                      </p:cBhvr>
                                      <p:tavLst>
                                        <p:tav tm="0">
                                          <p:val>
                                            <p:strVal val="0-#ppt_w/2"/>
                                          </p:val>
                                        </p:tav>
                                        <p:tav tm="100000">
                                          <p:val>
                                            <p:strVal val="#ppt_x"/>
                                          </p:val>
                                        </p:tav>
                                      </p:tavLst>
                                    </p:anim>
                                    <p:anim calcmode="lin" valueType="num">
                                      <p:cBhvr additive="base">
                                        <p:cTn id="52" dur="500" fill="hold"/>
                                        <p:tgtEl>
                                          <p:spTgt spid="30"/>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500" fill="hold"/>
                                        <p:tgtEl>
                                          <p:spTgt spid="32"/>
                                        </p:tgtEl>
                                        <p:attrNameLst>
                                          <p:attrName>ppt_x</p:attrName>
                                        </p:attrNameLst>
                                      </p:cBhvr>
                                      <p:tavLst>
                                        <p:tav tm="0">
                                          <p:val>
                                            <p:strVal val="0-#ppt_w/2"/>
                                          </p:val>
                                        </p:tav>
                                        <p:tav tm="100000">
                                          <p:val>
                                            <p:strVal val="#ppt_x"/>
                                          </p:val>
                                        </p:tav>
                                      </p:tavLst>
                                    </p:anim>
                                    <p:anim calcmode="lin" valueType="num">
                                      <p:cBhvr additive="base">
                                        <p:cTn id="56" dur="500" fill="hold"/>
                                        <p:tgtEl>
                                          <p:spTgt spid="32"/>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0-#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p:bldP spid="13" grpId="0"/>
      <p:bldP spid="15" grpId="0"/>
      <p:bldP spid="18" grpId="0"/>
      <p:bldP spid="23"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FE42969D-28D5-4556-BD8E-73238BBF37A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21" name="Rectangle 2">
            <a:extLst>
              <a:ext uri="{FF2B5EF4-FFF2-40B4-BE49-F238E27FC236}">
                <a16:creationId xmlns:a16="http://schemas.microsoft.com/office/drawing/2014/main" id="{B0E0C43D-3D7D-4ADE-9A8C-F1669467A033}"/>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2" name="AutoShape 35">
            <a:extLst>
              <a:ext uri="{FF2B5EF4-FFF2-40B4-BE49-F238E27FC236}">
                <a16:creationId xmlns:a16="http://schemas.microsoft.com/office/drawing/2014/main" id="{3CE8E72F-CE0B-48CB-9E18-82A840B2670C}"/>
              </a:ext>
            </a:extLst>
          </p:cNvPr>
          <p:cNvSpPr>
            <a:spLocks noChangeArrowheads="1"/>
          </p:cNvSpPr>
          <p:nvPr/>
        </p:nvSpPr>
        <p:spPr bwMode="auto">
          <a:xfrm>
            <a:off x="2057400" y="4572000"/>
            <a:ext cx="4495800" cy="1949750"/>
          </a:xfrm>
          <a:prstGeom prst="wedgeRoundRectCallout">
            <a:avLst>
              <a:gd name="adj1" fmla="val -56817"/>
              <a:gd name="adj2" fmla="val 2012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Remember these great lemmas?</a:t>
            </a:r>
          </a:p>
          <a:p>
            <a:pPr algn="ctr" eaLnBrk="1" hangingPunct="1">
              <a:spcBef>
                <a:spcPct val="0"/>
              </a:spcBef>
              <a:buNone/>
            </a:pPr>
            <a:r>
              <a:rPr lang="en-CA" altLang="en-US" sz="2400" dirty="0"/>
              <a:t>They were proved using an equivalent tautology.</a:t>
            </a:r>
          </a:p>
          <a:p>
            <a:pPr algn="ctr" eaLnBrk="1" hangingPunct="1">
              <a:spcBef>
                <a:spcPct val="0"/>
              </a:spcBef>
              <a:buNone/>
            </a:pPr>
            <a:r>
              <a:rPr lang="en-CA" altLang="en-US" sz="2400" dirty="0"/>
              <a:t>Let’s now prove an arbitrary subset of these tautologies.</a:t>
            </a:r>
          </a:p>
        </p:txBody>
      </p:sp>
      <p:sp>
        <p:nvSpPr>
          <p:cNvPr id="42" name="AutoShape 35">
            <a:extLst>
              <a:ext uri="{FF2B5EF4-FFF2-40B4-BE49-F238E27FC236}">
                <a16:creationId xmlns:a16="http://schemas.microsoft.com/office/drawing/2014/main" id="{AA39C27B-25AA-4ACF-B2DA-B73CFBDB2888}"/>
              </a:ext>
            </a:extLst>
          </p:cNvPr>
          <p:cNvSpPr>
            <a:spLocks noChangeArrowheads="1"/>
          </p:cNvSpPr>
          <p:nvPr/>
        </p:nvSpPr>
        <p:spPr bwMode="auto">
          <a:xfrm>
            <a:off x="6629400" y="4579418"/>
            <a:ext cx="1538632" cy="1305819"/>
          </a:xfrm>
          <a:prstGeom prst="wedgeRoundRectCallout">
            <a:avLst>
              <a:gd name="adj1" fmla="val 56437"/>
              <a:gd name="adj2" fmla="val 20960"/>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000" dirty="0"/>
              <a:t>Others are similar.</a:t>
            </a:r>
          </a:p>
          <a:p>
            <a:pPr algn="ctr" eaLnBrk="1" hangingPunct="1">
              <a:spcBef>
                <a:spcPct val="0"/>
              </a:spcBef>
              <a:buNone/>
            </a:pPr>
            <a:r>
              <a:rPr lang="en-US" altLang="en-US" sz="2000" dirty="0"/>
              <a:t>Left for homework.</a:t>
            </a:r>
          </a:p>
        </p:txBody>
      </p:sp>
      <p:pic>
        <p:nvPicPr>
          <p:cNvPr id="44" name="Picture 43">
            <a:extLst>
              <a:ext uri="{FF2B5EF4-FFF2-40B4-BE49-F238E27FC236}">
                <a16:creationId xmlns:a16="http://schemas.microsoft.com/office/drawing/2014/main" id="{07AB8753-6FBB-4CFB-9E16-4D7BBC79BEB0}"/>
              </a:ext>
            </a:extLst>
          </p:cNvPr>
          <p:cNvPicPr>
            <a:picLocks noChangeAspect="1"/>
          </p:cNvPicPr>
          <p:nvPr/>
        </p:nvPicPr>
        <p:blipFill>
          <a:blip r:embed="rId3"/>
          <a:stretch>
            <a:fillRect/>
          </a:stretch>
        </p:blipFill>
        <p:spPr>
          <a:xfrm>
            <a:off x="2548647" y="812728"/>
            <a:ext cx="4958434" cy="3700861"/>
          </a:xfrm>
          <a:prstGeom prst="rect">
            <a:avLst/>
          </a:prstGeom>
        </p:spPr>
      </p:pic>
      <p:pic>
        <p:nvPicPr>
          <p:cNvPr id="43" name="Picture 42" descr="&lt;strong&gt;Clipart&lt;/strong&gt; - Beautiful Black &lt;strong&gt;Woman&lt;/strong&gt;">
            <a:extLst>
              <a:ext uri="{FF2B5EF4-FFF2-40B4-BE49-F238E27FC236}">
                <a16:creationId xmlns:a16="http://schemas.microsoft.com/office/drawing/2014/main" id="{901126A5-D496-4FB9-AB6D-D405661CE58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Tree>
    <p:extLst>
      <p:ext uri="{BB962C8B-B14F-4D97-AF65-F5344CB8AC3E}">
        <p14:creationId xmlns:p14="http://schemas.microsoft.com/office/powerpoint/2010/main" val="3388340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0-#ppt_w/2"/>
                                          </p:val>
                                        </p:tav>
                                        <p:tav tm="100000">
                                          <p:val>
                                            <p:strVal val="#ppt_x"/>
                                          </p:val>
                                        </p:tav>
                                      </p:tavLst>
                                    </p:anim>
                                    <p:anim calcmode="lin" valueType="num">
                                      <p:cBhvr additive="base">
                                        <p:cTn id="12" dur="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2">
                                            <p:txEl>
                                              <p:pRg st="0" end="0"/>
                                            </p:txEl>
                                          </p:spTgt>
                                        </p:tgtEl>
                                        <p:attrNameLst>
                                          <p:attrName>style.visibility</p:attrName>
                                        </p:attrNameLst>
                                      </p:cBhvr>
                                      <p:to>
                                        <p:strVal val="visible"/>
                                      </p:to>
                                    </p:set>
                                    <p:anim calcmode="lin" valueType="num">
                                      <p:cBhvr additive="base">
                                        <p:cTn id="15"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2">
                                            <p:txEl>
                                              <p:pRg st="1" end="1"/>
                                            </p:txEl>
                                          </p:spTgt>
                                        </p:tgtEl>
                                        <p:attrNameLst>
                                          <p:attrName>style.visibility</p:attrName>
                                        </p:attrNameLst>
                                      </p:cBhvr>
                                      <p:to>
                                        <p:strVal val="visible"/>
                                      </p:to>
                                    </p:set>
                                    <p:anim calcmode="lin" valueType="num">
                                      <p:cBhvr additive="base">
                                        <p:cTn id="21"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2">
                                            <p:txEl>
                                              <p:pRg st="2" end="2"/>
                                            </p:txEl>
                                          </p:spTgt>
                                        </p:tgtEl>
                                        <p:attrNameLst>
                                          <p:attrName>style.visibility</p:attrName>
                                        </p:attrNameLst>
                                      </p:cBhvr>
                                      <p:to>
                                        <p:strVal val="visible"/>
                                      </p:to>
                                    </p:set>
                                    <p:anim calcmode="lin" valueType="num">
                                      <p:cBhvr additive="base">
                                        <p:cTn id="27"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42">
                                            <p:txEl>
                                              <p:pRg st="1" end="1"/>
                                            </p:txEl>
                                          </p:spTgt>
                                        </p:tgtEl>
                                        <p:attrNameLst>
                                          <p:attrName>style.visibility</p:attrName>
                                        </p:attrNameLst>
                                      </p:cBhvr>
                                      <p:to>
                                        <p:strVal val="visible"/>
                                      </p:to>
                                    </p:set>
                                    <p:anim calcmode="lin" valueType="num">
                                      <p:cBhvr additive="base">
                                        <p:cTn id="3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2">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additive="base">
                                        <p:cTn id="37" dur="500" fill="hold"/>
                                        <p:tgtEl>
                                          <p:spTgt spid="42"/>
                                        </p:tgtEl>
                                        <p:attrNameLst>
                                          <p:attrName>ppt_x</p:attrName>
                                        </p:attrNameLst>
                                      </p:cBhvr>
                                      <p:tavLst>
                                        <p:tav tm="0">
                                          <p:val>
                                            <p:strVal val="1+#ppt_w/2"/>
                                          </p:val>
                                        </p:tav>
                                        <p:tav tm="100000">
                                          <p:val>
                                            <p:strVal val="#ppt_x"/>
                                          </p:val>
                                        </p:tav>
                                      </p:tavLst>
                                    </p:anim>
                                    <p:anim calcmode="lin" valueType="num">
                                      <p:cBhvr additive="base">
                                        <p:cTn id="38" dur="500" fill="hold"/>
                                        <p:tgtEl>
                                          <p:spTgt spid="42"/>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2">
                                            <p:txEl>
                                              <p:pRg st="0" end="0"/>
                                            </p:txEl>
                                          </p:spTgt>
                                        </p:tgtEl>
                                        <p:attrNameLst>
                                          <p:attrName>style.visibility</p:attrName>
                                        </p:attrNameLst>
                                      </p:cBhvr>
                                      <p:to>
                                        <p:strVal val="visible"/>
                                      </p:to>
                                    </p:set>
                                    <p:anim calcmode="lin" valueType="num">
                                      <p:cBhvr additive="base">
                                        <p:cTn id="4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2">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additive="base">
                                        <p:cTn id="45" dur="500" fill="hold"/>
                                        <p:tgtEl>
                                          <p:spTgt spid="43"/>
                                        </p:tgtEl>
                                        <p:attrNameLst>
                                          <p:attrName>ppt_x</p:attrName>
                                        </p:attrNameLst>
                                      </p:cBhvr>
                                      <p:tavLst>
                                        <p:tav tm="0">
                                          <p:val>
                                            <p:strVal val="1+#ppt_w/2"/>
                                          </p:val>
                                        </p:tav>
                                        <p:tav tm="100000">
                                          <p:val>
                                            <p:strVal val="#ppt_x"/>
                                          </p:val>
                                        </p:tav>
                                      </p:tavLst>
                                    </p:anim>
                                    <p:anim calcmode="lin" valueType="num">
                                      <p:cBhvr additive="base">
                                        <p:cTn id="46"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2" grpId="0" animBg="1"/>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8" name="Oval 17">
            <a:extLst>
              <a:ext uri="{FF2B5EF4-FFF2-40B4-BE49-F238E27FC236}">
                <a16:creationId xmlns:a16="http://schemas.microsoft.com/office/drawing/2014/main" id="{FCBB60FB-F855-4350-B73F-316B1118BEB4}"/>
              </a:ext>
            </a:extLst>
          </p:cNvPr>
          <p:cNvSpPr/>
          <p:nvPr/>
        </p:nvSpPr>
        <p:spPr>
          <a:xfrm>
            <a:off x="4423047" y="2309496"/>
            <a:ext cx="1117442" cy="1008873"/>
          </a:xfrm>
          <a:prstGeom prst="ellipse">
            <a:avLst/>
          </a:prstGeom>
          <a:no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26BBDAC7-E99D-449F-AC92-C9A79F26E7D0}"/>
              </a:ext>
            </a:extLst>
          </p:cNvPr>
          <p:cNvSpPr/>
          <p:nvPr/>
        </p:nvSpPr>
        <p:spPr>
          <a:xfrm>
            <a:off x="3712976" y="2081887"/>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9C5967D7-FB67-47D6-A61F-32184673FD1C}"/>
              </a:ext>
            </a:extLst>
          </p:cNvPr>
          <p:cNvSpPr/>
          <p:nvPr/>
        </p:nvSpPr>
        <p:spPr>
          <a:xfrm>
            <a:off x="5331816" y="2158123"/>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1" name="Rectangle 20">
            <a:extLst>
              <a:ext uri="{FF2B5EF4-FFF2-40B4-BE49-F238E27FC236}">
                <a16:creationId xmlns:a16="http://schemas.microsoft.com/office/drawing/2014/main" id="{FE9AE64C-B83A-4259-AA1F-76B6F9C874D6}"/>
              </a:ext>
            </a:extLst>
          </p:cNvPr>
          <p:cNvSpPr/>
          <p:nvPr/>
        </p:nvSpPr>
        <p:spPr>
          <a:xfrm>
            <a:off x="3801828" y="2121276"/>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5" name="Oval 24">
            <a:extLst>
              <a:ext uri="{FF2B5EF4-FFF2-40B4-BE49-F238E27FC236}">
                <a16:creationId xmlns:a16="http://schemas.microsoft.com/office/drawing/2014/main" id="{33338113-AF34-492E-9A09-C3D44EB3B04F}"/>
              </a:ext>
            </a:extLst>
          </p:cNvPr>
          <p:cNvSpPr/>
          <p:nvPr/>
        </p:nvSpPr>
        <p:spPr>
          <a:xfrm>
            <a:off x="3884198" y="2304896"/>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1D3EB471-1370-48DE-98EB-84BC53961351}"/>
              </a:ext>
            </a:extLst>
          </p:cNvPr>
          <p:cNvSpPr txBox="1">
            <a:spLocks noChangeArrowheads="1"/>
          </p:cNvSpPr>
          <p:nvPr/>
        </p:nvSpPr>
        <p:spPr bwMode="auto">
          <a:xfrm>
            <a:off x="2971289" y="2584569"/>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1800" dirty="0">
              <a:solidFill>
                <a:srgbClr val="66FF66"/>
              </a:solidFill>
              <a:cs typeface="Times New Roman" panose="02020603050405020304" pitchFamily="18" charset="0"/>
            </a:endParaRPr>
          </a:p>
        </p:txBody>
      </p:sp>
      <p:grpSp>
        <p:nvGrpSpPr>
          <p:cNvPr id="31" name="Group 30">
            <a:extLst>
              <a:ext uri="{FF2B5EF4-FFF2-40B4-BE49-F238E27FC236}">
                <a16:creationId xmlns:a16="http://schemas.microsoft.com/office/drawing/2014/main" id="{24805546-8F76-4DED-93FB-37D5D9D2A64A}"/>
              </a:ext>
            </a:extLst>
          </p:cNvPr>
          <p:cNvGrpSpPr/>
          <p:nvPr/>
        </p:nvGrpSpPr>
        <p:grpSpPr>
          <a:xfrm>
            <a:off x="2743121" y="2302590"/>
            <a:ext cx="1009728" cy="404778"/>
            <a:chOff x="5889563" y="1174332"/>
            <a:chExt cx="1009728" cy="404778"/>
          </a:xfrm>
        </p:grpSpPr>
        <p:sp>
          <p:nvSpPr>
            <p:cNvPr id="32" name="Text Box 21">
              <a:extLst>
                <a:ext uri="{FF2B5EF4-FFF2-40B4-BE49-F238E27FC236}">
                  <a16:creationId xmlns:a16="http://schemas.microsoft.com/office/drawing/2014/main" id="{8E517225-3671-4218-8860-F4F305FDE714}"/>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3" name="Text Box 21">
              <a:extLst>
                <a:ext uri="{FF2B5EF4-FFF2-40B4-BE49-F238E27FC236}">
                  <a16:creationId xmlns:a16="http://schemas.microsoft.com/office/drawing/2014/main" id="{61F7F21A-7A42-4952-AEF6-7250C131AA74}"/>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1C34B083-CAD2-415B-B393-7A1E80B470B3}"/>
              </a:ext>
            </a:extLst>
          </p:cNvPr>
          <p:cNvSpPr txBox="1">
            <a:spLocks noChangeArrowheads="1"/>
          </p:cNvSpPr>
          <p:nvPr/>
        </p:nvSpPr>
        <p:spPr bwMode="auto">
          <a:xfrm>
            <a:off x="2438400" y="205740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5" name="Text Box 21">
            <a:extLst>
              <a:ext uri="{FF2B5EF4-FFF2-40B4-BE49-F238E27FC236}">
                <a16:creationId xmlns:a16="http://schemas.microsoft.com/office/drawing/2014/main" id="{5823F48C-901F-44E8-BCC2-E2D88CC5EB08}"/>
              </a:ext>
            </a:extLst>
          </p:cNvPr>
          <p:cNvSpPr txBox="1">
            <a:spLocks noChangeArrowheads="1"/>
          </p:cNvSpPr>
          <p:nvPr/>
        </p:nvSpPr>
        <p:spPr bwMode="auto">
          <a:xfrm>
            <a:off x="2582963" y="2535893"/>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18BE54B3-7AC7-47B9-B11A-9A95F94D0064}"/>
              </a:ext>
            </a:extLst>
          </p:cNvPr>
          <p:cNvSpPr/>
          <p:nvPr/>
        </p:nvSpPr>
        <p:spPr>
          <a:xfrm>
            <a:off x="4474976" y="2311952"/>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37" name="Oval 36">
            <a:extLst>
              <a:ext uri="{FF2B5EF4-FFF2-40B4-BE49-F238E27FC236}">
                <a16:creationId xmlns:a16="http://schemas.microsoft.com/office/drawing/2014/main" id="{641E2879-6585-4861-927B-3F3B20A6AC23}"/>
              </a:ext>
            </a:extLst>
          </p:cNvPr>
          <p:cNvSpPr/>
          <p:nvPr/>
        </p:nvSpPr>
        <p:spPr>
          <a:xfrm>
            <a:off x="4470008" y="2317314"/>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8" name="Picture 4" descr="Could Parallel Universes Be Physically Real?">
            <a:extLst>
              <a:ext uri="{FF2B5EF4-FFF2-40B4-BE49-F238E27FC236}">
                <a16:creationId xmlns:a16="http://schemas.microsoft.com/office/drawing/2014/main" id="{0091088D-3AF9-48FD-936A-500A1A4AC10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4267200" y="308836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9" name="Text Box 21">
            <a:extLst>
              <a:ext uri="{FF2B5EF4-FFF2-40B4-BE49-F238E27FC236}">
                <a16:creationId xmlns:a16="http://schemas.microsoft.com/office/drawing/2014/main" id="{4E2F3BF4-3B48-4BCD-A28E-BA03D20EDBA2}"/>
              </a:ext>
            </a:extLst>
          </p:cNvPr>
          <p:cNvSpPr txBox="1">
            <a:spLocks noChangeArrowheads="1"/>
          </p:cNvSpPr>
          <p:nvPr/>
        </p:nvSpPr>
        <p:spPr bwMode="auto">
          <a:xfrm>
            <a:off x="2637392" y="2783568"/>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0" name="Oval 39">
            <a:extLst>
              <a:ext uri="{FF2B5EF4-FFF2-40B4-BE49-F238E27FC236}">
                <a16:creationId xmlns:a16="http://schemas.microsoft.com/office/drawing/2014/main" id="{CF4954BC-5912-493C-A838-8497B70EDE51}"/>
              </a:ext>
            </a:extLst>
          </p:cNvPr>
          <p:cNvSpPr/>
          <p:nvPr/>
        </p:nvSpPr>
        <p:spPr>
          <a:xfrm>
            <a:off x="3884198" y="230056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pic>
        <p:nvPicPr>
          <p:cNvPr id="41" name="Picture 40" descr="&lt;strong&gt;Clipart&lt;/strong&gt; - Beautiful Black &lt;strong&gt;Woman&lt;/strong&gt;">
            <a:extLst>
              <a:ext uri="{FF2B5EF4-FFF2-40B4-BE49-F238E27FC236}">
                <a16:creationId xmlns:a16="http://schemas.microsoft.com/office/drawing/2014/main" id="{B0C8E9A0-B451-4275-945E-6FF3228BABF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42" name="AutoShape 35">
            <a:extLst>
              <a:ext uri="{FF2B5EF4-FFF2-40B4-BE49-F238E27FC236}">
                <a16:creationId xmlns:a16="http://schemas.microsoft.com/office/drawing/2014/main" id="{F42AB979-D8A5-4860-BF52-21A59CC0CD3E}"/>
              </a:ext>
            </a:extLst>
          </p:cNvPr>
          <p:cNvSpPr>
            <a:spLocks noChangeArrowheads="1"/>
          </p:cNvSpPr>
          <p:nvPr/>
        </p:nvSpPr>
        <p:spPr bwMode="auto">
          <a:xfrm>
            <a:off x="4724400" y="3809999"/>
            <a:ext cx="3456458" cy="2099409"/>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is great for small examples like this,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but we will need stronger techniques for harder problems.</a:t>
            </a:r>
            <a:endParaRPr lang="en-US" altLang="en-US" sz="2400" dirty="0"/>
          </a:p>
        </p:txBody>
      </p:sp>
    </p:spTree>
    <p:extLst>
      <p:ext uri="{BB962C8B-B14F-4D97-AF65-F5344CB8AC3E}">
        <p14:creationId xmlns:p14="http://schemas.microsoft.com/office/powerpoint/2010/main" val="4160232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 calcmode="lin" valueType="num">
                                      <p:cBhvr additive="base">
                                        <p:cTn id="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0-#ppt_w/2"/>
                                          </p:val>
                                        </p:tav>
                                        <p:tav tm="100000">
                                          <p:val>
                                            <p:strVal val="#ppt_x"/>
                                          </p:val>
                                        </p:tav>
                                      </p:tavLst>
                                    </p:anim>
                                    <p:anim calcmode="lin" valueType="num">
                                      <p:cBhvr additive="base">
                                        <p:cTn id="1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0">
                                            <p:txEl>
                                              <p:pRg st="1" end="1"/>
                                            </p:txEl>
                                          </p:spTgt>
                                        </p:tgtEl>
                                        <p:attrNameLst>
                                          <p:attrName>style.visibility</p:attrName>
                                        </p:attrNameLst>
                                      </p:cBhvr>
                                      <p:to>
                                        <p:strVal val="visible"/>
                                      </p:to>
                                    </p:set>
                                    <p:anim calcmode="lin" valueType="num">
                                      <p:cBhvr additive="base">
                                        <p:cTn id="17"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2" nodeType="clickEffect" nodePh="1">
                                  <p:stCondLst>
                                    <p:cond delay="0"/>
                                  </p:stCondLst>
                                  <p:endCondLst>
                                    <p:cond evt="begin" delay="0">
                                      <p:tn val="21"/>
                                    </p:cond>
                                  </p:end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fill="hold" grpId="1" nodeType="with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fill="hold"/>
                                        <p:tgtEl>
                                          <p:spTgt spid="40"/>
                                        </p:tgtEl>
                                        <p:attrNameLst>
                                          <p:attrName>ppt_x</p:attrName>
                                        </p:attrNameLst>
                                      </p:cBhvr>
                                      <p:tavLst>
                                        <p:tav tm="0">
                                          <p:val>
                                            <p:strVal val="0-#ppt_w/2"/>
                                          </p:val>
                                        </p:tav>
                                        <p:tav tm="100000">
                                          <p:val>
                                            <p:strVal val="#ppt_x"/>
                                          </p:val>
                                        </p:tav>
                                      </p:tavLst>
                                    </p:anim>
                                    <p:anim calcmode="lin" valueType="num">
                                      <p:cBhvr additive="base">
                                        <p:cTn id="28" dur="500" fill="hold"/>
                                        <p:tgtEl>
                                          <p:spTgt spid="4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fill="hold"/>
                                        <p:tgtEl>
                                          <p:spTgt spid="25"/>
                                        </p:tgtEl>
                                        <p:attrNameLst>
                                          <p:attrName>ppt_x</p:attrName>
                                        </p:attrNameLst>
                                      </p:cBhvr>
                                      <p:tavLst>
                                        <p:tav tm="0">
                                          <p:val>
                                            <p:strVal val="0-#ppt_w/2"/>
                                          </p:val>
                                        </p:tav>
                                        <p:tav tm="100000">
                                          <p:val>
                                            <p:strVal val="#ppt_x"/>
                                          </p:val>
                                        </p:tav>
                                      </p:tavLst>
                                    </p:anim>
                                    <p:anim calcmode="lin" valueType="num">
                                      <p:cBhvr additive="base">
                                        <p:cTn id="32" dur="5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500" fill="hold"/>
                                        <p:tgtEl>
                                          <p:spTgt spid="36"/>
                                        </p:tgtEl>
                                        <p:attrNameLst>
                                          <p:attrName>ppt_x</p:attrName>
                                        </p:attrNameLst>
                                      </p:cBhvr>
                                      <p:tavLst>
                                        <p:tav tm="0">
                                          <p:val>
                                            <p:strVal val="0-#ppt_w/2"/>
                                          </p:val>
                                        </p:tav>
                                        <p:tav tm="100000">
                                          <p:val>
                                            <p:strVal val="#ppt_x"/>
                                          </p:val>
                                        </p:tav>
                                      </p:tavLst>
                                    </p:anim>
                                    <p:anim calcmode="lin" valueType="num">
                                      <p:cBhvr additive="base">
                                        <p:cTn id="36" dur="500" fill="hold"/>
                                        <p:tgtEl>
                                          <p:spTgt spid="3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500" fill="hold"/>
                                        <p:tgtEl>
                                          <p:spTgt spid="19"/>
                                        </p:tgtEl>
                                        <p:attrNameLst>
                                          <p:attrName>ppt_x</p:attrName>
                                        </p:attrNameLst>
                                      </p:cBhvr>
                                      <p:tavLst>
                                        <p:tav tm="0">
                                          <p:val>
                                            <p:strVal val="0-#ppt_w/2"/>
                                          </p:val>
                                        </p:tav>
                                        <p:tav tm="100000">
                                          <p:val>
                                            <p:strVal val="#ppt_x"/>
                                          </p:val>
                                        </p:tav>
                                      </p:tavLst>
                                    </p:anim>
                                    <p:anim calcmode="lin" valueType="num">
                                      <p:cBhvr additive="base">
                                        <p:cTn id="40" dur="500" fill="hold"/>
                                        <p:tgtEl>
                                          <p:spTgt spid="19"/>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0-#ppt_w/2"/>
                                          </p:val>
                                        </p:tav>
                                        <p:tav tm="100000">
                                          <p:val>
                                            <p:strVal val="#ppt_x"/>
                                          </p:val>
                                        </p:tav>
                                      </p:tavLst>
                                    </p:anim>
                                    <p:anim calcmode="lin" valueType="num">
                                      <p:cBhvr additive="base">
                                        <p:cTn id="44" dur="500" fill="hold"/>
                                        <p:tgtEl>
                                          <p:spTgt spid="20"/>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34"/>
                                        </p:tgtEl>
                                        <p:attrNameLst>
                                          <p:attrName>style.visibility</p:attrName>
                                        </p:attrNameLst>
                                      </p:cBhvr>
                                      <p:to>
                                        <p:strVal val="visible"/>
                                      </p:to>
                                    </p:set>
                                    <p:anim calcmode="lin" valueType="num">
                                      <p:cBhvr additive="base">
                                        <p:cTn id="53" dur="500" fill="hold"/>
                                        <p:tgtEl>
                                          <p:spTgt spid="34"/>
                                        </p:tgtEl>
                                        <p:attrNameLst>
                                          <p:attrName>ppt_x</p:attrName>
                                        </p:attrNameLst>
                                      </p:cBhvr>
                                      <p:tavLst>
                                        <p:tav tm="0">
                                          <p:val>
                                            <p:strVal val="0-#ppt_w/2"/>
                                          </p:val>
                                        </p:tav>
                                        <p:tav tm="100000">
                                          <p:val>
                                            <p:strVal val="#ppt_x"/>
                                          </p:val>
                                        </p:tav>
                                      </p:tavLst>
                                    </p:anim>
                                    <p:anim calcmode="lin" valueType="num">
                                      <p:cBhvr additive="base">
                                        <p:cTn id="5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1" presetClass="emph" presetSubtype="2" fill="hold" nodeType="clickEffect">
                                  <p:stCondLst>
                                    <p:cond delay="0"/>
                                  </p:stCondLst>
                                  <p:childTnLst>
                                    <p:animClr clrSpc="rgb" dir="cw">
                                      <p:cBhvr>
                                        <p:cTn id="58" dur="600" fill="hold"/>
                                        <p:tgtEl>
                                          <p:spTgt spid="25"/>
                                        </p:tgtEl>
                                        <p:attrNameLst>
                                          <p:attrName>fillcolor</p:attrName>
                                        </p:attrNameLst>
                                      </p:cBhvr>
                                      <p:to>
                                        <a:srgbClr val="CCFFCC"/>
                                      </p:to>
                                    </p:animClr>
                                    <p:set>
                                      <p:cBhvr>
                                        <p:cTn id="59" dur="600" fill="hold"/>
                                        <p:tgtEl>
                                          <p:spTgt spid="25"/>
                                        </p:tgtEl>
                                        <p:attrNameLst>
                                          <p:attrName>fill.type</p:attrName>
                                        </p:attrNameLst>
                                      </p:cBhvr>
                                      <p:to>
                                        <p:strVal val="solid"/>
                                      </p:to>
                                    </p:set>
                                    <p:set>
                                      <p:cBhvr>
                                        <p:cTn id="60" dur="600" fill="hold"/>
                                        <p:tgtEl>
                                          <p:spTgt spid="25"/>
                                        </p:tgtEl>
                                        <p:attrNameLst>
                                          <p:attrName>fill.on</p:attrName>
                                        </p:attrNameLst>
                                      </p:cBhvr>
                                      <p:to>
                                        <p:strVal val="true"/>
                                      </p:to>
                                    </p:set>
                                  </p:childTnLst>
                                </p:cTn>
                              </p:par>
                              <p:par>
                                <p:cTn id="61" presetID="1" presetClass="emph" presetSubtype="2" fill="hold" nodeType="withEffect">
                                  <p:stCondLst>
                                    <p:cond delay="0"/>
                                  </p:stCondLst>
                                  <p:childTnLst>
                                    <p:animClr clrSpc="rgb" dir="cw">
                                      <p:cBhvr>
                                        <p:cTn id="62" dur="800" fill="hold"/>
                                        <p:tgtEl>
                                          <p:spTgt spid="36"/>
                                        </p:tgtEl>
                                        <p:attrNameLst>
                                          <p:attrName>fillcolor</p:attrName>
                                        </p:attrNameLst>
                                      </p:cBhvr>
                                      <p:to>
                                        <a:srgbClr val="CCFFCC"/>
                                      </p:to>
                                    </p:animClr>
                                    <p:set>
                                      <p:cBhvr>
                                        <p:cTn id="63" dur="800" fill="hold"/>
                                        <p:tgtEl>
                                          <p:spTgt spid="36"/>
                                        </p:tgtEl>
                                        <p:attrNameLst>
                                          <p:attrName>fill.type</p:attrName>
                                        </p:attrNameLst>
                                      </p:cBhvr>
                                      <p:to>
                                        <p:strVal val="solid"/>
                                      </p:to>
                                    </p:set>
                                    <p:set>
                                      <p:cBhvr>
                                        <p:cTn id="64" dur="800" fill="hold"/>
                                        <p:tgtEl>
                                          <p:spTgt spid="36"/>
                                        </p:tgtEl>
                                        <p:attrNameLst>
                                          <p:attrName>fill.on</p:attrName>
                                        </p:attrNameLst>
                                      </p:cBhvr>
                                      <p:to>
                                        <p:strVal val="tru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1"/>
                                        </p:tgtEl>
                                        <p:attrNameLst>
                                          <p:attrName>style.visibility</p:attrName>
                                        </p:attrNameLst>
                                      </p:cBhvr>
                                      <p:to>
                                        <p:strVal val="visible"/>
                                      </p:to>
                                    </p:set>
                                    <p:anim calcmode="lin" valueType="num">
                                      <p:cBhvr additive="base">
                                        <p:cTn id="69" dur="500" fill="hold"/>
                                        <p:tgtEl>
                                          <p:spTgt spid="31"/>
                                        </p:tgtEl>
                                        <p:attrNameLst>
                                          <p:attrName>ppt_x</p:attrName>
                                        </p:attrNameLst>
                                      </p:cBhvr>
                                      <p:tavLst>
                                        <p:tav tm="0">
                                          <p:val>
                                            <p:strVal val="0-#ppt_w/2"/>
                                          </p:val>
                                        </p:tav>
                                        <p:tav tm="100000">
                                          <p:val>
                                            <p:strVal val="#ppt_x"/>
                                          </p:val>
                                        </p:tav>
                                      </p:tavLst>
                                    </p:anim>
                                    <p:anim calcmode="lin" valueType="num">
                                      <p:cBhvr additive="base">
                                        <p:cTn id="7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7"/>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additive="base">
                                        <p:cTn id="83" dur="500" fill="hold"/>
                                        <p:tgtEl>
                                          <p:spTgt spid="35"/>
                                        </p:tgtEl>
                                        <p:attrNameLst>
                                          <p:attrName>ppt_x</p:attrName>
                                        </p:attrNameLst>
                                      </p:cBhvr>
                                      <p:tavLst>
                                        <p:tav tm="0">
                                          <p:val>
                                            <p:strVal val="0-#ppt_w/2"/>
                                          </p:val>
                                        </p:tav>
                                        <p:tav tm="100000">
                                          <p:val>
                                            <p:strVal val="#ppt_x"/>
                                          </p:val>
                                        </p:tav>
                                      </p:tavLst>
                                    </p:anim>
                                    <p:anim calcmode="lin" valueType="num">
                                      <p:cBhvr additive="base">
                                        <p:cTn id="84" dur="500" fill="hold"/>
                                        <p:tgtEl>
                                          <p:spTgt spid="35"/>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0-#ppt_w/2"/>
                                          </p:val>
                                        </p:tav>
                                        <p:tav tm="100000">
                                          <p:val>
                                            <p:strVal val="#ppt_x"/>
                                          </p:val>
                                        </p:tav>
                                      </p:tavLst>
                                    </p:anim>
                                    <p:anim calcmode="lin" valueType="num">
                                      <p:cBhvr additive="base">
                                        <p:cTn id="8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grpId="0" nodeType="clickEffect">
                                  <p:stCondLst>
                                    <p:cond delay="0"/>
                                  </p:stCondLst>
                                  <p:childTnLst>
                                    <p:set>
                                      <p:cBhvr>
                                        <p:cTn id="92" dur="1" fill="hold">
                                          <p:stCondLst>
                                            <p:cond delay="0"/>
                                          </p:stCondLst>
                                        </p:cTn>
                                        <p:tgtEl>
                                          <p:spTgt spid="28"/>
                                        </p:tgtEl>
                                        <p:attrNameLst>
                                          <p:attrName>style.visibility</p:attrName>
                                        </p:attrNameLst>
                                      </p:cBhvr>
                                      <p:to>
                                        <p:strVal val="visible"/>
                                      </p:to>
                                    </p:set>
                                    <p:anim calcmode="lin" valueType="num">
                                      <p:cBhvr additive="base">
                                        <p:cTn id="93" dur="500" fill="hold"/>
                                        <p:tgtEl>
                                          <p:spTgt spid="28"/>
                                        </p:tgtEl>
                                        <p:attrNameLst>
                                          <p:attrName>ppt_x</p:attrName>
                                        </p:attrNameLst>
                                      </p:cBhvr>
                                      <p:tavLst>
                                        <p:tav tm="0">
                                          <p:val>
                                            <p:strVal val="0-#ppt_w/2"/>
                                          </p:val>
                                        </p:tav>
                                        <p:tav tm="100000">
                                          <p:val>
                                            <p:strVal val="#ppt_x"/>
                                          </p:val>
                                        </p:tav>
                                      </p:tavLst>
                                    </p:anim>
                                    <p:anim calcmode="lin" valueType="num">
                                      <p:cBhvr additive="base">
                                        <p:cTn id="94" dur="500" fill="hold"/>
                                        <p:tgtEl>
                                          <p:spTgt spid="28"/>
                                        </p:tgtEl>
                                        <p:attrNameLst>
                                          <p:attrName>ppt_y</p:attrName>
                                        </p:attrNameLst>
                                      </p:cBhvr>
                                      <p:tavLst>
                                        <p:tav tm="0">
                                          <p:val>
                                            <p:strVal val="#ppt_y"/>
                                          </p:val>
                                        </p:tav>
                                        <p:tav tm="100000">
                                          <p:val>
                                            <p:strVal val="#ppt_y"/>
                                          </p:val>
                                        </p:tav>
                                      </p:tavLst>
                                    </p:anim>
                                  </p:childTnLst>
                                </p:cTn>
                              </p:par>
                              <p:par>
                                <p:cTn id="95" presetID="7" presetClass="emph" presetSubtype="2" fill="hold" nodeType="withEffect">
                                  <p:stCondLst>
                                    <p:cond delay="0"/>
                                  </p:stCondLst>
                                  <p:childTnLst>
                                    <p:animClr clrSpc="rgb" dir="cw">
                                      <p:cBhvr>
                                        <p:cTn id="96" dur="800" fill="hold"/>
                                        <p:tgtEl>
                                          <p:spTgt spid="40"/>
                                        </p:tgtEl>
                                        <p:attrNameLst>
                                          <p:attrName>stroke.color</p:attrName>
                                        </p:attrNameLst>
                                      </p:cBhvr>
                                      <p:to>
                                        <a:srgbClr val="66FF66"/>
                                      </p:to>
                                    </p:animClr>
                                    <p:set>
                                      <p:cBhvr>
                                        <p:cTn id="97" dur="800" fill="hold"/>
                                        <p:tgtEl>
                                          <p:spTgt spid="40"/>
                                        </p:tgtEl>
                                        <p:attrNameLst>
                                          <p:attrName>stroke.on</p:attrName>
                                        </p:attrNameLst>
                                      </p:cBhvr>
                                      <p:to>
                                        <p:strVal val="true"/>
                                      </p:to>
                                    </p:set>
                                  </p:childTnLst>
                                </p:cTn>
                              </p:par>
                            </p:childTnLst>
                          </p:cTn>
                        </p:par>
                      </p:childTnLst>
                    </p:cTn>
                  </p:par>
                  <p:par>
                    <p:cTn id="98" fill="hold">
                      <p:stCondLst>
                        <p:cond delay="indefinite"/>
                      </p:stCondLst>
                      <p:childTnLst>
                        <p:par>
                          <p:cTn id="99" fill="hold">
                            <p:stCondLst>
                              <p:cond delay="0"/>
                            </p:stCondLst>
                            <p:childTnLst>
                              <p:par>
                                <p:cTn id="100" presetID="2" presetClass="entr" presetSubtype="2" fill="hold" grpId="0" nodeType="clickEffect">
                                  <p:stCondLst>
                                    <p:cond delay="0"/>
                                  </p:stCondLst>
                                  <p:childTnLst>
                                    <p:set>
                                      <p:cBhvr>
                                        <p:cTn id="101" dur="1" fill="hold">
                                          <p:stCondLst>
                                            <p:cond delay="0"/>
                                          </p:stCondLst>
                                        </p:cTn>
                                        <p:tgtEl>
                                          <p:spTgt spid="42"/>
                                        </p:tgtEl>
                                        <p:attrNameLst>
                                          <p:attrName>style.visibility</p:attrName>
                                        </p:attrNameLst>
                                      </p:cBhvr>
                                      <p:to>
                                        <p:strVal val="visible"/>
                                      </p:to>
                                    </p:set>
                                    <p:anim calcmode="lin" valueType="num">
                                      <p:cBhvr additive="base">
                                        <p:cTn id="102" dur="500" fill="hold"/>
                                        <p:tgtEl>
                                          <p:spTgt spid="42"/>
                                        </p:tgtEl>
                                        <p:attrNameLst>
                                          <p:attrName>ppt_x</p:attrName>
                                        </p:attrNameLst>
                                      </p:cBhvr>
                                      <p:tavLst>
                                        <p:tav tm="0">
                                          <p:val>
                                            <p:strVal val="1+#ppt_w/2"/>
                                          </p:val>
                                        </p:tav>
                                        <p:tav tm="100000">
                                          <p:val>
                                            <p:strVal val="#ppt_x"/>
                                          </p:val>
                                        </p:tav>
                                      </p:tavLst>
                                    </p:anim>
                                    <p:anim calcmode="lin" valueType="num">
                                      <p:cBhvr additive="base">
                                        <p:cTn id="103" dur="500" fill="hold"/>
                                        <p:tgtEl>
                                          <p:spTgt spid="42"/>
                                        </p:tgtEl>
                                        <p:attrNameLst>
                                          <p:attrName>ppt_y</p:attrName>
                                        </p:attrNameLst>
                                      </p:cBhvr>
                                      <p:tavLst>
                                        <p:tav tm="0">
                                          <p:val>
                                            <p:strVal val="#ppt_y"/>
                                          </p:val>
                                        </p:tav>
                                        <p:tav tm="100000">
                                          <p:val>
                                            <p:strVal val="#ppt_y"/>
                                          </p:val>
                                        </p:tav>
                                      </p:tavLst>
                                    </p:anim>
                                  </p:childTnLst>
                                </p:cTn>
                              </p:par>
                              <p:par>
                                <p:cTn id="104" presetID="2" presetClass="entr" presetSubtype="2" fill="hold" nodeType="withEffect">
                                  <p:stCondLst>
                                    <p:cond delay="0"/>
                                  </p:stCondLst>
                                  <p:childTnLst>
                                    <p:set>
                                      <p:cBhvr>
                                        <p:cTn id="105" dur="1" fill="hold">
                                          <p:stCondLst>
                                            <p:cond delay="0"/>
                                          </p:stCondLst>
                                        </p:cTn>
                                        <p:tgtEl>
                                          <p:spTgt spid="42">
                                            <p:txEl>
                                              <p:pRg st="0" end="0"/>
                                            </p:txEl>
                                          </p:spTgt>
                                        </p:tgtEl>
                                        <p:attrNameLst>
                                          <p:attrName>style.visibility</p:attrName>
                                        </p:attrNameLst>
                                      </p:cBhvr>
                                      <p:to>
                                        <p:strVal val="visible"/>
                                      </p:to>
                                    </p:set>
                                    <p:anim calcmode="lin" valueType="num">
                                      <p:cBhvr additive="base">
                                        <p:cTn id="106"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107"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2" presetClass="entr" presetSubtype="2" fill="hold" nodeType="clickEffect">
                                  <p:stCondLst>
                                    <p:cond delay="0"/>
                                  </p:stCondLst>
                                  <p:childTnLst>
                                    <p:set>
                                      <p:cBhvr>
                                        <p:cTn id="111" dur="1" fill="hold">
                                          <p:stCondLst>
                                            <p:cond delay="0"/>
                                          </p:stCondLst>
                                        </p:cTn>
                                        <p:tgtEl>
                                          <p:spTgt spid="42">
                                            <p:txEl>
                                              <p:pRg st="1" end="1"/>
                                            </p:txEl>
                                          </p:spTgt>
                                        </p:tgtEl>
                                        <p:attrNameLst>
                                          <p:attrName>style.visibility</p:attrName>
                                        </p:attrNameLst>
                                      </p:cBhvr>
                                      <p:to>
                                        <p:strVal val="visible"/>
                                      </p:to>
                                    </p:set>
                                    <p:anim calcmode="lin" valueType="num">
                                      <p:cBhvr additive="base">
                                        <p:cTn id="112"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113"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18" grpId="2"/>
      <p:bldP spid="19" grpId="0" animBg="1"/>
      <p:bldP spid="20" grpId="0"/>
      <p:bldP spid="21" grpId="0"/>
      <p:bldP spid="25" grpId="0" animBg="1"/>
      <p:bldP spid="28" grpId="0"/>
      <p:bldP spid="34" grpId="0"/>
      <p:bldP spid="35" grpId="0"/>
      <p:bldP spid="36" grpId="0" animBg="1"/>
      <p:bldP spid="37" grpId="0" animBg="1"/>
      <p:bldP spid="39" grpId="0"/>
      <p:bldP spid="40" grpId="1" animBg="1"/>
      <p:bldP spid="42"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p:txBody>
      </p:sp>
      <p:sp>
        <p:nvSpPr>
          <p:cNvPr id="23" name="AutoShape 35">
            <a:extLst>
              <a:ext uri="{FF2B5EF4-FFF2-40B4-BE49-F238E27FC236}">
                <a16:creationId xmlns:a16="http://schemas.microsoft.com/office/drawing/2014/main" id="{CB052C19-1216-4A46-AD96-2083F36BEEE5}"/>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 like to branch first branch on the variable for which the proof will be the easiest.</a:t>
            </a:r>
            <a:endParaRPr lang="en-US" altLang="en-US" sz="2400" dirty="0"/>
          </a:p>
        </p:txBody>
      </p:sp>
      <p:sp>
        <p:nvSpPr>
          <p:cNvPr id="24" name="Oval 23">
            <a:extLst>
              <a:ext uri="{FF2B5EF4-FFF2-40B4-BE49-F238E27FC236}">
                <a16:creationId xmlns:a16="http://schemas.microsoft.com/office/drawing/2014/main" id="{107FC6B1-4C62-4AC2-9F34-53651BBFFEEA}"/>
              </a:ext>
            </a:extLst>
          </p:cNvPr>
          <p:cNvSpPr/>
          <p:nvPr/>
        </p:nvSpPr>
        <p:spPr bwMode="auto">
          <a:xfrm>
            <a:off x="4418297" y="1304814"/>
            <a:ext cx="839504" cy="384649"/>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Tree>
    <p:extLst>
      <p:ext uri="{BB962C8B-B14F-4D97-AF65-F5344CB8AC3E}">
        <p14:creationId xmlns:p14="http://schemas.microsoft.com/office/powerpoint/2010/main" val="3621659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1+#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 calcmode="lin" valueType="num">
                                      <p:cBhvr additive="base">
                                        <p:cTn id="11"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500" fill="hold"/>
                                        <p:tgtEl>
                                          <p:spTgt spid="24"/>
                                        </p:tgtEl>
                                        <p:attrNameLst>
                                          <p:attrName>ppt_x</p:attrName>
                                        </p:attrNameLst>
                                      </p:cBhvr>
                                      <p:tavLst>
                                        <p:tav tm="0">
                                          <p:val>
                                            <p:strVal val="1+#ppt_w/2"/>
                                          </p:val>
                                        </p:tav>
                                        <p:tav tm="100000">
                                          <p:val>
                                            <p:strVal val="#ppt_x"/>
                                          </p:val>
                                        </p:tav>
                                      </p:tavLst>
                                    </p:anim>
                                    <p:anim calcmode="lin" valueType="num">
                                      <p:cBhvr additive="base">
                                        <p:cTn id="1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3"/>
                                        </p:tgtEl>
                                        <p:attrNameLst>
                                          <p:attrName>style.visibility</p:attrName>
                                        </p:attrNameLst>
                                      </p:cBhvr>
                                      <p:to>
                                        <p:strVal val="visible"/>
                                      </p:to>
                                    </p:set>
                                    <p:anim calcmode="lin" valueType="num">
                                      <p:cBhvr additive="base">
                                        <p:cTn id="27" dur="500" fill="hold"/>
                                        <p:tgtEl>
                                          <p:spTgt spid="63"/>
                                        </p:tgtEl>
                                        <p:attrNameLst>
                                          <p:attrName>ppt_x</p:attrName>
                                        </p:attrNameLst>
                                      </p:cBhvr>
                                      <p:tavLst>
                                        <p:tav tm="0">
                                          <p:val>
                                            <p:strVal val="#ppt_x"/>
                                          </p:val>
                                        </p:tav>
                                        <p:tav tm="100000">
                                          <p:val>
                                            <p:strVal val="#ppt_x"/>
                                          </p:val>
                                        </p:tav>
                                      </p:tavLst>
                                    </p:anim>
                                    <p:anim calcmode="lin" valueType="num">
                                      <p:cBhvr additive="base">
                                        <p:cTn id="2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2">
                                            <p:txEl>
                                              <p:pRg st="0" end="0"/>
                                            </p:txEl>
                                          </p:spTgt>
                                        </p:tgtEl>
                                        <p:attrNameLst>
                                          <p:attrName>style.visibility</p:attrName>
                                        </p:attrNameLst>
                                      </p:cBhvr>
                                      <p:to>
                                        <p:strVal val="visible"/>
                                      </p:to>
                                    </p:set>
                                    <p:anim calcmode="lin" valueType="num">
                                      <p:cBhvr additive="base">
                                        <p:cTn id="33"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2">
                                            <p:txEl>
                                              <p:pRg st="1" end="1"/>
                                            </p:txEl>
                                          </p:spTgt>
                                        </p:tgtEl>
                                        <p:attrNameLst>
                                          <p:attrName>style.visibility</p:attrName>
                                        </p:attrNameLst>
                                      </p:cBhvr>
                                      <p:to>
                                        <p:strVal val="visible"/>
                                      </p:to>
                                    </p:set>
                                    <p:anim calcmode="lin" valueType="num">
                                      <p:cBhvr additive="base">
                                        <p:cTn id="39"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22">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p:txBody>
      </p:sp>
      <p:sp>
        <p:nvSpPr>
          <p:cNvPr id="23" name="AutoShape 35">
            <a:extLst>
              <a:ext uri="{FF2B5EF4-FFF2-40B4-BE49-F238E27FC236}">
                <a16:creationId xmlns:a16="http://schemas.microsoft.com/office/drawing/2014/main" id="{CB052C19-1216-4A46-AD96-2083F36BEEE5}"/>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Yes, we know more.</a:t>
            </a:r>
          </a:p>
          <a:p>
            <a:pPr algn="ctr" eaLnBrk="1" hangingPunct="1">
              <a:spcBef>
                <a:spcPct val="0"/>
              </a:spcBef>
              <a:buNone/>
            </a:pPr>
            <a:r>
              <a:rPr lang="en-US" altLang="en-US" sz="2400" dirty="0"/>
              <a:t>But it is not needed.</a:t>
            </a:r>
          </a:p>
        </p:txBody>
      </p:sp>
      <p:sp>
        <p:nvSpPr>
          <p:cNvPr id="24" name="Oval 23">
            <a:extLst>
              <a:ext uri="{FF2B5EF4-FFF2-40B4-BE49-F238E27FC236}">
                <a16:creationId xmlns:a16="http://schemas.microsoft.com/office/drawing/2014/main" id="{107FC6B1-4C62-4AC2-9F34-53651BBFFEEA}"/>
              </a:ext>
            </a:extLst>
          </p:cNvPr>
          <p:cNvSpPr/>
          <p:nvPr/>
        </p:nvSpPr>
        <p:spPr bwMode="auto">
          <a:xfrm>
            <a:off x="4418297" y="1304814"/>
            <a:ext cx="839504" cy="384649"/>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9" name="Rectangle 18">
            <a:extLst>
              <a:ext uri="{FF2B5EF4-FFF2-40B4-BE49-F238E27FC236}">
                <a16:creationId xmlns:a16="http://schemas.microsoft.com/office/drawing/2014/main" id="{A8752068-A2C1-45C8-A43E-93F6C8C22D28}"/>
              </a:ext>
            </a:extLst>
          </p:cNvPr>
          <p:cNvSpPr/>
          <p:nvPr/>
        </p:nvSpPr>
        <p:spPr>
          <a:xfrm>
            <a:off x="2033452" y="4256038"/>
            <a:ext cx="372218" cy="461665"/>
          </a:xfrm>
          <a:prstGeom prst="rect">
            <a:avLst/>
          </a:prstGeom>
        </p:spPr>
        <p:txBody>
          <a:bodyPr wrap="none">
            <a:spAutoFit/>
          </a:bodyPr>
          <a:lstStyle/>
          <a:p>
            <a:pPr algn="l"/>
            <a:r>
              <a:rPr lang="en-US" altLang="en-US" sz="2400" dirty="0">
                <a:solidFill>
                  <a:srgbClr val="66FF66"/>
                </a:solidFill>
                <a:cs typeface="Times New Roman" panose="02020603050405020304" pitchFamily="18" charset="0"/>
                <a:sym typeface="Symbol" panose="05050102010706020507" pitchFamily="18" charset="2"/>
              </a:rPr>
              <a:t>T</a:t>
            </a:r>
          </a:p>
        </p:txBody>
      </p:sp>
    </p:spTree>
    <p:extLst>
      <p:ext uri="{BB962C8B-B14F-4D97-AF65-F5344CB8AC3E}">
        <p14:creationId xmlns:p14="http://schemas.microsoft.com/office/powerpoint/2010/main" val="2634440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2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1+#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23">
                                            <p:txEl>
                                              <p:pRg st="1" end="1"/>
                                            </p:txEl>
                                          </p:spTgt>
                                        </p:tgtEl>
                                        <p:attrNameLst>
                                          <p:attrName>style.visibility</p:attrName>
                                        </p:attrNameLst>
                                      </p:cBhvr>
                                      <p:to>
                                        <p:strVal val="visible"/>
                                      </p:to>
                                    </p:set>
                                    <p:anim calcmode="lin" valueType="num">
                                      <p:cBhvr additive="base">
                                        <p:cTn id="17" dur="500" fill="hold"/>
                                        <p:tgtEl>
                                          <p:spTgt spid="23">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2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1200329"/>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dirty="0">
              <a:solidFill>
                <a:srgbClr val="66FF66"/>
              </a:solidFill>
              <a:sym typeface="Symbol" panose="05050102010706020507" pitchFamily="18" charset="2"/>
            </a:endParaRPr>
          </a:p>
        </p:txBody>
      </p:sp>
      <p:graphicFrame>
        <p:nvGraphicFramePr>
          <p:cNvPr id="18" name="Table 3">
            <a:extLst>
              <a:ext uri="{FF2B5EF4-FFF2-40B4-BE49-F238E27FC236}">
                <a16:creationId xmlns:a16="http://schemas.microsoft.com/office/drawing/2014/main" id="{44E658A4-CAFD-4C85-8351-86FFAFE8F2B5}"/>
              </a:ext>
            </a:extLst>
          </p:cNvPr>
          <p:cNvGraphicFramePr>
            <a:graphicFrameLocks noGrp="1"/>
          </p:cNvGraphicFramePr>
          <p:nvPr/>
        </p:nvGraphicFramePr>
        <p:xfrm>
          <a:off x="7193830" y="2819400"/>
          <a:ext cx="141677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19" name="Group 18">
            <a:extLst>
              <a:ext uri="{FF2B5EF4-FFF2-40B4-BE49-F238E27FC236}">
                <a16:creationId xmlns:a16="http://schemas.microsoft.com/office/drawing/2014/main" id="{B55459FC-E42D-4F2D-B8D9-28BD429CF49E}"/>
              </a:ext>
            </a:extLst>
          </p:cNvPr>
          <p:cNvGrpSpPr/>
          <p:nvPr/>
        </p:nvGrpSpPr>
        <p:grpSpPr>
          <a:xfrm>
            <a:off x="4419600" y="3607141"/>
            <a:ext cx="3926823" cy="1268824"/>
            <a:chOff x="4876800" y="5718429"/>
            <a:chExt cx="3926823" cy="1268824"/>
          </a:xfrm>
        </p:grpSpPr>
        <p:sp>
          <p:nvSpPr>
            <p:cNvPr id="20" name="AutoShape 35">
              <a:extLst>
                <a:ext uri="{FF2B5EF4-FFF2-40B4-BE49-F238E27FC236}">
                  <a16:creationId xmlns:a16="http://schemas.microsoft.com/office/drawing/2014/main" id="{E0B57406-C362-4976-BFEE-7B74F414E409}"/>
                </a:ext>
              </a:extLst>
            </p:cNvPr>
            <p:cNvSpPr>
              <a:spLocks noChangeArrowheads="1"/>
            </p:cNvSpPr>
            <p:nvPr/>
          </p:nvSpPr>
          <p:spPr bwMode="auto">
            <a:xfrm>
              <a:off x="4876800" y="5718429"/>
              <a:ext cx="2602970" cy="1268824"/>
            </a:xfrm>
            <a:prstGeom prst="wedgeRoundRectCallout">
              <a:avLst>
                <a:gd name="adj1" fmla="val 48997"/>
                <a:gd name="adj2" fmla="val 54765"/>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automatically true when </a:t>
              </a:r>
              <a:r>
                <a:rPr lang="en-CA" altLang="en-US" sz="2400" dirty="0"/>
                <a:t>Q is true.</a:t>
              </a:r>
              <a:endParaRPr lang="en-US" altLang="en-US" sz="2400" dirty="0"/>
            </a:p>
          </p:txBody>
        </p:sp>
        <p:sp>
          <p:nvSpPr>
            <p:cNvPr id="21" name="Oval 20">
              <a:extLst>
                <a:ext uri="{FF2B5EF4-FFF2-40B4-BE49-F238E27FC236}">
                  <a16:creationId xmlns:a16="http://schemas.microsoft.com/office/drawing/2014/main" id="{CC217DE8-4CAE-4502-8A89-202ADBB42740}"/>
                </a:ext>
              </a:extLst>
            </p:cNvPr>
            <p:cNvSpPr/>
            <p:nvPr/>
          </p:nvSpPr>
          <p:spPr>
            <a:xfrm>
              <a:off x="7979305" y="5756123"/>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5" name="Oval 24">
              <a:extLst>
                <a:ext uri="{FF2B5EF4-FFF2-40B4-BE49-F238E27FC236}">
                  <a16:creationId xmlns:a16="http://schemas.microsoft.com/office/drawing/2014/main" id="{34555B3E-B076-4E3E-8A6D-D1D4F28E659B}"/>
                </a:ext>
              </a:extLst>
            </p:cNvPr>
            <p:cNvSpPr/>
            <p:nvPr/>
          </p:nvSpPr>
          <p:spPr>
            <a:xfrm>
              <a:off x="8508303" y="576145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6" name="Oval 25">
              <a:extLst>
                <a:ext uri="{FF2B5EF4-FFF2-40B4-BE49-F238E27FC236}">
                  <a16:creationId xmlns:a16="http://schemas.microsoft.com/office/drawing/2014/main" id="{D1BE7CF0-F79A-400E-8144-F32FF16FB601}"/>
                </a:ext>
              </a:extLst>
            </p:cNvPr>
            <p:cNvSpPr/>
            <p:nvPr/>
          </p:nvSpPr>
          <p:spPr>
            <a:xfrm>
              <a:off x="7979304" y="6411700"/>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7" name="Oval 26">
              <a:extLst>
                <a:ext uri="{FF2B5EF4-FFF2-40B4-BE49-F238E27FC236}">
                  <a16:creationId xmlns:a16="http://schemas.microsoft.com/office/drawing/2014/main" id="{F9A2C78A-E38D-4D83-AEED-3BC3C65CBC22}"/>
                </a:ext>
              </a:extLst>
            </p:cNvPr>
            <p:cNvSpPr/>
            <p:nvPr/>
          </p:nvSpPr>
          <p:spPr>
            <a:xfrm>
              <a:off x="8508302" y="6417032"/>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697AA97D-3773-441C-A9B8-A7230600F012}"/>
                </a:ext>
              </a:extLst>
            </p:cNvPr>
            <p:cNvSpPr/>
            <p:nvPr/>
          </p:nvSpPr>
          <p:spPr>
            <a:xfrm>
              <a:off x="7669889" y="5764207"/>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72F69E9E-4C9D-4338-BC49-571AA2DAA1BC}"/>
                </a:ext>
              </a:extLst>
            </p:cNvPr>
            <p:cNvSpPr/>
            <p:nvPr/>
          </p:nvSpPr>
          <p:spPr>
            <a:xfrm>
              <a:off x="7669888" y="6419784"/>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grpSp>
    </p:spTree>
    <p:extLst>
      <p:ext uri="{BB962C8B-B14F-4D97-AF65-F5344CB8AC3E}">
        <p14:creationId xmlns:p14="http://schemas.microsoft.com/office/powerpoint/2010/main" val="2691677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1+#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1+#ppt_w/2"/>
                                          </p:val>
                                        </p:tav>
                                        <p:tav tm="100000">
                                          <p:val>
                                            <p:strVal val="#ppt_x"/>
                                          </p:val>
                                        </p:tav>
                                      </p:tavLst>
                                    </p:anim>
                                    <p:anim calcmode="lin" valueType="num">
                                      <p:cBhvr additive="base">
                                        <p:cTn id="12"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xEl>
                                              <p:pRg st="2" end="2"/>
                                            </p:txEl>
                                          </p:spTgt>
                                        </p:tgtEl>
                                        <p:attrNameLst>
                                          <p:attrName>style.visibility</p:attrName>
                                        </p:attrNameLst>
                                      </p:cBhvr>
                                      <p:to>
                                        <p:strVal val="visible"/>
                                      </p:to>
                                    </p:set>
                                    <p:anim calcmode="lin" valueType="num">
                                      <p:cBhvr additive="base">
                                        <p:cTn id="17"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500" fill="hold"/>
                                        <p:tgtEl>
                                          <p:spTgt spid="62"/>
                                        </p:tgtEl>
                                        <p:attrNameLst>
                                          <p:attrName>ppt_x</p:attrName>
                                        </p:attrNameLst>
                                      </p:cBhvr>
                                      <p:tavLst>
                                        <p:tav tm="0">
                                          <p:val>
                                            <p:strVal val="#ppt_x"/>
                                          </p:val>
                                        </p:tav>
                                        <p:tav tm="100000">
                                          <p:val>
                                            <p:strVal val="#ppt_x"/>
                                          </p:val>
                                        </p:tav>
                                      </p:tavLst>
                                    </p:anim>
                                    <p:anim calcmode="lin" valueType="num">
                                      <p:cBhvr additive="base">
                                        <p:cTn id="2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34293"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0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 </a:t>
            </a:r>
            <a:r>
              <a:rPr lang="en-US" altLang="en-US" sz="2400" dirty="0">
                <a:solidFill>
                  <a:srgbClr val="FF0000"/>
                </a:solidFill>
                <a:cs typeface="Times New Roman" panose="02020603050405020304" pitchFamily="18" charset="0"/>
              </a:rPr>
              <a:t>F</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sym typeface="Symbol" panose="05050102010706020507" pitchFamily="18" charset="2"/>
            </a:endParaRPr>
          </a:p>
          <a:p>
            <a:pPr algn="l"/>
            <a:r>
              <a:rPr lang="en-US" altLang="en-US" sz="2400" dirty="0">
                <a:solidFill>
                  <a:srgbClr val="FFC000"/>
                </a:solidFill>
                <a:sym typeface="Symbol" panose="05050102010706020507" pitchFamily="18" charset="2"/>
              </a:rPr>
              <a:t>                      ?</a:t>
            </a:r>
            <a:endParaRPr lang="en-US" altLang="en-US" sz="2400" baseline="-25000" dirty="0">
              <a:solidFill>
                <a:srgbClr val="FF00FF"/>
              </a:solidFill>
            </a:endParaRPr>
          </a:p>
        </p:txBody>
      </p:sp>
      <p:sp>
        <p:nvSpPr>
          <p:cNvPr id="46" name="AutoShape 35">
            <a:extLst>
              <a:ext uri="{FF2B5EF4-FFF2-40B4-BE49-F238E27FC236}">
                <a16:creationId xmlns:a16="http://schemas.microsoft.com/office/drawing/2014/main" id="{883DBB1C-56EE-490B-8338-86E23EA7DCAA}"/>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don’t have enough information.</a:t>
            </a:r>
          </a:p>
          <a:p>
            <a:pPr algn="ctr" eaLnBrk="1" hangingPunct="1">
              <a:spcBef>
                <a:spcPct val="0"/>
              </a:spcBef>
              <a:buNone/>
            </a:pPr>
            <a:r>
              <a:rPr lang="en-US" altLang="en-US" sz="2400" dirty="0"/>
              <a:t>DP would now simplify the expression.</a:t>
            </a:r>
          </a:p>
        </p:txBody>
      </p:sp>
    </p:spTree>
    <p:extLst>
      <p:ext uri="{BB962C8B-B14F-4D97-AF65-F5344CB8AC3E}">
        <p14:creationId xmlns:p14="http://schemas.microsoft.com/office/powerpoint/2010/main" val="3727931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5">
                                            <p:txEl>
                                              <p:pRg st="1" end="1"/>
                                            </p:txEl>
                                          </p:spTgt>
                                        </p:tgtEl>
                                        <p:attrNameLst>
                                          <p:attrName>style.visibility</p:attrName>
                                        </p:attrNameLst>
                                      </p:cBhvr>
                                      <p:to>
                                        <p:strVal val="visible"/>
                                      </p:to>
                                    </p:set>
                                    <p:anim calcmode="lin" valueType="num">
                                      <p:cBhvr additive="base">
                                        <p:cTn id="13"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5">
                                            <p:txEl>
                                              <p:pRg st="2" end="2"/>
                                            </p:txEl>
                                          </p:spTgt>
                                        </p:tgtEl>
                                        <p:attrNameLst>
                                          <p:attrName>style.visibility</p:attrName>
                                        </p:attrNameLst>
                                      </p:cBhvr>
                                      <p:to>
                                        <p:strVal val="visible"/>
                                      </p:to>
                                    </p:set>
                                    <p:anim calcmode="lin" valueType="num">
                                      <p:cBhvr additive="base">
                                        <p:cTn id="19"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3" end="3"/>
                                            </p:txEl>
                                          </p:spTgt>
                                        </p:tgtEl>
                                        <p:attrNameLst>
                                          <p:attrName>style.visibility</p:attrName>
                                        </p:attrNameLst>
                                      </p:cBhvr>
                                      <p:to>
                                        <p:strVal val="visible"/>
                                      </p:to>
                                    </p:set>
                                    <p:anim calcmode="lin" valueType="num">
                                      <p:cBhvr additive="base">
                                        <p:cTn id="25"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5">
                                            <p:txEl>
                                              <p:pRg st="4" end="4"/>
                                            </p:txEl>
                                          </p:spTgt>
                                        </p:tgtEl>
                                        <p:attrNameLst>
                                          <p:attrName>style.visibility</p:attrName>
                                        </p:attrNameLst>
                                      </p:cBhvr>
                                      <p:to>
                                        <p:strVal val="visible"/>
                                      </p:to>
                                    </p:set>
                                    <p:anim calcmode="lin" valueType="num">
                                      <p:cBhvr additive="base">
                                        <p:cTn id="31"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1+#ppt_w/2"/>
                                          </p:val>
                                        </p:tav>
                                        <p:tav tm="100000">
                                          <p:val>
                                            <p:strVal val="#ppt_x"/>
                                          </p:val>
                                        </p:tav>
                                      </p:tavLst>
                                    </p:anim>
                                    <p:anim calcmode="lin" valueType="num">
                                      <p:cBhvr additive="base">
                                        <p:cTn id="38" dur="500" fill="hold"/>
                                        <p:tgtEl>
                                          <p:spTgt spid="46"/>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6">
                                            <p:txEl>
                                              <p:pRg st="0" end="0"/>
                                            </p:txEl>
                                          </p:spTgt>
                                        </p:tgtEl>
                                        <p:attrNameLst>
                                          <p:attrName>style.visibility</p:attrName>
                                        </p:attrNameLst>
                                      </p:cBhvr>
                                      <p:to>
                                        <p:strVal val="visible"/>
                                      </p:to>
                                    </p:set>
                                    <p:anim calcmode="lin" valueType="num">
                                      <p:cBhvr additive="base">
                                        <p:cTn id="41"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46">
                                            <p:txEl>
                                              <p:pRg st="1" end="1"/>
                                            </p:txEl>
                                          </p:spTgt>
                                        </p:tgtEl>
                                        <p:attrNameLst>
                                          <p:attrName>style.visibility</p:attrName>
                                        </p:attrNameLst>
                                      </p:cBhvr>
                                      <p:to>
                                        <p:strVal val="visible"/>
                                      </p:to>
                                    </p:set>
                                    <p:anim calcmode="lin" valueType="num">
                                      <p:cBhvr additive="base">
                                        <p:cTn id="47" dur="500" fill="hold"/>
                                        <p:tgtEl>
                                          <p:spTgt spid="46">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11851"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22" name="AutoShape 35">
            <a:extLst>
              <a:ext uri="{FF2B5EF4-FFF2-40B4-BE49-F238E27FC236}">
                <a16:creationId xmlns:a16="http://schemas.microsoft.com/office/drawing/2014/main" id="{4D5913CB-7C62-4E5F-AD21-B155C8B860F0}"/>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true if and only if</a:t>
            </a:r>
          </a:p>
          <a:p>
            <a:pPr algn="ctr" eaLnBrk="1" hangingPunct="1">
              <a:spcBef>
                <a:spcPct val="0"/>
              </a:spcBef>
              <a:buNone/>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true.</a:t>
            </a:r>
          </a:p>
          <a:p>
            <a:pPr algn="ctr" eaLnBrk="1" hangingPunct="1">
              <a:spcBef>
                <a:spcPct val="0"/>
              </a:spcBef>
              <a:buNone/>
            </a:pPr>
            <a:r>
              <a:rPr lang="el-GR" altLang="en-US" sz="2400" dirty="0">
                <a:solidFill>
                  <a:srgbClr val="FFC000"/>
                </a:solidFill>
                <a:latin typeface="Times New Roman"/>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t>is true if and only if</a:t>
            </a:r>
          </a:p>
          <a:p>
            <a:pPr algn="ctr" eaLnBrk="1" hangingPunct="1">
              <a:spcBef>
                <a:spcPct val="0"/>
              </a:spcBef>
              <a:buNone/>
            </a:pPr>
            <a:r>
              <a:rPr lang="el-GR" altLang="en-US" sz="2400" dirty="0">
                <a:solidFill>
                  <a:srgbClr val="FFC000"/>
                </a:solidFill>
                <a:latin typeface="Times New Roman"/>
                <a:cs typeface="Times New Roman" panose="02020603050405020304" pitchFamily="18" charset="0"/>
                <a:sym typeface="Symbol" panose="05050102010706020507" pitchFamily="18" charset="2"/>
              </a:rPr>
              <a:t>γ</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false.</a:t>
            </a:r>
          </a:p>
          <a:p>
            <a:pPr algn="ctr" eaLnBrk="1" hangingPunct="1">
              <a:spcBef>
                <a:spcPct val="0"/>
              </a:spcBef>
              <a:buNone/>
            </a:pPr>
            <a:endParaRPr lang="en-US" altLang="en-US" sz="2400" dirty="0"/>
          </a:p>
        </p:txBody>
      </p:sp>
    </p:spTree>
    <p:extLst>
      <p:ext uri="{BB962C8B-B14F-4D97-AF65-F5344CB8AC3E}">
        <p14:creationId xmlns:p14="http://schemas.microsoft.com/office/powerpoint/2010/main" val="211720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1" end="1"/>
                                            </p:txEl>
                                          </p:spTgt>
                                        </p:tgtEl>
                                        <p:attrNameLst>
                                          <p:attrName>style.visibility</p:attrName>
                                        </p:attrNameLst>
                                      </p:cBhvr>
                                      <p:to>
                                        <p:strVal val="visible"/>
                                      </p:to>
                                    </p:set>
                                    <p:anim calcmode="lin" valueType="num">
                                      <p:cBhvr additive="base">
                                        <p:cTn id="7"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2">
                                            <p:txEl>
                                              <p:pRg st="0" end="0"/>
                                            </p:txEl>
                                          </p:spTgt>
                                        </p:tgtEl>
                                        <p:attrNameLst>
                                          <p:attrName>style.visibility</p:attrName>
                                        </p:attrNameLst>
                                      </p:cBhvr>
                                      <p:to>
                                        <p:strVal val="visible"/>
                                      </p:to>
                                    </p:set>
                                    <p:anim calcmode="lin" valueType="num">
                                      <p:cBhvr additive="base">
                                        <p:cTn id="13"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2">
                                            <p:txEl>
                                              <p:pRg st="1" end="1"/>
                                            </p:txEl>
                                          </p:spTgt>
                                        </p:tgtEl>
                                        <p:attrNameLst>
                                          <p:attrName>style.visibility</p:attrName>
                                        </p:attrNameLst>
                                      </p:cBhvr>
                                      <p:to>
                                        <p:strVal val="visible"/>
                                      </p:to>
                                    </p:set>
                                    <p:anim calcmode="lin" valueType="num">
                                      <p:cBhvr additive="base">
                                        <p:cTn id="19" dur="500" fill="hold"/>
                                        <p:tgtEl>
                                          <p:spTgt spid="22">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 calcmode="lin" valueType="num">
                                      <p:cBhvr additive="base">
                                        <p:cTn id="25"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22">
                                            <p:txEl>
                                              <p:pRg st="2" end="2"/>
                                            </p:txEl>
                                          </p:spTgt>
                                        </p:tgtEl>
                                        <p:attrNameLst>
                                          <p:attrName>style.visibility</p:attrName>
                                        </p:attrNameLst>
                                      </p:cBhvr>
                                      <p:to>
                                        <p:strVal val="visible"/>
                                      </p:to>
                                    </p:set>
                                    <p:anim calcmode="lin" valueType="num">
                                      <p:cBhvr additive="base">
                                        <p:cTn id="31" dur="500" fill="hold"/>
                                        <p:tgtEl>
                                          <p:spTgt spid="2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2">
                                            <p:txEl>
                                              <p:pRg st="3" end="3"/>
                                            </p:txEl>
                                          </p:spTgt>
                                        </p:tgtEl>
                                        <p:attrNameLst>
                                          <p:attrName>style.visibility</p:attrName>
                                        </p:attrNameLst>
                                      </p:cBhvr>
                                      <p:to>
                                        <p:strVal val="visible"/>
                                      </p:to>
                                    </p:set>
                                    <p:anim calcmode="lin" valueType="num">
                                      <p:cBhvr additive="base">
                                        <p:cTn id="37" dur="500" fill="hold"/>
                                        <p:tgtEl>
                                          <p:spTgt spid="22">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5">
                                            <p:txEl>
                                              <p:pRg st="3" end="3"/>
                                            </p:txEl>
                                          </p:spTgt>
                                        </p:tgtEl>
                                        <p:attrNameLst>
                                          <p:attrName>style.visibility</p:attrName>
                                        </p:attrNameLst>
                                      </p:cBhvr>
                                      <p:to>
                                        <p:strVal val="visible"/>
                                      </p:to>
                                    </p:set>
                                    <p:anim calcmode="lin" valueType="num">
                                      <p:cBhvr additive="base">
                                        <p:cTn id="4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11851"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23" name="AutoShape 35">
            <a:extLst>
              <a:ext uri="{FF2B5EF4-FFF2-40B4-BE49-F238E27FC236}">
                <a16:creationId xmlns:a16="http://schemas.microsoft.com/office/drawing/2014/main" id="{62B0CC26-B310-478E-AF4E-8D3A5A6A9C45}"/>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Clearly,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t> is true,</a:t>
            </a:r>
          </a:p>
          <a:p>
            <a:pPr algn="ctr" eaLnBrk="1" hangingPunct="1">
              <a:spcBef>
                <a:spcPct val="0"/>
              </a:spcBef>
              <a:buNone/>
            </a:pPr>
            <a:r>
              <a:rPr lang="en-US" altLang="en-US" sz="2400" dirty="0"/>
              <a:t>but DP does not know it </a:t>
            </a:r>
          </a:p>
          <a:p>
            <a:pPr algn="ctr" eaLnBrk="1" hangingPunct="1">
              <a:spcBef>
                <a:spcPct val="0"/>
              </a:spcBef>
              <a:buNone/>
            </a:pPr>
            <a:r>
              <a:rPr lang="en-US" altLang="en-US" sz="2400" dirty="0"/>
              <a:t>so it will have to </a:t>
            </a:r>
          </a:p>
          <a:p>
            <a:pPr algn="ctr" eaLnBrk="1" hangingPunct="1">
              <a:spcBef>
                <a:spcPct val="0"/>
              </a:spcBef>
              <a:buNone/>
            </a:pPr>
            <a:r>
              <a:rPr lang="en-US" altLang="en-US" sz="2400" dirty="0"/>
              <a:t>branch again. </a:t>
            </a:r>
          </a:p>
        </p:txBody>
      </p:sp>
      <p:sp>
        <p:nvSpPr>
          <p:cNvPr id="25" name="AutoShape 35">
            <a:extLst>
              <a:ext uri="{FF2B5EF4-FFF2-40B4-BE49-F238E27FC236}">
                <a16:creationId xmlns:a16="http://schemas.microsoft.com/office/drawing/2014/main" id="{AFAB2EBD-A863-4DB8-910B-B8A62687B8BD}"/>
              </a:ext>
            </a:extLst>
          </p:cNvPr>
          <p:cNvSpPr>
            <a:spLocks noChangeArrowheads="1"/>
          </p:cNvSpPr>
          <p:nvPr/>
        </p:nvSpPr>
        <p:spPr bwMode="auto">
          <a:xfrm>
            <a:off x="2362200" y="5514838"/>
            <a:ext cx="6063171" cy="1343162"/>
          </a:xfrm>
          <a:prstGeom prst="wedgeRoundRectCallout">
            <a:avLst>
              <a:gd name="adj1" fmla="val 51777"/>
              <a:gd name="adj2" fmla="val -44790"/>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However, simplifying is harder than evaluating</a:t>
            </a:r>
          </a:p>
          <a:p>
            <a:pPr algn="ctr" eaLnBrk="1" hangingPunct="1">
              <a:spcBef>
                <a:spcPct val="0"/>
              </a:spcBef>
              <a:buNone/>
            </a:pPr>
            <a:r>
              <a:rPr lang="en-US" altLang="en-US" sz="2400" dirty="0"/>
              <a:t>and does not translate easily into a proof.</a:t>
            </a:r>
          </a:p>
          <a:p>
            <a:pPr algn="ctr" eaLnBrk="1" hangingPunct="1">
              <a:spcBef>
                <a:spcPct val="0"/>
              </a:spcBef>
              <a:buNone/>
            </a:pPr>
            <a:r>
              <a:rPr lang="en-US" altLang="en-US" sz="2400" dirty="0"/>
              <a:t>Hence, we only evaluate.</a:t>
            </a:r>
          </a:p>
        </p:txBody>
      </p:sp>
      <p:grpSp>
        <p:nvGrpSpPr>
          <p:cNvPr id="28" name="Group 27">
            <a:extLst>
              <a:ext uri="{FF2B5EF4-FFF2-40B4-BE49-F238E27FC236}">
                <a16:creationId xmlns:a16="http://schemas.microsoft.com/office/drawing/2014/main" id="{31DE11CC-F60A-47D0-A383-744C0758E55B}"/>
              </a:ext>
            </a:extLst>
          </p:cNvPr>
          <p:cNvGrpSpPr/>
          <p:nvPr/>
        </p:nvGrpSpPr>
        <p:grpSpPr>
          <a:xfrm>
            <a:off x="2527213" y="2424981"/>
            <a:ext cx="685712" cy="1166552"/>
            <a:chOff x="4947469" y="4130041"/>
            <a:chExt cx="685712" cy="1166552"/>
          </a:xfrm>
        </p:grpSpPr>
        <p:sp>
          <p:nvSpPr>
            <p:cNvPr id="31" name="Oval 23">
              <a:extLst>
                <a:ext uri="{FF2B5EF4-FFF2-40B4-BE49-F238E27FC236}">
                  <a16:creationId xmlns:a16="http://schemas.microsoft.com/office/drawing/2014/main" id="{A3DA3E1D-33E1-4370-83AE-D1CC853DB30A}"/>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 name="AutoShape 28">
              <a:extLst>
                <a:ext uri="{FF2B5EF4-FFF2-40B4-BE49-F238E27FC236}">
                  <a16:creationId xmlns:a16="http://schemas.microsoft.com/office/drawing/2014/main" id="{0BF102DC-ED71-43A4-BA1C-DBC07900943B}"/>
                </a:ext>
              </a:extLst>
            </p:cNvPr>
            <p:cNvCxnSpPr>
              <a:cxnSpLocks noChangeShapeType="1"/>
              <a:endCxn id="31"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3" name="Rectangle 41">
              <a:extLst>
                <a:ext uri="{FF2B5EF4-FFF2-40B4-BE49-F238E27FC236}">
                  <a16:creationId xmlns:a16="http://schemas.microsoft.com/office/drawing/2014/main" id="{1489D5FC-065D-4833-AB4E-6AF000BC4B49}"/>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34" name="Text Box 42">
              <a:extLst>
                <a:ext uri="{FF2B5EF4-FFF2-40B4-BE49-F238E27FC236}">
                  <a16:creationId xmlns:a16="http://schemas.microsoft.com/office/drawing/2014/main" id="{1323626D-7D04-40BD-87BA-2E03D23CC26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Tree>
    <p:extLst>
      <p:ext uri="{BB962C8B-B14F-4D97-AF65-F5344CB8AC3E}">
        <p14:creationId xmlns:p14="http://schemas.microsoft.com/office/powerpoint/2010/main" val="1179129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3">
                                            <p:txEl>
                                              <p:pRg st="1" end="1"/>
                                            </p:txEl>
                                          </p:spTgt>
                                        </p:tgtEl>
                                        <p:attrNameLst>
                                          <p:attrName>style.visibility</p:attrName>
                                        </p:attrNameLst>
                                      </p:cBhvr>
                                      <p:to>
                                        <p:strVal val="visible"/>
                                      </p:to>
                                    </p:set>
                                    <p:anim calcmode="lin" valueType="num">
                                      <p:cBhvr additive="base">
                                        <p:cTn id="13" dur="500" fill="hold"/>
                                        <p:tgtEl>
                                          <p:spTgt spid="23">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23">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23">
                                            <p:txEl>
                                              <p:pRg st="2" end="2"/>
                                            </p:txEl>
                                          </p:spTgt>
                                        </p:tgtEl>
                                        <p:attrNameLst>
                                          <p:attrName>style.visibility</p:attrName>
                                        </p:attrNameLst>
                                      </p:cBhvr>
                                      <p:to>
                                        <p:strVal val="visible"/>
                                      </p:to>
                                    </p:set>
                                    <p:anim calcmode="lin" valueType="num">
                                      <p:cBhvr additive="base">
                                        <p:cTn id="17" dur="500" fill="hold"/>
                                        <p:tgtEl>
                                          <p:spTgt spid="23">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2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23">
                                            <p:txEl>
                                              <p:pRg st="3" end="3"/>
                                            </p:txEl>
                                          </p:spTgt>
                                        </p:tgtEl>
                                        <p:attrNameLst>
                                          <p:attrName>style.visibility</p:attrName>
                                        </p:attrNameLst>
                                      </p:cBhvr>
                                      <p:to>
                                        <p:strVal val="visible"/>
                                      </p:to>
                                    </p:set>
                                    <p:anim calcmode="lin" valueType="num">
                                      <p:cBhvr additive="base">
                                        <p:cTn id="23" dur="500" fill="hold"/>
                                        <p:tgtEl>
                                          <p:spTgt spid="23">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2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ppt_x"/>
                                          </p:val>
                                        </p:tav>
                                        <p:tav tm="100000">
                                          <p:val>
                                            <p:strVal val="#ppt_x"/>
                                          </p:val>
                                        </p:tav>
                                      </p:tavLst>
                                    </p:anim>
                                    <p:anim calcmode="lin" valueType="num">
                                      <p:cBhvr additive="base">
                                        <p:cTn id="30" dur="500" fill="hold"/>
                                        <p:tgtEl>
                                          <p:spTgt spid="35"/>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8"/>
                                        </p:tgtEl>
                                        <p:attrNameLst>
                                          <p:attrName>style.visibility</p:attrName>
                                        </p:attrNameLst>
                                      </p:cBhvr>
                                      <p:to>
                                        <p:strVal val="visible"/>
                                      </p:to>
                                    </p:set>
                                    <p:anim calcmode="lin" valueType="num">
                                      <p:cBhvr additive="base">
                                        <p:cTn id="33" dur="500" fill="hold"/>
                                        <p:tgtEl>
                                          <p:spTgt spid="28"/>
                                        </p:tgtEl>
                                        <p:attrNameLst>
                                          <p:attrName>ppt_x</p:attrName>
                                        </p:attrNameLst>
                                      </p:cBhvr>
                                      <p:tavLst>
                                        <p:tav tm="0">
                                          <p:val>
                                            <p:strVal val="#ppt_x"/>
                                          </p:val>
                                        </p:tav>
                                        <p:tav tm="100000">
                                          <p:val>
                                            <p:strVal val="#ppt_x"/>
                                          </p:val>
                                        </p:tav>
                                      </p:tavLst>
                                    </p:anim>
                                    <p:anim calcmode="lin" valueType="num">
                                      <p:cBhvr additive="base">
                                        <p:cTn id="3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additive="base">
                                        <p:cTn id="39" dur="500" fill="hold"/>
                                        <p:tgtEl>
                                          <p:spTgt spid="25"/>
                                        </p:tgtEl>
                                        <p:attrNameLst>
                                          <p:attrName>ppt_x</p:attrName>
                                        </p:attrNameLst>
                                      </p:cBhvr>
                                      <p:tavLst>
                                        <p:tav tm="0">
                                          <p:val>
                                            <p:strVal val="1+#ppt_w/2"/>
                                          </p:val>
                                        </p:tav>
                                        <p:tav tm="100000">
                                          <p:val>
                                            <p:strVal val="#ppt_x"/>
                                          </p:val>
                                        </p:tav>
                                      </p:tavLst>
                                    </p:anim>
                                    <p:anim calcmode="lin" valueType="num">
                                      <p:cBhvr additive="base">
                                        <p:cTn id="40" dur="500" fill="hold"/>
                                        <p:tgtEl>
                                          <p:spTgt spid="25"/>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additive="base">
                                        <p:cTn id="43" dur="5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25">
                                            <p:txEl>
                                              <p:pRg st="1" end="1"/>
                                            </p:txEl>
                                          </p:spTgt>
                                        </p:tgtEl>
                                        <p:attrNameLst>
                                          <p:attrName>style.visibility</p:attrName>
                                        </p:attrNameLst>
                                      </p:cBhvr>
                                      <p:to>
                                        <p:strVal val="visible"/>
                                      </p:to>
                                    </p:set>
                                    <p:anim calcmode="lin" valueType="num">
                                      <p:cBhvr additive="base">
                                        <p:cTn id="49" dur="500" fill="hold"/>
                                        <p:tgtEl>
                                          <p:spTgt spid="25">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2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25">
                                            <p:txEl>
                                              <p:pRg st="2" end="2"/>
                                            </p:txEl>
                                          </p:spTgt>
                                        </p:tgtEl>
                                        <p:attrNameLst>
                                          <p:attrName>style.visibility</p:attrName>
                                        </p:attrNameLst>
                                      </p:cBhvr>
                                      <p:to>
                                        <p:strVal val="visible"/>
                                      </p:to>
                                    </p:set>
                                    <p:anim calcmode="lin" valueType="num">
                                      <p:cBhvr additive="base">
                                        <p:cTn id="55" dur="500" fill="hold"/>
                                        <p:tgtEl>
                                          <p:spTgt spid="25">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2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9" name="Rectangle 38">
            <a:extLst>
              <a:ext uri="{FF2B5EF4-FFF2-40B4-BE49-F238E27FC236}">
                <a16:creationId xmlns:a16="http://schemas.microsoft.com/office/drawing/2014/main" id="{9B34E36C-D4D3-496C-858E-ABD98E6892BE}"/>
              </a:ext>
            </a:extLst>
          </p:cNvPr>
          <p:cNvSpPr/>
          <p:nvPr/>
        </p:nvSpPr>
        <p:spPr>
          <a:xfrm>
            <a:off x="1524000" y="3852208"/>
            <a:ext cx="2281394"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rPr>
              <a:t>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p:txBody>
      </p:sp>
      <p:sp>
        <p:nvSpPr>
          <p:cNvPr id="40" name="AutoShape 35">
            <a:extLst>
              <a:ext uri="{FF2B5EF4-FFF2-40B4-BE49-F238E27FC236}">
                <a16:creationId xmlns:a16="http://schemas.microsoft.com/office/drawing/2014/main" id="{4F54BF5A-6F5A-4389-8C3B-557FE619EDD2}"/>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Yes, we know a lot more.</a:t>
            </a:r>
          </a:p>
          <a:p>
            <a:pPr algn="ctr" eaLnBrk="1" hangingPunct="1">
              <a:spcBef>
                <a:spcPct val="0"/>
              </a:spcBef>
              <a:buNone/>
            </a:pPr>
            <a:r>
              <a:rPr lang="en-US" altLang="en-US" sz="2400" dirty="0"/>
              <a:t>Note we did not even use the value of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t>.</a:t>
            </a:r>
          </a:p>
        </p:txBody>
      </p:sp>
      <p:sp>
        <p:nvSpPr>
          <p:cNvPr id="46" name="Oval 45">
            <a:extLst>
              <a:ext uri="{FF2B5EF4-FFF2-40B4-BE49-F238E27FC236}">
                <a16:creationId xmlns:a16="http://schemas.microsoft.com/office/drawing/2014/main" id="{9066055A-2D77-4236-A235-6A5114DF255E}"/>
              </a:ext>
            </a:extLst>
          </p:cNvPr>
          <p:cNvSpPr/>
          <p:nvPr/>
        </p:nvSpPr>
        <p:spPr bwMode="auto">
          <a:xfrm>
            <a:off x="3549847" y="2217557"/>
            <a:ext cx="462627" cy="320415"/>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6" name="Rectangle 41">
            <a:extLst>
              <a:ext uri="{FF2B5EF4-FFF2-40B4-BE49-F238E27FC236}">
                <a16:creationId xmlns:a16="http://schemas.microsoft.com/office/drawing/2014/main" id="{47A14425-AE5A-4EB0-978C-855C0D9F91C6}"/>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797112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9">
                                            <p:txEl>
                                              <p:pRg st="1" end="1"/>
                                            </p:txEl>
                                          </p:spTgt>
                                        </p:tgtEl>
                                        <p:attrNameLst>
                                          <p:attrName>style.visibility</p:attrName>
                                        </p:attrNameLst>
                                      </p:cBhvr>
                                      <p:to>
                                        <p:strVal val="visible"/>
                                      </p:to>
                                    </p:set>
                                    <p:anim calcmode="lin" valueType="num">
                                      <p:cBhvr additive="base">
                                        <p:cTn id="7" dur="500" fill="hold"/>
                                        <p:tgtEl>
                                          <p:spTgt spid="3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0">
                                            <p:txEl>
                                              <p:pRg st="0" end="0"/>
                                            </p:txEl>
                                          </p:spTgt>
                                        </p:tgtEl>
                                        <p:attrNameLst>
                                          <p:attrName>style.visibility</p:attrName>
                                        </p:attrNameLst>
                                      </p:cBhvr>
                                      <p:to>
                                        <p:strVal val="visible"/>
                                      </p:to>
                                    </p:set>
                                    <p:anim calcmode="lin" valueType="num">
                                      <p:cBhvr additive="base">
                                        <p:cTn id="13" dur="5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0">
                                            <p:txEl>
                                              <p:pRg st="1" end="1"/>
                                            </p:txEl>
                                          </p:spTgt>
                                        </p:tgtEl>
                                        <p:attrNameLst>
                                          <p:attrName>style.visibility</p:attrName>
                                        </p:attrNameLst>
                                      </p:cBhvr>
                                      <p:to>
                                        <p:strVal val="visible"/>
                                      </p:to>
                                    </p:set>
                                    <p:anim calcmode="lin" valueType="num">
                                      <p:cBhvr additive="base">
                                        <p:cTn id="19" dur="500" fill="hold"/>
                                        <p:tgtEl>
                                          <p:spTgt spid="40">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4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1+#ppt_w/2"/>
                                          </p:val>
                                        </p:tav>
                                        <p:tav tm="100000">
                                          <p:val>
                                            <p:strVal val="#ppt_x"/>
                                          </p:val>
                                        </p:tav>
                                      </p:tavLst>
                                    </p:anim>
                                    <p:anim calcmode="lin" valueType="num">
                                      <p:cBhvr additive="base">
                                        <p:cTn id="2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sp>
        <p:nvSpPr>
          <p:cNvPr id="31" name="AutoShape 35">
            <a:extLst>
              <a:ext uri="{FF2B5EF4-FFF2-40B4-BE49-F238E27FC236}">
                <a16:creationId xmlns:a16="http://schemas.microsoft.com/office/drawing/2014/main" id="{29466CA1-8061-4DDB-9130-1D373D74D8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pic>
        <p:nvPicPr>
          <p:cNvPr id="3" name="Picture 2" descr="Gray Matters: How to Stop Thinking in Black and White — Alexis Maron |  Therapist - Coach - Speaker">
            <a:extLst>
              <a:ext uri="{FF2B5EF4-FFF2-40B4-BE49-F238E27FC236}">
                <a16:creationId xmlns:a16="http://schemas.microsoft.com/office/drawing/2014/main" id="{341C55BB-CF1E-4278-8489-631C102EC7E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325" y="3440991"/>
            <a:ext cx="3639426" cy="253001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Connector 3"/>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5" name="Group 29">
            <a:extLst>
              <a:ext uri="{FF2B5EF4-FFF2-40B4-BE49-F238E27FC236}">
                <a16:creationId xmlns:a16="http://schemas.microsoft.com/office/drawing/2014/main" id="{40DA93B5-B703-4BF8-B73C-95A92B99DCB9}"/>
              </a:ext>
            </a:extLst>
          </p:cNvPr>
          <p:cNvGrpSpPr>
            <a:grpSpLocks/>
          </p:cNvGrpSpPr>
          <p:nvPr/>
        </p:nvGrpSpPr>
        <p:grpSpPr bwMode="auto">
          <a:xfrm>
            <a:off x="8312369" y="5909714"/>
            <a:ext cx="823374" cy="795886"/>
            <a:chOff x="2065" y="1551"/>
            <a:chExt cx="1628" cy="1988"/>
          </a:xfrm>
        </p:grpSpPr>
        <p:sp>
          <p:nvSpPr>
            <p:cNvPr id="16" name="Freeform 30">
              <a:extLst>
                <a:ext uri="{FF2B5EF4-FFF2-40B4-BE49-F238E27FC236}">
                  <a16:creationId xmlns:a16="http://schemas.microsoft.com/office/drawing/2014/main" id="{6EAFFABA-71A4-4A36-9B88-54E7AC4A2A1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A1596C4C-F87E-47D0-A184-B2B17486F38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649700D5-2C0D-4874-A9CD-F7A1AD49C0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F6D8F93A-659F-4C08-B033-FCE351B52D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68E4D9E3-BC0C-4F65-BE6F-B81E1B118A9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E6723A14-8707-478C-8080-8DF8CDA8A1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7AE27998-FC43-4686-B5C5-F122B95478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2E91F9E8-59B4-4FA4-958B-57EDC29C1A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7263DD7E-147A-47FB-BDE0-3038514D95A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451BEB5A-56E6-4E79-86B3-4E39560BB1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90FDAD76-B27F-409C-9135-91D315E9A55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1">
              <a:extLst>
                <a:ext uri="{FF2B5EF4-FFF2-40B4-BE49-F238E27FC236}">
                  <a16:creationId xmlns:a16="http://schemas.microsoft.com/office/drawing/2014/main" id="{2F266F41-AE3A-4546-B03C-AD31187A7A6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2">
              <a:extLst>
                <a:ext uri="{FF2B5EF4-FFF2-40B4-BE49-F238E27FC236}">
                  <a16:creationId xmlns:a16="http://schemas.microsoft.com/office/drawing/2014/main" id="{A0A7D761-DEFE-4D08-8B29-DADBFC0830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3">
              <a:extLst>
                <a:ext uri="{FF2B5EF4-FFF2-40B4-BE49-F238E27FC236}">
                  <a16:creationId xmlns:a16="http://schemas.microsoft.com/office/drawing/2014/main" id="{8A2DC15E-001B-4965-AFF8-B096A3EEE94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4">
              <a:extLst>
                <a:ext uri="{FF2B5EF4-FFF2-40B4-BE49-F238E27FC236}">
                  <a16:creationId xmlns:a16="http://schemas.microsoft.com/office/drawing/2014/main" id="{98CE0F40-EC5A-452E-91C3-D6E4AD5E2F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5">
              <a:extLst>
                <a:ext uri="{FF2B5EF4-FFF2-40B4-BE49-F238E27FC236}">
                  <a16:creationId xmlns:a16="http://schemas.microsoft.com/office/drawing/2014/main" id="{528D616D-4C62-447E-933E-FDBEE60D83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6">
              <a:extLst>
                <a:ext uri="{FF2B5EF4-FFF2-40B4-BE49-F238E27FC236}">
                  <a16:creationId xmlns:a16="http://schemas.microsoft.com/office/drawing/2014/main" id="{C93D0BC8-FF7E-4A22-BB70-CF17194BBAE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8D6E6071-1085-4206-A572-9C4E678A641E}"/>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Not knowing is cause by not knowing which </a:t>
            </a:r>
            <a:r>
              <a:rPr lang="en-US" altLang="en-US" sz="2400" dirty="0">
                <a:solidFill>
                  <a:schemeClr val="tx2"/>
                </a:solidFill>
                <a:cs typeface="Times New Roman" panose="02020603050405020304" pitchFamily="18" charset="0"/>
                <a:sym typeface="Symbol" panose="05050102010706020507" pitchFamily="18" charset="2"/>
              </a:rPr>
              <a:t>universe/model/</a:t>
            </a:r>
            <a:br>
              <a:rPr lang="en-US" altLang="en-US" sz="2400" dirty="0">
                <a:solidFill>
                  <a:schemeClr val="tx2"/>
                </a:solidFill>
                <a:cs typeface="Times New Roman" panose="02020603050405020304" pitchFamily="18" charset="0"/>
                <a:sym typeface="Symbol" panose="05050102010706020507" pitchFamily="18" charset="2"/>
              </a:rPr>
            </a:br>
            <a:r>
              <a:rPr lang="en-US" altLang="en-US" sz="2400" dirty="0">
                <a:solidFill>
                  <a:schemeClr val="tx2"/>
                </a:solidFill>
                <a:cs typeface="Times New Roman" panose="02020603050405020304" pitchFamily="18" charset="0"/>
                <a:sym typeface="Symbol" panose="05050102010706020507" pitchFamily="18" charset="2"/>
              </a:rPr>
              <a:t>interpretation/assignment </a:t>
            </a:r>
            <a:r>
              <a:rPr lang="en-US" altLang="en-US" sz="2400" dirty="0">
                <a:cs typeface="Times New Roman" panose="02020603050405020304" pitchFamily="18" charset="0"/>
                <a:sym typeface="Symbol" panose="05050102010706020507" pitchFamily="18" charset="2"/>
              </a:rPr>
              <a:t>we are in.</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In each of these,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024582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additive="base">
                                        <p:cTn id="13" dur="500" fill="hold"/>
                                        <p:tgtEl>
                                          <p:spTgt spid="31"/>
                                        </p:tgtEl>
                                        <p:attrNameLst>
                                          <p:attrName>ppt_x</p:attrName>
                                        </p:attrNameLst>
                                      </p:cBhvr>
                                      <p:tavLst>
                                        <p:tav tm="0">
                                          <p:val>
                                            <p:strVal val="0-#ppt_w/2"/>
                                          </p:val>
                                        </p:tav>
                                        <p:tav tm="100000">
                                          <p:val>
                                            <p:strVal val="#ppt_x"/>
                                          </p:val>
                                        </p:tav>
                                      </p:tavLst>
                                    </p:anim>
                                    <p:anim calcmode="lin" valueType="num">
                                      <p:cBhvr additive="base">
                                        <p:cTn id="14" dur="500" fill="hold"/>
                                        <p:tgtEl>
                                          <p:spTgt spid="3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1">
                                            <p:txEl>
                                              <p:pRg st="0" end="0"/>
                                            </p:txEl>
                                          </p:spTgt>
                                        </p:tgtEl>
                                        <p:attrNameLst>
                                          <p:attrName>style.visibility</p:attrName>
                                        </p:attrNameLst>
                                      </p:cBhvr>
                                      <p:to>
                                        <p:strVal val="visible"/>
                                      </p:to>
                                    </p:set>
                                    <p:anim calcmode="lin" valueType="num">
                                      <p:cBhvr additive="base">
                                        <p:cTn id="1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1">
                                            <p:txEl>
                                              <p:pRg st="8" end="8"/>
                                            </p:txEl>
                                          </p:spTgt>
                                        </p:tgtEl>
                                        <p:attrNameLst>
                                          <p:attrName>style.visibility</p:attrName>
                                        </p:attrNameLst>
                                      </p:cBhvr>
                                      <p:to>
                                        <p:strVal val="visible"/>
                                      </p:to>
                                    </p:set>
                                    <p:anim calcmode="lin" valueType="num">
                                      <p:cBhvr additive="base">
                                        <p:cTn id="27" dur="500" fill="hold"/>
                                        <p:tgtEl>
                                          <p:spTgt spid="31">
                                            <p:txEl>
                                              <p:pRg st="8" end="8"/>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8" end="8"/>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0-#ppt_w/2"/>
                                          </p:val>
                                        </p:tav>
                                        <p:tav tm="100000">
                                          <p:val>
                                            <p:strVal val="#ppt_x"/>
                                          </p:val>
                                        </p:tav>
                                      </p:tavLst>
                                    </p:anim>
                                    <p:anim calcmode="lin" valueType="num">
                                      <p:cBhvr additive="base">
                                        <p:cTn id="3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500" fill="hold"/>
                                        <p:tgtEl>
                                          <p:spTgt spid="41"/>
                                        </p:tgtEl>
                                        <p:attrNameLst>
                                          <p:attrName>ppt_x</p:attrName>
                                        </p:attrNameLst>
                                      </p:cBhvr>
                                      <p:tavLst>
                                        <p:tav tm="0">
                                          <p:val>
                                            <p:strVal val="1+#ppt_w/2"/>
                                          </p:val>
                                        </p:tav>
                                        <p:tav tm="100000">
                                          <p:val>
                                            <p:strVal val="#ppt_x"/>
                                          </p:val>
                                        </p:tav>
                                      </p:tavLst>
                                    </p:anim>
                                    <p:anim calcmode="lin" valueType="num">
                                      <p:cBhvr additive="base">
                                        <p:cTn id="38" dur="500" fill="hold"/>
                                        <p:tgtEl>
                                          <p:spTgt spid="41"/>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1">
                                            <p:txEl>
                                              <p:pRg st="0" end="0"/>
                                            </p:txEl>
                                          </p:spTgt>
                                        </p:tgtEl>
                                        <p:attrNameLst>
                                          <p:attrName>style.visibility</p:attrName>
                                        </p:attrNameLst>
                                      </p:cBhvr>
                                      <p:to>
                                        <p:strVal val="visible"/>
                                      </p:to>
                                    </p:set>
                                    <p:anim calcmode="lin" valueType="num">
                                      <p:cBhvr additive="base">
                                        <p:cTn id="41" dur="500" fill="hold"/>
                                        <p:tgtEl>
                                          <p:spTgt spid="41">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1">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additive="base">
                                        <p:cTn id="45" dur="500" fill="hold"/>
                                        <p:tgtEl>
                                          <p:spTgt spid="15"/>
                                        </p:tgtEl>
                                        <p:attrNameLst>
                                          <p:attrName>ppt_x</p:attrName>
                                        </p:attrNameLst>
                                      </p:cBhvr>
                                      <p:tavLst>
                                        <p:tav tm="0">
                                          <p:val>
                                            <p:strVal val="1+#ppt_w/2"/>
                                          </p:val>
                                        </p:tav>
                                        <p:tav tm="100000">
                                          <p:val>
                                            <p:strVal val="#ppt_x"/>
                                          </p:val>
                                        </p:tav>
                                      </p:tavLst>
                                    </p:anim>
                                    <p:anim calcmode="lin" valueType="num">
                                      <p:cBhvr additive="base">
                                        <p:cTn id="4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1">
                                            <p:txEl>
                                              <p:pRg st="1" end="1"/>
                                            </p:txEl>
                                          </p:spTgt>
                                        </p:tgtEl>
                                        <p:attrNameLst>
                                          <p:attrName>style.visibility</p:attrName>
                                        </p:attrNameLst>
                                      </p:cBhvr>
                                      <p:to>
                                        <p:strVal val="visible"/>
                                      </p:to>
                                    </p:set>
                                    <p:anim calcmode="lin" valueType="num">
                                      <p:cBhvr additive="base">
                                        <p:cTn id="51" dur="500" fill="hold"/>
                                        <p:tgtEl>
                                          <p:spTgt spid="41">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1">
                                            <p:txEl>
                                              <p:pRg st="2" end="2"/>
                                            </p:txEl>
                                          </p:spTgt>
                                        </p:tgtEl>
                                        <p:attrNameLst>
                                          <p:attrName>style.visibility</p:attrName>
                                        </p:attrNameLst>
                                      </p:cBhvr>
                                      <p:to>
                                        <p:strVal val="visible"/>
                                      </p:to>
                                    </p:set>
                                    <p:anim calcmode="lin" valueType="num">
                                      <p:cBhvr additive="base">
                                        <p:cTn id="57" dur="500" fill="hold"/>
                                        <p:tgtEl>
                                          <p:spTgt spid="41">
                                            <p:txEl>
                                              <p:pRg st="2" end="2"/>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41">
                                            <p:txEl>
                                              <p:pRg st="3" end="3"/>
                                            </p:txEl>
                                          </p:spTgt>
                                        </p:tgtEl>
                                        <p:attrNameLst>
                                          <p:attrName>style.visibility</p:attrName>
                                        </p:attrNameLst>
                                      </p:cBhvr>
                                      <p:to>
                                        <p:strVal val="visible"/>
                                      </p:to>
                                    </p:set>
                                    <p:anim calcmode="lin" valueType="num">
                                      <p:cBhvr additive="base">
                                        <p:cTn id="63" dur="500" fill="hold"/>
                                        <p:tgtEl>
                                          <p:spTgt spid="41">
                                            <p:txEl>
                                              <p:pRg st="3" end="3"/>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4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1" grpId="0" animBg="1"/>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9" name="Rectangle 38">
            <a:extLst>
              <a:ext uri="{FF2B5EF4-FFF2-40B4-BE49-F238E27FC236}">
                <a16:creationId xmlns:a16="http://schemas.microsoft.com/office/drawing/2014/main" id="{9B34E36C-D4D3-496C-858E-ABD98E6892BE}"/>
              </a:ext>
            </a:extLst>
          </p:cNvPr>
          <p:cNvSpPr/>
          <p:nvPr/>
        </p:nvSpPr>
        <p:spPr>
          <a:xfrm>
            <a:off x="1524000" y="3852208"/>
            <a:ext cx="2281394"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rPr>
              <a:t>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a:p>
            <a:pPr algn="l"/>
            <a:r>
              <a:rPr lang="en-US" altLang="en-US" sz="2400" dirty="0">
                <a:solidFill>
                  <a:srgbClr val="FF0000"/>
                </a:solidFill>
                <a:cs typeface="Times New Roman" panose="02020603050405020304" pitchFamily="18" charset="0"/>
              </a:rPr>
              <a:t>           F</a:t>
            </a:r>
            <a:r>
              <a:rPr lang="en-US" altLang="en-US" sz="2400" dirty="0">
                <a:solidFill>
                  <a:srgbClr val="FFC000"/>
                </a:solidFill>
                <a:sym typeface="Symbol" panose="05050102010706020507" pitchFamily="18" charset="2"/>
              </a:rPr>
              <a:t>        ?</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baseline="-25000" dirty="0">
              <a:solidFill>
                <a:srgbClr val="FF00FF"/>
              </a:solidFill>
            </a:endParaRPr>
          </a:p>
        </p:txBody>
      </p:sp>
      <p:graphicFrame>
        <p:nvGraphicFramePr>
          <p:cNvPr id="47" name="Table 3">
            <a:extLst>
              <a:ext uri="{FF2B5EF4-FFF2-40B4-BE49-F238E27FC236}">
                <a16:creationId xmlns:a16="http://schemas.microsoft.com/office/drawing/2014/main" id="{A18F8335-5EB6-4D61-820E-24B4263B2CC7}"/>
              </a:ext>
            </a:extLst>
          </p:cNvPr>
          <p:cNvGraphicFramePr>
            <a:graphicFrameLocks noGrp="1"/>
          </p:cNvGraphicFramePr>
          <p:nvPr>
            <p:extLst>
              <p:ext uri="{D42A27DB-BD31-4B8C-83A1-F6EECF244321}">
                <p14:modId xmlns:p14="http://schemas.microsoft.com/office/powerpoint/2010/main" val="453683213"/>
              </p:ext>
            </p:extLst>
          </p:nvPr>
        </p:nvGraphicFramePr>
        <p:xfrm>
          <a:off x="7193830" y="2819400"/>
          <a:ext cx="141677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48" name="Group 47">
            <a:extLst>
              <a:ext uri="{FF2B5EF4-FFF2-40B4-BE49-F238E27FC236}">
                <a16:creationId xmlns:a16="http://schemas.microsoft.com/office/drawing/2014/main" id="{B8B16D0E-9C32-4608-B516-5ED32A9473C8}"/>
              </a:ext>
            </a:extLst>
          </p:cNvPr>
          <p:cNvGrpSpPr/>
          <p:nvPr/>
        </p:nvGrpSpPr>
        <p:grpSpPr>
          <a:xfrm>
            <a:off x="7210644" y="4271676"/>
            <a:ext cx="1142365" cy="697272"/>
            <a:chOff x="7210644" y="4271676"/>
            <a:chExt cx="1142365" cy="697272"/>
          </a:xfrm>
        </p:grpSpPr>
        <p:sp>
          <p:nvSpPr>
            <p:cNvPr id="49" name="Oval 48">
              <a:extLst>
                <a:ext uri="{FF2B5EF4-FFF2-40B4-BE49-F238E27FC236}">
                  <a16:creationId xmlns:a16="http://schemas.microsoft.com/office/drawing/2014/main" id="{40F5CDF2-B505-4ADE-932D-3F60F0520979}"/>
                </a:ext>
              </a:extLst>
            </p:cNvPr>
            <p:cNvSpPr/>
            <p:nvPr/>
          </p:nvSpPr>
          <p:spPr>
            <a:xfrm>
              <a:off x="7210644" y="4284376"/>
              <a:ext cx="304800" cy="684572"/>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50" name="Oval 49">
              <a:extLst>
                <a:ext uri="{FF2B5EF4-FFF2-40B4-BE49-F238E27FC236}">
                  <a16:creationId xmlns:a16="http://schemas.microsoft.com/office/drawing/2014/main" id="{58EA70AD-9AE8-4909-BF10-7F6E5C58268B}"/>
                </a:ext>
              </a:extLst>
            </p:cNvPr>
            <p:cNvSpPr/>
            <p:nvPr/>
          </p:nvSpPr>
          <p:spPr>
            <a:xfrm>
              <a:off x="7511634" y="4271676"/>
              <a:ext cx="304800" cy="684572"/>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51" name="Oval 50">
              <a:extLst>
                <a:ext uri="{FF2B5EF4-FFF2-40B4-BE49-F238E27FC236}">
                  <a16:creationId xmlns:a16="http://schemas.microsoft.com/office/drawing/2014/main" id="{89438177-4F30-4885-B601-E8A77C8080DE}"/>
                </a:ext>
              </a:extLst>
            </p:cNvPr>
            <p:cNvSpPr/>
            <p:nvPr/>
          </p:nvSpPr>
          <p:spPr>
            <a:xfrm>
              <a:off x="8048209" y="4271676"/>
              <a:ext cx="304800" cy="684572"/>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pSp>
      <p:sp>
        <p:nvSpPr>
          <p:cNvPr id="52" name="AutoShape 35">
            <a:extLst>
              <a:ext uri="{FF2B5EF4-FFF2-40B4-BE49-F238E27FC236}">
                <a16:creationId xmlns:a16="http://schemas.microsoft.com/office/drawing/2014/main" id="{FCDF6BA8-9B86-4894-A247-FA4DC77DEBA3}"/>
              </a:ext>
            </a:extLst>
          </p:cNvPr>
          <p:cNvSpPr>
            <a:spLocks noChangeArrowheads="1"/>
          </p:cNvSpPr>
          <p:nvPr/>
        </p:nvSpPr>
        <p:spPr bwMode="auto">
          <a:xfrm>
            <a:off x="4419600" y="3607141"/>
            <a:ext cx="2602970" cy="1268824"/>
          </a:xfrm>
          <a:prstGeom prst="wedgeRoundRectCallout">
            <a:avLst>
              <a:gd name="adj1" fmla="val 51095"/>
              <a:gd name="adj2" fmla="val 62295"/>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automatically true when </a:t>
            </a:r>
            <a:r>
              <a:rPr lang="en-CA" altLang="en-US" sz="2400" dirty="0">
                <a:sym typeface="Symbol" panose="05050102010706020507" pitchFamily="18" charset="2"/>
              </a:rPr>
              <a:t>P</a:t>
            </a:r>
            <a:r>
              <a:rPr lang="en-CA" altLang="en-US" sz="2400" dirty="0"/>
              <a:t> is false.</a:t>
            </a:r>
            <a:endParaRPr lang="en-US" altLang="en-US" sz="2400" dirty="0"/>
          </a:p>
        </p:txBody>
      </p:sp>
      <p:sp>
        <p:nvSpPr>
          <p:cNvPr id="54" name="Text Box 45">
            <a:extLst>
              <a:ext uri="{FF2B5EF4-FFF2-40B4-BE49-F238E27FC236}">
                <a16:creationId xmlns:a16="http://schemas.microsoft.com/office/drawing/2014/main" id="{0B45AE73-43D2-47B6-AF8A-6580024893B9}"/>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5" name="Rectangle 41">
            <a:extLst>
              <a:ext uri="{FF2B5EF4-FFF2-40B4-BE49-F238E27FC236}">
                <a16:creationId xmlns:a16="http://schemas.microsoft.com/office/drawing/2014/main" id="{C7CAF52E-F6B9-4181-B598-8510A3AF2E3E}"/>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178510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9">
                                            <p:txEl>
                                              <p:pRg st="2" end="2"/>
                                            </p:txEl>
                                          </p:spTgt>
                                        </p:tgtEl>
                                        <p:attrNameLst>
                                          <p:attrName>style.visibility</p:attrName>
                                        </p:attrNameLst>
                                      </p:cBhvr>
                                      <p:to>
                                        <p:strVal val="visible"/>
                                      </p:to>
                                    </p:set>
                                    <p:anim calcmode="lin" valueType="num">
                                      <p:cBhvr additive="base">
                                        <p:cTn id="7" dur="500" fill="hold"/>
                                        <p:tgtEl>
                                          <p:spTgt spid="39">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9">
                                            <p:txEl>
                                              <p:pRg st="3" end="3"/>
                                            </p:txEl>
                                          </p:spTgt>
                                        </p:tgtEl>
                                        <p:attrNameLst>
                                          <p:attrName>style.visibility</p:attrName>
                                        </p:attrNameLst>
                                      </p:cBhvr>
                                      <p:to>
                                        <p:strVal val="visible"/>
                                      </p:to>
                                    </p:set>
                                    <p:anim calcmode="lin" valueType="num">
                                      <p:cBhvr additive="base">
                                        <p:cTn id="13" dur="500" fill="hold"/>
                                        <p:tgtEl>
                                          <p:spTgt spid="39">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500" fill="hold"/>
                                        <p:tgtEl>
                                          <p:spTgt spid="47"/>
                                        </p:tgtEl>
                                        <p:attrNameLst>
                                          <p:attrName>ppt_x</p:attrName>
                                        </p:attrNameLst>
                                      </p:cBhvr>
                                      <p:tavLst>
                                        <p:tav tm="0">
                                          <p:val>
                                            <p:strVal val="1+#ppt_w/2"/>
                                          </p:val>
                                        </p:tav>
                                        <p:tav tm="100000">
                                          <p:val>
                                            <p:strVal val="#ppt_x"/>
                                          </p:val>
                                        </p:tav>
                                      </p:tavLst>
                                    </p:anim>
                                    <p:anim calcmode="lin" valueType="num">
                                      <p:cBhvr additive="base">
                                        <p:cTn id="20" dur="500" fill="hold"/>
                                        <p:tgtEl>
                                          <p:spTgt spid="47"/>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500" fill="hold"/>
                                        <p:tgtEl>
                                          <p:spTgt spid="48"/>
                                        </p:tgtEl>
                                        <p:attrNameLst>
                                          <p:attrName>ppt_x</p:attrName>
                                        </p:attrNameLst>
                                      </p:cBhvr>
                                      <p:tavLst>
                                        <p:tav tm="0">
                                          <p:val>
                                            <p:strVal val="1+#ppt_w/2"/>
                                          </p:val>
                                        </p:tav>
                                        <p:tav tm="100000">
                                          <p:val>
                                            <p:strVal val="#ppt_x"/>
                                          </p:val>
                                        </p:tav>
                                      </p:tavLst>
                                    </p:anim>
                                    <p:anim calcmode="lin" valueType="num">
                                      <p:cBhvr additive="base">
                                        <p:cTn id="24" dur="500" fill="hold"/>
                                        <p:tgtEl>
                                          <p:spTgt spid="48"/>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52"/>
                                        </p:tgtEl>
                                        <p:attrNameLst>
                                          <p:attrName>style.visibility</p:attrName>
                                        </p:attrNameLst>
                                      </p:cBhvr>
                                      <p:to>
                                        <p:strVal val="visible"/>
                                      </p:to>
                                    </p:set>
                                    <p:anim calcmode="lin" valueType="num">
                                      <p:cBhvr additive="base">
                                        <p:cTn id="27" dur="500" fill="hold"/>
                                        <p:tgtEl>
                                          <p:spTgt spid="52"/>
                                        </p:tgtEl>
                                        <p:attrNameLst>
                                          <p:attrName>ppt_x</p:attrName>
                                        </p:attrNameLst>
                                      </p:cBhvr>
                                      <p:tavLst>
                                        <p:tav tm="0">
                                          <p:val>
                                            <p:strVal val="1+#ppt_w/2"/>
                                          </p:val>
                                        </p:tav>
                                        <p:tav tm="100000">
                                          <p:val>
                                            <p:strVal val="#ppt_x"/>
                                          </p:val>
                                        </p:tav>
                                      </p:tavLst>
                                    </p:anim>
                                    <p:anim calcmode="lin" valueType="num">
                                      <p:cBhvr additive="base">
                                        <p:cTn id="28"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39">
                                            <p:txEl>
                                              <p:pRg st="4" end="4"/>
                                            </p:txEl>
                                          </p:spTgt>
                                        </p:tgtEl>
                                        <p:attrNameLst>
                                          <p:attrName>style.visibility</p:attrName>
                                        </p:attrNameLst>
                                      </p:cBhvr>
                                      <p:to>
                                        <p:strVal val="visible"/>
                                      </p:to>
                                    </p:set>
                                    <p:anim calcmode="lin" valueType="num">
                                      <p:cBhvr additive="base">
                                        <p:cTn id="33" dur="500" fill="hold"/>
                                        <p:tgtEl>
                                          <p:spTgt spid="39">
                                            <p:txEl>
                                              <p:pRg st="4" end="4"/>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4"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881228"/>
            <a:ext cx="685712" cy="710305"/>
            <a:chOff x="4947469" y="4586288"/>
            <a:chExt cx="685712" cy="710305"/>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68" name="Text Box 45">
            <a:extLst>
              <a:ext uri="{FF2B5EF4-FFF2-40B4-BE49-F238E27FC236}">
                <a16:creationId xmlns:a16="http://schemas.microsoft.com/office/drawing/2014/main" id="{C9B09B98-9E5C-4FFE-84BB-31616D176685}"/>
              </a:ext>
            </a:extLst>
          </p:cNvPr>
          <p:cNvSpPr txBox="1">
            <a:spLocks noChangeArrowheads="1"/>
          </p:cNvSpPr>
          <p:nvPr/>
        </p:nvSpPr>
        <p:spPr bwMode="auto">
          <a:xfrm>
            <a:off x="2490703" y="354221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71" name="Rectangle 41">
            <a:extLst>
              <a:ext uri="{FF2B5EF4-FFF2-40B4-BE49-F238E27FC236}">
                <a16:creationId xmlns:a16="http://schemas.microsoft.com/office/drawing/2014/main" id="{9D31D6C1-E33B-4326-B00E-CAD58F1601F2}"/>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3526212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8">
                                            <p:txEl>
                                              <p:pRg st="1" end="1"/>
                                            </p:txEl>
                                          </p:spTgt>
                                        </p:tgtEl>
                                        <p:attrNameLst>
                                          <p:attrName>style.visibility</p:attrName>
                                        </p:attrNameLst>
                                      </p:cBhvr>
                                      <p:to>
                                        <p:strVal val="visible"/>
                                      </p:to>
                                    </p:set>
                                    <p:anim calcmode="lin" valueType="num">
                                      <p:cBhvr additive="base">
                                        <p:cTn id="13" dur="500" fill="hold"/>
                                        <p:tgtEl>
                                          <p:spTgt spid="58">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8">
                                            <p:txEl>
                                              <p:pRg st="2" end="2"/>
                                            </p:txEl>
                                          </p:spTgt>
                                        </p:tgtEl>
                                        <p:attrNameLst>
                                          <p:attrName>style.visibility</p:attrName>
                                        </p:attrNameLst>
                                      </p:cBhvr>
                                      <p:to>
                                        <p:strVal val="visible"/>
                                      </p:to>
                                    </p:set>
                                    <p:anim calcmode="lin" valueType="num">
                                      <p:cBhvr additive="base">
                                        <p:cTn id="19" dur="500" fill="hold"/>
                                        <p:tgtEl>
                                          <p:spTgt spid="58">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8">
                                            <p:txEl>
                                              <p:pRg st="3" end="3"/>
                                            </p:txEl>
                                          </p:spTgt>
                                        </p:tgtEl>
                                        <p:attrNameLst>
                                          <p:attrName>style.visibility</p:attrName>
                                        </p:attrNameLst>
                                      </p:cBhvr>
                                      <p:to>
                                        <p:strVal val="visible"/>
                                      </p:to>
                                    </p:set>
                                    <p:anim calcmode="lin" valueType="num">
                                      <p:cBhvr additive="base">
                                        <p:cTn id="25" dur="500" fill="hold"/>
                                        <p:tgtEl>
                                          <p:spTgt spid="58">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8">
                                            <p:txEl>
                                              <p:pRg st="4" end="4"/>
                                            </p:txEl>
                                          </p:spTgt>
                                        </p:tgtEl>
                                        <p:attrNameLst>
                                          <p:attrName>style.visibility</p:attrName>
                                        </p:attrNameLst>
                                      </p:cBhvr>
                                      <p:to>
                                        <p:strVal val="visible"/>
                                      </p:to>
                                    </p:set>
                                    <p:anim calcmode="lin" valueType="num">
                                      <p:cBhvr additive="base">
                                        <p:cTn id="31" dur="500" fill="hold"/>
                                        <p:tgtEl>
                                          <p:spTgt spid="58">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8">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68"/>
                                        </p:tgtEl>
                                        <p:attrNameLst>
                                          <p:attrName>style.visibility</p:attrName>
                                        </p:attrNameLst>
                                      </p:cBhvr>
                                      <p:to>
                                        <p:strVal val="visible"/>
                                      </p:to>
                                    </p:set>
                                    <p:anim calcmode="lin" valueType="num">
                                      <p:cBhvr additive="base">
                                        <p:cTn id="37" dur="500" fill="hold"/>
                                        <p:tgtEl>
                                          <p:spTgt spid="68"/>
                                        </p:tgtEl>
                                        <p:attrNameLst>
                                          <p:attrName>ppt_x</p:attrName>
                                        </p:attrNameLst>
                                      </p:cBhvr>
                                      <p:tavLst>
                                        <p:tav tm="0">
                                          <p:val>
                                            <p:strVal val="#ppt_x"/>
                                          </p:val>
                                        </p:tav>
                                        <p:tav tm="100000">
                                          <p:val>
                                            <p:strVal val="#ppt_x"/>
                                          </p:val>
                                        </p:tav>
                                      </p:tavLst>
                                    </p:anim>
                                    <p:anim calcmode="lin" valueType="num">
                                      <p:cBhvr additive="base">
                                        <p:cTn id="38"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31" name="AutoShape 35">
            <a:extLst>
              <a:ext uri="{FF2B5EF4-FFF2-40B4-BE49-F238E27FC236}">
                <a16:creationId xmlns:a16="http://schemas.microsoft.com/office/drawing/2014/main" id="{8A8E4D1B-ACB3-41AC-BB4D-AD55598DAAEA}"/>
              </a:ext>
            </a:extLst>
          </p:cNvPr>
          <p:cNvSpPr>
            <a:spLocks noChangeArrowheads="1"/>
          </p:cNvSpPr>
          <p:nvPr/>
        </p:nvSpPr>
        <p:spPr bwMode="auto">
          <a:xfrm>
            <a:off x="248597" y="1196252"/>
            <a:ext cx="1982440" cy="2386595"/>
          </a:xfrm>
          <a:prstGeom prst="wedgeRoundRectCallout">
            <a:avLst>
              <a:gd name="adj1" fmla="val 43645"/>
              <a:gd name="adj2" fmla="val 57100"/>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purpose of the tree is to ensure that all 2</a:t>
            </a:r>
            <a:r>
              <a:rPr lang="en-CA" altLang="en-US" sz="2400" baseline="30000" dirty="0"/>
              <a:t>n</a:t>
            </a:r>
            <a:r>
              <a:rPr lang="en-CA" altLang="en-US" sz="2400" dirty="0"/>
              <a:t> assignments are covered. </a:t>
            </a:r>
            <a:endParaRPr lang="en-US" altLang="en-US" sz="2400" dirty="0"/>
          </a:p>
        </p:txBody>
      </p:sp>
      <p:sp>
        <p:nvSpPr>
          <p:cNvPr id="32" name="AutoShape 35">
            <a:extLst>
              <a:ext uri="{FF2B5EF4-FFF2-40B4-BE49-F238E27FC236}">
                <a16:creationId xmlns:a16="http://schemas.microsoft.com/office/drawing/2014/main" id="{87229934-110C-48E5-B6A8-A96EA3B6CC6F}"/>
              </a:ext>
            </a:extLst>
          </p:cNvPr>
          <p:cNvSpPr>
            <a:spLocks noChangeArrowheads="1"/>
          </p:cNvSpPr>
          <p:nvPr/>
        </p:nvSpPr>
        <p:spPr bwMode="auto">
          <a:xfrm>
            <a:off x="4196226" y="3028220"/>
            <a:ext cx="3102371" cy="2075532"/>
          </a:xfrm>
          <a:prstGeom prst="wedgeRoundRectCallout">
            <a:avLst>
              <a:gd name="adj1" fmla="val 59601"/>
              <a:gd name="adj2" fmla="val 3296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purpose of this evaluation is to ensure that for these assignments the formula is true.</a:t>
            </a:r>
            <a:endParaRPr lang="en-US" altLang="en-US" sz="2400" dirty="0"/>
          </a:p>
        </p:txBody>
      </p:sp>
      <p:sp>
        <p:nvSpPr>
          <p:cNvPr id="33" name="AutoShape 35">
            <a:extLst>
              <a:ext uri="{FF2B5EF4-FFF2-40B4-BE49-F238E27FC236}">
                <a16:creationId xmlns:a16="http://schemas.microsoft.com/office/drawing/2014/main" id="{DBBD33C3-BF58-44F6-9A44-848C3BBBBB58}"/>
              </a:ext>
            </a:extLst>
          </p:cNvPr>
          <p:cNvSpPr>
            <a:spLocks noChangeArrowheads="1"/>
          </p:cNvSpPr>
          <p:nvPr/>
        </p:nvSpPr>
        <p:spPr bwMode="auto">
          <a:xfrm>
            <a:off x="5670762" y="5173148"/>
            <a:ext cx="2374476" cy="1684852"/>
          </a:xfrm>
          <a:prstGeom prst="wedgeRoundRectCallout">
            <a:avLst>
              <a:gd name="adj1" fmla="val 56821"/>
              <a:gd name="adj2" fmla="val -3059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Together this proves the formula is a tautology.</a:t>
            </a:r>
            <a:endParaRPr lang="en-US" altLang="en-US" sz="2400" dirty="0"/>
          </a:p>
        </p:txBody>
      </p:sp>
      <p:sp>
        <p:nvSpPr>
          <p:cNvPr id="34" name="Text Box 45">
            <a:extLst>
              <a:ext uri="{FF2B5EF4-FFF2-40B4-BE49-F238E27FC236}">
                <a16:creationId xmlns:a16="http://schemas.microsoft.com/office/drawing/2014/main" id="{F832EE7B-7E77-440A-A0B3-AA288BAB70B4}"/>
              </a:ext>
            </a:extLst>
          </p:cNvPr>
          <p:cNvSpPr txBox="1">
            <a:spLocks noChangeArrowheads="1"/>
          </p:cNvSpPr>
          <p:nvPr/>
        </p:nvSpPr>
        <p:spPr bwMode="auto">
          <a:xfrm>
            <a:off x="2490703" y="354221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Tree>
    <p:extLst>
      <p:ext uri="{BB962C8B-B14F-4D97-AF65-F5344CB8AC3E}">
        <p14:creationId xmlns:p14="http://schemas.microsoft.com/office/powerpoint/2010/main" val="4078588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1+#ppt_w/2"/>
                                          </p:val>
                                        </p:tav>
                                        <p:tav tm="100000">
                                          <p:val>
                                            <p:strVal val="#ppt_x"/>
                                          </p:val>
                                        </p:tav>
                                      </p:tavLst>
                                    </p:anim>
                                    <p:anim calcmode="lin" valueType="num">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1">
                                            <p:txEl>
                                              <p:pRg st="0" end="0"/>
                                            </p:txEl>
                                          </p:spTgt>
                                        </p:tgtEl>
                                        <p:attrNameLst>
                                          <p:attrName>style.visibility</p:attrName>
                                        </p:attrNameLst>
                                      </p:cBhvr>
                                      <p:to>
                                        <p:strVal val="visible"/>
                                      </p:to>
                                    </p:set>
                                    <p:anim calcmode="lin" valueType="num">
                                      <p:cBhvr additive="base">
                                        <p:cTn id="11" dur="5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500" fill="hold"/>
                                        <p:tgtEl>
                                          <p:spTgt spid="32"/>
                                        </p:tgtEl>
                                        <p:attrNameLst>
                                          <p:attrName>ppt_x</p:attrName>
                                        </p:attrNameLst>
                                      </p:cBhvr>
                                      <p:tavLst>
                                        <p:tav tm="0">
                                          <p:val>
                                            <p:strVal val="1+#ppt_w/2"/>
                                          </p:val>
                                        </p:tav>
                                        <p:tav tm="100000">
                                          <p:val>
                                            <p:strVal val="#ppt_x"/>
                                          </p:val>
                                        </p:tav>
                                      </p:tavLst>
                                    </p:anim>
                                    <p:anim calcmode="lin" valueType="num">
                                      <p:cBhvr additive="base">
                                        <p:cTn id="18" dur="500" fill="hold"/>
                                        <p:tgtEl>
                                          <p:spTgt spid="3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500" fill="hold"/>
                                        <p:tgtEl>
                                          <p:spTgt spid="33"/>
                                        </p:tgtEl>
                                        <p:attrNameLst>
                                          <p:attrName>ppt_x</p:attrName>
                                        </p:attrNameLst>
                                      </p:cBhvr>
                                      <p:tavLst>
                                        <p:tav tm="0">
                                          <p:val>
                                            <p:strVal val="1+#ppt_w/2"/>
                                          </p:val>
                                        </p:tav>
                                        <p:tav tm="100000">
                                          <p:val>
                                            <p:strVal val="#ppt_x"/>
                                          </p:val>
                                        </p:tav>
                                      </p:tavLst>
                                    </p:anim>
                                    <p:anim calcmode="lin" valueType="num">
                                      <p:cBhvr additive="base">
                                        <p:cTn id="28" dur="500" fill="hold"/>
                                        <p:tgtEl>
                                          <p:spTgt spid="33"/>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33">
                                            <p:txEl>
                                              <p:pRg st="0" end="0"/>
                                            </p:txEl>
                                          </p:spTgt>
                                        </p:tgtEl>
                                        <p:attrNameLst>
                                          <p:attrName>style.visibility</p:attrName>
                                        </p:attrNameLst>
                                      </p:cBhvr>
                                      <p:to>
                                        <p:strVal val="visible"/>
                                      </p:to>
                                    </p:set>
                                    <p:anim calcmode="lin" valueType="num">
                                      <p:cBhvr additive="base">
                                        <p:cTn id="31"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34" name="AutoShape 35">
            <a:extLst>
              <a:ext uri="{FF2B5EF4-FFF2-40B4-BE49-F238E27FC236}">
                <a16:creationId xmlns:a16="http://schemas.microsoft.com/office/drawing/2014/main" id="{88726AD8-E8E6-491A-AC51-A75BEA2B6DCD}"/>
              </a:ext>
            </a:extLst>
          </p:cNvPr>
          <p:cNvSpPr>
            <a:spLocks noChangeArrowheads="1"/>
          </p:cNvSpPr>
          <p:nvPr/>
        </p:nvSpPr>
        <p:spPr bwMode="auto">
          <a:xfrm>
            <a:off x="5670762" y="5173148"/>
            <a:ext cx="2374476" cy="1684852"/>
          </a:xfrm>
          <a:prstGeom prst="wedgeRoundRectCallout">
            <a:avLst>
              <a:gd name="adj1" fmla="val 56821"/>
              <a:gd name="adj2" fmla="val -3059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Let’s now convert this into a proof.</a:t>
            </a:r>
            <a:endParaRPr lang="en-US" altLang="en-US" sz="2400" dirty="0"/>
          </a:p>
        </p:txBody>
      </p:sp>
    </p:spTree>
    <p:extLst>
      <p:ext uri="{BB962C8B-B14F-4D97-AF65-F5344CB8AC3E}">
        <p14:creationId xmlns:p14="http://schemas.microsoft.com/office/powerpoint/2010/main" val="4242107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anim calcmode="lin" valueType="num">
                                      <p:cBhvr additive="base">
                                        <p:cTn id="7"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7" name="Rectangle 16">
            <a:extLst>
              <a:ext uri="{FF2B5EF4-FFF2-40B4-BE49-F238E27FC236}">
                <a16:creationId xmlns:a16="http://schemas.microsoft.com/office/drawing/2014/main" id="{AE221B7E-AB00-428E-9AF5-F5E17E31498C}"/>
              </a:ext>
            </a:extLst>
          </p:cNvPr>
          <p:cNvSpPr/>
          <p:nvPr/>
        </p:nvSpPr>
        <p:spPr>
          <a:xfrm>
            <a:off x="76200" y="3782704"/>
            <a:ext cx="1973810" cy="1015663"/>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18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T</a:t>
            </a:r>
          </a:p>
          <a:p>
            <a:pPr algn="l"/>
            <a:r>
              <a:rPr lang="en-US" altLang="en-US" sz="2000" dirty="0">
                <a:solidFill>
                  <a:srgbClr val="66FF66"/>
                </a:solidFill>
                <a:cs typeface="Times New Roman" panose="02020603050405020304" pitchFamily="18" charset="0"/>
                <a:sym typeface="Symbol" panose="05050102010706020507" pitchFamily="18" charset="2"/>
              </a:rPr>
              <a:t>                     T</a:t>
            </a:r>
            <a:endParaRPr lang="en-US" altLang="en-US" sz="2000" dirty="0">
              <a:solidFill>
                <a:srgbClr val="66FF66"/>
              </a:solidFill>
              <a:sym typeface="Symbol" panose="05050102010706020507" pitchFamily="18" charset="2"/>
            </a:endParaRPr>
          </a:p>
        </p:txBody>
      </p:sp>
      <p:sp>
        <p:nvSpPr>
          <p:cNvPr id="18" name="Text Box 21">
            <a:extLst>
              <a:ext uri="{FF2B5EF4-FFF2-40B4-BE49-F238E27FC236}">
                <a16:creationId xmlns:a16="http://schemas.microsoft.com/office/drawing/2014/main" id="{4E5E4413-9FEF-4F2D-95ED-BAB664B353B2}"/>
              </a:ext>
            </a:extLst>
          </p:cNvPr>
          <p:cNvSpPr txBox="1">
            <a:spLocks noChangeArrowheads="1"/>
          </p:cNvSpPr>
          <p:nvPr/>
        </p:nvSpPr>
        <p:spPr bwMode="auto">
          <a:xfrm>
            <a:off x="2273373" y="3774028"/>
            <a:ext cx="347255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19" name="Text Box 21">
            <a:extLst>
              <a:ext uri="{FF2B5EF4-FFF2-40B4-BE49-F238E27FC236}">
                <a16:creationId xmlns:a16="http://schemas.microsoft.com/office/drawing/2014/main" id="{BD828713-6721-44CB-ACCF-06D745F9CF18}"/>
              </a:ext>
            </a:extLst>
          </p:cNvPr>
          <p:cNvSpPr txBox="1">
            <a:spLocks noChangeArrowheads="1"/>
          </p:cNvSpPr>
          <p:nvPr/>
        </p:nvSpPr>
        <p:spPr bwMode="auto">
          <a:xfrm>
            <a:off x="5331794" y="3774028"/>
            <a:ext cx="269336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20" name="AutoShape 8">
            <a:extLst>
              <a:ext uri="{FF2B5EF4-FFF2-40B4-BE49-F238E27FC236}">
                <a16:creationId xmlns:a16="http://schemas.microsoft.com/office/drawing/2014/main" id="{66352ABB-60C2-49C9-A132-9367433A7D03}"/>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Tree>
    <p:extLst>
      <p:ext uri="{BB962C8B-B14F-4D97-AF65-F5344CB8AC3E}">
        <p14:creationId xmlns:p14="http://schemas.microsoft.com/office/powerpoint/2010/main" val="1557943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ppt_x"/>
                                          </p:val>
                                        </p:tav>
                                        <p:tav tm="100000">
                                          <p:val>
                                            <p:strVal val="#ppt_x"/>
                                          </p:val>
                                        </p:tav>
                                      </p:tavLst>
                                    </p:anim>
                                    <p:anim calcmode="lin" valueType="num">
                                      <p:cBhvr additive="base">
                                        <p:cTn id="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xEl>
                                              <p:pRg st="0" end="0"/>
                                            </p:txEl>
                                          </p:spTgt>
                                        </p:tgtEl>
                                        <p:attrNameLst>
                                          <p:attrName>style.visibility</p:attrName>
                                        </p:attrNameLst>
                                      </p:cBhvr>
                                      <p:to>
                                        <p:strVal val="visible"/>
                                      </p:to>
                                    </p:set>
                                    <p:anim calcmode="lin" valueType="num">
                                      <p:cBhvr additive="base">
                                        <p:cTn id="1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0-#ppt_w/2"/>
                                          </p:val>
                                        </p:tav>
                                        <p:tav tm="100000">
                                          <p:val>
                                            <p:strVal val="#ppt_x"/>
                                          </p:val>
                                        </p:tav>
                                      </p:tavLst>
                                    </p:anim>
                                    <p:anim calcmode="lin" valueType="num">
                                      <p:cBhvr additive="base">
                                        <p:cTn id="18" dur="500" fill="hold"/>
                                        <p:tgtEl>
                                          <p:spTgt spid="53"/>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0">
                                            <p:txEl>
                                              <p:pRg st="1" end="1"/>
                                            </p:txEl>
                                          </p:spTgt>
                                        </p:tgtEl>
                                        <p:attrNameLst>
                                          <p:attrName>style.visibility</p:attrName>
                                        </p:attrNameLst>
                                      </p:cBhvr>
                                      <p:to>
                                        <p:strVal val="visible"/>
                                      </p:to>
                                    </p:set>
                                    <p:anim calcmode="lin" valueType="num">
                                      <p:cBhvr additive="base">
                                        <p:cTn id="21"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7">
                                            <p:txEl>
                                              <p:pRg st="0" end="0"/>
                                            </p:txEl>
                                          </p:spTgt>
                                        </p:tgtEl>
                                        <p:attrNameLst>
                                          <p:attrName>style.visibility</p:attrName>
                                        </p:attrNameLst>
                                      </p:cBhvr>
                                      <p:to>
                                        <p:strVal val="visible"/>
                                      </p:to>
                                    </p:set>
                                    <p:anim calcmode="lin" valueType="num">
                                      <p:cBhvr additive="base">
                                        <p:cTn id="27"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 calcmode="lin" valueType="num">
                                      <p:cBhvr additive="base">
                                        <p:cTn id="33" dur="500" fill="hold"/>
                                        <p:tgtEl>
                                          <p:spTgt spid="20"/>
                                        </p:tgtEl>
                                        <p:attrNameLst>
                                          <p:attrName>ppt_x</p:attrName>
                                        </p:attrNameLst>
                                      </p:cBhvr>
                                      <p:tavLst>
                                        <p:tav tm="0">
                                          <p:val>
                                            <p:strVal val="1+#ppt_w/2"/>
                                          </p:val>
                                        </p:tav>
                                        <p:tav tm="100000">
                                          <p:val>
                                            <p:strVal val="#ppt_x"/>
                                          </p:val>
                                        </p:tav>
                                      </p:tavLst>
                                    </p:anim>
                                    <p:anim calcmode="lin" valueType="num">
                                      <p:cBhvr additive="base">
                                        <p:cTn id="34" dur="500" fill="hold"/>
                                        <p:tgtEl>
                                          <p:spTgt spid="20"/>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8">
                                            <p:txEl>
                                              <p:pRg st="0" end="0"/>
                                            </p:txEl>
                                          </p:spTgt>
                                        </p:tgtEl>
                                        <p:attrNameLst>
                                          <p:attrName>style.visibility</p:attrName>
                                        </p:attrNameLst>
                                      </p:cBhvr>
                                      <p:to>
                                        <p:strVal val="visible"/>
                                      </p:to>
                                    </p:set>
                                    <p:anim calcmode="lin" valueType="num">
                                      <p:cBhvr additive="base">
                                        <p:cTn id="3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ppt_x"/>
                                          </p:val>
                                        </p:tav>
                                        <p:tav tm="100000">
                                          <p:val>
                                            <p:strVal val="#ppt_x"/>
                                          </p:val>
                                        </p:tav>
                                      </p:tavLst>
                                    </p:anim>
                                    <p:anim calcmode="lin" valueType="num">
                                      <p:cBhvr additive="base">
                                        <p:cTn id="44" dur="500" fill="hold"/>
                                        <p:tgtEl>
                                          <p:spTgt spid="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500" fill="hold"/>
                                        <p:tgtEl>
                                          <p:spTgt spid="63"/>
                                        </p:tgtEl>
                                        <p:attrNameLst>
                                          <p:attrName>ppt_x</p:attrName>
                                        </p:attrNameLst>
                                      </p:cBhvr>
                                      <p:tavLst>
                                        <p:tav tm="0">
                                          <p:val>
                                            <p:strVal val="#ppt_x"/>
                                          </p:val>
                                        </p:tav>
                                        <p:tav tm="100000">
                                          <p:val>
                                            <p:strVal val="#ppt_x"/>
                                          </p:val>
                                        </p:tav>
                                      </p:tavLst>
                                    </p:anim>
                                    <p:anim calcmode="lin" valueType="num">
                                      <p:cBhvr additive="base">
                                        <p:cTn id="4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7">
                                            <p:txEl>
                                              <p:pRg st="1" end="1"/>
                                            </p:txEl>
                                          </p:spTgt>
                                        </p:tgtEl>
                                        <p:attrNameLst>
                                          <p:attrName>style.visibility</p:attrName>
                                        </p:attrNameLst>
                                      </p:cBhvr>
                                      <p:to>
                                        <p:strVal val="visible"/>
                                      </p:to>
                                    </p:set>
                                    <p:anim calcmode="lin" valueType="num">
                                      <p:cBhvr additive="base">
                                        <p:cTn id="53"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8">
                                            <p:txEl>
                                              <p:pRg st="1" end="1"/>
                                            </p:txEl>
                                          </p:spTgt>
                                        </p:tgtEl>
                                        <p:attrNameLst>
                                          <p:attrName>style.visibility</p:attrName>
                                        </p:attrNameLst>
                                      </p:cBhvr>
                                      <p:to>
                                        <p:strVal val="visible"/>
                                      </p:to>
                                    </p:set>
                                    <p:anim calcmode="lin" valueType="num">
                                      <p:cBhvr additive="base">
                                        <p:cTn id="59" dur="500" fill="hold"/>
                                        <p:tgtEl>
                                          <p:spTgt spid="18">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8">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19">
                                            <p:txEl>
                                              <p:pRg st="1" end="1"/>
                                            </p:txEl>
                                          </p:spTgt>
                                        </p:tgtEl>
                                        <p:attrNameLst>
                                          <p:attrName>style.visibility</p:attrName>
                                        </p:attrNameLst>
                                      </p:cBhvr>
                                      <p:to>
                                        <p:strVal val="visible"/>
                                      </p:to>
                                    </p:set>
                                    <p:anim calcmode="lin" valueType="num">
                                      <p:cBhvr additive="base">
                                        <p:cTn id="63" dur="500" fill="hold"/>
                                        <p:tgtEl>
                                          <p:spTgt spid="19">
                                            <p:txEl>
                                              <p:pRg st="1" end="1"/>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17">
                                            <p:txEl>
                                              <p:pRg st="2" end="2"/>
                                            </p:txEl>
                                          </p:spTgt>
                                        </p:tgtEl>
                                        <p:attrNameLst>
                                          <p:attrName>style.visibility</p:attrName>
                                        </p:attrNameLst>
                                      </p:cBhvr>
                                      <p:to>
                                        <p:strVal val="visible"/>
                                      </p:to>
                                    </p:set>
                                    <p:anim calcmode="lin" valueType="num">
                                      <p:cBhvr additive="base">
                                        <p:cTn id="69"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19">
                                            <p:txEl>
                                              <p:pRg st="2" end="2"/>
                                            </p:txEl>
                                          </p:spTgt>
                                        </p:tgtEl>
                                        <p:attrNameLst>
                                          <p:attrName>style.visibility</p:attrName>
                                        </p:attrNameLst>
                                      </p:cBhvr>
                                      <p:to>
                                        <p:strVal val="visible"/>
                                      </p:to>
                                    </p:set>
                                    <p:anim calcmode="lin" valueType="num">
                                      <p:cBhvr additive="base">
                                        <p:cTn id="75" dur="500" fill="hold"/>
                                        <p:tgtEl>
                                          <p:spTgt spid="19">
                                            <p:txEl>
                                              <p:pRg st="2" end="2"/>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1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nodeType="clickEffect">
                                  <p:stCondLst>
                                    <p:cond delay="0"/>
                                  </p:stCondLst>
                                  <p:childTnLst>
                                    <p:set>
                                      <p:cBhvr>
                                        <p:cTn id="80" dur="1" fill="hold">
                                          <p:stCondLst>
                                            <p:cond delay="0"/>
                                          </p:stCondLst>
                                        </p:cTn>
                                        <p:tgtEl>
                                          <p:spTgt spid="18">
                                            <p:txEl>
                                              <p:pRg st="2" end="2"/>
                                            </p:txEl>
                                          </p:spTgt>
                                        </p:tgtEl>
                                        <p:attrNameLst>
                                          <p:attrName>style.visibility</p:attrName>
                                        </p:attrNameLst>
                                      </p:cBhvr>
                                      <p:to>
                                        <p:strVal val="visible"/>
                                      </p:to>
                                    </p:set>
                                    <p:anim calcmode="lin" valueType="num">
                                      <p:cBhvr additive="base">
                                        <p:cTn id="81" dur="500" fill="hold"/>
                                        <p:tgtEl>
                                          <p:spTgt spid="18">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18">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29" grpId="0"/>
      <p:bldP spid="20" grpId="0" animBg="1"/>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21" name="Rectangle 20">
            <a:extLst>
              <a:ext uri="{FF2B5EF4-FFF2-40B4-BE49-F238E27FC236}">
                <a16:creationId xmlns:a16="http://schemas.microsoft.com/office/drawing/2014/main" id="{3BB5E2ED-BE33-4A20-A4C9-F165EC9BF9B5}"/>
              </a:ext>
            </a:extLst>
          </p:cNvPr>
          <p:cNvSpPr/>
          <p:nvPr/>
        </p:nvSpPr>
        <p:spPr>
          <a:xfrm>
            <a:off x="76200" y="3782704"/>
            <a:ext cx="1925527" cy="1631216"/>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0000"/>
                </a:solidFill>
                <a:cs typeface="Times New Roman" panose="02020603050405020304" pitchFamily="18" charset="0"/>
                <a:sym typeface="Symbol" panose="05050102010706020507" pitchFamily="18" charset="2"/>
              </a:rPr>
              <a:t>   </a:t>
            </a:r>
            <a:r>
              <a:rPr lang="en-US" altLang="en-US" sz="18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rPr>
              <a:t>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0000"/>
                </a:solidFill>
                <a:cs typeface="Times New Roman" panose="02020603050405020304" pitchFamily="18" charset="0"/>
              </a:rPr>
              <a:t>F</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p>
          <a:p>
            <a:pPr algn="l"/>
            <a:r>
              <a:rPr lang="en-US" altLang="en-US" sz="2000" dirty="0">
                <a:solidFill>
                  <a:srgbClr val="FF0000"/>
                </a:solidFill>
                <a:cs typeface="Times New Roman" panose="02020603050405020304" pitchFamily="18" charset="0"/>
              </a:rPr>
              <a:t>           F</a:t>
            </a:r>
            <a:r>
              <a:rPr lang="en-US" altLang="en-US" sz="2000" dirty="0">
                <a:solidFill>
                  <a:srgbClr val="FFC000"/>
                </a:solidFill>
                <a:sym typeface="Symbol" panose="05050102010706020507" pitchFamily="18" charset="2"/>
              </a:rPr>
              <a:t>        ?</a:t>
            </a:r>
            <a:endParaRPr lang="en-US" altLang="en-US" sz="2000" dirty="0">
              <a:solidFill>
                <a:srgbClr val="66FF66"/>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T</a:t>
            </a:r>
            <a:endParaRPr lang="en-US" altLang="en-US" sz="2000" baseline="-25000" dirty="0">
              <a:solidFill>
                <a:srgbClr val="FF00FF"/>
              </a:solidFill>
            </a:endParaRPr>
          </a:p>
        </p:txBody>
      </p:sp>
      <p:grpSp>
        <p:nvGrpSpPr>
          <p:cNvPr id="22" name="Group 21">
            <a:extLst>
              <a:ext uri="{FF2B5EF4-FFF2-40B4-BE49-F238E27FC236}">
                <a16:creationId xmlns:a16="http://schemas.microsoft.com/office/drawing/2014/main" id="{A43193DB-62E5-4FF3-96D8-6076E5387452}"/>
              </a:ext>
            </a:extLst>
          </p:cNvPr>
          <p:cNvGrpSpPr/>
          <p:nvPr/>
        </p:nvGrpSpPr>
        <p:grpSpPr>
          <a:xfrm>
            <a:off x="3212926" y="2866940"/>
            <a:ext cx="713892" cy="724593"/>
            <a:chOff x="5404582" y="2866940"/>
            <a:chExt cx="713892" cy="724593"/>
          </a:xfrm>
        </p:grpSpPr>
        <p:sp>
          <p:nvSpPr>
            <p:cNvPr id="23" name="Oval 29">
              <a:extLst>
                <a:ext uri="{FF2B5EF4-FFF2-40B4-BE49-F238E27FC236}">
                  <a16:creationId xmlns:a16="http://schemas.microsoft.com/office/drawing/2014/main" id="{681C45F9-BF05-46FB-935F-AC079D419A9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4" name="AutoShape 34">
              <a:extLst>
                <a:ext uri="{FF2B5EF4-FFF2-40B4-BE49-F238E27FC236}">
                  <a16:creationId xmlns:a16="http://schemas.microsoft.com/office/drawing/2014/main" id="{932A067E-8EB6-4089-9627-37FB848C41E6}"/>
                </a:ext>
              </a:extLst>
            </p:cNvPr>
            <p:cNvCxnSpPr>
              <a:cxnSpLocks noChangeShapeType="1"/>
              <a:endCxn id="23"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5" name="Text Box 43">
              <a:extLst>
                <a:ext uri="{FF2B5EF4-FFF2-40B4-BE49-F238E27FC236}">
                  <a16:creationId xmlns:a16="http://schemas.microsoft.com/office/drawing/2014/main" id="{A718A5C1-71E4-4B86-8B11-5AB20F0E6640}"/>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26" name="Text Box 21">
            <a:extLst>
              <a:ext uri="{FF2B5EF4-FFF2-40B4-BE49-F238E27FC236}">
                <a16:creationId xmlns:a16="http://schemas.microsoft.com/office/drawing/2014/main" id="{C27341FD-40C7-4D78-8B7C-D49329ACFA53}"/>
              </a:ext>
            </a:extLst>
          </p:cNvPr>
          <p:cNvSpPr txBox="1">
            <a:spLocks noChangeArrowheads="1"/>
          </p:cNvSpPr>
          <p:nvPr/>
        </p:nvSpPr>
        <p:spPr bwMode="auto">
          <a:xfrm>
            <a:off x="2273373" y="3774028"/>
            <a:ext cx="347255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27" name="Text Box 21">
            <a:extLst>
              <a:ext uri="{FF2B5EF4-FFF2-40B4-BE49-F238E27FC236}">
                <a16:creationId xmlns:a16="http://schemas.microsoft.com/office/drawing/2014/main" id="{0C89FAAD-595E-4BAA-9501-DAC37BF16DF7}"/>
              </a:ext>
            </a:extLst>
          </p:cNvPr>
          <p:cNvSpPr txBox="1">
            <a:spLocks noChangeArrowheads="1"/>
          </p:cNvSpPr>
          <p:nvPr/>
        </p:nvSpPr>
        <p:spPr bwMode="auto">
          <a:xfrm>
            <a:off x="5341641" y="3774028"/>
            <a:ext cx="298350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n-US" altLang="en-US" sz="2000" dirty="0">
                <a:cs typeface="Times New Roman" panose="02020603050405020304" pitchFamily="18" charset="0"/>
              </a:rPr>
              <a:t>α</a:t>
            </a:r>
            <a:r>
              <a:rPr lang="en-US" altLang="en-US" sz="1800" dirty="0">
                <a:cs typeface="Times New Roman" panose="02020603050405020304" pitchFamily="18" charset="0"/>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l-GR" altLang="en-US" sz="1800" dirty="0">
                <a:cs typeface="Times New Roman" panose="02020603050405020304" pitchFamily="18" charset="0"/>
                <a:sym typeface="Symbol" panose="05050102010706020507" pitchFamily="18" charset="2"/>
              </a:rPr>
              <a:t> </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28" name="AutoShape 8">
            <a:extLst>
              <a:ext uri="{FF2B5EF4-FFF2-40B4-BE49-F238E27FC236}">
                <a16:creationId xmlns:a16="http://schemas.microsoft.com/office/drawing/2014/main" id="{7D113ADA-59DB-4428-BABA-C041772BE17C}"/>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31" name="Rectangle 41">
            <a:extLst>
              <a:ext uri="{FF2B5EF4-FFF2-40B4-BE49-F238E27FC236}">
                <a16:creationId xmlns:a16="http://schemas.microsoft.com/office/drawing/2014/main" id="{D0173FAF-B52F-4DF3-BBA9-425CA30A6C72}"/>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349446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1">
                                            <p:txEl>
                                              <p:pRg st="1" end="1"/>
                                            </p:txEl>
                                          </p:spTgt>
                                        </p:tgtEl>
                                        <p:attrNameLst>
                                          <p:attrName>style.visibility</p:attrName>
                                        </p:attrNameLst>
                                      </p:cBhvr>
                                      <p:to>
                                        <p:strVal val="visible"/>
                                      </p:to>
                                    </p:set>
                                    <p:anim calcmode="lin" valueType="num">
                                      <p:cBhvr additive="base">
                                        <p:cTn id="21" dur="500" fill="hold"/>
                                        <p:tgtEl>
                                          <p:spTgt spid="21">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26">
                                            <p:txEl>
                                              <p:pRg st="1" end="1"/>
                                            </p:txEl>
                                          </p:spTgt>
                                        </p:tgtEl>
                                        <p:attrNameLst>
                                          <p:attrName>style.visibility</p:attrName>
                                        </p:attrNameLst>
                                      </p:cBhvr>
                                      <p:to>
                                        <p:strVal val="visible"/>
                                      </p:to>
                                    </p:set>
                                    <p:anim calcmode="lin" valueType="num">
                                      <p:cBhvr additive="base">
                                        <p:cTn id="27" dur="500" fill="hold"/>
                                        <p:tgtEl>
                                          <p:spTgt spid="26">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26">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7">
                                            <p:txEl>
                                              <p:pRg st="1" end="1"/>
                                            </p:txEl>
                                          </p:spTgt>
                                        </p:tgtEl>
                                        <p:attrNameLst>
                                          <p:attrName>style.visibility</p:attrName>
                                        </p:attrNameLst>
                                      </p:cBhvr>
                                      <p:to>
                                        <p:strVal val="visible"/>
                                      </p:to>
                                    </p:set>
                                    <p:anim calcmode="lin" valueType="num">
                                      <p:cBhvr additive="base">
                                        <p:cTn id="31" dur="500" fill="hold"/>
                                        <p:tgtEl>
                                          <p:spTgt spid="27">
                                            <p:txEl>
                                              <p:pRg st="1" end="1"/>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1">
                                            <p:txEl>
                                              <p:pRg st="2" end="2"/>
                                            </p:txEl>
                                          </p:spTgt>
                                        </p:tgtEl>
                                        <p:attrNameLst>
                                          <p:attrName>style.visibility</p:attrName>
                                        </p:attrNameLst>
                                      </p:cBhvr>
                                      <p:to>
                                        <p:strVal val="visible"/>
                                      </p:to>
                                    </p:set>
                                    <p:anim calcmode="lin" valueType="num">
                                      <p:cBhvr additive="base">
                                        <p:cTn id="37" dur="500" fill="hold"/>
                                        <p:tgtEl>
                                          <p:spTgt spid="21">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27">
                                            <p:txEl>
                                              <p:pRg st="2" end="2"/>
                                            </p:txEl>
                                          </p:spTgt>
                                        </p:tgtEl>
                                        <p:attrNameLst>
                                          <p:attrName>style.visibility</p:attrName>
                                        </p:attrNameLst>
                                      </p:cBhvr>
                                      <p:to>
                                        <p:strVal val="visible"/>
                                      </p:to>
                                    </p:set>
                                    <p:anim calcmode="lin" valueType="num">
                                      <p:cBhvr additive="base">
                                        <p:cTn id="43" dur="500" fill="hold"/>
                                        <p:tgtEl>
                                          <p:spTgt spid="27">
                                            <p:txEl>
                                              <p:pRg st="2" end="2"/>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26">
                                            <p:txEl>
                                              <p:pRg st="2" end="2"/>
                                            </p:txEl>
                                          </p:spTgt>
                                        </p:tgtEl>
                                        <p:attrNameLst>
                                          <p:attrName>style.visibility</p:attrName>
                                        </p:attrNameLst>
                                      </p:cBhvr>
                                      <p:to>
                                        <p:strVal val="visible"/>
                                      </p:to>
                                    </p:set>
                                    <p:anim calcmode="lin" valueType="num">
                                      <p:cBhvr additive="base">
                                        <p:cTn id="49" dur="500" fill="hold"/>
                                        <p:tgtEl>
                                          <p:spTgt spid="26">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2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21">
                                            <p:txEl>
                                              <p:pRg st="3" end="3"/>
                                            </p:txEl>
                                          </p:spTgt>
                                        </p:tgtEl>
                                        <p:attrNameLst>
                                          <p:attrName>style.visibility</p:attrName>
                                        </p:attrNameLst>
                                      </p:cBhvr>
                                      <p:to>
                                        <p:strVal val="visible"/>
                                      </p:to>
                                    </p:set>
                                    <p:anim calcmode="lin" valueType="num">
                                      <p:cBhvr additive="base">
                                        <p:cTn id="55" dur="500" fill="hold"/>
                                        <p:tgtEl>
                                          <p:spTgt spid="21">
                                            <p:txEl>
                                              <p:pRg st="3" end="3"/>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27">
                                            <p:txEl>
                                              <p:pRg st="3" end="3"/>
                                            </p:txEl>
                                          </p:spTgt>
                                        </p:tgtEl>
                                        <p:attrNameLst>
                                          <p:attrName>style.visibility</p:attrName>
                                        </p:attrNameLst>
                                      </p:cBhvr>
                                      <p:to>
                                        <p:strVal val="visible"/>
                                      </p:to>
                                    </p:set>
                                    <p:anim calcmode="lin" valueType="num">
                                      <p:cBhvr additive="base">
                                        <p:cTn id="61" dur="500" fill="hold"/>
                                        <p:tgtEl>
                                          <p:spTgt spid="27">
                                            <p:txEl>
                                              <p:pRg st="3" end="3"/>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2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26">
                                            <p:txEl>
                                              <p:pRg st="3" end="3"/>
                                            </p:txEl>
                                          </p:spTgt>
                                        </p:tgtEl>
                                        <p:attrNameLst>
                                          <p:attrName>style.visibility</p:attrName>
                                        </p:attrNameLst>
                                      </p:cBhvr>
                                      <p:to>
                                        <p:strVal val="visible"/>
                                      </p:to>
                                    </p:set>
                                    <p:anim calcmode="lin" valueType="num">
                                      <p:cBhvr additive="base">
                                        <p:cTn id="67" dur="500" fill="hold"/>
                                        <p:tgtEl>
                                          <p:spTgt spid="26">
                                            <p:txEl>
                                              <p:pRg st="3" end="3"/>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2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21">
                                            <p:txEl>
                                              <p:pRg st="4" end="4"/>
                                            </p:txEl>
                                          </p:spTgt>
                                        </p:tgtEl>
                                        <p:attrNameLst>
                                          <p:attrName>style.visibility</p:attrName>
                                        </p:attrNameLst>
                                      </p:cBhvr>
                                      <p:to>
                                        <p:strVal val="visible"/>
                                      </p:to>
                                    </p:set>
                                    <p:anim calcmode="lin" valueType="num">
                                      <p:cBhvr additive="base">
                                        <p:cTn id="73" dur="500" fill="hold"/>
                                        <p:tgtEl>
                                          <p:spTgt spid="21">
                                            <p:txEl>
                                              <p:pRg st="4" end="4"/>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27">
                                            <p:txEl>
                                              <p:pRg st="4" end="4"/>
                                            </p:txEl>
                                          </p:spTgt>
                                        </p:tgtEl>
                                        <p:attrNameLst>
                                          <p:attrName>style.visibility</p:attrName>
                                        </p:attrNameLst>
                                      </p:cBhvr>
                                      <p:to>
                                        <p:strVal val="visible"/>
                                      </p:to>
                                    </p:set>
                                    <p:anim calcmode="lin" valueType="num">
                                      <p:cBhvr additive="base">
                                        <p:cTn id="79" dur="500" fill="hold"/>
                                        <p:tgtEl>
                                          <p:spTgt spid="27">
                                            <p:txEl>
                                              <p:pRg st="4" end="4"/>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2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26">
                                            <p:txEl>
                                              <p:pRg st="4" end="4"/>
                                            </p:txEl>
                                          </p:spTgt>
                                        </p:tgtEl>
                                        <p:attrNameLst>
                                          <p:attrName>style.visibility</p:attrName>
                                        </p:attrNameLst>
                                      </p:cBhvr>
                                      <p:to>
                                        <p:strVal val="visible"/>
                                      </p:to>
                                    </p:set>
                                    <p:anim calcmode="lin" valueType="num">
                                      <p:cBhvr additive="base">
                                        <p:cTn id="85" dur="500" fill="hold"/>
                                        <p:tgtEl>
                                          <p:spTgt spid="26">
                                            <p:txEl>
                                              <p:pRg st="4" end="4"/>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26">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881228"/>
            <a:ext cx="685712" cy="710305"/>
            <a:chOff x="4947469" y="4586288"/>
            <a:chExt cx="685712" cy="710305"/>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8" name="Rectangle 57">
            <a:extLst>
              <a:ext uri="{FF2B5EF4-FFF2-40B4-BE49-F238E27FC236}">
                <a16:creationId xmlns:a16="http://schemas.microsoft.com/office/drawing/2014/main" id="{29B1337A-057B-488E-81B3-D25D67E19639}"/>
              </a:ext>
            </a:extLst>
          </p:cNvPr>
          <p:cNvSpPr/>
          <p:nvPr/>
        </p:nvSpPr>
        <p:spPr>
          <a:xfrm>
            <a:off x="76200" y="3782704"/>
            <a:ext cx="1951175" cy="1631216"/>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18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rPr>
              <a:t>F</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rPr>
              <a:t>F </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FFC000"/>
              </a:solidFill>
              <a:sym typeface="Symbol" panose="05050102010706020507" pitchFamily="18" charset="2"/>
            </a:endParaRPr>
          </a:p>
          <a:p>
            <a:pPr algn="l"/>
            <a:r>
              <a:rPr lang="en-US" altLang="en-US" sz="2000" dirty="0">
                <a:solidFill>
                  <a:srgbClr val="FFC000"/>
                </a:solidFill>
                <a:cs typeface="Times New Roman" panose="02020603050405020304" pitchFamily="18" charset="0"/>
              </a:rPr>
              <a:t>     </a:t>
            </a:r>
            <a:r>
              <a:rPr lang="en-US" altLang="en-US" sz="2000" dirty="0">
                <a:solidFill>
                  <a:srgbClr val="FF0000"/>
                </a:solidFill>
                <a:cs typeface="Times New Roman" panose="02020603050405020304" pitchFamily="18" charset="0"/>
              </a:rPr>
              <a:t>F </a:t>
            </a:r>
            <a:r>
              <a:rPr lang="en-US" altLang="en-US" sz="1400" dirty="0">
                <a:solidFill>
                  <a:srgbClr val="FF0000"/>
                </a:solidFill>
                <a:cs typeface="Times New Roman" panose="02020603050405020304" pitchFamily="18" charset="0"/>
              </a:rPr>
              <a:t> </a:t>
            </a:r>
            <a:r>
              <a:rPr lang="en-US" altLang="en-US" sz="700" dirty="0">
                <a:solidFill>
                  <a:srgbClr val="FF0000"/>
                </a:solidFill>
                <a:cs typeface="Times New Roman" panose="02020603050405020304" pitchFamily="18" charset="0"/>
              </a:rPr>
              <a:t>  </a:t>
            </a:r>
            <a:r>
              <a:rPr lang="en-US" altLang="en-US" sz="2000" dirty="0">
                <a:solidFill>
                  <a:srgbClr val="FF0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0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rPr>
              <a:t>F</a:t>
            </a:r>
            <a:r>
              <a:rPr lang="en-US" altLang="en-US" sz="2000" dirty="0">
                <a:solidFill>
                  <a:srgbClr val="FFC000"/>
                </a:solidFill>
                <a:cs typeface="Times New Roman" panose="02020603050405020304" pitchFamily="18" charset="0"/>
              </a:rPr>
              <a:t>  </a:t>
            </a:r>
            <a:r>
              <a:rPr lang="en-US" altLang="en-US" sz="16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T</a:t>
            </a:r>
            <a:endParaRPr lang="en-US" altLang="en-US" sz="2000" dirty="0">
              <a:solidFill>
                <a:srgbClr val="66FF66"/>
              </a:solidFill>
              <a:sym typeface="Symbol" panose="05050102010706020507" pitchFamily="18" charset="2"/>
            </a:endParaRPr>
          </a:p>
        </p:txBody>
      </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32" name="Text Box 21">
            <a:extLst>
              <a:ext uri="{FF2B5EF4-FFF2-40B4-BE49-F238E27FC236}">
                <a16:creationId xmlns:a16="http://schemas.microsoft.com/office/drawing/2014/main" id="{AD3F5B87-B410-4541-AE59-8E9A64DDA2B4}"/>
              </a:ext>
            </a:extLst>
          </p:cNvPr>
          <p:cNvSpPr txBox="1">
            <a:spLocks noChangeArrowheads="1"/>
          </p:cNvSpPr>
          <p:nvPr/>
        </p:nvSpPr>
        <p:spPr bwMode="auto">
          <a:xfrm>
            <a:off x="5341641" y="3774028"/>
            <a:ext cx="3409908"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l-GR" altLang="en-US" sz="1800" dirty="0">
                <a:cs typeface="Times New Roman" panose="02020603050405020304" pitchFamily="18" charset="0"/>
                <a:sym typeface="Symbol" panose="05050102010706020507" pitchFamily="18" charset="2"/>
              </a:rPr>
              <a:t> </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34" name="Rectangle 41">
            <a:extLst>
              <a:ext uri="{FF2B5EF4-FFF2-40B4-BE49-F238E27FC236}">
                <a16:creationId xmlns:a16="http://schemas.microsoft.com/office/drawing/2014/main" id="{E3E2BF68-681B-451F-8B04-5A46EA253E4D}"/>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165311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8">
                                            <p:txEl>
                                              <p:pRg st="1" end="1"/>
                                            </p:txEl>
                                          </p:spTgt>
                                        </p:tgtEl>
                                        <p:attrNameLst>
                                          <p:attrName>style.visibility</p:attrName>
                                        </p:attrNameLst>
                                      </p:cBhvr>
                                      <p:to>
                                        <p:strVal val="visible"/>
                                      </p:to>
                                    </p:set>
                                    <p:anim calcmode="lin" valueType="num">
                                      <p:cBhvr additive="base">
                                        <p:cTn id="13"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31">
                                            <p:txEl>
                                              <p:pRg st="1" end="1"/>
                                            </p:txEl>
                                          </p:spTgt>
                                        </p:tgtEl>
                                        <p:attrNameLst>
                                          <p:attrName>style.visibility</p:attrName>
                                        </p:attrNameLst>
                                      </p:cBhvr>
                                      <p:to>
                                        <p:strVal val="visible"/>
                                      </p:to>
                                    </p:set>
                                    <p:anim calcmode="lin" valueType="num">
                                      <p:cBhvr additive="base">
                                        <p:cTn id="1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1">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2">
                                            <p:txEl>
                                              <p:pRg st="1" end="1"/>
                                            </p:txEl>
                                          </p:spTgt>
                                        </p:tgtEl>
                                        <p:attrNameLst>
                                          <p:attrName>style.visibility</p:attrName>
                                        </p:attrNameLst>
                                      </p:cBhvr>
                                      <p:to>
                                        <p:strVal val="visible"/>
                                      </p:to>
                                    </p:set>
                                    <p:anim calcmode="lin" valueType="num">
                                      <p:cBhvr additive="base">
                                        <p:cTn id="23"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8">
                                            <p:txEl>
                                              <p:pRg st="2" end="2"/>
                                            </p:txEl>
                                          </p:spTgt>
                                        </p:tgtEl>
                                        <p:attrNameLst>
                                          <p:attrName>style.visibility</p:attrName>
                                        </p:attrNameLst>
                                      </p:cBhvr>
                                      <p:to>
                                        <p:strVal val="visible"/>
                                      </p:to>
                                    </p:set>
                                    <p:anim calcmode="lin" valueType="num">
                                      <p:cBhvr additive="base">
                                        <p:cTn id="29"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32">
                                            <p:txEl>
                                              <p:pRg st="2" end="2"/>
                                            </p:txEl>
                                          </p:spTgt>
                                        </p:tgtEl>
                                        <p:attrNameLst>
                                          <p:attrName>style.visibility</p:attrName>
                                        </p:attrNameLst>
                                      </p:cBhvr>
                                      <p:to>
                                        <p:strVal val="visible"/>
                                      </p:to>
                                    </p:set>
                                    <p:anim calcmode="lin" valueType="num">
                                      <p:cBhvr additive="base">
                                        <p:cTn id="35"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31">
                                            <p:txEl>
                                              <p:pRg st="2" end="2"/>
                                            </p:txEl>
                                          </p:spTgt>
                                        </p:tgtEl>
                                        <p:attrNameLst>
                                          <p:attrName>style.visibility</p:attrName>
                                        </p:attrNameLst>
                                      </p:cBhvr>
                                      <p:to>
                                        <p:strVal val="visible"/>
                                      </p:to>
                                    </p:set>
                                    <p:anim calcmode="lin" valueType="num">
                                      <p:cBhvr additive="base">
                                        <p:cTn id="41" dur="500" fill="hold"/>
                                        <p:tgtEl>
                                          <p:spTgt spid="31">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58">
                                            <p:txEl>
                                              <p:pRg st="3" end="3"/>
                                            </p:txEl>
                                          </p:spTgt>
                                        </p:tgtEl>
                                        <p:attrNameLst>
                                          <p:attrName>style.visibility</p:attrName>
                                        </p:attrNameLst>
                                      </p:cBhvr>
                                      <p:to>
                                        <p:strVal val="visible"/>
                                      </p:to>
                                    </p:set>
                                    <p:anim calcmode="lin" valueType="num">
                                      <p:cBhvr additive="base">
                                        <p:cTn id="47"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32">
                                            <p:txEl>
                                              <p:pRg st="3" end="3"/>
                                            </p:txEl>
                                          </p:spTgt>
                                        </p:tgtEl>
                                        <p:attrNameLst>
                                          <p:attrName>style.visibility</p:attrName>
                                        </p:attrNameLst>
                                      </p:cBhvr>
                                      <p:to>
                                        <p:strVal val="visible"/>
                                      </p:to>
                                    </p:set>
                                    <p:anim calcmode="lin" valueType="num">
                                      <p:cBhvr additive="base">
                                        <p:cTn id="53" dur="500" fill="hold"/>
                                        <p:tgtEl>
                                          <p:spTgt spid="32">
                                            <p:txEl>
                                              <p:pRg st="3" end="3"/>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1">
                                            <p:txEl>
                                              <p:pRg st="3" end="3"/>
                                            </p:txEl>
                                          </p:spTgt>
                                        </p:tgtEl>
                                        <p:attrNameLst>
                                          <p:attrName>style.visibility</p:attrName>
                                        </p:attrNameLst>
                                      </p:cBhvr>
                                      <p:to>
                                        <p:strVal val="visible"/>
                                      </p:to>
                                    </p:set>
                                    <p:anim calcmode="lin" valueType="num">
                                      <p:cBhvr additive="base">
                                        <p:cTn id="59" dur="500" fill="hold"/>
                                        <p:tgtEl>
                                          <p:spTgt spid="31">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58">
                                            <p:txEl>
                                              <p:pRg st="4" end="4"/>
                                            </p:txEl>
                                          </p:spTgt>
                                        </p:tgtEl>
                                        <p:attrNameLst>
                                          <p:attrName>style.visibility</p:attrName>
                                        </p:attrNameLst>
                                      </p:cBhvr>
                                      <p:to>
                                        <p:strVal val="visible"/>
                                      </p:to>
                                    </p:set>
                                    <p:anim calcmode="lin" valueType="num">
                                      <p:cBhvr additive="base">
                                        <p:cTn id="6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5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32">
                                            <p:txEl>
                                              <p:pRg st="4" end="4"/>
                                            </p:txEl>
                                          </p:spTgt>
                                        </p:tgtEl>
                                        <p:attrNameLst>
                                          <p:attrName>style.visibility</p:attrName>
                                        </p:attrNameLst>
                                      </p:cBhvr>
                                      <p:to>
                                        <p:strVal val="visible"/>
                                      </p:to>
                                    </p:set>
                                    <p:anim calcmode="lin" valueType="num">
                                      <p:cBhvr additive="base">
                                        <p:cTn id="71" dur="500" fill="hold"/>
                                        <p:tgtEl>
                                          <p:spTgt spid="32">
                                            <p:txEl>
                                              <p:pRg st="4" end="4"/>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31">
                                            <p:txEl>
                                              <p:pRg st="4" end="4"/>
                                            </p:txEl>
                                          </p:spTgt>
                                        </p:tgtEl>
                                        <p:attrNameLst>
                                          <p:attrName>style.visibility</p:attrName>
                                        </p:attrNameLst>
                                      </p:cBhvr>
                                      <p:to>
                                        <p:strVal val="visible"/>
                                      </p:to>
                                    </p:set>
                                    <p:anim calcmode="lin" valueType="num">
                                      <p:cBhvr additive="base">
                                        <p:cTn id="77" dur="500" fill="hold"/>
                                        <p:tgtEl>
                                          <p:spTgt spid="31">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t>“America”</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pic>
        <p:nvPicPr>
          <p:cNvPr id="34" name="Picture 33" descr="&lt;strong&gt;Clipart&lt;/strong&gt; - Beautiful Black &lt;strong&gt;Woman&lt;/strong&gt;">
            <a:extLst>
              <a:ext uri="{FF2B5EF4-FFF2-40B4-BE49-F238E27FC236}">
                <a16:creationId xmlns:a16="http://schemas.microsoft.com/office/drawing/2014/main" id="{5D7873DB-84B6-4E58-922C-420998BD46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39" name="AutoShape 35">
            <a:extLst>
              <a:ext uri="{FF2B5EF4-FFF2-40B4-BE49-F238E27FC236}">
                <a16:creationId xmlns:a16="http://schemas.microsoft.com/office/drawing/2014/main" id="{376CF29A-809A-491E-862F-60ED57427C4D}"/>
              </a:ext>
            </a:extLst>
          </p:cNvPr>
          <p:cNvSpPr>
            <a:spLocks noChangeArrowheads="1"/>
          </p:cNvSpPr>
          <p:nvPr/>
        </p:nvSpPr>
        <p:spPr bwMode="auto">
          <a:xfrm>
            <a:off x="4441296" y="5173148"/>
            <a:ext cx="3864504" cy="1588192"/>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We had three cases.</a:t>
            </a:r>
          </a:p>
          <a:p>
            <a:pPr algn="ctr" eaLnBrk="1" hangingPunct="1">
              <a:spcBef>
                <a:spcPct val="0"/>
              </a:spcBef>
              <a:buNone/>
            </a:pPr>
            <a:r>
              <a:rPr lang="en-CA" altLang="en-US" sz="2400" dirty="0"/>
              <a:t>For proof by cases to work,</a:t>
            </a:r>
            <a:br>
              <a:rPr lang="en-CA" altLang="en-US" sz="2400" dirty="0"/>
            </a:br>
            <a:r>
              <a:rPr lang="en-CA" altLang="en-US" sz="2400" dirty="0"/>
              <a:t>we need to prove that these</a:t>
            </a:r>
          </a:p>
          <a:p>
            <a:pPr algn="ctr" eaLnBrk="1" hangingPunct="1">
              <a:spcBef>
                <a:spcPct val="0"/>
              </a:spcBef>
              <a:buNone/>
            </a:pPr>
            <a:r>
              <a:rPr lang="en-CA" altLang="en-US" sz="2400" dirty="0"/>
              <a:t>are exhaustive.</a:t>
            </a:r>
            <a:endParaRPr lang="en-US" altLang="en-US" sz="2400" dirty="0"/>
          </a:p>
        </p:txBody>
      </p:sp>
      <p:cxnSp>
        <p:nvCxnSpPr>
          <p:cNvPr id="40" name="Straight Connector 39">
            <a:extLst>
              <a:ext uri="{FF2B5EF4-FFF2-40B4-BE49-F238E27FC236}">
                <a16:creationId xmlns:a16="http://schemas.microsoft.com/office/drawing/2014/main" id="{9A19A1CE-52F3-4CE9-9CC7-6096C9DA6FBB}"/>
              </a:ext>
            </a:extLst>
          </p:cNvPr>
          <p:cNvCxnSpPr>
            <a:cxnSpLocks/>
          </p:cNvCxnSpPr>
          <p:nvPr/>
        </p:nvCxnSpPr>
        <p:spPr bwMode="auto">
          <a:xfrm>
            <a:off x="2874822" y="4293326"/>
            <a:ext cx="2379479"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1984137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1+#ppt_w/2"/>
                                          </p:val>
                                        </p:tav>
                                        <p:tav tm="100000">
                                          <p:val>
                                            <p:strVal val="#ppt_x"/>
                                          </p:val>
                                        </p:tav>
                                      </p:tavLst>
                                    </p:anim>
                                    <p:anim calcmode="lin" valueType="num">
                                      <p:cBhvr additive="base">
                                        <p:cTn id="8" dur="500" fill="hold"/>
                                        <p:tgtEl>
                                          <p:spTgt spid="3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1+#ppt_w/2"/>
                                          </p:val>
                                        </p:tav>
                                        <p:tav tm="100000">
                                          <p:val>
                                            <p:strVal val="#ppt_x"/>
                                          </p:val>
                                        </p:tav>
                                      </p:tavLst>
                                    </p:anim>
                                    <p:anim calcmode="lin" valueType="num">
                                      <p:cBhvr additive="base">
                                        <p:cTn id="12" dur="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1">
                                            <p:txEl>
                                              <p:pRg st="3" end="3"/>
                                            </p:txEl>
                                          </p:spTgt>
                                        </p:tgtEl>
                                        <p:attrNameLst>
                                          <p:attrName>style.visibility</p:attrName>
                                        </p:attrNameLst>
                                      </p:cBhvr>
                                      <p:to>
                                        <p:strVal val="visible"/>
                                      </p:to>
                                    </p:set>
                                    <p:anim calcmode="lin" valueType="num">
                                      <p:cBhvr additive="base">
                                        <p:cTn id="23" dur="500" fill="hold"/>
                                        <p:tgtEl>
                                          <p:spTgt spid="31">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1">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31">
                                            <p:txEl>
                                              <p:pRg st="4" end="4"/>
                                            </p:txEl>
                                          </p:spTgt>
                                        </p:tgtEl>
                                        <p:attrNameLst>
                                          <p:attrName>style.visibility</p:attrName>
                                        </p:attrNameLst>
                                      </p:cBhvr>
                                      <p:to>
                                        <p:strVal val="visible"/>
                                      </p:to>
                                    </p:set>
                                    <p:anim calcmode="lin" valueType="num">
                                      <p:cBhvr additive="base">
                                        <p:cTn id="27" dur="500" fill="hold"/>
                                        <p:tgtEl>
                                          <p:spTgt spid="31">
                                            <p:txEl>
                                              <p:pRg st="4" end="4"/>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39">
                                            <p:txEl>
                                              <p:pRg st="1" end="1"/>
                                            </p:txEl>
                                          </p:spTgt>
                                        </p:tgtEl>
                                        <p:attrNameLst>
                                          <p:attrName>style.visibility</p:attrName>
                                        </p:attrNameLst>
                                      </p:cBhvr>
                                      <p:to>
                                        <p:strVal val="visible"/>
                                      </p:to>
                                    </p:set>
                                    <p:anim calcmode="lin" valueType="num">
                                      <p:cBhvr additive="base">
                                        <p:cTn id="33" dur="500" fill="hold"/>
                                        <p:tgtEl>
                                          <p:spTgt spid="39">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31">
                                            <p:txEl>
                                              <p:pRg st="1" end="1"/>
                                            </p:txEl>
                                          </p:spTgt>
                                        </p:tgtEl>
                                        <p:attrNameLst>
                                          <p:attrName>style.visibility</p:attrName>
                                        </p:attrNameLst>
                                      </p:cBhvr>
                                      <p:to>
                                        <p:strVal val="visible"/>
                                      </p:to>
                                    </p:set>
                                    <p:anim calcmode="lin" valueType="num">
                                      <p:cBhvr additive="base">
                                        <p:cTn id="3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9">
                                            <p:txEl>
                                              <p:pRg st="2" end="2"/>
                                            </p:txEl>
                                          </p:spTgt>
                                        </p:tgtEl>
                                        <p:attrNameLst>
                                          <p:attrName>style.visibility</p:attrName>
                                        </p:attrNameLst>
                                      </p:cBhvr>
                                      <p:to>
                                        <p:strVal val="visible"/>
                                      </p:to>
                                    </p:set>
                                    <p:anim calcmode="lin" valueType="num">
                                      <p:cBhvr additive="base">
                                        <p:cTn id="45" dur="500" fill="hold"/>
                                        <p:tgtEl>
                                          <p:spTgt spid="39">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 fill="hold"/>
                                        <p:tgtEl>
                                          <p:spTgt spid="40"/>
                                        </p:tgtEl>
                                        <p:attrNameLst>
                                          <p:attrName>ppt_x</p:attrName>
                                        </p:attrNameLst>
                                      </p:cBhvr>
                                      <p:tavLst>
                                        <p:tav tm="0">
                                          <p:val>
                                            <p:strVal val="1+#ppt_w/2"/>
                                          </p:val>
                                        </p:tav>
                                        <p:tav tm="100000">
                                          <p:val>
                                            <p:strVal val="#ppt_x"/>
                                          </p:val>
                                        </p:tav>
                                      </p:tavLst>
                                    </p:anim>
                                    <p:anim calcmode="lin" valueType="num">
                                      <p:cBhvr additive="base">
                                        <p:cTn id="52"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pic>
        <p:nvPicPr>
          <p:cNvPr id="34" name="Picture 33" descr="&lt;strong&gt;Clipart&lt;/strong&gt; - Beautiful Black &lt;strong&gt;Woman&lt;/strong&gt;">
            <a:extLst>
              <a:ext uri="{FF2B5EF4-FFF2-40B4-BE49-F238E27FC236}">
                <a16:creationId xmlns:a16="http://schemas.microsoft.com/office/drawing/2014/main" id="{5D7873DB-84B6-4E58-922C-420998BD46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 name="Group 3">
            <a:extLst>
              <a:ext uri="{FF2B5EF4-FFF2-40B4-BE49-F238E27FC236}">
                <a16:creationId xmlns:a16="http://schemas.microsoft.com/office/drawing/2014/main" id="{48F26B6B-5C32-40E9-A46A-99524FD2C307}"/>
              </a:ext>
            </a:extLst>
          </p:cNvPr>
          <p:cNvGrpSpPr/>
          <p:nvPr/>
        </p:nvGrpSpPr>
        <p:grpSpPr>
          <a:xfrm>
            <a:off x="7010400" y="-37011"/>
            <a:ext cx="2002024" cy="1776548"/>
            <a:chOff x="7010400" y="-37011"/>
            <a:chExt cx="2002024" cy="1776548"/>
          </a:xfrm>
        </p:grpSpPr>
        <p:sp>
          <p:nvSpPr>
            <p:cNvPr id="32" name="Rectangle 31">
              <a:extLst>
                <a:ext uri="{FF2B5EF4-FFF2-40B4-BE49-F238E27FC236}">
                  <a16:creationId xmlns:a16="http://schemas.microsoft.com/office/drawing/2014/main" id="{6B4AD2CE-8340-4D3D-BA87-3C8EFD53EAE0}"/>
                </a:ext>
              </a:extLst>
            </p:cNvPr>
            <p:cNvSpPr/>
            <p:nvPr/>
          </p:nvSpPr>
          <p:spPr>
            <a:xfrm>
              <a:off x="7010400" y="352056"/>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0" name="Rectangle 39">
              <a:extLst>
                <a:ext uri="{FF2B5EF4-FFF2-40B4-BE49-F238E27FC236}">
                  <a16:creationId xmlns:a16="http://schemas.microsoft.com/office/drawing/2014/main" id="{1297F65F-38E5-4B6E-82CD-B52F6FE05EE5}"/>
                </a:ext>
              </a:extLst>
            </p:cNvPr>
            <p:cNvSpPr/>
            <p:nvPr/>
          </p:nvSpPr>
          <p:spPr>
            <a:xfrm>
              <a:off x="8629240" y="428292"/>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7" name="Rectangle 46">
              <a:extLst>
                <a:ext uri="{FF2B5EF4-FFF2-40B4-BE49-F238E27FC236}">
                  <a16:creationId xmlns:a16="http://schemas.microsoft.com/office/drawing/2014/main" id="{A7315AC1-4242-44BB-B647-F28675E2B894}"/>
                </a:ext>
              </a:extLst>
            </p:cNvPr>
            <p:cNvSpPr/>
            <p:nvPr/>
          </p:nvSpPr>
          <p:spPr>
            <a:xfrm>
              <a:off x="7099252" y="391445"/>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8" name="Oval 47">
              <a:extLst>
                <a:ext uri="{FF2B5EF4-FFF2-40B4-BE49-F238E27FC236}">
                  <a16:creationId xmlns:a16="http://schemas.microsoft.com/office/drawing/2014/main" id="{E9EABE44-3EBF-48BC-8606-3BA477677257}"/>
                </a:ext>
              </a:extLst>
            </p:cNvPr>
            <p:cNvSpPr/>
            <p:nvPr/>
          </p:nvSpPr>
          <p:spPr>
            <a:xfrm>
              <a:off x="7181622" y="575065"/>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0" name="Oval 49">
              <a:extLst>
                <a:ext uri="{FF2B5EF4-FFF2-40B4-BE49-F238E27FC236}">
                  <a16:creationId xmlns:a16="http://schemas.microsoft.com/office/drawing/2014/main" id="{925D0A1C-6C09-4637-875B-B46A99567D3B}"/>
                </a:ext>
              </a:extLst>
            </p:cNvPr>
            <p:cNvSpPr/>
            <p:nvPr/>
          </p:nvSpPr>
          <p:spPr>
            <a:xfrm>
              <a:off x="7772400" y="582121"/>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pic>
          <p:nvPicPr>
            <p:cNvPr id="51" name="Picture 4" descr="Could Parallel Universes Be Physically Real?">
              <a:extLst>
                <a:ext uri="{FF2B5EF4-FFF2-40B4-BE49-F238E27FC236}">
                  <a16:creationId xmlns:a16="http://schemas.microsoft.com/office/drawing/2014/main" id="{E89ED81C-CECC-48EF-AEA0-60FD9E03FA6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1206137"/>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1F39D629-F3A5-430A-B95B-C7F1122E5BEE}"/>
                </a:ext>
              </a:extLst>
            </p:cNvPr>
            <p:cNvSpPr/>
            <p:nvPr/>
          </p:nvSpPr>
          <p:spPr>
            <a:xfrm>
              <a:off x="7855694" y="-37011"/>
              <a:ext cx="314509" cy="400110"/>
            </a:xfrm>
            <a:prstGeom prst="rect">
              <a:avLst/>
            </a:prstGeom>
          </p:spPr>
          <p:txBody>
            <a:bodyPr wrap="none">
              <a:spAutoFit/>
            </a:bodyPr>
            <a:lstStyle/>
            <a:p>
              <a:pPr algn="ct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p:txBody>
        </p:sp>
      </p:grpSp>
      <p:grpSp>
        <p:nvGrpSpPr>
          <p:cNvPr id="7" name="Group 6">
            <a:extLst>
              <a:ext uri="{FF2B5EF4-FFF2-40B4-BE49-F238E27FC236}">
                <a16:creationId xmlns:a16="http://schemas.microsoft.com/office/drawing/2014/main" id="{0C179DF2-0CBE-4A61-B9D0-71F77F7F82A8}"/>
              </a:ext>
            </a:extLst>
          </p:cNvPr>
          <p:cNvGrpSpPr/>
          <p:nvPr/>
        </p:nvGrpSpPr>
        <p:grpSpPr>
          <a:xfrm>
            <a:off x="7010400" y="1741450"/>
            <a:ext cx="2002024" cy="1709158"/>
            <a:chOff x="7010400" y="1741450"/>
            <a:chExt cx="2002024" cy="1709158"/>
          </a:xfrm>
        </p:grpSpPr>
        <p:grpSp>
          <p:nvGrpSpPr>
            <p:cNvPr id="5" name="Group 4">
              <a:extLst>
                <a:ext uri="{FF2B5EF4-FFF2-40B4-BE49-F238E27FC236}">
                  <a16:creationId xmlns:a16="http://schemas.microsoft.com/office/drawing/2014/main" id="{84792766-3CDC-4C32-B0B2-BDB7B16F2FD0}"/>
                </a:ext>
              </a:extLst>
            </p:cNvPr>
            <p:cNvGrpSpPr/>
            <p:nvPr/>
          </p:nvGrpSpPr>
          <p:grpSpPr>
            <a:xfrm>
              <a:off x="7010400" y="2063127"/>
              <a:ext cx="2002024" cy="1387481"/>
              <a:chOff x="7010400" y="2063127"/>
              <a:chExt cx="2002024" cy="1387481"/>
            </a:xfrm>
          </p:grpSpPr>
          <p:sp>
            <p:nvSpPr>
              <p:cNvPr id="57" name="Rectangle 56">
                <a:extLst>
                  <a:ext uri="{FF2B5EF4-FFF2-40B4-BE49-F238E27FC236}">
                    <a16:creationId xmlns:a16="http://schemas.microsoft.com/office/drawing/2014/main" id="{6B9869A2-D7AF-4064-AE63-46314F92C1F5}"/>
                  </a:ext>
                </a:extLst>
              </p:cNvPr>
              <p:cNvSpPr/>
              <p:nvPr/>
            </p:nvSpPr>
            <p:spPr>
              <a:xfrm>
                <a:off x="7010400" y="2063127"/>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58" name="Rectangle 57">
                <a:extLst>
                  <a:ext uri="{FF2B5EF4-FFF2-40B4-BE49-F238E27FC236}">
                    <a16:creationId xmlns:a16="http://schemas.microsoft.com/office/drawing/2014/main" id="{F810B0DC-1E8B-430D-B3EA-BC49FB1CA81B}"/>
                  </a:ext>
                </a:extLst>
              </p:cNvPr>
              <p:cNvSpPr/>
              <p:nvPr/>
            </p:nvSpPr>
            <p:spPr>
              <a:xfrm>
                <a:off x="8629240" y="2139363"/>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59" name="Rectangle 58">
                <a:extLst>
                  <a:ext uri="{FF2B5EF4-FFF2-40B4-BE49-F238E27FC236}">
                    <a16:creationId xmlns:a16="http://schemas.microsoft.com/office/drawing/2014/main" id="{F7FB23B6-7E76-497B-B788-D6AB663C0F18}"/>
                  </a:ext>
                </a:extLst>
              </p:cNvPr>
              <p:cNvSpPr/>
              <p:nvPr/>
            </p:nvSpPr>
            <p:spPr>
              <a:xfrm>
                <a:off x="7099252" y="2102516"/>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1" name="Oval 60">
                <a:extLst>
                  <a:ext uri="{FF2B5EF4-FFF2-40B4-BE49-F238E27FC236}">
                    <a16:creationId xmlns:a16="http://schemas.microsoft.com/office/drawing/2014/main" id="{D60831D4-DCD2-4C16-A300-DE7AA693A74F}"/>
                  </a:ext>
                </a:extLst>
              </p:cNvPr>
              <p:cNvSpPr/>
              <p:nvPr/>
            </p:nvSpPr>
            <p:spPr>
              <a:xfrm>
                <a:off x="7772400" y="2293192"/>
                <a:ext cx="1048785" cy="1008873"/>
              </a:xfrm>
              <a:prstGeom prst="ellipse">
                <a:avLst/>
              </a:prstGeom>
              <a:ln w="31750">
                <a:solidFill>
                  <a:srgbClr val="FFC000"/>
                </a:solidFill>
              </a:ln>
            </p:spPr>
            <p:txBody>
              <a:bodyPr wrap="square" rtlCol="0" anchor="ctr">
                <a:spAutoFit/>
              </a:bodyPr>
              <a:lstStyle/>
              <a:p>
                <a:pPr algn="ctr"/>
                <a:endParaRPr lang="en-US" sz="2800" i="0" dirty="0"/>
              </a:p>
            </p:txBody>
          </p:sp>
          <p:pic>
            <p:nvPicPr>
              <p:cNvPr id="62" name="Picture 4" descr="Could Parallel Universes Be Physically Real?">
                <a:extLst>
                  <a:ext uri="{FF2B5EF4-FFF2-40B4-BE49-F238E27FC236}">
                    <a16:creationId xmlns:a16="http://schemas.microsoft.com/office/drawing/2014/main" id="{84BEAFF0-D459-44ED-9F40-7F21C28F4EC0}"/>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291720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67" name="Oval 66">
                <a:extLst>
                  <a:ext uri="{FF2B5EF4-FFF2-40B4-BE49-F238E27FC236}">
                    <a16:creationId xmlns:a16="http://schemas.microsoft.com/office/drawing/2014/main" id="{03ADFC41-29EA-464B-8461-22ADB1F54E57}"/>
                  </a:ext>
                </a:extLst>
              </p:cNvPr>
              <p:cNvSpPr/>
              <p:nvPr/>
            </p:nvSpPr>
            <p:spPr>
              <a:xfrm>
                <a:off x="7181622" y="2281887"/>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grpSp>
        <p:sp>
          <p:nvSpPr>
            <p:cNvPr id="78" name="Rectangle 77">
              <a:extLst>
                <a:ext uri="{FF2B5EF4-FFF2-40B4-BE49-F238E27FC236}">
                  <a16:creationId xmlns:a16="http://schemas.microsoft.com/office/drawing/2014/main" id="{5492391F-671E-4F2B-9919-3D07E654AC11}"/>
                </a:ext>
              </a:extLst>
            </p:cNvPr>
            <p:cNvSpPr/>
            <p:nvPr/>
          </p:nvSpPr>
          <p:spPr>
            <a:xfrm>
              <a:off x="7880051" y="1741450"/>
              <a:ext cx="319318" cy="400110"/>
            </a:xfrm>
            <a:prstGeom prst="rect">
              <a:avLst/>
            </a:prstGeom>
          </p:spPr>
          <p:txBody>
            <a:bodyPr wrap="none">
              <a:spAutoFit/>
            </a:bodyPr>
            <a:lstStyle/>
            <a:p>
              <a:pPr algn="ctr"/>
              <a:r>
                <a:rPr lang="en-US" altLang="en-US" sz="2000" dirty="0">
                  <a:solidFill>
                    <a:srgbClr val="FFC000"/>
                  </a:solidFill>
                  <a:cs typeface="Times New Roman" panose="02020603050405020304" pitchFamily="18" charset="0"/>
                </a:rPr>
                <a:t>α</a:t>
              </a:r>
              <a:endParaRPr lang="en-US" altLang="en-US" sz="2000" dirty="0">
                <a:solidFill>
                  <a:srgbClr val="FFC000"/>
                </a:solidFill>
                <a:cs typeface="Times New Roman" panose="02020603050405020304" pitchFamily="18" charset="0"/>
                <a:sym typeface="Symbol" panose="05050102010706020507" pitchFamily="18" charset="2"/>
              </a:endParaRPr>
            </a:p>
          </p:txBody>
        </p:sp>
      </p:grpSp>
      <p:grpSp>
        <p:nvGrpSpPr>
          <p:cNvPr id="6" name="Group 5">
            <a:extLst>
              <a:ext uri="{FF2B5EF4-FFF2-40B4-BE49-F238E27FC236}">
                <a16:creationId xmlns:a16="http://schemas.microsoft.com/office/drawing/2014/main" id="{1663D2E6-54EB-4BD3-801A-305C0865F825}"/>
              </a:ext>
            </a:extLst>
          </p:cNvPr>
          <p:cNvGrpSpPr/>
          <p:nvPr/>
        </p:nvGrpSpPr>
        <p:grpSpPr>
          <a:xfrm>
            <a:off x="7010400" y="3415352"/>
            <a:ext cx="2002024" cy="1725304"/>
            <a:chOff x="7010400" y="3415352"/>
            <a:chExt cx="2002024" cy="1725304"/>
          </a:xfrm>
        </p:grpSpPr>
        <p:sp>
          <p:nvSpPr>
            <p:cNvPr id="68" name="Rectangle 67">
              <a:extLst>
                <a:ext uri="{FF2B5EF4-FFF2-40B4-BE49-F238E27FC236}">
                  <a16:creationId xmlns:a16="http://schemas.microsoft.com/office/drawing/2014/main" id="{6F61A9E6-3721-4276-A0C6-7ECC05D3202F}"/>
                </a:ext>
              </a:extLst>
            </p:cNvPr>
            <p:cNvSpPr/>
            <p:nvPr/>
          </p:nvSpPr>
          <p:spPr>
            <a:xfrm>
              <a:off x="7010400" y="3753175"/>
              <a:ext cx="2002024" cy="1387481"/>
            </a:xfrm>
            <a:prstGeom prst="rect">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71" name="Rectangle 70">
              <a:extLst>
                <a:ext uri="{FF2B5EF4-FFF2-40B4-BE49-F238E27FC236}">
                  <a16:creationId xmlns:a16="http://schemas.microsoft.com/office/drawing/2014/main" id="{86E4CCA8-3E39-4B08-99F8-937E526EBAA1}"/>
                </a:ext>
              </a:extLst>
            </p:cNvPr>
            <p:cNvSpPr/>
            <p:nvPr/>
          </p:nvSpPr>
          <p:spPr>
            <a:xfrm>
              <a:off x="8629240" y="3829411"/>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2" name="Rectangle 71">
              <a:extLst>
                <a:ext uri="{FF2B5EF4-FFF2-40B4-BE49-F238E27FC236}">
                  <a16:creationId xmlns:a16="http://schemas.microsoft.com/office/drawing/2014/main" id="{0C0C17AD-A71C-4D96-9F41-15D017AC60BF}"/>
                </a:ext>
              </a:extLst>
            </p:cNvPr>
            <p:cNvSpPr/>
            <p:nvPr/>
          </p:nvSpPr>
          <p:spPr>
            <a:xfrm>
              <a:off x="7099252" y="3792564"/>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4" name="Oval 73">
              <a:extLst>
                <a:ext uri="{FF2B5EF4-FFF2-40B4-BE49-F238E27FC236}">
                  <a16:creationId xmlns:a16="http://schemas.microsoft.com/office/drawing/2014/main" id="{17CB49D1-2D3D-4903-BE34-ED48577A807E}"/>
                </a:ext>
              </a:extLst>
            </p:cNvPr>
            <p:cNvSpPr/>
            <p:nvPr/>
          </p:nvSpPr>
          <p:spPr>
            <a:xfrm>
              <a:off x="7772400" y="3983240"/>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75" name="Picture 4" descr="Could Parallel Universes Be Physically Real?">
              <a:extLst>
                <a:ext uri="{FF2B5EF4-FFF2-40B4-BE49-F238E27FC236}">
                  <a16:creationId xmlns:a16="http://schemas.microsoft.com/office/drawing/2014/main" id="{19A26FAA-ED19-4622-8D27-71AB0BCA898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4607256"/>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79" name="Rectangle 78">
              <a:extLst>
                <a:ext uri="{FF2B5EF4-FFF2-40B4-BE49-F238E27FC236}">
                  <a16:creationId xmlns:a16="http://schemas.microsoft.com/office/drawing/2014/main" id="{DA5DB654-D7A0-4858-BF7B-31A5773A3C91}"/>
                </a:ext>
              </a:extLst>
            </p:cNvPr>
            <p:cNvSpPr/>
            <p:nvPr/>
          </p:nvSpPr>
          <p:spPr>
            <a:xfrm>
              <a:off x="7550145" y="3415352"/>
              <a:ext cx="1032654" cy="400110"/>
            </a:xfrm>
            <a:prstGeom prst="rect">
              <a:avLst/>
            </a:prstGeom>
          </p:spPr>
          <p:txBody>
            <a:bodyPr wrap="none">
              <a:spAutoFit/>
            </a:bodyPr>
            <a:lstStyle/>
            <a:p>
              <a:pPr algn="ct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 </a:t>
              </a:r>
              <a:endParaRPr lang="en-US" altLang="en-US" sz="2000" dirty="0">
                <a:solidFill>
                  <a:srgbClr val="FFC000"/>
                </a:solidFill>
                <a:cs typeface="Times New Roman" panose="02020603050405020304" pitchFamily="18" charset="0"/>
                <a:sym typeface="Symbol" panose="05050102010706020507" pitchFamily="18" charset="2"/>
              </a:endParaRPr>
            </a:p>
          </p:txBody>
        </p:sp>
        <p:sp>
          <p:nvSpPr>
            <p:cNvPr id="76" name="Oval 75">
              <a:extLst>
                <a:ext uri="{FF2B5EF4-FFF2-40B4-BE49-F238E27FC236}">
                  <a16:creationId xmlns:a16="http://schemas.microsoft.com/office/drawing/2014/main" id="{B733E0C0-ABFD-4FBD-B97C-D777329E1F73}"/>
                </a:ext>
              </a:extLst>
            </p:cNvPr>
            <p:cNvSpPr/>
            <p:nvPr/>
          </p:nvSpPr>
          <p:spPr>
            <a:xfrm>
              <a:off x="7181622" y="3971935"/>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80" name="Oval 79">
              <a:extLst>
                <a:ext uri="{FF2B5EF4-FFF2-40B4-BE49-F238E27FC236}">
                  <a16:creationId xmlns:a16="http://schemas.microsoft.com/office/drawing/2014/main" id="{1BCB7C52-8890-4DE3-9EEB-E2BD5EE6E6A5}"/>
                </a:ext>
              </a:extLst>
            </p:cNvPr>
            <p:cNvSpPr/>
            <p:nvPr/>
          </p:nvSpPr>
          <p:spPr>
            <a:xfrm>
              <a:off x="7772400" y="4000991"/>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sp>
        <p:nvSpPr>
          <p:cNvPr id="81" name="AutoShape 35">
            <a:extLst>
              <a:ext uri="{FF2B5EF4-FFF2-40B4-BE49-F238E27FC236}">
                <a16:creationId xmlns:a16="http://schemas.microsoft.com/office/drawing/2014/main" id="{87692E99-C1A6-477D-A5B0-FD165DB540EE}"/>
              </a:ext>
            </a:extLst>
          </p:cNvPr>
          <p:cNvSpPr>
            <a:spLocks noChangeArrowheads="1"/>
          </p:cNvSpPr>
          <p:nvPr/>
        </p:nvSpPr>
        <p:spPr bwMode="auto">
          <a:xfrm>
            <a:off x="4441296" y="5173148"/>
            <a:ext cx="3864504" cy="1588192"/>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We had three cases.</a:t>
            </a:r>
          </a:p>
          <a:p>
            <a:pPr algn="ctr" eaLnBrk="1" hangingPunct="1">
              <a:spcBef>
                <a:spcPct val="0"/>
              </a:spcBef>
              <a:buNone/>
            </a:pPr>
            <a:r>
              <a:rPr lang="en-CA" altLang="en-US" sz="2400" dirty="0"/>
              <a:t>For proof by cases to work,</a:t>
            </a:r>
            <a:br>
              <a:rPr lang="en-CA" altLang="en-US" sz="2400" dirty="0"/>
            </a:br>
            <a:r>
              <a:rPr lang="en-CA" altLang="en-US" sz="2400" dirty="0"/>
              <a:t>we need to prove that these</a:t>
            </a:r>
          </a:p>
          <a:p>
            <a:pPr algn="ctr" eaLnBrk="1" hangingPunct="1">
              <a:spcBef>
                <a:spcPct val="0"/>
              </a:spcBef>
              <a:buNone/>
            </a:pPr>
            <a:r>
              <a:rPr lang="en-CA" altLang="en-US" sz="2400" dirty="0"/>
              <a:t>are exhaustive.</a:t>
            </a:r>
            <a:endParaRPr lang="en-US" altLang="en-US" sz="2400" dirty="0"/>
          </a:p>
        </p:txBody>
      </p:sp>
      <p:sp>
        <p:nvSpPr>
          <p:cNvPr id="82" name="AutoShape 35">
            <a:extLst>
              <a:ext uri="{FF2B5EF4-FFF2-40B4-BE49-F238E27FC236}">
                <a16:creationId xmlns:a16="http://schemas.microsoft.com/office/drawing/2014/main" id="{18517E13-28CE-4541-B995-7460AE7C4A29}"/>
              </a:ext>
            </a:extLst>
          </p:cNvPr>
          <p:cNvSpPr>
            <a:spLocks noChangeArrowheads="1"/>
          </p:cNvSpPr>
          <p:nvPr/>
        </p:nvSpPr>
        <p:spPr bwMode="auto">
          <a:xfrm>
            <a:off x="3031925" y="4740607"/>
            <a:ext cx="5295960" cy="2104674"/>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union of these is everything</a:t>
            </a:r>
          </a:p>
          <a:p>
            <a:pPr algn="ctr" eaLnBrk="1" hangingPunct="1">
              <a:spcBef>
                <a:spcPct val="0"/>
              </a:spcBef>
              <a:buNone/>
            </a:pPr>
            <a:r>
              <a:rPr lang="en-CA" altLang="en-US" sz="2400" dirty="0"/>
              <a:t>This proves that these are exhaustive.</a:t>
            </a:r>
          </a:p>
          <a:p>
            <a:pPr algn="ctr" eaLnBrk="1" hangingPunct="1">
              <a:spcBef>
                <a:spcPct val="0"/>
              </a:spcBef>
              <a:buNone/>
            </a:pPr>
            <a:r>
              <a:rPr lang="en-CA" altLang="en-US" sz="2400" dirty="0"/>
              <a:t>Proving this in general is NP-Complete</a:t>
            </a:r>
          </a:p>
          <a:p>
            <a:pPr algn="ctr" eaLnBrk="1" hangingPunct="1">
              <a:spcBef>
                <a:spcPct val="0"/>
              </a:spcBef>
              <a:buNone/>
            </a:pPr>
            <a:r>
              <a:rPr lang="en-CA" altLang="en-US" sz="2400" dirty="0"/>
              <a:t>ie likely no fastest algorithm.</a:t>
            </a:r>
          </a:p>
          <a:p>
            <a:pPr algn="ctr" eaLnBrk="1" hangingPunct="1">
              <a:spcBef>
                <a:spcPct val="0"/>
              </a:spcBef>
              <a:buNone/>
            </a:pPr>
            <a:r>
              <a:rPr lang="en-CA" altLang="en-US" sz="2400" dirty="0"/>
              <a:t>We need to do something else.</a:t>
            </a:r>
          </a:p>
          <a:p>
            <a:pPr algn="ctr" eaLnBrk="1" hangingPunct="1">
              <a:spcBef>
                <a:spcPct val="0"/>
              </a:spcBef>
              <a:buNone/>
            </a:pPr>
            <a:endParaRPr lang="en-US" altLang="en-US" sz="2400" dirty="0"/>
          </a:p>
        </p:txBody>
      </p:sp>
    </p:spTree>
    <p:extLst>
      <p:ext uri="{BB962C8B-B14F-4D97-AF65-F5344CB8AC3E}">
        <p14:creationId xmlns:p14="http://schemas.microsoft.com/office/powerpoint/2010/main" val="3862021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 calcmode="lin" valueType="num">
                                      <p:cBhvr additive="base">
                                        <p:cTn id="7"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1+#ppt_w/2"/>
                                          </p:val>
                                        </p:tav>
                                        <p:tav tm="100000">
                                          <p:val>
                                            <p:strVal val="#ppt_x"/>
                                          </p:val>
                                        </p:tav>
                                      </p:tavLst>
                                    </p:anim>
                                    <p:anim calcmode="lin" valueType="num">
                                      <p:cBhvr additive="base">
                                        <p:cTn id="20"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1+#ppt_w/2"/>
                                          </p:val>
                                        </p:tav>
                                        <p:tav tm="100000">
                                          <p:val>
                                            <p:strVal val="#ppt_x"/>
                                          </p:val>
                                        </p:tav>
                                      </p:tavLst>
                                    </p:anim>
                                    <p:anim calcmode="lin" valueType="num">
                                      <p:cBhvr additive="base">
                                        <p:cTn id="26"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500" fill="hold"/>
                                        <p:tgtEl>
                                          <p:spTgt spid="82"/>
                                        </p:tgtEl>
                                        <p:attrNameLst>
                                          <p:attrName>ppt_x</p:attrName>
                                        </p:attrNameLst>
                                      </p:cBhvr>
                                      <p:tavLst>
                                        <p:tav tm="0">
                                          <p:val>
                                            <p:strVal val="1+#ppt_w/2"/>
                                          </p:val>
                                        </p:tav>
                                        <p:tav tm="100000">
                                          <p:val>
                                            <p:strVal val="#ppt_x"/>
                                          </p:val>
                                        </p:tav>
                                      </p:tavLst>
                                    </p:anim>
                                    <p:anim calcmode="lin" valueType="num">
                                      <p:cBhvr additive="base">
                                        <p:cTn id="32" dur="500" fill="hold"/>
                                        <p:tgtEl>
                                          <p:spTgt spid="82"/>
                                        </p:tgtEl>
                                        <p:attrNameLst>
                                          <p:attrName>ppt_y</p:attrName>
                                        </p:attrNameLst>
                                      </p:cBhvr>
                                      <p:tavLst>
                                        <p:tav tm="0">
                                          <p:val>
                                            <p:strVal val="#ppt_y"/>
                                          </p:val>
                                        </p:tav>
                                        <p:tav tm="100000">
                                          <p:val>
                                            <p:strVal val="#ppt_y"/>
                                          </p:val>
                                        </p:tav>
                                      </p:tavLst>
                                    </p:anim>
                                  </p:childTnLst>
                                </p:cTn>
                              </p:par>
                              <p:par>
                                <p:cTn id="33" presetID="1" presetClass="exit" presetSubtype="0" fill="hold" grpId="0" nodeType="withEffect">
                                  <p:stCondLst>
                                    <p:cond delay="0"/>
                                  </p:stCondLst>
                                  <p:childTnLst>
                                    <p:set>
                                      <p:cBhvr>
                                        <p:cTn id="34" dur="1" fill="hold">
                                          <p:stCondLst>
                                            <p:cond delay="0"/>
                                          </p:stCondLst>
                                        </p:cTn>
                                        <p:tgtEl>
                                          <p:spTgt spid="81"/>
                                        </p:tgtEl>
                                        <p:attrNameLst>
                                          <p:attrName>style.visibility</p:attrName>
                                        </p:attrNameLst>
                                      </p:cBhvr>
                                      <p:to>
                                        <p:strVal val="hidden"/>
                                      </p:to>
                                    </p:set>
                                  </p:childTnLst>
                                </p:cTn>
                              </p:par>
                              <p:par>
                                <p:cTn id="35" presetID="2" presetClass="entr" presetSubtype="2" fill="hold" nodeType="withEffect">
                                  <p:stCondLst>
                                    <p:cond delay="0"/>
                                  </p:stCondLst>
                                  <p:childTnLst>
                                    <p:set>
                                      <p:cBhvr>
                                        <p:cTn id="36" dur="1" fill="hold">
                                          <p:stCondLst>
                                            <p:cond delay="0"/>
                                          </p:stCondLst>
                                        </p:cTn>
                                        <p:tgtEl>
                                          <p:spTgt spid="82">
                                            <p:txEl>
                                              <p:pRg st="0" end="0"/>
                                            </p:txEl>
                                          </p:spTgt>
                                        </p:tgtEl>
                                        <p:attrNameLst>
                                          <p:attrName>style.visibility</p:attrName>
                                        </p:attrNameLst>
                                      </p:cBhvr>
                                      <p:to>
                                        <p:strVal val="visible"/>
                                      </p:to>
                                    </p:set>
                                    <p:anim calcmode="lin" valueType="num">
                                      <p:cBhvr additive="base">
                                        <p:cTn id="37" dur="500" fill="hold"/>
                                        <p:tgtEl>
                                          <p:spTgt spid="82">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82">
                                            <p:txEl>
                                              <p:pRg st="1" end="1"/>
                                            </p:txEl>
                                          </p:spTgt>
                                        </p:tgtEl>
                                        <p:attrNameLst>
                                          <p:attrName>style.visibility</p:attrName>
                                        </p:attrNameLst>
                                      </p:cBhvr>
                                      <p:to>
                                        <p:strVal val="visible"/>
                                      </p:to>
                                    </p:set>
                                    <p:anim calcmode="lin" valueType="num">
                                      <p:cBhvr additive="base">
                                        <p:cTn id="43" dur="500" fill="hold"/>
                                        <p:tgtEl>
                                          <p:spTgt spid="82">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8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82">
                                            <p:txEl>
                                              <p:pRg st="2" end="2"/>
                                            </p:txEl>
                                          </p:spTgt>
                                        </p:tgtEl>
                                        <p:attrNameLst>
                                          <p:attrName>style.visibility</p:attrName>
                                        </p:attrNameLst>
                                      </p:cBhvr>
                                      <p:to>
                                        <p:strVal val="visible"/>
                                      </p:to>
                                    </p:set>
                                    <p:anim calcmode="lin" valueType="num">
                                      <p:cBhvr additive="base">
                                        <p:cTn id="49" dur="500" fill="hold"/>
                                        <p:tgtEl>
                                          <p:spTgt spid="82">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8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82">
                                            <p:txEl>
                                              <p:pRg st="3" end="3"/>
                                            </p:txEl>
                                          </p:spTgt>
                                        </p:tgtEl>
                                        <p:attrNameLst>
                                          <p:attrName>style.visibility</p:attrName>
                                        </p:attrNameLst>
                                      </p:cBhvr>
                                      <p:to>
                                        <p:strVal val="visible"/>
                                      </p:to>
                                    </p:set>
                                    <p:anim calcmode="lin" valueType="num">
                                      <p:cBhvr additive="base">
                                        <p:cTn id="55" dur="500" fill="hold"/>
                                        <p:tgtEl>
                                          <p:spTgt spid="82">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82">
                                            <p:txEl>
                                              <p:pRg st="4" end="4"/>
                                            </p:txEl>
                                          </p:spTgt>
                                        </p:tgtEl>
                                        <p:attrNameLst>
                                          <p:attrName>style.visibility</p:attrName>
                                        </p:attrNameLst>
                                      </p:cBhvr>
                                      <p:to>
                                        <p:strVal val="visible"/>
                                      </p:to>
                                    </p:set>
                                    <p:anim calcmode="lin" valueType="num">
                                      <p:cBhvr additive="base">
                                        <p:cTn id="61" dur="500" fill="hold"/>
                                        <p:tgtEl>
                                          <p:spTgt spid="82">
                                            <p:txEl>
                                              <p:pRg st="4" end="4"/>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8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7" name="Group 276">
            <a:extLst>
              <a:ext uri="{FF2B5EF4-FFF2-40B4-BE49-F238E27FC236}">
                <a16:creationId xmlns:a16="http://schemas.microsoft.com/office/drawing/2014/main" id="{1846A0D7-E43B-4659-8C19-F6AA53587697}"/>
              </a:ext>
            </a:extLst>
          </p:cNvPr>
          <p:cNvGrpSpPr/>
          <p:nvPr/>
        </p:nvGrpSpPr>
        <p:grpSpPr>
          <a:xfrm>
            <a:off x="1939413" y="474578"/>
            <a:ext cx="1399605" cy="1288155"/>
            <a:chOff x="2777613" y="4008438"/>
            <a:chExt cx="1399605" cy="1288155"/>
          </a:xfrm>
        </p:grpSpPr>
        <p:sp>
          <p:nvSpPr>
            <p:cNvPr id="278" name="Oval 9">
              <a:extLst>
                <a:ext uri="{FF2B5EF4-FFF2-40B4-BE49-F238E27FC236}">
                  <a16:creationId xmlns:a16="http://schemas.microsoft.com/office/drawing/2014/main" id="{B250DAA5-D28D-4C5F-A5C6-8B70C06C3118}"/>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9" name="Oval 15">
              <a:extLst>
                <a:ext uri="{FF2B5EF4-FFF2-40B4-BE49-F238E27FC236}">
                  <a16:creationId xmlns:a16="http://schemas.microsoft.com/office/drawing/2014/main" id="{B2C7A23F-E77E-4CB8-85A4-19BDA69E0E3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0" name="AutoShape 14">
              <a:extLst>
                <a:ext uri="{FF2B5EF4-FFF2-40B4-BE49-F238E27FC236}">
                  <a16:creationId xmlns:a16="http://schemas.microsoft.com/office/drawing/2014/main" id="{EA3C8EC7-56EB-422D-AAEB-FB6535CB56F4}"/>
                </a:ext>
              </a:extLst>
            </p:cNvPr>
            <p:cNvCxnSpPr>
              <a:cxnSpLocks noChangeShapeType="1"/>
              <a:endCxn id="27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1" name="AutoShape 20">
              <a:extLst>
                <a:ext uri="{FF2B5EF4-FFF2-40B4-BE49-F238E27FC236}">
                  <a16:creationId xmlns:a16="http://schemas.microsoft.com/office/drawing/2014/main" id="{8AF404F6-ABE1-40B1-8B2F-25D9C7535FBF}"/>
                </a:ext>
              </a:extLst>
            </p:cNvPr>
            <p:cNvCxnSpPr>
              <a:cxnSpLocks noChangeShapeType="1"/>
              <a:endCxn id="27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2" name="Rectangle 38">
              <a:extLst>
                <a:ext uri="{FF2B5EF4-FFF2-40B4-BE49-F238E27FC236}">
                  <a16:creationId xmlns:a16="http://schemas.microsoft.com/office/drawing/2014/main" id="{D77DED77-0A1E-44F7-AC67-BAE9628719C8}"/>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283" name="Text Box 39">
              <a:extLst>
                <a:ext uri="{FF2B5EF4-FFF2-40B4-BE49-F238E27FC236}">
                  <a16:creationId xmlns:a16="http://schemas.microsoft.com/office/drawing/2014/main" id="{A0129DDE-66B2-4861-9DFC-D52A0FFEF1CE}"/>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84" name="Text Box 40">
              <a:extLst>
                <a:ext uri="{FF2B5EF4-FFF2-40B4-BE49-F238E27FC236}">
                  <a16:creationId xmlns:a16="http://schemas.microsoft.com/office/drawing/2014/main" id="{C6597D1E-06BF-49A9-B487-BFA68C1F8B7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85" name="Group 284">
            <a:extLst>
              <a:ext uri="{FF2B5EF4-FFF2-40B4-BE49-F238E27FC236}">
                <a16:creationId xmlns:a16="http://schemas.microsoft.com/office/drawing/2014/main" id="{576FBE27-4394-4C14-AD8B-C73AB0117670}"/>
              </a:ext>
            </a:extLst>
          </p:cNvPr>
          <p:cNvGrpSpPr/>
          <p:nvPr/>
        </p:nvGrpSpPr>
        <p:grpSpPr>
          <a:xfrm>
            <a:off x="1524000" y="1160378"/>
            <a:ext cx="950913" cy="1325562"/>
            <a:chOff x="2362200" y="4694238"/>
            <a:chExt cx="950913" cy="1325562"/>
          </a:xfrm>
        </p:grpSpPr>
        <p:sp>
          <p:nvSpPr>
            <p:cNvPr id="286" name="Oval 10">
              <a:extLst>
                <a:ext uri="{FF2B5EF4-FFF2-40B4-BE49-F238E27FC236}">
                  <a16:creationId xmlns:a16="http://schemas.microsoft.com/office/drawing/2014/main" id="{0CB33192-761E-4E60-8406-A65A7E9E3A0B}"/>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7" name="Oval 11">
              <a:extLst>
                <a:ext uri="{FF2B5EF4-FFF2-40B4-BE49-F238E27FC236}">
                  <a16:creationId xmlns:a16="http://schemas.microsoft.com/office/drawing/2014/main" id="{5AEF6517-D741-484F-A41E-B5E796F36E8D}"/>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8" name="AutoShape 12">
              <a:extLst>
                <a:ext uri="{FF2B5EF4-FFF2-40B4-BE49-F238E27FC236}">
                  <a16:creationId xmlns:a16="http://schemas.microsoft.com/office/drawing/2014/main" id="{992E8231-DBAF-405F-88C5-94709AE9CA15}"/>
                </a:ext>
              </a:extLst>
            </p:cNvPr>
            <p:cNvCxnSpPr>
              <a:cxnSpLocks noChangeShapeType="1"/>
              <a:endCxn id="286"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9" name="AutoShape 13">
              <a:extLst>
                <a:ext uri="{FF2B5EF4-FFF2-40B4-BE49-F238E27FC236}">
                  <a16:creationId xmlns:a16="http://schemas.microsoft.com/office/drawing/2014/main" id="{C7649EE0-DC3D-425C-AF8F-EF9EAF1D020D}"/>
                </a:ext>
              </a:extLst>
            </p:cNvPr>
            <p:cNvCxnSpPr>
              <a:cxnSpLocks noChangeShapeType="1"/>
              <a:endCxn id="287"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0" name="Rectangle 44">
              <a:extLst>
                <a:ext uri="{FF2B5EF4-FFF2-40B4-BE49-F238E27FC236}">
                  <a16:creationId xmlns:a16="http://schemas.microsoft.com/office/drawing/2014/main" id="{B5FA71B8-A829-410F-8AB3-74045CC6EF7C}"/>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291" name="Text Box 45">
              <a:extLst>
                <a:ext uri="{FF2B5EF4-FFF2-40B4-BE49-F238E27FC236}">
                  <a16:creationId xmlns:a16="http://schemas.microsoft.com/office/drawing/2014/main" id="{9B31566F-04F9-4AC9-9E34-3A800DF01DA9}"/>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92" name="Text Box 46">
              <a:extLst>
                <a:ext uri="{FF2B5EF4-FFF2-40B4-BE49-F238E27FC236}">
                  <a16:creationId xmlns:a16="http://schemas.microsoft.com/office/drawing/2014/main" id="{EAA07515-77BD-4971-99C2-D2A841446DAF}"/>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93" name="Group 292">
            <a:extLst>
              <a:ext uri="{FF2B5EF4-FFF2-40B4-BE49-F238E27FC236}">
                <a16:creationId xmlns:a16="http://schemas.microsoft.com/office/drawing/2014/main" id="{42DE34DE-7E45-491A-AC3D-70F23B5FFC11}"/>
              </a:ext>
            </a:extLst>
          </p:cNvPr>
          <p:cNvGrpSpPr/>
          <p:nvPr/>
        </p:nvGrpSpPr>
        <p:grpSpPr>
          <a:xfrm>
            <a:off x="2794205" y="1114340"/>
            <a:ext cx="850733" cy="1371600"/>
            <a:chOff x="3632405" y="4648200"/>
            <a:chExt cx="850733" cy="1371600"/>
          </a:xfrm>
        </p:grpSpPr>
        <p:sp>
          <p:nvSpPr>
            <p:cNvPr id="294" name="Oval 16">
              <a:extLst>
                <a:ext uri="{FF2B5EF4-FFF2-40B4-BE49-F238E27FC236}">
                  <a16:creationId xmlns:a16="http://schemas.microsoft.com/office/drawing/2014/main" id="{D9FA16EB-DAD9-4147-A3C7-E9BBDD7B6DEB}"/>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5" name="Oval 17">
              <a:extLst>
                <a:ext uri="{FF2B5EF4-FFF2-40B4-BE49-F238E27FC236}">
                  <a16:creationId xmlns:a16="http://schemas.microsoft.com/office/drawing/2014/main" id="{C3BBCE95-BFDA-4DC7-974B-1FC3A8B8D5EB}"/>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96" name="AutoShape 18">
              <a:extLst>
                <a:ext uri="{FF2B5EF4-FFF2-40B4-BE49-F238E27FC236}">
                  <a16:creationId xmlns:a16="http://schemas.microsoft.com/office/drawing/2014/main" id="{1B857711-E37D-4DAB-81D2-64DEA0E942ED}"/>
                </a:ext>
              </a:extLst>
            </p:cNvPr>
            <p:cNvCxnSpPr>
              <a:cxnSpLocks noChangeShapeType="1"/>
              <a:endCxn id="294"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97" name="AutoShape 19">
              <a:extLst>
                <a:ext uri="{FF2B5EF4-FFF2-40B4-BE49-F238E27FC236}">
                  <a16:creationId xmlns:a16="http://schemas.microsoft.com/office/drawing/2014/main" id="{FE17E918-CF2A-4518-9F6A-3AB7C652DB4A}"/>
                </a:ext>
              </a:extLst>
            </p:cNvPr>
            <p:cNvCxnSpPr>
              <a:cxnSpLocks noChangeShapeType="1"/>
              <a:endCxn id="295"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8" name="Rectangle 53">
              <a:extLst>
                <a:ext uri="{FF2B5EF4-FFF2-40B4-BE49-F238E27FC236}">
                  <a16:creationId xmlns:a16="http://schemas.microsoft.com/office/drawing/2014/main" id="{A3226C15-8319-45C7-A541-9530CF969276}"/>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299" name="Text Box 54">
              <a:extLst>
                <a:ext uri="{FF2B5EF4-FFF2-40B4-BE49-F238E27FC236}">
                  <a16:creationId xmlns:a16="http://schemas.microsoft.com/office/drawing/2014/main" id="{768798B1-7B13-4F01-AF0B-F99DF23B2E30}"/>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00" name="Text Box 55">
              <a:extLst>
                <a:ext uri="{FF2B5EF4-FFF2-40B4-BE49-F238E27FC236}">
                  <a16:creationId xmlns:a16="http://schemas.microsoft.com/office/drawing/2014/main" id="{D8CF08BC-A754-46F7-B434-A95F08D8486D}"/>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01" name="Group 300">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302"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303" name="Group 302">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304" name="Group 303">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306"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7" name="AutoShape 8">
                  <a:extLst>
                    <a:ext uri="{FF2B5EF4-FFF2-40B4-BE49-F238E27FC236}">
                      <a16:creationId xmlns:a16="http://schemas.microsoft.com/office/drawing/2014/main" id="{D19DD2F3-C5A0-43A1-BC91-D47FE4866D17}"/>
                    </a:ext>
                  </a:extLst>
                </p:cNvPr>
                <p:cNvCxnSpPr>
                  <a:cxnSpLocks noChangeShapeType="1"/>
                  <a:endCxn id="30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8"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9" name="AutoShape 22">
                  <a:extLst>
                    <a:ext uri="{FF2B5EF4-FFF2-40B4-BE49-F238E27FC236}">
                      <a16:creationId xmlns:a16="http://schemas.microsoft.com/office/drawing/2014/main" id="{A01EDAD8-560C-4109-996D-24862A6DC405}"/>
                    </a:ext>
                  </a:extLst>
                </p:cNvPr>
                <p:cNvCxnSpPr>
                  <a:cxnSpLocks noChangeShapeType="1"/>
                  <a:endCxn id="30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0"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305"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311" name="Group 310">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312" name="Group 311">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315"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6"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17" name="AutoShape 28">
                <a:extLst>
                  <a:ext uri="{FF2B5EF4-FFF2-40B4-BE49-F238E27FC236}">
                    <a16:creationId xmlns:a16="http://schemas.microsoft.com/office/drawing/2014/main" id="{6C0F2586-FA33-4C42-B181-68693944E767}"/>
                  </a:ext>
                </a:extLst>
              </p:cNvPr>
              <p:cNvCxnSpPr>
                <a:cxnSpLocks noChangeShapeType="1"/>
                <a:endCxn id="315"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18" name="AutoShape 34">
                <a:extLst>
                  <a:ext uri="{FF2B5EF4-FFF2-40B4-BE49-F238E27FC236}">
                    <a16:creationId xmlns:a16="http://schemas.microsoft.com/office/drawing/2014/main" id="{448B2A09-4D83-44A0-B87E-B492790E344E}"/>
                  </a:ext>
                </a:extLst>
              </p:cNvPr>
              <p:cNvCxnSpPr>
                <a:cxnSpLocks noChangeShapeType="1"/>
                <a:endCxn id="316"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9"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13"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314"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20" name="Group 319">
            <a:extLst>
              <a:ext uri="{FF2B5EF4-FFF2-40B4-BE49-F238E27FC236}">
                <a16:creationId xmlns:a16="http://schemas.microsoft.com/office/drawing/2014/main" id="{E3ACC349-DBB4-4D70-91FD-DE1F9D98B7B8}"/>
              </a:ext>
            </a:extLst>
          </p:cNvPr>
          <p:cNvGrpSpPr/>
          <p:nvPr/>
        </p:nvGrpSpPr>
        <p:grpSpPr>
          <a:xfrm>
            <a:off x="3727450" y="1114340"/>
            <a:ext cx="950913" cy="1381997"/>
            <a:chOff x="3727450" y="1114340"/>
            <a:chExt cx="950913" cy="1381997"/>
          </a:xfrm>
        </p:grpSpPr>
        <p:grpSp>
          <p:nvGrpSpPr>
            <p:cNvPr id="321" name="Group 320">
              <a:extLst>
                <a:ext uri="{FF2B5EF4-FFF2-40B4-BE49-F238E27FC236}">
                  <a16:creationId xmlns:a16="http://schemas.microsoft.com/office/drawing/2014/main" id="{F0A83FB8-0EA7-4DD0-A66B-83246AA6B720}"/>
                </a:ext>
              </a:extLst>
            </p:cNvPr>
            <p:cNvGrpSpPr/>
            <p:nvPr/>
          </p:nvGrpSpPr>
          <p:grpSpPr>
            <a:xfrm>
              <a:off x="3727450" y="1114340"/>
              <a:ext cx="907846" cy="1381997"/>
              <a:chOff x="3727450" y="1114340"/>
              <a:chExt cx="907846" cy="1381997"/>
            </a:xfrm>
          </p:grpSpPr>
          <p:sp>
            <p:nvSpPr>
              <p:cNvPr id="323" name="Rectangle 47">
                <a:extLst>
                  <a:ext uri="{FF2B5EF4-FFF2-40B4-BE49-F238E27FC236}">
                    <a16:creationId xmlns:a16="http://schemas.microsoft.com/office/drawing/2014/main" id="{2183633F-582E-4C0C-A3F1-F64C14EE9348}"/>
                  </a:ext>
                </a:extLst>
              </p:cNvPr>
              <p:cNvSpPr>
                <a:spLocks noChangeArrowheads="1"/>
              </p:cNvSpPr>
              <p:nvPr/>
            </p:nvSpPr>
            <p:spPr bwMode="auto">
              <a:xfrm>
                <a:off x="3727450" y="11143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6</a:t>
                </a:r>
              </a:p>
            </p:txBody>
          </p:sp>
          <p:grpSp>
            <p:nvGrpSpPr>
              <p:cNvPr id="324" name="Group 323">
                <a:extLst>
                  <a:ext uri="{FF2B5EF4-FFF2-40B4-BE49-F238E27FC236}">
                    <a16:creationId xmlns:a16="http://schemas.microsoft.com/office/drawing/2014/main" id="{01D7AD37-AC9E-45C8-97D2-BFFF78EF822D}"/>
                  </a:ext>
                </a:extLst>
              </p:cNvPr>
              <p:cNvGrpSpPr/>
              <p:nvPr/>
            </p:nvGrpSpPr>
            <p:grpSpPr>
              <a:xfrm>
                <a:off x="3846256" y="1672425"/>
                <a:ext cx="789040" cy="823912"/>
                <a:chOff x="4684456" y="5195888"/>
                <a:chExt cx="789040" cy="823912"/>
              </a:xfrm>
            </p:grpSpPr>
            <p:sp>
              <p:nvSpPr>
                <p:cNvPr id="325" name="Oval 24">
                  <a:extLst>
                    <a:ext uri="{FF2B5EF4-FFF2-40B4-BE49-F238E27FC236}">
                      <a16:creationId xmlns:a16="http://schemas.microsoft.com/office/drawing/2014/main" id="{5209A9A4-8047-41EF-AC4C-3E1E1D212A49}"/>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6" name="Oval 25">
                  <a:extLst>
                    <a:ext uri="{FF2B5EF4-FFF2-40B4-BE49-F238E27FC236}">
                      <a16:creationId xmlns:a16="http://schemas.microsoft.com/office/drawing/2014/main" id="{D08F4F76-127C-4C60-805D-43FA7A53C2FD}"/>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7" name="AutoShape 26">
                  <a:extLst>
                    <a:ext uri="{FF2B5EF4-FFF2-40B4-BE49-F238E27FC236}">
                      <a16:creationId xmlns:a16="http://schemas.microsoft.com/office/drawing/2014/main" id="{50C15D61-1C7D-4C2C-883A-E619F85BE236}"/>
                    </a:ext>
                  </a:extLst>
                </p:cNvPr>
                <p:cNvCxnSpPr>
                  <a:cxnSpLocks noChangeShapeType="1"/>
                  <a:endCxn id="325"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28" name="AutoShape 27">
                  <a:extLst>
                    <a:ext uri="{FF2B5EF4-FFF2-40B4-BE49-F238E27FC236}">
                      <a16:creationId xmlns:a16="http://schemas.microsoft.com/office/drawing/2014/main" id="{11F99B91-3EF6-489C-8A1C-57BF591E4EB9}"/>
                    </a:ext>
                  </a:extLst>
                </p:cNvPr>
                <p:cNvCxnSpPr>
                  <a:cxnSpLocks noChangeShapeType="1"/>
                  <a:endCxn id="32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9" name="Text Box 48">
                  <a:extLst>
                    <a:ext uri="{FF2B5EF4-FFF2-40B4-BE49-F238E27FC236}">
                      <a16:creationId xmlns:a16="http://schemas.microsoft.com/office/drawing/2014/main" id="{A7F2A204-9865-41CC-A37A-79CFF1361340}"/>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sp>
          <p:nvSpPr>
            <p:cNvPr id="322" name="Text Box 49">
              <a:extLst>
                <a:ext uri="{FF2B5EF4-FFF2-40B4-BE49-F238E27FC236}">
                  <a16:creationId xmlns:a16="http://schemas.microsoft.com/office/drawing/2014/main" id="{188099D3-18C4-4DAE-81CE-462FEA421D4F}"/>
                </a:ext>
              </a:extLst>
            </p:cNvPr>
            <p:cNvSpPr txBox="1">
              <a:spLocks noChangeArrowheads="1"/>
            </p:cNvSpPr>
            <p:nvPr/>
          </p:nvSpPr>
          <p:spPr bwMode="auto">
            <a:xfrm>
              <a:off x="4337050" y="1658137"/>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
        <p:nvSpPr>
          <p:cNvPr id="331"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3" name="AutoShape 8">
            <a:extLst>
              <a:ext uri="{FF2B5EF4-FFF2-40B4-BE49-F238E27FC236}">
                <a16:creationId xmlns:a16="http://schemas.microsoft.com/office/drawing/2014/main" id="{B19F2169-773C-4A63-AF05-0DEC4B159059}"/>
              </a:ext>
            </a:extLst>
          </p:cNvPr>
          <p:cNvSpPr>
            <a:spLocks noChangeArrowheads="1"/>
          </p:cNvSpPr>
          <p:nvPr/>
        </p:nvSpPr>
        <p:spPr bwMode="auto">
          <a:xfrm>
            <a:off x="50442" y="4161487"/>
            <a:ext cx="7264014" cy="2016389"/>
          </a:xfrm>
          <a:prstGeom prst="wedgeRectCallout">
            <a:avLst>
              <a:gd name="adj1" fmla="val -38466"/>
              <a:gd name="adj2" fmla="val 44420"/>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Clr>
                <a:srgbClr val="FFC000"/>
              </a:buClr>
              <a:buNone/>
            </a:pPr>
            <a:endParaRPr lang="en-US" altLang="en-US" sz="2400" baseline="-25000" dirty="0">
              <a:solidFill>
                <a:srgbClr val="FFC000"/>
              </a:solidFill>
            </a:endParaRPr>
          </a:p>
        </p:txBody>
      </p:sp>
      <p:sp>
        <p:nvSpPr>
          <p:cNvPr id="54" name="Text Box 21">
            <a:extLst>
              <a:ext uri="{FF2B5EF4-FFF2-40B4-BE49-F238E27FC236}">
                <a16:creationId xmlns:a16="http://schemas.microsoft.com/office/drawing/2014/main" id="{B40A6D18-24EF-4A05-9A92-842E979E25CC}"/>
              </a:ext>
            </a:extLst>
          </p:cNvPr>
          <p:cNvSpPr txBox="1">
            <a:spLocks noChangeArrowheads="1"/>
          </p:cNvSpPr>
          <p:nvPr/>
        </p:nvSpPr>
        <p:spPr bwMode="auto">
          <a:xfrm>
            <a:off x="96390" y="4198203"/>
            <a:ext cx="721806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DP Proof: </a:t>
            </a:r>
          </a:p>
          <a:p>
            <a:pPr eaLnBrk="1" hangingPunct="1">
              <a:spcBef>
                <a:spcPct val="0"/>
              </a:spcBef>
              <a:buNone/>
            </a:pPr>
            <a:r>
              <a:rPr lang="en-US" altLang="en-US" sz="2400" dirty="0">
                <a:cs typeface="Times New Roman" panose="02020603050405020304" pitchFamily="18" charset="0"/>
              </a:rPr>
              <a:t>Consider each root-leaf path </a:t>
            </a:r>
            <a:r>
              <a:rPr lang="en-US" altLang="en-US" sz="2400" dirty="0">
                <a:solidFill>
                  <a:srgbClr val="FFFF00"/>
                </a:solidFill>
                <a:cs typeface="Times New Roman" panose="02020603050405020304" pitchFamily="18" charset="0"/>
              </a:rPr>
              <a:t>P</a:t>
            </a:r>
            <a:r>
              <a:rPr lang="en-US" altLang="en-US" sz="2400" dirty="0">
                <a:cs typeface="Times New Roman" panose="02020603050405020304" pitchFamily="18" charset="0"/>
              </a:rPr>
              <a:t> in the </a:t>
            </a:r>
            <a:r>
              <a:rPr lang="en-US" altLang="en-US" sz="2400" dirty="0">
                <a:solidFill>
                  <a:schemeClr val="accent2"/>
                </a:solidFill>
                <a:cs typeface="Times New Roman" panose="02020603050405020304" pitchFamily="18" charset="0"/>
              </a:rPr>
              <a:t>Davis-Putnam Tree</a:t>
            </a:r>
            <a:r>
              <a:rPr lang="en-US" altLang="en-US" sz="2400" dirty="0">
                <a:cs typeface="Times New Roman" panose="02020603050405020304" pitchFamily="18" charset="0"/>
              </a:rPr>
              <a:t>.</a:t>
            </a:r>
          </a:p>
        </p:txBody>
      </p:sp>
      <p:sp>
        <p:nvSpPr>
          <p:cNvPr id="56" name="Text Box 21">
            <a:extLst>
              <a:ext uri="{FF2B5EF4-FFF2-40B4-BE49-F238E27FC236}">
                <a16:creationId xmlns:a16="http://schemas.microsoft.com/office/drawing/2014/main" id="{0D2D089B-FABF-4851-AAD7-45D1DFED09D0}"/>
              </a:ext>
            </a:extLst>
          </p:cNvPr>
          <p:cNvSpPr txBox="1">
            <a:spLocks noChangeArrowheads="1"/>
          </p:cNvSpPr>
          <p:nvPr/>
        </p:nvSpPr>
        <p:spPr bwMode="auto">
          <a:xfrm>
            <a:off x="88005" y="5346879"/>
            <a:ext cx="544706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Merge paths together, one fork at a time</a:t>
            </a:r>
          </a:p>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Concluding with a proof of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57" name="Rectangle 56">
            <a:extLst>
              <a:ext uri="{FF2B5EF4-FFF2-40B4-BE49-F238E27FC236}">
                <a16:creationId xmlns:a16="http://schemas.microsoft.com/office/drawing/2014/main" id="{5E2C6E6C-542A-4300-97DD-F677043E5F05}"/>
              </a:ext>
            </a:extLst>
          </p:cNvPr>
          <p:cNvSpPr/>
          <p:nvPr/>
        </p:nvSpPr>
        <p:spPr>
          <a:xfrm>
            <a:off x="1206321" y="4961414"/>
            <a:ext cx="8706986" cy="461665"/>
          </a:xfrm>
          <a:prstGeom prst="rect">
            <a:avLst/>
          </a:prstGeom>
        </p:spPr>
        <p:txBody>
          <a:bodyPr wrap="square">
            <a:spAutoFit/>
          </a:bodyPr>
          <a:lstStyle/>
          <a:p>
            <a:pPr algn="l"/>
            <a:r>
              <a:rPr lang="en-US" altLang="en-US" sz="2400" dirty="0">
                <a:solidFill>
                  <a:srgbClr val="FFFFFF"/>
                </a:solidFill>
                <a:cs typeface="Times New Roman" panose="02020603050405020304" pitchFamily="18" charset="0"/>
                <a:sym typeface="Symbol" panose="05050102010706020507" pitchFamily="18" charset="2"/>
              </a:rPr>
              <a:t>There is a </a:t>
            </a:r>
            <a:r>
              <a:rPr lang="en-US" altLang="en-US" sz="2400" dirty="0">
                <a:solidFill>
                  <a:srgbClr val="FFC000"/>
                </a:solidFill>
                <a:cs typeface="Times New Roman" panose="02020603050405020304" pitchFamily="18" charset="0"/>
                <a:sym typeface="Symbol" panose="05050102010706020507" pitchFamily="18" charset="2"/>
              </a:rPr>
              <a:t>DP proof </a:t>
            </a:r>
            <a:r>
              <a:rPr lang="en-US" altLang="en-US" sz="2400" dirty="0">
                <a:solidFill>
                  <a:srgbClr val="FFFFFF"/>
                </a:solidFill>
                <a:cs typeface="Times New Roman" panose="02020603050405020304" pitchFamily="18" charset="0"/>
                <a:sym typeface="Symbol" panose="05050102010706020507" pitchFamily="18" charset="2"/>
              </a:rPr>
              <a:t>of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12" name="Freeform: Shape 11">
            <a:extLst>
              <a:ext uri="{FF2B5EF4-FFF2-40B4-BE49-F238E27FC236}">
                <a16:creationId xmlns:a16="http://schemas.microsoft.com/office/drawing/2014/main" id="{353E3E5A-A99C-472C-B87B-4A6028BA1425}"/>
              </a:ext>
            </a:extLst>
          </p:cNvPr>
          <p:cNvSpPr/>
          <p:nvPr/>
        </p:nvSpPr>
        <p:spPr bwMode="auto">
          <a:xfrm>
            <a:off x="2095500" y="393700"/>
            <a:ext cx="1549400" cy="1257300"/>
          </a:xfrm>
          <a:custGeom>
            <a:avLst/>
            <a:gdLst>
              <a:gd name="connsiteX0" fmla="*/ 1549400 w 1549400"/>
              <a:gd name="connsiteY0" fmla="*/ 0 h 1257300"/>
              <a:gd name="connsiteX1" fmla="*/ 482600 w 1549400"/>
              <a:gd name="connsiteY1" fmla="*/ 647700 h 1257300"/>
              <a:gd name="connsiteX2" fmla="*/ 0 w 1549400"/>
              <a:gd name="connsiteY2" fmla="*/ 1257300 h 1257300"/>
            </a:gdLst>
            <a:ahLst/>
            <a:cxnLst>
              <a:cxn ang="0">
                <a:pos x="connsiteX0" y="connsiteY0"/>
              </a:cxn>
              <a:cxn ang="0">
                <a:pos x="connsiteX1" y="connsiteY1"/>
              </a:cxn>
              <a:cxn ang="0">
                <a:pos x="connsiteX2" y="connsiteY2"/>
              </a:cxn>
            </a:cxnLst>
            <a:rect l="l" t="t" r="r" b="b"/>
            <a:pathLst>
              <a:path w="1549400" h="1257300">
                <a:moveTo>
                  <a:pt x="1549400" y="0"/>
                </a:moveTo>
                <a:cubicBezTo>
                  <a:pt x="1145116" y="219075"/>
                  <a:pt x="740833" y="438150"/>
                  <a:pt x="482600" y="647700"/>
                </a:cubicBezTo>
                <a:cubicBezTo>
                  <a:pt x="224367" y="857250"/>
                  <a:pt x="112183" y="1057275"/>
                  <a:pt x="0" y="12573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4" name="Freeform: Shape 13">
            <a:extLst>
              <a:ext uri="{FF2B5EF4-FFF2-40B4-BE49-F238E27FC236}">
                <a16:creationId xmlns:a16="http://schemas.microsoft.com/office/drawing/2014/main" id="{FEC26E35-5BA7-42E6-9839-4593F3285A7D}"/>
              </a:ext>
            </a:extLst>
          </p:cNvPr>
          <p:cNvSpPr/>
          <p:nvPr/>
        </p:nvSpPr>
        <p:spPr bwMode="auto">
          <a:xfrm>
            <a:off x="2554317" y="368300"/>
            <a:ext cx="1103283" cy="1295400"/>
          </a:xfrm>
          <a:custGeom>
            <a:avLst/>
            <a:gdLst>
              <a:gd name="connsiteX0" fmla="*/ 1103283 w 1103283"/>
              <a:gd name="connsiteY0" fmla="*/ 0 h 1295400"/>
              <a:gd name="connsiteX1" fmla="*/ 11083 w 1103283"/>
              <a:gd name="connsiteY1" fmla="*/ 673100 h 1295400"/>
              <a:gd name="connsiteX2" fmla="*/ 633383 w 1103283"/>
              <a:gd name="connsiteY2" fmla="*/ 1295400 h 1295400"/>
            </a:gdLst>
            <a:ahLst/>
            <a:cxnLst>
              <a:cxn ang="0">
                <a:pos x="connsiteX0" y="connsiteY0"/>
              </a:cxn>
              <a:cxn ang="0">
                <a:pos x="connsiteX1" y="connsiteY1"/>
              </a:cxn>
              <a:cxn ang="0">
                <a:pos x="connsiteX2" y="connsiteY2"/>
              </a:cxn>
            </a:cxnLst>
            <a:rect l="l" t="t" r="r" b="b"/>
            <a:pathLst>
              <a:path w="1103283" h="1295400">
                <a:moveTo>
                  <a:pt x="1103283" y="0"/>
                </a:moveTo>
                <a:cubicBezTo>
                  <a:pt x="596341" y="228600"/>
                  <a:pt x="89400" y="457200"/>
                  <a:pt x="11083" y="673100"/>
                </a:cubicBezTo>
                <a:cubicBezTo>
                  <a:pt x="-67234" y="889000"/>
                  <a:pt x="283074" y="1092200"/>
                  <a:pt x="633383" y="12954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5" name="Freeform: Shape 14">
            <a:extLst>
              <a:ext uri="{FF2B5EF4-FFF2-40B4-BE49-F238E27FC236}">
                <a16:creationId xmlns:a16="http://schemas.microsoft.com/office/drawing/2014/main" id="{25E3FED0-79E1-4510-8F9B-E4F0B473BE98}"/>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3" name="Freeform: Shape 242">
            <a:extLst>
              <a:ext uri="{FF2B5EF4-FFF2-40B4-BE49-F238E27FC236}">
                <a16:creationId xmlns:a16="http://schemas.microsoft.com/office/drawing/2014/main" id="{49C6B2AA-9CCC-470A-85D2-4B78DE39E14B}"/>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244" name="Freeform: Shape 243">
            <a:extLst>
              <a:ext uri="{FF2B5EF4-FFF2-40B4-BE49-F238E27FC236}">
                <a16:creationId xmlns:a16="http://schemas.microsoft.com/office/drawing/2014/main" id="{EB5165EF-832E-4F30-87F4-53DBE0729998}"/>
              </a:ext>
            </a:extLst>
          </p:cNvPr>
          <p:cNvSpPr/>
          <p:nvPr/>
        </p:nvSpPr>
        <p:spPr bwMode="auto">
          <a:xfrm>
            <a:off x="1801884" y="444500"/>
            <a:ext cx="1906516" cy="2349500"/>
          </a:xfrm>
          <a:custGeom>
            <a:avLst/>
            <a:gdLst>
              <a:gd name="connsiteX0" fmla="*/ 1906516 w 1906516"/>
              <a:gd name="connsiteY0" fmla="*/ 0 h 2349500"/>
              <a:gd name="connsiteX1" fmla="*/ 801616 w 1906516"/>
              <a:gd name="connsiteY1" fmla="*/ 622300 h 2349500"/>
              <a:gd name="connsiteX2" fmla="*/ 268216 w 1906516"/>
              <a:gd name="connsiteY2" fmla="*/ 1231900 h 2349500"/>
              <a:gd name="connsiteX3" fmla="*/ 1516 w 1906516"/>
              <a:gd name="connsiteY3" fmla="*/ 1955800 h 2349500"/>
              <a:gd name="connsiteX4" fmla="*/ 179316 w 1906516"/>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6516" h="2349500">
                <a:moveTo>
                  <a:pt x="1906516" y="0"/>
                </a:moveTo>
                <a:cubicBezTo>
                  <a:pt x="1490591" y="208491"/>
                  <a:pt x="1074666" y="416983"/>
                  <a:pt x="801616" y="622300"/>
                </a:cubicBezTo>
                <a:cubicBezTo>
                  <a:pt x="528566" y="827617"/>
                  <a:pt x="401566" y="1009650"/>
                  <a:pt x="268216" y="1231900"/>
                </a:cubicBezTo>
                <a:cubicBezTo>
                  <a:pt x="134866" y="1454150"/>
                  <a:pt x="16333" y="1769533"/>
                  <a:pt x="1516" y="1955800"/>
                </a:cubicBezTo>
                <a:cubicBezTo>
                  <a:pt x="-13301" y="2142067"/>
                  <a:pt x="83007" y="2245783"/>
                  <a:pt x="179316"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5" name="Freeform: Shape 244">
            <a:extLst>
              <a:ext uri="{FF2B5EF4-FFF2-40B4-BE49-F238E27FC236}">
                <a16:creationId xmlns:a16="http://schemas.microsoft.com/office/drawing/2014/main" id="{9317158E-1C54-4919-BD58-1729B5FD4B1B}"/>
              </a:ext>
            </a:extLst>
          </p:cNvPr>
          <p:cNvSpPr/>
          <p:nvPr/>
        </p:nvSpPr>
        <p:spPr bwMode="auto">
          <a:xfrm>
            <a:off x="2028075" y="431800"/>
            <a:ext cx="1693025" cy="2349500"/>
          </a:xfrm>
          <a:custGeom>
            <a:avLst/>
            <a:gdLst>
              <a:gd name="connsiteX0" fmla="*/ 1693025 w 1693025"/>
              <a:gd name="connsiteY0" fmla="*/ 0 h 2349500"/>
              <a:gd name="connsiteX1" fmla="*/ 562725 w 1693025"/>
              <a:gd name="connsiteY1" fmla="*/ 647700 h 2349500"/>
              <a:gd name="connsiteX2" fmla="*/ 3925 w 1693025"/>
              <a:gd name="connsiteY2" fmla="*/ 1244600 h 2349500"/>
              <a:gd name="connsiteX3" fmla="*/ 308725 w 1693025"/>
              <a:gd name="connsiteY3" fmla="*/ 1955800 h 2349500"/>
              <a:gd name="connsiteX4" fmla="*/ 207125 w 1693025"/>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25" h="2349500">
                <a:moveTo>
                  <a:pt x="1693025" y="0"/>
                </a:moveTo>
                <a:cubicBezTo>
                  <a:pt x="1268633" y="220133"/>
                  <a:pt x="844242" y="440267"/>
                  <a:pt x="562725" y="647700"/>
                </a:cubicBezTo>
                <a:cubicBezTo>
                  <a:pt x="281208" y="855133"/>
                  <a:pt x="46258" y="1026583"/>
                  <a:pt x="3925" y="1244600"/>
                </a:cubicBezTo>
                <a:cubicBezTo>
                  <a:pt x="-38408" y="1462617"/>
                  <a:pt x="274858" y="1771650"/>
                  <a:pt x="308725" y="1955800"/>
                </a:cubicBezTo>
                <a:cubicBezTo>
                  <a:pt x="342592" y="2139950"/>
                  <a:pt x="274858" y="2244725"/>
                  <a:pt x="207125"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6" name="Freeform: Shape 245">
            <a:extLst>
              <a:ext uri="{FF2B5EF4-FFF2-40B4-BE49-F238E27FC236}">
                <a16:creationId xmlns:a16="http://schemas.microsoft.com/office/drawing/2014/main" id="{41416370-D015-4073-A026-F28BE50E30D5}"/>
              </a:ext>
            </a:extLst>
          </p:cNvPr>
          <p:cNvSpPr/>
          <p:nvPr/>
        </p:nvSpPr>
        <p:spPr bwMode="auto">
          <a:xfrm>
            <a:off x="2622783" y="419100"/>
            <a:ext cx="1047517" cy="2349500"/>
          </a:xfrm>
          <a:custGeom>
            <a:avLst/>
            <a:gdLst>
              <a:gd name="connsiteX0" fmla="*/ 1047517 w 1047517"/>
              <a:gd name="connsiteY0" fmla="*/ 0 h 2349500"/>
              <a:gd name="connsiteX1" fmla="*/ 6117 w 1047517"/>
              <a:gd name="connsiteY1" fmla="*/ 622300 h 2349500"/>
              <a:gd name="connsiteX2" fmla="*/ 603017 w 1047517"/>
              <a:gd name="connsiteY2" fmla="*/ 1244600 h 2349500"/>
              <a:gd name="connsiteX3" fmla="*/ 298217 w 1047517"/>
              <a:gd name="connsiteY3" fmla="*/ 1981200 h 2349500"/>
              <a:gd name="connsiteX4" fmla="*/ 95017 w 1047517"/>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517" h="2349500">
                <a:moveTo>
                  <a:pt x="1047517" y="0"/>
                </a:moveTo>
                <a:cubicBezTo>
                  <a:pt x="563858" y="207433"/>
                  <a:pt x="80200" y="414867"/>
                  <a:pt x="6117" y="622300"/>
                </a:cubicBezTo>
                <a:cubicBezTo>
                  <a:pt x="-67966" y="829733"/>
                  <a:pt x="554334" y="1018117"/>
                  <a:pt x="603017" y="1244600"/>
                </a:cubicBezTo>
                <a:cubicBezTo>
                  <a:pt x="651700" y="1471083"/>
                  <a:pt x="382884" y="1797050"/>
                  <a:pt x="298217" y="1981200"/>
                </a:cubicBezTo>
                <a:cubicBezTo>
                  <a:pt x="213550" y="2165350"/>
                  <a:pt x="154283" y="2257425"/>
                  <a:pt x="95017" y="23495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7" name="Freeform: Shape 246">
            <a:extLst>
              <a:ext uri="{FF2B5EF4-FFF2-40B4-BE49-F238E27FC236}">
                <a16:creationId xmlns:a16="http://schemas.microsoft.com/office/drawing/2014/main" id="{76348C8D-625A-461C-A96A-FB70C751B472}"/>
              </a:ext>
            </a:extLst>
          </p:cNvPr>
          <p:cNvSpPr/>
          <p:nvPr/>
        </p:nvSpPr>
        <p:spPr bwMode="auto">
          <a:xfrm>
            <a:off x="2611862" y="391804"/>
            <a:ext cx="1127510" cy="2364096"/>
          </a:xfrm>
          <a:custGeom>
            <a:avLst/>
            <a:gdLst>
              <a:gd name="connsiteX0" fmla="*/ 1071138 w 1127510"/>
              <a:gd name="connsiteY0" fmla="*/ 27296 h 2364096"/>
              <a:gd name="connsiteX1" fmla="*/ 1007638 w 1127510"/>
              <a:gd name="connsiteY1" fmla="*/ 78096 h 2364096"/>
              <a:gd name="connsiteX2" fmla="*/ 4338 w 1127510"/>
              <a:gd name="connsiteY2" fmla="*/ 687696 h 2364096"/>
              <a:gd name="connsiteX3" fmla="*/ 652038 w 1127510"/>
              <a:gd name="connsiteY3" fmla="*/ 1271896 h 2364096"/>
              <a:gd name="connsiteX4" fmla="*/ 855238 w 1127510"/>
              <a:gd name="connsiteY4" fmla="*/ 2046596 h 2364096"/>
              <a:gd name="connsiteX5" fmla="*/ 740938 w 1127510"/>
              <a:gd name="connsiteY5" fmla="*/ 2364096 h 236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510" h="2364096">
                <a:moveTo>
                  <a:pt x="1071138" y="27296"/>
                </a:moveTo>
                <a:cubicBezTo>
                  <a:pt x="1128288" y="-2338"/>
                  <a:pt x="1185438" y="-31971"/>
                  <a:pt x="1007638" y="78096"/>
                </a:cubicBezTo>
                <a:cubicBezTo>
                  <a:pt x="829838" y="188163"/>
                  <a:pt x="63605" y="488729"/>
                  <a:pt x="4338" y="687696"/>
                </a:cubicBezTo>
                <a:cubicBezTo>
                  <a:pt x="-54929" y="886663"/>
                  <a:pt x="510221" y="1045413"/>
                  <a:pt x="652038" y="1271896"/>
                </a:cubicBezTo>
                <a:cubicBezTo>
                  <a:pt x="793855" y="1498379"/>
                  <a:pt x="840421" y="1864563"/>
                  <a:pt x="855238" y="2046596"/>
                </a:cubicBezTo>
                <a:cubicBezTo>
                  <a:pt x="870055" y="2228629"/>
                  <a:pt x="805496" y="2296362"/>
                  <a:pt x="740938" y="2364096"/>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9" name="Freeform: Shape 248">
            <a:extLst>
              <a:ext uri="{FF2B5EF4-FFF2-40B4-BE49-F238E27FC236}">
                <a16:creationId xmlns:a16="http://schemas.microsoft.com/office/drawing/2014/main" id="{9EA7CC0C-B111-435B-8F28-F128E5A2B601}"/>
              </a:ext>
            </a:extLst>
          </p:cNvPr>
          <p:cNvSpPr/>
          <p:nvPr/>
        </p:nvSpPr>
        <p:spPr bwMode="auto">
          <a:xfrm>
            <a:off x="3694090" y="450426"/>
            <a:ext cx="1180827" cy="23954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827" h="2395470">
                <a:moveTo>
                  <a:pt x="0" y="0"/>
                </a:moveTo>
                <a:cubicBezTo>
                  <a:pt x="539839" y="206062"/>
                  <a:pt x="1079679" y="412124"/>
                  <a:pt x="1171978" y="618186"/>
                </a:cubicBezTo>
                <a:cubicBezTo>
                  <a:pt x="1264277" y="824248"/>
                  <a:pt x="605308" y="1006699"/>
                  <a:pt x="553792" y="1236372"/>
                </a:cubicBezTo>
                <a:cubicBezTo>
                  <a:pt x="502277" y="1466045"/>
                  <a:pt x="834981" y="1803042"/>
                  <a:pt x="862885" y="1996225"/>
                </a:cubicBezTo>
                <a:cubicBezTo>
                  <a:pt x="890789" y="2189408"/>
                  <a:pt x="806003" y="2292439"/>
                  <a:pt x="721217" y="23954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51" name="Freeform: Shape 250">
            <a:extLst>
              <a:ext uri="{FF2B5EF4-FFF2-40B4-BE49-F238E27FC236}">
                <a16:creationId xmlns:a16="http://schemas.microsoft.com/office/drawing/2014/main" id="{14F5C700-2625-4360-ACBA-777F99776B8C}"/>
              </a:ext>
            </a:extLst>
          </p:cNvPr>
          <p:cNvSpPr/>
          <p:nvPr/>
        </p:nvSpPr>
        <p:spPr bwMode="auto">
          <a:xfrm>
            <a:off x="3708401" y="443778"/>
            <a:ext cx="1182160" cy="23446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60" h="2344670">
                <a:moveTo>
                  <a:pt x="0" y="0"/>
                </a:moveTo>
                <a:cubicBezTo>
                  <a:pt x="539839" y="206062"/>
                  <a:pt x="1079679" y="412124"/>
                  <a:pt x="1171978" y="618186"/>
                </a:cubicBezTo>
                <a:cubicBezTo>
                  <a:pt x="1264277" y="824248"/>
                  <a:pt x="702674" y="1017282"/>
                  <a:pt x="553792" y="1236372"/>
                </a:cubicBezTo>
                <a:cubicBezTo>
                  <a:pt x="404910" y="1455462"/>
                  <a:pt x="341797" y="1748009"/>
                  <a:pt x="278685" y="1932725"/>
                </a:cubicBezTo>
                <a:cubicBezTo>
                  <a:pt x="215573" y="2117441"/>
                  <a:pt x="259903" y="2241639"/>
                  <a:pt x="175117" y="23446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54" name="Rectangle 253">
            <a:extLst>
              <a:ext uri="{FF2B5EF4-FFF2-40B4-BE49-F238E27FC236}">
                <a16:creationId xmlns:a16="http://schemas.microsoft.com/office/drawing/2014/main" id="{E297D020-DDE2-4C21-A591-4114EBA7518D}"/>
              </a:ext>
            </a:extLst>
          </p:cNvPr>
          <p:cNvSpPr/>
          <p:nvPr/>
        </p:nvSpPr>
        <p:spPr>
          <a:xfrm rot="4117312">
            <a:off x="1425607" y="3035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2" name="Rectangle 261">
            <a:extLst>
              <a:ext uri="{FF2B5EF4-FFF2-40B4-BE49-F238E27FC236}">
                <a16:creationId xmlns:a16="http://schemas.microsoft.com/office/drawing/2014/main" id="{41E93F78-1A29-490C-B0ED-83C5C9D40212}"/>
              </a:ext>
            </a:extLst>
          </p:cNvPr>
          <p:cNvSpPr/>
          <p:nvPr/>
        </p:nvSpPr>
        <p:spPr>
          <a:xfrm rot="4117312">
            <a:off x="1882807" y="3026640"/>
            <a:ext cx="986168"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2</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3" name="Rectangle 262">
            <a:extLst>
              <a:ext uri="{FF2B5EF4-FFF2-40B4-BE49-F238E27FC236}">
                <a16:creationId xmlns:a16="http://schemas.microsoft.com/office/drawing/2014/main" id="{57A0D710-0672-455C-A3A3-539049568285}"/>
              </a:ext>
            </a:extLst>
          </p:cNvPr>
          <p:cNvSpPr/>
          <p:nvPr/>
        </p:nvSpPr>
        <p:spPr>
          <a:xfrm rot="4117312">
            <a:off x="2369035" y="3017413"/>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4" name="Rectangle 263">
            <a:extLst>
              <a:ext uri="{FF2B5EF4-FFF2-40B4-BE49-F238E27FC236}">
                <a16:creationId xmlns:a16="http://schemas.microsoft.com/office/drawing/2014/main" id="{6C58005C-028D-4C54-B92B-CE066429D681}"/>
              </a:ext>
            </a:extLst>
          </p:cNvPr>
          <p:cNvSpPr/>
          <p:nvPr/>
        </p:nvSpPr>
        <p:spPr>
          <a:xfrm rot="4117312">
            <a:off x="2942347" y="3008186"/>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4</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5" name="Rectangle 264">
            <a:extLst>
              <a:ext uri="{FF2B5EF4-FFF2-40B4-BE49-F238E27FC236}">
                <a16:creationId xmlns:a16="http://schemas.microsoft.com/office/drawing/2014/main" id="{40CDF2AB-FE2A-4F63-86C8-F1108AE6BEFC}"/>
              </a:ext>
            </a:extLst>
          </p:cNvPr>
          <p:cNvSpPr/>
          <p:nvPr/>
        </p:nvSpPr>
        <p:spPr>
          <a:xfrm rot="4117312">
            <a:off x="3531826" y="2998959"/>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5</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6" name="Rectangle 265">
            <a:extLst>
              <a:ext uri="{FF2B5EF4-FFF2-40B4-BE49-F238E27FC236}">
                <a16:creationId xmlns:a16="http://schemas.microsoft.com/office/drawing/2014/main" id="{6EA98DBA-D194-4DFF-A2A1-14E36DE59C9E}"/>
              </a:ext>
            </a:extLst>
          </p:cNvPr>
          <p:cNvSpPr/>
          <p:nvPr/>
        </p:nvSpPr>
        <p:spPr>
          <a:xfrm rot="4117312">
            <a:off x="4121305" y="2989732"/>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6</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7" name="Rectangle 266">
            <a:extLst>
              <a:ext uri="{FF2B5EF4-FFF2-40B4-BE49-F238E27FC236}">
                <a16:creationId xmlns:a16="http://schemas.microsoft.com/office/drawing/2014/main" id="{CB3F8C9D-F5D6-4F4D-9230-B6CE97D8E4A8}"/>
              </a:ext>
            </a:extLst>
          </p:cNvPr>
          <p:cNvSpPr/>
          <p:nvPr/>
        </p:nvSpPr>
        <p:spPr>
          <a:xfrm rot="4117312">
            <a:off x="5001958" y="1886320"/>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7</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18" name="Freeform: Shape 17">
            <a:extLst>
              <a:ext uri="{FF2B5EF4-FFF2-40B4-BE49-F238E27FC236}">
                <a16:creationId xmlns:a16="http://schemas.microsoft.com/office/drawing/2014/main" id="{D2C0BF30-9FEA-4D70-A4F5-1B7D2E887275}"/>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9"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68" name="Rectangle 267">
            <a:extLst>
              <a:ext uri="{FF2B5EF4-FFF2-40B4-BE49-F238E27FC236}">
                <a16:creationId xmlns:a16="http://schemas.microsoft.com/office/drawing/2014/main" id="{04A765DE-AF2A-43AC-91B1-11BF067687FA}"/>
              </a:ext>
            </a:extLst>
          </p:cNvPr>
          <p:cNvSpPr/>
          <p:nvPr/>
        </p:nvSpPr>
        <p:spPr>
          <a:xfrm rot="4117312">
            <a:off x="1626826" y="1892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8</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9" name="Rectangle 268">
            <a:extLst>
              <a:ext uri="{FF2B5EF4-FFF2-40B4-BE49-F238E27FC236}">
                <a16:creationId xmlns:a16="http://schemas.microsoft.com/office/drawing/2014/main" id="{CB4043E2-FDF2-4D9D-A0BB-98823FA89BFB}"/>
              </a:ext>
            </a:extLst>
          </p:cNvPr>
          <p:cNvSpPr/>
          <p:nvPr/>
        </p:nvSpPr>
        <p:spPr>
          <a:xfrm rot="4117312">
            <a:off x="2846026" y="1892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9</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0" name="Rectangle 269">
            <a:extLst>
              <a:ext uri="{FF2B5EF4-FFF2-40B4-BE49-F238E27FC236}">
                <a16:creationId xmlns:a16="http://schemas.microsoft.com/office/drawing/2014/main" id="{48FCBC2C-4ED6-406D-BE16-01121CCA32BD}"/>
              </a:ext>
            </a:extLst>
          </p:cNvPr>
          <p:cNvSpPr/>
          <p:nvPr/>
        </p:nvSpPr>
        <p:spPr>
          <a:xfrm rot="4117312">
            <a:off x="3736511" y="1892867"/>
            <a:ext cx="108876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10</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1" name="Rectangle 270">
            <a:extLst>
              <a:ext uri="{FF2B5EF4-FFF2-40B4-BE49-F238E27FC236}">
                <a16:creationId xmlns:a16="http://schemas.microsoft.com/office/drawing/2014/main" id="{542F4897-01FA-4408-A4E8-B6E88E53D41E}"/>
              </a:ext>
            </a:extLst>
          </p:cNvPr>
          <p:cNvSpPr/>
          <p:nvPr/>
        </p:nvSpPr>
        <p:spPr>
          <a:xfrm rot="4117312">
            <a:off x="3415659" y="654428"/>
            <a:ext cx="712054" cy="461665"/>
          </a:xfrm>
          <a:prstGeom prst="rect">
            <a:avLst/>
          </a:prstGeom>
        </p:spPr>
        <p:txBody>
          <a:bodyPr wrap="none">
            <a:spAutoFit/>
          </a:bodyPr>
          <a:lstStyle/>
          <a:p>
            <a:pPr algn="l"/>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2" name="Rectangle 271">
            <a:extLst>
              <a:ext uri="{FF2B5EF4-FFF2-40B4-BE49-F238E27FC236}">
                <a16:creationId xmlns:a16="http://schemas.microsoft.com/office/drawing/2014/main" id="{592D409B-9181-4557-8192-878EE377ED17}"/>
              </a:ext>
            </a:extLst>
          </p:cNvPr>
          <p:cNvSpPr/>
          <p:nvPr/>
        </p:nvSpPr>
        <p:spPr>
          <a:xfrm rot="4117312">
            <a:off x="2063926" y="1469982"/>
            <a:ext cx="108113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11</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3" name="Rectangle 272">
            <a:extLst>
              <a:ext uri="{FF2B5EF4-FFF2-40B4-BE49-F238E27FC236}">
                <a16:creationId xmlns:a16="http://schemas.microsoft.com/office/drawing/2014/main" id="{0D6EFBA4-DFCA-4E9E-A0D9-355272369612}"/>
              </a:ext>
            </a:extLst>
          </p:cNvPr>
          <p:cNvSpPr/>
          <p:nvPr/>
        </p:nvSpPr>
        <p:spPr>
          <a:xfrm rot="4117312">
            <a:off x="4456616" y="1511867"/>
            <a:ext cx="108876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12</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89" name="Text Box 21">
            <a:extLst>
              <a:ext uri="{FF2B5EF4-FFF2-40B4-BE49-F238E27FC236}">
                <a16:creationId xmlns:a16="http://schemas.microsoft.com/office/drawing/2014/main" id="{7B54C017-B63A-4665-9791-778E3F81973E}"/>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90" name="AutoShape 8">
            <a:extLst>
              <a:ext uri="{FF2B5EF4-FFF2-40B4-BE49-F238E27FC236}">
                <a16:creationId xmlns:a16="http://schemas.microsoft.com/office/drawing/2014/main" id="{1472C5EA-E379-4B94-B236-4C0D2E4D904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132758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500" fill="hold"/>
                                        <p:tgtEl>
                                          <p:spTgt spid="90"/>
                                        </p:tgtEl>
                                        <p:attrNameLst>
                                          <p:attrName>ppt_x</p:attrName>
                                        </p:attrNameLst>
                                      </p:cBhvr>
                                      <p:tavLst>
                                        <p:tav tm="0">
                                          <p:val>
                                            <p:strVal val="#ppt_x"/>
                                          </p:val>
                                        </p:tav>
                                        <p:tav tm="100000">
                                          <p:val>
                                            <p:strVal val="#ppt_x"/>
                                          </p:val>
                                        </p:tav>
                                      </p:tavLst>
                                    </p:anim>
                                    <p:anim calcmode="lin" valueType="num">
                                      <p:cBhvr additive="base">
                                        <p:cTn id="8" dur="500" fill="hold"/>
                                        <p:tgtEl>
                                          <p:spTgt spid="9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500" fill="hold"/>
                                        <p:tgtEl>
                                          <p:spTgt spid="89"/>
                                        </p:tgtEl>
                                        <p:attrNameLst>
                                          <p:attrName>ppt_x</p:attrName>
                                        </p:attrNameLst>
                                      </p:cBhvr>
                                      <p:tavLst>
                                        <p:tav tm="0">
                                          <p:val>
                                            <p:strVal val="#ppt_x"/>
                                          </p:val>
                                        </p:tav>
                                        <p:tav tm="100000">
                                          <p:val>
                                            <p:strVal val="#ppt_x"/>
                                          </p:val>
                                        </p:tav>
                                      </p:tavLst>
                                    </p:anim>
                                    <p:anim calcmode="lin" valueType="num">
                                      <p:cBhvr additive="base">
                                        <p:cTn id="12" dur="500" fill="hold"/>
                                        <p:tgtEl>
                                          <p:spTgt spid="8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additive="base">
                                        <p:cTn id="15" dur="500" fill="hold"/>
                                        <p:tgtEl>
                                          <p:spTgt spid="53"/>
                                        </p:tgtEl>
                                        <p:attrNameLst>
                                          <p:attrName>ppt_x</p:attrName>
                                        </p:attrNameLst>
                                      </p:cBhvr>
                                      <p:tavLst>
                                        <p:tav tm="0">
                                          <p:val>
                                            <p:strVal val="#ppt_x"/>
                                          </p:val>
                                        </p:tav>
                                        <p:tav tm="100000">
                                          <p:val>
                                            <p:strVal val="#ppt_x"/>
                                          </p:val>
                                        </p:tav>
                                      </p:tavLst>
                                    </p:anim>
                                    <p:anim calcmode="lin" valueType="num">
                                      <p:cBhvr additive="base">
                                        <p:cTn id="16" dur="500" fill="hold"/>
                                        <p:tgtEl>
                                          <p:spTgt spid="5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4">
                                            <p:txEl>
                                              <p:pRg st="0" end="0"/>
                                            </p:txEl>
                                          </p:spTgt>
                                        </p:tgtEl>
                                        <p:attrNameLst>
                                          <p:attrName>style.visibility</p:attrName>
                                        </p:attrNameLst>
                                      </p:cBhvr>
                                      <p:to>
                                        <p:strVal val="visible"/>
                                      </p:to>
                                    </p:set>
                                    <p:anim calcmode="lin" valueType="num">
                                      <p:cBhvr additive="base">
                                        <p:cTn id="19"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85"/>
                                        </p:tgtEl>
                                        <p:attrNameLst>
                                          <p:attrName>style.visibility</p:attrName>
                                        </p:attrNameLst>
                                      </p:cBhvr>
                                      <p:to>
                                        <p:strVal val="visible"/>
                                      </p:to>
                                    </p:set>
                                    <p:anim calcmode="lin" valueType="num">
                                      <p:cBhvr additive="base">
                                        <p:cTn id="25" dur="500" fill="hold"/>
                                        <p:tgtEl>
                                          <p:spTgt spid="285"/>
                                        </p:tgtEl>
                                        <p:attrNameLst>
                                          <p:attrName>ppt_x</p:attrName>
                                        </p:attrNameLst>
                                      </p:cBhvr>
                                      <p:tavLst>
                                        <p:tav tm="0">
                                          <p:val>
                                            <p:strVal val="#ppt_x"/>
                                          </p:val>
                                        </p:tav>
                                        <p:tav tm="100000">
                                          <p:val>
                                            <p:strVal val="#ppt_x"/>
                                          </p:val>
                                        </p:tav>
                                      </p:tavLst>
                                    </p:anim>
                                    <p:anim calcmode="lin" valueType="num">
                                      <p:cBhvr additive="base">
                                        <p:cTn id="26" dur="500" fill="hold"/>
                                        <p:tgtEl>
                                          <p:spTgt spid="285"/>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293"/>
                                        </p:tgtEl>
                                        <p:attrNameLst>
                                          <p:attrName>style.visibility</p:attrName>
                                        </p:attrNameLst>
                                      </p:cBhvr>
                                      <p:to>
                                        <p:strVal val="visible"/>
                                      </p:to>
                                    </p:set>
                                    <p:anim calcmode="lin" valueType="num">
                                      <p:cBhvr additive="base">
                                        <p:cTn id="29" dur="500" fill="hold"/>
                                        <p:tgtEl>
                                          <p:spTgt spid="293"/>
                                        </p:tgtEl>
                                        <p:attrNameLst>
                                          <p:attrName>ppt_x</p:attrName>
                                        </p:attrNameLst>
                                      </p:cBhvr>
                                      <p:tavLst>
                                        <p:tav tm="0">
                                          <p:val>
                                            <p:strVal val="#ppt_x"/>
                                          </p:val>
                                        </p:tav>
                                        <p:tav tm="100000">
                                          <p:val>
                                            <p:strVal val="#ppt_x"/>
                                          </p:val>
                                        </p:tav>
                                      </p:tavLst>
                                    </p:anim>
                                    <p:anim calcmode="lin" valueType="num">
                                      <p:cBhvr additive="base">
                                        <p:cTn id="30" dur="500" fill="hold"/>
                                        <p:tgtEl>
                                          <p:spTgt spid="293"/>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77"/>
                                        </p:tgtEl>
                                        <p:attrNameLst>
                                          <p:attrName>style.visibility</p:attrName>
                                        </p:attrNameLst>
                                      </p:cBhvr>
                                      <p:to>
                                        <p:strVal val="visible"/>
                                      </p:to>
                                    </p:set>
                                    <p:anim calcmode="lin" valueType="num">
                                      <p:cBhvr additive="base">
                                        <p:cTn id="33" dur="500" fill="hold"/>
                                        <p:tgtEl>
                                          <p:spTgt spid="277"/>
                                        </p:tgtEl>
                                        <p:attrNameLst>
                                          <p:attrName>ppt_x</p:attrName>
                                        </p:attrNameLst>
                                      </p:cBhvr>
                                      <p:tavLst>
                                        <p:tav tm="0">
                                          <p:val>
                                            <p:strVal val="#ppt_x"/>
                                          </p:val>
                                        </p:tav>
                                        <p:tav tm="100000">
                                          <p:val>
                                            <p:strVal val="#ppt_x"/>
                                          </p:val>
                                        </p:tav>
                                      </p:tavLst>
                                    </p:anim>
                                    <p:anim calcmode="lin" valueType="num">
                                      <p:cBhvr additive="base">
                                        <p:cTn id="34" dur="500" fill="hold"/>
                                        <p:tgtEl>
                                          <p:spTgt spid="277"/>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20"/>
                                        </p:tgtEl>
                                        <p:attrNameLst>
                                          <p:attrName>style.visibility</p:attrName>
                                        </p:attrNameLst>
                                      </p:cBhvr>
                                      <p:to>
                                        <p:strVal val="visible"/>
                                      </p:to>
                                    </p:set>
                                    <p:anim calcmode="lin" valueType="num">
                                      <p:cBhvr additive="base">
                                        <p:cTn id="37" dur="500" fill="hold"/>
                                        <p:tgtEl>
                                          <p:spTgt spid="320"/>
                                        </p:tgtEl>
                                        <p:attrNameLst>
                                          <p:attrName>ppt_x</p:attrName>
                                        </p:attrNameLst>
                                      </p:cBhvr>
                                      <p:tavLst>
                                        <p:tav tm="0">
                                          <p:val>
                                            <p:strVal val="#ppt_x"/>
                                          </p:val>
                                        </p:tav>
                                        <p:tav tm="100000">
                                          <p:val>
                                            <p:strVal val="#ppt_x"/>
                                          </p:val>
                                        </p:tav>
                                      </p:tavLst>
                                    </p:anim>
                                    <p:anim calcmode="lin" valueType="num">
                                      <p:cBhvr additive="base">
                                        <p:cTn id="38" dur="500" fill="hold"/>
                                        <p:tgtEl>
                                          <p:spTgt spid="320"/>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11"/>
                                        </p:tgtEl>
                                        <p:attrNameLst>
                                          <p:attrName>style.visibility</p:attrName>
                                        </p:attrNameLst>
                                      </p:cBhvr>
                                      <p:to>
                                        <p:strVal val="visible"/>
                                      </p:to>
                                    </p:set>
                                    <p:anim calcmode="lin" valueType="num">
                                      <p:cBhvr additive="base">
                                        <p:cTn id="41" dur="500" fill="hold"/>
                                        <p:tgtEl>
                                          <p:spTgt spid="311"/>
                                        </p:tgtEl>
                                        <p:attrNameLst>
                                          <p:attrName>ppt_x</p:attrName>
                                        </p:attrNameLst>
                                      </p:cBhvr>
                                      <p:tavLst>
                                        <p:tav tm="0">
                                          <p:val>
                                            <p:strVal val="#ppt_x"/>
                                          </p:val>
                                        </p:tav>
                                        <p:tav tm="100000">
                                          <p:val>
                                            <p:strVal val="#ppt_x"/>
                                          </p:val>
                                        </p:tav>
                                      </p:tavLst>
                                    </p:anim>
                                    <p:anim calcmode="lin" valueType="num">
                                      <p:cBhvr additive="base">
                                        <p:cTn id="42" dur="500" fill="hold"/>
                                        <p:tgtEl>
                                          <p:spTgt spid="311"/>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01"/>
                                        </p:tgtEl>
                                        <p:attrNameLst>
                                          <p:attrName>style.visibility</p:attrName>
                                        </p:attrNameLst>
                                      </p:cBhvr>
                                      <p:to>
                                        <p:strVal val="visible"/>
                                      </p:to>
                                    </p:set>
                                    <p:anim calcmode="lin" valueType="num">
                                      <p:cBhvr additive="base">
                                        <p:cTn id="45" dur="500" fill="hold"/>
                                        <p:tgtEl>
                                          <p:spTgt spid="301"/>
                                        </p:tgtEl>
                                        <p:attrNameLst>
                                          <p:attrName>ppt_x</p:attrName>
                                        </p:attrNameLst>
                                      </p:cBhvr>
                                      <p:tavLst>
                                        <p:tav tm="0">
                                          <p:val>
                                            <p:strVal val="#ppt_x"/>
                                          </p:val>
                                        </p:tav>
                                        <p:tav tm="100000">
                                          <p:val>
                                            <p:strVal val="#ppt_x"/>
                                          </p:val>
                                        </p:tav>
                                      </p:tavLst>
                                    </p:anim>
                                    <p:anim calcmode="lin" valueType="num">
                                      <p:cBhvr additive="base">
                                        <p:cTn id="46" dur="500" fill="hold"/>
                                        <p:tgtEl>
                                          <p:spTgt spid="301"/>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31"/>
                                        </p:tgtEl>
                                        <p:attrNameLst>
                                          <p:attrName>style.visibility</p:attrName>
                                        </p:attrNameLst>
                                      </p:cBhvr>
                                      <p:to>
                                        <p:strVal val="visible"/>
                                      </p:to>
                                    </p:set>
                                    <p:anim calcmode="lin" valueType="num">
                                      <p:cBhvr additive="base">
                                        <p:cTn id="49" dur="500" fill="hold"/>
                                        <p:tgtEl>
                                          <p:spTgt spid="331"/>
                                        </p:tgtEl>
                                        <p:attrNameLst>
                                          <p:attrName>ppt_x</p:attrName>
                                        </p:attrNameLst>
                                      </p:cBhvr>
                                      <p:tavLst>
                                        <p:tav tm="0">
                                          <p:val>
                                            <p:strVal val="#ppt_x"/>
                                          </p:val>
                                        </p:tav>
                                        <p:tav tm="100000">
                                          <p:val>
                                            <p:strVal val="#ppt_x"/>
                                          </p:val>
                                        </p:tav>
                                      </p:tavLst>
                                    </p:anim>
                                    <p:anim calcmode="lin" valueType="num">
                                      <p:cBhvr additive="base">
                                        <p:cTn id="50" dur="500" fill="hold"/>
                                        <p:tgtEl>
                                          <p:spTgt spid="33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nodeType="clickEffect">
                                  <p:stCondLst>
                                    <p:cond delay="0"/>
                                  </p:stCondLst>
                                  <p:childTnLst>
                                    <p:set>
                                      <p:cBhvr>
                                        <p:cTn id="54" dur="1" fill="hold">
                                          <p:stCondLst>
                                            <p:cond delay="0"/>
                                          </p:stCondLst>
                                        </p:cTn>
                                        <p:tgtEl>
                                          <p:spTgt spid="54">
                                            <p:txEl>
                                              <p:pRg st="1" end="1"/>
                                            </p:txEl>
                                          </p:spTgt>
                                        </p:tgtEl>
                                        <p:attrNameLst>
                                          <p:attrName>style.visibility</p:attrName>
                                        </p:attrNameLst>
                                      </p:cBhvr>
                                      <p:to>
                                        <p:strVal val="visible"/>
                                      </p:to>
                                    </p:set>
                                    <p:anim calcmode="lin" valueType="num">
                                      <p:cBhvr additive="base">
                                        <p:cTn id="55" dur="500" fill="hold"/>
                                        <p:tgtEl>
                                          <p:spTgt spid="54">
                                            <p:txEl>
                                              <p:pRg st="1" end="1"/>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54">
                                            <p:txEl>
                                              <p:pRg st="1" end="1"/>
                                            </p:txEl>
                                          </p:spTgt>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247"/>
                                        </p:tgtEl>
                                        <p:attrNameLst>
                                          <p:attrName>style.visibility</p:attrName>
                                        </p:attrNameLst>
                                      </p:cBhvr>
                                      <p:to>
                                        <p:strVal val="visible"/>
                                      </p:to>
                                    </p:set>
                                    <p:anim calcmode="lin" valueType="num">
                                      <p:cBhvr additive="base">
                                        <p:cTn id="59" dur="500" fill="hold"/>
                                        <p:tgtEl>
                                          <p:spTgt spid="247"/>
                                        </p:tgtEl>
                                        <p:attrNameLst>
                                          <p:attrName>ppt_x</p:attrName>
                                        </p:attrNameLst>
                                      </p:cBhvr>
                                      <p:tavLst>
                                        <p:tav tm="0">
                                          <p:val>
                                            <p:strVal val="#ppt_x"/>
                                          </p:val>
                                        </p:tav>
                                        <p:tav tm="100000">
                                          <p:val>
                                            <p:strVal val="#ppt_x"/>
                                          </p:val>
                                        </p:tav>
                                      </p:tavLst>
                                    </p:anim>
                                    <p:anim calcmode="lin" valueType="num">
                                      <p:cBhvr additive="base">
                                        <p:cTn id="60" dur="500" fill="hold"/>
                                        <p:tgtEl>
                                          <p:spTgt spid="247"/>
                                        </p:tgtEl>
                                        <p:attrNameLst>
                                          <p:attrName>ppt_y</p:attrName>
                                        </p:attrNameLst>
                                      </p:cBhvr>
                                      <p:tavLst>
                                        <p:tav tm="0">
                                          <p:val>
                                            <p:strVal val="0-#ppt_h/2"/>
                                          </p:val>
                                        </p:tav>
                                        <p:tav tm="100000">
                                          <p:val>
                                            <p:strVal val="#ppt_y"/>
                                          </p:val>
                                        </p:tav>
                                      </p:tavLst>
                                    </p:anim>
                                  </p:childTnLst>
                                </p:cTn>
                              </p:par>
                              <p:par>
                                <p:cTn id="61" presetID="2" presetClass="entr" presetSubtype="1" fill="hold" grpId="1" nodeType="withEffect">
                                  <p:stCondLst>
                                    <p:cond delay="0"/>
                                  </p:stCondLst>
                                  <p:childTnLst>
                                    <p:set>
                                      <p:cBhvr>
                                        <p:cTn id="62" dur="1" fill="hold">
                                          <p:stCondLst>
                                            <p:cond delay="0"/>
                                          </p:stCondLst>
                                        </p:cTn>
                                        <p:tgtEl>
                                          <p:spTgt spid="249"/>
                                        </p:tgtEl>
                                        <p:attrNameLst>
                                          <p:attrName>style.visibility</p:attrName>
                                        </p:attrNameLst>
                                      </p:cBhvr>
                                      <p:to>
                                        <p:strVal val="visible"/>
                                      </p:to>
                                    </p:set>
                                    <p:anim calcmode="lin" valueType="num">
                                      <p:cBhvr additive="base">
                                        <p:cTn id="63" dur="500" fill="hold"/>
                                        <p:tgtEl>
                                          <p:spTgt spid="249"/>
                                        </p:tgtEl>
                                        <p:attrNameLst>
                                          <p:attrName>ppt_x</p:attrName>
                                        </p:attrNameLst>
                                      </p:cBhvr>
                                      <p:tavLst>
                                        <p:tav tm="0">
                                          <p:val>
                                            <p:strVal val="#ppt_x"/>
                                          </p:val>
                                        </p:tav>
                                        <p:tav tm="100000">
                                          <p:val>
                                            <p:strVal val="#ppt_x"/>
                                          </p:val>
                                        </p:tav>
                                      </p:tavLst>
                                    </p:anim>
                                    <p:anim calcmode="lin" valueType="num">
                                      <p:cBhvr additive="base">
                                        <p:cTn id="64" dur="500" fill="hold"/>
                                        <p:tgtEl>
                                          <p:spTgt spid="249"/>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245"/>
                                        </p:tgtEl>
                                        <p:attrNameLst>
                                          <p:attrName>style.visibility</p:attrName>
                                        </p:attrNameLst>
                                      </p:cBhvr>
                                      <p:to>
                                        <p:strVal val="visible"/>
                                      </p:to>
                                    </p:set>
                                    <p:anim calcmode="lin" valueType="num">
                                      <p:cBhvr additive="base">
                                        <p:cTn id="67" dur="500" fill="hold"/>
                                        <p:tgtEl>
                                          <p:spTgt spid="245"/>
                                        </p:tgtEl>
                                        <p:attrNameLst>
                                          <p:attrName>ppt_x</p:attrName>
                                        </p:attrNameLst>
                                      </p:cBhvr>
                                      <p:tavLst>
                                        <p:tav tm="0">
                                          <p:val>
                                            <p:strVal val="#ppt_x"/>
                                          </p:val>
                                        </p:tav>
                                        <p:tav tm="100000">
                                          <p:val>
                                            <p:strVal val="#ppt_x"/>
                                          </p:val>
                                        </p:tav>
                                      </p:tavLst>
                                    </p:anim>
                                    <p:anim calcmode="lin" valueType="num">
                                      <p:cBhvr additive="base">
                                        <p:cTn id="68" dur="500" fill="hold"/>
                                        <p:tgtEl>
                                          <p:spTgt spid="245"/>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244"/>
                                        </p:tgtEl>
                                        <p:attrNameLst>
                                          <p:attrName>style.visibility</p:attrName>
                                        </p:attrNameLst>
                                      </p:cBhvr>
                                      <p:to>
                                        <p:strVal val="visible"/>
                                      </p:to>
                                    </p:set>
                                    <p:anim calcmode="lin" valueType="num">
                                      <p:cBhvr additive="base">
                                        <p:cTn id="71" dur="500" fill="hold"/>
                                        <p:tgtEl>
                                          <p:spTgt spid="244"/>
                                        </p:tgtEl>
                                        <p:attrNameLst>
                                          <p:attrName>ppt_x</p:attrName>
                                        </p:attrNameLst>
                                      </p:cBhvr>
                                      <p:tavLst>
                                        <p:tav tm="0">
                                          <p:val>
                                            <p:strVal val="#ppt_x"/>
                                          </p:val>
                                        </p:tav>
                                        <p:tav tm="100000">
                                          <p:val>
                                            <p:strVal val="#ppt_x"/>
                                          </p:val>
                                        </p:tav>
                                      </p:tavLst>
                                    </p:anim>
                                    <p:anim calcmode="lin" valueType="num">
                                      <p:cBhvr additive="base">
                                        <p:cTn id="72" dur="500" fill="hold"/>
                                        <p:tgtEl>
                                          <p:spTgt spid="244"/>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243"/>
                                        </p:tgtEl>
                                        <p:attrNameLst>
                                          <p:attrName>style.visibility</p:attrName>
                                        </p:attrNameLst>
                                      </p:cBhvr>
                                      <p:to>
                                        <p:strVal val="visible"/>
                                      </p:to>
                                    </p:set>
                                    <p:anim calcmode="lin" valueType="num">
                                      <p:cBhvr additive="base">
                                        <p:cTn id="75" dur="500" fill="hold"/>
                                        <p:tgtEl>
                                          <p:spTgt spid="243"/>
                                        </p:tgtEl>
                                        <p:attrNameLst>
                                          <p:attrName>ppt_x</p:attrName>
                                        </p:attrNameLst>
                                      </p:cBhvr>
                                      <p:tavLst>
                                        <p:tav tm="0">
                                          <p:val>
                                            <p:strVal val="#ppt_x"/>
                                          </p:val>
                                        </p:tav>
                                        <p:tav tm="100000">
                                          <p:val>
                                            <p:strVal val="#ppt_x"/>
                                          </p:val>
                                        </p:tav>
                                      </p:tavLst>
                                    </p:anim>
                                    <p:anim calcmode="lin" valueType="num">
                                      <p:cBhvr additive="base">
                                        <p:cTn id="76" dur="500" fill="hold"/>
                                        <p:tgtEl>
                                          <p:spTgt spid="243"/>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46"/>
                                        </p:tgtEl>
                                        <p:attrNameLst>
                                          <p:attrName>style.visibility</p:attrName>
                                        </p:attrNameLst>
                                      </p:cBhvr>
                                      <p:to>
                                        <p:strVal val="visible"/>
                                      </p:to>
                                    </p:set>
                                    <p:anim calcmode="lin" valueType="num">
                                      <p:cBhvr additive="base">
                                        <p:cTn id="79" dur="500" fill="hold"/>
                                        <p:tgtEl>
                                          <p:spTgt spid="246"/>
                                        </p:tgtEl>
                                        <p:attrNameLst>
                                          <p:attrName>ppt_x</p:attrName>
                                        </p:attrNameLst>
                                      </p:cBhvr>
                                      <p:tavLst>
                                        <p:tav tm="0">
                                          <p:val>
                                            <p:strVal val="#ppt_x"/>
                                          </p:val>
                                        </p:tav>
                                        <p:tav tm="100000">
                                          <p:val>
                                            <p:strVal val="#ppt_x"/>
                                          </p:val>
                                        </p:tav>
                                      </p:tavLst>
                                    </p:anim>
                                    <p:anim calcmode="lin" valueType="num">
                                      <p:cBhvr additive="base">
                                        <p:cTn id="80" dur="500" fill="hold"/>
                                        <p:tgtEl>
                                          <p:spTgt spid="24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51"/>
                                        </p:tgtEl>
                                        <p:attrNameLst>
                                          <p:attrName>style.visibility</p:attrName>
                                        </p:attrNameLst>
                                      </p:cBhvr>
                                      <p:to>
                                        <p:strVal val="visible"/>
                                      </p:to>
                                    </p:set>
                                    <p:anim calcmode="lin" valueType="num">
                                      <p:cBhvr additive="base">
                                        <p:cTn id="83" dur="500" fill="hold"/>
                                        <p:tgtEl>
                                          <p:spTgt spid="251"/>
                                        </p:tgtEl>
                                        <p:attrNameLst>
                                          <p:attrName>ppt_x</p:attrName>
                                        </p:attrNameLst>
                                      </p:cBhvr>
                                      <p:tavLst>
                                        <p:tav tm="0">
                                          <p:val>
                                            <p:strVal val="#ppt_x"/>
                                          </p:val>
                                        </p:tav>
                                        <p:tav tm="100000">
                                          <p:val>
                                            <p:strVal val="#ppt_x"/>
                                          </p:val>
                                        </p:tav>
                                      </p:tavLst>
                                    </p:anim>
                                    <p:anim calcmode="lin" valueType="num">
                                      <p:cBhvr additive="base">
                                        <p:cTn id="84" dur="500" fill="hold"/>
                                        <p:tgtEl>
                                          <p:spTgt spid="251"/>
                                        </p:tgtEl>
                                        <p:attrNameLst>
                                          <p:attrName>ppt_y</p:attrName>
                                        </p:attrNameLst>
                                      </p:cBhvr>
                                      <p:tavLst>
                                        <p:tav tm="0">
                                          <p:val>
                                            <p:strVal val="0-#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1" fill="hold" nodeType="clickEffect">
                                  <p:stCondLst>
                                    <p:cond delay="0"/>
                                  </p:stCondLst>
                                  <p:childTnLst>
                                    <p:set>
                                      <p:cBhvr>
                                        <p:cTn id="88" dur="1" fill="hold">
                                          <p:stCondLst>
                                            <p:cond delay="0"/>
                                          </p:stCondLst>
                                        </p:cTn>
                                        <p:tgtEl>
                                          <p:spTgt spid="57">
                                            <p:txEl>
                                              <p:pRg st="0" end="0"/>
                                            </p:txEl>
                                          </p:spTgt>
                                        </p:tgtEl>
                                        <p:attrNameLst>
                                          <p:attrName>style.visibility</p:attrName>
                                        </p:attrNameLst>
                                      </p:cBhvr>
                                      <p:to>
                                        <p:strVal val="visible"/>
                                      </p:to>
                                    </p:set>
                                    <p:anim calcmode="lin" valueType="num">
                                      <p:cBhvr additive="base">
                                        <p:cTn id="89" dur="500" fill="hold"/>
                                        <p:tgtEl>
                                          <p:spTgt spid="57">
                                            <p:txEl>
                                              <p:pRg st="0" end="0"/>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57">
                                            <p:txEl>
                                              <p:pRg st="0" end="0"/>
                                            </p:txEl>
                                          </p:spTgt>
                                        </p:tgtEl>
                                        <p:attrNameLst>
                                          <p:attrName>ppt_y</p:attrName>
                                        </p:attrNameLst>
                                      </p:cBhvr>
                                      <p:tavLst>
                                        <p:tav tm="0">
                                          <p:val>
                                            <p:strVal val="0-#ppt_h/2"/>
                                          </p:val>
                                        </p:tav>
                                        <p:tav tm="100000">
                                          <p:val>
                                            <p:strVal val="#ppt_y"/>
                                          </p:val>
                                        </p:tav>
                                      </p:tavLst>
                                    </p:anim>
                                  </p:childTnLst>
                                </p:cTn>
                              </p:par>
                              <p:par>
                                <p:cTn id="91" presetID="2" presetClass="entr" presetSubtype="1" fill="hold" grpId="0" nodeType="withEffect">
                                  <p:stCondLst>
                                    <p:cond delay="0"/>
                                  </p:stCondLst>
                                  <p:childTnLst>
                                    <p:set>
                                      <p:cBhvr>
                                        <p:cTn id="92" dur="1" fill="hold">
                                          <p:stCondLst>
                                            <p:cond delay="0"/>
                                          </p:stCondLst>
                                        </p:cTn>
                                        <p:tgtEl>
                                          <p:spTgt spid="254"/>
                                        </p:tgtEl>
                                        <p:attrNameLst>
                                          <p:attrName>style.visibility</p:attrName>
                                        </p:attrNameLst>
                                      </p:cBhvr>
                                      <p:to>
                                        <p:strVal val="visible"/>
                                      </p:to>
                                    </p:set>
                                    <p:anim calcmode="lin" valueType="num">
                                      <p:cBhvr additive="base">
                                        <p:cTn id="93" dur="500" fill="hold"/>
                                        <p:tgtEl>
                                          <p:spTgt spid="254"/>
                                        </p:tgtEl>
                                        <p:attrNameLst>
                                          <p:attrName>ppt_x</p:attrName>
                                        </p:attrNameLst>
                                      </p:cBhvr>
                                      <p:tavLst>
                                        <p:tav tm="0">
                                          <p:val>
                                            <p:strVal val="#ppt_x"/>
                                          </p:val>
                                        </p:tav>
                                        <p:tav tm="100000">
                                          <p:val>
                                            <p:strVal val="#ppt_x"/>
                                          </p:val>
                                        </p:tav>
                                      </p:tavLst>
                                    </p:anim>
                                    <p:anim calcmode="lin" valueType="num">
                                      <p:cBhvr additive="base">
                                        <p:cTn id="94" dur="500" fill="hold"/>
                                        <p:tgtEl>
                                          <p:spTgt spid="254"/>
                                        </p:tgtEl>
                                        <p:attrNameLst>
                                          <p:attrName>ppt_y</p:attrName>
                                        </p:attrNameLst>
                                      </p:cBhvr>
                                      <p:tavLst>
                                        <p:tav tm="0">
                                          <p:val>
                                            <p:strVal val="0-#ppt_h/2"/>
                                          </p:val>
                                        </p:tav>
                                        <p:tav tm="100000">
                                          <p:val>
                                            <p:strVal val="#ppt_y"/>
                                          </p:val>
                                        </p:tav>
                                      </p:tavLst>
                                    </p:anim>
                                  </p:childTnLst>
                                </p:cTn>
                              </p:par>
                              <p:par>
                                <p:cTn id="95" presetID="2" presetClass="entr" presetSubtype="1" fill="hold" grpId="0" nodeType="withEffect">
                                  <p:stCondLst>
                                    <p:cond delay="0"/>
                                  </p:stCondLst>
                                  <p:childTnLst>
                                    <p:set>
                                      <p:cBhvr>
                                        <p:cTn id="96" dur="1" fill="hold">
                                          <p:stCondLst>
                                            <p:cond delay="0"/>
                                          </p:stCondLst>
                                        </p:cTn>
                                        <p:tgtEl>
                                          <p:spTgt spid="262"/>
                                        </p:tgtEl>
                                        <p:attrNameLst>
                                          <p:attrName>style.visibility</p:attrName>
                                        </p:attrNameLst>
                                      </p:cBhvr>
                                      <p:to>
                                        <p:strVal val="visible"/>
                                      </p:to>
                                    </p:set>
                                    <p:anim calcmode="lin" valueType="num">
                                      <p:cBhvr additive="base">
                                        <p:cTn id="97" dur="500" fill="hold"/>
                                        <p:tgtEl>
                                          <p:spTgt spid="262"/>
                                        </p:tgtEl>
                                        <p:attrNameLst>
                                          <p:attrName>ppt_x</p:attrName>
                                        </p:attrNameLst>
                                      </p:cBhvr>
                                      <p:tavLst>
                                        <p:tav tm="0">
                                          <p:val>
                                            <p:strVal val="#ppt_x"/>
                                          </p:val>
                                        </p:tav>
                                        <p:tav tm="100000">
                                          <p:val>
                                            <p:strVal val="#ppt_x"/>
                                          </p:val>
                                        </p:tav>
                                      </p:tavLst>
                                    </p:anim>
                                    <p:anim calcmode="lin" valueType="num">
                                      <p:cBhvr additive="base">
                                        <p:cTn id="98" dur="500" fill="hold"/>
                                        <p:tgtEl>
                                          <p:spTgt spid="262"/>
                                        </p:tgtEl>
                                        <p:attrNameLst>
                                          <p:attrName>ppt_y</p:attrName>
                                        </p:attrNameLst>
                                      </p:cBhvr>
                                      <p:tavLst>
                                        <p:tav tm="0">
                                          <p:val>
                                            <p:strVal val="0-#ppt_h/2"/>
                                          </p:val>
                                        </p:tav>
                                        <p:tav tm="100000">
                                          <p:val>
                                            <p:strVal val="#ppt_y"/>
                                          </p:val>
                                        </p:tav>
                                      </p:tavLst>
                                    </p:anim>
                                  </p:childTnLst>
                                </p:cTn>
                              </p:par>
                              <p:par>
                                <p:cTn id="99" presetID="2" presetClass="entr" presetSubtype="1" fill="hold" grpId="0" nodeType="withEffect">
                                  <p:stCondLst>
                                    <p:cond delay="0"/>
                                  </p:stCondLst>
                                  <p:childTnLst>
                                    <p:set>
                                      <p:cBhvr>
                                        <p:cTn id="100" dur="1" fill="hold">
                                          <p:stCondLst>
                                            <p:cond delay="0"/>
                                          </p:stCondLst>
                                        </p:cTn>
                                        <p:tgtEl>
                                          <p:spTgt spid="263"/>
                                        </p:tgtEl>
                                        <p:attrNameLst>
                                          <p:attrName>style.visibility</p:attrName>
                                        </p:attrNameLst>
                                      </p:cBhvr>
                                      <p:to>
                                        <p:strVal val="visible"/>
                                      </p:to>
                                    </p:set>
                                    <p:anim calcmode="lin" valueType="num">
                                      <p:cBhvr additive="base">
                                        <p:cTn id="101" dur="500" fill="hold"/>
                                        <p:tgtEl>
                                          <p:spTgt spid="263"/>
                                        </p:tgtEl>
                                        <p:attrNameLst>
                                          <p:attrName>ppt_x</p:attrName>
                                        </p:attrNameLst>
                                      </p:cBhvr>
                                      <p:tavLst>
                                        <p:tav tm="0">
                                          <p:val>
                                            <p:strVal val="#ppt_x"/>
                                          </p:val>
                                        </p:tav>
                                        <p:tav tm="100000">
                                          <p:val>
                                            <p:strVal val="#ppt_x"/>
                                          </p:val>
                                        </p:tav>
                                      </p:tavLst>
                                    </p:anim>
                                    <p:anim calcmode="lin" valueType="num">
                                      <p:cBhvr additive="base">
                                        <p:cTn id="102" dur="500" fill="hold"/>
                                        <p:tgtEl>
                                          <p:spTgt spid="263"/>
                                        </p:tgtEl>
                                        <p:attrNameLst>
                                          <p:attrName>ppt_y</p:attrName>
                                        </p:attrNameLst>
                                      </p:cBhvr>
                                      <p:tavLst>
                                        <p:tav tm="0">
                                          <p:val>
                                            <p:strVal val="0-#ppt_h/2"/>
                                          </p:val>
                                        </p:tav>
                                        <p:tav tm="100000">
                                          <p:val>
                                            <p:strVal val="#ppt_y"/>
                                          </p:val>
                                        </p:tav>
                                      </p:tavLst>
                                    </p:anim>
                                  </p:childTnLst>
                                </p:cTn>
                              </p:par>
                              <p:par>
                                <p:cTn id="103" presetID="2" presetClass="entr" presetSubtype="1" fill="hold" grpId="0" nodeType="withEffect">
                                  <p:stCondLst>
                                    <p:cond delay="0"/>
                                  </p:stCondLst>
                                  <p:childTnLst>
                                    <p:set>
                                      <p:cBhvr>
                                        <p:cTn id="104" dur="1" fill="hold">
                                          <p:stCondLst>
                                            <p:cond delay="0"/>
                                          </p:stCondLst>
                                        </p:cTn>
                                        <p:tgtEl>
                                          <p:spTgt spid="264"/>
                                        </p:tgtEl>
                                        <p:attrNameLst>
                                          <p:attrName>style.visibility</p:attrName>
                                        </p:attrNameLst>
                                      </p:cBhvr>
                                      <p:to>
                                        <p:strVal val="visible"/>
                                      </p:to>
                                    </p:set>
                                    <p:anim calcmode="lin" valueType="num">
                                      <p:cBhvr additive="base">
                                        <p:cTn id="105" dur="500" fill="hold"/>
                                        <p:tgtEl>
                                          <p:spTgt spid="264"/>
                                        </p:tgtEl>
                                        <p:attrNameLst>
                                          <p:attrName>ppt_x</p:attrName>
                                        </p:attrNameLst>
                                      </p:cBhvr>
                                      <p:tavLst>
                                        <p:tav tm="0">
                                          <p:val>
                                            <p:strVal val="#ppt_x"/>
                                          </p:val>
                                        </p:tav>
                                        <p:tav tm="100000">
                                          <p:val>
                                            <p:strVal val="#ppt_x"/>
                                          </p:val>
                                        </p:tav>
                                      </p:tavLst>
                                    </p:anim>
                                    <p:anim calcmode="lin" valueType="num">
                                      <p:cBhvr additive="base">
                                        <p:cTn id="106" dur="500" fill="hold"/>
                                        <p:tgtEl>
                                          <p:spTgt spid="264"/>
                                        </p:tgtEl>
                                        <p:attrNameLst>
                                          <p:attrName>ppt_y</p:attrName>
                                        </p:attrNameLst>
                                      </p:cBhvr>
                                      <p:tavLst>
                                        <p:tav tm="0">
                                          <p:val>
                                            <p:strVal val="0-#ppt_h/2"/>
                                          </p:val>
                                        </p:tav>
                                        <p:tav tm="100000">
                                          <p:val>
                                            <p:strVal val="#ppt_y"/>
                                          </p:val>
                                        </p:tav>
                                      </p:tavLst>
                                    </p:anim>
                                  </p:childTnLst>
                                </p:cTn>
                              </p:par>
                              <p:par>
                                <p:cTn id="107" presetID="2" presetClass="entr" presetSubtype="1" fill="hold" grpId="0" nodeType="withEffect">
                                  <p:stCondLst>
                                    <p:cond delay="0"/>
                                  </p:stCondLst>
                                  <p:childTnLst>
                                    <p:set>
                                      <p:cBhvr>
                                        <p:cTn id="108" dur="1" fill="hold">
                                          <p:stCondLst>
                                            <p:cond delay="0"/>
                                          </p:stCondLst>
                                        </p:cTn>
                                        <p:tgtEl>
                                          <p:spTgt spid="265"/>
                                        </p:tgtEl>
                                        <p:attrNameLst>
                                          <p:attrName>style.visibility</p:attrName>
                                        </p:attrNameLst>
                                      </p:cBhvr>
                                      <p:to>
                                        <p:strVal val="visible"/>
                                      </p:to>
                                    </p:set>
                                    <p:anim calcmode="lin" valueType="num">
                                      <p:cBhvr additive="base">
                                        <p:cTn id="109" dur="500" fill="hold"/>
                                        <p:tgtEl>
                                          <p:spTgt spid="265"/>
                                        </p:tgtEl>
                                        <p:attrNameLst>
                                          <p:attrName>ppt_x</p:attrName>
                                        </p:attrNameLst>
                                      </p:cBhvr>
                                      <p:tavLst>
                                        <p:tav tm="0">
                                          <p:val>
                                            <p:strVal val="#ppt_x"/>
                                          </p:val>
                                        </p:tav>
                                        <p:tav tm="100000">
                                          <p:val>
                                            <p:strVal val="#ppt_x"/>
                                          </p:val>
                                        </p:tav>
                                      </p:tavLst>
                                    </p:anim>
                                    <p:anim calcmode="lin" valueType="num">
                                      <p:cBhvr additive="base">
                                        <p:cTn id="110" dur="500" fill="hold"/>
                                        <p:tgtEl>
                                          <p:spTgt spid="265"/>
                                        </p:tgtEl>
                                        <p:attrNameLst>
                                          <p:attrName>ppt_y</p:attrName>
                                        </p:attrNameLst>
                                      </p:cBhvr>
                                      <p:tavLst>
                                        <p:tav tm="0">
                                          <p:val>
                                            <p:strVal val="0-#ppt_h/2"/>
                                          </p:val>
                                        </p:tav>
                                        <p:tav tm="100000">
                                          <p:val>
                                            <p:strVal val="#ppt_y"/>
                                          </p:val>
                                        </p:tav>
                                      </p:tavLst>
                                    </p:anim>
                                  </p:childTnLst>
                                </p:cTn>
                              </p:par>
                              <p:par>
                                <p:cTn id="111" presetID="2" presetClass="entr" presetSubtype="1" fill="hold" grpId="0" nodeType="withEffect">
                                  <p:stCondLst>
                                    <p:cond delay="0"/>
                                  </p:stCondLst>
                                  <p:childTnLst>
                                    <p:set>
                                      <p:cBhvr>
                                        <p:cTn id="112" dur="1" fill="hold">
                                          <p:stCondLst>
                                            <p:cond delay="0"/>
                                          </p:stCondLst>
                                        </p:cTn>
                                        <p:tgtEl>
                                          <p:spTgt spid="266"/>
                                        </p:tgtEl>
                                        <p:attrNameLst>
                                          <p:attrName>style.visibility</p:attrName>
                                        </p:attrNameLst>
                                      </p:cBhvr>
                                      <p:to>
                                        <p:strVal val="visible"/>
                                      </p:to>
                                    </p:set>
                                    <p:anim calcmode="lin" valueType="num">
                                      <p:cBhvr additive="base">
                                        <p:cTn id="113" dur="500" fill="hold"/>
                                        <p:tgtEl>
                                          <p:spTgt spid="266"/>
                                        </p:tgtEl>
                                        <p:attrNameLst>
                                          <p:attrName>ppt_x</p:attrName>
                                        </p:attrNameLst>
                                      </p:cBhvr>
                                      <p:tavLst>
                                        <p:tav tm="0">
                                          <p:val>
                                            <p:strVal val="#ppt_x"/>
                                          </p:val>
                                        </p:tav>
                                        <p:tav tm="100000">
                                          <p:val>
                                            <p:strVal val="#ppt_x"/>
                                          </p:val>
                                        </p:tav>
                                      </p:tavLst>
                                    </p:anim>
                                    <p:anim calcmode="lin" valueType="num">
                                      <p:cBhvr additive="base">
                                        <p:cTn id="114" dur="500" fill="hold"/>
                                        <p:tgtEl>
                                          <p:spTgt spid="266"/>
                                        </p:tgtEl>
                                        <p:attrNameLst>
                                          <p:attrName>ppt_y</p:attrName>
                                        </p:attrNameLst>
                                      </p:cBhvr>
                                      <p:tavLst>
                                        <p:tav tm="0">
                                          <p:val>
                                            <p:strVal val="0-#ppt_h/2"/>
                                          </p:val>
                                        </p:tav>
                                        <p:tav tm="100000">
                                          <p:val>
                                            <p:strVal val="#ppt_y"/>
                                          </p:val>
                                        </p:tav>
                                      </p:tavLst>
                                    </p:anim>
                                  </p:childTnLst>
                                </p:cTn>
                              </p:par>
                              <p:par>
                                <p:cTn id="115" presetID="2" presetClass="entr" presetSubtype="1" fill="hold" grpId="1" nodeType="withEffect">
                                  <p:stCondLst>
                                    <p:cond delay="0"/>
                                  </p:stCondLst>
                                  <p:childTnLst>
                                    <p:set>
                                      <p:cBhvr>
                                        <p:cTn id="116" dur="1" fill="hold">
                                          <p:stCondLst>
                                            <p:cond delay="0"/>
                                          </p:stCondLst>
                                        </p:cTn>
                                        <p:tgtEl>
                                          <p:spTgt spid="267"/>
                                        </p:tgtEl>
                                        <p:attrNameLst>
                                          <p:attrName>style.visibility</p:attrName>
                                        </p:attrNameLst>
                                      </p:cBhvr>
                                      <p:to>
                                        <p:strVal val="visible"/>
                                      </p:to>
                                    </p:set>
                                    <p:anim calcmode="lin" valueType="num">
                                      <p:cBhvr additive="base">
                                        <p:cTn id="117" dur="500" fill="hold"/>
                                        <p:tgtEl>
                                          <p:spTgt spid="267"/>
                                        </p:tgtEl>
                                        <p:attrNameLst>
                                          <p:attrName>ppt_x</p:attrName>
                                        </p:attrNameLst>
                                      </p:cBhvr>
                                      <p:tavLst>
                                        <p:tav tm="0">
                                          <p:val>
                                            <p:strVal val="#ppt_x"/>
                                          </p:val>
                                        </p:tav>
                                        <p:tav tm="100000">
                                          <p:val>
                                            <p:strVal val="#ppt_x"/>
                                          </p:val>
                                        </p:tav>
                                      </p:tavLst>
                                    </p:anim>
                                    <p:anim calcmode="lin" valueType="num">
                                      <p:cBhvr additive="base">
                                        <p:cTn id="118" dur="500" fill="hold"/>
                                        <p:tgtEl>
                                          <p:spTgt spid="267"/>
                                        </p:tgtEl>
                                        <p:attrNameLst>
                                          <p:attrName>ppt_y</p:attrName>
                                        </p:attrNameLst>
                                      </p:cBhvr>
                                      <p:tavLst>
                                        <p:tav tm="0">
                                          <p:val>
                                            <p:strVal val="0-#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56">
                                            <p:txEl>
                                              <p:pRg st="0" end="0"/>
                                            </p:txEl>
                                          </p:spTgt>
                                        </p:tgtEl>
                                        <p:attrNameLst>
                                          <p:attrName>style.visibility</p:attrName>
                                        </p:attrNameLst>
                                      </p:cBhvr>
                                      <p:to>
                                        <p:strVal val="visible"/>
                                      </p:to>
                                    </p:set>
                                    <p:anim calcmode="lin" valueType="num">
                                      <p:cBhvr additive="base">
                                        <p:cTn id="123"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12"/>
                                        </p:tgtEl>
                                        <p:attrNameLst>
                                          <p:attrName>style.visibility</p:attrName>
                                        </p:attrNameLst>
                                      </p:cBhvr>
                                      <p:to>
                                        <p:strVal val="visible"/>
                                      </p:to>
                                    </p:set>
                                  </p:childTnLst>
                                </p:cTn>
                              </p:par>
                              <p:par>
                                <p:cTn id="129" presetID="1" presetClass="exit" presetSubtype="0" fill="hold" grpId="1" nodeType="withEffect">
                                  <p:stCondLst>
                                    <p:cond delay="0"/>
                                  </p:stCondLst>
                                  <p:childTnLst>
                                    <p:set>
                                      <p:cBhvr>
                                        <p:cTn id="130" dur="1" fill="hold">
                                          <p:stCondLst>
                                            <p:cond delay="0"/>
                                          </p:stCondLst>
                                        </p:cTn>
                                        <p:tgtEl>
                                          <p:spTgt spid="244"/>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245"/>
                                        </p:tgtEl>
                                        <p:attrNameLst>
                                          <p:attrName>style.visibility</p:attrName>
                                        </p:attrNameLst>
                                      </p:cBhvr>
                                      <p:to>
                                        <p:strVal val="hidden"/>
                                      </p:to>
                                    </p:set>
                                  </p:childTnLst>
                                </p:cTn>
                              </p:par>
                              <p:par>
                                <p:cTn id="133" presetID="1" presetClass="entr" presetSubtype="0" fill="hold" grpId="0" nodeType="withEffect">
                                  <p:stCondLst>
                                    <p:cond delay="0"/>
                                  </p:stCondLst>
                                  <p:childTnLst>
                                    <p:set>
                                      <p:cBhvr>
                                        <p:cTn id="134" dur="1" fill="hold">
                                          <p:stCondLst>
                                            <p:cond delay="0"/>
                                          </p:stCondLst>
                                        </p:cTn>
                                        <p:tgtEl>
                                          <p:spTgt spid="268"/>
                                        </p:tgtEl>
                                        <p:attrNameLst>
                                          <p:attrName>style.visibility</p:attrName>
                                        </p:attrNameLst>
                                      </p:cBhvr>
                                      <p:to>
                                        <p:strVal val="visible"/>
                                      </p:to>
                                    </p:set>
                                  </p:childTnLst>
                                </p:cTn>
                              </p:par>
                              <p:par>
                                <p:cTn id="135" presetID="1" presetClass="exit" presetSubtype="0" fill="hold" grpId="1" nodeType="withEffect">
                                  <p:stCondLst>
                                    <p:cond delay="0"/>
                                  </p:stCondLst>
                                  <p:childTnLst>
                                    <p:set>
                                      <p:cBhvr>
                                        <p:cTn id="136" dur="1" fill="hold">
                                          <p:stCondLst>
                                            <p:cond delay="0"/>
                                          </p:stCondLst>
                                        </p:cTn>
                                        <p:tgtEl>
                                          <p:spTgt spid="254"/>
                                        </p:tgtEl>
                                        <p:attrNameLst>
                                          <p:attrName>style.visibility</p:attrName>
                                        </p:attrNameLst>
                                      </p:cBhvr>
                                      <p:to>
                                        <p:strVal val="hidden"/>
                                      </p:to>
                                    </p:set>
                                  </p:childTnLst>
                                </p:cTn>
                              </p:par>
                              <p:par>
                                <p:cTn id="137" presetID="1" presetClass="exit" presetSubtype="0" fill="hold" grpId="1" nodeType="withEffect">
                                  <p:stCondLst>
                                    <p:cond delay="0"/>
                                  </p:stCondLst>
                                  <p:childTnLst>
                                    <p:set>
                                      <p:cBhvr>
                                        <p:cTn id="138" dur="1" fill="hold">
                                          <p:stCondLst>
                                            <p:cond delay="0"/>
                                          </p:stCondLst>
                                        </p:cTn>
                                        <p:tgtEl>
                                          <p:spTgt spid="262"/>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285"/>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14"/>
                                        </p:tgtEl>
                                        <p:attrNameLst>
                                          <p:attrName>style.visibility</p:attrName>
                                        </p:attrNameLst>
                                      </p:cBhvr>
                                      <p:to>
                                        <p:strVal val="visible"/>
                                      </p:to>
                                    </p:set>
                                  </p:childTnLst>
                                </p:cTn>
                              </p:par>
                              <p:par>
                                <p:cTn id="145" presetID="1" presetClass="exit" presetSubtype="0" fill="hold" grpId="1" nodeType="withEffect">
                                  <p:stCondLst>
                                    <p:cond delay="0"/>
                                  </p:stCondLst>
                                  <p:childTnLst>
                                    <p:set>
                                      <p:cBhvr>
                                        <p:cTn id="146" dur="1" fill="hold">
                                          <p:stCondLst>
                                            <p:cond delay="0"/>
                                          </p:stCondLst>
                                        </p:cTn>
                                        <p:tgtEl>
                                          <p:spTgt spid="246"/>
                                        </p:tgtEl>
                                        <p:attrNameLst>
                                          <p:attrName>style.visibility</p:attrName>
                                        </p:attrNameLst>
                                      </p:cBhvr>
                                      <p:to>
                                        <p:strVal val="hidden"/>
                                      </p:to>
                                    </p:set>
                                  </p:childTnLst>
                                </p:cTn>
                              </p:par>
                              <p:par>
                                <p:cTn id="147" presetID="1" presetClass="exit" presetSubtype="0" fill="hold" grpId="1" nodeType="withEffect">
                                  <p:stCondLst>
                                    <p:cond delay="0"/>
                                  </p:stCondLst>
                                  <p:childTnLst>
                                    <p:set>
                                      <p:cBhvr>
                                        <p:cTn id="148" dur="1" fill="hold">
                                          <p:stCondLst>
                                            <p:cond delay="0"/>
                                          </p:stCondLst>
                                        </p:cTn>
                                        <p:tgtEl>
                                          <p:spTgt spid="247"/>
                                        </p:tgtEl>
                                        <p:attrNameLst>
                                          <p:attrName>style.visibility</p:attrName>
                                        </p:attrNameLst>
                                      </p:cBhvr>
                                      <p:to>
                                        <p:strVal val="hidden"/>
                                      </p:to>
                                    </p:set>
                                  </p:childTnLst>
                                </p:cTn>
                              </p:par>
                              <p:par>
                                <p:cTn id="149" presetID="1" presetClass="entr" presetSubtype="0" fill="hold" grpId="0" nodeType="withEffect">
                                  <p:stCondLst>
                                    <p:cond delay="0"/>
                                  </p:stCondLst>
                                  <p:childTnLst>
                                    <p:set>
                                      <p:cBhvr>
                                        <p:cTn id="150" dur="1" fill="hold">
                                          <p:stCondLst>
                                            <p:cond delay="0"/>
                                          </p:stCondLst>
                                        </p:cTn>
                                        <p:tgtEl>
                                          <p:spTgt spid="269"/>
                                        </p:tgtEl>
                                        <p:attrNameLst>
                                          <p:attrName>style.visibility</p:attrName>
                                        </p:attrNameLst>
                                      </p:cBhvr>
                                      <p:to>
                                        <p:strVal val="visible"/>
                                      </p:to>
                                    </p:set>
                                  </p:childTnLst>
                                </p:cTn>
                              </p:par>
                              <p:par>
                                <p:cTn id="151" presetID="1" presetClass="exit" presetSubtype="0" fill="hold" grpId="1" nodeType="withEffect">
                                  <p:stCondLst>
                                    <p:cond delay="0"/>
                                  </p:stCondLst>
                                  <p:childTnLst>
                                    <p:set>
                                      <p:cBhvr>
                                        <p:cTn id="152" dur="1" fill="hold">
                                          <p:stCondLst>
                                            <p:cond delay="0"/>
                                          </p:stCondLst>
                                        </p:cTn>
                                        <p:tgtEl>
                                          <p:spTgt spid="263"/>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264"/>
                                        </p:tgtEl>
                                        <p:attrNameLst>
                                          <p:attrName>style.visibility</p:attrName>
                                        </p:attrNameLst>
                                      </p:cBhvr>
                                      <p:to>
                                        <p:strVal val="hidden"/>
                                      </p:to>
                                    </p:set>
                                  </p:childTnLst>
                                </p:cTn>
                              </p:par>
                              <p:par>
                                <p:cTn id="155" presetID="1" presetClass="exit" presetSubtype="0" fill="hold" nodeType="withEffect">
                                  <p:stCondLst>
                                    <p:cond delay="0"/>
                                  </p:stCondLst>
                                  <p:childTnLst>
                                    <p:set>
                                      <p:cBhvr>
                                        <p:cTn id="156" dur="1" fill="hold">
                                          <p:stCondLst>
                                            <p:cond delay="0"/>
                                          </p:stCondLst>
                                        </p:cTn>
                                        <p:tgtEl>
                                          <p:spTgt spid="293"/>
                                        </p:tgtEl>
                                        <p:attrNameLst>
                                          <p:attrName>style.visibility</p:attrName>
                                        </p:attrNameLst>
                                      </p:cBhvr>
                                      <p:to>
                                        <p:strVal val="hidden"/>
                                      </p:to>
                                    </p:set>
                                  </p:childTnLst>
                                </p:cTn>
                              </p:par>
                            </p:childTnLst>
                          </p:cTn>
                        </p:par>
                      </p:childTnLst>
                    </p:cTn>
                  </p:par>
                  <p:par>
                    <p:cTn id="157" fill="hold">
                      <p:stCondLst>
                        <p:cond delay="indefinite"/>
                      </p:stCondLst>
                      <p:childTnLst>
                        <p:par>
                          <p:cTn id="158" fill="hold">
                            <p:stCondLst>
                              <p:cond delay="0"/>
                            </p:stCondLst>
                            <p:childTnLst>
                              <p:par>
                                <p:cTn id="159" presetID="1" presetClass="entr" presetSubtype="0" fill="hold" grpId="0" nodeType="clickEffect">
                                  <p:stCondLst>
                                    <p:cond delay="0"/>
                                  </p:stCondLst>
                                  <p:childTnLst>
                                    <p:set>
                                      <p:cBhvr>
                                        <p:cTn id="160" dur="1" fill="hold">
                                          <p:stCondLst>
                                            <p:cond delay="0"/>
                                          </p:stCondLst>
                                        </p:cTn>
                                        <p:tgtEl>
                                          <p:spTgt spid="19"/>
                                        </p:tgtEl>
                                        <p:attrNameLst>
                                          <p:attrName>style.visibility</p:attrName>
                                        </p:attrNameLst>
                                      </p:cBhvr>
                                      <p:to>
                                        <p:strVal val="visible"/>
                                      </p:to>
                                    </p:set>
                                  </p:childTnLst>
                                </p:cTn>
                              </p:par>
                              <p:par>
                                <p:cTn id="161" presetID="1" presetClass="exit" presetSubtype="0" fill="hold" grpId="1" nodeType="withEffect">
                                  <p:stCondLst>
                                    <p:cond delay="0"/>
                                  </p:stCondLst>
                                  <p:childTnLst>
                                    <p:set>
                                      <p:cBhvr>
                                        <p:cTn id="162" dur="1" fill="hold">
                                          <p:stCondLst>
                                            <p:cond delay="0"/>
                                          </p:stCondLst>
                                        </p:cTn>
                                        <p:tgtEl>
                                          <p:spTgt spid="12"/>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14"/>
                                        </p:tgtEl>
                                        <p:attrNameLst>
                                          <p:attrName>style.visibility</p:attrName>
                                        </p:attrNameLst>
                                      </p:cBhvr>
                                      <p:to>
                                        <p:strVal val="hidden"/>
                                      </p:to>
                                    </p:set>
                                  </p:childTnLst>
                                </p:cTn>
                              </p:par>
                              <p:par>
                                <p:cTn id="165" presetID="1" presetClass="entr" presetSubtype="0" fill="hold" grpId="0" nodeType="withEffect">
                                  <p:stCondLst>
                                    <p:cond delay="0"/>
                                  </p:stCondLst>
                                  <p:childTnLst>
                                    <p:set>
                                      <p:cBhvr>
                                        <p:cTn id="166" dur="1" fill="hold">
                                          <p:stCondLst>
                                            <p:cond delay="0"/>
                                          </p:stCondLst>
                                        </p:cTn>
                                        <p:tgtEl>
                                          <p:spTgt spid="272"/>
                                        </p:tgtEl>
                                        <p:attrNameLst>
                                          <p:attrName>style.visibility</p:attrName>
                                        </p:attrNameLst>
                                      </p:cBhvr>
                                      <p:to>
                                        <p:strVal val="visible"/>
                                      </p:to>
                                    </p:set>
                                  </p:childTnLst>
                                </p:cTn>
                              </p:par>
                              <p:par>
                                <p:cTn id="167" presetID="1" presetClass="exit" presetSubtype="0" fill="hold" grpId="1" nodeType="withEffect">
                                  <p:stCondLst>
                                    <p:cond delay="0"/>
                                  </p:stCondLst>
                                  <p:childTnLst>
                                    <p:set>
                                      <p:cBhvr>
                                        <p:cTn id="168" dur="1" fill="hold">
                                          <p:stCondLst>
                                            <p:cond delay="0"/>
                                          </p:stCondLst>
                                        </p:cTn>
                                        <p:tgtEl>
                                          <p:spTgt spid="268"/>
                                        </p:tgtEl>
                                        <p:attrNameLst>
                                          <p:attrName>style.visibility</p:attrName>
                                        </p:attrNameLst>
                                      </p:cBhvr>
                                      <p:to>
                                        <p:strVal val="hidden"/>
                                      </p:to>
                                    </p:set>
                                  </p:childTnLst>
                                </p:cTn>
                              </p:par>
                              <p:par>
                                <p:cTn id="169" presetID="1" presetClass="exit" presetSubtype="0" fill="hold" grpId="1" nodeType="withEffect">
                                  <p:stCondLst>
                                    <p:cond delay="0"/>
                                  </p:stCondLst>
                                  <p:childTnLst>
                                    <p:set>
                                      <p:cBhvr>
                                        <p:cTn id="170" dur="1" fill="hold">
                                          <p:stCondLst>
                                            <p:cond delay="0"/>
                                          </p:stCondLst>
                                        </p:cTn>
                                        <p:tgtEl>
                                          <p:spTgt spid="269"/>
                                        </p:tgtEl>
                                        <p:attrNameLst>
                                          <p:attrName>style.visibility</p:attrName>
                                        </p:attrNameLst>
                                      </p:cBhvr>
                                      <p:to>
                                        <p:strVal val="hidden"/>
                                      </p:to>
                                    </p:set>
                                  </p:childTnLst>
                                </p:cTn>
                              </p:par>
                              <p:par>
                                <p:cTn id="171" presetID="1" presetClass="exit" presetSubtype="0" fill="hold" nodeType="withEffect">
                                  <p:stCondLst>
                                    <p:cond delay="0"/>
                                  </p:stCondLst>
                                  <p:childTnLst>
                                    <p:set>
                                      <p:cBhvr>
                                        <p:cTn id="172" dur="1" fill="hold">
                                          <p:stCondLst>
                                            <p:cond delay="0"/>
                                          </p:stCondLst>
                                        </p:cTn>
                                        <p:tgtEl>
                                          <p:spTgt spid="277"/>
                                        </p:tgtEl>
                                        <p:attrNameLst>
                                          <p:attrName>style.visibility</p:attrName>
                                        </p:attrNameLst>
                                      </p:cBhvr>
                                      <p:to>
                                        <p:strVal val="hidden"/>
                                      </p:to>
                                    </p:set>
                                  </p:childTnLst>
                                </p:cTn>
                              </p:par>
                            </p:childTnLst>
                          </p:cTn>
                        </p:par>
                      </p:childTnLst>
                    </p:cTn>
                  </p:par>
                  <p:par>
                    <p:cTn id="173" fill="hold">
                      <p:stCondLst>
                        <p:cond delay="indefinite"/>
                      </p:stCondLst>
                      <p:childTnLst>
                        <p:par>
                          <p:cTn id="174" fill="hold">
                            <p:stCondLst>
                              <p:cond delay="0"/>
                            </p:stCondLst>
                            <p:childTnLst>
                              <p:par>
                                <p:cTn id="175" presetID="1" presetClass="entr" presetSubtype="0" fill="hold" grpId="0" nodeType="clickEffect">
                                  <p:stCondLst>
                                    <p:cond delay="0"/>
                                  </p:stCondLst>
                                  <p:childTnLst>
                                    <p:set>
                                      <p:cBhvr>
                                        <p:cTn id="176" dur="1" fill="hold">
                                          <p:stCondLst>
                                            <p:cond delay="0"/>
                                          </p:stCondLst>
                                        </p:cTn>
                                        <p:tgtEl>
                                          <p:spTgt spid="15"/>
                                        </p:tgtEl>
                                        <p:attrNameLst>
                                          <p:attrName>style.visibility</p:attrName>
                                        </p:attrNameLst>
                                      </p:cBhvr>
                                      <p:to>
                                        <p:strVal val="visible"/>
                                      </p:to>
                                    </p:set>
                                  </p:childTnLst>
                                </p:cTn>
                              </p:par>
                              <p:par>
                                <p:cTn id="177" presetID="1" presetClass="exit" presetSubtype="0" fill="hold" grpId="1" nodeType="withEffect">
                                  <p:stCondLst>
                                    <p:cond delay="0"/>
                                  </p:stCondLst>
                                  <p:childTnLst>
                                    <p:set>
                                      <p:cBhvr>
                                        <p:cTn id="178" dur="1" fill="hold">
                                          <p:stCondLst>
                                            <p:cond delay="0"/>
                                          </p:stCondLst>
                                        </p:cTn>
                                        <p:tgtEl>
                                          <p:spTgt spid="251"/>
                                        </p:tgtEl>
                                        <p:attrNameLst>
                                          <p:attrName>style.visibility</p:attrName>
                                        </p:attrNameLst>
                                      </p:cBhvr>
                                      <p:to>
                                        <p:strVal val="hidden"/>
                                      </p:to>
                                    </p:set>
                                  </p:childTnLst>
                                </p:cTn>
                              </p:par>
                              <p:par>
                                <p:cTn id="179" presetID="1" presetClass="exit" presetSubtype="0" fill="hold" grpId="0" nodeType="withEffect">
                                  <p:stCondLst>
                                    <p:cond delay="0"/>
                                  </p:stCondLst>
                                  <p:childTnLst>
                                    <p:set>
                                      <p:cBhvr>
                                        <p:cTn id="180" dur="1" fill="hold">
                                          <p:stCondLst>
                                            <p:cond delay="0"/>
                                          </p:stCondLst>
                                        </p:cTn>
                                        <p:tgtEl>
                                          <p:spTgt spid="249"/>
                                        </p:tgtEl>
                                        <p:attrNameLst>
                                          <p:attrName>style.visibility</p:attrName>
                                        </p:attrNameLst>
                                      </p:cBhvr>
                                      <p:to>
                                        <p:strVal val="hidden"/>
                                      </p:to>
                                    </p:set>
                                  </p:childTnLst>
                                </p:cTn>
                              </p:par>
                              <p:par>
                                <p:cTn id="181" presetID="1" presetClass="entr" presetSubtype="0" fill="hold" grpId="0" nodeType="withEffect">
                                  <p:stCondLst>
                                    <p:cond delay="0"/>
                                  </p:stCondLst>
                                  <p:childTnLst>
                                    <p:set>
                                      <p:cBhvr>
                                        <p:cTn id="182" dur="1" fill="hold">
                                          <p:stCondLst>
                                            <p:cond delay="0"/>
                                          </p:stCondLst>
                                        </p:cTn>
                                        <p:tgtEl>
                                          <p:spTgt spid="270"/>
                                        </p:tgtEl>
                                        <p:attrNameLst>
                                          <p:attrName>style.visibility</p:attrName>
                                        </p:attrNameLst>
                                      </p:cBhvr>
                                      <p:to>
                                        <p:strVal val="visible"/>
                                      </p:to>
                                    </p:set>
                                  </p:childTnLst>
                                </p:cTn>
                              </p:par>
                              <p:par>
                                <p:cTn id="183" presetID="1" presetClass="exit" presetSubtype="0" fill="hold" grpId="1" nodeType="withEffect">
                                  <p:stCondLst>
                                    <p:cond delay="0"/>
                                  </p:stCondLst>
                                  <p:childTnLst>
                                    <p:set>
                                      <p:cBhvr>
                                        <p:cTn id="184" dur="1" fill="hold">
                                          <p:stCondLst>
                                            <p:cond delay="0"/>
                                          </p:stCondLst>
                                        </p:cTn>
                                        <p:tgtEl>
                                          <p:spTgt spid="265"/>
                                        </p:tgtEl>
                                        <p:attrNameLst>
                                          <p:attrName>style.visibility</p:attrName>
                                        </p:attrNameLst>
                                      </p:cBhvr>
                                      <p:to>
                                        <p:strVal val="hidden"/>
                                      </p:to>
                                    </p:set>
                                  </p:childTnLst>
                                </p:cTn>
                              </p:par>
                              <p:par>
                                <p:cTn id="185" presetID="1" presetClass="exit" presetSubtype="0" fill="hold" grpId="1" nodeType="withEffect">
                                  <p:stCondLst>
                                    <p:cond delay="0"/>
                                  </p:stCondLst>
                                  <p:childTnLst>
                                    <p:set>
                                      <p:cBhvr>
                                        <p:cTn id="186" dur="1" fill="hold">
                                          <p:stCondLst>
                                            <p:cond delay="0"/>
                                          </p:stCondLst>
                                        </p:cTn>
                                        <p:tgtEl>
                                          <p:spTgt spid="266"/>
                                        </p:tgtEl>
                                        <p:attrNameLst>
                                          <p:attrName>style.visibility</p:attrName>
                                        </p:attrNameLst>
                                      </p:cBhvr>
                                      <p:to>
                                        <p:strVal val="hidden"/>
                                      </p:to>
                                    </p:set>
                                  </p:childTnLst>
                                </p:cTn>
                              </p:par>
                              <p:par>
                                <p:cTn id="187" presetID="1" presetClass="exit" presetSubtype="0" fill="hold" nodeType="withEffect">
                                  <p:stCondLst>
                                    <p:cond delay="0"/>
                                  </p:stCondLst>
                                  <p:childTnLst>
                                    <p:set>
                                      <p:cBhvr>
                                        <p:cTn id="188" dur="1" fill="hold">
                                          <p:stCondLst>
                                            <p:cond delay="0"/>
                                          </p:stCondLst>
                                        </p:cTn>
                                        <p:tgtEl>
                                          <p:spTgt spid="320"/>
                                        </p:tgtEl>
                                        <p:attrNameLst>
                                          <p:attrName>style.visibility</p:attrName>
                                        </p:attrNameLst>
                                      </p:cBhvr>
                                      <p:to>
                                        <p:strVal val="hidden"/>
                                      </p:to>
                                    </p:set>
                                  </p:childTnLst>
                                </p:cTn>
                              </p:par>
                            </p:childTnLst>
                          </p:cTn>
                        </p:par>
                      </p:childTnLst>
                    </p:cTn>
                  </p:par>
                  <p:par>
                    <p:cTn id="189" fill="hold">
                      <p:stCondLst>
                        <p:cond delay="indefinite"/>
                      </p:stCondLst>
                      <p:childTnLst>
                        <p:par>
                          <p:cTn id="190" fill="hold">
                            <p:stCondLst>
                              <p:cond delay="0"/>
                            </p:stCondLst>
                            <p:childTnLst>
                              <p:par>
                                <p:cTn id="191" presetID="1" presetClass="entr" presetSubtype="0" fill="hold" grpId="0" nodeType="clickEffect">
                                  <p:stCondLst>
                                    <p:cond delay="0"/>
                                  </p:stCondLst>
                                  <p:childTnLst>
                                    <p:set>
                                      <p:cBhvr>
                                        <p:cTn id="192" dur="1" fill="hold">
                                          <p:stCondLst>
                                            <p:cond delay="0"/>
                                          </p:stCondLst>
                                        </p:cTn>
                                        <p:tgtEl>
                                          <p:spTgt spid="18"/>
                                        </p:tgtEl>
                                        <p:attrNameLst>
                                          <p:attrName>style.visibility</p:attrName>
                                        </p:attrNameLst>
                                      </p:cBhvr>
                                      <p:to>
                                        <p:strVal val="visible"/>
                                      </p:to>
                                    </p:set>
                                  </p:childTnLst>
                                </p:cTn>
                              </p:par>
                              <p:par>
                                <p:cTn id="193" presetID="1" presetClass="exit" presetSubtype="0" fill="hold" grpId="1" nodeType="withEffect">
                                  <p:stCondLst>
                                    <p:cond delay="0"/>
                                  </p:stCondLst>
                                  <p:childTnLst>
                                    <p:set>
                                      <p:cBhvr>
                                        <p:cTn id="194" dur="1" fill="hold">
                                          <p:stCondLst>
                                            <p:cond delay="0"/>
                                          </p:stCondLst>
                                        </p:cTn>
                                        <p:tgtEl>
                                          <p:spTgt spid="243"/>
                                        </p:tgtEl>
                                        <p:attrNameLst>
                                          <p:attrName>style.visibility</p:attrName>
                                        </p:attrNameLst>
                                      </p:cBhvr>
                                      <p:to>
                                        <p:strVal val="hidden"/>
                                      </p:to>
                                    </p:set>
                                  </p:childTnLst>
                                </p:cTn>
                              </p:par>
                              <p:par>
                                <p:cTn id="195" presetID="1" presetClass="exit" presetSubtype="0" fill="hold" grpId="1" nodeType="withEffect">
                                  <p:stCondLst>
                                    <p:cond delay="0"/>
                                  </p:stCondLst>
                                  <p:childTnLst>
                                    <p:set>
                                      <p:cBhvr>
                                        <p:cTn id="196" dur="1" fill="hold">
                                          <p:stCondLst>
                                            <p:cond delay="0"/>
                                          </p:stCondLst>
                                        </p:cTn>
                                        <p:tgtEl>
                                          <p:spTgt spid="15"/>
                                        </p:tgtEl>
                                        <p:attrNameLst>
                                          <p:attrName>style.visibility</p:attrName>
                                        </p:attrNameLst>
                                      </p:cBhvr>
                                      <p:to>
                                        <p:strVal val="hidden"/>
                                      </p:to>
                                    </p:set>
                                  </p:childTnLst>
                                </p:cTn>
                              </p:par>
                              <p:par>
                                <p:cTn id="197" presetID="1" presetClass="entr" presetSubtype="0" fill="hold" grpId="0" nodeType="withEffect">
                                  <p:stCondLst>
                                    <p:cond delay="0"/>
                                  </p:stCondLst>
                                  <p:childTnLst>
                                    <p:set>
                                      <p:cBhvr>
                                        <p:cTn id="198" dur="1" fill="hold">
                                          <p:stCondLst>
                                            <p:cond delay="0"/>
                                          </p:stCondLst>
                                        </p:cTn>
                                        <p:tgtEl>
                                          <p:spTgt spid="273"/>
                                        </p:tgtEl>
                                        <p:attrNameLst>
                                          <p:attrName>style.visibility</p:attrName>
                                        </p:attrNameLst>
                                      </p:cBhvr>
                                      <p:to>
                                        <p:strVal val="visible"/>
                                      </p:to>
                                    </p:set>
                                  </p:childTnLst>
                                </p:cTn>
                              </p:par>
                              <p:par>
                                <p:cTn id="199" presetID="1" presetClass="exit" presetSubtype="0" fill="hold" grpId="1" nodeType="withEffect">
                                  <p:stCondLst>
                                    <p:cond delay="0"/>
                                  </p:stCondLst>
                                  <p:childTnLst>
                                    <p:set>
                                      <p:cBhvr>
                                        <p:cTn id="200" dur="1" fill="hold">
                                          <p:stCondLst>
                                            <p:cond delay="0"/>
                                          </p:stCondLst>
                                        </p:cTn>
                                        <p:tgtEl>
                                          <p:spTgt spid="270"/>
                                        </p:tgtEl>
                                        <p:attrNameLst>
                                          <p:attrName>style.visibility</p:attrName>
                                        </p:attrNameLst>
                                      </p:cBhvr>
                                      <p:to>
                                        <p:strVal val="hidden"/>
                                      </p:to>
                                    </p:set>
                                  </p:childTnLst>
                                </p:cTn>
                              </p:par>
                              <p:par>
                                <p:cTn id="201" presetID="1" presetClass="exit" presetSubtype="0" fill="hold" grpId="0" nodeType="withEffect">
                                  <p:stCondLst>
                                    <p:cond delay="0"/>
                                  </p:stCondLst>
                                  <p:childTnLst>
                                    <p:set>
                                      <p:cBhvr>
                                        <p:cTn id="202" dur="1" fill="hold">
                                          <p:stCondLst>
                                            <p:cond delay="0"/>
                                          </p:stCondLst>
                                        </p:cTn>
                                        <p:tgtEl>
                                          <p:spTgt spid="267"/>
                                        </p:tgtEl>
                                        <p:attrNameLst>
                                          <p:attrName>style.visibility</p:attrName>
                                        </p:attrNameLst>
                                      </p:cBhvr>
                                      <p:to>
                                        <p:strVal val="hidden"/>
                                      </p:to>
                                    </p:set>
                                  </p:childTnLst>
                                </p:cTn>
                              </p:par>
                              <p:par>
                                <p:cTn id="203" presetID="1" presetClass="exit" presetSubtype="0" fill="hold" nodeType="withEffect">
                                  <p:stCondLst>
                                    <p:cond delay="0"/>
                                  </p:stCondLst>
                                  <p:childTnLst>
                                    <p:set>
                                      <p:cBhvr>
                                        <p:cTn id="204" dur="1" fill="hold">
                                          <p:stCondLst>
                                            <p:cond delay="0"/>
                                          </p:stCondLst>
                                        </p:cTn>
                                        <p:tgtEl>
                                          <p:spTgt spid="311"/>
                                        </p:tgtEl>
                                        <p:attrNameLst>
                                          <p:attrName>style.visibility</p:attrName>
                                        </p:attrNameLst>
                                      </p:cBhvr>
                                      <p:to>
                                        <p:strVal val="hidden"/>
                                      </p:to>
                                    </p:set>
                                  </p:childTnLst>
                                </p:cTn>
                              </p:par>
                            </p:childTnLst>
                          </p:cTn>
                        </p:par>
                      </p:childTnLst>
                    </p:cTn>
                  </p:par>
                  <p:par>
                    <p:cTn id="205" fill="hold">
                      <p:stCondLst>
                        <p:cond delay="indefinite"/>
                      </p:stCondLst>
                      <p:childTnLst>
                        <p:par>
                          <p:cTn id="206" fill="hold">
                            <p:stCondLst>
                              <p:cond delay="0"/>
                            </p:stCondLst>
                            <p:childTnLst>
                              <p:par>
                                <p:cTn id="207" presetID="1" presetClass="exit" presetSubtype="0" fill="hold" grpId="1" nodeType="clickEffect">
                                  <p:stCondLst>
                                    <p:cond delay="0"/>
                                  </p:stCondLst>
                                  <p:childTnLst>
                                    <p:set>
                                      <p:cBhvr>
                                        <p:cTn id="208" dur="1" fill="hold">
                                          <p:stCondLst>
                                            <p:cond delay="0"/>
                                          </p:stCondLst>
                                        </p:cTn>
                                        <p:tgtEl>
                                          <p:spTgt spid="18"/>
                                        </p:tgtEl>
                                        <p:attrNameLst>
                                          <p:attrName>style.visibility</p:attrName>
                                        </p:attrNameLst>
                                      </p:cBhvr>
                                      <p:to>
                                        <p:strVal val="hidden"/>
                                      </p:to>
                                    </p:set>
                                  </p:childTnLst>
                                </p:cTn>
                              </p:par>
                              <p:par>
                                <p:cTn id="209" presetID="1" presetClass="exit" presetSubtype="0" fill="hold" grpId="1" nodeType="withEffect">
                                  <p:stCondLst>
                                    <p:cond delay="0"/>
                                  </p:stCondLst>
                                  <p:childTnLst>
                                    <p:set>
                                      <p:cBhvr>
                                        <p:cTn id="210" dur="1" fill="hold">
                                          <p:stCondLst>
                                            <p:cond delay="0"/>
                                          </p:stCondLst>
                                        </p:cTn>
                                        <p:tgtEl>
                                          <p:spTgt spid="19"/>
                                        </p:tgtEl>
                                        <p:attrNameLst>
                                          <p:attrName>style.visibility</p:attrName>
                                        </p:attrNameLst>
                                      </p:cBhvr>
                                      <p:to>
                                        <p:strVal val="hidden"/>
                                      </p:to>
                                    </p:set>
                                  </p:childTnLst>
                                </p:cTn>
                              </p:par>
                              <p:par>
                                <p:cTn id="211" presetID="1" presetClass="entr" presetSubtype="0" fill="hold" grpId="0" nodeType="withEffect">
                                  <p:stCondLst>
                                    <p:cond delay="0"/>
                                  </p:stCondLst>
                                  <p:childTnLst>
                                    <p:set>
                                      <p:cBhvr>
                                        <p:cTn id="212" dur="1" fill="hold">
                                          <p:stCondLst>
                                            <p:cond delay="0"/>
                                          </p:stCondLst>
                                        </p:cTn>
                                        <p:tgtEl>
                                          <p:spTgt spid="271"/>
                                        </p:tgtEl>
                                        <p:attrNameLst>
                                          <p:attrName>style.visibility</p:attrName>
                                        </p:attrNameLst>
                                      </p:cBhvr>
                                      <p:to>
                                        <p:strVal val="visible"/>
                                      </p:to>
                                    </p:set>
                                  </p:childTnLst>
                                </p:cTn>
                              </p:par>
                              <p:par>
                                <p:cTn id="213" presetID="1" presetClass="exit" presetSubtype="0" fill="hold" grpId="1" nodeType="withEffect">
                                  <p:stCondLst>
                                    <p:cond delay="0"/>
                                  </p:stCondLst>
                                  <p:childTnLst>
                                    <p:set>
                                      <p:cBhvr>
                                        <p:cTn id="214" dur="1" fill="hold">
                                          <p:stCondLst>
                                            <p:cond delay="0"/>
                                          </p:stCondLst>
                                        </p:cTn>
                                        <p:tgtEl>
                                          <p:spTgt spid="272"/>
                                        </p:tgtEl>
                                        <p:attrNameLst>
                                          <p:attrName>style.visibility</p:attrName>
                                        </p:attrNameLst>
                                      </p:cBhvr>
                                      <p:to>
                                        <p:strVal val="hidden"/>
                                      </p:to>
                                    </p:set>
                                  </p:childTnLst>
                                </p:cTn>
                              </p:par>
                              <p:par>
                                <p:cTn id="215" presetID="1" presetClass="exit" presetSubtype="0" fill="hold" grpId="1" nodeType="withEffect">
                                  <p:stCondLst>
                                    <p:cond delay="0"/>
                                  </p:stCondLst>
                                  <p:childTnLst>
                                    <p:set>
                                      <p:cBhvr>
                                        <p:cTn id="216" dur="1" fill="hold">
                                          <p:stCondLst>
                                            <p:cond delay="0"/>
                                          </p:stCondLst>
                                        </p:cTn>
                                        <p:tgtEl>
                                          <p:spTgt spid="273"/>
                                        </p:tgtEl>
                                        <p:attrNameLst>
                                          <p:attrName>style.visibility</p:attrName>
                                        </p:attrNameLst>
                                      </p:cBhvr>
                                      <p:to>
                                        <p:strVal val="hidden"/>
                                      </p:to>
                                    </p:set>
                                  </p:childTnLst>
                                </p:cTn>
                              </p:par>
                              <p:par>
                                <p:cTn id="217" presetID="1" presetClass="exit" presetSubtype="0" fill="hold" nodeType="withEffect">
                                  <p:stCondLst>
                                    <p:cond delay="0"/>
                                  </p:stCondLst>
                                  <p:childTnLst>
                                    <p:set>
                                      <p:cBhvr>
                                        <p:cTn id="218" dur="1" fill="hold">
                                          <p:stCondLst>
                                            <p:cond delay="0"/>
                                          </p:stCondLst>
                                        </p:cTn>
                                        <p:tgtEl>
                                          <p:spTgt spid="301"/>
                                        </p:tgtEl>
                                        <p:attrNameLst>
                                          <p:attrName>style.visibility</p:attrName>
                                        </p:attrNameLst>
                                      </p:cBhvr>
                                      <p:to>
                                        <p:strVal val="hidden"/>
                                      </p:to>
                                    </p:set>
                                  </p:childTnLst>
                                </p:cTn>
                              </p:par>
                            </p:childTnLst>
                          </p:cTn>
                        </p:par>
                      </p:childTnLst>
                    </p:cTn>
                  </p:par>
                  <p:par>
                    <p:cTn id="219" fill="hold">
                      <p:stCondLst>
                        <p:cond delay="indefinite"/>
                      </p:stCondLst>
                      <p:childTnLst>
                        <p:par>
                          <p:cTn id="220" fill="hold">
                            <p:stCondLst>
                              <p:cond delay="0"/>
                            </p:stCondLst>
                            <p:childTnLst>
                              <p:par>
                                <p:cTn id="221" presetID="2" presetClass="entr" presetSubtype="8" fill="hold" nodeType="clickEffect">
                                  <p:stCondLst>
                                    <p:cond delay="0"/>
                                  </p:stCondLst>
                                  <p:childTnLst>
                                    <p:set>
                                      <p:cBhvr>
                                        <p:cTn id="222" dur="1" fill="hold">
                                          <p:stCondLst>
                                            <p:cond delay="0"/>
                                          </p:stCondLst>
                                        </p:cTn>
                                        <p:tgtEl>
                                          <p:spTgt spid="56">
                                            <p:txEl>
                                              <p:pRg st="1" end="1"/>
                                            </p:txEl>
                                          </p:spTgt>
                                        </p:tgtEl>
                                        <p:attrNameLst>
                                          <p:attrName>style.visibility</p:attrName>
                                        </p:attrNameLst>
                                      </p:cBhvr>
                                      <p:to>
                                        <p:strVal val="visible"/>
                                      </p:to>
                                    </p:set>
                                    <p:anim calcmode="lin" valueType="num">
                                      <p:cBhvr additive="base">
                                        <p:cTn id="223"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24"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 grpId="0" animBg="1"/>
      <p:bldP spid="53" grpId="0" animBg="1"/>
      <p:bldP spid="12" grpId="0" animBg="1"/>
      <p:bldP spid="12" grpId="1" animBg="1"/>
      <p:bldP spid="14" grpId="0" animBg="1"/>
      <p:bldP spid="14" grpId="1" animBg="1"/>
      <p:bldP spid="15" grpId="0" animBg="1"/>
      <p:bldP spid="15" grpId="1" animBg="1"/>
      <p:bldP spid="243" grpId="0" animBg="1"/>
      <p:bldP spid="243" grpId="1" animBg="1"/>
      <p:bldP spid="244" grpId="0" animBg="1"/>
      <p:bldP spid="244" grpId="1" animBg="1"/>
      <p:bldP spid="245" grpId="0" animBg="1"/>
      <p:bldP spid="245" grpId="1" animBg="1"/>
      <p:bldP spid="246" grpId="0" animBg="1"/>
      <p:bldP spid="246" grpId="1" animBg="1"/>
      <p:bldP spid="247" grpId="0" animBg="1"/>
      <p:bldP spid="247" grpId="1" animBg="1"/>
      <p:bldP spid="249" grpId="0" animBg="1"/>
      <p:bldP spid="249" grpId="1" animBg="1"/>
      <p:bldP spid="251" grpId="0" animBg="1"/>
      <p:bldP spid="251" grpId="1" animBg="1"/>
      <p:bldP spid="254" grpId="0"/>
      <p:bldP spid="254" grpId="1"/>
      <p:bldP spid="262" grpId="0"/>
      <p:bldP spid="262" grpId="1"/>
      <p:bldP spid="263" grpId="0"/>
      <p:bldP spid="263" grpId="1"/>
      <p:bldP spid="264" grpId="0"/>
      <p:bldP spid="264" grpId="1"/>
      <p:bldP spid="265" grpId="0"/>
      <p:bldP spid="265" grpId="1"/>
      <p:bldP spid="266" grpId="0"/>
      <p:bldP spid="266" grpId="1"/>
      <p:bldP spid="267" grpId="0"/>
      <p:bldP spid="267" grpId="1"/>
      <p:bldP spid="18" grpId="0" animBg="1"/>
      <p:bldP spid="18" grpId="1" animBg="1"/>
      <p:bldP spid="19" grpId="0" animBg="1"/>
      <p:bldP spid="19" grpId="1" animBg="1"/>
      <p:bldP spid="268" grpId="0"/>
      <p:bldP spid="268" grpId="1"/>
      <p:bldP spid="269" grpId="0"/>
      <p:bldP spid="269" grpId="1"/>
      <p:bldP spid="270" grpId="0"/>
      <p:bldP spid="270" grpId="1"/>
      <p:bldP spid="271" grpId="0"/>
      <p:bldP spid="272" grpId="0"/>
      <p:bldP spid="272" grpId="1"/>
      <p:bldP spid="273" grpId="0"/>
      <p:bldP spid="273" grpId="1"/>
      <p:bldP spid="89" grpId="0"/>
      <p:bldP spid="90"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sp>
        <p:nvSpPr>
          <p:cNvPr id="31" name="AutoShape 35">
            <a:extLst>
              <a:ext uri="{FF2B5EF4-FFF2-40B4-BE49-F238E27FC236}">
                <a16:creationId xmlns:a16="http://schemas.microsoft.com/office/drawing/2014/main" id="{29466CA1-8061-4DDB-9130-1D373D74D8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pic>
        <p:nvPicPr>
          <p:cNvPr id="3" name="Picture 2" descr="Gray Matters: How to Stop Thinking in Black and White — Alexis Maron |  Therapist - Coach - Speaker">
            <a:extLst>
              <a:ext uri="{FF2B5EF4-FFF2-40B4-BE49-F238E27FC236}">
                <a16:creationId xmlns:a16="http://schemas.microsoft.com/office/drawing/2014/main" id="{341C55BB-CF1E-4278-8489-631C102EC7E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325" y="3440991"/>
            <a:ext cx="3639426" cy="253001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Connector 3"/>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5" name="Group 29">
            <a:extLst>
              <a:ext uri="{FF2B5EF4-FFF2-40B4-BE49-F238E27FC236}">
                <a16:creationId xmlns:a16="http://schemas.microsoft.com/office/drawing/2014/main" id="{40DA93B5-B703-4BF8-B73C-95A92B99DCB9}"/>
              </a:ext>
            </a:extLst>
          </p:cNvPr>
          <p:cNvGrpSpPr>
            <a:grpSpLocks/>
          </p:cNvGrpSpPr>
          <p:nvPr/>
        </p:nvGrpSpPr>
        <p:grpSpPr bwMode="auto">
          <a:xfrm>
            <a:off x="8312369" y="5909714"/>
            <a:ext cx="823374" cy="795886"/>
            <a:chOff x="2065" y="1551"/>
            <a:chExt cx="1628" cy="1988"/>
          </a:xfrm>
        </p:grpSpPr>
        <p:sp>
          <p:nvSpPr>
            <p:cNvPr id="16" name="Freeform 30">
              <a:extLst>
                <a:ext uri="{FF2B5EF4-FFF2-40B4-BE49-F238E27FC236}">
                  <a16:creationId xmlns:a16="http://schemas.microsoft.com/office/drawing/2014/main" id="{6EAFFABA-71A4-4A36-9B88-54E7AC4A2A1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A1596C4C-F87E-47D0-A184-B2B17486F38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649700D5-2C0D-4874-A9CD-F7A1AD49C0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F6D8F93A-659F-4C08-B033-FCE351B52D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68E4D9E3-BC0C-4F65-BE6F-B81E1B118A9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E6723A14-8707-478C-8080-8DF8CDA8A1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7AE27998-FC43-4686-B5C5-F122B95478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2E91F9E8-59B4-4FA4-958B-57EDC29C1A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7263DD7E-147A-47FB-BDE0-3038514D95A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451BEB5A-56E6-4E79-86B3-4E39560BB1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90FDAD76-B27F-409C-9135-91D315E9A55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1">
              <a:extLst>
                <a:ext uri="{FF2B5EF4-FFF2-40B4-BE49-F238E27FC236}">
                  <a16:creationId xmlns:a16="http://schemas.microsoft.com/office/drawing/2014/main" id="{2F266F41-AE3A-4546-B03C-AD31187A7A6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2">
              <a:extLst>
                <a:ext uri="{FF2B5EF4-FFF2-40B4-BE49-F238E27FC236}">
                  <a16:creationId xmlns:a16="http://schemas.microsoft.com/office/drawing/2014/main" id="{A0A7D761-DEFE-4D08-8B29-DADBFC0830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3">
              <a:extLst>
                <a:ext uri="{FF2B5EF4-FFF2-40B4-BE49-F238E27FC236}">
                  <a16:creationId xmlns:a16="http://schemas.microsoft.com/office/drawing/2014/main" id="{8A2DC15E-001B-4965-AFF8-B096A3EEE94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4">
              <a:extLst>
                <a:ext uri="{FF2B5EF4-FFF2-40B4-BE49-F238E27FC236}">
                  <a16:creationId xmlns:a16="http://schemas.microsoft.com/office/drawing/2014/main" id="{98CE0F40-EC5A-452E-91C3-D6E4AD5E2F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5">
              <a:extLst>
                <a:ext uri="{FF2B5EF4-FFF2-40B4-BE49-F238E27FC236}">
                  <a16:creationId xmlns:a16="http://schemas.microsoft.com/office/drawing/2014/main" id="{528D616D-4C62-447E-933E-FDBEE60D83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6">
              <a:extLst>
                <a:ext uri="{FF2B5EF4-FFF2-40B4-BE49-F238E27FC236}">
                  <a16:creationId xmlns:a16="http://schemas.microsoft.com/office/drawing/2014/main" id="{C93D0BC8-FF7E-4A22-BB70-CF17194BBAE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8D6E6071-1085-4206-A572-9C4E678A641E}"/>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is no </a:t>
            </a:r>
            <a:r>
              <a:rPr lang="en-US" altLang="en-US" sz="2400" dirty="0">
                <a:solidFill>
                  <a:schemeClr val="tx1">
                    <a:lumMod val="65000"/>
                  </a:schemeClr>
                </a:solidFill>
                <a:cs typeface="Times New Roman" panose="02020603050405020304" pitchFamily="18" charset="0"/>
                <a:sym typeface="Symbol" panose="05050102010706020507" pitchFamily="18" charset="2"/>
              </a:rPr>
              <a:t>gray</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375021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1">
                                            <p:txEl>
                                              <p:pRg st="3" end="3"/>
                                            </p:txEl>
                                          </p:spTgt>
                                        </p:tgtEl>
                                        <p:attrNameLst>
                                          <p:attrName>style.visibility</p:attrName>
                                        </p:attrNameLst>
                                      </p:cBhvr>
                                      <p:to>
                                        <p:strVal val="visible"/>
                                      </p:to>
                                    </p:set>
                                    <p:anim calcmode="lin" valueType="num">
                                      <p:cBhvr additive="base">
                                        <p:cTn id="7" dur="500" fill="hold"/>
                                        <p:tgtEl>
                                          <p:spTgt spid="41">
                                            <p:txEl>
                                              <p:pRg st="3" end="3"/>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4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AutoShape 8">
            <a:extLst>
              <a:ext uri="{FF2B5EF4-FFF2-40B4-BE49-F238E27FC236}">
                <a16:creationId xmlns:a16="http://schemas.microsoft.com/office/drawing/2014/main" id="{E0BC1F2C-E53B-4687-A96E-5D7A65266C69}"/>
              </a:ext>
            </a:extLst>
          </p:cNvPr>
          <p:cNvSpPr>
            <a:spLocks noChangeArrowheads="1"/>
          </p:cNvSpPr>
          <p:nvPr/>
        </p:nvSpPr>
        <p:spPr bwMode="auto">
          <a:xfrm>
            <a:off x="50442" y="4161487"/>
            <a:ext cx="7264014" cy="2016389"/>
          </a:xfrm>
          <a:prstGeom prst="wedgeRectCallout">
            <a:avLst>
              <a:gd name="adj1" fmla="val -38466"/>
              <a:gd name="adj2" fmla="val 44420"/>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Clr>
                <a:srgbClr val="FFC000"/>
              </a:buClr>
              <a:buNone/>
            </a:pPr>
            <a:endParaRPr lang="en-US" altLang="en-US" sz="2400" baseline="-25000" dirty="0">
              <a:solidFill>
                <a:srgbClr val="FFC000"/>
              </a:solidFill>
            </a:endParaRPr>
          </a:p>
        </p:txBody>
      </p:sp>
      <p:sp>
        <p:nvSpPr>
          <p:cNvPr id="40" name="Text Box 21">
            <a:extLst>
              <a:ext uri="{FF2B5EF4-FFF2-40B4-BE49-F238E27FC236}">
                <a16:creationId xmlns:a16="http://schemas.microsoft.com/office/drawing/2014/main" id="{B90B2B2C-8826-46B0-AAAB-F6C68EE15AC5}"/>
              </a:ext>
            </a:extLst>
          </p:cNvPr>
          <p:cNvSpPr txBox="1">
            <a:spLocks noChangeArrowheads="1"/>
          </p:cNvSpPr>
          <p:nvPr/>
        </p:nvSpPr>
        <p:spPr bwMode="auto">
          <a:xfrm>
            <a:off x="88005" y="5346879"/>
            <a:ext cx="54470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Merge paths together, one fork at a time</a:t>
            </a:r>
          </a:p>
        </p:txBody>
      </p:sp>
      <p:sp>
        <p:nvSpPr>
          <p:cNvPr id="37" name="Text Box 21">
            <a:extLst>
              <a:ext uri="{FF2B5EF4-FFF2-40B4-BE49-F238E27FC236}">
                <a16:creationId xmlns:a16="http://schemas.microsoft.com/office/drawing/2014/main" id="{A1BD2849-4C9F-4104-A9DA-5D93AAED7B0C}"/>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38" name="AutoShape 8">
            <a:extLst>
              <a:ext uri="{FF2B5EF4-FFF2-40B4-BE49-F238E27FC236}">
                <a16:creationId xmlns:a16="http://schemas.microsoft.com/office/drawing/2014/main" id="{589FA4ED-4933-409B-8490-89753FD834CE}"/>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5" name="Group 34">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36"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1" name="Group 40">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2" name="Group 41">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44"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5" name="AutoShape 8">
                  <a:extLst>
                    <a:ext uri="{FF2B5EF4-FFF2-40B4-BE49-F238E27FC236}">
                      <a16:creationId xmlns:a16="http://schemas.microsoft.com/office/drawing/2014/main" id="{D19DD2F3-C5A0-43A1-BC91-D47FE4866D17}"/>
                    </a:ext>
                  </a:extLst>
                </p:cNvPr>
                <p:cNvCxnSpPr>
                  <a:cxnSpLocks noChangeShapeType="1"/>
                  <a:endCxn id="4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6"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22">
                  <a:extLst>
                    <a:ext uri="{FF2B5EF4-FFF2-40B4-BE49-F238E27FC236}">
                      <a16:creationId xmlns:a16="http://schemas.microsoft.com/office/drawing/2014/main" id="{A01EDAD8-560C-4109-996D-24862A6DC405}"/>
                    </a:ext>
                  </a:extLst>
                </p:cNvPr>
                <p:cNvCxnSpPr>
                  <a:cxnSpLocks noChangeShapeType="1"/>
                  <a:endCxn id="46"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3"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49" name="Group 48">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0" name="Group 49">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3"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4"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5" name="AutoShape 28">
                <a:extLst>
                  <a:ext uri="{FF2B5EF4-FFF2-40B4-BE49-F238E27FC236}">
                    <a16:creationId xmlns:a16="http://schemas.microsoft.com/office/drawing/2014/main" id="{6C0F2586-FA33-4C42-B181-68693944E767}"/>
                  </a:ext>
                </a:extLst>
              </p:cNvPr>
              <p:cNvCxnSpPr>
                <a:cxnSpLocks noChangeShapeType="1"/>
                <a:endCxn id="53"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56" name="AutoShape 34">
                <a:extLst>
                  <a:ext uri="{FF2B5EF4-FFF2-40B4-BE49-F238E27FC236}">
                    <a16:creationId xmlns:a16="http://schemas.microsoft.com/office/drawing/2014/main" id="{448B2A09-4D83-44A0-B87E-B492790E344E}"/>
                  </a:ext>
                </a:extLst>
              </p:cNvPr>
              <p:cNvCxnSpPr>
                <a:cxnSpLocks noChangeShapeType="1"/>
                <a:endCxn id="54"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1"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2"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58"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49352734"/>
      </p:ext>
    </p:extLst>
  </p:cSld>
  <p:clrMapOvr>
    <a:masterClrMapping/>
  </p:clrMapOvr>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4591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0" name="Text Box 21">
            <a:extLst>
              <a:ext uri="{FF2B5EF4-FFF2-40B4-BE49-F238E27FC236}">
                <a16:creationId xmlns:a16="http://schemas.microsoft.com/office/drawing/2014/main" id="{98F1D04B-1FE9-42FC-812E-4016CB1B37A5}"/>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612052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500" fill="hold"/>
                                        <p:tgtEl>
                                          <p:spTgt spid="111"/>
                                        </p:tgtEl>
                                        <p:attrNameLst>
                                          <p:attrName>ppt_x</p:attrName>
                                        </p:attrNameLst>
                                      </p:cBhvr>
                                      <p:tavLst>
                                        <p:tav tm="0">
                                          <p:val>
                                            <p:strVal val="#ppt_x"/>
                                          </p:val>
                                        </p:tav>
                                        <p:tav tm="100000">
                                          <p:val>
                                            <p:strVal val="#ppt_x"/>
                                          </p:val>
                                        </p:tav>
                                      </p:tavLst>
                                    </p:anim>
                                    <p:anim calcmode="lin" valueType="num">
                                      <p:cBhvr additive="base">
                                        <p:cTn id="8" dur="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 calcmode="lin" valueType="num">
                                      <p:cBhvr additive="base">
                                        <p:cTn id="11"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1+#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30"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29128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Deduction Goal: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9"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470666" y="2715161"/>
            <a:ext cx="2539734"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ym typeface="Symbol" panose="05050102010706020507" pitchFamily="18" charset="2"/>
              </a:rPr>
              <a:t>.</a:t>
            </a:r>
            <a:endParaRPr lang="en-CA" altLang="en-US" sz="20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endParaRPr lang="en-CA" altLang="en-US" sz="1800" dirty="0">
              <a:cs typeface="Times New Roman" panose="02020603050405020304" pitchFamily="18" charset="0"/>
              <a:sym typeface="Symbol" panose="05050102010706020507" pitchFamily="18" charset="2"/>
            </a:endParaRPr>
          </a:p>
        </p:txBody>
      </p:sp>
      <p:sp>
        <p:nvSpPr>
          <p:cNvPr id="110"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1" name="Text Box 21">
            <a:extLst>
              <a:ext uri="{FF2B5EF4-FFF2-40B4-BE49-F238E27FC236}">
                <a16:creationId xmlns:a16="http://schemas.microsoft.com/office/drawing/2014/main" id="{4DDA7E1F-DA99-4BFA-B214-997160DC0660}"/>
              </a:ext>
            </a:extLst>
          </p:cNvPr>
          <p:cNvSpPr txBox="1">
            <a:spLocks noChangeArrowheads="1"/>
          </p:cNvSpPr>
          <p:nvPr/>
        </p:nvSpPr>
        <p:spPr bwMode="auto">
          <a:xfrm>
            <a:off x="6781800" y="2134757"/>
            <a:ext cx="17588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p:txBody>
      </p:sp>
    </p:spTree>
    <p:extLst>
      <p:ext uri="{BB962C8B-B14F-4D97-AF65-F5344CB8AC3E}">
        <p14:creationId xmlns:p14="http://schemas.microsoft.com/office/powerpoint/2010/main" val="3793109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 calcmode="lin" valueType="num">
                                      <p:cBhvr additive="base">
                                        <p:cTn id="13"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3">
                                            <p:txEl>
                                              <p:pRg st="2" end="2"/>
                                            </p:txEl>
                                          </p:spTgt>
                                        </p:tgtEl>
                                        <p:attrNameLst>
                                          <p:attrName>style.visibility</p:attrName>
                                        </p:attrNameLst>
                                      </p:cBhvr>
                                      <p:to>
                                        <p:strVal val="visible"/>
                                      </p:to>
                                    </p:set>
                                    <p:anim calcmode="lin" valueType="num">
                                      <p:cBhvr additive="base">
                                        <p:cTn id="19"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3">
                                            <p:txEl>
                                              <p:pRg st="2" end="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9">
                                            <p:txEl>
                                              <p:pRg st="0" end="0"/>
                                            </p:txEl>
                                          </p:spTgt>
                                        </p:tgtEl>
                                        <p:attrNameLst>
                                          <p:attrName>style.visibility</p:attrName>
                                        </p:attrNameLst>
                                      </p:cBhvr>
                                      <p:to>
                                        <p:strVal val="visible"/>
                                      </p:to>
                                    </p:set>
                                    <p:anim calcmode="lin" valueType="num">
                                      <p:cBhvr additive="base">
                                        <p:cTn id="23" dur="500" fill="hold"/>
                                        <p:tgtEl>
                                          <p:spTgt spid="109">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0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3">
                                            <p:txEl>
                                              <p:pRg st="3" end="3"/>
                                            </p:txEl>
                                          </p:spTgt>
                                        </p:tgtEl>
                                        <p:attrNameLst>
                                          <p:attrName>style.visibility</p:attrName>
                                        </p:attrNameLst>
                                      </p:cBhvr>
                                      <p:to>
                                        <p:strVal val="visible"/>
                                      </p:to>
                                    </p:set>
                                    <p:anim calcmode="lin" valueType="num">
                                      <p:cBhvr additive="base">
                                        <p:cTn id="29"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09">
                                            <p:txEl>
                                              <p:pRg st="2" end="2"/>
                                            </p:txEl>
                                          </p:spTgt>
                                        </p:tgtEl>
                                        <p:attrNameLst>
                                          <p:attrName>style.visibility</p:attrName>
                                        </p:attrNameLst>
                                      </p:cBhvr>
                                      <p:to>
                                        <p:strVal val="visible"/>
                                      </p:to>
                                    </p:set>
                                    <p:anim calcmode="lin" valueType="num">
                                      <p:cBhvr additive="base">
                                        <p:cTn id="33" dur="500" fill="hold"/>
                                        <p:tgtEl>
                                          <p:spTgt spid="109">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9">
                                            <p:txEl>
                                              <p:pRg st="2" end="2"/>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43">
                                            <p:txEl>
                                              <p:pRg st="4" end="4"/>
                                            </p:txEl>
                                          </p:spTgt>
                                        </p:tgtEl>
                                        <p:attrNameLst>
                                          <p:attrName>style.visibility</p:attrName>
                                        </p:attrNameLst>
                                      </p:cBhvr>
                                      <p:to>
                                        <p:strVal val="visible"/>
                                      </p:to>
                                    </p:set>
                                    <p:anim calcmode="lin" valueType="num">
                                      <p:cBhvr additive="base">
                                        <p:cTn id="3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3">
                                            <p:txEl>
                                              <p:pRg st="5" end="5"/>
                                            </p:txEl>
                                          </p:spTgt>
                                        </p:tgtEl>
                                        <p:attrNameLst>
                                          <p:attrName>style.visibility</p:attrName>
                                        </p:attrNameLst>
                                      </p:cBhvr>
                                      <p:to>
                                        <p:strVal val="visible"/>
                                      </p:to>
                                    </p:set>
                                    <p:anim calcmode="lin" valueType="num">
                                      <p:cBhvr additive="base">
                                        <p:cTn id="43"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09">
                                            <p:txEl>
                                              <p:pRg st="3" end="3"/>
                                            </p:txEl>
                                          </p:spTgt>
                                        </p:tgtEl>
                                        <p:attrNameLst>
                                          <p:attrName>style.visibility</p:attrName>
                                        </p:attrNameLst>
                                      </p:cBhvr>
                                      <p:to>
                                        <p:strVal val="visible"/>
                                      </p:to>
                                    </p:set>
                                    <p:anim calcmode="lin" valueType="num">
                                      <p:cBhvr additive="base">
                                        <p:cTn id="47" dur="500" fill="hold"/>
                                        <p:tgtEl>
                                          <p:spTgt spid="109">
                                            <p:txEl>
                                              <p:pRg st="3" end="3"/>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10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06"/>
                                        </p:tgtEl>
                                        <p:attrNameLst>
                                          <p:attrName>style.visibility</p:attrName>
                                        </p:attrNameLst>
                                      </p:cBhvr>
                                      <p:to>
                                        <p:strVal val="visible"/>
                                      </p:to>
                                    </p:set>
                                    <p:anim calcmode="lin" valueType="num">
                                      <p:cBhvr additive="base">
                                        <p:cTn id="53" dur="500" fill="hold"/>
                                        <p:tgtEl>
                                          <p:spTgt spid="106"/>
                                        </p:tgtEl>
                                        <p:attrNameLst>
                                          <p:attrName>ppt_x</p:attrName>
                                        </p:attrNameLst>
                                      </p:cBhvr>
                                      <p:tavLst>
                                        <p:tav tm="0">
                                          <p:val>
                                            <p:strVal val="#ppt_x"/>
                                          </p:val>
                                        </p:tav>
                                        <p:tav tm="100000">
                                          <p:val>
                                            <p:strVal val="#ppt_x"/>
                                          </p:val>
                                        </p:tav>
                                      </p:tavLst>
                                    </p:anim>
                                    <p:anim calcmode="lin" valueType="num">
                                      <p:cBhvr additive="base">
                                        <p:cTn id="54" dur="5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10" grpId="0" animBg="1"/>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648756"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8.          Deduction Goal: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 </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9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10.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11             </a:t>
            </a:r>
            <a:r>
              <a:rPr lang="el-GR" altLang="en-US" sz="2000" dirty="0">
                <a:cs typeface="Times New Roman" panose="02020603050405020304" pitchFamily="18" charset="0"/>
                <a:sym typeface="Symbol" panose="05050102010706020507" pitchFamily="18" charset="2"/>
              </a:rPr>
              <a:t>Φ</a:t>
            </a: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12.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253973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5" name="Freeform: Shape 14">
            <a:extLst>
              <a:ext uri="{FF2B5EF4-FFF2-40B4-BE49-F238E27FC236}">
                <a16:creationId xmlns:a16="http://schemas.microsoft.com/office/drawing/2014/main" id="{25E3FED0-79E1-4510-8F9B-E4F0B473BE98}"/>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5" name="Freeform: Shape 17">
            <a:extLst>
              <a:ext uri="{FF2B5EF4-FFF2-40B4-BE49-F238E27FC236}">
                <a16:creationId xmlns:a16="http://schemas.microsoft.com/office/drawing/2014/main" id="{17BCA41C-2AD4-4381-8E2A-B2CA55FD2528}"/>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6" name="Freeform: Shape 18">
            <a:extLst>
              <a:ext uri="{FF2B5EF4-FFF2-40B4-BE49-F238E27FC236}">
                <a16:creationId xmlns:a16="http://schemas.microsoft.com/office/drawing/2014/main" id="{6D493DA3-3A98-4189-BAB0-B1573CD2F86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4" name="Text Box 21">
            <a:extLst>
              <a:ext uri="{FF2B5EF4-FFF2-40B4-BE49-F238E27FC236}">
                <a16:creationId xmlns:a16="http://schemas.microsoft.com/office/drawing/2014/main" id="{425D3AF8-B3E1-45BF-B3E6-F4E141BE22DB}"/>
              </a:ext>
            </a:extLst>
          </p:cNvPr>
          <p:cNvSpPr txBox="1">
            <a:spLocks noChangeArrowheads="1"/>
          </p:cNvSpPr>
          <p:nvPr/>
        </p:nvSpPr>
        <p:spPr bwMode="auto">
          <a:xfrm>
            <a:off x="6781800" y="2134757"/>
            <a:ext cx="2271776"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828967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 calcmode="lin" valueType="num">
                                      <p:cBhvr additive="base">
                                        <p:cTn id="7"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900" fill="hold"/>
                                        <p:tgtEl>
                                          <p:spTgt spid="34">
                                            <p:txEl>
                                              <p:pRg st="1" end="1"/>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4">
                                            <p:txEl>
                                              <p:pRg st="2" end="2"/>
                                            </p:txEl>
                                          </p:spTgt>
                                        </p:tgtEl>
                                        <p:attrNameLst>
                                          <p:attrName>style.visibility</p:attrName>
                                        </p:attrNameLst>
                                      </p:cBhvr>
                                      <p:to>
                                        <p:strVal val="visible"/>
                                      </p:to>
                                    </p:set>
                                    <p:anim calcmode="lin" valueType="num">
                                      <p:cBhvr additive="base">
                                        <p:cTn id="17" dur="500" fill="hold"/>
                                        <p:tgtEl>
                                          <p:spTgt spid="34">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1"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fill="hold"/>
                                        <p:tgtEl>
                                          <p:spTgt spid="35"/>
                                        </p:tgtEl>
                                        <p:attrNameLst>
                                          <p:attrName>ppt_x</p:attrName>
                                        </p:attrNameLst>
                                      </p:cBhvr>
                                      <p:tavLst>
                                        <p:tav tm="0">
                                          <p:val>
                                            <p:strVal val="#ppt_x"/>
                                          </p:val>
                                        </p:tav>
                                        <p:tav tm="100000">
                                          <p:val>
                                            <p:strVal val="#ppt_x"/>
                                          </p:val>
                                        </p:tav>
                                      </p:tavLst>
                                    </p:anim>
                                    <p:anim calcmode="lin" valueType="num">
                                      <p:cBhvr additive="base">
                                        <p:cTn id="24" dur="500" fill="hold"/>
                                        <p:tgtEl>
                                          <p:spTgt spid="35"/>
                                        </p:tgtEl>
                                        <p:attrNameLst>
                                          <p:attrName>ppt_y</p:attrName>
                                        </p:attrNameLst>
                                      </p:cBhvr>
                                      <p:tavLst>
                                        <p:tav tm="0">
                                          <p:val>
                                            <p:strVal val="1+#ppt_h/2"/>
                                          </p:val>
                                        </p:tav>
                                        <p:tav tm="100000">
                                          <p:val>
                                            <p:strVal val="#ppt_y"/>
                                          </p:val>
                                        </p:tav>
                                      </p:tavLst>
                                    </p:anim>
                                  </p:childTnLst>
                                </p:cTn>
                              </p:par>
                              <p:par>
                                <p:cTn id="25" presetID="2" presetClass="exit" presetSubtype="4" fill="hold" grpId="0" nodeType="withEffect">
                                  <p:stCondLst>
                                    <p:cond delay="0"/>
                                  </p:stCondLst>
                                  <p:childTnLst>
                                    <p:anim calcmode="lin" valueType="num">
                                      <p:cBhvr additive="base">
                                        <p:cTn id="26" dur="500"/>
                                        <p:tgtEl>
                                          <p:spTgt spid="36"/>
                                        </p:tgtEl>
                                        <p:attrNameLst>
                                          <p:attrName>ppt_x</p:attrName>
                                        </p:attrNameLst>
                                      </p:cBhvr>
                                      <p:tavLst>
                                        <p:tav tm="0">
                                          <p:val>
                                            <p:strVal val="ppt_x"/>
                                          </p:val>
                                        </p:tav>
                                        <p:tav tm="100000">
                                          <p:val>
                                            <p:strVal val="ppt_x"/>
                                          </p:val>
                                        </p:tav>
                                      </p:tavLst>
                                    </p:anim>
                                    <p:anim calcmode="lin" valueType="num">
                                      <p:cBhvr additive="base">
                                        <p:cTn id="27" dur="500"/>
                                        <p:tgtEl>
                                          <p:spTgt spid="36"/>
                                        </p:tgtEl>
                                        <p:attrNameLst>
                                          <p:attrName>ppt_y</p:attrName>
                                        </p:attrNameLst>
                                      </p:cBhvr>
                                      <p:tavLst>
                                        <p:tav tm="0">
                                          <p:val>
                                            <p:strVal val="ppt_y"/>
                                          </p:val>
                                        </p:tav>
                                        <p:tav tm="100000">
                                          <p:val>
                                            <p:strVal val="1+ppt_h/2"/>
                                          </p:val>
                                        </p:tav>
                                      </p:tavLst>
                                    </p:anim>
                                    <p:set>
                                      <p:cBhvr>
                                        <p:cTn id="28" dur="1" fill="hold">
                                          <p:stCondLst>
                                            <p:cond delay="499"/>
                                          </p:stCondLst>
                                        </p:cTn>
                                        <p:tgtEl>
                                          <p:spTgt spid="36"/>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43">
                                            <p:txEl>
                                              <p:pRg st="2" end="2"/>
                                            </p:txEl>
                                          </p:spTgt>
                                        </p:tgtEl>
                                        <p:attrNameLst>
                                          <p:attrName>style.visibility</p:attrName>
                                        </p:attrNameLst>
                                      </p:cBhvr>
                                      <p:to>
                                        <p:strVal val="visible"/>
                                      </p:to>
                                    </p:set>
                                    <p:anim calcmode="lin" valueType="num">
                                      <p:cBhvr additive="base">
                                        <p:cTn id="33"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3" end="3"/>
                                            </p:txEl>
                                          </p:spTgt>
                                        </p:tgtEl>
                                        <p:attrNameLst>
                                          <p:attrName>style.visibility</p:attrName>
                                        </p:attrNameLst>
                                      </p:cBhvr>
                                      <p:to>
                                        <p:strVal val="visible"/>
                                      </p:to>
                                    </p:set>
                                    <p:anim calcmode="lin" valueType="num">
                                      <p:cBhvr additive="base">
                                        <p:cTn id="39"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0" end="0"/>
                                            </p:txEl>
                                          </p:spTgt>
                                        </p:tgtEl>
                                        <p:attrNameLst>
                                          <p:attrName>style.visibility</p:attrName>
                                        </p:attrNameLst>
                                      </p:cBhvr>
                                      <p:to>
                                        <p:strVal val="visible"/>
                                      </p:to>
                                    </p:set>
                                    <p:anim calcmode="lin" valueType="num">
                                      <p:cBhvr additive="base">
                                        <p:cTn id="43"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4">
                                            <p:txEl>
                                              <p:pRg st="3" end="3"/>
                                            </p:txEl>
                                          </p:spTgt>
                                        </p:tgtEl>
                                        <p:attrNameLst>
                                          <p:attrName>style.visibility</p:attrName>
                                        </p:attrNameLst>
                                      </p:cBhvr>
                                      <p:to>
                                        <p:strVal val="visible"/>
                                      </p:to>
                                    </p:set>
                                    <p:anim calcmode="lin" valueType="num">
                                      <p:cBhvr additive="base">
                                        <p:cTn id="49" dur="500" fill="hold"/>
                                        <p:tgtEl>
                                          <p:spTgt spid="34">
                                            <p:txEl>
                                              <p:pRg st="3" end="3"/>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4">
                                            <p:txEl>
                                              <p:pRg st="4" end="4"/>
                                            </p:txEl>
                                          </p:spTgt>
                                        </p:tgtEl>
                                        <p:attrNameLst>
                                          <p:attrName>style.visibility</p:attrName>
                                        </p:attrNameLst>
                                      </p:cBhvr>
                                      <p:to>
                                        <p:strVal val="visible"/>
                                      </p:to>
                                    </p:set>
                                    <p:anim calcmode="lin" valueType="num">
                                      <p:cBhvr additive="base">
                                        <p:cTn id="55" dur="500" fill="hold"/>
                                        <p:tgtEl>
                                          <p:spTgt spid="34">
                                            <p:txEl>
                                              <p:pRg st="4" end="4"/>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65"/>
                                        </p:tgtEl>
                                        <p:attrNameLst>
                                          <p:attrName>style.visibility</p:attrName>
                                        </p:attrNameLst>
                                      </p:cBhvr>
                                      <p:to>
                                        <p:strVal val="visible"/>
                                      </p:to>
                                    </p:set>
                                    <p:anim calcmode="lin" valueType="num">
                                      <p:cBhvr additive="base">
                                        <p:cTn id="61" dur="500" fill="hold"/>
                                        <p:tgtEl>
                                          <p:spTgt spid="65"/>
                                        </p:tgtEl>
                                        <p:attrNameLst>
                                          <p:attrName>ppt_x</p:attrName>
                                        </p:attrNameLst>
                                      </p:cBhvr>
                                      <p:tavLst>
                                        <p:tav tm="0">
                                          <p:val>
                                            <p:strVal val="#ppt_x"/>
                                          </p:val>
                                        </p:tav>
                                        <p:tav tm="100000">
                                          <p:val>
                                            <p:strVal val="#ppt_x"/>
                                          </p:val>
                                        </p:tav>
                                      </p:tavLst>
                                    </p:anim>
                                    <p:anim calcmode="lin" valueType="num">
                                      <p:cBhvr additive="base">
                                        <p:cTn id="62" dur="500" fill="hold"/>
                                        <p:tgtEl>
                                          <p:spTgt spid="65"/>
                                        </p:tgtEl>
                                        <p:attrNameLst>
                                          <p:attrName>ppt_y</p:attrName>
                                        </p:attrNameLst>
                                      </p:cBhvr>
                                      <p:tavLst>
                                        <p:tav tm="0">
                                          <p:val>
                                            <p:strVal val="1+#ppt_h/2"/>
                                          </p:val>
                                        </p:tav>
                                        <p:tav tm="100000">
                                          <p:val>
                                            <p:strVal val="#ppt_y"/>
                                          </p:val>
                                        </p:tav>
                                      </p:tavLst>
                                    </p:anim>
                                  </p:childTnLst>
                                </p:cTn>
                              </p:par>
                              <p:par>
                                <p:cTn id="63" presetID="1" presetClass="exit"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43">
                                            <p:txEl>
                                              <p:pRg st="4" end="4"/>
                                            </p:txEl>
                                          </p:spTgt>
                                        </p:tgtEl>
                                        <p:attrNameLst>
                                          <p:attrName>style.visibility</p:attrName>
                                        </p:attrNameLst>
                                      </p:cBhvr>
                                      <p:to>
                                        <p:strVal val="visible"/>
                                      </p:to>
                                    </p:set>
                                    <p:anim calcmode="lin" valueType="num">
                                      <p:cBhvr additive="base">
                                        <p:cTn id="69"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3">
                                            <p:txEl>
                                              <p:pRg st="5" end="5"/>
                                            </p:txEl>
                                          </p:spTgt>
                                        </p:tgtEl>
                                        <p:attrNameLst>
                                          <p:attrName>style.visibility</p:attrName>
                                        </p:attrNameLst>
                                      </p:cBhvr>
                                      <p:to>
                                        <p:strVal val="visible"/>
                                      </p:to>
                                    </p:set>
                                    <p:anim calcmode="lin" valueType="num">
                                      <p:cBhvr additive="base">
                                        <p:cTn id="75"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45">
                                            <p:txEl>
                                              <p:pRg st="2" end="2"/>
                                            </p:txEl>
                                          </p:spTgt>
                                        </p:tgtEl>
                                        <p:attrNameLst>
                                          <p:attrName>style.visibility</p:attrName>
                                        </p:attrNameLst>
                                      </p:cBhvr>
                                      <p:to>
                                        <p:strVal val="visible"/>
                                      </p:to>
                                    </p:set>
                                    <p:anim calcmode="lin" valueType="num">
                                      <p:cBhvr additive="base">
                                        <p:cTn id="79"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43">
                                            <p:txEl>
                                              <p:pRg st="6" end="6"/>
                                            </p:txEl>
                                          </p:spTgt>
                                        </p:tgtEl>
                                        <p:attrNameLst>
                                          <p:attrName>style.visibility</p:attrName>
                                        </p:attrNameLst>
                                      </p:cBhvr>
                                      <p:to>
                                        <p:strVal val="visible"/>
                                      </p:to>
                                    </p:set>
                                    <p:anim calcmode="lin" valueType="num">
                                      <p:cBhvr additive="base">
                                        <p:cTn id="85"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45">
                                            <p:txEl>
                                              <p:pRg st="3" end="3"/>
                                            </p:txEl>
                                          </p:spTgt>
                                        </p:tgtEl>
                                        <p:attrNameLst>
                                          <p:attrName>style.visibility</p:attrName>
                                        </p:attrNameLst>
                                      </p:cBhvr>
                                      <p:to>
                                        <p:strVal val="visible"/>
                                      </p:to>
                                    </p:set>
                                    <p:anim calcmode="lin" valueType="num">
                                      <p:cBhvr additive="base">
                                        <p:cTn id="89"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45">
                                            <p:txEl>
                                              <p:pRg st="3" end="3"/>
                                            </p:txEl>
                                          </p:spTgt>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43">
                                            <p:txEl>
                                              <p:pRg st="7" end="7"/>
                                            </p:txEl>
                                          </p:spTgt>
                                        </p:tgtEl>
                                        <p:attrNameLst>
                                          <p:attrName>style.visibility</p:attrName>
                                        </p:attrNameLst>
                                      </p:cBhvr>
                                      <p:to>
                                        <p:strVal val="visible"/>
                                      </p:to>
                                    </p:set>
                                    <p:anim calcmode="lin" valueType="num">
                                      <p:cBhvr additive="base">
                                        <p:cTn id="93"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45">
                                            <p:txEl>
                                              <p:pRg st="4" end="4"/>
                                            </p:txEl>
                                          </p:spTgt>
                                        </p:tgtEl>
                                        <p:attrNameLst>
                                          <p:attrName>style.visibility</p:attrName>
                                        </p:attrNameLst>
                                      </p:cBhvr>
                                      <p:to>
                                        <p:strVal val="visible"/>
                                      </p:to>
                                    </p:set>
                                    <p:anim calcmode="lin" valueType="num">
                                      <p:cBhvr additive="base">
                                        <p:cTn id="97"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43">
                                            <p:txEl>
                                              <p:pRg st="8" end="8"/>
                                            </p:txEl>
                                          </p:spTgt>
                                        </p:tgtEl>
                                        <p:attrNameLst>
                                          <p:attrName>style.visibility</p:attrName>
                                        </p:attrNameLst>
                                      </p:cBhvr>
                                      <p:to>
                                        <p:strVal val="visible"/>
                                      </p:to>
                                    </p:set>
                                    <p:anim calcmode="lin" valueType="num">
                                      <p:cBhvr additive="base">
                                        <p:cTn id="103"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0"/>
                                  </p:stCondLst>
                                  <p:childTnLst>
                                    <p:set>
                                      <p:cBhvr>
                                        <p:cTn id="106" dur="1" fill="hold">
                                          <p:stCondLst>
                                            <p:cond delay="0"/>
                                          </p:stCondLst>
                                        </p:cTn>
                                        <p:tgtEl>
                                          <p:spTgt spid="45">
                                            <p:txEl>
                                              <p:pRg st="5" end="5"/>
                                            </p:txEl>
                                          </p:spTgt>
                                        </p:tgtEl>
                                        <p:attrNameLst>
                                          <p:attrName>style.visibility</p:attrName>
                                        </p:attrNameLst>
                                      </p:cBhvr>
                                      <p:to>
                                        <p:strVal val="visible"/>
                                      </p:to>
                                    </p:set>
                                    <p:anim calcmode="lin" valueType="num">
                                      <p:cBhvr additive="base">
                                        <p:cTn id="107"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4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69"/>
                                        </p:tgtEl>
                                        <p:attrNameLst>
                                          <p:attrName>style.visibility</p:attrName>
                                        </p:attrNameLst>
                                      </p:cBhvr>
                                      <p:to>
                                        <p:strVal val="visible"/>
                                      </p:to>
                                    </p:set>
                                    <p:anim calcmode="lin" valueType="num">
                                      <p:cBhvr additive="base">
                                        <p:cTn id="113" dur="500" fill="hold"/>
                                        <p:tgtEl>
                                          <p:spTgt spid="69"/>
                                        </p:tgtEl>
                                        <p:attrNameLst>
                                          <p:attrName>ppt_x</p:attrName>
                                        </p:attrNameLst>
                                      </p:cBhvr>
                                      <p:tavLst>
                                        <p:tav tm="0">
                                          <p:val>
                                            <p:strVal val="#ppt_x"/>
                                          </p:val>
                                        </p:tav>
                                        <p:tav tm="100000">
                                          <p:val>
                                            <p:strVal val="#ppt_x"/>
                                          </p:val>
                                        </p:tav>
                                      </p:tavLst>
                                    </p:anim>
                                    <p:anim calcmode="lin" valueType="num">
                                      <p:cBhvr additive="base">
                                        <p:cTn id="114"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9" grpId="0"/>
      <p:bldP spid="35" grpId="0" animBg="1"/>
      <p:bldP spid="35" grpId="1" animBg="1"/>
      <p:bldP spid="36" grpId="0" animBg="1"/>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466013" cy="3170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12.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13.        Deduction Goal: </a:t>
            </a:r>
            <a:r>
              <a:rPr lang="en-US" altLang="en-US" sz="2000" i="1" dirty="0"/>
              <a:t>x</a:t>
            </a:r>
            <a:r>
              <a:rPr lang="en-US" altLang="en-US" sz="2000" i="1" baseline="-25000" dirty="0"/>
              <a:t>5 </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14.            </a:t>
            </a:r>
            <a:r>
              <a:rPr lang="en-US" altLang="en-US" sz="2000" i="1" dirty="0"/>
              <a:t>x</a:t>
            </a:r>
            <a:r>
              <a:rPr lang="en-US" altLang="en-US" sz="2000" i="1" baseline="-25000" dirty="0"/>
              <a:t>5</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15.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16.            </a:t>
            </a:r>
            <a:r>
              <a:rPr lang="el-GR" altLang="en-US" sz="2000" dirty="0">
                <a:cs typeface="Times New Roman" panose="02020603050405020304" pitchFamily="18" charset="0"/>
                <a:sym typeface="Symbol" panose="05050102010706020507" pitchFamily="18" charset="2"/>
              </a:rPr>
              <a:t>Φ</a:t>
            </a: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17.        </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2539734"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0" name="Freeform: Shape 242">
            <a:extLst>
              <a:ext uri="{FF2B5EF4-FFF2-40B4-BE49-F238E27FC236}">
                <a16:creationId xmlns:a16="http://schemas.microsoft.com/office/drawing/2014/main" id="{B4EA80AC-7245-4ED6-BC80-C61F421E914E}"/>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1" name="Rectangle 30">
            <a:extLst>
              <a:ext uri="{FF2B5EF4-FFF2-40B4-BE49-F238E27FC236}">
                <a16:creationId xmlns:a16="http://schemas.microsoft.com/office/drawing/2014/main" id="{3E57FD9F-7629-4C80-A4A9-064F9CA40466}"/>
              </a:ext>
            </a:extLst>
          </p:cNvPr>
          <p:cNvSpPr/>
          <p:nvPr/>
        </p:nvSpPr>
        <p:spPr>
          <a:xfrm rot="4117312">
            <a:off x="4588923" y="1908721"/>
            <a:ext cx="1468671"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2" name="Freeform: Shape 14">
            <a:extLst>
              <a:ext uri="{FF2B5EF4-FFF2-40B4-BE49-F238E27FC236}">
                <a16:creationId xmlns:a16="http://schemas.microsoft.com/office/drawing/2014/main" id="{2F013AC3-6D17-4F62-888C-961AFF0A52A3}"/>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3" name="Text Box 21">
            <a:extLst>
              <a:ext uri="{FF2B5EF4-FFF2-40B4-BE49-F238E27FC236}">
                <a16:creationId xmlns:a16="http://schemas.microsoft.com/office/drawing/2014/main" id="{7C5C5BC2-8B25-4E1E-9B88-21BB9E57AE41}"/>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chemeClr val="accent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333686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4" end="4"/>
                                            </p:txEl>
                                          </p:spTgt>
                                        </p:tgtEl>
                                        <p:attrNameLst>
                                          <p:attrName>style.visibility</p:attrName>
                                        </p:attrNameLst>
                                      </p:cBhvr>
                                      <p:to>
                                        <p:strVal val="visible"/>
                                      </p:to>
                                    </p:set>
                                    <p:anim calcmode="lin" valueType="num">
                                      <p:cBhvr additive="base">
                                        <p:cTn id="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600" fill="hold"/>
                                        <p:tgtEl>
                                          <p:spTgt spid="33">
                                            <p:txEl>
                                              <p:pRg st="4" end="4"/>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3">
                                            <p:txEl>
                                              <p:pRg st="5" end="5"/>
                                            </p:txEl>
                                          </p:spTgt>
                                        </p:tgtEl>
                                        <p:attrNameLst>
                                          <p:attrName>style.visibility</p:attrName>
                                        </p:attrNameLst>
                                      </p:cBhvr>
                                      <p:to>
                                        <p:strVal val="visible"/>
                                      </p:to>
                                    </p:set>
                                    <p:anim calcmode="lin" valueType="num">
                                      <p:cBhvr additive="base">
                                        <p:cTn id="17" dur="500" fill="hold"/>
                                        <p:tgtEl>
                                          <p:spTgt spid="33">
                                            <p:txEl>
                                              <p:pRg st="5" end="5"/>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par>
                                <p:cTn id="25" presetID="2" presetClass="exit" presetSubtype="4" fill="hold" grpId="0" nodeType="withEffect">
                                  <p:stCondLst>
                                    <p:cond delay="0"/>
                                  </p:stCondLst>
                                  <p:childTnLst>
                                    <p:anim calcmode="lin" valueType="num">
                                      <p:cBhvr additive="base">
                                        <p:cTn id="26" dur="500"/>
                                        <p:tgtEl>
                                          <p:spTgt spid="32"/>
                                        </p:tgtEl>
                                        <p:attrNameLst>
                                          <p:attrName>ppt_x</p:attrName>
                                        </p:attrNameLst>
                                      </p:cBhvr>
                                      <p:tavLst>
                                        <p:tav tm="0">
                                          <p:val>
                                            <p:strVal val="ppt_x"/>
                                          </p:val>
                                        </p:tav>
                                        <p:tav tm="100000">
                                          <p:val>
                                            <p:strVal val="ppt_x"/>
                                          </p:val>
                                        </p:tav>
                                      </p:tavLst>
                                    </p:anim>
                                    <p:anim calcmode="lin" valueType="num">
                                      <p:cBhvr additive="base">
                                        <p:cTn id="27" dur="500"/>
                                        <p:tgtEl>
                                          <p:spTgt spid="32"/>
                                        </p:tgtEl>
                                        <p:attrNameLst>
                                          <p:attrName>ppt_y</p:attrName>
                                        </p:attrNameLst>
                                      </p:cBhvr>
                                      <p:tavLst>
                                        <p:tav tm="0">
                                          <p:val>
                                            <p:strVal val="ppt_y"/>
                                          </p:val>
                                        </p:tav>
                                        <p:tav tm="100000">
                                          <p:val>
                                            <p:strVal val="1+ppt_h/2"/>
                                          </p:val>
                                        </p:tav>
                                      </p:tavLst>
                                    </p:anim>
                                    <p:set>
                                      <p:cBhvr>
                                        <p:cTn id="28" dur="1" fill="hold">
                                          <p:stCondLst>
                                            <p:cond delay="499"/>
                                          </p:stCondLst>
                                        </p:cTn>
                                        <p:tgtEl>
                                          <p:spTgt spid="3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43">
                                            <p:txEl>
                                              <p:pRg st="5" end="5"/>
                                            </p:txEl>
                                          </p:spTgt>
                                        </p:tgtEl>
                                        <p:attrNameLst>
                                          <p:attrName>style.visibility</p:attrName>
                                        </p:attrNameLst>
                                      </p:cBhvr>
                                      <p:to>
                                        <p:strVal val="visible"/>
                                      </p:to>
                                    </p:set>
                                    <p:anim calcmode="lin" valueType="num">
                                      <p:cBhvr additive="base">
                                        <p:cTn id="33"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6" end="6"/>
                                            </p:txEl>
                                          </p:spTgt>
                                        </p:tgtEl>
                                        <p:attrNameLst>
                                          <p:attrName>style.visibility</p:attrName>
                                        </p:attrNameLst>
                                      </p:cBhvr>
                                      <p:to>
                                        <p:strVal val="visible"/>
                                      </p:to>
                                    </p:set>
                                    <p:anim calcmode="lin" valueType="num">
                                      <p:cBhvr additive="base">
                                        <p:cTn id="39"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3" end="3"/>
                                            </p:txEl>
                                          </p:spTgt>
                                        </p:tgtEl>
                                        <p:attrNameLst>
                                          <p:attrName>style.visibility</p:attrName>
                                        </p:attrNameLst>
                                      </p:cBhvr>
                                      <p:to>
                                        <p:strVal val="visible"/>
                                      </p:to>
                                    </p:set>
                                    <p:anim calcmode="lin" valueType="num">
                                      <p:cBhvr additive="base">
                                        <p:cTn id="4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43">
                                            <p:txEl>
                                              <p:pRg st="7" end="7"/>
                                            </p:txEl>
                                          </p:spTgt>
                                        </p:tgtEl>
                                        <p:attrNameLst>
                                          <p:attrName>style.visibility</p:attrName>
                                        </p:attrNameLst>
                                      </p:cBhvr>
                                      <p:to>
                                        <p:strVal val="visible"/>
                                      </p:to>
                                    </p:set>
                                    <p:anim calcmode="lin" valueType="num">
                                      <p:cBhvr additive="base">
                                        <p:cTn id="4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45">
                                            <p:txEl>
                                              <p:pRg st="4" end="4"/>
                                            </p:txEl>
                                          </p:spTgt>
                                        </p:tgtEl>
                                        <p:attrNameLst>
                                          <p:attrName>style.visibility</p:attrName>
                                        </p:attrNameLst>
                                      </p:cBhvr>
                                      <p:to>
                                        <p:strVal val="visible"/>
                                      </p:to>
                                    </p:set>
                                    <p:anim calcmode="lin" valueType="num">
                                      <p:cBhvr additive="base">
                                        <p:cTn id="53"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5">
                                            <p:txEl>
                                              <p:pRg st="4" end="4"/>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3">
                                            <p:txEl>
                                              <p:pRg st="8" end="8"/>
                                            </p:txEl>
                                          </p:spTgt>
                                        </p:tgtEl>
                                        <p:attrNameLst>
                                          <p:attrName>style.visibility</p:attrName>
                                        </p:attrNameLst>
                                      </p:cBhvr>
                                      <p:to>
                                        <p:strVal val="visible"/>
                                      </p:to>
                                    </p:set>
                                    <p:anim calcmode="lin" valueType="num">
                                      <p:cBhvr additive="base">
                                        <p:cTn id="57"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45">
                                            <p:txEl>
                                              <p:pRg st="5" end="5"/>
                                            </p:txEl>
                                          </p:spTgt>
                                        </p:tgtEl>
                                        <p:attrNameLst>
                                          <p:attrName>style.visibility</p:attrName>
                                        </p:attrNameLst>
                                      </p:cBhvr>
                                      <p:to>
                                        <p:strVal val="visible"/>
                                      </p:to>
                                    </p:set>
                                    <p:anim calcmode="lin" valueType="num">
                                      <p:cBhvr additive="base">
                                        <p:cTn id="61"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43">
                                            <p:txEl>
                                              <p:pRg st="9" end="9"/>
                                            </p:txEl>
                                          </p:spTgt>
                                        </p:tgtEl>
                                        <p:attrNameLst>
                                          <p:attrName>style.visibility</p:attrName>
                                        </p:attrNameLst>
                                      </p:cBhvr>
                                      <p:to>
                                        <p:strVal val="visible"/>
                                      </p:to>
                                    </p:set>
                                    <p:anim calcmode="lin" valueType="num">
                                      <p:cBhvr additive="base">
                                        <p:cTn id="67" dur="500" fill="hold"/>
                                        <p:tgtEl>
                                          <p:spTgt spid="43">
                                            <p:txEl>
                                              <p:pRg st="9" end="9"/>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43">
                                            <p:txEl>
                                              <p:pRg st="9" end="9"/>
                                            </p:txEl>
                                          </p:spTgt>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5">
                                            <p:txEl>
                                              <p:pRg st="6" end="6"/>
                                            </p:txEl>
                                          </p:spTgt>
                                        </p:tgtEl>
                                        <p:attrNameLst>
                                          <p:attrName>style.visibility</p:attrName>
                                        </p:attrNameLst>
                                      </p:cBhvr>
                                      <p:to>
                                        <p:strVal val="visible"/>
                                      </p:to>
                                    </p:set>
                                    <p:anim calcmode="lin" valueType="num">
                                      <p:cBhvr additive="base">
                                        <p:cTn id="71" dur="500" fill="hold"/>
                                        <p:tgtEl>
                                          <p:spTgt spid="45">
                                            <p:txEl>
                                              <p:pRg st="6" end="6"/>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4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31"/>
                                        </p:tgtEl>
                                        <p:attrNameLst>
                                          <p:attrName>style.visibility</p:attrName>
                                        </p:attrNameLst>
                                      </p:cBhvr>
                                      <p:to>
                                        <p:strVal val="visible"/>
                                      </p:to>
                                    </p:set>
                                    <p:anim calcmode="lin" valueType="num">
                                      <p:cBhvr additive="base">
                                        <p:cTn id="77" dur="500" fill="hold"/>
                                        <p:tgtEl>
                                          <p:spTgt spid="31"/>
                                        </p:tgtEl>
                                        <p:attrNameLst>
                                          <p:attrName>ppt_x</p:attrName>
                                        </p:attrNameLst>
                                      </p:cBhvr>
                                      <p:tavLst>
                                        <p:tav tm="0">
                                          <p:val>
                                            <p:strVal val="#ppt_x"/>
                                          </p:val>
                                        </p:tav>
                                        <p:tav tm="100000">
                                          <p:val>
                                            <p:strVal val="#ppt_x"/>
                                          </p:val>
                                        </p:tav>
                                      </p:tavLst>
                                    </p:anim>
                                    <p:anim calcmode="lin" valueType="num">
                                      <p:cBhvr additive="base">
                                        <p:cTn id="7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050835"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cs typeface="Times New Roman" panose="02020603050405020304" pitchFamily="18" charset="0"/>
                <a:sym typeface="Symbol" panose="05050102010706020507" pitchFamily="18" charset="2"/>
              </a:rPr>
              <a:t>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12.</a:t>
            </a: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17.           </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18.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19.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4511171" cy="160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Cases:</a:t>
            </a:r>
            <a:r>
              <a:rPr lang="en-US" altLang="en-US" sz="14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F</a:t>
            </a:r>
            <a:r>
              <a:rPr lang="en-CA" altLang="en-US" sz="1800" dirty="0">
                <a:cs typeface="Times New Roman" panose="02020603050405020304" pitchFamily="18" charset="0"/>
                <a:sym typeface="Symbol" panose="05050102010706020507" pitchFamily="18" charset="2"/>
              </a:rPr>
              <a:t>rom </a:t>
            </a:r>
            <a:r>
              <a:rPr lang="el-GR" altLang="en-US" sz="1800" dirty="0">
                <a:solidFill>
                  <a:srgbClr val="FFFF00"/>
                </a:solidFill>
                <a:cs typeface="Times New Roman" panose="02020603050405020304" pitchFamily="18" charset="0"/>
                <a:sym typeface="Symbol" panose="05050102010706020507" pitchFamily="18" charset="2"/>
              </a:rPr>
              <a:t></a:t>
            </a:r>
            <a:r>
              <a:rPr lang="en-US" altLang="en-US" sz="1800" i="1" dirty="0">
                <a:solidFill>
                  <a:srgbClr val="FFFF00"/>
                </a:solidFill>
              </a:rPr>
              <a:t>x</a:t>
            </a:r>
            <a:r>
              <a:rPr lang="en-US" altLang="en-US" sz="1800" i="1" baseline="-25000" dirty="0">
                <a:solidFill>
                  <a:srgbClr val="FFFF00"/>
                </a:solidFill>
              </a:rPr>
              <a:t>5</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and </a:t>
            </a:r>
            <a:r>
              <a:rPr lang="en-US" altLang="en-US" sz="1800" i="1" dirty="0">
                <a:solidFill>
                  <a:schemeClr val="tx2"/>
                </a:solidFill>
              </a:rPr>
              <a:t>x</a:t>
            </a:r>
            <a:r>
              <a:rPr lang="en-US" altLang="en-US" sz="1800" i="1" baseline="-25000" dirty="0">
                <a:solidFill>
                  <a:schemeClr val="tx2"/>
                </a:solidFill>
              </a:rPr>
              <a:t>5</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US" altLang="en-US" sz="1800" dirty="0">
                <a:cs typeface="Times New Roman" panose="02020603050405020304" pitchFamily="18" charset="0"/>
              </a:rPr>
              <a:t>, conclude </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a:t>
            </a:r>
          </a:p>
          <a:p>
            <a:pPr eaLnBrk="1" hangingPunct="1">
              <a:spcBef>
                <a:spcPct val="0"/>
              </a:spcBef>
              <a:buNone/>
            </a:pPr>
            <a:r>
              <a:rPr lang="en-CA" altLang="en-US" sz="18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AC287E27-612E-48BD-8D7A-0639D6A58007}"/>
              </a:ext>
            </a:extLst>
          </p:cNvPr>
          <p:cNvSpPr/>
          <p:nvPr/>
        </p:nvSpPr>
        <p:spPr>
          <a:xfrm rot="4117312">
            <a:off x="4588923" y="1908721"/>
            <a:ext cx="1468671"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1" name="Freeform: Shape 17">
            <a:extLst>
              <a:ext uri="{FF2B5EF4-FFF2-40B4-BE49-F238E27FC236}">
                <a16:creationId xmlns:a16="http://schemas.microsoft.com/office/drawing/2014/main" id="{06F2D9A6-4A9F-490E-B7AC-6A64C0F4ADFE}"/>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2" name="Rectangle 31">
            <a:extLst>
              <a:ext uri="{FF2B5EF4-FFF2-40B4-BE49-F238E27FC236}">
                <a16:creationId xmlns:a16="http://schemas.microsoft.com/office/drawing/2014/main" id="{175264DC-583A-4B93-AA97-013215F63D33}"/>
              </a:ext>
            </a:extLst>
          </p:cNvPr>
          <p:cNvSpPr/>
          <p:nvPr/>
        </p:nvSpPr>
        <p:spPr>
          <a:xfrm rot="4117312">
            <a:off x="4498460" y="1637752"/>
            <a:ext cx="950901" cy="461665"/>
          </a:xfrm>
          <a:prstGeom prst="rect">
            <a:avLst/>
          </a:prstGeom>
        </p:spPr>
        <p:txBody>
          <a:bodyPr wrap="none">
            <a:spAutoFit/>
          </a:bodyPr>
          <a:lstStyle/>
          <a:p>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3" name="Freeform: Shape 242">
            <a:extLst>
              <a:ext uri="{FF2B5EF4-FFF2-40B4-BE49-F238E27FC236}">
                <a16:creationId xmlns:a16="http://schemas.microsoft.com/office/drawing/2014/main" id="{2A6888EC-B80F-46F3-B6BD-138A57B4FFE5}"/>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4" name="Text Box 21">
            <a:extLst>
              <a:ext uri="{FF2B5EF4-FFF2-40B4-BE49-F238E27FC236}">
                <a16:creationId xmlns:a16="http://schemas.microsoft.com/office/drawing/2014/main" id="{C83CEE74-CE41-4F2F-A6F2-7294BD4BB6EF}"/>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844012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5" end="5"/>
                                            </p:txEl>
                                          </p:spTgt>
                                        </p:tgtEl>
                                        <p:attrNameLst>
                                          <p:attrName>style.visibility</p:attrName>
                                        </p:attrNameLst>
                                      </p:cBhvr>
                                      <p:to>
                                        <p:strVal val="visible"/>
                                      </p:to>
                                    </p:set>
                                    <p:anim calcmode="lin" valueType="num">
                                      <p:cBhvr additive="base">
                                        <p:cTn id="7"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700" fill="hold"/>
                                        <p:tgtEl>
                                          <p:spTgt spid="34">
                                            <p:txEl>
                                              <p:pRg st="5" end="5"/>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3">
                                            <p:txEl>
                                              <p:pRg st="6" end="6"/>
                                            </p:txEl>
                                          </p:spTgt>
                                        </p:tgtEl>
                                        <p:attrNameLst>
                                          <p:attrName>style.visibility</p:attrName>
                                        </p:attrNameLst>
                                      </p:cBhvr>
                                      <p:to>
                                        <p:strVal val="visible"/>
                                      </p:to>
                                    </p:set>
                                    <p:anim calcmode="lin" valueType="num">
                                      <p:cBhvr additive="base">
                                        <p:cTn id="17"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5">
                                            <p:txEl>
                                              <p:pRg st="3" end="3"/>
                                            </p:txEl>
                                          </p:spTgt>
                                        </p:tgtEl>
                                        <p:attrNameLst>
                                          <p:attrName>style.visibility</p:attrName>
                                        </p:attrNameLst>
                                      </p:cBhvr>
                                      <p:to>
                                        <p:strVal val="visible"/>
                                      </p:to>
                                    </p:set>
                                    <p:anim calcmode="lin" valueType="num">
                                      <p:cBhvr additive="base">
                                        <p:cTn id="21"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childTnLst>
                                </p:cTn>
                              </p:par>
                              <p:par>
                                <p:cTn id="27" presetID="1" presetClass="exit"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55"/>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69"/>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7" end="7"/>
                                            </p:txEl>
                                          </p:spTgt>
                                        </p:tgtEl>
                                        <p:attrNameLst>
                                          <p:attrName>style.visibility</p:attrName>
                                        </p:attrNameLst>
                                      </p:cBhvr>
                                      <p:to>
                                        <p:strVal val="visible"/>
                                      </p:to>
                                    </p:set>
                                    <p:anim calcmode="lin" valueType="num">
                                      <p:cBhvr additive="base">
                                        <p:cTn id="3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4" end="4"/>
                                            </p:txEl>
                                          </p:spTgt>
                                        </p:tgtEl>
                                        <p:attrNameLst>
                                          <p:attrName>style.visibility</p:attrName>
                                        </p:attrNameLst>
                                      </p:cBhvr>
                                      <p:to>
                                        <p:strVal val="visible"/>
                                      </p:to>
                                    </p:set>
                                    <p:anim calcmode="lin" valueType="num">
                                      <p:cBhvr additive="base">
                                        <p:cTn id="43"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500" fill="hold"/>
                                        <p:tgtEl>
                                          <p:spTgt spid="32"/>
                                        </p:tgtEl>
                                        <p:attrNameLst>
                                          <p:attrName>ppt_x</p:attrName>
                                        </p:attrNameLst>
                                      </p:cBhvr>
                                      <p:tavLst>
                                        <p:tav tm="0">
                                          <p:val>
                                            <p:strVal val="#ppt_x"/>
                                          </p:val>
                                        </p:tav>
                                        <p:tav tm="100000">
                                          <p:val>
                                            <p:strVal val="#ppt_x"/>
                                          </p:val>
                                        </p:tav>
                                      </p:tavLst>
                                    </p:anim>
                                    <p:anim calcmode="lin" valueType="num">
                                      <p:cBhvr additive="base">
                                        <p:cTn id="5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30" grpId="0"/>
      <p:bldP spid="31" grpId="0" animBg="1"/>
      <p:bldP spid="32" grpId="0"/>
      <p:bldP spid="33" grpId="0" animBg="1"/>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840568"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r>
              <a:rPr lang="en-US" altLang="en-US" sz="2000" dirty="0">
                <a:solidFill>
                  <a:schemeClr val="tx2"/>
                </a:solidFill>
                <a:cs typeface="Times New Roman" panose="02020603050405020304" pitchFamily="18" charset="0"/>
              </a:rPr>
              <a:t>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19.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20.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sym typeface="Symbol" panose="05050102010706020507" pitchFamily="18" charset="2"/>
              </a:rPr>
              <a:t>Cases:</a:t>
            </a:r>
            <a:r>
              <a:rPr lang="en-US" altLang="en-US" sz="14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F</a:t>
            </a:r>
            <a:r>
              <a:rPr lang="en-CA" altLang="en-US" sz="1800" dirty="0">
                <a:cs typeface="Times New Roman" panose="02020603050405020304" pitchFamily="18" charset="0"/>
                <a:sym typeface="Symbol" panose="05050102010706020507" pitchFamily="18" charset="2"/>
              </a:rPr>
              <a:t>rom </a:t>
            </a:r>
            <a:r>
              <a:rPr lang="el-GR" altLang="en-US" sz="1800" dirty="0">
                <a:solidFill>
                  <a:srgbClr val="FFFF00"/>
                </a:solidFill>
                <a:cs typeface="Times New Roman" panose="02020603050405020304" pitchFamily="18" charset="0"/>
                <a:sym typeface="Symbol" panose="05050102010706020507" pitchFamily="18" charset="2"/>
              </a:rPr>
              <a:t></a:t>
            </a:r>
            <a:r>
              <a:rPr lang="en-US" altLang="en-US" sz="1800" i="1" dirty="0">
                <a:solidFill>
                  <a:schemeClr val="tx2"/>
                </a:solidFill>
              </a:rPr>
              <a:t>x</a:t>
            </a:r>
            <a:r>
              <a:rPr lang="en-US" altLang="en-US" sz="1800" i="1" baseline="-25000" dirty="0">
                <a:solidFill>
                  <a:schemeClr val="tx2"/>
                </a:solidFill>
              </a:rPr>
              <a:t>3</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and </a:t>
            </a:r>
            <a:r>
              <a:rPr lang="en-US" altLang="en-US" sz="1800" i="1" dirty="0">
                <a:solidFill>
                  <a:schemeClr val="tx2"/>
                </a:solidFill>
              </a:rPr>
              <a:t>x</a:t>
            </a:r>
            <a:r>
              <a:rPr lang="en-US" altLang="en-US" sz="1800" i="1" baseline="-25000" dirty="0">
                <a:solidFill>
                  <a:schemeClr val="tx2"/>
                </a:solidFill>
              </a:rPr>
              <a:t>3</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US" altLang="en-US" sz="1800" dirty="0">
                <a:cs typeface="Times New Roman" panose="02020603050405020304" pitchFamily="18" charset="0"/>
              </a:rPr>
              <a:t>, conclude </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1" name="Freeform: Shape 17">
            <a:extLst>
              <a:ext uri="{FF2B5EF4-FFF2-40B4-BE49-F238E27FC236}">
                <a16:creationId xmlns:a16="http://schemas.microsoft.com/office/drawing/2014/main" id="{06F2D9A6-4A9F-490E-B7AC-6A64C0F4ADFE}"/>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2" name="Rectangle 31">
            <a:extLst>
              <a:ext uri="{FF2B5EF4-FFF2-40B4-BE49-F238E27FC236}">
                <a16:creationId xmlns:a16="http://schemas.microsoft.com/office/drawing/2014/main" id="{175264DC-583A-4B93-AA97-013215F63D33}"/>
              </a:ext>
            </a:extLst>
          </p:cNvPr>
          <p:cNvSpPr/>
          <p:nvPr/>
        </p:nvSpPr>
        <p:spPr>
          <a:xfrm rot="4117312">
            <a:off x="4498460" y="1637752"/>
            <a:ext cx="950901" cy="461665"/>
          </a:xfrm>
          <a:prstGeom prst="rect">
            <a:avLst/>
          </a:prstGeom>
        </p:spPr>
        <p:txBody>
          <a:bodyPr wrap="none">
            <a:spAutoFit/>
          </a:bodyPr>
          <a:lstStyle/>
          <a:p>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D2FBA340-38D0-4B71-B637-855C89DAD51A}"/>
              </a:ext>
            </a:extLst>
          </p:cNvPr>
          <p:cNvSpPr txBox="1">
            <a:spLocks noChangeArrowheads="1"/>
          </p:cNvSpPr>
          <p:nvPr/>
        </p:nvSpPr>
        <p:spPr bwMode="auto">
          <a:xfrm>
            <a:off x="6781800" y="2134757"/>
            <a:ext cx="175881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79571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2" end="2"/>
                                            </p:txEl>
                                          </p:spTgt>
                                        </p:tgtEl>
                                        <p:attrNameLst>
                                          <p:attrName>style.visibility</p:attrName>
                                        </p:attrNameLst>
                                      </p:cBhvr>
                                      <p:to>
                                        <p:strVal val="visible"/>
                                      </p:to>
                                    </p:set>
                                    <p:anim calcmode="lin" valueType="num">
                                      <p:cBhvr additive="base">
                                        <p:cTn id="7"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600" fill="hold"/>
                                        <p:tgtEl>
                                          <p:spTgt spid="21">
                                            <p:txEl>
                                              <p:pRg st="2" end="2"/>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xit" presetSubtype="4" fill="hold" grpId="1" nodeType="clickEffect">
                                  <p:stCondLst>
                                    <p:cond delay="0"/>
                                  </p:stCondLst>
                                  <p:childTnLst>
                                    <p:anim calcmode="lin" valueType="num">
                                      <p:cBhvr additive="base">
                                        <p:cTn id="16" dur="500"/>
                                        <p:tgtEl>
                                          <p:spTgt spid="31"/>
                                        </p:tgtEl>
                                        <p:attrNameLst>
                                          <p:attrName>ppt_x</p:attrName>
                                        </p:attrNameLst>
                                      </p:cBhvr>
                                      <p:tavLst>
                                        <p:tav tm="0">
                                          <p:val>
                                            <p:strVal val="ppt_x"/>
                                          </p:val>
                                        </p:tav>
                                        <p:tav tm="100000">
                                          <p:val>
                                            <p:strVal val="ppt_x"/>
                                          </p:val>
                                        </p:tav>
                                      </p:tavLst>
                                    </p:anim>
                                    <p:anim calcmode="lin" valueType="num">
                                      <p:cBhvr additive="base">
                                        <p:cTn id="17" dur="500"/>
                                        <p:tgtEl>
                                          <p:spTgt spid="31"/>
                                        </p:tgtEl>
                                        <p:attrNameLst>
                                          <p:attrName>ppt_y</p:attrName>
                                        </p:attrNameLst>
                                      </p:cBhvr>
                                      <p:tavLst>
                                        <p:tav tm="0">
                                          <p:val>
                                            <p:strVal val="ppt_y"/>
                                          </p:val>
                                        </p:tav>
                                        <p:tav tm="100000">
                                          <p:val>
                                            <p:strVal val="1+ppt_h/2"/>
                                          </p:val>
                                        </p:tav>
                                      </p:tavLst>
                                    </p:anim>
                                    <p:set>
                                      <p:cBhvr>
                                        <p:cTn id="18" dur="1" fill="hold">
                                          <p:stCondLst>
                                            <p:cond delay="499"/>
                                          </p:stCondLst>
                                        </p:cTn>
                                        <p:tgtEl>
                                          <p:spTgt spid="31"/>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3">
                                            <p:txEl>
                                              <p:pRg st="3" end="3"/>
                                            </p:txEl>
                                          </p:spTgt>
                                        </p:tgtEl>
                                        <p:attrNameLst>
                                          <p:attrName>style.visibility</p:attrName>
                                        </p:attrNameLst>
                                      </p:cBhvr>
                                      <p:to>
                                        <p:strVal val="visible"/>
                                      </p:to>
                                    </p:set>
                                    <p:anim calcmode="lin" valueType="num">
                                      <p:cBhvr additive="base">
                                        <p:cTn id="23"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5">
                                            <p:txEl>
                                              <p:pRg st="0" end="0"/>
                                            </p:txEl>
                                          </p:spTgt>
                                        </p:tgtEl>
                                        <p:attrNameLst>
                                          <p:attrName>style.visibility</p:attrName>
                                        </p:attrNameLst>
                                      </p:cBhvr>
                                      <p:to>
                                        <p:strVal val="visible"/>
                                      </p:to>
                                    </p:set>
                                    <p:anim calcmode="lin" valueType="num">
                                      <p:cBhvr additive="base">
                                        <p:cTn id="27"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nodeType="clickEffect">
                                  <p:stCondLst>
                                    <p:cond delay="0"/>
                                  </p:stCondLst>
                                  <p:childTnLst>
                                    <p:set>
                                      <p:cBhvr>
                                        <p:cTn id="32" dur="1" fill="hold">
                                          <p:stCondLst>
                                            <p:cond delay="0"/>
                                          </p:stCondLst>
                                        </p:cTn>
                                        <p:tgtEl>
                                          <p:spTgt spid="39"/>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1"/>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106"/>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31" grpId="0" animBg="1"/>
      <p:bldP spid="31" grpId="1" animBg="1"/>
      <p:bldP spid="32" grpId="0"/>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45918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20.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3" name="Rectangle 32">
            <a:extLst>
              <a:ext uri="{FF2B5EF4-FFF2-40B4-BE49-F238E27FC236}">
                <a16:creationId xmlns:a16="http://schemas.microsoft.com/office/drawing/2014/main" id="{F3D6FE88-0C11-4517-87BB-2DF492B8CF72}"/>
              </a:ext>
            </a:extLst>
          </p:cNvPr>
          <p:cNvSpPr/>
          <p:nvPr/>
        </p:nvSpPr>
        <p:spPr>
          <a:xfrm>
            <a:off x="3529006" y="0"/>
            <a:ext cx="409086" cy="461665"/>
          </a:xfrm>
          <a:prstGeom prst="rect">
            <a:avLst/>
          </a:prstGeom>
        </p:spPr>
        <p:txBody>
          <a:bodyPr wrap="none">
            <a:spAutoFit/>
          </a:bodyPr>
          <a:lstStyle/>
          <a:p>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grpSp>
        <p:nvGrpSpPr>
          <p:cNvPr id="34" name="Group 33">
            <a:extLst>
              <a:ext uri="{FF2B5EF4-FFF2-40B4-BE49-F238E27FC236}">
                <a16:creationId xmlns:a16="http://schemas.microsoft.com/office/drawing/2014/main" id="{0FB42C00-E444-4C47-B450-747DA85FF78F}"/>
              </a:ext>
            </a:extLst>
          </p:cNvPr>
          <p:cNvGrpSpPr/>
          <p:nvPr/>
        </p:nvGrpSpPr>
        <p:grpSpPr>
          <a:xfrm>
            <a:off x="-32528" y="4648200"/>
            <a:ext cx="9176528" cy="2209800"/>
            <a:chOff x="-32528" y="457200"/>
            <a:chExt cx="9176528" cy="2209800"/>
          </a:xfrm>
        </p:grpSpPr>
        <p:sp>
          <p:nvSpPr>
            <p:cNvPr id="35" name="Rectangle 34">
              <a:extLst>
                <a:ext uri="{FF2B5EF4-FFF2-40B4-BE49-F238E27FC236}">
                  <a16:creationId xmlns:a16="http://schemas.microsoft.com/office/drawing/2014/main" id="{C4B2FE0B-7FB5-4ED8-8C15-5FD1ECB74278}"/>
                </a:ext>
              </a:extLst>
            </p:cNvPr>
            <p:cNvSpPr/>
            <p:nvPr/>
          </p:nvSpPr>
          <p:spPr bwMode="auto">
            <a:xfrm>
              <a:off x="0" y="457200"/>
              <a:ext cx="9067800" cy="220980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CA" sz="3200" b="0" i="0" u="none" strike="noStrike" cap="none" normalizeH="0" baseline="0">
                <a:ln>
                  <a:noFill/>
                </a:ln>
                <a:solidFill>
                  <a:schemeClr val="tx1"/>
                </a:solidFill>
                <a:effectLst/>
                <a:latin typeface="Times New Roman" pitchFamily="18" charset="0"/>
              </a:endParaRPr>
            </a:p>
          </p:txBody>
        </p:sp>
        <p:grpSp>
          <p:nvGrpSpPr>
            <p:cNvPr id="36" name="Group 35">
              <a:extLst>
                <a:ext uri="{FF2B5EF4-FFF2-40B4-BE49-F238E27FC236}">
                  <a16:creationId xmlns:a16="http://schemas.microsoft.com/office/drawing/2014/main" id="{88591CD3-CDA1-4C8D-B5AB-D405C9BED6EA}"/>
                </a:ext>
              </a:extLst>
            </p:cNvPr>
            <p:cNvGrpSpPr/>
            <p:nvPr/>
          </p:nvGrpSpPr>
          <p:grpSpPr>
            <a:xfrm>
              <a:off x="-32528" y="609600"/>
              <a:ext cx="9176528" cy="1988446"/>
              <a:chOff x="1473200" y="609600"/>
              <a:chExt cx="9126086" cy="1912246"/>
            </a:xfrm>
          </p:grpSpPr>
          <p:sp>
            <p:nvSpPr>
              <p:cNvPr id="37" name="AutoShape 8">
                <a:extLst>
                  <a:ext uri="{FF2B5EF4-FFF2-40B4-BE49-F238E27FC236}">
                    <a16:creationId xmlns:a16="http://schemas.microsoft.com/office/drawing/2014/main" id="{4EC714DF-9067-421B-A4B7-2ABB6DF65AB7}"/>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CB2FD82F-349E-41B3-A12A-506169076FBB}"/>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4F4AB3BA-446E-40D9-862A-BA35FD7D3DF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65" name="Text Box 21">
                <a:extLst>
                  <a:ext uri="{FF2B5EF4-FFF2-40B4-BE49-F238E27FC236}">
                    <a16:creationId xmlns:a16="http://schemas.microsoft.com/office/drawing/2014/main" id="{D80F7BF7-C2AF-4AFF-8516-EA60BA5E3FA3}"/>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grpSp>
      <p:sp>
        <p:nvSpPr>
          <p:cNvPr id="66" name="AutoShape 35">
            <a:extLst>
              <a:ext uri="{FF2B5EF4-FFF2-40B4-BE49-F238E27FC236}">
                <a16:creationId xmlns:a16="http://schemas.microsoft.com/office/drawing/2014/main" id="{F8010354-3C9B-4E47-84B9-AC695555C7EF}"/>
              </a:ext>
            </a:extLst>
          </p:cNvPr>
          <p:cNvSpPr>
            <a:spLocks noChangeArrowheads="1"/>
          </p:cNvSpPr>
          <p:nvPr/>
        </p:nvSpPr>
        <p:spPr bwMode="auto">
          <a:xfrm>
            <a:off x="6705600" y="2943906"/>
            <a:ext cx="1553391"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Too many steps!</a:t>
            </a:r>
          </a:p>
        </p:txBody>
      </p:sp>
      <p:grpSp>
        <p:nvGrpSpPr>
          <p:cNvPr id="67" name="Group 29">
            <a:extLst>
              <a:ext uri="{FF2B5EF4-FFF2-40B4-BE49-F238E27FC236}">
                <a16:creationId xmlns:a16="http://schemas.microsoft.com/office/drawing/2014/main" id="{33D083DA-F7F6-44CB-B78B-7586B909B4D5}"/>
              </a:ext>
            </a:extLst>
          </p:cNvPr>
          <p:cNvGrpSpPr>
            <a:grpSpLocks/>
          </p:cNvGrpSpPr>
          <p:nvPr/>
        </p:nvGrpSpPr>
        <p:grpSpPr bwMode="auto">
          <a:xfrm>
            <a:off x="8213601" y="2983262"/>
            <a:ext cx="770279" cy="833366"/>
            <a:chOff x="2065" y="1551"/>
            <a:chExt cx="1628" cy="1988"/>
          </a:xfrm>
        </p:grpSpPr>
        <p:sp>
          <p:nvSpPr>
            <p:cNvPr id="68" name="Freeform 30">
              <a:extLst>
                <a:ext uri="{FF2B5EF4-FFF2-40B4-BE49-F238E27FC236}">
                  <a16:creationId xmlns:a16="http://schemas.microsoft.com/office/drawing/2014/main" id="{8B2350D3-CD79-4C98-8689-51F5F5D92F5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31">
              <a:extLst>
                <a:ext uri="{FF2B5EF4-FFF2-40B4-BE49-F238E27FC236}">
                  <a16:creationId xmlns:a16="http://schemas.microsoft.com/office/drawing/2014/main" id="{702D8457-4D87-44F3-9D3C-36C2684980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32">
              <a:extLst>
                <a:ext uri="{FF2B5EF4-FFF2-40B4-BE49-F238E27FC236}">
                  <a16:creationId xmlns:a16="http://schemas.microsoft.com/office/drawing/2014/main" id="{7798221B-3C6E-4273-A072-6595112E4A1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33">
              <a:extLst>
                <a:ext uri="{FF2B5EF4-FFF2-40B4-BE49-F238E27FC236}">
                  <a16:creationId xmlns:a16="http://schemas.microsoft.com/office/drawing/2014/main" id="{B8B51EEB-3A90-4F71-BF1E-1EBCCBE05EE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34">
              <a:extLst>
                <a:ext uri="{FF2B5EF4-FFF2-40B4-BE49-F238E27FC236}">
                  <a16:creationId xmlns:a16="http://schemas.microsoft.com/office/drawing/2014/main" id="{2C2578F9-18FB-422C-A742-ACCAAFBC17B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4" name="Freeform 35">
              <a:extLst>
                <a:ext uri="{FF2B5EF4-FFF2-40B4-BE49-F238E27FC236}">
                  <a16:creationId xmlns:a16="http://schemas.microsoft.com/office/drawing/2014/main" id="{4DE087F7-28FD-405D-B97B-DC21A67FBB0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5" name="Freeform 36">
              <a:extLst>
                <a:ext uri="{FF2B5EF4-FFF2-40B4-BE49-F238E27FC236}">
                  <a16:creationId xmlns:a16="http://schemas.microsoft.com/office/drawing/2014/main" id="{455C8D6B-790A-49D3-8A3C-7F6C61DDFD2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6" name="Freeform 37">
              <a:extLst>
                <a:ext uri="{FF2B5EF4-FFF2-40B4-BE49-F238E27FC236}">
                  <a16:creationId xmlns:a16="http://schemas.microsoft.com/office/drawing/2014/main" id="{73970ECF-A102-4AFA-9C49-D4C385266AF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7" name="Freeform 38">
              <a:extLst>
                <a:ext uri="{FF2B5EF4-FFF2-40B4-BE49-F238E27FC236}">
                  <a16:creationId xmlns:a16="http://schemas.microsoft.com/office/drawing/2014/main" id="{0BE6B521-C685-417D-8644-3C24F8B5B99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8" name="Freeform 39">
              <a:extLst>
                <a:ext uri="{FF2B5EF4-FFF2-40B4-BE49-F238E27FC236}">
                  <a16:creationId xmlns:a16="http://schemas.microsoft.com/office/drawing/2014/main" id="{8D1C894F-8035-4784-904F-8AD752D5FD9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9" name="Freeform 40">
              <a:extLst>
                <a:ext uri="{FF2B5EF4-FFF2-40B4-BE49-F238E27FC236}">
                  <a16:creationId xmlns:a16="http://schemas.microsoft.com/office/drawing/2014/main" id="{BB3E5C9F-A3C8-4C77-B274-B3424611B68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0" name="Freeform 41">
              <a:extLst>
                <a:ext uri="{FF2B5EF4-FFF2-40B4-BE49-F238E27FC236}">
                  <a16:creationId xmlns:a16="http://schemas.microsoft.com/office/drawing/2014/main" id="{16D90E64-D4CB-4AE6-B2DF-A81AEE9FCDF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1" name="Freeform 42">
              <a:extLst>
                <a:ext uri="{FF2B5EF4-FFF2-40B4-BE49-F238E27FC236}">
                  <a16:creationId xmlns:a16="http://schemas.microsoft.com/office/drawing/2014/main" id="{CD56783E-C9C8-4632-BFE4-CEFDF984C80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2" name="Freeform 43">
              <a:extLst>
                <a:ext uri="{FF2B5EF4-FFF2-40B4-BE49-F238E27FC236}">
                  <a16:creationId xmlns:a16="http://schemas.microsoft.com/office/drawing/2014/main" id="{2D00E662-1278-4C1C-9ED6-D4768DADC94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3" name="Freeform 44">
              <a:extLst>
                <a:ext uri="{FF2B5EF4-FFF2-40B4-BE49-F238E27FC236}">
                  <a16:creationId xmlns:a16="http://schemas.microsoft.com/office/drawing/2014/main" id="{D4E2BAB3-5B4D-4AEE-A7F0-1AFC8EB72EE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4" name="Freeform 45">
              <a:extLst>
                <a:ext uri="{FF2B5EF4-FFF2-40B4-BE49-F238E27FC236}">
                  <a16:creationId xmlns:a16="http://schemas.microsoft.com/office/drawing/2014/main" id="{E01C4C94-C26F-4170-8F17-7AE9FC65671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5" name="Freeform 46">
              <a:extLst>
                <a:ext uri="{FF2B5EF4-FFF2-40B4-BE49-F238E27FC236}">
                  <a16:creationId xmlns:a16="http://schemas.microsoft.com/office/drawing/2014/main" id="{BBEE0829-040E-41A2-94E1-C23CA752634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9" name="Text Box 21">
            <a:extLst>
              <a:ext uri="{FF2B5EF4-FFF2-40B4-BE49-F238E27FC236}">
                <a16:creationId xmlns:a16="http://schemas.microsoft.com/office/drawing/2014/main" id="{0BE0FAB5-1218-4574-A6A3-46A77EE91606}"/>
              </a:ext>
            </a:extLst>
          </p:cNvPr>
          <p:cNvSpPr txBox="1">
            <a:spLocks noChangeArrowheads="1"/>
          </p:cNvSpPr>
          <p:nvPr/>
        </p:nvSpPr>
        <p:spPr bwMode="auto">
          <a:xfrm>
            <a:off x="6781800" y="2134757"/>
            <a:ext cx="17588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p:txBody>
      </p:sp>
    </p:spTree>
    <p:extLst>
      <p:ext uri="{BB962C8B-B14F-4D97-AF65-F5344CB8AC3E}">
        <p14:creationId xmlns:p14="http://schemas.microsoft.com/office/powerpoint/2010/main" val="914389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 calcmode="lin" valueType="num">
                                      <p:cBhvr additive="base">
                                        <p:cTn id="7"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1" end="1"/>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ppt_x"/>
                                          </p:val>
                                        </p:tav>
                                        <p:tav tm="100000">
                                          <p:val>
                                            <p:strVal val="#ppt_x"/>
                                          </p:val>
                                        </p:tav>
                                      </p:tavLst>
                                    </p:anim>
                                    <p:anim calcmode="lin" valueType="num">
                                      <p:cBhvr additive="base">
                                        <p:cTn id="1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0"/>
                                  </p:stCondLst>
                                  <p:childTnLst>
                                    <p:animRot by="21600000">
                                      <p:cBhvr>
                                        <p:cTn id="16" dur="500" fill="hold"/>
                                        <p:tgtEl>
                                          <p:spTgt spid="39">
                                            <p:txEl>
                                              <p:pRg st="0" end="0"/>
                                            </p:txEl>
                                          </p:spTgt>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67"/>
                                        </p:tgtEl>
                                        <p:attrNameLst>
                                          <p:attrName>style.visibility</p:attrName>
                                        </p:attrNameLst>
                                      </p:cBhvr>
                                      <p:to>
                                        <p:strVal val="visible"/>
                                      </p:to>
                                    </p:set>
                                    <p:anim calcmode="lin" valueType="num">
                                      <p:cBhvr additive="base">
                                        <p:cTn id="27" dur="500" fill="hold"/>
                                        <p:tgtEl>
                                          <p:spTgt spid="67"/>
                                        </p:tgtEl>
                                        <p:attrNameLst>
                                          <p:attrName>ppt_x</p:attrName>
                                        </p:attrNameLst>
                                      </p:cBhvr>
                                      <p:tavLst>
                                        <p:tav tm="0">
                                          <p:val>
                                            <p:strVal val="1+#ppt_w/2"/>
                                          </p:val>
                                        </p:tav>
                                        <p:tav tm="100000">
                                          <p:val>
                                            <p:strVal val="#ppt_x"/>
                                          </p:val>
                                        </p:tav>
                                      </p:tavLst>
                                    </p:anim>
                                    <p:anim calcmode="lin" valueType="num">
                                      <p:cBhvr additive="base">
                                        <p:cTn id="28" dur="500" fill="hold"/>
                                        <p:tgtEl>
                                          <p:spTgt spid="6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66"/>
                                        </p:tgtEl>
                                        <p:attrNameLst>
                                          <p:attrName>style.visibility</p:attrName>
                                        </p:attrNameLst>
                                      </p:cBhvr>
                                      <p:to>
                                        <p:strVal val="visible"/>
                                      </p:to>
                                    </p:set>
                                    <p:anim calcmode="lin" valueType="num">
                                      <p:cBhvr additive="base">
                                        <p:cTn id="31" dur="500" fill="hold"/>
                                        <p:tgtEl>
                                          <p:spTgt spid="66"/>
                                        </p:tgtEl>
                                        <p:attrNameLst>
                                          <p:attrName>ppt_x</p:attrName>
                                        </p:attrNameLst>
                                      </p:cBhvr>
                                      <p:tavLst>
                                        <p:tav tm="0">
                                          <p:val>
                                            <p:strVal val="1+#ppt_w/2"/>
                                          </p:val>
                                        </p:tav>
                                        <p:tav tm="100000">
                                          <p:val>
                                            <p:strVal val="#ppt_x"/>
                                          </p:val>
                                        </p:tav>
                                      </p:tavLst>
                                    </p:anim>
                                    <p:anim calcmode="lin" valueType="num">
                                      <p:cBhvr additive="base">
                                        <p:cTn id="32" dur="500" fill="hold"/>
                                        <p:tgtEl>
                                          <p:spTgt spid="6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66" grpId="0" animBg="1"/>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2039341"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i="1" dirty="0"/>
              <a:t>x</a:t>
            </a:r>
            <a:r>
              <a:rPr lang="en-US" altLang="en-US" sz="2000" i="1" baseline="-25000" dirty="0"/>
              <a:t>3</a:t>
            </a:r>
            <a:endParaRPr lang="en-CA"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Case:</a:t>
            </a:r>
            <a:r>
              <a:rPr lang="el-GR" altLang="en-US" sz="2000" dirty="0">
                <a:cs typeface="Times New Roman" panose="02020603050405020304" pitchFamily="18" charset="0"/>
                <a:sym typeface="Symbol" panose="05050102010706020507" pitchFamily="18" charset="2"/>
              </a:rPr>
              <a:t> </a:t>
            </a:r>
            <a:r>
              <a:rPr lang="en-US" altLang="en-US" sz="2000" i="1" dirty="0"/>
              <a:t>x</a:t>
            </a:r>
            <a:r>
              <a:rPr lang="en-US" altLang="en-US" sz="2000" i="1" baseline="-25000" dirty="0"/>
              <a:t>5</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Case:</a:t>
            </a:r>
            <a:r>
              <a:rPr lang="el-GR" altLang="en-US" sz="2000" dirty="0">
                <a:cs typeface="Times New Roman" panose="02020603050405020304" pitchFamily="18" charset="0"/>
                <a:sym typeface="Symbol" panose="05050102010706020507" pitchFamily="18" charset="2"/>
              </a:rPr>
              <a:t> </a:t>
            </a:r>
            <a:r>
              <a:rPr lang="en-US" altLang="en-US" sz="2000" i="1" dirty="0"/>
              <a:t>x</a:t>
            </a:r>
            <a:r>
              <a:rPr lang="en-US" altLang="en-US" sz="2000" i="1" baseline="-25000" dirty="0"/>
              <a:t>5</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2F961A6C-180B-4FD9-AB2F-39938F683F31}"/>
              </a:ext>
            </a:extLst>
          </p:cNvPr>
          <p:cNvSpPr txBox="1">
            <a:spLocks noChangeArrowheads="1"/>
          </p:cNvSpPr>
          <p:nvPr/>
        </p:nvSpPr>
        <p:spPr bwMode="auto">
          <a:xfrm>
            <a:off x="4470666" y="2446360"/>
            <a:ext cx="2539734" cy="34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i="1" dirty="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US" altLang="en-US" sz="2000" i="1"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DP Conclusion</a:t>
            </a:r>
            <a:endParaRPr lang="en-CA" altLang="en-US" sz="2000" dirty="0">
              <a:cs typeface="Times New Roman" panose="02020603050405020304" pitchFamily="18" charset="0"/>
              <a:sym typeface="Symbol" panose="05050102010706020507" pitchFamily="18" charset="2"/>
            </a:endParaRPr>
          </a:p>
        </p:txBody>
      </p:sp>
      <p:sp>
        <p:nvSpPr>
          <p:cNvPr id="30" name="Freeform: Shape 14">
            <a:extLst>
              <a:ext uri="{FF2B5EF4-FFF2-40B4-BE49-F238E27FC236}">
                <a16:creationId xmlns:a16="http://schemas.microsoft.com/office/drawing/2014/main" id="{C0E5DC76-9721-4CD6-81EA-F9EDBF7AEDEB}"/>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1" name="Freeform: Shape 242">
            <a:extLst>
              <a:ext uri="{FF2B5EF4-FFF2-40B4-BE49-F238E27FC236}">
                <a16:creationId xmlns:a16="http://schemas.microsoft.com/office/drawing/2014/main" id="{CC429AA9-F5B4-4962-9B2E-00727650A748}"/>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2" name="AutoShape 35">
            <a:extLst>
              <a:ext uri="{FF2B5EF4-FFF2-40B4-BE49-F238E27FC236}">
                <a16:creationId xmlns:a16="http://schemas.microsoft.com/office/drawing/2014/main" id="{B9B68DAA-6623-4F8C-8D4E-3DF178005738}"/>
              </a:ext>
            </a:extLst>
          </p:cNvPr>
          <p:cNvSpPr>
            <a:spLocks noChangeArrowheads="1"/>
          </p:cNvSpPr>
          <p:nvPr/>
        </p:nvSpPr>
        <p:spPr bwMode="auto">
          <a:xfrm>
            <a:off x="5719258" y="5680478"/>
            <a:ext cx="2539734"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Excellent</a:t>
            </a:r>
          </a:p>
          <a:p>
            <a:pPr algn="ctr" eaLnBrk="1" hangingPunct="1">
              <a:spcBef>
                <a:spcPct val="0"/>
              </a:spcBef>
              <a:buNone/>
            </a:pPr>
            <a:r>
              <a:rPr lang="en-US" altLang="en-US" sz="2400" dirty="0"/>
              <a:t>Let’s do another.</a:t>
            </a:r>
          </a:p>
        </p:txBody>
      </p:sp>
      <p:grpSp>
        <p:nvGrpSpPr>
          <p:cNvPr id="33" name="Group 29">
            <a:extLst>
              <a:ext uri="{FF2B5EF4-FFF2-40B4-BE49-F238E27FC236}">
                <a16:creationId xmlns:a16="http://schemas.microsoft.com/office/drawing/2014/main" id="{9786FB87-AD8F-4BAF-B41D-1B023E3D62A2}"/>
              </a:ext>
            </a:extLst>
          </p:cNvPr>
          <p:cNvGrpSpPr>
            <a:grpSpLocks/>
          </p:cNvGrpSpPr>
          <p:nvPr/>
        </p:nvGrpSpPr>
        <p:grpSpPr bwMode="auto">
          <a:xfrm>
            <a:off x="8213601" y="5719834"/>
            <a:ext cx="770279" cy="833366"/>
            <a:chOff x="2065" y="1551"/>
            <a:chExt cx="1628" cy="1988"/>
          </a:xfrm>
        </p:grpSpPr>
        <p:sp>
          <p:nvSpPr>
            <p:cNvPr id="34" name="Freeform 30">
              <a:extLst>
                <a:ext uri="{FF2B5EF4-FFF2-40B4-BE49-F238E27FC236}">
                  <a16:creationId xmlns:a16="http://schemas.microsoft.com/office/drawing/2014/main" id="{798D6B23-B31C-48AC-ADDA-FCC242CBEC5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1">
              <a:extLst>
                <a:ext uri="{FF2B5EF4-FFF2-40B4-BE49-F238E27FC236}">
                  <a16:creationId xmlns:a16="http://schemas.microsoft.com/office/drawing/2014/main" id="{19E034A6-FC84-4BEC-9C82-F27FFB8083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32">
              <a:extLst>
                <a:ext uri="{FF2B5EF4-FFF2-40B4-BE49-F238E27FC236}">
                  <a16:creationId xmlns:a16="http://schemas.microsoft.com/office/drawing/2014/main" id="{1C4736C7-07E0-4ECA-BEFE-3C2B75AE8B6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3">
              <a:extLst>
                <a:ext uri="{FF2B5EF4-FFF2-40B4-BE49-F238E27FC236}">
                  <a16:creationId xmlns:a16="http://schemas.microsoft.com/office/drawing/2014/main" id="{8BE5DBA3-B441-4A01-B57A-EB8DFC12779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34">
              <a:extLst>
                <a:ext uri="{FF2B5EF4-FFF2-40B4-BE49-F238E27FC236}">
                  <a16:creationId xmlns:a16="http://schemas.microsoft.com/office/drawing/2014/main" id="{3CDEAAC4-35CC-4DB9-BE38-D4EC2943015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35">
              <a:extLst>
                <a:ext uri="{FF2B5EF4-FFF2-40B4-BE49-F238E27FC236}">
                  <a16:creationId xmlns:a16="http://schemas.microsoft.com/office/drawing/2014/main" id="{6F53EF09-B533-447E-9C8C-79EA18FAC83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36">
              <a:extLst>
                <a:ext uri="{FF2B5EF4-FFF2-40B4-BE49-F238E27FC236}">
                  <a16:creationId xmlns:a16="http://schemas.microsoft.com/office/drawing/2014/main" id="{3595E505-058C-4C79-9650-9562980C0DE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37">
              <a:extLst>
                <a:ext uri="{FF2B5EF4-FFF2-40B4-BE49-F238E27FC236}">
                  <a16:creationId xmlns:a16="http://schemas.microsoft.com/office/drawing/2014/main" id="{57FCE053-6DE2-4E00-95F2-851E4C41D34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5" name="Freeform 38">
              <a:extLst>
                <a:ext uri="{FF2B5EF4-FFF2-40B4-BE49-F238E27FC236}">
                  <a16:creationId xmlns:a16="http://schemas.microsoft.com/office/drawing/2014/main" id="{81AA2E99-0811-4E97-B3C7-6B5C04A26BB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6" name="Freeform 39">
              <a:extLst>
                <a:ext uri="{FF2B5EF4-FFF2-40B4-BE49-F238E27FC236}">
                  <a16:creationId xmlns:a16="http://schemas.microsoft.com/office/drawing/2014/main" id="{168281E9-CE14-4D3E-8265-09B4D5569DA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7" name="Freeform 40">
              <a:extLst>
                <a:ext uri="{FF2B5EF4-FFF2-40B4-BE49-F238E27FC236}">
                  <a16:creationId xmlns:a16="http://schemas.microsoft.com/office/drawing/2014/main" id="{26034214-12C2-4D41-B2FB-DE1BE0D4181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8" name="Freeform 41">
              <a:extLst>
                <a:ext uri="{FF2B5EF4-FFF2-40B4-BE49-F238E27FC236}">
                  <a16:creationId xmlns:a16="http://schemas.microsoft.com/office/drawing/2014/main" id="{766B38E2-B814-4A9D-A3FD-B3B7D7E7409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9" name="Freeform 42">
              <a:extLst>
                <a:ext uri="{FF2B5EF4-FFF2-40B4-BE49-F238E27FC236}">
                  <a16:creationId xmlns:a16="http://schemas.microsoft.com/office/drawing/2014/main" id="{3FD6FF8F-278E-428D-B35C-70806A651A5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43">
              <a:extLst>
                <a:ext uri="{FF2B5EF4-FFF2-40B4-BE49-F238E27FC236}">
                  <a16:creationId xmlns:a16="http://schemas.microsoft.com/office/drawing/2014/main" id="{5D8FB4D7-53E2-4085-A147-1FB7EFCDDE4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44">
              <a:extLst>
                <a:ext uri="{FF2B5EF4-FFF2-40B4-BE49-F238E27FC236}">
                  <a16:creationId xmlns:a16="http://schemas.microsoft.com/office/drawing/2014/main" id="{71846D7A-0A60-4536-9B46-815B6A6E8B9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45">
              <a:extLst>
                <a:ext uri="{FF2B5EF4-FFF2-40B4-BE49-F238E27FC236}">
                  <a16:creationId xmlns:a16="http://schemas.microsoft.com/office/drawing/2014/main" id="{332F390B-FC57-4558-B0B4-51B7540EBC2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46">
              <a:extLst>
                <a:ext uri="{FF2B5EF4-FFF2-40B4-BE49-F238E27FC236}">
                  <a16:creationId xmlns:a16="http://schemas.microsoft.com/office/drawing/2014/main" id="{13BB3A80-2D38-4FCE-8598-BE26016F1FD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1683687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 calcmode="lin" valueType="num">
                                      <p:cBhvr additive="base">
                                        <p:cTn id="13"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3">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 calcmode="lin" valueType="num">
                                      <p:cBhvr additive="base">
                                        <p:cTn id="1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3">
                                            <p:txEl>
                                              <p:pRg st="2" end="2"/>
                                            </p:txEl>
                                          </p:spTgt>
                                        </p:tgtEl>
                                        <p:attrNameLst>
                                          <p:attrName>style.visibility</p:attrName>
                                        </p:attrNameLst>
                                      </p:cBhvr>
                                      <p:to>
                                        <p:strVal val="visible"/>
                                      </p:to>
                                    </p:set>
                                    <p:anim calcmode="lin" valueType="num">
                                      <p:cBhvr additive="base">
                                        <p:cTn id="23"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3">
                                            <p:txEl>
                                              <p:pRg st="2" end="2"/>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3">
                                            <p:txEl>
                                              <p:pRg st="3" end="3"/>
                                            </p:txEl>
                                          </p:spTgt>
                                        </p:tgtEl>
                                        <p:attrNameLst>
                                          <p:attrName>style.visibility</p:attrName>
                                        </p:attrNameLst>
                                      </p:cBhvr>
                                      <p:to>
                                        <p:strVal val="visible"/>
                                      </p:to>
                                    </p:set>
                                    <p:anim calcmode="lin" valueType="num">
                                      <p:cBhvr additive="base">
                                        <p:cTn id="27"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9">
                                            <p:txEl>
                                              <p:pRg st="2" end="2"/>
                                            </p:txEl>
                                          </p:spTgt>
                                        </p:tgtEl>
                                        <p:attrNameLst>
                                          <p:attrName>style.visibility</p:attrName>
                                        </p:attrNameLst>
                                      </p:cBhvr>
                                      <p:to>
                                        <p:strVal val="visible"/>
                                      </p:to>
                                    </p:set>
                                    <p:anim calcmode="lin" valueType="num">
                                      <p:cBhvr additive="base">
                                        <p:cTn id="31" dur="500" fill="hold"/>
                                        <p:tgtEl>
                                          <p:spTgt spid="29">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3">
                                            <p:txEl>
                                              <p:pRg st="4" end="4"/>
                                            </p:txEl>
                                          </p:spTgt>
                                        </p:tgtEl>
                                        <p:attrNameLst>
                                          <p:attrName>style.visibility</p:attrName>
                                        </p:attrNameLst>
                                      </p:cBhvr>
                                      <p:to>
                                        <p:strVal val="visible"/>
                                      </p:to>
                                    </p:set>
                                    <p:anim calcmode="lin" valueType="num">
                                      <p:cBhvr additive="base">
                                        <p:cTn id="3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3">
                                            <p:txEl>
                                              <p:pRg st="4" end="4"/>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9">
                                            <p:txEl>
                                              <p:pRg st="3" end="3"/>
                                            </p:txEl>
                                          </p:spTgt>
                                        </p:tgtEl>
                                        <p:attrNameLst>
                                          <p:attrName>style.visibility</p:attrName>
                                        </p:attrNameLst>
                                      </p:cBhvr>
                                      <p:to>
                                        <p:strVal val="visible"/>
                                      </p:to>
                                    </p:set>
                                    <p:anim calcmode="lin" valueType="num">
                                      <p:cBhvr additive="base">
                                        <p:cTn id="41" dur="500" fill="hold"/>
                                        <p:tgtEl>
                                          <p:spTgt spid="29">
                                            <p:txEl>
                                              <p:pRg st="3" end="3"/>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500" fill="hold"/>
                                        <p:tgtEl>
                                          <p:spTgt spid="30"/>
                                        </p:tgtEl>
                                        <p:attrNameLst>
                                          <p:attrName>ppt_x</p:attrName>
                                        </p:attrNameLst>
                                      </p:cBhvr>
                                      <p:tavLst>
                                        <p:tav tm="0">
                                          <p:val>
                                            <p:strVal val="#ppt_x"/>
                                          </p:val>
                                        </p:tav>
                                        <p:tav tm="100000">
                                          <p:val>
                                            <p:strVal val="#ppt_x"/>
                                          </p:val>
                                        </p:tav>
                                      </p:tavLst>
                                    </p:anim>
                                    <p:anim calcmode="lin" valueType="num">
                                      <p:cBhvr additive="base">
                                        <p:cTn id="48" dur="500" fill="hold"/>
                                        <p:tgtEl>
                                          <p:spTgt spid="30"/>
                                        </p:tgtEl>
                                        <p:attrNameLst>
                                          <p:attrName>ppt_y</p:attrName>
                                        </p:attrNameLst>
                                      </p:cBhvr>
                                      <p:tavLst>
                                        <p:tav tm="0">
                                          <p:val>
                                            <p:strVal val="1+#ppt_h/2"/>
                                          </p:val>
                                        </p:tav>
                                        <p:tav tm="100000">
                                          <p:val>
                                            <p:strVal val="#ppt_y"/>
                                          </p:val>
                                        </p:tav>
                                      </p:tavLst>
                                    </p:anim>
                                  </p:childTnLst>
                                </p:cTn>
                              </p:par>
                              <p:par>
                                <p:cTn id="49" presetID="1" presetClass="exit" presetSubtype="0" fill="hold" grpId="1" nodeType="withEffect">
                                  <p:stCondLst>
                                    <p:cond delay="0"/>
                                  </p:stCondLst>
                                  <p:childTnLst>
                                    <p:set>
                                      <p:cBhvr>
                                        <p:cTn id="50" dur="1" fill="hold">
                                          <p:stCondLst>
                                            <p:cond delay="0"/>
                                          </p:stCondLst>
                                        </p:cTn>
                                        <p:tgtEl>
                                          <p:spTgt spid="110"/>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3">
                                            <p:txEl>
                                              <p:pRg st="5" end="5"/>
                                            </p:txEl>
                                          </p:spTgt>
                                        </p:tgtEl>
                                        <p:attrNameLst>
                                          <p:attrName>style.visibility</p:attrName>
                                        </p:attrNameLst>
                                      </p:cBhvr>
                                      <p:to>
                                        <p:strVal val="visible"/>
                                      </p:to>
                                    </p:set>
                                    <p:anim calcmode="lin" valueType="num">
                                      <p:cBhvr additive="base">
                                        <p:cTn id="55"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29">
                                            <p:txEl>
                                              <p:pRg st="4" end="4"/>
                                            </p:txEl>
                                          </p:spTgt>
                                        </p:tgtEl>
                                        <p:attrNameLst>
                                          <p:attrName>style.visibility</p:attrName>
                                        </p:attrNameLst>
                                      </p:cBhvr>
                                      <p:to>
                                        <p:strVal val="visible"/>
                                      </p:to>
                                    </p:set>
                                    <p:anim calcmode="lin" valueType="num">
                                      <p:cBhvr additive="base">
                                        <p:cTn id="59" dur="500" fill="hold"/>
                                        <p:tgtEl>
                                          <p:spTgt spid="29">
                                            <p:txEl>
                                              <p:pRg st="4" end="4"/>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43">
                                            <p:txEl>
                                              <p:pRg st="6" end="6"/>
                                            </p:txEl>
                                          </p:spTgt>
                                        </p:tgtEl>
                                        <p:attrNameLst>
                                          <p:attrName>style.visibility</p:attrName>
                                        </p:attrNameLst>
                                      </p:cBhvr>
                                      <p:to>
                                        <p:strVal val="visible"/>
                                      </p:to>
                                    </p:set>
                                    <p:anim calcmode="lin" valueType="num">
                                      <p:cBhvr additive="base">
                                        <p:cTn id="65"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43">
                                            <p:txEl>
                                              <p:pRg st="7" end="7"/>
                                            </p:txEl>
                                          </p:spTgt>
                                        </p:tgtEl>
                                        <p:attrNameLst>
                                          <p:attrName>style.visibility</p:attrName>
                                        </p:attrNameLst>
                                      </p:cBhvr>
                                      <p:to>
                                        <p:strVal val="visible"/>
                                      </p:to>
                                    </p:set>
                                    <p:anim calcmode="lin" valueType="num">
                                      <p:cBhvr additive="base">
                                        <p:cTn id="6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29">
                                            <p:txEl>
                                              <p:pRg st="6" end="6"/>
                                            </p:txEl>
                                          </p:spTgt>
                                        </p:tgtEl>
                                        <p:attrNameLst>
                                          <p:attrName>style.visibility</p:attrName>
                                        </p:attrNameLst>
                                      </p:cBhvr>
                                      <p:to>
                                        <p:strVal val="visible"/>
                                      </p:to>
                                    </p:set>
                                    <p:anim calcmode="lin" valueType="num">
                                      <p:cBhvr additive="base">
                                        <p:cTn id="73" dur="500" fill="hold"/>
                                        <p:tgtEl>
                                          <p:spTgt spid="29">
                                            <p:txEl>
                                              <p:pRg st="6" end="6"/>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2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1"/>
                                        </p:tgtEl>
                                        <p:attrNameLst>
                                          <p:attrName>style.visibility</p:attrName>
                                        </p:attrNameLst>
                                      </p:cBhvr>
                                      <p:to>
                                        <p:strVal val="visible"/>
                                      </p:to>
                                    </p:set>
                                    <p:anim calcmode="lin" valueType="num">
                                      <p:cBhvr additive="base">
                                        <p:cTn id="79" dur="500" fill="hold"/>
                                        <p:tgtEl>
                                          <p:spTgt spid="31"/>
                                        </p:tgtEl>
                                        <p:attrNameLst>
                                          <p:attrName>ppt_x</p:attrName>
                                        </p:attrNameLst>
                                      </p:cBhvr>
                                      <p:tavLst>
                                        <p:tav tm="0">
                                          <p:val>
                                            <p:strVal val="#ppt_x"/>
                                          </p:val>
                                        </p:tav>
                                        <p:tav tm="100000">
                                          <p:val>
                                            <p:strVal val="#ppt_x"/>
                                          </p:val>
                                        </p:tav>
                                      </p:tavLst>
                                    </p:anim>
                                    <p:anim calcmode="lin" valueType="num">
                                      <p:cBhvr additive="base">
                                        <p:cTn id="80" dur="500" fill="hold"/>
                                        <p:tgtEl>
                                          <p:spTgt spid="31"/>
                                        </p:tgtEl>
                                        <p:attrNameLst>
                                          <p:attrName>ppt_y</p:attrName>
                                        </p:attrNameLst>
                                      </p:cBhvr>
                                      <p:tavLst>
                                        <p:tav tm="0">
                                          <p:val>
                                            <p:strVal val="1+#ppt_h/2"/>
                                          </p:val>
                                        </p:tav>
                                        <p:tav tm="100000">
                                          <p:val>
                                            <p:strVal val="#ppt_y"/>
                                          </p:val>
                                        </p:tav>
                                      </p:tavLst>
                                    </p:anim>
                                  </p:childTnLst>
                                </p:cTn>
                              </p:par>
                              <p:par>
                                <p:cTn id="81" presetID="1" presetClass="exit" presetSubtype="0" fill="hold" grpId="1" nodeType="withEffect">
                                  <p:stCondLst>
                                    <p:cond delay="0"/>
                                  </p:stCondLst>
                                  <p:childTnLst>
                                    <p:set>
                                      <p:cBhvr>
                                        <p:cTn id="82" dur="1" fill="hold">
                                          <p:stCondLst>
                                            <p:cond delay="0"/>
                                          </p:stCondLst>
                                        </p:cTn>
                                        <p:tgtEl>
                                          <p:spTgt spid="3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43">
                                            <p:txEl>
                                              <p:pRg st="8" end="8"/>
                                            </p:txEl>
                                          </p:spTgt>
                                        </p:tgtEl>
                                        <p:attrNameLst>
                                          <p:attrName>style.visibility</p:attrName>
                                        </p:attrNameLst>
                                      </p:cBhvr>
                                      <p:to>
                                        <p:strVal val="visible"/>
                                      </p:to>
                                    </p:set>
                                    <p:anim calcmode="lin" valueType="num">
                                      <p:cBhvr additive="base">
                                        <p:cTn id="87"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29">
                                            <p:txEl>
                                              <p:pRg st="7" end="7"/>
                                            </p:txEl>
                                          </p:spTgt>
                                        </p:tgtEl>
                                        <p:attrNameLst>
                                          <p:attrName>style.visibility</p:attrName>
                                        </p:attrNameLst>
                                      </p:cBhvr>
                                      <p:to>
                                        <p:strVal val="visible"/>
                                      </p:to>
                                    </p:set>
                                    <p:anim calcmode="lin" valueType="num">
                                      <p:cBhvr additive="base">
                                        <p:cTn id="91" dur="500" fill="hold"/>
                                        <p:tgtEl>
                                          <p:spTgt spid="29">
                                            <p:txEl>
                                              <p:pRg st="7" end="7"/>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9">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43">
                                            <p:txEl>
                                              <p:pRg st="9" end="9"/>
                                            </p:txEl>
                                          </p:spTgt>
                                        </p:tgtEl>
                                        <p:attrNameLst>
                                          <p:attrName>style.visibility</p:attrName>
                                        </p:attrNameLst>
                                      </p:cBhvr>
                                      <p:to>
                                        <p:strVal val="visible"/>
                                      </p:to>
                                    </p:set>
                                    <p:anim calcmode="lin" valueType="num">
                                      <p:cBhvr additive="base">
                                        <p:cTn id="97" dur="500" fill="hold"/>
                                        <p:tgtEl>
                                          <p:spTgt spid="43">
                                            <p:txEl>
                                              <p:pRg st="9" end="9"/>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43">
                                            <p:txEl>
                                              <p:pRg st="9" end="9"/>
                                            </p:txEl>
                                          </p:spTgt>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43">
                                            <p:txEl>
                                              <p:pRg st="10" end="10"/>
                                            </p:txEl>
                                          </p:spTgt>
                                        </p:tgtEl>
                                        <p:attrNameLst>
                                          <p:attrName>style.visibility</p:attrName>
                                        </p:attrNameLst>
                                      </p:cBhvr>
                                      <p:to>
                                        <p:strVal val="visible"/>
                                      </p:to>
                                    </p:set>
                                    <p:anim calcmode="lin" valueType="num">
                                      <p:cBhvr additive="base">
                                        <p:cTn id="101" dur="500" fill="hold"/>
                                        <p:tgtEl>
                                          <p:spTgt spid="43">
                                            <p:txEl>
                                              <p:pRg st="10" end="1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43">
                                            <p:txEl>
                                              <p:pRg st="10" end="10"/>
                                            </p:txEl>
                                          </p:spTgt>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29">
                                            <p:txEl>
                                              <p:pRg st="9" end="9"/>
                                            </p:txEl>
                                          </p:spTgt>
                                        </p:tgtEl>
                                        <p:attrNameLst>
                                          <p:attrName>style.visibility</p:attrName>
                                        </p:attrNameLst>
                                      </p:cBhvr>
                                      <p:to>
                                        <p:strVal val="visible"/>
                                      </p:to>
                                    </p:set>
                                    <p:anim calcmode="lin" valueType="num">
                                      <p:cBhvr additive="base">
                                        <p:cTn id="105" dur="500" fill="hold"/>
                                        <p:tgtEl>
                                          <p:spTgt spid="29">
                                            <p:txEl>
                                              <p:pRg st="9" end="9"/>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29">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3">
                                            <p:txEl>
                                              <p:pRg st="11" end="11"/>
                                            </p:txEl>
                                          </p:spTgt>
                                        </p:tgtEl>
                                        <p:attrNameLst>
                                          <p:attrName>style.visibility</p:attrName>
                                        </p:attrNameLst>
                                      </p:cBhvr>
                                      <p:to>
                                        <p:strVal val="visible"/>
                                      </p:to>
                                    </p:set>
                                    <p:anim calcmode="lin" valueType="num">
                                      <p:cBhvr additive="base">
                                        <p:cTn id="111" dur="500" fill="hold"/>
                                        <p:tgtEl>
                                          <p:spTgt spid="43">
                                            <p:txEl>
                                              <p:pRg st="11" end="11"/>
                                            </p:txEl>
                                          </p:spTgt>
                                        </p:tgtEl>
                                        <p:attrNameLst>
                                          <p:attrName>ppt_x</p:attrName>
                                        </p:attrNameLst>
                                      </p:cBhvr>
                                      <p:tavLst>
                                        <p:tav tm="0">
                                          <p:val>
                                            <p:strVal val="#ppt_x"/>
                                          </p:val>
                                        </p:tav>
                                        <p:tav tm="100000">
                                          <p:val>
                                            <p:strVal val="#ppt_x"/>
                                          </p:val>
                                        </p:tav>
                                      </p:tavLst>
                                    </p:anim>
                                    <p:anim calcmode="lin" valueType="num">
                                      <p:cBhvr additive="base">
                                        <p:cTn id="112" dur="500" fill="hold"/>
                                        <p:tgtEl>
                                          <p:spTgt spid="43">
                                            <p:txEl>
                                              <p:pRg st="11" end="11"/>
                                            </p:txEl>
                                          </p:spTgt>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0"/>
                                  </p:stCondLst>
                                  <p:childTnLst>
                                    <p:set>
                                      <p:cBhvr>
                                        <p:cTn id="114" dur="1" fill="hold">
                                          <p:stCondLst>
                                            <p:cond delay="0"/>
                                          </p:stCondLst>
                                        </p:cTn>
                                        <p:tgtEl>
                                          <p:spTgt spid="29">
                                            <p:txEl>
                                              <p:pRg st="10" end="10"/>
                                            </p:txEl>
                                          </p:spTgt>
                                        </p:tgtEl>
                                        <p:attrNameLst>
                                          <p:attrName>style.visibility</p:attrName>
                                        </p:attrNameLst>
                                      </p:cBhvr>
                                      <p:to>
                                        <p:strVal val="visible"/>
                                      </p:to>
                                    </p:set>
                                    <p:anim calcmode="lin" valueType="num">
                                      <p:cBhvr additive="base">
                                        <p:cTn id="115" dur="500" fill="hold"/>
                                        <p:tgtEl>
                                          <p:spTgt spid="29">
                                            <p:txEl>
                                              <p:pRg st="10" end="10"/>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29">
                                            <p:txEl>
                                              <p:pRg st="10" end="10"/>
                                            </p:txEl>
                                          </p:spTgt>
                                        </p:tgtEl>
                                        <p:attrNameLst>
                                          <p:attrName>ppt_y</p:attrName>
                                        </p:attrNameLst>
                                      </p:cBhvr>
                                      <p:tavLst>
                                        <p:tav tm="0">
                                          <p:val>
                                            <p:strVal val="1+#ppt_h/2"/>
                                          </p:val>
                                        </p:tav>
                                        <p:tav tm="100000">
                                          <p:val>
                                            <p:strVal val="#ppt_y"/>
                                          </p:val>
                                        </p:tav>
                                      </p:tavLst>
                                    </p:anim>
                                  </p:childTnLst>
                                </p:cTn>
                              </p:par>
                              <p:par>
                                <p:cTn id="117" presetID="1" presetClass="exit" presetSubtype="0" fill="hold" grpId="1" nodeType="withEffect">
                                  <p:stCondLst>
                                    <p:cond delay="0"/>
                                  </p:stCondLst>
                                  <p:childTnLst>
                                    <p:set>
                                      <p:cBhvr>
                                        <p:cTn id="118" dur="1" fill="hold">
                                          <p:stCondLst>
                                            <p:cond delay="0"/>
                                          </p:stCondLst>
                                        </p:cTn>
                                        <p:tgtEl>
                                          <p:spTgt spid="31"/>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nodeType="clickEffect">
                                  <p:stCondLst>
                                    <p:cond delay="0"/>
                                  </p:stCondLst>
                                  <p:childTnLst>
                                    <p:set>
                                      <p:cBhvr>
                                        <p:cTn id="122" dur="1" fill="hold">
                                          <p:stCondLst>
                                            <p:cond delay="0"/>
                                          </p:stCondLst>
                                        </p:cTn>
                                        <p:tgtEl>
                                          <p:spTgt spid="33"/>
                                        </p:tgtEl>
                                        <p:attrNameLst>
                                          <p:attrName>style.visibility</p:attrName>
                                        </p:attrNameLst>
                                      </p:cBhvr>
                                      <p:to>
                                        <p:strVal val="visible"/>
                                      </p:to>
                                    </p:set>
                                    <p:anim calcmode="lin" valueType="num">
                                      <p:cBhvr additive="base">
                                        <p:cTn id="123" dur="500" fill="hold"/>
                                        <p:tgtEl>
                                          <p:spTgt spid="33"/>
                                        </p:tgtEl>
                                        <p:attrNameLst>
                                          <p:attrName>ppt_x</p:attrName>
                                        </p:attrNameLst>
                                      </p:cBhvr>
                                      <p:tavLst>
                                        <p:tav tm="0">
                                          <p:val>
                                            <p:strVal val="1+#ppt_w/2"/>
                                          </p:val>
                                        </p:tav>
                                        <p:tav tm="100000">
                                          <p:val>
                                            <p:strVal val="#ppt_x"/>
                                          </p:val>
                                        </p:tav>
                                      </p:tavLst>
                                    </p:anim>
                                    <p:anim calcmode="lin" valueType="num">
                                      <p:cBhvr additive="base">
                                        <p:cTn id="124" dur="500" fill="hold"/>
                                        <p:tgtEl>
                                          <p:spTgt spid="33"/>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500" fill="hold"/>
                                        <p:tgtEl>
                                          <p:spTgt spid="32"/>
                                        </p:tgtEl>
                                        <p:attrNameLst>
                                          <p:attrName>ppt_x</p:attrName>
                                        </p:attrNameLst>
                                      </p:cBhvr>
                                      <p:tavLst>
                                        <p:tav tm="0">
                                          <p:val>
                                            <p:strVal val="1+#ppt_w/2"/>
                                          </p:val>
                                        </p:tav>
                                        <p:tav tm="100000">
                                          <p:val>
                                            <p:strVal val="#ppt_x"/>
                                          </p:val>
                                        </p:tav>
                                      </p:tavLst>
                                    </p:anim>
                                    <p:anim calcmode="lin" valueType="num">
                                      <p:cBhvr additive="base">
                                        <p:cTn id="128" dur="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nodeType="withEffect">
                                  <p:stCondLst>
                                    <p:cond delay="0"/>
                                  </p:stCondLst>
                                  <p:childTnLst>
                                    <p:set>
                                      <p:cBhvr>
                                        <p:cTn id="130" dur="1" fill="hold">
                                          <p:stCondLst>
                                            <p:cond delay="0"/>
                                          </p:stCondLst>
                                        </p:cTn>
                                        <p:tgtEl>
                                          <p:spTgt spid="32">
                                            <p:txEl>
                                              <p:pRg st="0" end="0"/>
                                            </p:txEl>
                                          </p:spTgt>
                                        </p:tgtEl>
                                        <p:attrNameLst>
                                          <p:attrName>style.visibility</p:attrName>
                                        </p:attrNameLst>
                                      </p:cBhvr>
                                      <p:to>
                                        <p:strVal val="visible"/>
                                      </p:to>
                                    </p:set>
                                    <p:anim calcmode="lin" valueType="num">
                                      <p:cBhvr additive="base">
                                        <p:cTn id="13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3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2" fill="hold" nodeType="clickEffect">
                                  <p:stCondLst>
                                    <p:cond delay="0"/>
                                  </p:stCondLst>
                                  <p:childTnLst>
                                    <p:set>
                                      <p:cBhvr>
                                        <p:cTn id="136" dur="1" fill="hold">
                                          <p:stCondLst>
                                            <p:cond delay="0"/>
                                          </p:stCondLst>
                                        </p:cTn>
                                        <p:tgtEl>
                                          <p:spTgt spid="32">
                                            <p:txEl>
                                              <p:pRg st="1" end="1"/>
                                            </p:txEl>
                                          </p:spTgt>
                                        </p:tgtEl>
                                        <p:attrNameLst>
                                          <p:attrName>style.visibility</p:attrName>
                                        </p:attrNameLst>
                                      </p:cBhvr>
                                      <p:to>
                                        <p:strVal val="visible"/>
                                      </p:to>
                                    </p:set>
                                    <p:anim calcmode="lin" valueType="num">
                                      <p:cBhvr additive="base">
                                        <p:cTn id="137"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138"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0" grpId="1" animBg="1"/>
      <p:bldP spid="30" grpId="0" animBg="1"/>
      <p:bldP spid="30" grpId="1" animBg="1"/>
      <p:bldP spid="31" grpId="0" animBg="1"/>
      <p:bldP spid="31" grpId="1" animBg="1"/>
      <p:bldP spid="32" grpId="0" animBg="1"/>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615424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a:buNone/>
            </a:pP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sz="24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1" y="816730"/>
            <a:ext cx="6337637"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54" name="Group 53">
            <a:extLst>
              <a:ext uri="{FF2B5EF4-FFF2-40B4-BE49-F238E27FC236}">
                <a16:creationId xmlns:a16="http://schemas.microsoft.com/office/drawing/2014/main" id="{B509600A-0C53-4E34-84AB-D24B5B28AC1C}"/>
              </a:ext>
            </a:extLst>
          </p:cNvPr>
          <p:cNvGrpSpPr/>
          <p:nvPr/>
        </p:nvGrpSpPr>
        <p:grpSpPr>
          <a:xfrm>
            <a:off x="3084444" y="2178368"/>
            <a:ext cx="1192952" cy="793432"/>
            <a:chOff x="3246225" y="2605088"/>
            <a:chExt cx="1192952" cy="793432"/>
          </a:xfrm>
        </p:grpSpPr>
        <p:sp>
          <p:nvSpPr>
            <p:cNvPr id="55" name="Oval 7">
              <a:extLst>
                <a:ext uri="{FF2B5EF4-FFF2-40B4-BE49-F238E27FC236}">
                  <a16:creationId xmlns:a16="http://schemas.microsoft.com/office/drawing/2014/main" id="{D8565E1C-836C-4EAF-8AA3-63F2861349A5}"/>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6" name="AutoShape 8">
              <a:extLst>
                <a:ext uri="{FF2B5EF4-FFF2-40B4-BE49-F238E27FC236}">
                  <a16:creationId xmlns:a16="http://schemas.microsoft.com/office/drawing/2014/main" id="{DAF0AC5E-59BD-4E34-AC1C-09A7EA071315}"/>
                </a:ext>
              </a:extLst>
            </p:cNvPr>
            <p:cNvCxnSpPr>
              <a:cxnSpLocks noChangeShapeType="1"/>
              <a:endCxn id="55"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36">
              <a:extLst>
                <a:ext uri="{FF2B5EF4-FFF2-40B4-BE49-F238E27FC236}">
                  <a16:creationId xmlns:a16="http://schemas.microsoft.com/office/drawing/2014/main" id="{B14AB737-D7C8-4CF3-B627-BA53F451492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824335"/>
            <a:ext cx="502323" cy="525650"/>
            <a:chOff x="3915973" y="1824335"/>
            <a:chExt cx="502323" cy="525650"/>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8243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75" name="Text Box 45">
            <a:extLst>
              <a:ext uri="{FF2B5EF4-FFF2-40B4-BE49-F238E27FC236}">
                <a16:creationId xmlns:a16="http://schemas.microsoft.com/office/drawing/2014/main" id="{91795739-EB32-49F0-A8A3-A42ECF5707BE}"/>
              </a:ext>
            </a:extLst>
          </p:cNvPr>
          <p:cNvSpPr txBox="1">
            <a:spLocks noChangeArrowheads="1"/>
          </p:cNvSpPr>
          <p:nvPr/>
        </p:nvSpPr>
        <p:spPr bwMode="auto">
          <a:xfrm>
            <a:off x="3048000" y="298994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4" name="Rectangle 33"/>
          <p:cNvSpPr/>
          <p:nvPr/>
        </p:nvSpPr>
        <p:spPr>
          <a:xfrm>
            <a:off x="609600" y="3535740"/>
            <a:ext cx="2219996" cy="1569660"/>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algn="l"/>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p>
          <a:p>
            <a:pPr algn="l"/>
            <a:r>
              <a:rPr lang="en-CA" altLang="en-US" sz="2400" dirty="0">
                <a:solidFill>
                  <a:srgbClr val="FF0000"/>
                </a:solidFill>
                <a:cs typeface="Times New Roman" panose="02020603050405020304" pitchFamily="18" charset="0"/>
                <a:sym typeface="Symbol" panose="05050102010706020507" pitchFamily="18" charset="2"/>
              </a:rPr>
              <a:t>    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p>
          <a:p>
            <a:pPr algn="l"/>
            <a:r>
              <a:rPr lang="en-US" altLang="en-US" sz="2400" dirty="0">
                <a:solidFill>
                  <a:srgbClr val="66FF66"/>
                </a:solidFill>
              </a:rPr>
              <a:t>           T</a:t>
            </a:r>
          </a:p>
        </p:txBody>
      </p:sp>
      <p:sp>
        <p:nvSpPr>
          <p:cNvPr id="15" name="Text Box 21">
            <a:extLst>
              <a:ext uri="{FF2B5EF4-FFF2-40B4-BE49-F238E27FC236}">
                <a16:creationId xmlns:a16="http://schemas.microsoft.com/office/drawing/2014/main" id="{FD35B96A-A273-4BA1-91D1-C36040F57D7E}"/>
              </a:ext>
            </a:extLst>
          </p:cNvPr>
          <p:cNvSpPr txBox="1">
            <a:spLocks noChangeArrowheads="1"/>
          </p:cNvSpPr>
          <p:nvPr/>
        </p:nvSpPr>
        <p:spPr bwMode="auto">
          <a:xfrm>
            <a:off x="2806363" y="3533136"/>
            <a:ext cx="343215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endParaRPr lang="en-US" altLang="en-US" sz="2400" dirty="0">
              <a:cs typeface="Times New Roman" panose="02020603050405020304" pitchFamily="18" charset="0"/>
              <a:sym typeface="Symbol" panose="05050102010706020507" pitchFamily="18" charset="2"/>
            </a:endParaRPr>
          </a:p>
        </p:txBody>
      </p:sp>
      <p:sp>
        <p:nvSpPr>
          <p:cNvPr id="16" name="Text Box 21">
            <a:extLst>
              <a:ext uri="{FF2B5EF4-FFF2-40B4-BE49-F238E27FC236}">
                <a16:creationId xmlns:a16="http://schemas.microsoft.com/office/drawing/2014/main" id="{0414C93F-0A69-4BDB-9B33-1C2C6C50F51B}"/>
              </a:ext>
            </a:extLst>
          </p:cNvPr>
          <p:cNvSpPr txBox="1">
            <a:spLocks noChangeArrowheads="1"/>
          </p:cNvSpPr>
          <p:nvPr/>
        </p:nvSpPr>
        <p:spPr bwMode="auto">
          <a:xfrm>
            <a:off x="5562600" y="3533136"/>
            <a:ext cx="3466013"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rPr>
              <a:t>Assumption</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l-GR" altLang="en-US" sz="2400" dirty="0">
                <a:latin typeface="Times New Roman"/>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endParaRPr>
          </a:p>
        </p:txBody>
      </p:sp>
      <p:sp>
        <p:nvSpPr>
          <p:cNvPr id="17" name="AutoShape 8">
            <a:extLst>
              <a:ext uri="{FF2B5EF4-FFF2-40B4-BE49-F238E27FC236}">
                <a16:creationId xmlns:a16="http://schemas.microsoft.com/office/drawing/2014/main" id="{C30E7B95-09F3-45DC-B3C8-638B1A5607A8}"/>
              </a:ext>
            </a:extLst>
          </p:cNvPr>
          <p:cNvSpPr>
            <a:spLocks noChangeArrowheads="1"/>
          </p:cNvSpPr>
          <p:nvPr/>
        </p:nvSpPr>
        <p:spPr bwMode="auto">
          <a:xfrm>
            <a:off x="2806363" y="3533136"/>
            <a:ext cx="6261437" cy="1938991"/>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8" name="Rectangle 2">
            <a:extLst>
              <a:ext uri="{FF2B5EF4-FFF2-40B4-BE49-F238E27FC236}">
                <a16:creationId xmlns:a16="http://schemas.microsoft.com/office/drawing/2014/main" id="{3D123036-9C24-4D44-AFE1-C5AC29CE442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Tree>
    <p:extLst>
      <p:ext uri="{BB962C8B-B14F-4D97-AF65-F5344CB8AC3E}">
        <p14:creationId xmlns:p14="http://schemas.microsoft.com/office/powerpoint/2010/main" val="2226579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 calcmode="lin" valueType="num">
                                      <p:cBhvr additive="base">
                                        <p:cTn id="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xEl>
                                              <p:pRg st="1" end="1"/>
                                            </p:txEl>
                                          </p:spTgt>
                                        </p:tgtEl>
                                        <p:attrNameLst>
                                          <p:attrName>style.visibility</p:attrName>
                                        </p:attrNameLst>
                                      </p:cBhvr>
                                      <p:to>
                                        <p:strVal val="visible"/>
                                      </p:to>
                                    </p:set>
                                    <p:anim calcmode="lin" valueType="num">
                                      <p:cBhvr additive="base">
                                        <p:cTn id="1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4">
                                            <p:txEl>
                                              <p:pRg st="0" end="0"/>
                                            </p:txEl>
                                          </p:spTgt>
                                        </p:tgtEl>
                                        <p:attrNameLst>
                                          <p:attrName>style.visibility</p:attrName>
                                        </p:attrNameLst>
                                      </p:cBhvr>
                                      <p:to>
                                        <p:strVal val="visible"/>
                                      </p:to>
                                    </p:set>
                                    <p:anim calcmode="lin" valueType="num">
                                      <p:cBhvr additive="base">
                                        <p:cTn id="19"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500" fill="hold"/>
                                        <p:tgtEl>
                                          <p:spTgt spid="17"/>
                                        </p:tgtEl>
                                        <p:attrNameLst>
                                          <p:attrName>ppt_x</p:attrName>
                                        </p:attrNameLst>
                                      </p:cBhvr>
                                      <p:tavLst>
                                        <p:tav tm="0">
                                          <p:val>
                                            <p:strVal val="1+#ppt_w/2"/>
                                          </p:val>
                                        </p:tav>
                                        <p:tav tm="100000">
                                          <p:val>
                                            <p:strVal val="#ppt_x"/>
                                          </p:val>
                                        </p:tav>
                                      </p:tavLst>
                                    </p:anim>
                                    <p:anim calcmode="lin" valueType="num">
                                      <p:cBhvr additive="base">
                                        <p:cTn id="26" dur="500" fill="hold"/>
                                        <p:tgtEl>
                                          <p:spTgt spid="1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15">
                                            <p:txEl>
                                              <p:pRg st="0" end="0"/>
                                            </p:txEl>
                                          </p:spTgt>
                                        </p:tgtEl>
                                        <p:attrNameLst>
                                          <p:attrName>style.visibility</p:attrName>
                                        </p:attrNameLst>
                                      </p:cBhvr>
                                      <p:to>
                                        <p:strVal val="visible"/>
                                      </p:to>
                                    </p:set>
                                    <p:anim calcmode="lin" valueType="num">
                                      <p:cBhvr additive="base">
                                        <p:cTn id="29"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ppt_x"/>
                                          </p:val>
                                        </p:tav>
                                        <p:tav tm="100000">
                                          <p:val>
                                            <p:strVal val="#ppt_x"/>
                                          </p:val>
                                        </p:tav>
                                      </p:tavLst>
                                    </p:anim>
                                    <p:anim calcmode="lin" valueType="num">
                                      <p:cBhvr additive="base">
                                        <p:cTn id="36" dur="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4">
                                            <p:txEl>
                                              <p:pRg st="1" end="1"/>
                                            </p:txEl>
                                          </p:spTgt>
                                        </p:tgtEl>
                                        <p:attrNameLst>
                                          <p:attrName>style.visibility</p:attrName>
                                        </p:attrNameLst>
                                      </p:cBhvr>
                                      <p:to>
                                        <p:strVal val="visible"/>
                                      </p:to>
                                    </p:set>
                                    <p:anim calcmode="lin" valueType="num">
                                      <p:cBhvr additive="base">
                                        <p:cTn id="45"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15">
                                            <p:txEl>
                                              <p:pRg st="1" end="1"/>
                                            </p:txEl>
                                          </p:spTgt>
                                        </p:tgtEl>
                                        <p:attrNameLst>
                                          <p:attrName>style.visibility</p:attrName>
                                        </p:attrNameLst>
                                      </p:cBhvr>
                                      <p:to>
                                        <p:strVal val="visible"/>
                                      </p:to>
                                    </p:set>
                                    <p:anim calcmode="lin" valueType="num">
                                      <p:cBhvr additive="base">
                                        <p:cTn id="51" dur="500" fill="hold"/>
                                        <p:tgtEl>
                                          <p:spTgt spid="15">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5">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16">
                                            <p:txEl>
                                              <p:pRg st="1" end="1"/>
                                            </p:txEl>
                                          </p:spTgt>
                                        </p:tgtEl>
                                        <p:attrNameLst>
                                          <p:attrName>style.visibility</p:attrName>
                                        </p:attrNameLst>
                                      </p:cBhvr>
                                      <p:to>
                                        <p:strVal val="visible"/>
                                      </p:to>
                                    </p:set>
                                    <p:anim calcmode="lin" valueType="num">
                                      <p:cBhvr additive="base">
                                        <p:cTn id="55"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4">
                                            <p:txEl>
                                              <p:pRg st="2" end="2"/>
                                            </p:txEl>
                                          </p:spTgt>
                                        </p:tgtEl>
                                        <p:attrNameLst>
                                          <p:attrName>style.visibility</p:attrName>
                                        </p:attrNameLst>
                                      </p:cBhvr>
                                      <p:to>
                                        <p:strVal val="visible"/>
                                      </p:to>
                                    </p:set>
                                    <p:anim calcmode="lin" valueType="num">
                                      <p:cBhvr additive="base">
                                        <p:cTn id="61" dur="500" fill="hold"/>
                                        <p:tgtEl>
                                          <p:spTgt spid="34">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16">
                                            <p:txEl>
                                              <p:pRg st="2" end="2"/>
                                            </p:txEl>
                                          </p:spTgt>
                                        </p:tgtEl>
                                        <p:attrNameLst>
                                          <p:attrName>style.visibility</p:attrName>
                                        </p:attrNameLst>
                                      </p:cBhvr>
                                      <p:to>
                                        <p:strVal val="visible"/>
                                      </p:to>
                                    </p:set>
                                    <p:anim calcmode="lin" valueType="num">
                                      <p:cBhvr additive="base">
                                        <p:cTn id="6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15">
                                            <p:txEl>
                                              <p:pRg st="2" end="2"/>
                                            </p:txEl>
                                          </p:spTgt>
                                        </p:tgtEl>
                                        <p:attrNameLst>
                                          <p:attrName>style.visibility</p:attrName>
                                        </p:attrNameLst>
                                      </p:cBhvr>
                                      <p:to>
                                        <p:strVal val="visible"/>
                                      </p:to>
                                    </p:set>
                                    <p:anim calcmode="lin" valueType="num">
                                      <p:cBhvr additive="base">
                                        <p:cTn id="73" dur="500" fill="hold"/>
                                        <p:tgtEl>
                                          <p:spTgt spid="15">
                                            <p:txEl>
                                              <p:pRg st="2" end="2"/>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4">
                                            <p:txEl>
                                              <p:pRg st="3" end="3"/>
                                            </p:txEl>
                                          </p:spTgt>
                                        </p:tgtEl>
                                        <p:attrNameLst>
                                          <p:attrName>style.visibility</p:attrName>
                                        </p:attrNameLst>
                                      </p:cBhvr>
                                      <p:to>
                                        <p:strVal val="visible"/>
                                      </p:to>
                                    </p:set>
                                    <p:anim calcmode="lin" valueType="num">
                                      <p:cBhvr additive="base">
                                        <p:cTn id="79" dur="500" fill="hold"/>
                                        <p:tgtEl>
                                          <p:spTgt spid="34">
                                            <p:txEl>
                                              <p:pRg st="3" end="3"/>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16">
                                            <p:txEl>
                                              <p:pRg st="3" end="3"/>
                                            </p:txEl>
                                          </p:spTgt>
                                        </p:tgtEl>
                                        <p:attrNameLst>
                                          <p:attrName>style.visibility</p:attrName>
                                        </p:attrNameLst>
                                      </p:cBhvr>
                                      <p:to>
                                        <p:strVal val="visible"/>
                                      </p:to>
                                    </p:set>
                                    <p:anim calcmode="lin" valueType="num">
                                      <p:cBhvr additive="base">
                                        <p:cTn id="85"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2" fill="hold" nodeType="clickEffect">
                                  <p:stCondLst>
                                    <p:cond delay="0"/>
                                  </p:stCondLst>
                                  <p:childTnLst>
                                    <p:set>
                                      <p:cBhvr>
                                        <p:cTn id="90" dur="1" fill="hold">
                                          <p:stCondLst>
                                            <p:cond delay="0"/>
                                          </p:stCondLst>
                                        </p:cTn>
                                        <p:tgtEl>
                                          <p:spTgt spid="15">
                                            <p:txEl>
                                              <p:pRg st="3" end="3"/>
                                            </p:txEl>
                                          </p:spTgt>
                                        </p:tgtEl>
                                        <p:attrNameLst>
                                          <p:attrName>style.visibility</p:attrName>
                                        </p:attrNameLst>
                                      </p:cBhvr>
                                      <p:to>
                                        <p:strVal val="visible"/>
                                      </p:to>
                                    </p:set>
                                    <p:anim calcmode="lin" valueType="num">
                                      <p:cBhvr additive="base">
                                        <p:cTn id="91" dur="500" fill="hold"/>
                                        <p:tgtEl>
                                          <p:spTgt spid="15">
                                            <p:txEl>
                                              <p:pRg st="3" end="3"/>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75"/>
                                        </p:tgtEl>
                                        <p:attrNameLst>
                                          <p:attrName>style.visibility</p:attrName>
                                        </p:attrNameLst>
                                      </p:cBhvr>
                                      <p:to>
                                        <p:strVal val="visible"/>
                                      </p:to>
                                    </p:set>
                                    <p:anim calcmode="lin" valueType="num">
                                      <p:cBhvr additive="base">
                                        <p:cTn id="97" dur="500" fill="hold"/>
                                        <p:tgtEl>
                                          <p:spTgt spid="75"/>
                                        </p:tgtEl>
                                        <p:attrNameLst>
                                          <p:attrName>ppt_x</p:attrName>
                                        </p:attrNameLst>
                                      </p:cBhvr>
                                      <p:tavLst>
                                        <p:tav tm="0">
                                          <p:val>
                                            <p:strVal val="#ppt_x"/>
                                          </p:val>
                                        </p:tav>
                                        <p:tav tm="100000">
                                          <p:val>
                                            <p:strVal val="#ppt_x"/>
                                          </p:val>
                                        </p:tav>
                                      </p:tavLst>
                                    </p:anim>
                                    <p:anim calcmode="lin" valueType="num">
                                      <p:cBhvr additive="base">
                                        <p:cTn id="98"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17"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ttps://krfoundation.org/krf/site-content/uploads/2020/04/Hope-web.gif"/>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608" t="2550" r="5486" b="-2690"/>
          <a:stretch/>
        </p:blipFill>
        <p:spPr bwMode="auto">
          <a:xfrm>
            <a:off x="1319306" y="3532714"/>
            <a:ext cx="3394256" cy="2492706"/>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7" name="Picture 5" descr="j0116172">
            <a:extLst>
              <a:ext uri="{FF2B5EF4-FFF2-40B4-BE49-F238E27FC236}">
                <a16:creationId xmlns:a16="http://schemas.microsoft.com/office/drawing/2014/main" id="{0976A912-36E8-41AD-9A77-E18B71E4B69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35">
            <a:extLst>
              <a:ext uri="{FF2B5EF4-FFF2-40B4-BE49-F238E27FC236}">
                <a16:creationId xmlns:a16="http://schemas.microsoft.com/office/drawing/2014/main" id="{3FBECE90-6649-48A4-AE13-E1F118C25993}"/>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cxnSp>
        <p:nvCxnSpPr>
          <p:cNvPr id="19" name="Straight Connector 18">
            <a:extLst>
              <a:ext uri="{FF2B5EF4-FFF2-40B4-BE49-F238E27FC236}">
                <a16:creationId xmlns:a16="http://schemas.microsoft.com/office/drawing/2014/main" id="{817EE248-6681-49CA-B2B9-7B95E06189AF}"/>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21" name="Group 29">
            <a:extLst>
              <a:ext uri="{FF2B5EF4-FFF2-40B4-BE49-F238E27FC236}">
                <a16:creationId xmlns:a16="http://schemas.microsoft.com/office/drawing/2014/main" id="{42113FA9-C680-4A9A-B25A-71B0A54181F9}"/>
              </a:ext>
            </a:extLst>
          </p:cNvPr>
          <p:cNvGrpSpPr>
            <a:grpSpLocks/>
          </p:cNvGrpSpPr>
          <p:nvPr/>
        </p:nvGrpSpPr>
        <p:grpSpPr bwMode="auto">
          <a:xfrm>
            <a:off x="8312369" y="5909714"/>
            <a:ext cx="823374" cy="795886"/>
            <a:chOff x="2065" y="1551"/>
            <a:chExt cx="1628" cy="1988"/>
          </a:xfrm>
        </p:grpSpPr>
        <p:sp>
          <p:nvSpPr>
            <p:cNvPr id="22" name="Freeform 30">
              <a:extLst>
                <a:ext uri="{FF2B5EF4-FFF2-40B4-BE49-F238E27FC236}">
                  <a16:creationId xmlns:a16="http://schemas.microsoft.com/office/drawing/2014/main" id="{B216F4AC-B43F-42CF-91AE-6F6F365902D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1">
              <a:extLst>
                <a:ext uri="{FF2B5EF4-FFF2-40B4-BE49-F238E27FC236}">
                  <a16:creationId xmlns:a16="http://schemas.microsoft.com/office/drawing/2014/main" id="{C9CF2878-AF37-43EF-8C03-F1BB9B81E3B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2">
              <a:extLst>
                <a:ext uri="{FF2B5EF4-FFF2-40B4-BE49-F238E27FC236}">
                  <a16:creationId xmlns:a16="http://schemas.microsoft.com/office/drawing/2014/main" id="{0C3E752A-A457-4966-A3D7-1507AB6632F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3">
              <a:extLst>
                <a:ext uri="{FF2B5EF4-FFF2-40B4-BE49-F238E27FC236}">
                  <a16:creationId xmlns:a16="http://schemas.microsoft.com/office/drawing/2014/main" id="{53F1C759-1E87-42F3-B40B-AE378B6705D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4">
              <a:extLst>
                <a:ext uri="{FF2B5EF4-FFF2-40B4-BE49-F238E27FC236}">
                  <a16:creationId xmlns:a16="http://schemas.microsoft.com/office/drawing/2014/main" id="{BF3E1420-C41D-4EFD-AA11-3EBC162095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5">
              <a:extLst>
                <a:ext uri="{FF2B5EF4-FFF2-40B4-BE49-F238E27FC236}">
                  <a16:creationId xmlns:a16="http://schemas.microsoft.com/office/drawing/2014/main" id="{07B4D5C9-CEB3-479C-9A36-6373BF9BF4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6">
              <a:extLst>
                <a:ext uri="{FF2B5EF4-FFF2-40B4-BE49-F238E27FC236}">
                  <a16:creationId xmlns:a16="http://schemas.microsoft.com/office/drawing/2014/main" id="{8195D948-2CD9-475E-8CAF-6DAE1886724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37">
              <a:extLst>
                <a:ext uri="{FF2B5EF4-FFF2-40B4-BE49-F238E27FC236}">
                  <a16:creationId xmlns:a16="http://schemas.microsoft.com/office/drawing/2014/main" id="{44019152-00D9-4DB1-BF76-B09FC7742D7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38">
              <a:extLst>
                <a:ext uri="{FF2B5EF4-FFF2-40B4-BE49-F238E27FC236}">
                  <a16:creationId xmlns:a16="http://schemas.microsoft.com/office/drawing/2014/main" id="{3A5C50B1-6D7E-41DF-B7B2-48BE770014F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39">
              <a:extLst>
                <a:ext uri="{FF2B5EF4-FFF2-40B4-BE49-F238E27FC236}">
                  <a16:creationId xmlns:a16="http://schemas.microsoft.com/office/drawing/2014/main" id="{C072FE23-78E6-4D0F-B27C-601DE36BD39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0">
              <a:extLst>
                <a:ext uri="{FF2B5EF4-FFF2-40B4-BE49-F238E27FC236}">
                  <a16:creationId xmlns:a16="http://schemas.microsoft.com/office/drawing/2014/main" id="{C00E58C2-22A9-4D73-A748-21F402CA465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1">
              <a:extLst>
                <a:ext uri="{FF2B5EF4-FFF2-40B4-BE49-F238E27FC236}">
                  <a16:creationId xmlns:a16="http://schemas.microsoft.com/office/drawing/2014/main" id="{F7894454-5C92-4142-937B-C1D685D4336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2">
              <a:extLst>
                <a:ext uri="{FF2B5EF4-FFF2-40B4-BE49-F238E27FC236}">
                  <a16:creationId xmlns:a16="http://schemas.microsoft.com/office/drawing/2014/main" id="{1AFB121D-9268-4BFE-84E2-080DA20AC92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3">
              <a:extLst>
                <a:ext uri="{FF2B5EF4-FFF2-40B4-BE49-F238E27FC236}">
                  <a16:creationId xmlns:a16="http://schemas.microsoft.com/office/drawing/2014/main" id="{E869D241-F386-4D82-82DD-DDBFAF4AE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2" name="Freeform 44">
              <a:extLst>
                <a:ext uri="{FF2B5EF4-FFF2-40B4-BE49-F238E27FC236}">
                  <a16:creationId xmlns:a16="http://schemas.microsoft.com/office/drawing/2014/main" id="{7972E8F8-3940-4825-99C8-DCD23941848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3" name="Freeform 45">
              <a:extLst>
                <a:ext uri="{FF2B5EF4-FFF2-40B4-BE49-F238E27FC236}">
                  <a16:creationId xmlns:a16="http://schemas.microsoft.com/office/drawing/2014/main" id="{2FB9FD9B-BA16-492B-9C82-671A9D6CB2E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4" name="Freeform 46">
              <a:extLst>
                <a:ext uri="{FF2B5EF4-FFF2-40B4-BE49-F238E27FC236}">
                  <a16:creationId xmlns:a16="http://schemas.microsoft.com/office/drawing/2014/main" id="{CEA6097F-67FC-4585-8790-626EBB9F5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7" name="AutoShape 35">
            <a:extLst>
              <a:ext uri="{FF2B5EF4-FFF2-40B4-BE49-F238E27FC236}">
                <a16:creationId xmlns:a16="http://schemas.microsoft.com/office/drawing/2014/main" id="{8C749D64-698D-4D00-AEA1-5111B9E9BF53}"/>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solidFill>
                <a:srgbClr val="FF00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solidFill>
                  <a:srgbClr val="FF00FF"/>
                </a:solidFill>
                <a:cs typeface="Times New Roman" panose="02020603050405020304" pitchFamily="18" charset="0"/>
                <a:sym typeface="Symbol" panose="05050102010706020507" pitchFamily="18" charset="2"/>
              </a:rPr>
              <a:t>Hoping</a:t>
            </a:r>
            <a:r>
              <a:rPr lang="en-US" altLang="en-US" sz="2400" dirty="0">
                <a:solidFill>
                  <a:srgbClr val="FFFFFF"/>
                </a:solidFill>
                <a:cs typeface="Times New Roman" panose="02020603050405020304" pitchFamily="18" charset="0"/>
                <a:sym typeface="Symbol" panose="05050102010706020507" pitchFamily="18" charset="2"/>
              </a:rPr>
              <a:t> will not help</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34557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0-#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8">
                                            <p:txEl>
                                              <p:pRg st="8" end="8"/>
                                            </p:txEl>
                                          </p:spTgt>
                                        </p:tgtEl>
                                        <p:attrNameLst>
                                          <p:attrName>style.visibility</p:attrName>
                                        </p:attrNameLst>
                                      </p:cBhvr>
                                      <p:to>
                                        <p:strVal val="visible"/>
                                      </p:to>
                                    </p:set>
                                    <p:anim calcmode="lin" valueType="num">
                                      <p:cBhvr additive="base">
                                        <p:cTn id="13" dur="500" fill="hold"/>
                                        <p:tgtEl>
                                          <p:spTgt spid="18">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8">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0-#ppt_w/2"/>
                                          </p:val>
                                        </p:tav>
                                        <p:tav tm="100000">
                                          <p:val>
                                            <p:strVal val="#ppt_x"/>
                                          </p:val>
                                        </p:tav>
                                      </p:tavLst>
                                    </p:anim>
                                    <p:anim calcmode="lin" valueType="num">
                                      <p:cBhvr additive="base">
                                        <p:cTn id="1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7">
                                            <p:txEl>
                                              <p:pRg st="0" end="0"/>
                                            </p:txEl>
                                          </p:spTgt>
                                        </p:tgtEl>
                                        <p:attrNameLst>
                                          <p:attrName>r</p:attrName>
                                        </p:attrNameLst>
                                      </p:cBhvr>
                                    </p:animRot>
                                    <p:animRot by="-240000">
                                      <p:cBhvr>
                                        <p:cTn id="23" dur="200" fill="hold">
                                          <p:stCondLst>
                                            <p:cond delay="200"/>
                                          </p:stCondLst>
                                        </p:cTn>
                                        <p:tgtEl>
                                          <p:spTgt spid="47">
                                            <p:txEl>
                                              <p:pRg st="0" end="0"/>
                                            </p:txEl>
                                          </p:spTgt>
                                        </p:tgtEl>
                                        <p:attrNameLst>
                                          <p:attrName>r</p:attrName>
                                        </p:attrNameLst>
                                      </p:cBhvr>
                                    </p:animRot>
                                    <p:animRot by="240000">
                                      <p:cBhvr>
                                        <p:cTn id="24" dur="200" fill="hold">
                                          <p:stCondLst>
                                            <p:cond delay="400"/>
                                          </p:stCondLst>
                                        </p:cTn>
                                        <p:tgtEl>
                                          <p:spTgt spid="47">
                                            <p:txEl>
                                              <p:pRg st="0" end="0"/>
                                            </p:txEl>
                                          </p:spTgt>
                                        </p:tgtEl>
                                        <p:attrNameLst>
                                          <p:attrName>r</p:attrName>
                                        </p:attrNameLst>
                                      </p:cBhvr>
                                    </p:animRot>
                                    <p:animRot by="-240000">
                                      <p:cBhvr>
                                        <p:cTn id="25" dur="200" fill="hold">
                                          <p:stCondLst>
                                            <p:cond delay="600"/>
                                          </p:stCondLst>
                                        </p:cTn>
                                        <p:tgtEl>
                                          <p:spTgt spid="47">
                                            <p:txEl>
                                              <p:pRg st="0" end="0"/>
                                            </p:txEl>
                                          </p:spTgt>
                                        </p:tgtEl>
                                        <p:attrNameLst>
                                          <p:attrName>r</p:attrName>
                                        </p:attrNameLst>
                                      </p:cBhvr>
                                    </p:animRot>
                                    <p:animRot by="120000">
                                      <p:cBhvr>
                                        <p:cTn id="26" dur="200" fill="hold">
                                          <p:stCondLst>
                                            <p:cond delay="800"/>
                                          </p:stCondLst>
                                        </p:cTn>
                                        <p:tgtEl>
                                          <p:spTgt spid="47">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7">
                                            <p:txEl>
                                              <p:pRg st="2" end="2"/>
                                            </p:txEl>
                                          </p:spTgt>
                                        </p:tgtEl>
                                        <p:attrNameLst>
                                          <p:attrName>style.visibility</p:attrName>
                                        </p:attrNameLst>
                                      </p:cBhvr>
                                      <p:to>
                                        <p:strVal val="visible"/>
                                      </p:to>
                                    </p:set>
                                    <p:anim calcmode="lin" valueType="num">
                                      <p:cBhvr additive="base">
                                        <p:cTn id="31" dur="500" fill="hold"/>
                                        <p:tgtEl>
                                          <p:spTgt spid="47">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615424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a:buNone/>
            </a:pP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sz="24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1" y="816730"/>
            <a:ext cx="6337637"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54" name="Group 53">
            <a:extLst>
              <a:ext uri="{FF2B5EF4-FFF2-40B4-BE49-F238E27FC236}">
                <a16:creationId xmlns:a16="http://schemas.microsoft.com/office/drawing/2014/main" id="{B509600A-0C53-4E34-84AB-D24B5B28AC1C}"/>
              </a:ext>
            </a:extLst>
          </p:cNvPr>
          <p:cNvGrpSpPr/>
          <p:nvPr/>
        </p:nvGrpSpPr>
        <p:grpSpPr>
          <a:xfrm>
            <a:off x="3084444" y="2178368"/>
            <a:ext cx="1192952" cy="793432"/>
            <a:chOff x="3246225" y="2605088"/>
            <a:chExt cx="1192952" cy="793432"/>
          </a:xfrm>
        </p:grpSpPr>
        <p:sp>
          <p:nvSpPr>
            <p:cNvPr id="55" name="Oval 7">
              <a:extLst>
                <a:ext uri="{FF2B5EF4-FFF2-40B4-BE49-F238E27FC236}">
                  <a16:creationId xmlns:a16="http://schemas.microsoft.com/office/drawing/2014/main" id="{D8565E1C-836C-4EAF-8AA3-63F2861349A5}"/>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6" name="AutoShape 8">
              <a:extLst>
                <a:ext uri="{FF2B5EF4-FFF2-40B4-BE49-F238E27FC236}">
                  <a16:creationId xmlns:a16="http://schemas.microsoft.com/office/drawing/2014/main" id="{DAF0AC5E-59BD-4E34-AC1C-09A7EA071315}"/>
                </a:ext>
              </a:extLst>
            </p:cNvPr>
            <p:cNvCxnSpPr>
              <a:cxnSpLocks noChangeShapeType="1"/>
              <a:endCxn id="55"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36">
              <a:extLst>
                <a:ext uri="{FF2B5EF4-FFF2-40B4-BE49-F238E27FC236}">
                  <a16:creationId xmlns:a16="http://schemas.microsoft.com/office/drawing/2014/main" id="{B14AB737-D7C8-4CF3-B627-BA53F451492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94112"/>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824335"/>
            <a:ext cx="502323" cy="525650"/>
            <a:chOff x="3915973" y="1824335"/>
            <a:chExt cx="502323" cy="525650"/>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8243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75" name="Text Box 45">
            <a:extLst>
              <a:ext uri="{FF2B5EF4-FFF2-40B4-BE49-F238E27FC236}">
                <a16:creationId xmlns:a16="http://schemas.microsoft.com/office/drawing/2014/main" id="{91795739-EB32-49F0-A8A3-A42ECF5707BE}"/>
              </a:ext>
            </a:extLst>
          </p:cNvPr>
          <p:cNvSpPr txBox="1">
            <a:spLocks noChangeArrowheads="1"/>
          </p:cNvSpPr>
          <p:nvPr/>
        </p:nvSpPr>
        <p:spPr bwMode="auto">
          <a:xfrm>
            <a:off x="3048000" y="298994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4" name="Rectangle 33"/>
          <p:cNvSpPr/>
          <p:nvPr/>
        </p:nvSpPr>
        <p:spPr>
          <a:xfrm>
            <a:off x="609600" y="3535740"/>
            <a:ext cx="2219996" cy="1938992"/>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rPr>
              <a:t>T</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  </a:t>
            </a:r>
            <a:r>
              <a:rPr lang="en-CA" altLang="en-US" sz="2400" dirty="0">
                <a:solidFill>
                  <a:srgbClr val="FF0000"/>
                </a:solidFill>
                <a:cs typeface="Times New Roman" panose="02020603050405020304" pitchFamily="18" charset="0"/>
                <a:sym typeface="Symbol" panose="05050102010706020507" pitchFamily="18" charset="2"/>
              </a:rPr>
              <a:t>F</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p>
          <a:p>
            <a:pPr algn="l"/>
            <a:r>
              <a:rPr lang="en-CA" altLang="en-US" sz="2400" dirty="0">
                <a:solidFill>
                  <a:srgbClr val="FF0000"/>
                </a:solidFill>
                <a:cs typeface="Times New Roman" panose="02020603050405020304" pitchFamily="18" charset="0"/>
                <a:sym typeface="Symbol" panose="05050102010706020507" pitchFamily="18" charset="2"/>
              </a:rPr>
              <a:t>    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p>
          <a:p>
            <a:pPr algn="l"/>
            <a:r>
              <a:rPr lang="en-US" altLang="en-US" sz="2400" dirty="0">
                <a:solidFill>
                  <a:srgbClr val="66FF66"/>
                </a:solidFill>
              </a:rPr>
              <a:t>           T</a:t>
            </a:r>
          </a:p>
        </p:txBody>
      </p:sp>
      <p:sp>
        <p:nvSpPr>
          <p:cNvPr id="20" name="Text Box 21">
            <a:extLst>
              <a:ext uri="{FF2B5EF4-FFF2-40B4-BE49-F238E27FC236}">
                <a16:creationId xmlns:a16="http://schemas.microsoft.com/office/drawing/2014/main" id="{D3B0A85C-3D58-486E-B4DF-DC78E782F20A}"/>
              </a:ext>
            </a:extLst>
          </p:cNvPr>
          <p:cNvSpPr txBox="1">
            <a:spLocks noChangeArrowheads="1"/>
          </p:cNvSpPr>
          <p:nvPr/>
        </p:nvSpPr>
        <p:spPr bwMode="auto">
          <a:xfrm>
            <a:off x="2806363" y="3533136"/>
            <a:ext cx="343215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endParaRPr lang="en-US" altLang="en-US" sz="2400" dirty="0">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F49B0DE1-B986-4582-919A-15227D633F72}"/>
              </a:ext>
            </a:extLst>
          </p:cNvPr>
          <p:cNvSpPr txBox="1">
            <a:spLocks noChangeArrowheads="1"/>
          </p:cNvSpPr>
          <p:nvPr/>
        </p:nvSpPr>
        <p:spPr bwMode="auto">
          <a:xfrm>
            <a:off x="5562600" y="3533136"/>
            <a:ext cx="375615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rPr>
              <a:t>Assumption</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cs typeface="Times New Roman" panose="02020603050405020304" pitchFamily="18" charset="0"/>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l-GR" altLang="en-US" sz="2400" dirty="0">
                <a:latin typeface="Times New Roman"/>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endParaRPr>
          </a:p>
        </p:txBody>
      </p:sp>
      <p:sp>
        <p:nvSpPr>
          <p:cNvPr id="22" name="AutoShape 8">
            <a:extLst>
              <a:ext uri="{FF2B5EF4-FFF2-40B4-BE49-F238E27FC236}">
                <a16:creationId xmlns:a16="http://schemas.microsoft.com/office/drawing/2014/main" id="{36FFC677-4D53-4ACB-8BA5-1E29E0EF1F85}"/>
              </a:ext>
            </a:extLst>
          </p:cNvPr>
          <p:cNvSpPr>
            <a:spLocks noChangeArrowheads="1"/>
          </p:cNvSpPr>
          <p:nvPr/>
        </p:nvSpPr>
        <p:spPr bwMode="auto">
          <a:xfrm>
            <a:off x="2806363" y="3533135"/>
            <a:ext cx="6261437" cy="1938991"/>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3" name="Rectangle 2">
            <a:extLst>
              <a:ext uri="{FF2B5EF4-FFF2-40B4-BE49-F238E27FC236}">
                <a16:creationId xmlns:a16="http://schemas.microsoft.com/office/drawing/2014/main" id="{19024705-8CEF-4363-AB4A-A59CE4546036}"/>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Tree>
    <p:extLst>
      <p:ext uri="{BB962C8B-B14F-4D97-AF65-F5344CB8AC3E}">
        <p14:creationId xmlns:p14="http://schemas.microsoft.com/office/powerpoint/2010/main" val="19914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4">
                                            <p:txEl>
                                              <p:pRg st="1" end="1"/>
                                            </p:txEl>
                                          </p:spTgt>
                                        </p:tgtEl>
                                        <p:attrNameLst>
                                          <p:attrName>style.visibility</p:attrName>
                                        </p:attrNameLst>
                                      </p:cBhvr>
                                      <p:to>
                                        <p:strVal val="visible"/>
                                      </p:to>
                                    </p:set>
                                    <p:anim calcmode="lin" valueType="num">
                                      <p:cBhvr additive="base">
                                        <p:cTn id="13"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
                                            <p:txEl>
                                              <p:pRg st="1" end="1"/>
                                            </p:txEl>
                                          </p:spTgt>
                                        </p:tgtEl>
                                        <p:attrNameLst>
                                          <p:attrName>style.visibility</p:attrName>
                                        </p:attrNameLst>
                                      </p:cBhvr>
                                      <p:to>
                                        <p:strVal val="visible"/>
                                      </p:to>
                                    </p:set>
                                    <p:anim calcmode="lin" valueType="num">
                                      <p:cBhvr additive="base">
                                        <p:cTn id="19" dur="500" fill="hold"/>
                                        <p:tgtEl>
                                          <p:spTgt spid="20">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21">
                                            <p:txEl>
                                              <p:pRg st="1" end="1"/>
                                            </p:txEl>
                                          </p:spTgt>
                                        </p:tgtEl>
                                        <p:attrNameLst>
                                          <p:attrName>style.visibility</p:attrName>
                                        </p:attrNameLst>
                                      </p:cBhvr>
                                      <p:to>
                                        <p:strVal val="visible"/>
                                      </p:to>
                                    </p:set>
                                    <p:anim calcmode="lin" valueType="num">
                                      <p:cBhvr additive="base">
                                        <p:cTn id="23" dur="500" fill="hold"/>
                                        <p:tgtEl>
                                          <p:spTgt spid="21">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4">
                                            <p:txEl>
                                              <p:pRg st="2" end="2"/>
                                            </p:txEl>
                                          </p:spTgt>
                                        </p:tgtEl>
                                        <p:attrNameLst>
                                          <p:attrName>style.visibility</p:attrName>
                                        </p:attrNameLst>
                                      </p:cBhvr>
                                      <p:to>
                                        <p:strVal val="visible"/>
                                      </p:to>
                                    </p:set>
                                    <p:anim calcmode="lin" valueType="num">
                                      <p:cBhvr additive="base">
                                        <p:cTn id="29" dur="500" fill="hold"/>
                                        <p:tgtEl>
                                          <p:spTgt spid="34">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21">
                                            <p:txEl>
                                              <p:pRg st="2" end="2"/>
                                            </p:txEl>
                                          </p:spTgt>
                                        </p:tgtEl>
                                        <p:attrNameLst>
                                          <p:attrName>style.visibility</p:attrName>
                                        </p:attrNameLst>
                                      </p:cBhvr>
                                      <p:to>
                                        <p:strVal val="visible"/>
                                      </p:to>
                                    </p:set>
                                    <p:anim calcmode="lin" valueType="num">
                                      <p:cBhvr additive="base">
                                        <p:cTn id="35" dur="500" fill="hold"/>
                                        <p:tgtEl>
                                          <p:spTgt spid="21">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20">
                                            <p:txEl>
                                              <p:pRg st="2" end="2"/>
                                            </p:txEl>
                                          </p:spTgt>
                                        </p:tgtEl>
                                        <p:attrNameLst>
                                          <p:attrName>style.visibility</p:attrName>
                                        </p:attrNameLst>
                                      </p:cBhvr>
                                      <p:to>
                                        <p:strVal val="visible"/>
                                      </p:to>
                                    </p:set>
                                    <p:anim calcmode="lin" valueType="num">
                                      <p:cBhvr additive="base">
                                        <p:cTn id="41" dur="500" fill="hold"/>
                                        <p:tgtEl>
                                          <p:spTgt spid="20">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2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4">
                                            <p:txEl>
                                              <p:pRg st="3" end="3"/>
                                            </p:txEl>
                                          </p:spTgt>
                                        </p:tgtEl>
                                        <p:attrNameLst>
                                          <p:attrName>style.visibility</p:attrName>
                                        </p:attrNameLst>
                                      </p:cBhvr>
                                      <p:to>
                                        <p:strVal val="visible"/>
                                      </p:to>
                                    </p:set>
                                    <p:anim calcmode="lin" valueType="num">
                                      <p:cBhvr additive="base">
                                        <p:cTn id="47" dur="500" fill="hold"/>
                                        <p:tgtEl>
                                          <p:spTgt spid="34">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21">
                                            <p:txEl>
                                              <p:pRg st="3" end="3"/>
                                            </p:txEl>
                                          </p:spTgt>
                                        </p:tgtEl>
                                        <p:attrNameLst>
                                          <p:attrName>style.visibility</p:attrName>
                                        </p:attrNameLst>
                                      </p:cBhvr>
                                      <p:to>
                                        <p:strVal val="visible"/>
                                      </p:to>
                                    </p:set>
                                    <p:anim calcmode="lin" valueType="num">
                                      <p:cBhvr additive="base">
                                        <p:cTn id="53" dur="500" fill="hold"/>
                                        <p:tgtEl>
                                          <p:spTgt spid="21">
                                            <p:txEl>
                                              <p:pRg st="3" end="3"/>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20">
                                            <p:txEl>
                                              <p:pRg st="3" end="3"/>
                                            </p:txEl>
                                          </p:spTgt>
                                        </p:tgtEl>
                                        <p:attrNameLst>
                                          <p:attrName>style.visibility</p:attrName>
                                        </p:attrNameLst>
                                      </p:cBhvr>
                                      <p:to>
                                        <p:strVal val="visible"/>
                                      </p:to>
                                    </p:set>
                                    <p:anim calcmode="lin" valueType="num">
                                      <p:cBhvr additive="base">
                                        <p:cTn id="59" dur="500" fill="hold"/>
                                        <p:tgtEl>
                                          <p:spTgt spid="20">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2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34">
                                            <p:txEl>
                                              <p:pRg st="4" end="4"/>
                                            </p:txEl>
                                          </p:spTgt>
                                        </p:tgtEl>
                                        <p:attrNameLst>
                                          <p:attrName>style.visibility</p:attrName>
                                        </p:attrNameLst>
                                      </p:cBhvr>
                                      <p:to>
                                        <p:strVal val="visible"/>
                                      </p:to>
                                    </p:set>
                                    <p:anim calcmode="lin" valueType="num">
                                      <p:cBhvr additive="base">
                                        <p:cTn id="65" dur="500" fill="hold"/>
                                        <p:tgtEl>
                                          <p:spTgt spid="34">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3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21">
                                            <p:txEl>
                                              <p:pRg st="4" end="4"/>
                                            </p:txEl>
                                          </p:spTgt>
                                        </p:tgtEl>
                                        <p:attrNameLst>
                                          <p:attrName>style.visibility</p:attrName>
                                        </p:attrNameLst>
                                      </p:cBhvr>
                                      <p:to>
                                        <p:strVal val="visible"/>
                                      </p:to>
                                    </p:set>
                                    <p:anim calcmode="lin" valueType="num">
                                      <p:cBhvr additive="base">
                                        <p:cTn id="71" dur="500" fill="hold"/>
                                        <p:tgtEl>
                                          <p:spTgt spid="21">
                                            <p:txEl>
                                              <p:pRg st="4" end="4"/>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20">
                                            <p:txEl>
                                              <p:pRg st="4" end="4"/>
                                            </p:txEl>
                                          </p:spTgt>
                                        </p:tgtEl>
                                        <p:attrNameLst>
                                          <p:attrName>style.visibility</p:attrName>
                                        </p:attrNameLst>
                                      </p:cBhvr>
                                      <p:to>
                                        <p:strVal val="visible"/>
                                      </p:to>
                                    </p:set>
                                    <p:anim calcmode="lin" valueType="num">
                                      <p:cBhvr additive="base">
                                        <p:cTn id="77" dur="500" fill="hold"/>
                                        <p:tgtEl>
                                          <p:spTgt spid="20">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2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62"/>
                                        </p:tgtEl>
                                        <p:attrNameLst>
                                          <p:attrName>style.visibility</p:attrName>
                                        </p:attrNameLst>
                                      </p:cBhvr>
                                      <p:to>
                                        <p:strVal val="visible"/>
                                      </p:to>
                                    </p:set>
                                    <p:anim calcmode="lin" valueType="num">
                                      <p:cBhvr additive="base">
                                        <p:cTn id="83" dur="500" fill="hold"/>
                                        <p:tgtEl>
                                          <p:spTgt spid="62"/>
                                        </p:tgtEl>
                                        <p:attrNameLst>
                                          <p:attrName>ppt_x</p:attrName>
                                        </p:attrNameLst>
                                      </p:cBhvr>
                                      <p:tavLst>
                                        <p:tav tm="0">
                                          <p:val>
                                            <p:strVal val="#ppt_x"/>
                                          </p:val>
                                        </p:tav>
                                        <p:tav tm="100000">
                                          <p:val>
                                            <p:strVal val="#ppt_x"/>
                                          </p:val>
                                        </p:tav>
                                      </p:tavLst>
                                    </p:anim>
                                    <p:anim calcmode="lin" valueType="num">
                                      <p:cBhvr additive="base">
                                        <p:cTn id="8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22391" y="2743200"/>
            <a:ext cx="8674100" cy="2209801"/>
          </a:xfrm>
          <a:prstGeom prst="wedgeRoundRectCallout">
            <a:avLst>
              <a:gd name="adj1" fmla="val -39482"/>
              <a:gd name="adj2" fmla="val 594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Completeness Theorem:</a:t>
            </a:r>
          </a:p>
          <a:p>
            <a:pPr eaLnBrk="1" hangingPunct="1">
              <a:spcBef>
                <a:spcPct val="0"/>
              </a:spcBef>
              <a:buNone/>
            </a:pPr>
            <a:r>
              <a:rPr lang="el-GR" sz="2400" dirty="0">
                <a:solidFill>
                  <a:srgbClr val="FFC000"/>
                </a:solidFill>
              </a:rPr>
              <a:t>Φ</a:t>
            </a:r>
            <a:r>
              <a:rPr lang="it-IT" sz="2400" dirty="0"/>
              <a:t> </a:t>
            </a:r>
            <a:r>
              <a:rPr lang="en-CA" altLang="en-US" sz="2400" dirty="0"/>
              <a:t>is a tautology (</a:t>
            </a:r>
            <a:r>
              <a:rPr lang="en-CA" altLang="en-US" sz="2400" dirty="0" err="1"/>
              <a:t>ie</a:t>
            </a:r>
            <a:r>
              <a:rPr lang="en-CA" altLang="en-US" sz="2400" dirty="0"/>
              <a:t> true under every T/F assignment)</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l-GR" sz="2400" dirty="0">
                <a:solidFill>
                  <a:srgbClr val="FFC000"/>
                </a:solidFill>
              </a:rPr>
              <a:t>Φ</a:t>
            </a:r>
            <a:r>
              <a:rPr lang="it-IT" sz="2400" dirty="0"/>
              <a:t> can be proved by a </a:t>
            </a:r>
            <a:r>
              <a:rPr lang="it-IT" sz="2400" dirty="0">
                <a:solidFill>
                  <a:schemeClr val="accent2"/>
                </a:solidFill>
              </a:rPr>
              <a:t>table of size 2</a:t>
            </a:r>
            <a:r>
              <a:rPr lang="it-IT" sz="2400" baseline="30000" dirty="0">
                <a:solidFill>
                  <a:schemeClr val="accent2"/>
                </a:solidFill>
              </a:rPr>
              <a:t>n</a:t>
            </a:r>
            <a:endParaRPr lang="en-US" sz="2400" baseline="30000" dirty="0">
              <a:solidFill>
                <a:schemeClr val="accent2"/>
              </a:solidFill>
            </a:endParaRP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t> </a:t>
            </a:r>
            <a:r>
              <a:rPr lang="el-GR" sz="2400" dirty="0">
                <a:solidFill>
                  <a:srgbClr val="FFC000"/>
                </a:solidFill>
              </a:rPr>
              <a:t>Φ</a:t>
            </a:r>
            <a:r>
              <a:rPr lang="it-IT" sz="2400" dirty="0"/>
              <a:t> can be proved by possibly smaller </a:t>
            </a:r>
            <a:r>
              <a:rPr lang="en-US" sz="2400" dirty="0">
                <a:solidFill>
                  <a:schemeClr val="accent2"/>
                </a:solidFill>
              </a:rPr>
              <a:t>DP computation</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l-GR" sz="2400" dirty="0">
                <a:solidFill>
                  <a:srgbClr val="FFC000"/>
                </a:solidFill>
              </a:rPr>
              <a:t>Φ</a:t>
            </a:r>
            <a:r>
              <a:rPr lang="it-IT" sz="2400" dirty="0"/>
              <a:t> can be proved by a similarly sized </a:t>
            </a:r>
            <a:r>
              <a:rPr lang="it-IT" sz="2400" dirty="0">
                <a:solidFill>
                  <a:srgbClr val="FFC000"/>
                </a:solidFill>
              </a:rPr>
              <a:t>DP axiom proof</a:t>
            </a:r>
          </a:p>
        </p:txBody>
      </p:sp>
      <p:sp>
        <p:nvSpPr>
          <p:cNvPr id="11" name="Rectangle 2">
            <a:extLst>
              <a:ext uri="{FF2B5EF4-FFF2-40B4-BE49-F238E27FC236}">
                <a16:creationId xmlns:a16="http://schemas.microsoft.com/office/drawing/2014/main" id="{03197220-854E-4D3A-B3FC-9540F5A6867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13" name="Rectangle 2">
            <a:extLst>
              <a:ext uri="{FF2B5EF4-FFF2-40B4-BE49-F238E27FC236}">
                <a16:creationId xmlns:a16="http://schemas.microsoft.com/office/drawing/2014/main" id="{AEE11E33-3E1C-4589-8D30-C17A045C158C}"/>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7AA09341-5AF1-4CAA-9B29-B445B91F2F5F}"/>
              </a:ext>
            </a:extLst>
          </p:cNvPr>
          <p:cNvSpPr/>
          <p:nvPr/>
        </p:nvSpPr>
        <p:spPr>
          <a:xfrm>
            <a:off x="7981299" y="3590889"/>
            <a:ext cx="849913" cy="461665"/>
          </a:xfrm>
          <a:prstGeom prst="rect">
            <a:avLst/>
          </a:prstGeom>
        </p:spPr>
        <p:txBody>
          <a:bodyPr wrap="none">
            <a:spAutoFit/>
          </a:bodyPr>
          <a:lstStyle/>
          <a:p>
            <a:pPr algn="l"/>
            <a:r>
              <a:rPr lang="en-US" sz="2400" dirty="0">
                <a:solidFill>
                  <a:srgbClr val="66FF66"/>
                </a:solidFill>
              </a:rPr>
              <a:t>Clear</a:t>
            </a:r>
          </a:p>
        </p:txBody>
      </p:sp>
      <p:sp>
        <p:nvSpPr>
          <p:cNvPr id="22" name="Rectangle 21">
            <a:extLst>
              <a:ext uri="{FF2B5EF4-FFF2-40B4-BE49-F238E27FC236}">
                <a16:creationId xmlns:a16="http://schemas.microsoft.com/office/drawing/2014/main" id="{A2B92359-63AD-4CB1-9220-74C2C77FB2C0}"/>
              </a:ext>
            </a:extLst>
          </p:cNvPr>
          <p:cNvSpPr/>
          <p:nvPr/>
        </p:nvSpPr>
        <p:spPr>
          <a:xfrm>
            <a:off x="7967254" y="3940592"/>
            <a:ext cx="849913" cy="461665"/>
          </a:xfrm>
          <a:prstGeom prst="rect">
            <a:avLst/>
          </a:prstGeom>
        </p:spPr>
        <p:txBody>
          <a:bodyPr wrap="none">
            <a:spAutoFit/>
          </a:bodyPr>
          <a:lstStyle/>
          <a:p>
            <a:pPr algn="l"/>
            <a:r>
              <a:rPr lang="en-US" sz="2400" dirty="0">
                <a:solidFill>
                  <a:srgbClr val="66FF66"/>
                </a:solidFill>
              </a:rPr>
              <a:t>Clear</a:t>
            </a:r>
          </a:p>
        </p:txBody>
      </p:sp>
      <p:sp>
        <p:nvSpPr>
          <p:cNvPr id="24" name="Rectangle 23">
            <a:extLst>
              <a:ext uri="{FF2B5EF4-FFF2-40B4-BE49-F238E27FC236}">
                <a16:creationId xmlns:a16="http://schemas.microsoft.com/office/drawing/2014/main" id="{CAB2921B-AA2C-4BF6-9F92-30F6BC051AB1}"/>
              </a:ext>
            </a:extLst>
          </p:cNvPr>
          <p:cNvSpPr/>
          <p:nvPr/>
        </p:nvSpPr>
        <p:spPr>
          <a:xfrm>
            <a:off x="7983804" y="4373824"/>
            <a:ext cx="1056700" cy="461665"/>
          </a:xfrm>
          <a:prstGeom prst="rect">
            <a:avLst/>
          </a:prstGeom>
        </p:spPr>
        <p:txBody>
          <a:bodyPr wrap="none">
            <a:spAutoFit/>
          </a:bodyPr>
          <a:lstStyle/>
          <a:p>
            <a:pPr algn="l"/>
            <a:r>
              <a:rPr lang="en-US" sz="2400" dirty="0">
                <a:solidFill>
                  <a:srgbClr val="66FF66"/>
                </a:solidFill>
              </a:rPr>
              <a:t>Proved</a:t>
            </a:r>
          </a:p>
        </p:txBody>
      </p:sp>
      <p:grpSp>
        <p:nvGrpSpPr>
          <p:cNvPr id="19" name="Group 18">
            <a:extLst>
              <a:ext uri="{FF2B5EF4-FFF2-40B4-BE49-F238E27FC236}">
                <a16:creationId xmlns:a16="http://schemas.microsoft.com/office/drawing/2014/main" id="{3D158AB8-4F84-43A1-B148-43D1C619E0A9}"/>
              </a:ext>
            </a:extLst>
          </p:cNvPr>
          <p:cNvGrpSpPr/>
          <p:nvPr/>
        </p:nvGrpSpPr>
        <p:grpSpPr>
          <a:xfrm>
            <a:off x="-32528" y="685800"/>
            <a:ext cx="9126086" cy="1912246"/>
            <a:chOff x="1473200" y="609600"/>
            <a:chExt cx="9126086" cy="1912246"/>
          </a:xfrm>
        </p:grpSpPr>
        <p:sp>
          <p:nvSpPr>
            <p:cNvPr id="25" name="AutoShape 8">
              <a:extLst>
                <a:ext uri="{FF2B5EF4-FFF2-40B4-BE49-F238E27FC236}">
                  <a16:creationId xmlns:a16="http://schemas.microsoft.com/office/drawing/2014/main" id="{80AF8B92-C746-436D-9075-1CEB542C5448}"/>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0E238164-BC11-4B37-B0AC-56E5CFCE9657}"/>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A898C54-74DE-4821-BA0A-7A085FB5EB8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31" name="Text Box 21">
              <a:extLst>
                <a:ext uri="{FF2B5EF4-FFF2-40B4-BE49-F238E27FC236}">
                  <a16:creationId xmlns:a16="http://schemas.microsoft.com/office/drawing/2014/main" id="{7B39E496-3BAE-4CEB-BE95-9F1801C7F131}"/>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sp>
        <p:nvSpPr>
          <p:cNvPr id="43" name="Oval 42">
            <a:extLst>
              <a:ext uri="{FF2B5EF4-FFF2-40B4-BE49-F238E27FC236}">
                <a16:creationId xmlns:a16="http://schemas.microsoft.com/office/drawing/2014/main" id="{82CA83EC-BEB3-415A-85E0-4636FDB470C0}"/>
              </a:ext>
            </a:extLst>
          </p:cNvPr>
          <p:cNvSpPr/>
          <p:nvPr/>
        </p:nvSpPr>
        <p:spPr>
          <a:xfrm>
            <a:off x="3256886" y="3955106"/>
            <a:ext cx="1220770" cy="461665"/>
          </a:xfrm>
          <a:prstGeom prst="ellipse">
            <a:avLst/>
          </a:prstGeom>
          <a:ln>
            <a:solidFill>
              <a:srgbClr val="FFFF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60582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 calcmode="lin" valueType="num">
                                      <p:cBhvr additive="base">
                                        <p:cTn id="1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anim calcmode="lin" valueType="num">
                                      <p:cBhvr additive="base">
                                        <p:cTn id="2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1+#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0">
                                            <p:txEl>
                                              <p:pRg st="3" end="3"/>
                                            </p:txEl>
                                          </p:spTgt>
                                        </p:tgtEl>
                                        <p:attrNameLst>
                                          <p:attrName>style.visibility</p:attrName>
                                        </p:attrNameLst>
                                      </p:cBhvr>
                                      <p:to>
                                        <p:strVal val="visible"/>
                                      </p:to>
                                    </p:set>
                                    <p:anim calcmode="lin" valueType="num">
                                      <p:cBhvr additive="base">
                                        <p:cTn id="41"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
                                            <p:txEl>
                                              <p:pRg st="4" end="4"/>
                                            </p:txEl>
                                          </p:spTgt>
                                        </p:tgtEl>
                                        <p:attrNameLst>
                                          <p:attrName>style.visibility</p:attrName>
                                        </p:attrNameLst>
                                      </p:cBhvr>
                                      <p:to>
                                        <p:strVal val="visible"/>
                                      </p:to>
                                    </p:set>
                                    <p:anim calcmode="lin" valueType="num">
                                      <p:cBhvr additive="base">
                                        <p:cTn id="53" dur="500" fill="hold"/>
                                        <p:tgtEl>
                                          <p:spTgt spid="10">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500" fill="hold"/>
                                        <p:tgtEl>
                                          <p:spTgt spid="24"/>
                                        </p:tgtEl>
                                        <p:attrNameLst>
                                          <p:attrName>ppt_x</p:attrName>
                                        </p:attrNameLst>
                                      </p:cBhvr>
                                      <p:tavLst>
                                        <p:tav tm="0">
                                          <p:val>
                                            <p:strVal val="1+#ppt_w/2"/>
                                          </p:val>
                                        </p:tav>
                                        <p:tav tm="100000">
                                          <p:val>
                                            <p:strVal val="#ppt_x"/>
                                          </p:val>
                                        </p:tav>
                                      </p:tavLst>
                                    </p:anim>
                                    <p:anim calcmode="lin" valueType="num">
                                      <p:cBhvr additive="base">
                                        <p:cTn id="6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 fill="hold"/>
                                        <p:tgtEl>
                                          <p:spTgt spid="43"/>
                                        </p:tgtEl>
                                        <p:attrNameLst>
                                          <p:attrName>ppt_x</p:attrName>
                                        </p:attrNameLst>
                                      </p:cBhvr>
                                      <p:tavLst>
                                        <p:tav tm="0">
                                          <p:val>
                                            <p:strVal val="#ppt_x"/>
                                          </p:val>
                                        </p:tav>
                                        <p:tav tm="100000">
                                          <p:val>
                                            <p:strVal val="#ppt_x"/>
                                          </p:val>
                                        </p:tav>
                                      </p:tavLst>
                                    </p:anim>
                                    <p:anim calcmode="lin" valueType="num">
                                      <p:cBhvr additive="base">
                                        <p:cTn id="6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2" grpId="0"/>
      <p:bldP spid="24" grpId="0"/>
      <p:bldP spid="43" grpId="0" animBg="1"/>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3" name="Group 2">
            <a:extLst>
              <a:ext uri="{FF2B5EF4-FFF2-40B4-BE49-F238E27FC236}">
                <a16:creationId xmlns:a16="http://schemas.microsoft.com/office/drawing/2014/main" id="{9DDF00B3-C7BF-4643-95E0-089355C6869D}"/>
              </a:ext>
            </a:extLst>
          </p:cNvPr>
          <p:cNvGrpSpPr/>
          <p:nvPr/>
        </p:nvGrpSpPr>
        <p:grpSpPr>
          <a:xfrm>
            <a:off x="4989291" y="3454400"/>
            <a:ext cx="4154709" cy="2144931"/>
            <a:chOff x="4989291" y="3454400"/>
            <a:chExt cx="4154709" cy="2144931"/>
          </a:xfrm>
        </p:grpSpPr>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4" name="Group 3">
            <a:extLst>
              <a:ext uri="{FF2B5EF4-FFF2-40B4-BE49-F238E27FC236}">
                <a16:creationId xmlns:a16="http://schemas.microsoft.com/office/drawing/2014/main" id="{7FF6DEA3-3828-4A92-8268-B69A1DA1965C}"/>
              </a:ext>
            </a:extLst>
          </p:cNvPr>
          <p:cNvGrpSpPr/>
          <p:nvPr/>
        </p:nvGrpSpPr>
        <p:grpSpPr>
          <a:xfrm>
            <a:off x="6061372" y="3852416"/>
            <a:ext cx="2473028" cy="2969296"/>
            <a:chOff x="6061372" y="3852416"/>
            <a:chExt cx="2473028" cy="2969296"/>
          </a:xfrm>
        </p:grpSpPr>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36" name="AutoShape 35">
            <a:extLst>
              <a:ext uri="{FF2B5EF4-FFF2-40B4-BE49-F238E27FC236}">
                <a16:creationId xmlns:a16="http://schemas.microsoft.com/office/drawing/2014/main" id="{53BA8229-BD10-495A-BA2C-046CE564DB44}"/>
              </a:ext>
            </a:extLst>
          </p:cNvPr>
          <p:cNvSpPr>
            <a:spLocks noChangeArrowheads="1"/>
          </p:cNvSpPr>
          <p:nvPr/>
        </p:nvSpPr>
        <p:spPr bwMode="auto">
          <a:xfrm>
            <a:off x="24718" y="4358455"/>
            <a:ext cx="3688642" cy="946739"/>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But some tautologies might </a:t>
            </a:r>
          </a:p>
          <a:p>
            <a:pPr algn="ctr" eaLnBrk="1" hangingPunct="1">
              <a:spcBef>
                <a:spcPct val="0"/>
              </a:spcBef>
              <a:buNone/>
            </a:pPr>
            <a:r>
              <a:rPr lang="en-US" altLang="en-US" sz="2400" dirty="0">
                <a:solidFill>
                  <a:schemeClr val="bg2"/>
                </a:solidFill>
              </a:rPr>
              <a:t>have short slick proofs.</a:t>
            </a:r>
          </a:p>
        </p:txBody>
      </p:sp>
      <p:sp>
        <p:nvSpPr>
          <p:cNvPr id="45" name="Rectangle 2">
            <a:extLst>
              <a:ext uri="{FF2B5EF4-FFF2-40B4-BE49-F238E27FC236}">
                <a16:creationId xmlns:a16="http://schemas.microsoft.com/office/drawing/2014/main" id="{A4985992-D246-432C-9C9F-2AE0E1E730DF}"/>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6" name="Rectangle 2">
            <a:extLst>
              <a:ext uri="{FF2B5EF4-FFF2-40B4-BE49-F238E27FC236}">
                <a16:creationId xmlns:a16="http://schemas.microsoft.com/office/drawing/2014/main" id="{B8A9ECFA-4E33-4021-9390-DD40CB21F564}"/>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033962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500" fill="hold"/>
                                        <p:tgtEl>
                                          <p:spTgt spid="20"/>
                                        </p:tgtEl>
                                        <p:attrNameLst>
                                          <p:attrName>ppt_x</p:attrName>
                                        </p:attrNameLst>
                                      </p:cBhvr>
                                      <p:tavLst>
                                        <p:tav tm="0">
                                          <p:val>
                                            <p:strVal val="#ppt_x"/>
                                          </p:val>
                                        </p:tav>
                                        <p:tav tm="100000">
                                          <p:val>
                                            <p:strVal val="#ppt_x"/>
                                          </p:val>
                                        </p:tav>
                                      </p:tavLst>
                                    </p:anim>
                                    <p:anim calcmode="lin" valueType="num">
                                      <p:cBhvr additive="base">
                                        <p:cTn id="12" dur="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500" fill="hold"/>
                                        <p:tgtEl>
                                          <p:spTgt spid="44"/>
                                        </p:tgtEl>
                                        <p:attrNameLst>
                                          <p:attrName>ppt_x</p:attrName>
                                        </p:attrNameLst>
                                      </p:cBhvr>
                                      <p:tavLst>
                                        <p:tav tm="0">
                                          <p:val>
                                            <p:strVal val="#ppt_x"/>
                                          </p:val>
                                        </p:tav>
                                        <p:tav tm="100000">
                                          <p:val>
                                            <p:strVal val="#ppt_x"/>
                                          </p:val>
                                        </p:tav>
                                      </p:tavLst>
                                    </p:anim>
                                    <p:anim calcmode="lin" valueType="num">
                                      <p:cBhvr additive="base">
                                        <p:cTn id="28" dur="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96"/>
                                        </p:tgtEl>
                                        <p:attrNameLst>
                                          <p:attrName>style.visibility</p:attrName>
                                        </p:attrNameLst>
                                      </p:cBhvr>
                                      <p:to>
                                        <p:strVal val="visible"/>
                                      </p:to>
                                    </p:set>
                                    <p:anim calcmode="lin" valueType="num">
                                      <p:cBhvr additive="base">
                                        <p:cTn id="35" dur="500" fill="hold"/>
                                        <p:tgtEl>
                                          <p:spTgt spid="96"/>
                                        </p:tgtEl>
                                        <p:attrNameLst>
                                          <p:attrName>ppt_x</p:attrName>
                                        </p:attrNameLst>
                                      </p:cBhvr>
                                      <p:tavLst>
                                        <p:tav tm="0">
                                          <p:val>
                                            <p:strVal val="#ppt_x"/>
                                          </p:val>
                                        </p:tav>
                                        <p:tav tm="100000">
                                          <p:val>
                                            <p:strVal val="#ppt_x"/>
                                          </p:val>
                                        </p:tav>
                                      </p:tavLst>
                                    </p:anim>
                                    <p:anim calcmode="lin" valueType="num">
                                      <p:cBhvr additive="base">
                                        <p:cTn id="36" dur="500" fill="hold"/>
                                        <p:tgtEl>
                                          <p:spTgt spid="9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7"/>
                                        </p:tgtEl>
                                        <p:attrNameLst>
                                          <p:attrName>style.visibility</p:attrName>
                                        </p:attrNameLst>
                                      </p:cBhvr>
                                      <p:to>
                                        <p:strVal val="visible"/>
                                      </p:to>
                                    </p:set>
                                    <p:anim calcmode="lin" valueType="num">
                                      <p:cBhvr additive="base">
                                        <p:cTn id="39" dur="500" fill="hold"/>
                                        <p:tgtEl>
                                          <p:spTgt spid="97"/>
                                        </p:tgtEl>
                                        <p:attrNameLst>
                                          <p:attrName>ppt_x</p:attrName>
                                        </p:attrNameLst>
                                      </p:cBhvr>
                                      <p:tavLst>
                                        <p:tav tm="0">
                                          <p:val>
                                            <p:strVal val="#ppt_x"/>
                                          </p:val>
                                        </p:tav>
                                        <p:tav tm="100000">
                                          <p:val>
                                            <p:strVal val="#ppt_x"/>
                                          </p:val>
                                        </p:tav>
                                      </p:tavLst>
                                    </p:anim>
                                    <p:anim calcmode="lin" valueType="num">
                                      <p:cBhvr additive="base">
                                        <p:cTn id="40"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6"/>
                                        </p:tgtEl>
                                        <p:attrNameLst>
                                          <p:attrName>style.visibility</p:attrName>
                                        </p:attrNameLst>
                                      </p:cBhvr>
                                      <p:to>
                                        <p:strVal val="visible"/>
                                      </p:to>
                                    </p:set>
                                    <p:anim calcmode="lin" valueType="num">
                                      <p:cBhvr additive="base">
                                        <p:cTn id="45" dur="500" fill="hold"/>
                                        <p:tgtEl>
                                          <p:spTgt spid="36"/>
                                        </p:tgtEl>
                                        <p:attrNameLst>
                                          <p:attrName>ppt_x</p:attrName>
                                        </p:attrNameLst>
                                      </p:cBhvr>
                                      <p:tavLst>
                                        <p:tav tm="0">
                                          <p:val>
                                            <p:strVal val="#ppt_x"/>
                                          </p:val>
                                        </p:tav>
                                        <p:tav tm="100000">
                                          <p:val>
                                            <p:strVal val="#ppt_x"/>
                                          </p:val>
                                        </p:tav>
                                      </p:tavLst>
                                    </p:anim>
                                    <p:anim calcmode="lin" valueType="num">
                                      <p:cBhvr additive="base">
                                        <p:cTn id="4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5" grpId="0"/>
      <p:bldP spid="20" grpId="0"/>
      <p:bldP spid="92" grpId="0"/>
      <p:bldP spid="97" grpId="0" animBg="1"/>
      <p:bldP spid="36" grpId="0" animBg="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8" name="Rectangle 7">
            <a:extLst>
              <a:ext uri="{FF2B5EF4-FFF2-40B4-BE49-F238E27FC236}">
                <a16:creationId xmlns:a16="http://schemas.microsoft.com/office/drawing/2014/main" id="{A7BC9F0F-7264-4344-B314-3EBB25B77756}"/>
              </a:ext>
            </a:extLst>
          </p:cNvPr>
          <p:cNvSpPr/>
          <p:nvPr/>
        </p:nvSpPr>
        <p:spPr>
          <a:xfrm>
            <a:off x="4038600" y="3429000"/>
            <a:ext cx="6400800" cy="400110"/>
          </a:xfrm>
          <a:prstGeom prst="rect">
            <a:avLst/>
          </a:prstGeom>
        </p:spPr>
        <p:txBody>
          <a:bodyPr wrap="square">
            <a:spAutoFit/>
          </a:bodyPr>
          <a:lstStyle/>
          <a:p>
            <a:pPr algn="l">
              <a:buNone/>
            </a:pP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n-US" altLang="en-US" sz="2000" baseline="-25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p:txBody>
      </p:sp>
      <p:grpSp>
        <p:nvGrpSpPr>
          <p:cNvPr id="9" name="Group 29">
            <a:extLst>
              <a:ext uri="{FF2B5EF4-FFF2-40B4-BE49-F238E27FC236}">
                <a16:creationId xmlns:a16="http://schemas.microsoft.com/office/drawing/2014/main" id="{D10EF7D7-8BB0-40F9-8432-2ACAC5E42C8F}"/>
              </a:ext>
            </a:extLst>
          </p:cNvPr>
          <p:cNvGrpSpPr>
            <a:grpSpLocks/>
          </p:cNvGrpSpPr>
          <p:nvPr/>
        </p:nvGrpSpPr>
        <p:grpSpPr bwMode="auto">
          <a:xfrm>
            <a:off x="8375237" y="1704414"/>
            <a:ext cx="770279" cy="833366"/>
            <a:chOff x="2065" y="1551"/>
            <a:chExt cx="1628" cy="1988"/>
          </a:xfrm>
        </p:grpSpPr>
        <p:sp>
          <p:nvSpPr>
            <p:cNvPr id="10" name="Freeform 30">
              <a:extLst>
                <a:ext uri="{FF2B5EF4-FFF2-40B4-BE49-F238E27FC236}">
                  <a16:creationId xmlns:a16="http://schemas.microsoft.com/office/drawing/2014/main" id="{9F6CBB1A-6528-48C2-8B1E-7CCDA43B88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1">
              <a:extLst>
                <a:ext uri="{FF2B5EF4-FFF2-40B4-BE49-F238E27FC236}">
                  <a16:creationId xmlns:a16="http://schemas.microsoft.com/office/drawing/2014/main" id="{4694576F-AB75-4422-A55C-A692D5E2A70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 name="Freeform 32">
              <a:extLst>
                <a:ext uri="{FF2B5EF4-FFF2-40B4-BE49-F238E27FC236}">
                  <a16:creationId xmlns:a16="http://schemas.microsoft.com/office/drawing/2014/main" id="{69FCCD65-C8A7-49CE-B701-4825810C00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3" name="Freeform 33">
              <a:extLst>
                <a:ext uri="{FF2B5EF4-FFF2-40B4-BE49-F238E27FC236}">
                  <a16:creationId xmlns:a16="http://schemas.microsoft.com/office/drawing/2014/main" id="{A4899B3A-1623-4388-86EE-55AE5531E3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4">
              <a:extLst>
                <a:ext uri="{FF2B5EF4-FFF2-40B4-BE49-F238E27FC236}">
                  <a16:creationId xmlns:a16="http://schemas.microsoft.com/office/drawing/2014/main" id="{863873FC-AFE3-4821-BAF1-67D20B06D61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5">
              <a:extLst>
                <a:ext uri="{FF2B5EF4-FFF2-40B4-BE49-F238E27FC236}">
                  <a16:creationId xmlns:a16="http://schemas.microsoft.com/office/drawing/2014/main" id="{D8504A28-5F36-4607-9CBF-78329641AF7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6">
              <a:extLst>
                <a:ext uri="{FF2B5EF4-FFF2-40B4-BE49-F238E27FC236}">
                  <a16:creationId xmlns:a16="http://schemas.microsoft.com/office/drawing/2014/main" id="{D805E8FF-8AB8-4923-8C86-4E302DB07C1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7">
              <a:extLst>
                <a:ext uri="{FF2B5EF4-FFF2-40B4-BE49-F238E27FC236}">
                  <a16:creationId xmlns:a16="http://schemas.microsoft.com/office/drawing/2014/main" id="{9356FB62-9E8E-4FA1-A88D-F539130AB07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8">
              <a:extLst>
                <a:ext uri="{FF2B5EF4-FFF2-40B4-BE49-F238E27FC236}">
                  <a16:creationId xmlns:a16="http://schemas.microsoft.com/office/drawing/2014/main" id="{2DE2B9B9-132E-41BD-BD0A-8C7F9A3F95D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9">
              <a:extLst>
                <a:ext uri="{FF2B5EF4-FFF2-40B4-BE49-F238E27FC236}">
                  <a16:creationId xmlns:a16="http://schemas.microsoft.com/office/drawing/2014/main" id="{FBAE745A-98CB-41CA-A3C9-046CD27D41C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40">
              <a:extLst>
                <a:ext uri="{FF2B5EF4-FFF2-40B4-BE49-F238E27FC236}">
                  <a16:creationId xmlns:a16="http://schemas.microsoft.com/office/drawing/2014/main" id="{FE7FAB7B-22A4-484E-8BA5-2B3BDDF9082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41">
              <a:extLst>
                <a:ext uri="{FF2B5EF4-FFF2-40B4-BE49-F238E27FC236}">
                  <a16:creationId xmlns:a16="http://schemas.microsoft.com/office/drawing/2014/main" id="{0964864B-438F-42FC-9B6F-7E1000D337C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42">
              <a:extLst>
                <a:ext uri="{FF2B5EF4-FFF2-40B4-BE49-F238E27FC236}">
                  <a16:creationId xmlns:a16="http://schemas.microsoft.com/office/drawing/2014/main" id="{C7AF3CC3-9BEC-471D-A507-D162F8B581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BD3D9B55-AB23-44F1-AB4B-31CD00B422C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85FD265A-DD99-4466-A7EE-2CA40F443FC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C0AD37C9-CC2C-4F1A-8069-4170C06AEB7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620D9CFC-5BC6-443F-8DF1-62BE11046B6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35">
            <a:extLst>
              <a:ext uri="{FF2B5EF4-FFF2-40B4-BE49-F238E27FC236}">
                <a16:creationId xmlns:a16="http://schemas.microsoft.com/office/drawing/2014/main" id="{5EE7F989-7811-43A1-8AA3-900D43645616}"/>
              </a:ext>
            </a:extLst>
          </p:cNvPr>
          <p:cNvSpPr>
            <a:spLocks noChangeArrowheads="1"/>
          </p:cNvSpPr>
          <p:nvPr/>
        </p:nvSpPr>
        <p:spPr bwMode="auto">
          <a:xfrm>
            <a:off x="374635" y="838200"/>
            <a:ext cx="6788165" cy="2590800"/>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Here is a very ordered formula that whose DP proof</a:t>
            </a:r>
          </a:p>
          <a:p>
            <a:pPr eaLnBrk="1" hangingPunct="1">
              <a:spcBef>
                <a:spcPct val="0"/>
              </a:spcBef>
              <a:buNone/>
            </a:pPr>
            <a:r>
              <a:rPr lang="en-US" altLang="en-US" sz="2400" dirty="0"/>
              <a:t>   has maximum 2</a:t>
            </a:r>
            <a:r>
              <a:rPr lang="en-US" altLang="en-US" sz="2400" baseline="30000" dirty="0"/>
              <a:t>n</a:t>
            </a:r>
            <a:r>
              <a:rPr lang="en-US" altLang="en-US" sz="2400" dirty="0"/>
              <a:t> size.</a:t>
            </a:r>
          </a:p>
          <a:p>
            <a:pPr eaLnBrk="1" hangingPunct="1">
              <a:spcBef>
                <a:spcPct val="0"/>
              </a:spcBef>
              <a:buNone/>
            </a:pPr>
            <a:endParaRPr lang="en-US" altLang="en-US" sz="2400" dirty="0"/>
          </a:p>
          <a:p>
            <a:pPr eaLnBrk="1" hangingPunct="1">
              <a:spcBef>
                <a:spcPct val="0"/>
              </a:spcBef>
              <a:buNone/>
            </a:pPr>
            <a:r>
              <a:rPr lang="en-US" altLang="en-US" sz="1100" dirty="0"/>
              <a:t>  </a:t>
            </a:r>
          </a:p>
          <a:p>
            <a:pPr eaLnBrk="1" hangingPunct="1">
              <a:spcBef>
                <a:spcPct val="0"/>
              </a:spcBef>
              <a:buNone/>
            </a:pPr>
            <a:r>
              <a:rPr lang="en-US" altLang="en-US" sz="2400" dirty="0"/>
              <a:t>But by reusing proofs, the size becomes n.</a:t>
            </a:r>
          </a:p>
          <a:p>
            <a:pPr eaLnBrk="1" hangingPunct="1">
              <a:spcBef>
                <a:spcPct val="0"/>
              </a:spcBef>
              <a:buNone/>
            </a:pPr>
            <a:r>
              <a:rPr lang="en-US" altLang="en-US" sz="2400" dirty="0"/>
              <a:t>And by branching on a complex formula,</a:t>
            </a:r>
          </a:p>
          <a:p>
            <a:pPr eaLnBrk="1" hangingPunct="1">
              <a:spcBef>
                <a:spcPct val="0"/>
              </a:spcBef>
              <a:buNone/>
            </a:pPr>
            <a:r>
              <a:rPr lang="en-US" altLang="en-US" sz="2400" dirty="0"/>
              <a:t>   the size becomes constant.</a:t>
            </a:r>
          </a:p>
          <a:p>
            <a:pPr eaLnBrk="1" hangingPunct="1">
              <a:spcBef>
                <a:spcPct val="0"/>
              </a:spcBef>
              <a:buNone/>
            </a:pPr>
            <a:endParaRPr lang="en-US" altLang="en-US" sz="2400" dirty="0"/>
          </a:p>
        </p:txBody>
      </p:sp>
      <p:grpSp>
        <p:nvGrpSpPr>
          <p:cNvPr id="34" name="Group 33">
            <a:extLst>
              <a:ext uri="{FF2B5EF4-FFF2-40B4-BE49-F238E27FC236}">
                <a16:creationId xmlns:a16="http://schemas.microsoft.com/office/drawing/2014/main" id="{DC0F0AE4-A7DA-45B8-850D-95D5032751E8}"/>
              </a:ext>
            </a:extLst>
          </p:cNvPr>
          <p:cNvGrpSpPr>
            <a:grpSpLocks/>
          </p:cNvGrpSpPr>
          <p:nvPr/>
        </p:nvGrpSpPr>
        <p:grpSpPr bwMode="auto">
          <a:xfrm>
            <a:off x="1600200" y="1676400"/>
            <a:ext cx="5111390" cy="542770"/>
            <a:chOff x="490324" y="620533"/>
            <a:chExt cx="5111718" cy="543016"/>
          </a:xfrm>
        </p:grpSpPr>
        <p:sp>
          <p:nvSpPr>
            <p:cNvPr id="35" name="Rectangle 34">
              <a:extLst>
                <a:ext uri="{FF2B5EF4-FFF2-40B4-BE49-F238E27FC236}">
                  <a16:creationId xmlns:a16="http://schemas.microsoft.com/office/drawing/2014/main" id="{2D5EC5AC-1376-44E4-B050-85490725A0B4}"/>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36" name="Group 41">
              <a:extLst>
                <a:ext uri="{FF2B5EF4-FFF2-40B4-BE49-F238E27FC236}">
                  <a16:creationId xmlns:a16="http://schemas.microsoft.com/office/drawing/2014/main" id="{5FE8F8C3-B7AB-4DE6-9CE9-79A319F3249E}"/>
                </a:ext>
              </a:extLst>
            </p:cNvPr>
            <p:cNvGrpSpPr>
              <a:grpSpLocks/>
            </p:cNvGrpSpPr>
            <p:nvPr/>
          </p:nvGrpSpPr>
          <p:grpSpPr bwMode="auto">
            <a:xfrm>
              <a:off x="4700931" y="620533"/>
              <a:ext cx="901111" cy="519284"/>
              <a:chOff x="8022136" y="4494519"/>
              <a:chExt cx="3465877" cy="1843733"/>
            </a:xfrm>
          </p:grpSpPr>
          <p:pic>
            <p:nvPicPr>
              <p:cNvPr id="37" name="Picture 4" descr="http://www.the-universe.ie/html/multimedia/Grand_Universe.jpg">
                <a:extLst>
                  <a:ext uri="{FF2B5EF4-FFF2-40B4-BE49-F238E27FC236}">
                    <a16:creationId xmlns:a16="http://schemas.microsoft.com/office/drawing/2014/main" id="{87F24661-FD47-466C-9C79-E78B1B30422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6" descr="http://mombizcoach.com/images/2013/05/Infinity-Time1.jpg">
                <a:extLst>
                  <a:ext uri="{FF2B5EF4-FFF2-40B4-BE49-F238E27FC236}">
                    <a16:creationId xmlns:a16="http://schemas.microsoft.com/office/drawing/2014/main" id="{28EE59F4-8BE7-45EE-B9D7-7C5C32375D7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 name="Rectangle 2">
            <a:extLst>
              <a:ext uri="{FF2B5EF4-FFF2-40B4-BE49-F238E27FC236}">
                <a16:creationId xmlns:a16="http://schemas.microsoft.com/office/drawing/2014/main" id="{E6391409-DEE3-4D33-9648-533505D5C18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2418876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1+#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1+#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1+#ppt_w/2"/>
                                          </p:val>
                                        </p:tav>
                                        <p:tav tm="100000">
                                          <p:val>
                                            <p:strVal val="#ppt_x"/>
                                          </p:val>
                                        </p:tav>
                                      </p:tavLst>
                                    </p:anim>
                                    <p:anim calcmode="lin" valueType="num">
                                      <p:cBhvr additive="base">
                                        <p:cTn id="16" dur="500" fill="hold"/>
                                        <p:tgtEl>
                                          <p:spTgt spid="33"/>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3">
                                            <p:txEl>
                                              <p:pRg st="0" end="0"/>
                                            </p:txEl>
                                          </p:spTgt>
                                        </p:tgtEl>
                                        <p:attrNameLst>
                                          <p:attrName>style.visibility</p:attrName>
                                        </p:attrNameLst>
                                      </p:cBhvr>
                                      <p:to>
                                        <p:strVal val="visible"/>
                                      </p:to>
                                    </p:set>
                                    <p:anim calcmode="lin" valueType="num">
                                      <p:cBhvr additive="base">
                                        <p:cTn id="1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33">
                                            <p:txEl>
                                              <p:pRg st="1" end="1"/>
                                            </p:txEl>
                                          </p:spTgt>
                                        </p:tgtEl>
                                        <p:attrNameLst>
                                          <p:attrName>style.visibility</p:attrName>
                                        </p:attrNameLst>
                                      </p:cBhvr>
                                      <p:to>
                                        <p:strVal val="visible"/>
                                      </p:to>
                                    </p:set>
                                    <p:anim calcmode="lin" valueType="num">
                                      <p:cBhvr additive="base">
                                        <p:cTn id="25" dur="500" fill="hold"/>
                                        <p:tgtEl>
                                          <p:spTgt spid="33">
                                            <p:txEl>
                                              <p:pRg st="1" end="1"/>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1+#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3">
                                            <p:txEl>
                                              <p:pRg st="4" end="4"/>
                                            </p:txEl>
                                          </p:spTgt>
                                        </p:tgtEl>
                                        <p:attrNameLst>
                                          <p:attrName>style.visibility</p:attrName>
                                        </p:attrNameLst>
                                      </p:cBhvr>
                                      <p:to>
                                        <p:strVal val="visible"/>
                                      </p:to>
                                    </p:set>
                                    <p:anim calcmode="lin" valueType="num">
                                      <p:cBhvr additive="base">
                                        <p:cTn id="37" dur="500" fill="hold"/>
                                        <p:tgtEl>
                                          <p:spTgt spid="33">
                                            <p:txEl>
                                              <p:pRg st="4" end="4"/>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3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33">
                                            <p:txEl>
                                              <p:pRg st="5" end="5"/>
                                            </p:txEl>
                                          </p:spTgt>
                                        </p:tgtEl>
                                        <p:attrNameLst>
                                          <p:attrName>style.visibility</p:attrName>
                                        </p:attrNameLst>
                                      </p:cBhvr>
                                      <p:to>
                                        <p:strVal val="visible"/>
                                      </p:to>
                                    </p:set>
                                    <p:anim calcmode="lin" valueType="num">
                                      <p:cBhvr additive="base">
                                        <p:cTn id="43" dur="500" fill="hold"/>
                                        <p:tgtEl>
                                          <p:spTgt spid="33">
                                            <p:txEl>
                                              <p:pRg st="5" end="5"/>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33">
                                            <p:txEl>
                                              <p:pRg st="5" end="5"/>
                                            </p:txEl>
                                          </p:spTgt>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33">
                                            <p:txEl>
                                              <p:pRg st="6" end="6"/>
                                            </p:txEl>
                                          </p:spTgt>
                                        </p:tgtEl>
                                        <p:attrNameLst>
                                          <p:attrName>style.visibility</p:attrName>
                                        </p:attrNameLst>
                                      </p:cBhvr>
                                      <p:to>
                                        <p:strVal val="visible"/>
                                      </p:to>
                                    </p:set>
                                    <p:anim calcmode="lin" valueType="num">
                                      <p:cBhvr additive="base">
                                        <p:cTn id="47" dur="500" fill="hold"/>
                                        <p:tgtEl>
                                          <p:spTgt spid="33">
                                            <p:txEl>
                                              <p:pRg st="6" end="6"/>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3">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 grpId="0" animBg="1"/>
    </p:bld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aphicFrame>
        <p:nvGraphicFramePr>
          <p:cNvPr id="31" name="Table 3">
            <a:extLst>
              <a:ext uri="{FF2B5EF4-FFF2-40B4-BE49-F238E27FC236}">
                <a16:creationId xmlns:a16="http://schemas.microsoft.com/office/drawing/2014/main" id="{7D1CABB6-ED28-41FA-8754-76F06459DF1C}"/>
              </a:ext>
            </a:extLst>
          </p:cNvPr>
          <p:cNvGraphicFramePr>
            <a:graphicFrameLocks noGrp="1"/>
          </p:cNvGraphicFramePr>
          <p:nvPr/>
        </p:nvGraphicFramePr>
        <p:xfrm>
          <a:off x="1219200" y="3794760"/>
          <a:ext cx="16523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32" name="Text Box 21">
            <a:extLst>
              <a:ext uri="{FF2B5EF4-FFF2-40B4-BE49-F238E27FC236}">
                <a16:creationId xmlns:a16="http://schemas.microsoft.com/office/drawing/2014/main" id="{3B1C7111-07DF-4A39-9827-17330A367AF3}"/>
              </a:ext>
            </a:extLst>
          </p:cNvPr>
          <p:cNvSpPr txBox="1">
            <a:spLocks noChangeArrowheads="1"/>
          </p:cNvSpPr>
          <p:nvPr/>
        </p:nvSpPr>
        <p:spPr bwMode="auto">
          <a:xfrm>
            <a:off x="2871500" y="4206558"/>
            <a:ext cx="741550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rPr>
              <a:t>Connector </a:t>
            </a:r>
            <a:r>
              <a:rPr kumimoji="0" lang="en-US" altLang="en-US" sz="2000" b="0" i="0" u="none" strike="noStrike" kern="1200" cap="none" spc="0" normalizeH="0" baseline="0" noProof="0" dirty="0">
                <a:ln>
                  <a:noFill/>
                </a:ln>
                <a:solidFill>
                  <a:srgbClr val="FFFFFF"/>
                </a:solidFill>
                <a:effectLst/>
                <a:uLnTx/>
                <a:uFillTx/>
                <a:sym typeface="Symbol" panose="05050102010706020507" pitchFamily="18" charset="2"/>
              </a:rPr>
              <a:t></a:t>
            </a:r>
          </a:p>
          <a:p>
            <a:pPr eaLnBrk="1" hangingPunct="1">
              <a:spcBef>
                <a:spcPct val="0"/>
              </a:spcBef>
              <a:buNone/>
              <a:defRPr/>
            </a:pPr>
            <a:r>
              <a:rPr kumimoji="0" lang="en-US" altLang="en-US" sz="2000" b="0" i="0" u="none" strike="noStrike" kern="1200" cap="none" spc="0" normalizeH="0" baseline="0" noProof="0" dirty="0">
                <a:ln>
                  <a:noFill/>
                </a:ln>
                <a:solidFill>
                  <a:srgbClr val="FFFF00"/>
                </a:solidFill>
                <a:effectLst/>
                <a:uLnTx/>
                <a:uFillTx/>
              </a:rPr>
              <a:t>Exclusive</a:t>
            </a:r>
            <a:r>
              <a:rPr lang="en-US" altLang="en-US" sz="2000" dirty="0">
                <a:solidFill>
                  <a:srgbClr val="FFFF00"/>
                </a:solidFill>
              </a:rPr>
              <a:t>-Or (P</a:t>
            </a:r>
            <a:r>
              <a:rPr lang="en-US" altLang="en-US" sz="2000" dirty="0">
                <a:solidFill>
                  <a:schemeClr val="tx2"/>
                </a:solidFill>
                <a:sym typeface="Symbol" panose="05050102010706020507" pitchFamily="18" charset="2"/>
              </a:rPr>
              <a:t></a:t>
            </a:r>
            <a:r>
              <a:rPr lang="en-US" altLang="en-US" sz="2000" dirty="0">
                <a:solidFill>
                  <a:srgbClr val="FFFF00"/>
                </a:solidFill>
              </a:rPr>
              <a:t>Q): </a:t>
            </a:r>
            <a:r>
              <a:rPr lang="en-US" altLang="en-US" sz="2000" dirty="0">
                <a:solidFill>
                  <a:srgbClr val="FFFFFF"/>
                </a:solidFill>
                <a:sym typeface="Symbol" panose="05050102010706020507" pitchFamily="18" charset="2"/>
              </a:rPr>
              <a:t>One has be true but not both. </a:t>
            </a:r>
            <a:r>
              <a:rPr lang="en-US" altLang="en-US" sz="2000" dirty="0">
                <a:solidFill>
                  <a:srgbClr val="FFFF00"/>
                </a:solidFill>
                <a:sym typeface="Symbol" panose="05050102010706020507" pitchFamily="18" charset="2"/>
              </a:rPr>
              <a:t> </a:t>
            </a:r>
          </a:p>
          <a:p>
            <a:pPr eaLnBrk="1" hangingPunct="1">
              <a:spcBef>
                <a:spcPct val="0"/>
              </a:spcBef>
              <a:buNone/>
              <a:defRPr/>
            </a:pPr>
            <a:r>
              <a:rPr lang="en-US" altLang="en-US" sz="2000" dirty="0">
                <a:solidFill>
                  <a:srgbClr val="FFFFFF"/>
                </a:solidFill>
              </a:rPr>
              <a:t>                                    P and Q have the opposite values.</a:t>
            </a:r>
          </a:p>
          <a:p>
            <a:pPr eaLnBrk="1" hangingPunct="1">
              <a:spcBef>
                <a:spcPct val="0"/>
              </a:spcBef>
              <a:buNone/>
              <a:defRPr/>
            </a:pPr>
            <a:r>
              <a:rPr lang="en-US" altLang="en-US" sz="2000" dirty="0">
                <a:solidFill>
                  <a:srgbClr val="FFFF00"/>
                </a:solidFill>
                <a:sym typeface="Symbol" panose="05050102010706020507" pitchFamily="18" charset="2"/>
              </a:rPr>
              <a:t>Parity (</a:t>
            </a:r>
            <a:r>
              <a:rPr lang="en-US" altLang="en-US" sz="2000" dirty="0">
                <a:solidFill>
                  <a:srgbClr val="FFFF00"/>
                </a:solidFill>
              </a:rPr>
              <a:t>P</a:t>
            </a:r>
            <a:r>
              <a:rPr lang="en-US" altLang="en-US" sz="2000" dirty="0">
                <a:solidFill>
                  <a:schemeClr val="tx2"/>
                </a:solidFill>
                <a:sym typeface="Symbol" panose="05050102010706020507" pitchFamily="18" charset="2"/>
              </a:rPr>
              <a:t></a:t>
            </a:r>
            <a:r>
              <a:rPr lang="en-US" altLang="en-US" sz="2000" dirty="0">
                <a:solidFill>
                  <a:srgbClr val="FFFF00"/>
                </a:solidFill>
              </a:rPr>
              <a:t>Q</a:t>
            </a:r>
            <a:r>
              <a:rPr lang="en-US" altLang="en-US" sz="2000" dirty="0">
                <a:solidFill>
                  <a:schemeClr val="tx2"/>
                </a:solidFill>
                <a:sym typeface="Symbol" panose="05050102010706020507" pitchFamily="18" charset="2"/>
              </a:rPr>
              <a:t></a:t>
            </a:r>
            <a:r>
              <a:rPr lang="en-US" altLang="en-US" sz="2000" dirty="0">
                <a:solidFill>
                  <a:srgbClr val="FFFF00"/>
                </a:solidFill>
                <a:sym typeface="Symbol" panose="05050102010706020507" pitchFamily="18" charset="2"/>
              </a:rPr>
              <a:t>…</a:t>
            </a:r>
            <a:r>
              <a:rPr lang="en-US" altLang="en-US" sz="2000" dirty="0">
                <a:solidFill>
                  <a:schemeClr val="tx2"/>
                </a:solidFill>
                <a:sym typeface="Symbol" panose="05050102010706020507" pitchFamily="18" charset="2"/>
              </a:rPr>
              <a:t></a:t>
            </a:r>
            <a:r>
              <a:rPr lang="en-US" altLang="en-US" sz="2000" dirty="0">
                <a:solidFill>
                  <a:srgbClr val="FFFF00"/>
                </a:solidFill>
                <a:sym typeface="Symbol" panose="05050102010706020507" pitchFamily="18" charset="2"/>
              </a:rPr>
              <a:t>R)</a:t>
            </a:r>
            <a:r>
              <a:rPr lang="en-US" altLang="en-US" sz="2000" dirty="0">
                <a:solidFill>
                  <a:srgbClr val="FFFF00"/>
                </a:solidFill>
              </a:rPr>
              <a:t>: </a:t>
            </a:r>
            <a:r>
              <a:rPr lang="en-US" altLang="en-US" sz="2000" dirty="0">
                <a:solidFill>
                  <a:srgbClr val="FFFFFF"/>
                </a:solidFill>
                <a:sym typeface="Symbol" panose="05050102010706020507" pitchFamily="18" charset="2"/>
              </a:rPr>
              <a:t>The number of true variables is odd.</a:t>
            </a:r>
          </a:p>
          <a:p>
            <a:pPr eaLnBrk="1" hangingPunct="1">
              <a:spcBef>
                <a:spcPct val="0"/>
              </a:spcBef>
              <a:buNone/>
              <a:defRPr/>
            </a:pPr>
            <a:r>
              <a:rPr lang="en-US" altLang="en-US" sz="2000" dirty="0">
                <a:solidFill>
                  <a:schemeClr val="tx2"/>
                </a:solidFill>
                <a:sym typeface="Symbol" panose="05050102010706020507" pitchFamily="18" charset="2"/>
              </a:rPr>
              <a:t>Boolean Addition: </a:t>
            </a:r>
            <a:r>
              <a:rPr lang="en-US" altLang="en-US" sz="2000" dirty="0">
                <a:solidFill>
                  <a:srgbClr val="FFFFFF"/>
                </a:solidFill>
                <a:sym typeface="Symbol" panose="05050102010706020507" pitchFamily="18" charset="2"/>
              </a:rPr>
              <a:t>1+0+1+1+0 =</a:t>
            </a:r>
            <a:r>
              <a:rPr lang="en-US" altLang="en-US" sz="2000" baseline="-25000" dirty="0">
                <a:solidFill>
                  <a:srgbClr val="FFFFFF"/>
                </a:solidFill>
                <a:sym typeface="Symbol" panose="05050102010706020507" pitchFamily="18" charset="2"/>
              </a:rPr>
              <a:t>mod2</a:t>
            </a:r>
            <a:r>
              <a:rPr lang="en-US" altLang="en-US" sz="2000" dirty="0">
                <a:solidFill>
                  <a:srgbClr val="FFFFFF"/>
                </a:solidFill>
                <a:sym typeface="Symbol" panose="05050102010706020507" pitchFamily="18" charset="2"/>
              </a:rPr>
              <a:t> 1</a:t>
            </a:r>
          </a:p>
        </p:txBody>
      </p:sp>
      <p:sp>
        <p:nvSpPr>
          <p:cNvPr id="8" name="Rectangle 7">
            <a:extLst>
              <a:ext uri="{FF2B5EF4-FFF2-40B4-BE49-F238E27FC236}">
                <a16:creationId xmlns:a16="http://schemas.microsoft.com/office/drawing/2014/main" id="{A7BC9F0F-7264-4344-B314-3EBB25B77756}"/>
              </a:ext>
            </a:extLst>
          </p:cNvPr>
          <p:cNvSpPr/>
          <p:nvPr/>
        </p:nvSpPr>
        <p:spPr>
          <a:xfrm>
            <a:off x="4038600" y="3429000"/>
            <a:ext cx="6400800" cy="400110"/>
          </a:xfrm>
          <a:prstGeom prst="rect">
            <a:avLst/>
          </a:prstGeom>
        </p:spPr>
        <p:txBody>
          <a:bodyPr wrap="square">
            <a:spAutoFit/>
          </a:bodyPr>
          <a:lstStyle/>
          <a:p>
            <a:pPr algn="l">
              <a:buNone/>
            </a:pP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n-US" altLang="en-US" sz="2000" baseline="-25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p:txBody>
      </p:sp>
      <p:sp>
        <p:nvSpPr>
          <p:cNvPr id="9" name="Rectangle 2">
            <a:extLst>
              <a:ext uri="{FF2B5EF4-FFF2-40B4-BE49-F238E27FC236}">
                <a16:creationId xmlns:a16="http://schemas.microsoft.com/office/drawing/2014/main" id="{2D0BF39D-3223-4D9D-9943-4414915A82F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418028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4">
                                            <p:txEl>
                                              <p:pRg st="0" end="0"/>
                                            </p:txEl>
                                          </p:spTgt>
                                        </p:tgtEl>
                                        <p:attrNameLst>
                                          <p:attrName>style.visibility</p:attrName>
                                        </p:attrNameLst>
                                      </p:cBhvr>
                                      <p:to>
                                        <p:strVal val="visible"/>
                                      </p:to>
                                    </p:set>
                                    <p:anim calcmode="lin" valueType="num">
                                      <p:cBhvr additive="base">
                                        <p:cTn id="11"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4">
                                            <p:txEl>
                                              <p:pRg st="1" end="1"/>
                                            </p:txEl>
                                          </p:spTgt>
                                        </p:tgtEl>
                                        <p:attrNameLst>
                                          <p:attrName>style.visibility</p:attrName>
                                        </p:attrNameLst>
                                      </p:cBhvr>
                                      <p:to>
                                        <p:strVal val="visible"/>
                                      </p:to>
                                    </p:set>
                                    <p:anim calcmode="lin" valueType="num">
                                      <p:cBhvr additive="base">
                                        <p:cTn id="17" dur="500" fill="hold"/>
                                        <p:tgtEl>
                                          <p:spTgt spid="24">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500" fill="hold"/>
                                        <p:tgtEl>
                                          <p:spTgt spid="31"/>
                                        </p:tgtEl>
                                        <p:attrNameLst>
                                          <p:attrName>ppt_x</p:attrName>
                                        </p:attrNameLst>
                                      </p:cBhvr>
                                      <p:tavLst>
                                        <p:tav tm="0">
                                          <p:val>
                                            <p:strVal val="0-#ppt_w/2"/>
                                          </p:val>
                                        </p:tav>
                                        <p:tav tm="100000">
                                          <p:val>
                                            <p:strVal val="#ppt_x"/>
                                          </p:val>
                                        </p:tav>
                                      </p:tavLst>
                                    </p:anim>
                                    <p:anim calcmode="lin" valueType="num">
                                      <p:cBhvr additive="base">
                                        <p:cTn id="24" dur="500" fill="hold"/>
                                        <p:tgtEl>
                                          <p:spTgt spid="3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500" fill="hold"/>
                                        <p:tgtEl>
                                          <p:spTgt spid="32"/>
                                        </p:tgtEl>
                                        <p:attrNameLst>
                                          <p:attrName>ppt_x</p:attrName>
                                        </p:attrNameLst>
                                      </p:cBhvr>
                                      <p:tavLst>
                                        <p:tav tm="0">
                                          <p:val>
                                            <p:strVal val="0-#ppt_w/2"/>
                                          </p:val>
                                        </p:tav>
                                        <p:tav tm="100000">
                                          <p:val>
                                            <p:strVal val="#ppt_x"/>
                                          </p:val>
                                        </p:tav>
                                      </p:tavLst>
                                    </p:anim>
                                    <p:anim calcmode="lin" valueType="num">
                                      <p:cBhvr additive="base">
                                        <p:cTn id="2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4">
                                            <p:txEl>
                                              <p:pRg st="2" end="2"/>
                                            </p:txEl>
                                          </p:spTgt>
                                        </p:tgtEl>
                                        <p:attrNameLst>
                                          <p:attrName>style.visibility</p:attrName>
                                        </p:attrNameLst>
                                      </p:cBhvr>
                                      <p:to>
                                        <p:strVal val="visible"/>
                                      </p:to>
                                    </p:set>
                                    <p:anim calcmode="lin" valueType="num">
                                      <p:cBhvr additive="base">
                                        <p:cTn id="33" dur="500" fill="hold"/>
                                        <p:tgtEl>
                                          <p:spTgt spid="24">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4">
                                            <p:txEl>
                                              <p:pRg st="3" end="3"/>
                                            </p:txEl>
                                          </p:spTgt>
                                        </p:tgtEl>
                                        <p:attrNameLst>
                                          <p:attrName>style.visibility</p:attrName>
                                        </p:attrNameLst>
                                      </p:cBhvr>
                                      <p:to>
                                        <p:strVal val="visible"/>
                                      </p:to>
                                    </p:set>
                                    <p:anim calcmode="lin" valueType="num">
                                      <p:cBhvr additive="base">
                                        <p:cTn id="39" dur="500" fill="hold"/>
                                        <p:tgtEl>
                                          <p:spTgt spid="24">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4">
                                            <p:txEl>
                                              <p:pRg st="4" end="4"/>
                                            </p:txEl>
                                          </p:spTgt>
                                        </p:tgtEl>
                                        <p:attrNameLst>
                                          <p:attrName>style.visibility</p:attrName>
                                        </p:attrNameLst>
                                      </p:cBhvr>
                                      <p:to>
                                        <p:strVal val="visible"/>
                                      </p:to>
                                    </p:set>
                                    <p:anim calcmode="lin" valueType="num">
                                      <p:cBhvr additive="base">
                                        <p:cTn id="45" dur="500" fill="hold"/>
                                        <p:tgtEl>
                                          <p:spTgt spid="24">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24">
                                            <p:txEl>
                                              <p:pRg st="5" end="5"/>
                                            </p:txEl>
                                          </p:spTgt>
                                        </p:tgtEl>
                                        <p:attrNameLst>
                                          <p:attrName>style.visibility</p:attrName>
                                        </p:attrNameLst>
                                      </p:cBhvr>
                                      <p:to>
                                        <p:strVal val="visible"/>
                                      </p:to>
                                    </p:set>
                                    <p:anim calcmode="lin" valueType="num">
                                      <p:cBhvr additive="base">
                                        <p:cTn id="51" dur="500" fill="hold"/>
                                        <p:tgtEl>
                                          <p:spTgt spid="2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4">
                                            <p:txEl>
                                              <p:pRg st="5" end="5"/>
                                            </p:txEl>
                                          </p:spTgt>
                                        </p:tgtEl>
                                        <p:attrNameLst>
                                          <p:attrName>ppt_y</p:attrName>
                                        </p:attrNameLst>
                                      </p:cBhvr>
                                      <p:tavLst>
                                        <p:tav tm="0">
                                          <p:val>
                                            <p:strVal val="#ppt_y"/>
                                          </p:val>
                                        </p:tav>
                                        <p:tav tm="100000">
                                          <p:val>
                                            <p:strVal val="#ppt_y"/>
                                          </p:val>
                                        </p:tav>
                                      </p:tavLst>
                                    </p:anim>
                                  </p:childTnLst>
                                </p:cTn>
                              </p:par>
                              <p:par>
                                <p:cTn id="53" presetID="1" presetClass="exit" presetSubtype="0" fill="hold" nodeType="withEffect">
                                  <p:stCondLst>
                                    <p:cond delay="0"/>
                                  </p:stCondLst>
                                  <p:childTnLst>
                                    <p:set>
                                      <p:cBhvr>
                                        <p:cTn id="54" dur="1" fill="hold">
                                          <p:stCondLst>
                                            <p:cond delay="0"/>
                                          </p:stCondLst>
                                        </p:cTn>
                                        <p:tgtEl>
                                          <p:spTgt spid="31"/>
                                        </p:tgtEl>
                                        <p:attrNameLst>
                                          <p:attrName>style.visibility</p:attrName>
                                        </p:attrNameLst>
                                      </p:cBhvr>
                                      <p:to>
                                        <p:strVal val="hidden"/>
                                      </p:to>
                                    </p:set>
                                  </p:childTnLst>
                                </p:cTn>
                              </p:par>
                              <p:par>
                                <p:cTn id="55" presetID="1" presetClass="exit" presetSubtype="0" fill="hold" grpId="1" nodeType="withEffect">
                                  <p:stCondLst>
                                    <p:cond delay="0"/>
                                  </p:stCondLst>
                                  <p:childTnLst>
                                    <p:set>
                                      <p:cBhvr>
                                        <p:cTn id="56" dur="1" fill="hold">
                                          <p:stCondLst>
                                            <p:cond delay="0"/>
                                          </p:stCondLst>
                                        </p:cTn>
                                        <p:tgtEl>
                                          <p:spTgt spid="32"/>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24">
                                            <p:txEl>
                                              <p:pRg st="6" end="6"/>
                                            </p:txEl>
                                          </p:spTgt>
                                        </p:tgtEl>
                                        <p:attrNameLst>
                                          <p:attrName>style.visibility</p:attrName>
                                        </p:attrNameLst>
                                      </p:cBhvr>
                                      <p:to>
                                        <p:strVal val="visible"/>
                                      </p:to>
                                    </p:set>
                                    <p:anim calcmode="lin" valueType="num">
                                      <p:cBhvr additive="base">
                                        <p:cTn id="61" dur="500" fill="hold"/>
                                        <p:tgtEl>
                                          <p:spTgt spid="24">
                                            <p:txEl>
                                              <p:pRg st="6" end="6"/>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4">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2" grpId="0"/>
      <p:bldP spid="32" grpId="1"/>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 name="Group 8">
            <a:extLst>
              <a:ext uri="{FF2B5EF4-FFF2-40B4-BE49-F238E27FC236}">
                <a16:creationId xmlns:a16="http://schemas.microsoft.com/office/drawing/2014/main" id="{7EEF32AD-325D-4E26-970A-354AD2057F19}"/>
              </a:ext>
            </a:extLst>
          </p:cNvPr>
          <p:cNvGrpSpPr/>
          <p:nvPr/>
        </p:nvGrpSpPr>
        <p:grpSpPr>
          <a:xfrm>
            <a:off x="4151244" y="3899808"/>
            <a:ext cx="1192952" cy="659856"/>
            <a:chOff x="3246225" y="2738664"/>
            <a:chExt cx="1192952" cy="659856"/>
          </a:xfrm>
        </p:grpSpPr>
        <p:sp>
          <p:nvSpPr>
            <p:cNvPr id="10" name="Oval 7">
              <a:extLst>
                <a:ext uri="{FF2B5EF4-FFF2-40B4-BE49-F238E27FC236}">
                  <a16:creationId xmlns:a16="http://schemas.microsoft.com/office/drawing/2014/main" id="{BDA00F45-FB0B-4959-8AD3-F3E60F3CB79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1" name="AutoShape 8">
              <a:extLst>
                <a:ext uri="{FF2B5EF4-FFF2-40B4-BE49-F238E27FC236}">
                  <a16:creationId xmlns:a16="http://schemas.microsoft.com/office/drawing/2014/main" id="{E5286F7A-A3E1-47A4-B74E-FBF2EAC9DB89}"/>
                </a:ext>
              </a:extLst>
            </p:cNvPr>
            <p:cNvCxnSpPr>
              <a:cxnSpLocks noChangeShapeType="1"/>
              <a:endCxn id="1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4" name="Text Box 36">
              <a:extLst>
                <a:ext uri="{FF2B5EF4-FFF2-40B4-BE49-F238E27FC236}">
                  <a16:creationId xmlns:a16="http://schemas.microsoft.com/office/drawing/2014/main" id="{D04EFF22-8311-4E18-8817-B32F63011844}"/>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82" name="Rectangle 81">
            <a:extLst>
              <a:ext uri="{FF2B5EF4-FFF2-40B4-BE49-F238E27FC236}">
                <a16:creationId xmlns:a16="http://schemas.microsoft.com/office/drawing/2014/main" id="{0205F89F-E60F-42B5-8D14-FD2DE3D0E617}"/>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86" name="Oval 6">
            <a:extLst>
              <a:ext uri="{FF2B5EF4-FFF2-40B4-BE49-F238E27FC236}">
                <a16:creationId xmlns:a16="http://schemas.microsoft.com/office/drawing/2014/main" id="{FD02DED0-748A-4B59-8B49-9212F3966BFF}"/>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082162BC-AB72-4062-9D2A-A2BA5817652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4CD4D063-22B0-4F32-B270-5E7D42C7A1B7}"/>
                  </a:ext>
                </a:extLst>
              </p:cNvPr>
              <p:cNvSpPr/>
              <p:nvPr/>
            </p:nvSpPr>
            <p:spPr>
              <a:xfrm>
                <a:off x="533400" y="4572000"/>
                <a:ext cx="5638800" cy="2344809"/>
              </a:xfrm>
              <a:prstGeom prst="rect">
                <a:avLst/>
              </a:prstGeom>
            </p:spPr>
            <p:txBody>
              <a:bodyPr wrap="square">
                <a:spAutoFit/>
              </a:bodyPr>
              <a:lstStyle/>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3</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n-1</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p>
              <a:p>
                <a:pPr algn="l"/>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 </m:t>
                        </m:r>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Φ</a:t>
                </a:r>
                <a:r>
                  <a:rPr lang="en-US" altLang="en-US" sz="2400" baseline="-25000" dirty="0">
                    <a:solidFill>
                      <a:srgbClr val="FFC000"/>
                    </a:solidFill>
                    <a:cs typeface="Times New Roman" panose="02020603050405020304" pitchFamily="18" charset="0"/>
                    <a:sym typeface="Symbol" panose="05050102010706020507" pitchFamily="18" charset="2"/>
                  </a:rPr>
                  <a:t>n-1</a:t>
                </a:r>
                <a:endParaRPr lang="en-US" sz="2400" dirty="0">
                  <a:cs typeface="Times New Roman" panose="02020603050405020304" pitchFamily="18" charset="0"/>
                  <a:sym typeface="Symbol" panose="05050102010706020507" pitchFamily="18" charset="2"/>
                </a:endParaRPr>
              </a:p>
            </p:txBody>
          </p:sp>
        </mc:Choice>
        <mc:Fallback xmlns="">
          <p:sp>
            <p:nvSpPr>
              <p:cNvPr id="100" name="Rectangle 99">
                <a:extLst>
                  <a:ext uri="{FF2B5EF4-FFF2-40B4-BE49-F238E27FC236}">
                    <a16:creationId xmlns:a16="http://schemas.microsoft.com/office/drawing/2014/main" id="{4CD4D063-22B0-4F32-B270-5E7D42C7A1B7}"/>
                  </a:ext>
                </a:extLst>
              </p:cNvPr>
              <p:cNvSpPr>
                <a:spLocks noRot="1" noChangeAspect="1" noMove="1" noResize="1" noEditPoints="1" noAdjustHandles="1" noChangeArrowheads="1" noChangeShapeType="1" noTextEdit="1"/>
              </p:cNvSpPr>
              <p:nvPr/>
            </p:nvSpPr>
            <p:spPr>
              <a:xfrm>
                <a:off x="533400" y="4572000"/>
                <a:ext cx="5638800" cy="2344809"/>
              </a:xfrm>
              <a:prstGeom prst="rect">
                <a:avLst/>
              </a:prstGeom>
              <a:blipFill>
                <a:blip r:embed="rId4"/>
                <a:stretch>
                  <a:fillRect l="-1730" t="-2078" b="-4935"/>
                </a:stretch>
              </a:blipFill>
            </p:spPr>
            <p:txBody>
              <a:bodyPr/>
              <a:lstStyle/>
              <a:p>
                <a:r>
                  <a:rPr lang="en-US">
                    <a:noFill/>
                  </a:rPr>
                  <a:t> </a:t>
                </a:r>
              </a:p>
            </p:txBody>
          </p:sp>
        </mc:Fallback>
      </mc:AlternateContent>
      <p:sp>
        <p:nvSpPr>
          <p:cNvPr id="101" name="Rectangle 100">
            <a:extLst>
              <a:ext uri="{FF2B5EF4-FFF2-40B4-BE49-F238E27FC236}">
                <a16:creationId xmlns:a16="http://schemas.microsoft.com/office/drawing/2014/main" id="{78D615E2-165F-4857-A68D-1ACDE0323DD9}"/>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mc:AlternateContent xmlns:mc="http://schemas.openxmlformats.org/markup-compatibility/2006" xmlns:a14="http://schemas.microsoft.com/office/drawing/2010/main">
        <mc:Choice Requires="a14">
          <p:graphicFrame>
            <p:nvGraphicFramePr>
              <p:cNvPr id="102" name="Table 5">
                <a:extLst>
                  <a:ext uri="{FF2B5EF4-FFF2-40B4-BE49-F238E27FC236}">
                    <a16:creationId xmlns:a16="http://schemas.microsoft.com/office/drawing/2014/main" id="{188C34D6-75C3-4BE3-A4A2-FCFE738F76D5}"/>
                  </a:ext>
                </a:extLst>
              </p:cNvPr>
              <p:cNvGraphicFramePr>
                <a:graphicFrameLocks noGrp="1"/>
              </p:cNvGraphicFramePr>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Choice>
        <mc:Fallback xmlns="">
          <p:graphicFrame>
            <p:nvGraphicFramePr>
              <p:cNvPr id="102" name="Table 5">
                <a:extLst>
                  <a:ext uri="{FF2B5EF4-FFF2-40B4-BE49-F238E27FC236}">
                    <a16:creationId xmlns:a16="http://schemas.microsoft.com/office/drawing/2014/main" id="{188C34D6-75C3-4BE3-A4A2-FCFE738F76D5}"/>
                  </a:ext>
                </a:extLst>
              </p:cNvPr>
              <p:cNvGraphicFramePr>
                <a:graphicFrameLocks noGrp="1"/>
              </p:cNvGraphicFramePr>
              <p:nvPr>
                <p:extLst>
                  <p:ext uri="{D42A27DB-BD31-4B8C-83A1-F6EECF244321}">
                    <p14:modId xmlns:p14="http://schemas.microsoft.com/office/powerpoint/2010/main" val="2493565813"/>
                  </p:ext>
                </p:extLst>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endParaRPr lang="en-US"/>
                        </a:p>
                      </a:txBody>
                      <a:tcPr>
                        <a:blipFill>
                          <a:blip r:embed="rId5"/>
                          <a:stretch>
                            <a:fillRect l="-1504" t="-108955" r="-204511" b="-213433"/>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endParaRPr lang="en-US"/>
                        </a:p>
                      </a:txBody>
                      <a:tcPr>
                        <a:blipFill>
                          <a:blip r:embed="rId5"/>
                          <a:stretch>
                            <a:fillRect l="-1504" t="-205882" r="-204511" b="-110294"/>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Fallback>
      </mc:AlternateContent>
      <mc:AlternateContent xmlns:mc="http://schemas.openxmlformats.org/markup-compatibility/2006" xmlns:a14="http://schemas.microsoft.com/office/drawing/2010/main">
        <mc:Choice Requires="a14">
          <p:sp>
            <p:nvSpPr>
              <p:cNvPr id="103" name="Rectangle 102">
                <a:extLst>
                  <a:ext uri="{FF2B5EF4-FFF2-40B4-BE49-F238E27FC236}">
                    <a16:creationId xmlns:a16="http://schemas.microsoft.com/office/drawing/2014/main" id="{C8A2A64F-DC5F-46CF-AB28-42BECA9C9025}"/>
                  </a:ext>
                </a:extLst>
              </p:cNvPr>
              <p:cNvSpPr/>
              <p:nvPr/>
            </p:nvSpPr>
            <p:spPr>
              <a:xfrm>
                <a:off x="7430086" y="5411267"/>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103" name="Rectangle 102">
                <a:extLst>
                  <a:ext uri="{FF2B5EF4-FFF2-40B4-BE49-F238E27FC236}">
                    <a16:creationId xmlns:a16="http://schemas.microsoft.com/office/drawing/2014/main" id="{C8A2A64F-DC5F-46CF-AB28-42BECA9C9025}"/>
                  </a:ext>
                </a:extLst>
              </p:cNvPr>
              <p:cNvSpPr>
                <a:spLocks noRot="1" noChangeAspect="1" noMove="1" noResize="1" noEditPoints="1" noAdjustHandles="1" noChangeArrowheads="1" noChangeShapeType="1" noTextEdit="1"/>
              </p:cNvSpPr>
              <p:nvPr/>
            </p:nvSpPr>
            <p:spPr>
              <a:xfrm>
                <a:off x="7430086" y="5411267"/>
                <a:ext cx="719684" cy="373372"/>
              </a:xfrm>
              <a:prstGeom prst="rect">
                <a:avLst/>
              </a:prstGeom>
              <a:blipFill>
                <a:blip r:embed="rId6"/>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4" name="Rectangle 103">
                <a:extLst>
                  <a:ext uri="{FF2B5EF4-FFF2-40B4-BE49-F238E27FC236}">
                    <a16:creationId xmlns:a16="http://schemas.microsoft.com/office/drawing/2014/main" id="{2FEF115D-FE98-4788-9174-31D9905B58DE}"/>
                  </a:ext>
                </a:extLst>
              </p:cNvPr>
              <p:cNvSpPr/>
              <p:nvPr/>
            </p:nvSpPr>
            <p:spPr>
              <a:xfrm>
                <a:off x="7424058" y="5789011"/>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104" name="Rectangle 103">
                <a:extLst>
                  <a:ext uri="{FF2B5EF4-FFF2-40B4-BE49-F238E27FC236}">
                    <a16:creationId xmlns:a16="http://schemas.microsoft.com/office/drawing/2014/main" id="{2FEF115D-FE98-4788-9174-31D9905B58DE}"/>
                  </a:ext>
                </a:extLst>
              </p:cNvPr>
              <p:cNvSpPr>
                <a:spLocks noRot="1" noChangeAspect="1" noMove="1" noResize="1" noEditPoints="1" noAdjustHandles="1" noChangeArrowheads="1" noChangeShapeType="1" noTextEdit="1"/>
              </p:cNvSpPr>
              <p:nvPr/>
            </p:nvSpPr>
            <p:spPr>
              <a:xfrm>
                <a:off x="7424058" y="5789011"/>
                <a:ext cx="719684" cy="375680"/>
              </a:xfrm>
              <a:prstGeom prst="rect">
                <a:avLst/>
              </a:prstGeom>
              <a:blipFill>
                <a:blip r:embed="rId7"/>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5" name="Rectangle 104">
                <a:extLst>
                  <a:ext uri="{FF2B5EF4-FFF2-40B4-BE49-F238E27FC236}">
                    <a16:creationId xmlns:a16="http://schemas.microsoft.com/office/drawing/2014/main" id="{905326A3-4B06-41CF-A6FC-B07BD0EB9A86}"/>
                  </a:ext>
                </a:extLst>
              </p:cNvPr>
              <p:cNvSpPr/>
              <p:nvPr/>
            </p:nvSpPr>
            <p:spPr>
              <a:xfrm>
                <a:off x="7484326" y="622938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105" name="Rectangle 104">
                <a:extLst>
                  <a:ext uri="{FF2B5EF4-FFF2-40B4-BE49-F238E27FC236}">
                    <a16:creationId xmlns:a16="http://schemas.microsoft.com/office/drawing/2014/main" id="{905326A3-4B06-41CF-A6FC-B07BD0EB9A86}"/>
                  </a:ext>
                </a:extLst>
              </p:cNvPr>
              <p:cNvSpPr>
                <a:spLocks noRot="1" noChangeAspect="1" noMove="1" noResize="1" noEditPoints="1" noAdjustHandles="1" noChangeArrowheads="1" noChangeShapeType="1" noTextEdit="1"/>
              </p:cNvSpPr>
              <p:nvPr/>
            </p:nvSpPr>
            <p:spPr>
              <a:xfrm>
                <a:off x="7484326" y="6229389"/>
                <a:ext cx="615874" cy="369332"/>
              </a:xfrm>
              <a:prstGeom prst="rect">
                <a:avLst/>
              </a:prstGeom>
              <a:blipFill>
                <a:blip r:embed="rId8"/>
                <a:stretch>
                  <a:fillRect/>
                </a:stretch>
              </a:blipFill>
            </p:spPr>
            <p:txBody>
              <a:bodyPr/>
              <a:lstStyle/>
              <a:p>
                <a:r>
                  <a:rPr lang="en-US">
                    <a:noFill/>
                  </a:rPr>
                  <a:t> </a:t>
                </a:r>
              </a:p>
            </p:txBody>
          </p:sp>
        </mc:Fallback>
      </mc:AlternateContent>
      <p:sp>
        <p:nvSpPr>
          <p:cNvPr id="19" name="Rectangle 2">
            <a:extLst>
              <a:ext uri="{FF2B5EF4-FFF2-40B4-BE49-F238E27FC236}">
                <a16:creationId xmlns:a16="http://schemas.microsoft.com/office/drawing/2014/main" id="{C5203766-A695-4E5F-BFAC-4025CC3180C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1897792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 calcmode="lin" valueType="num">
                                      <p:cBhvr additive="base">
                                        <p:cTn id="7" dur="500" fill="hold"/>
                                        <p:tgtEl>
                                          <p:spTgt spid="86"/>
                                        </p:tgtEl>
                                        <p:attrNameLst>
                                          <p:attrName>ppt_x</p:attrName>
                                        </p:attrNameLst>
                                      </p:cBhvr>
                                      <p:tavLst>
                                        <p:tav tm="0">
                                          <p:val>
                                            <p:strVal val="#ppt_x"/>
                                          </p:val>
                                        </p:tav>
                                        <p:tav tm="100000">
                                          <p:val>
                                            <p:strVal val="#ppt_x"/>
                                          </p:val>
                                        </p:tav>
                                      </p:tavLst>
                                    </p:anim>
                                    <p:anim calcmode="lin" valueType="num">
                                      <p:cBhvr additive="base">
                                        <p:cTn id="8" dur="500" fill="hold"/>
                                        <p:tgtEl>
                                          <p:spTgt spid="8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2"/>
                                        </p:tgtEl>
                                        <p:attrNameLst>
                                          <p:attrName>style.visibility</p:attrName>
                                        </p:attrNameLst>
                                      </p:cBhvr>
                                      <p:to>
                                        <p:strVal val="visible"/>
                                      </p:to>
                                    </p:set>
                                    <p:anim calcmode="lin" valueType="num">
                                      <p:cBhvr additive="base">
                                        <p:cTn id="11" dur="500" fill="hold"/>
                                        <p:tgtEl>
                                          <p:spTgt spid="82"/>
                                        </p:tgtEl>
                                        <p:attrNameLst>
                                          <p:attrName>ppt_x</p:attrName>
                                        </p:attrNameLst>
                                      </p:cBhvr>
                                      <p:tavLst>
                                        <p:tav tm="0">
                                          <p:val>
                                            <p:strVal val="#ppt_x"/>
                                          </p:val>
                                        </p:tav>
                                        <p:tav tm="100000">
                                          <p:val>
                                            <p:strVal val="#ppt_x"/>
                                          </p:val>
                                        </p:tav>
                                      </p:tavLst>
                                    </p:anim>
                                    <p:anim calcmode="lin" valueType="num">
                                      <p:cBhvr additive="base">
                                        <p:cTn id="12"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99"/>
                                        </p:tgtEl>
                                        <p:attrNameLst>
                                          <p:attrName>style.visibility</p:attrName>
                                        </p:attrNameLst>
                                      </p:cBhvr>
                                      <p:to>
                                        <p:strVal val="visible"/>
                                      </p:to>
                                    </p:set>
                                    <p:anim calcmode="lin" valueType="num">
                                      <p:cBhvr additive="base">
                                        <p:cTn id="21" dur="500" fill="hold"/>
                                        <p:tgtEl>
                                          <p:spTgt spid="99"/>
                                        </p:tgtEl>
                                        <p:attrNameLst>
                                          <p:attrName>ppt_x</p:attrName>
                                        </p:attrNameLst>
                                      </p:cBhvr>
                                      <p:tavLst>
                                        <p:tav tm="0">
                                          <p:val>
                                            <p:strVal val="#ppt_x"/>
                                          </p:val>
                                        </p:tav>
                                        <p:tav tm="100000">
                                          <p:val>
                                            <p:strVal val="#ppt_x"/>
                                          </p:val>
                                        </p:tav>
                                      </p:tavLst>
                                    </p:anim>
                                    <p:anim calcmode="lin" valueType="num">
                                      <p:cBhvr additive="base">
                                        <p:cTn id="22"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500" fill="hold"/>
                                        <p:tgtEl>
                                          <p:spTgt spid="102"/>
                                        </p:tgtEl>
                                        <p:attrNameLst>
                                          <p:attrName>ppt_x</p:attrName>
                                        </p:attrNameLst>
                                      </p:cBhvr>
                                      <p:tavLst>
                                        <p:tav tm="0">
                                          <p:val>
                                            <p:strVal val="#ppt_x"/>
                                          </p:val>
                                        </p:tav>
                                        <p:tav tm="100000">
                                          <p:val>
                                            <p:strVal val="#ppt_x"/>
                                          </p:val>
                                        </p:tav>
                                      </p:tavLst>
                                    </p:anim>
                                    <p:anim calcmode="lin" valueType="num">
                                      <p:cBhvr additive="base">
                                        <p:cTn id="28" dur="500" fill="hold"/>
                                        <p:tgtEl>
                                          <p:spTgt spid="102"/>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00">
                                            <p:txEl>
                                              <p:pRg st="0" end="0"/>
                                            </p:txEl>
                                          </p:spTgt>
                                        </p:tgtEl>
                                        <p:attrNameLst>
                                          <p:attrName>style.visibility</p:attrName>
                                        </p:attrNameLst>
                                      </p:cBhvr>
                                      <p:to>
                                        <p:strVal val="visible"/>
                                      </p:to>
                                    </p:set>
                                    <p:anim calcmode="lin" valueType="num">
                                      <p:cBhvr additive="base">
                                        <p:cTn id="33" dur="500" fill="hold"/>
                                        <p:tgtEl>
                                          <p:spTgt spid="100">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00">
                                            <p:txEl>
                                              <p:pRg st="1" end="1"/>
                                            </p:txEl>
                                          </p:spTgt>
                                        </p:tgtEl>
                                        <p:attrNameLst>
                                          <p:attrName>style.visibility</p:attrName>
                                        </p:attrNameLst>
                                      </p:cBhvr>
                                      <p:to>
                                        <p:strVal val="visible"/>
                                      </p:to>
                                    </p:set>
                                    <p:anim calcmode="lin" valueType="num">
                                      <p:cBhvr additive="base">
                                        <p:cTn id="39" dur="500" fill="hold"/>
                                        <p:tgtEl>
                                          <p:spTgt spid="100">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10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03"/>
                                        </p:tgtEl>
                                        <p:attrNameLst>
                                          <p:attrName>style.visibility</p:attrName>
                                        </p:attrNameLst>
                                      </p:cBhvr>
                                      <p:to>
                                        <p:strVal val="visible"/>
                                      </p:to>
                                    </p:set>
                                    <p:anim calcmode="lin" valueType="num">
                                      <p:cBhvr additive="base">
                                        <p:cTn id="45" dur="500" fill="hold"/>
                                        <p:tgtEl>
                                          <p:spTgt spid="103"/>
                                        </p:tgtEl>
                                        <p:attrNameLst>
                                          <p:attrName>ppt_x</p:attrName>
                                        </p:attrNameLst>
                                      </p:cBhvr>
                                      <p:tavLst>
                                        <p:tav tm="0">
                                          <p:val>
                                            <p:strVal val="#ppt_x"/>
                                          </p:val>
                                        </p:tav>
                                        <p:tav tm="100000">
                                          <p:val>
                                            <p:strVal val="#ppt_x"/>
                                          </p:val>
                                        </p:tav>
                                      </p:tavLst>
                                    </p:anim>
                                    <p:anim calcmode="lin" valueType="num">
                                      <p:cBhvr additive="base">
                                        <p:cTn id="46"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100">
                                            <p:txEl>
                                              <p:pRg st="2" end="2"/>
                                            </p:txEl>
                                          </p:spTgt>
                                        </p:tgtEl>
                                        <p:attrNameLst>
                                          <p:attrName>style.visibility</p:attrName>
                                        </p:attrNameLst>
                                      </p:cBhvr>
                                      <p:to>
                                        <p:strVal val="visible"/>
                                      </p:to>
                                    </p:set>
                                    <p:anim calcmode="lin" valueType="num">
                                      <p:cBhvr additive="base">
                                        <p:cTn id="51" dur="500" fill="hold"/>
                                        <p:tgtEl>
                                          <p:spTgt spid="100">
                                            <p:txEl>
                                              <p:pRg st="2" end="2"/>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10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04"/>
                                        </p:tgtEl>
                                        <p:attrNameLst>
                                          <p:attrName>style.visibility</p:attrName>
                                        </p:attrNameLst>
                                      </p:cBhvr>
                                      <p:to>
                                        <p:strVal val="visible"/>
                                      </p:to>
                                    </p:set>
                                    <p:anim calcmode="lin" valueType="num">
                                      <p:cBhvr additive="base">
                                        <p:cTn id="57" dur="500" fill="hold"/>
                                        <p:tgtEl>
                                          <p:spTgt spid="104"/>
                                        </p:tgtEl>
                                        <p:attrNameLst>
                                          <p:attrName>ppt_x</p:attrName>
                                        </p:attrNameLst>
                                      </p:cBhvr>
                                      <p:tavLst>
                                        <p:tav tm="0">
                                          <p:val>
                                            <p:strVal val="#ppt_x"/>
                                          </p:val>
                                        </p:tav>
                                        <p:tav tm="100000">
                                          <p:val>
                                            <p:strVal val="#ppt_x"/>
                                          </p:val>
                                        </p:tav>
                                      </p:tavLst>
                                    </p:anim>
                                    <p:anim calcmode="lin" valueType="num">
                                      <p:cBhvr additive="base">
                                        <p:cTn id="58"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100">
                                            <p:txEl>
                                              <p:pRg st="3" end="3"/>
                                            </p:txEl>
                                          </p:spTgt>
                                        </p:tgtEl>
                                        <p:attrNameLst>
                                          <p:attrName>style.visibility</p:attrName>
                                        </p:attrNameLst>
                                      </p:cBhvr>
                                      <p:to>
                                        <p:strVal val="visible"/>
                                      </p:to>
                                    </p:set>
                                    <p:anim calcmode="lin" valueType="num">
                                      <p:cBhvr additive="base">
                                        <p:cTn id="63" dur="500" fill="hold"/>
                                        <p:tgtEl>
                                          <p:spTgt spid="100">
                                            <p:txEl>
                                              <p:pRg st="3" end="3"/>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10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100">
                                            <p:txEl>
                                              <p:pRg st="4" end="4"/>
                                            </p:txEl>
                                          </p:spTgt>
                                        </p:tgtEl>
                                        <p:attrNameLst>
                                          <p:attrName>style.visibility</p:attrName>
                                        </p:attrNameLst>
                                      </p:cBhvr>
                                      <p:to>
                                        <p:strVal val="visible"/>
                                      </p:to>
                                    </p:set>
                                    <p:anim calcmode="lin" valueType="num">
                                      <p:cBhvr additive="base">
                                        <p:cTn id="69" dur="500" fill="hold"/>
                                        <p:tgtEl>
                                          <p:spTgt spid="100">
                                            <p:txEl>
                                              <p:pRg st="4" end="4"/>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10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100">
                                            <p:txEl>
                                              <p:pRg st="5" end="5"/>
                                            </p:txEl>
                                          </p:spTgt>
                                        </p:tgtEl>
                                        <p:attrNameLst>
                                          <p:attrName>style.visibility</p:attrName>
                                        </p:attrNameLst>
                                      </p:cBhvr>
                                      <p:to>
                                        <p:strVal val="visible"/>
                                      </p:to>
                                    </p:set>
                                    <p:anim calcmode="lin" valueType="num">
                                      <p:cBhvr additive="base">
                                        <p:cTn id="75" dur="500" fill="hold"/>
                                        <p:tgtEl>
                                          <p:spTgt spid="100">
                                            <p:txEl>
                                              <p:pRg st="5" end="5"/>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100">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05"/>
                                        </p:tgtEl>
                                        <p:attrNameLst>
                                          <p:attrName>style.visibility</p:attrName>
                                        </p:attrNameLst>
                                      </p:cBhvr>
                                      <p:to>
                                        <p:strVal val="visible"/>
                                      </p:to>
                                    </p:set>
                                    <p:anim calcmode="lin" valueType="num">
                                      <p:cBhvr additive="base">
                                        <p:cTn id="81" dur="500" fill="hold"/>
                                        <p:tgtEl>
                                          <p:spTgt spid="105"/>
                                        </p:tgtEl>
                                        <p:attrNameLst>
                                          <p:attrName>ppt_x</p:attrName>
                                        </p:attrNameLst>
                                      </p:cBhvr>
                                      <p:tavLst>
                                        <p:tav tm="0">
                                          <p:val>
                                            <p:strVal val="#ppt_x"/>
                                          </p:val>
                                        </p:tav>
                                        <p:tav tm="100000">
                                          <p:val>
                                            <p:strVal val="#ppt_x"/>
                                          </p:val>
                                        </p:tav>
                                      </p:tavLst>
                                    </p:anim>
                                    <p:anim calcmode="lin" valueType="num">
                                      <p:cBhvr additive="base">
                                        <p:cTn id="82" dur="500" fill="hold"/>
                                        <p:tgtEl>
                                          <p:spTgt spid="105"/>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01"/>
                                        </p:tgtEl>
                                        <p:attrNameLst>
                                          <p:attrName>style.visibility</p:attrName>
                                        </p:attrNameLst>
                                      </p:cBhvr>
                                      <p:to>
                                        <p:strVal val="visible"/>
                                      </p:to>
                                    </p:set>
                                    <p:anim calcmode="lin" valueType="num">
                                      <p:cBhvr additive="base">
                                        <p:cTn id="87" dur="500" fill="hold"/>
                                        <p:tgtEl>
                                          <p:spTgt spid="101"/>
                                        </p:tgtEl>
                                        <p:attrNameLst>
                                          <p:attrName>ppt_x</p:attrName>
                                        </p:attrNameLst>
                                      </p:cBhvr>
                                      <p:tavLst>
                                        <p:tav tm="0">
                                          <p:val>
                                            <p:strVal val="#ppt_x"/>
                                          </p:val>
                                        </p:tav>
                                        <p:tav tm="100000">
                                          <p:val>
                                            <p:strVal val="#ppt_x"/>
                                          </p:val>
                                        </p:tav>
                                      </p:tavLst>
                                    </p:anim>
                                    <p:anim calcmode="lin" valueType="num">
                                      <p:cBhvr additive="base">
                                        <p:cTn id="88" dur="500" fill="hold"/>
                                        <p:tgtEl>
                                          <p:spTgt spid="1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6" grpId="0" animBg="1"/>
      <p:bldP spid="99" grpId="0"/>
      <p:bldP spid="101" grpId="0"/>
      <p:bldP spid="103" grpId="0"/>
      <p:bldP spid="104" grpId="0"/>
      <p:bldP spid="105"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 name="Group 8">
            <a:extLst>
              <a:ext uri="{FF2B5EF4-FFF2-40B4-BE49-F238E27FC236}">
                <a16:creationId xmlns:a16="http://schemas.microsoft.com/office/drawing/2014/main" id="{7EEF32AD-325D-4E26-970A-354AD2057F19}"/>
              </a:ext>
            </a:extLst>
          </p:cNvPr>
          <p:cNvGrpSpPr/>
          <p:nvPr/>
        </p:nvGrpSpPr>
        <p:grpSpPr>
          <a:xfrm>
            <a:off x="4151244" y="3899808"/>
            <a:ext cx="1192952" cy="659856"/>
            <a:chOff x="3246225" y="2738664"/>
            <a:chExt cx="1192952" cy="659856"/>
          </a:xfrm>
        </p:grpSpPr>
        <p:sp>
          <p:nvSpPr>
            <p:cNvPr id="10" name="Oval 7">
              <a:extLst>
                <a:ext uri="{FF2B5EF4-FFF2-40B4-BE49-F238E27FC236}">
                  <a16:creationId xmlns:a16="http://schemas.microsoft.com/office/drawing/2014/main" id="{BDA00F45-FB0B-4959-8AD3-F3E60F3CB79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1" name="AutoShape 8">
              <a:extLst>
                <a:ext uri="{FF2B5EF4-FFF2-40B4-BE49-F238E27FC236}">
                  <a16:creationId xmlns:a16="http://schemas.microsoft.com/office/drawing/2014/main" id="{E5286F7A-A3E1-47A4-B74E-FBF2EAC9DB89}"/>
                </a:ext>
              </a:extLst>
            </p:cNvPr>
            <p:cNvCxnSpPr>
              <a:cxnSpLocks noChangeShapeType="1"/>
              <a:endCxn id="1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4" name="Text Box 36">
              <a:extLst>
                <a:ext uri="{FF2B5EF4-FFF2-40B4-BE49-F238E27FC236}">
                  <a16:creationId xmlns:a16="http://schemas.microsoft.com/office/drawing/2014/main" id="{D04EFF22-8311-4E18-8817-B32F63011844}"/>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82" name="Rectangle 81">
            <a:extLst>
              <a:ext uri="{FF2B5EF4-FFF2-40B4-BE49-F238E27FC236}">
                <a16:creationId xmlns:a16="http://schemas.microsoft.com/office/drawing/2014/main" id="{0205F89F-E60F-42B5-8D14-FD2DE3D0E617}"/>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86" name="Oval 6">
            <a:extLst>
              <a:ext uri="{FF2B5EF4-FFF2-40B4-BE49-F238E27FC236}">
                <a16:creationId xmlns:a16="http://schemas.microsoft.com/office/drawing/2014/main" id="{FD02DED0-748A-4B59-8B49-9212F3966BFF}"/>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082162BC-AB72-4062-9D2A-A2BA5817652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4CD4D063-22B0-4F32-B270-5E7D42C7A1B7}"/>
                  </a:ext>
                </a:extLst>
              </p:cNvPr>
              <p:cNvSpPr/>
              <p:nvPr/>
            </p:nvSpPr>
            <p:spPr>
              <a:xfrm>
                <a:off x="533400" y="4572000"/>
                <a:ext cx="5638800" cy="2347887"/>
              </a:xfrm>
              <a:prstGeom prst="rect">
                <a:avLst/>
              </a:prstGeom>
            </p:spPr>
            <p:txBody>
              <a:bodyPr wrap="square">
                <a:spAutoFit/>
              </a:bodyPr>
              <a:lstStyle/>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3</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n-1</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0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 </m:t>
                        </m:r>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sz="2400" dirty="0">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Φ</a:t>
                </a:r>
                <a:r>
                  <a:rPr lang="en-US" altLang="en-US" sz="2400" baseline="-25000" dirty="0">
                    <a:solidFill>
                      <a:srgbClr val="FFC000"/>
                    </a:solidFill>
                    <a:cs typeface="Times New Roman" panose="02020603050405020304" pitchFamily="18" charset="0"/>
                    <a:sym typeface="Symbol" panose="05050102010706020507" pitchFamily="18" charset="2"/>
                  </a:rPr>
                  <a:t>n-1</a:t>
                </a:r>
                <a:endParaRPr lang="en-US" sz="2400" dirty="0">
                  <a:cs typeface="Times New Roman" panose="02020603050405020304" pitchFamily="18" charset="0"/>
                  <a:sym typeface="Symbol" panose="05050102010706020507" pitchFamily="18" charset="2"/>
                </a:endParaRPr>
              </a:p>
            </p:txBody>
          </p:sp>
        </mc:Choice>
        <mc:Fallback xmlns="">
          <p:sp>
            <p:nvSpPr>
              <p:cNvPr id="100" name="Rectangle 99">
                <a:extLst>
                  <a:ext uri="{FF2B5EF4-FFF2-40B4-BE49-F238E27FC236}">
                    <a16:creationId xmlns:a16="http://schemas.microsoft.com/office/drawing/2014/main" id="{4CD4D063-22B0-4F32-B270-5E7D42C7A1B7}"/>
                  </a:ext>
                </a:extLst>
              </p:cNvPr>
              <p:cNvSpPr>
                <a:spLocks noRot="1" noChangeAspect="1" noMove="1" noResize="1" noEditPoints="1" noAdjustHandles="1" noChangeArrowheads="1" noChangeShapeType="1" noTextEdit="1"/>
              </p:cNvSpPr>
              <p:nvPr/>
            </p:nvSpPr>
            <p:spPr>
              <a:xfrm>
                <a:off x="533400" y="4572000"/>
                <a:ext cx="5638800" cy="2347887"/>
              </a:xfrm>
              <a:prstGeom prst="rect">
                <a:avLst/>
              </a:prstGeom>
              <a:blipFill>
                <a:blip r:embed="rId4"/>
                <a:stretch>
                  <a:fillRect l="-1730" t="-2078" b="-5195"/>
                </a:stretch>
              </a:blipFill>
            </p:spPr>
            <p:txBody>
              <a:bodyPr/>
              <a:lstStyle/>
              <a:p>
                <a:r>
                  <a:rPr lang="en-US">
                    <a:noFill/>
                  </a:rPr>
                  <a:t> </a:t>
                </a:r>
              </a:p>
            </p:txBody>
          </p:sp>
        </mc:Fallback>
      </mc:AlternateContent>
      <p:sp>
        <p:nvSpPr>
          <p:cNvPr id="101" name="Rectangle 100">
            <a:extLst>
              <a:ext uri="{FF2B5EF4-FFF2-40B4-BE49-F238E27FC236}">
                <a16:creationId xmlns:a16="http://schemas.microsoft.com/office/drawing/2014/main" id="{78D615E2-165F-4857-A68D-1ACDE0323DD9}"/>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mc:AlternateContent xmlns:mc="http://schemas.openxmlformats.org/markup-compatibility/2006" xmlns:a14="http://schemas.microsoft.com/office/drawing/2010/main">
        <mc:Choice Requires="a14">
          <p:graphicFrame>
            <p:nvGraphicFramePr>
              <p:cNvPr id="16" name="Table 5">
                <a:extLst>
                  <a:ext uri="{FF2B5EF4-FFF2-40B4-BE49-F238E27FC236}">
                    <a16:creationId xmlns:a16="http://schemas.microsoft.com/office/drawing/2014/main" id="{D8645EF6-B715-475A-AF44-695669EF3886}"/>
                  </a:ext>
                </a:extLst>
              </p:cNvPr>
              <p:cNvGraphicFramePr>
                <a:graphicFrameLocks noGrp="1"/>
              </p:cNvGraphicFramePr>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Choice>
        <mc:Fallback xmlns="">
          <p:graphicFrame>
            <p:nvGraphicFramePr>
              <p:cNvPr id="16" name="Table 5">
                <a:extLst>
                  <a:ext uri="{FF2B5EF4-FFF2-40B4-BE49-F238E27FC236}">
                    <a16:creationId xmlns:a16="http://schemas.microsoft.com/office/drawing/2014/main" id="{D8645EF6-B715-475A-AF44-695669EF3886}"/>
                  </a:ext>
                </a:extLst>
              </p:cNvPr>
              <p:cNvGraphicFramePr>
                <a:graphicFrameLocks noGrp="1"/>
              </p:cNvGraphicFramePr>
              <p:nvPr>
                <p:extLst>
                  <p:ext uri="{D42A27DB-BD31-4B8C-83A1-F6EECF244321}">
                    <p14:modId xmlns:p14="http://schemas.microsoft.com/office/powerpoint/2010/main" val="4022957379"/>
                  </p:ext>
                </p:extLst>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endParaRPr lang="en-US"/>
                        </a:p>
                      </a:txBody>
                      <a:tcPr>
                        <a:blipFill>
                          <a:blip r:embed="rId6"/>
                          <a:stretch>
                            <a:fillRect l="-1504" t="-108955" r="-204511" b="-213433"/>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endParaRPr lang="en-US"/>
                        </a:p>
                      </a:txBody>
                      <a:tcPr>
                        <a:blipFill>
                          <a:blip r:embed="rId6"/>
                          <a:stretch>
                            <a:fillRect l="-1504" t="-205882" r="-204511" b="-110294"/>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Fallback>
      </mc:AlternateContent>
      <mc:AlternateContent xmlns:mc="http://schemas.openxmlformats.org/markup-compatibility/2006" xmlns:a14="http://schemas.microsoft.com/office/drawing/2010/main">
        <mc:Choice Requires="a14">
          <p:sp>
            <p:nvSpPr>
              <p:cNvPr id="17" name="Rectangle 16">
                <a:extLst>
                  <a:ext uri="{FF2B5EF4-FFF2-40B4-BE49-F238E27FC236}">
                    <a16:creationId xmlns:a16="http://schemas.microsoft.com/office/drawing/2014/main" id="{2675BBE2-A2A8-49ED-8009-2DA41FF9F77B}"/>
                  </a:ext>
                </a:extLst>
              </p:cNvPr>
              <p:cNvSpPr/>
              <p:nvPr/>
            </p:nvSpPr>
            <p:spPr>
              <a:xfrm>
                <a:off x="7430086" y="5411267"/>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17" name="Rectangle 16">
                <a:extLst>
                  <a:ext uri="{FF2B5EF4-FFF2-40B4-BE49-F238E27FC236}">
                    <a16:creationId xmlns:a16="http://schemas.microsoft.com/office/drawing/2014/main" id="{2675BBE2-A2A8-49ED-8009-2DA41FF9F77B}"/>
                  </a:ext>
                </a:extLst>
              </p:cNvPr>
              <p:cNvSpPr>
                <a:spLocks noRot="1" noChangeAspect="1" noMove="1" noResize="1" noEditPoints="1" noAdjustHandles="1" noChangeArrowheads="1" noChangeShapeType="1" noTextEdit="1"/>
              </p:cNvSpPr>
              <p:nvPr/>
            </p:nvSpPr>
            <p:spPr>
              <a:xfrm>
                <a:off x="7430086" y="5411267"/>
                <a:ext cx="719684" cy="373372"/>
              </a:xfrm>
              <a:prstGeom prst="rect">
                <a:avLst/>
              </a:prstGeom>
              <a:blipFill>
                <a:blip r:embed="rId7"/>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Rectangle 17">
                <a:extLst>
                  <a:ext uri="{FF2B5EF4-FFF2-40B4-BE49-F238E27FC236}">
                    <a16:creationId xmlns:a16="http://schemas.microsoft.com/office/drawing/2014/main" id="{2A355556-49E5-46EE-B135-B0FD198F8F70}"/>
                  </a:ext>
                </a:extLst>
              </p:cNvPr>
              <p:cNvSpPr/>
              <p:nvPr/>
            </p:nvSpPr>
            <p:spPr>
              <a:xfrm>
                <a:off x="7424058" y="5789011"/>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18" name="Rectangle 17">
                <a:extLst>
                  <a:ext uri="{FF2B5EF4-FFF2-40B4-BE49-F238E27FC236}">
                    <a16:creationId xmlns:a16="http://schemas.microsoft.com/office/drawing/2014/main" id="{2A355556-49E5-46EE-B135-B0FD198F8F70}"/>
                  </a:ext>
                </a:extLst>
              </p:cNvPr>
              <p:cNvSpPr>
                <a:spLocks noRot="1" noChangeAspect="1" noMove="1" noResize="1" noEditPoints="1" noAdjustHandles="1" noChangeArrowheads="1" noChangeShapeType="1" noTextEdit="1"/>
              </p:cNvSpPr>
              <p:nvPr/>
            </p:nvSpPr>
            <p:spPr>
              <a:xfrm>
                <a:off x="7424058" y="5789011"/>
                <a:ext cx="719684" cy="375680"/>
              </a:xfrm>
              <a:prstGeom prst="rect">
                <a:avLst/>
              </a:prstGeom>
              <a:blipFill>
                <a:blip r:embed="rId8"/>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9" name="Rectangle 18">
                <a:extLst>
                  <a:ext uri="{FF2B5EF4-FFF2-40B4-BE49-F238E27FC236}">
                    <a16:creationId xmlns:a16="http://schemas.microsoft.com/office/drawing/2014/main" id="{2911DD49-61FB-49EB-88F1-AD79C2E19C3E}"/>
                  </a:ext>
                </a:extLst>
              </p:cNvPr>
              <p:cNvSpPr/>
              <p:nvPr/>
            </p:nvSpPr>
            <p:spPr>
              <a:xfrm>
                <a:off x="7484326" y="622938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19" name="Rectangle 18">
                <a:extLst>
                  <a:ext uri="{FF2B5EF4-FFF2-40B4-BE49-F238E27FC236}">
                    <a16:creationId xmlns:a16="http://schemas.microsoft.com/office/drawing/2014/main" id="{2911DD49-61FB-49EB-88F1-AD79C2E19C3E}"/>
                  </a:ext>
                </a:extLst>
              </p:cNvPr>
              <p:cNvSpPr>
                <a:spLocks noRot="1" noChangeAspect="1" noMove="1" noResize="1" noEditPoints="1" noAdjustHandles="1" noChangeArrowheads="1" noChangeShapeType="1" noTextEdit="1"/>
              </p:cNvSpPr>
              <p:nvPr/>
            </p:nvSpPr>
            <p:spPr>
              <a:xfrm>
                <a:off x="7484326" y="6229389"/>
                <a:ext cx="615874" cy="369332"/>
              </a:xfrm>
              <a:prstGeom prst="rect">
                <a:avLst/>
              </a:prstGeom>
              <a:blipFill>
                <a:blip r:embed="rId9"/>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0" name="Rectangle 19">
                <a:extLst>
                  <a:ext uri="{FF2B5EF4-FFF2-40B4-BE49-F238E27FC236}">
                    <a16:creationId xmlns:a16="http://schemas.microsoft.com/office/drawing/2014/main" id="{849AC22F-B542-4996-99AB-0A4239DB4BAC}"/>
                  </a:ext>
                </a:extLst>
              </p:cNvPr>
              <p:cNvSpPr/>
              <p:nvPr/>
            </p:nvSpPr>
            <p:spPr>
              <a:xfrm>
                <a:off x="8257402" y="5414897"/>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20" name="Rectangle 19">
                <a:extLst>
                  <a:ext uri="{FF2B5EF4-FFF2-40B4-BE49-F238E27FC236}">
                    <a16:creationId xmlns:a16="http://schemas.microsoft.com/office/drawing/2014/main" id="{849AC22F-B542-4996-99AB-0A4239DB4BAC}"/>
                  </a:ext>
                </a:extLst>
              </p:cNvPr>
              <p:cNvSpPr>
                <a:spLocks noRot="1" noChangeAspect="1" noMove="1" noResize="1" noEditPoints="1" noAdjustHandles="1" noChangeArrowheads="1" noChangeShapeType="1" noTextEdit="1"/>
              </p:cNvSpPr>
              <p:nvPr/>
            </p:nvSpPr>
            <p:spPr>
              <a:xfrm>
                <a:off x="8257402" y="5414897"/>
                <a:ext cx="719684" cy="375680"/>
              </a:xfrm>
              <a:prstGeom prst="rect">
                <a:avLst/>
              </a:prstGeom>
              <a:blipFill>
                <a:blip r:embed="rId10"/>
                <a:stretch>
                  <a:fillRect b="-161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1" name="Rectangle 20">
                <a:extLst>
                  <a:ext uri="{FF2B5EF4-FFF2-40B4-BE49-F238E27FC236}">
                    <a16:creationId xmlns:a16="http://schemas.microsoft.com/office/drawing/2014/main" id="{768C8078-B42F-4967-AE9B-2849AAD91ABA}"/>
                  </a:ext>
                </a:extLst>
              </p:cNvPr>
              <p:cNvSpPr/>
              <p:nvPr/>
            </p:nvSpPr>
            <p:spPr>
              <a:xfrm>
                <a:off x="8251374" y="5792641"/>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21" name="Rectangle 20">
                <a:extLst>
                  <a:ext uri="{FF2B5EF4-FFF2-40B4-BE49-F238E27FC236}">
                    <a16:creationId xmlns:a16="http://schemas.microsoft.com/office/drawing/2014/main" id="{768C8078-B42F-4967-AE9B-2849AAD91ABA}"/>
                  </a:ext>
                </a:extLst>
              </p:cNvPr>
              <p:cNvSpPr>
                <a:spLocks noRot="1" noChangeAspect="1" noMove="1" noResize="1" noEditPoints="1" noAdjustHandles="1" noChangeArrowheads="1" noChangeShapeType="1" noTextEdit="1"/>
              </p:cNvSpPr>
              <p:nvPr/>
            </p:nvSpPr>
            <p:spPr>
              <a:xfrm>
                <a:off x="8251374" y="5792641"/>
                <a:ext cx="719684" cy="373372"/>
              </a:xfrm>
              <a:prstGeom prst="rect">
                <a:avLst/>
              </a:prstGeom>
              <a:blipFill>
                <a:blip r:embed="rId11"/>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6070AC92-126D-40EA-B0E2-9B360E745380}"/>
                  </a:ext>
                </a:extLst>
              </p:cNvPr>
              <p:cNvSpPr/>
              <p:nvPr/>
            </p:nvSpPr>
            <p:spPr>
              <a:xfrm>
                <a:off x="8311642" y="623301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22" name="Rectangle 21">
                <a:extLst>
                  <a:ext uri="{FF2B5EF4-FFF2-40B4-BE49-F238E27FC236}">
                    <a16:creationId xmlns:a16="http://schemas.microsoft.com/office/drawing/2014/main" id="{6070AC92-126D-40EA-B0E2-9B360E745380}"/>
                  </a:ext>
                </a:extLst>
              </p:cNvPr>
              <p:cNvSpPr>
                <a:spLocks noRot="1" noChangeAspect="1" noMove="1" noResize="1" noEditPoints="1" noAdjustHandles="1" noChangeArrowheads="1" noChangeShapeType="1" noTextEdit="1"/>
              </p:cNvSpPr>
              <p:nvPr/>
            </p:nvSpPr>
            <p:spPr>
              <a:xfrm>
                <a:off x="8311642" y="6233019"/>
                <a:ext cx="615874" cy="369332"/>
              </a:xfrm>
              <a:prstGeom prst="rect">
                <a:avLst/>
              </a:prstGeom>
              <a:blipFill>
                <a:blip r:embed="rId12"/>
                <a:stretch>
                  <a:fillRect/>
                </a:stretch>
              </a:blipFill>
            </p:spPr>
            <p:txBody>
              <a:bodyPr/>
              <a:lstStyle/>
              <a:p>
                <a:r>
                  <a:rPr lang="en-US">
                    <a:noFill/>
                  </a:rPr>
                  <a:t> </a:t>
                </a:r>
              </a:p>
            </p:txBody>
          </p:sp>
        </mc:Fallback>
      </mc:AlternateContent>
      <p:grpSp>
        <p:nvGrpSpPr>
          <p:cNvPr id="26" name="Group 25">
            <a:extLst>
              <a:ext uri="{FF2B5EF4-FFF2-40B4-BE49-F238E27FC236}">
                <a16:creationId xmlns:a16="http://schemas.microsoft.com/office/drawing/2014/main" id="{E52344C2-ED21-4272-B855-0309FF7E7CD3}"/>
              </a:ext>
            </a:extLst>
          </p:cNvPr>
          <p:cNvGrpSpPr/>
          <p:nvPr/>
        </p:nvGrpSpPr>
        <p:grpSpPr>
          <a:xfrm>
            <a:off x="5344196" y="3886200"/>
            <a:ext cx="1258705" cy="674144"/>
            <a:chOff x="5344196" y="4019776"/>
            <a:chExt cx="1258705" cy="674144"/>
          </a:xfrm>
        </p:grpSpPr>
        <p:sp>
          <p:nvSpPr>
            <p:cNvPr id="27" name="Oval 21">
              <a:extLst>
                <a:ext uri="{FF2B5EF4-FFF2-40B4-BE49-F238E27FC236}">
                  <a16:creationId xmlns:a16="http://schemas.microsoft.com/office/drawing/2014/main" id="{0713BC81-4F30-46DC-9950-37180BCC571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 name="AutoShape 22">
              <a:extLst>
                <a:ext uri="{FF2B5EF4-FFF2-40B4-BE49-F238E27FC236}">
                  <a16:creationId xmlns:a16="http://schemas.microsoft.com/office/drawing/2014/main" id="{5DF91453-5277-4883-A4FF-1BCC9EA6391A}"/>
                </a:ext>
              </a:extLst>
            </p:cNvPr>
            <p:cNvCxnSpPr>
              <a:cxnSpLocks noChangeShapeType="1"/>
              <a:endCxn id="27"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 name="Text Box 37">
              <a:extLst>
                <a:ext uri="{FF2B5EF4-FFF2-40B4-BE49-F238E27FC236}">
                  <a16:creationId xmlns:a16="http://schemas.microsoft.com/office/drawing/2014/main" id="{216A9ADE-5F53-4915-A48C-0090E4A734AA}"/>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1" name="Rectangle 30">
            <a:extLst>
              <a:ext uri="{FF2B5EF4-FFF2-40B4-BE49-F238E27FC236}">
                <a16:creationId xmlns:a16="http://schemas.microsoft.com/office/drawing/2014/main" id="{3AFDEA87-8A4A-447F-9371-00768CFC4FDA}"/>
              </a:ext>
            </a:extLst>
          </p:cNvPr>
          <p:cNvSpPr/>
          <p:nvPr/>
        </p:nvSpPr>
        <p:spPr>
          <a:xfrm>
            <a:off x="6548046" y="4224338"/>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32" name="Rectangle 2">
            <a:extLst>
              <a:ext uri="{FF2B5EF4-FFF2-40B4-BE49-F238E27FC236}">
                <a16:creationId xmlns:a16="http://schemas.microsoft.com/office/drawing/2014/main" id="{047086E4-B433-40EA-A94F-AB01744C3CB4}"/>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1389305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0">
                                            <p:txEl>
                                              <p:pRg st="1" end="1"/>
                                            </p:txEl>
                                          </p:spTgt>
                                        </p:tgtEl>
                                        <p:attrNameLst>
                                          <p:attrName>style.visibility</p:attrName>
                                        </p:attrNameLst>
                                      </p:cBhvr>
                                      <p:to>
                                        <p:strVal val="visible"/>
                                      </p:to>
                                    </p:set>
                                    <p:anim calcmode="lin" valueType="num">
                                      <p:cBhvr additive="base">
                                        <p:cTn id="13" dur="500" fill="hold"/>
                                        <p:tgtEl>
                                          <p:spTgt spid="100">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0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00">
                                            <p:txEl>
                                              <p:pRg st="2" end="2"/>
                                            </p:txEl>
                                          </p:spTgt>
                                        </p:tgtEl>
                                        <p:attrNameLst>
                                          <p:attrName>style.visibility</p:attrName>
                                        </p:attrNameLst>
                                      </p:cBhvr>
                                      <p:to>
                                        <p:strVal val="visible"/>
                                      </p:to>
                                    </p:set>
                                    <p:anim calcmode="lin" valueType="num">
                                      <p:cBhvr additive="base">
                                        <p:cTn id="25" dur="500" fill="hold"/>
                                        <p:tgtEl>
                                          <p:spTgt spid="100">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0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500" fill="hold"/>
                                        <p:tgtEl>
                                          <p:spTgt spid="21"/>
                                        </p:tgtEl>
                                        <p:attrNameLst>
                                          <p:attrName>ppt_x</p:attrName>
                                        </p:attrNameLst>
                                      </p:cBhvr>
                                      <p:tavLst>
                                        <p:tav tm="0">
                                          <p:val>
                                            <p:strVal val="#ppt_x"/>
                                          </p:val>
                                        </p:tav>
                                        <p:tav tm="100000">
                                          <p:val>
                                            <p:strVal val="#ppt_x"/>
                                          </p:val>
                                        </p:tav>
                                      </p:tavLst>
                                    </p:anim>
                                    <p:anim calcmode="lin" valueType="num">
                                      <p:cBhvr additive="base">
                                        <p:cTn id="3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00">
                                            <p:txEl>
                                              <p:pRg st="3" end="3"/>
                                            </p:txEl>
                                          </p:spTgt>
                                        </p:tgtEl>
                                        <p:attrNameLst>
                                          <p:attrName>style.visibility</p:attrName>
                                        </p:attrNameLst>
                                      </p:cBhvr>
                                      <p:to>
                                        <p:strVal val="visible"/>
                                      </p:to>
                                    </p:set>
                                    <p:anim calcmode="lin" valueType="num">
                                      <p:cBhvr additive="base">
                                        <p:cTn id="37" dur="500" fill="hold"/>
                                        <p:tgtEl>
                                          <p:spTgt spid="100">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0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00">
                                            <p:txEl>
                                              <p:pRg st="4" end="4"/>
                                            </p:txEl>
                                          </p:spTgt>
                                        </p:tgtEl>
                                        <p:attrNameLst>
                                          <p:attrName>style.visibility</p:attrName>
                                        </p:attrNameLst>
                                      </p:cBhvr>
                                      <p:to>
                                        <p:strVal val="visible"/>
                                      </p:to>
                                    </p:set>
                                    <p:anim calcmode="lin" valueType="num">
                                      <p:cBhvr additive="base">
                                        <p:cTn id="43" dur="500" fill="hold"/>
                                        <p:tgtEl>
                                          <p:spTgt spid="100">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10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00">
                                            <p:txEl>
                                              <p:pRg st="5" end="5"/>
                                            </p:txEl>
                                          </p:spTgt>
                                        </p:tgtEl>
                                        <p:attrNameLst>
                                          <p:attrName>style.visibility</p:attrName>
                                        </p:attrNameLst>
                                      </p:cBhvr>
                                      <p:to>
                                        <p:strVal val="visible"/>
                                      </p:to>
                                    </p:set>
                                    <p:anim calcmode="lin" valueType="num">
                                      <p:cBhvr additive="base">
                                        <p:cTn id="49" dur="500" fill="hold"/>
                                        <p:tgtEl>
                                          <p:spTgt spid="100">
                                            <p:txEl>
                                              <p:pRg st="5" end="5"/>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00">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additive="base">
                                        <p:cTn id="61" dur="500" fill="hold"/>
                                        <p:tgtEl>
                                          <p:spTgt spid="31"/>
                                        </p:tgtEl>
                                        <p:attrNameLst>
                                          <p:attrName>ppt_x</p:attrName>
                                        </p:attrNameLst>
                                      </p:cBhvr>
                                      <p:tavLst>
                                        <p:tav tm="0">
                                          <p:val>
                                            <p:strVal val="#ppt_x"/>
                                          </p:val>
                                        </p:tav>
                                        <p:tav tm="100000">
                                          <p:val>
                                            <p:strVal val="#ppt_x"/>
                                          </p:val>
                                        </p:tav>
                                      </p:tavLst>
                                    </p:anim>
                                    <p:anim calcmode="lin" valueType="num">
                                      <p:cBhvr additive="base">
                                        <p:cTn id="6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31"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7497BA3-D143-4BA0-A373-F6CDC51400B5}"/>
              </a:ext>
            </a:extLst>
          </p:cNvPr>
          <p:cNvGrpSpPr/>
          <p:nvPr/>
        </p:nvGrpSpPr>
        <p:grpSpPr>
          <a:xfrm>
            <a:off x="3615813" y="3852062"/>
            <a:ext cx="1399605" cy="1288155"/>
            <a:chOff x="2777613" y="4008438"/>
            <a:chExt cx="1399605" cy="1288155"/>
          </a:xfrm>
        </p:grpSpPr>
        <p:sp>
          <p:nvSpPr>
            <p:cNvPr id="24" name="Oval 9">
              <a:extLst>
                <a:ext uri="{FF2B5EF4-FFF2-40B4-BE49-F238E27FC236}">
                  <a16:creationId xmlns:a16="http://schemas.microsoft.com/office/drawing/2014/main" id="{517611FD-C8CF-4829-99EF-4127E431B7F5}"/>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 name="Oval 15">
              <a:extLst>
                <a:ext uri="{FF2B5EF4-FFF2-40B4-BE49-F238E27FC236}">
                  <a16:creationId xmlns:a16="http://schemas.microsoft.com/office/drawing/2014/main" id="{72C6D85D-706C-4F69-8993-7FA839CF9382}"/>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6" name="AutoShape 14">
              <a:extLst>
                <a:ext uri="{FF2B5EF4-FFF2-40B4-BE49-F238E27FC236}">
                  <a16:creationId xmlns:a16="http://schemas.microsoft.com/office/drawing/2014/main" id="{D4DAA397-F512-47BD-B6E4-4468D51ABAD5}"/>
                </a:ext>
              </a:extLst>
            </p:cNvPr>
            <p:cNvCxnSpPr>
              <a:cxnSpLocks noChangeShapeType="1"/>
              <a:endCxn id="24"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7" name="AutoShape 20">
              <a:extLst>
                <a:ext uri="{FF2B5EF4-FFF2-40B4-BE49-F238E27FC236}">
                  <a16:creationId xmlns:a16="http://schemas.microsoft.com/office/drawing/2014/main" id="{73025CEA-8CBF-429D-9330-5AC4FCF33C99}"/>
                </a:ext>
              </a:extLst>
            </p:cNvPr>
            <p:cNvCxnSpPr>
              <a:cxnSpLocks noChangeShapeType="1"/>
              <a:endCxn id="25"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 name="Rectangle 38">
              <a:extLst>
                <a:ext uri="{FF2B5EF4-FFF2-40B4-BE49-F238E27FC236}">
                  <a16:creationId xmlns:a16="http://schemas.microsoft.com/office/drawing/2014/main" id="{B43BD3B7-276F-4693-8C88-91136024C878}"/>
                </a:ext>
              </a:extLst>
            </p:cNvPr>
            <p:cNvSpPr>
              <a:spLocks noChangeArrowheads="1"/>
            </p:cNvSpPr>
            <p:nvPr/>
          </p:nvSpPr>
          <p:spPr bwMode="auto">
            <a:xfrm>
              <a:off x="2962275" y="4008438"/>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n-1</a:t>
              </a:r>
            </a:p>
          </p:txBody>
        </p:sp>
        <p:sp>
          <p:nvSpPr>
            <p:cNvPr id="31" name="Text Box 39">
              <a:extLst>
                <a:ext uri="{FF2B5EF4-FFF2-40B4-BE49-F238E27FC236}">
                  <a16:creationId xmlns:a16="http://schemas.microsoft.com/office/drawing/2014/main" id="{EE645DEE-56FA-4CF0-8C92-D14C0E32A13B}"/>
                </a:ext>
              </a:extLst>
            </p:cNvPr>
            <p:cNvSpPr txBox="1">
              <a:spLocks noChangeArrowheads="1"/>
            </p:cNvSpPr>
            <p:nvPr/>
          </p:nvSpPr>
          <p:spPr bwMode="auto">
            <a:xfrm>
              <a:off x="2971800" y="4709326"/>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2" name="Text Box 40">
              <a:extLst>
                <a:ext uri="{FF2B5EF4-FFF2-40B4-BE49-F238E27FC236}">
                  <a16:creationId xmlns:a16="http://schemas.microsoft.com/office/drawing/2014/main" id="{B5C4FFED-F19E-469F-BB70-9789CFF273DE}"/>
                </a:ext>
              </a:extLst>
            </p:cNvPr>
            <p:cNvSpPr txBox="1">
              <a:spLocks noChangeArrowheads="1"/>
            </p:cNvSpPr>
            <p:nvPr/>
          </p:nvSpPr>
          <p:spPr bwMode="auto">
            <a:xfrm>
              <a:off x="3657600" y="4695039"/>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801EDE34-9FA4-4DBB-9E54-30666B5B228E}"/>
              </a:ext>
            </a:extLst>
          </p:cNvPr>
          <p:cNvGrpSpPr/>
          <p:nvPr/>
        </p:nvGrpSpPr>
        <p:grpSpPr>
          <a:xfrm>
            <a:off x="5785669" y="3882224"/>
            <a:ext cx="1399605" cy="1257993"/>
            <a:chOff x="4947469" y="4038600"/>
            <a:chExt cx="1399605" cy="1257993"/>
          </a:xfrm>
        </p:grpSpPr>
        <p:sp>
          <p:nvSpPr>
            <p:cNvPr id="34" name="Oval 23">
              <a:extLst>
                <a:ext uri="{FF2B5EF4-FFF2-40B4-BE49-F238E27FC236}">
                  <a16:creationId xmlns:a16="http://schemas.microsoft.com/office/drawing/2014/main" id="{F58188F0-1F93-49E7-90A0-234B94F1E96A}"/>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Oval 29">
              <a:extLst>
                <a:ext uri="{FF2B5EF4-FFF2-40B4-BE49-F238E27FC236}">
                  <a16:creationId xmlns:a16="http://schemas.microsoft.com/office/drawing/2014/main" id="{8198C04A-B3BD-455E-BC34-DB76EF62AE2F}"/>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6" name="AutoShape 28">
              <a:extLst>
                <a:ext uri="{FF2B5EF4-FFF2-40B4-BE49-F238E27FC236}">
                  <a16:creationId xmlns:a16="http://schemas.microsoft.com/office/drawing/2014/main" id="{382C42C6-BE42-4DE7-81DC-54E10A7496AE}"/>
                </a:ext>
              </a:extLst>
            </p:cNvPr>
            <p:cNvCxnSpPr>
              <a:cxnSpLocks noChangeShapeType="1"/>
              <a:endCxn id="34"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7" name="AutoShape 34">
              <a:extLst>
                <a:ext uri="{FF2B5EF4-FFF2-40B4-BE49-F238E27FC236}">
                  <a16:creationId xmlns:a16="http://schemas.microsoft.com/office/drawing/2014/main" id="{02C9A209-B821-4CA6-9EB5-54E76F0AA5C1}"/>
                </a:ext>
              </a:extLst>
            </p:cNvPr>
            <p:cNvCxnSpPr>
              <a:cxnSpLocks noChangeShapeType="1"/>
              <a:endCxn id="35"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Rectangle 41">
              <a:extLst>
                <a:ext uri="{FF2B5EF4-FFF2-40B4-BE49-F238E27FC236}">
                  <a16:creationId xmlns:a16="http://schemas.microsoft.com/office/drawing/2014/main" id="{36463220-3841-4EA4-9A2C-10D0CC153649}"/>
                </a:ext>
              </a:extLst>
            </p:cNvPr>
            <p:cNvSpPr>
              <a:spLocks noChangeArrowheads="1"/>
            </p:cNvSpPr>
            <p:nvPr/>
          </p:nvSpPr>
          <p:spPr bwMode="auto">
            <a:xfrm>
              <a:off x="5638800" y="40386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n-1</a:t>
              </a:r>
            </a:p>
          </p:txBody>
        </p:sp>
        <p:sp>
          <p:nvSpPr>
            <p:cNvPr id="39" name="Text Box 42">
              <a:extLst>
                <a:ext uri="{FF2B5EF4-FFF2-40B4-BE49-F238E27FC236}">
                  <a16:creationId xmlns:a16="http://schemas.microsoft.com/office/drawing/2014/main" id="{2B281E40-3631-41EB-A7C2-0AB13F15C35F}"/>
                </a:ext>
              </a:extLst>
            </p:cNvPr>
            <p:cNvSpPr txBox="1">
              <a:spLocks noChangeArrowheads="1"/>
            </p:cNvSpPr>
            <p:nvPr/>
          </p:nvSpPr>
          <p:spPr bwMode="auto">
            <a:xfrm>
              <a:off x="5114925" y="4709326"/>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40" name="Text Box 43">
              <a:extLst>
                <a:ext uri="{FF2B5EF4-FFF2-40B4-BE49-F238E27FC236}">
                  <a16:creationId xmlns:a16="http://schemas.microsoft.com/office/drawing/2014/main" id="{D2BCF2F4-A811-44A1-B27F-1325C8DEF565}"/>
                </a:ext>
              </a:extLst>
            </p:cNvPr>
            <p:cNvSpPr txBox="1">
              <a:spLocks noChangeArrowheads="1"/>
            </p:cNvSpPr>
            <p:nvPr/>
          </p:nvSpPr>
          <p:spPr bwMode="auto">
            <a:xfrm>
              <a:off x="5800725" y="46950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41" name="Group 40">
            <a:extLst>
              <a:ext uri="{FF2B5EF4-FFF2-40B4-BE49-F238E27FC236}">
                <a16:creationId xmlns:a16="http://schemas.microsoft.com/office/drawing/2014/main" id="{9D973046-5EB9-4126-B6BB-CC40872BB4BC}"/>
              </a:ext>
            </a:extLst>
          </p:cNvPr>
          <p:cNvGrpSpPr/>
          <p:nvPr/>
        </p:nvGrpSpPr>
        <p:grpSpPr>
          <a:xfrm>
            <a:off x="3200400" y="4537862"/>
            <a:ext cx="950913" cy="1325562"/>
            <a:chOff x="2362200" y="4694238"/>
            <a:chExt cx="950913" cy="1325562"/>
          </a:xfrm>
        </p:grpSpPr>
        <p:sp>
          <p:nvSpPr>
            <p:cNvPr id="42" name="Oval 10">
              <a:extLst>
                <a:ext uri="{FF2B5EF4-FFF2-40B4-BE49-F238E27FC236}">
                  <a16:creationId xmlns:a16="http://schemas.microsoft.com/office/drawing/2014/main" id="{3C76BB86-B5A1-4883-B4DA-51BE8027317A}"/>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Oval 11">
              <a:extLst>
                <a:ext uri="{FF2B5EF4-FFF2-40B4-BE49-F238E27FC236}">
                  <a16:creationId xmlns:a16="http://schemas.microsoft.com/office/drawing/2014/main" id="{ED257A9E-1DBF-411B-83E6-ED62B341CCF5}"/>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4" name="AutoShape 12">
              <a:extLst>
                <a:ext uri="{FF2B5EF4-FFF2-40B4-BE49-F238E27FC236}">
                  <a16:creationId xmlns:a16="http://schemas.microsoft.com/office/drawing/2014/main" id="{2F3674BC-5E6C-4653-8167-D3E0D02305A0}"/>
                </a:ext>
              </a:extLst>
            </p:cNvPr>
            <p:cNvCxnSpPr>
              <a:cxnSpLocks noChangeShapeType="1"/>
              <a:endCxn id="42"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45" name="AutoShape 13">
              <a:extLst>
                <a:ext uri="{FF2B5EF4-FFF2-40B4-BE49-F238E27FC236}">
                  <a16:creationId xmlns:a16="http://schemas.microsoft.com/office/drawing/2014/main" id="{EAE265C6-7C11-4EBE-B80D-36E554F8145F}"/>
                </a:ext>
              </a:extLst>
            </p:cNvPr>
            <p:cNvCxnSpPr>
              <a:cxnSpLocks noChangeShapeType="1"/>
              <a:endCxn id="43"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6" name="Rectangle 44">
              <a:extLst>
                <a:ext uri="{FF2B5EF4-FFF2-40B4-BE49-F238E27FC236}">
                  <a16:creationId xmlns:a16="http://schemas.microsoft.com/office/drawing/2014/main" id="{12CA42FA-A56A-43B8-A0AB-CF3EEB624C16}"/>
                </a:ext>
              </a:extLst>
            </p:cNvPr>
            <p:cNvSpPr>
              <a:spLocks noChangeArrowheads="1"/>
            </p:cNvSpPr>
            <p:nvPr/>
          </p:nvSpPr>
          <p:spPr bwMode="auto">
            <a:xfrm>
              <a:off x="2362200" y="4694238"/>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47" name="Text Box 45">
              <a:extLst>
                <a:ext uri="{FF2B5EF4-FFF2-40B4-BE49-F238E27FC236}">
                  <a16:creationId xmlns:a16="http://schemas.microsoft.com/office/drawing/2014/main" id="{B4B42AA9-6080-413E-896F-9C92E26D7C77}"/>
                </a:ext>
              </a:extLst>
            </p:cNvPr>
            <p:cNvSpPr txBox="1">
              <a:spLocks noChangeArrowheads="1"/>
            </p:cNvSpPr>
            <p:nvPr/>
          </p:nvSpPr>
          <p:spPr bwMode="auto">
            <a:xfrm>
              <a:off x="2514600" y="5352263"/>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48" name="Text Box 46">
              <a:extLst>
                <a:ext uri="{FF2B5EF4-FFF2-40B4-BE49-F238E27FC236}">
                  <a16:creationId xmlns:a16="http://schemas.microsoft.com/office/drawing/2014/main" id="{F7C084DF-8E27-457D-A3B8-8AB5B4D88D4D}"/>
                </a:ext>
              </a:extLst>
            </p:cNvPr>
            <p:cNvSpPr txBox="1">
              <a:spLocks noChangeArrowheads="1"/>
            </p:cNvSpPr>
            <p:nvPr/>
          </p:nvSpPr>
          <p:spPr bwMode="auto">
            <a:xfrm>
              <a:off x="2971800" y="53379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49" name="Group 48">
            <a:extLst>
              <a:ext uri="{FF2B5EF4-FFF2-40B4-BE49-F238E27FC236}">
                <a16:creationId xmlns:a16="http://schemas.microsoft.com/office/drawing/2014/main" id="{5C40E973-0D51-44DF-B61C-17638F83AA6D}"/>
              </a:ext>
            </a:extLst>
          </p:cNvPr>
          <p:cNvGrpSpPr/>
          <p:nvPr/>
        </p:nvGrpSpPr>
        <p:grpSpPr>
          <a:xfrm>
            <a:off x="4470605" y="4491824"/>
            <a:ext cx="999813" cy="1371600"/>
            <a:chOff x="3632405" y="4648200"/>
            <a:chExt cx="999813" cy="1371600"/>
          </a:xfrm>
        </p:grpSpPr>
        <p:sp>
          <p:nvSpPr>
            <p:cNvPr id="51" name="Oval 16">
              <a:extLst>
                <a:ext uri="{FF2B5EF4-FFF2-40B4-BE49-F238E27FC236}">
                  <a16:creationId xmlns:a16="http://schemas.microsoft.com/office/drawing/2014/main" id="{458AEA17-C21E-4D2C-B090-3B9151D15A9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2" name="Oval 17">
              <a:extLst>
                <a:ext uri="{FF2B5EF4-FFF2-40B4-BE49-F238E27FC236}">
                  <a16:creationId xmlns:a16="http://schemas.microsoft.com/office/drawing/2014/main" id="{CBDDF449-B52E-4BBD-8BCF-55C37168B772}"/>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18">
              <a:extLst>
                <a:ext uri="{FF2B5EF4-FFF2-40B4-BE49-F238E27FC236}">
                  <a16:creationId xmlns:a16="http://schemas.microsoft.com/office/drawing/2014/main" id="{C1F1393B-FBF5-4F29-81A5-E1C434B145CC}"/>
                </a:ext>
              </a:extLst>
            </p:cNvPr>
            <p:cNvCxnSpPr>
              <a:cxnSpLocks noChangeShapeType="1"/>
              <a:endCxn id="51"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54" name="AutoShape 19">
              <a:extLst>
                <a:ext uri="{FF2B5EF4-FFF2-40B4-BE49-F238E27FC236}">
                  <a16:creationId xmlns:a16="http://schemas.microsoft.com/office/drawing/2014/main" id="{4E0C4967-E9ED-404A-AFDF-F17AA7D29898}"/>
                </a:ext>
              </a:extLst>
            </p:cNvPr>
            <p:cNvCxnSpPr>
              <a:cxnSpLocks noChangeShapeType="1"/>
              <a:endCxn id="52"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53">
              <a:extLst>
                <a:ext uri="{FF2B5EF4-FFF2-40B4-BE49-F238E27FC236}">
                  <a16:creationId xmlns:a16="http://schemas.microsoft.com/office/drawing/2014/main" id="{854E0FCD-73D4-49AF-A0DB-F9C17D20C8C9}"/>
                </a:ext>
              </a:extLst>
            </p:cNvPr>
            <p:cNvSpPr>
              <a:spLocks noChangeArrowheads="1"/>
            </p:cNvSpPr>
            <p:nvPr/>
          </p:nvSpPr>
          <p:spPr bwMode="auto">
            <a:xfrm>
              <a:off x="401955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56" name="Text Box 54">
              <a:extLst>
                <a:ext uri="{FF2B5EF4-FFF2-40B4-BE49-F238E27FC236}">
                  <a16:creationId xmlns:a16="http://schemas.microsoft.com/office/drawing/2014/main" id="{145A62AE-D113-4E36-967E-6301265B266C}"/>
                </a:ext>
              </a:extLst>
            </p:cNvPr>
            <p:cNvSpPr txBox="1">
              <a:spLocks noChangeArrowheads="1"/>
            </p:cNvSpPr>
            <p:nvPr/>
          </p:nvSpPr>
          <p:spPr bwMode="auto">
            <a:xfrm>
              <a:off x="3657600" y="535158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7" name="Text Box 55">
              <a:extLst>
                <a:ext uri="{FF2B5EF4-FFF2-40B4-BE49-F238E27FC236}">
                  <a16:creationId xmlns:a16="http://schemas.microsoft.com/office/drawing/2014/main" id="{78E18816-D673-44BB-A3F9-D8364EE88C13}"/>
                </a:ext>
              </a:extLst>
            </p:cNvPr>
            <p:cNvSpPr txBox="1">
              <a:spLocks noChangeArrowheads="1"/>
            </p:cNvSpPr>
            <p:nvPr/>
          </p:nvSpPr>
          <p:spPr bwMode="auto">
            <a:xfrm>
              <a:off x="4044950" y="533729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58" name="Group 57">
            <a:extLst>
              <a:ext uri="{FF2B5EF4-FFF2-40B4-BE49-F238E27FC236}">
                <a16:creationId xmlns:a16="http://schemas.microsoft.com/office/drawing/2014/main" id="{5A573280-4F15-4144-BD15-C7178FEE02CF}"/>
              </a:ext>
            </a:extLst>
          </p:cNvPr>
          <p:cNvGrpSpPr/>
          <p:nvPr/>
        </p:nvGrpSpPr>
        <p:grpSpPr>
          <a:xfrm>
            <a:off x="5403850" y="4491824"/>
            <a:ext cx="950913" cy="1371600"/>
            <a:chOff x="4565650" y="4648200"/>
            <a:chExt cx="950913" cy="1371600"/>
          </a:xfrm>
        </p:grpSpPr>
        <p:sp>
          <p:nvSpPr>
            <p:cNvPr id="59" name="Oval 24">
              <a:extLst>
                <a:ext uri="{FF2B5EF4-FFF2-40B4-BE49-F238E27FC236}">
                  <a16:creationId xmlns:a16="http://schemas.microsoft.com/office/drawing/2014/main" id="{ACAA2057-E098-4652-B499-9A54C1EEB25D}"/>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5">
              <a:extLst>
                <a:ext uri="{FF2B5EF4-FFF2-40B4-BE49-F238E27FC236}">
                  <a16:creationId xmlns:a16="http://schemas.microsoft.com/office/drawing/2014/main" id="{7AEF0DB4-7DD6-47A3-91D3-BCE88B3FCA64}"/>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6">
              <a:extLst>
                <a:ext uri="{FF2B5EF4-FFF2-40B4-BE49-F238E27FC236}">
                  <a16:creationId xmlns:a16="http://schemas.microsoft.com/office/drawing/2014/main" id="{745A5299-F447-4CBC-8453-2BFD7D229DD4}"/>
                </a:ext>
              </a:extLst>
            </p:cNvPr>
            <p:cNvCxnSpPr>
              <a:cxnSpLocks noChangeShapeType="1"/>
              <a:endCxn id="59"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27">
              <a:extLst>
                <a:ext uri="{FF2B5EF4-FFF2-40B4-BE49-F238E27FC236}">
                  <a16:creationId xmlns:a16="http://schemas.microsoft.com/office/drawing/2014/main" id="{E7207D0D-249F-4555-AF04-2A06565830AD}"/>
                </a:ext>
              </a:extLst>
            </p:cNvPr>
            <p:cNvCxnSpPr>
              <a:cxnSpLocks noChangeShapeType="1"/>
              <a:endCxn id="60"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Rectangle 47">
              <a:extLst>
                <a:ext uri="{FF2B5EF4-FFF2-40B4-BE49-F238E27FC236}">
                  <a16:creationId xmlns:a16="http://schemas.microsoft.com/office/drawing/2014/main" id="{39B1CB2A-9A0D-42C8-B14A-1A7187DDE180}"/>
                </a:ext>
              </a:extLst>
            </p:cNvPr>
            <p:cNvSpPr>
              <a:spLocks noChangeArrowheads="1"/>
            </p:cNvSpPr>
            <p:nvPr/>
          </p:nvSpPr>
          <p:spPr bwMode="auto">
            <a:xfrm>
              <a:off x="456565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64" name="Text Box 48">
              <a:extLst>
                <a:ext uri="{FF2B5EF4-FFF2-40B4-BE49-F238E27FC236}">
                  <a16:creationId xmlns:a16="http://schemas.microsoft.com/office/drawing/2014/main" id="{E9AF495A-002F-4F34-AF5C-C17B54D18AB2}"/>
                </a:ext>
              </a:extLst>
            </p:cNvPr>
            <p:cNvSpPr txBox="1">
              <a:spLocks noChangeArrowheads="1"/>
            </p:cNvSpPr>
            <p:nvPr/>
          </p:nvSpPr>
          <p:spPr bwMode="auto">
            <a:xfrm>
              <a:off x="4718050" y="5362242"/>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65" name="Text Box 49">
              <a:extLst>
                <a:ext uri="{FF2B5EF4-FFF2-40B4-BE49-F238E27FC236}">
                  <a16:creationId xmlns:a16="http://schemas.microsoft.com/office/drawing/2014/main" id="{3FFB366A-3386-40F6-9D1B-22E7B28EA67A}"/>
                </a:ext>
              </a:extLst>
            </p:cNvPr>
            <p:cNvSpPr txBox="1">
              <a:spLocks noChangeArrowheads="1"/>
            </p:cNvSpPr>
            <p:nvPr/>
          </p:nvSpPr>
          <p:spPr bwMode="auto">
            <a:xfrm>
              <a:off x="5175250" y="536246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66" name="Group 65">
            <a:extLst>
              <a:ext uri="{FF2B5EF4-FFF2-40B4-BE49-F238E27FC236}">
                <a16:creationId xmlns:a16="http://schemas.microsoft.com/office/drawing/2014/main" id="{A42F5F15-5DDB-42FE-BC29-B708DE0BB8B3}"/>
              </a:ext>
            </a:extLst>
          </p:cNvPr>
          <p:cNvGrpSpPr/>
          <p:nvPr/>
        </p:nvGrpSpPr>
        <p:grpSpPr>
          <a:xfrm>
            <a:off x="6640461" y="4491824"/>
            <a:ext cx="1033407" cy="1371600"/>
            <a:chOff x="5802261" y="4648200"/>
            <a:chExt cx="1033407" cy="1371600"/>
          </a:xfrm>
        </p:grpSpPr>
        <p:sp>
          <p:nvSpPr>
            <p:cNvPr id="67" name="Oval 30">
              <a:extLst>
                <a:ext uri="{FF2B5EF4-FFF2-40B4-BE49-F238E27FC236}">
                  <a16:creationId xmlns:a16="http://schemas.microsoft.com/office/drawing/2014/main" id="{14A0AD21-EB75-46CA-AC21-2EA062A8EFD8}"/>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8" name="Oval 31">
              <a:extLst>
                <a:ext uri="{FF2B5EF4-FFF2-40B4-BE49-F238E27FC236}">
                  <a16:creationId xmlns:a16="http://schemas.microsoft.com/office/drawing/2014/main" id="{2823942B-9E88-4362-A305-EA80B8A0B46A}"/>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9" name="AutoShape 32">
              <a:extLst>
                <a:ext uri="{FF2B5EF4-FFF2-40B4-BE49-F238E27FC236}">
                  <a16:creationId xmlns:a16="http://schemas.microsoft.com/office/drawing/2014/main" id="{CE7BB49A-397B-432D-97D5-FAFF7EF2F8B2}"/>
                </a:ext>
              </a:extLst>
            </p:cNvPr>
            <p:cNvCxnSpPr>
              <a:cxnSpLocks noChangeShapeType="1"/>
              <a:endCxn id="67"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70" name="AutoShape 33">
              <a:extLst>
                <a:ext uri="{FF2B5EF4-FFF2-40B4-BE49-F238E27FC236}">
                  <a16:creationId xmlns:a16="http://schemas.microsoft.com/office/drawing/2014/main" id="{8B62A25F-54FC-468A-B4B9-78AD94F665FF}"/>
                </a:ext>
              </a:extLst>
            </p:cNvPr>
            <p:cNvCxnSpPr>
              <a:cxnSpLocks noChangeShapeType="1"/>
              <a:endCxn id="68"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1" name="Rectangle 50">
              <a:extLst>
                <a:ext uri="{FF2B5EF4-FFF2-40B4-BE49-F238E27FC236}">
                  <a16:creationId xmlns:a16="http://schemas.microsoft.com/office/drawing/2014/main" id="{75F87317-728D-44A8-885E-A2B1BB2E5543}"/>
                </a:ext>
              </a:extLst>
            </p:cNvPr>
            <p:cNvSpPr>
              <a:spLocks noChangeArrowheads="1"/>
            </p:cNvSpPr>
            <p:nvPr/>
          </p:nvSpPr>
          <p:spPr bwMode="auto">
            <a:xfrm>
              <a:off x="622300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72" name="Text Box 51">
              <a:extLst>
                <a:ext uri="{FF2B5EF4-FFF2-40B4-BE49-F238E27FC236}">
                  <a16:creationId xmlns:a16="http://schemas.microsoft.com/office/drawing/2014/main" id="{D35EA477-1630-4A47-83D8-BEBDC9BADD10}"/>
                </a:ext>
              </a:extLst>
            </p:cNvPr>
            <p:cNvSpPr txBox="1">
              <a:spLocks noChangeArrowheads="1"/>
            </p:cNvSpPr>
            <p:nvPr/>
          </p:nvSpPr>
          <p:spPr bwMode="auto">
            <a:xfrm>
              <a:off x="5861050" y="5365872"/>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73" name="Text Box 52">
              <a:extLst>
                <a:ext uri="{FF2B5EF4-FFF2-40B4-BE49-F238E27FC236}">
                  <a16:creationId xmlns:a16="http://schemas.microsoft.com/office/drawing/2014/main" id="{0CEE5BA7-9B0C-4E0B-B20B-A61BD054605F}"/>
                </a:ext>
              </a:extLst>
            </p:cNvPr>
            <p:cNvSpPr txBox="1">
              <a:spLocks noChangeArrowheads="1"/>
            </p:cNvSpPr>
            <p:nvPr/>
          </p:nvSpPr>
          <p:spPr bwMode="auto">
            <a:xfrm>
              <a:off x="6248400" y="5380612"/>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5" name="Group 74">
            <a:extLst>
              <a:ext uri="{FF2B5EF4-FFF2-40B4-BE49-F238E27FC236}">
                <a16:creationId xmlns:a16="http://schemas.microsoft.com/office/drawing/2014/main" id="{8A448AB1-B6CC-4120-B374-1C0986F39DC7}"/>
              </a:ext>
            </a:extLst>
          </p:cNvPr>
          <p:cNvGrpSpPr/>
          <p:nvPr/>
        </p:nvGrpSpPr>
        <p:grpSpPr>
          <a:xfrm>
            <a:off x="3372327" y="6108829"/>
            <a:ext cx="907752" cy="441146"/>
            <a:chOff x="3372327" y="5984338"/>
            <a:chExt cx="907752" cy="441146"/>
          </a:xfrm>
        </p:grpSpPr>
        <p:sp>
          <p:nvSpPr>
            <p:cNvPr id="76" name="Text Box 45">
              <a:extLst>
                <a:ext uri="{FF2B5EF4-FFF2-40B4-BE49-F238E27FC236}">
                  <a16:creationId xmlns:a16="http://schemas.microsoft.com/office/drawing/2014/main" id="{3DD65F32-29F7-4F59-BBAA-58B02982A05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77" name="Text Box 45">
              <a:extLst>
                <a:ext uri="{FF2B5EF4-FFF2-40B4-BE49-F238E27FC236}">
                  <a16:creationId xmlns:a16="http://schemas.microsoft.com/office/drawing/2014/main" id="{98B36D05-3FC9-4291-B5EE-E01EA940686B}"/>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78" name="Group 77">
            <a:extLst>
              <a:ext uri="{FF2B5EF4-FFF2-40B4-BE49-F238E27FC236}">
                <a16:creationId xmlns:a16="http://schemas.microsoft.com/office/drawing/2014/main" id="{5B1012B3-F66D-4476-9FC2-46B8F80D120B}"/>
              </a:ext>
            </a:extLst>
          </p:cNvPr>
          <p:cNvGrpSpPr/>
          <p:nvPr/>
        </p:nvGrpSpPr>
        <p:grpSpPr>
          <a:xfrm>
            <a:off x="4490643" y="6112054"/>
            <a:ext cx="913983" cy="441146"/>
            <a:chOff x="4490643" y="5984338"/>
            <a:chExt cx="913983" cy="441146"/>
          </a:xfrm>
        </p:grpSpPr>
        <p:sp>
          <p:nvSpPr>
            <p:cNvPr id="79" name="Text Box 45">
              <a:extLst>
                <a:ext uri="{FF2B5EF4-FFF2-40B4-BE49-F238E27FC236}">
                  <a16:creationId xmlns:a16="http://schemas.microsoft.com/office/drawing/2014/main" id="{A457CBEF-D62A-46DB-B80C-67EE0CD6BB1F}"/>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0" name="Text Box 45">
              <a:extLst>
                <a:ext uri="{FF2B5EF4-FFF2-40B4-BE49-F238E27FC236}">
                  <a16:creationId xmlns:a16="http://schemas.microsoft.com/office/drawing/2014/main" id="{EA49A3D0-A6EF-43F6-9CCC-916CCA2275C1}"/>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81" name="Group 80">
            <a:extLst>
              <a:ext uri="{FF2B5EF4-FFF2-40B4-BE49-F238E27FC236}">
                <a16:creationId xmlns:a16="http://schemas.microsoft.com/office/drawing/2014/main" id="{D74B1A5A-81D6-420E-9878-C2F7BC7B4AD7}"/>
              </a:ext>
            </a:extLst>
          </p:cNvPr>
          <p:cNvGrpSpPr/>
          <p:nvPr/>
        </p:nvGrpSpPr>
        <p:grpSpPr>
          <a:xfrm>
            <a:off x="5557026" y="6112054"/>
            <a:ext cx="901104" cy="441146"/>
            <a:chOff x="5557026" y="5984338"/>
            <a:chExt cx="901104" cy="441146"/>
          </a:xfrm>
        </p:grpSpPr>
        <p:sp>
          <p:nvSpPr>
            <p:cNvPr id="82" name="Text Box 45">
              <a:extLst>
                <a:ext uri="{FF2B5EF4-FFF2-40B4-BE49-F238E27FC236}">
                  <a16:creationId xmlns:a16="http://schemas.microsoft.com/office/drawing/2014/main" id="{6C19982C-D846-4E53-AEA3-446832C090EC}"/>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3" name="Text Box 45">
              <a:extLst>
                <a:ext uri="{FF2B5EF4-FFF2-40B4-BE49-F238E27FC236}">
                  <a16:creationId xmlns:a16="http://schemas.microsoft.com/office/drawing/2014/main" id="{AF9EFE0D-1FA7-4800-8158-4CAD5248A779}"/>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84" name="Group 83">
            <a:extLst>
              <a:ext uri="{FF2B5EF4-FFF2-40B4-BE49-F238E27FC236}">
                <a16:creationId xmlns:a16="http://schemas.microsoft.com/office/drawing/2014/main" id="{68F6D773-5EFC-4A8F-97E3-6DF86BFF655E}"/>
              </a:ext>
            </a:extLst>
          </p:cNvPr>
          <p:cNvGrpSpPr/>
          <p:nvPr/>
        </p:nvGrpSpPr>
        <p:grpSpPr>
          <a:xfrm>
            <a:off x="6673611" y="6112054"/>
            <a:ext cx="913983" cy="441146"/>
            <a:chOff x="6673611" y="5984338"/>
            <a:chExt cx="913983" cy="441146"/>
          </a:xfrm>
        </p:grpSpPr>
        <p:sp>
          <p:nvSpPr>
            <p:cNvPr id="85" name="Text Box 45">
              <a:extLst>
                <a:ext uri="{FF2B5EF4-FFF2-40B4-BE49-F238E27FC236}">
                  <a16:creationId xmlns:a16="http://schemas.microsoft.com/office/drawing/2014/main" id="{80D59F4B-A542-4A0A-9586-9D2BB5C8ECE7}"/>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6" name="Text Box 45">
              <a:extLst>
                <a:ext uri="{FF2B5EF4-FFF2-40B4-BE49-F238E27FC236}">
                  <a16:creationId xmlns:a16="http://schemas.microsoft.com/office/drawing/2014/main" id="{74236AE6-C6E1-47D0-9E71-366316F4F348}"/>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111" name="Rectangle 110">
            <a:extLst>
              <a:ext uri="{FF2B5EF4-FFF2-40B4-BE49-F238E27FC236}">
                <a16:creationId xmlns:a16="http://schemas.microsoft.com/office/drawing/2014/main" id="{9FA2F42E-B517-4E7A-BAB2-849F3ACD170A}"/>
              </a:ext>
            </a:extLst>
          </p:cNvPr>
          <p:cNvSpPr/>
          <p:nvPr/>
        </p:nvSpPr>
        <p:spPr>
          <a:xfrm>
            <a:off x="3866532"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4" name="Rectangle 113">
            <a:extLst>
              <a:ext uri="{FF2B5EF4-FFF2-40B4-BE49-F238E27FC236}">
                <a16:creationId xmlns:a16="http://schemas.microsoft.com/office/drawing/2014/main" id="{76217F32-0F9A-4F50-B5A6-03EC56F5869B}"/>
              </a:ext>
            </a:extLst>
          </p:cNvPr>
          <p:cNvSpPr/>
          <p:nvPr/>
        </p:nvSpPr>
        <p:spPr>
          <a:xfrm>
            <a:off x="4995018"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5" name="Rectangle 114">
            <a:extLst>
              <a:ext uri="{FF2B5EF4-FFF2-40B4-BE49-F238E27FC236}">
                <a16:creationId xmlns:a16="http://schemas.microsoft.com/office/drawing/2014/main" id="{F808DB6B-08A0-48F7-9A13-31C66C82B81B}"/>
              </a:ext>
            </a:extLst>
          </p:cNvPr>
          <p:cNvSpPr/>
          <p:nvPr/>
        </p:nvSpPr>
        <p:spPr>
          <a:xfrm>
            <a:off x="6122708"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6" name="Rectangle 115">
            <a:extLst>
              <a:ext uri="{FF2B5EF4-FFF2-40B4-BE49-F238E27FC236}">
                <a16:creationId xmlns:a16="http://schemas.microsoft.com/office/drawing/2014/main" id="{38FCB369-73BB-4809-AEFE-82E4C1A66F8E}"/>
              </a:ext>
            </a:extLst>
          </p:cNvPr>
          <p:cNvSpPr/>
          <p:nvPr/>
        </p:nvSpPr>
        <p:spPr>
          <a:xfrm>
            <a:off x="7207652" y="4815114"/>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7" name="Rectangle 116">
            <a:extLst>
              <a:ext uri="{FF2B5EF4-FFF2-40B4-BE49-F238E27FC236}">
                <a16:creationId xmlns:a16="http://schemas.microsoft.com/office/drawing/2014/main" id="{D4EE5B7E-2F17-4F2A-9D65-8BAFC05B5DC4}"/>
              </a:ext>
            </a:extLst>
          </p:cNvPr>
          <p:cNvSpPr/>
          <p:nvPr/>
        </p:nvSpPr>
        <p:spPr>
          <a:xfrm>
            <a:off x="3213390" y="5815763"/>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18" name="Rectangle 117">
            <a:extLst>
              <a:ext uri="{FF2B5EF4-FFF2-40B4-BE49-F238E27FC236}">
                <a16:creationId xmlns:a16="http://schemas.microsoft.com/office/drawing/2014/main" id="{D50753DF-C9AE-4C60-95EC-B3989139B968}"/>
              </a:ext>
            </a:extLst>
          </p:cNvPr>
          <p:cNvSpPr/>
          <p:nvPr/>
        </p:nvSpPr>
        <p:spPr>
          <a:xfrm>
            <a:off x="3732276" y="580124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19" name="Rectangle 118">
            <a:extLst>
              <a:ext uri="{FF2B5EF4-FFF2-40B4-BE49-F238E27FC236}">
                <a16:creationId xmlns:a16="http://schemas.microsoft.com/office/drawing/2014/main" id="{64827911-5564-41DF-A433-38672286C5F2}"/>
              </a:ext>
            </a:extLst>
          </p:cNvPr>
          <p:cNvSpPr/>
          <p:nvPr/>
        </p:nvSpPr>
        <p:spPr>
          <a:xfrm>
            <a:off x="4354284" y="57912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0" name="Rectangle 119">
            <a:extLst>
              <a:ext uri="{FF2B5EF4-FFF2-40B4-BE49-F238E27FC236}">
                <a16:creationId xmlns:a16="http://schemas.microsoft.com/office/drawing/2014/main" id="{D1129D63-7C4A-4331-AB22-E1C9CD410174}"/>
              </a:ext>
            </a:extLst>
          </p:cNvPr>
          <p:cNvSpPr/>
          <p:nvPr/>
        </p:nvSpPr>
        <p:spPr>
          <a:xfrm>
            <a:off x="4873170" y="57912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1" name="Rectangle 120">
            <a:extLst>
              <a:ext uri="{FF2B5EF4-FFF2-40B4-BE49-F238E27FC236}">
                <a16:creationId xmlns:a16="http://schemas.microsoft.com/office/drawing/2014/main" id="{9E5A8173-BB19-414D-BD9E-5D0563154ADF}"/>
              </a:ext>
            </a:extLst>
          </p:cNvPr>
          <p:cNvSpPr/>
          <p:nvPr/>
        </p:nvSpPr>
        <p:spPr>
          <a:xfrm>
            <a:off x="5406570" y="5795665"/>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2" name="Rectangle 121">
            <a:extLst>
              <a:ext uri="{FF2B5EF4-FFF2-40B4-BE49-F238E27FC236}">
                <a16:creationId xmlns:a16="http://schemas.microsoft.com/office/drawing/2014/main" id="{028CE252-5004-4DE1-A39B-B1A7F844339D}"/>
              </a:ext>
            </a:extLst>
          </p:cNvPr>
          <p:cNvSpPr/>
          <p:nvPr/>
        </p:nvSpPr>
        <p:spPr>
          <a:xfrm>
            <a:off x="5925456" y="5795665"/>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3" name="Rectangle 122">
            <a:extLst>
              <a:ext uri="{FF2B5EF4-FFF2-40B4-BE49-F238E27FC236}">
                <a16:creationId xmlns:a16="http://schemas.microsoft.com/office/drawing/2014/main" id="{D90906E7-5AA5-4EB6-8816-44D27DC23952}"/>
              </a:ext>
            </a:extLst>
          </p:cNvPr>
          <p:cNvSpPr/>
          <p:nvPr/>
        </p:nvSpPr>
        <p:spPr>
          <a:xfrm>
            <a:off x="6591588" y="580013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4" name="Rectangle 123">
            <a:extLst>
              <a:ext uri="{FF2B5EF4-FFF2-40B4-BE49-F238E27FC236}">
                <a16:creationId xmlns:a16="http://schemas.microsoft.com/office/drawing/2014/main" id="{EA9CE914-97AD-4D85-AB86-219DCA085247}"/>
              </a:ext>
            </a:extLst>
          </p:cNvPr>
          <p:cNvSpPr/>
          <p:nvPr/>
        </p:nvSpPr>
        <p:spPr>
          <a:xfrm>
            <a:off x="7110474" y="580013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5" name="Rectangle 124">
            <a:extLst>
              <a:ext uri="{FF2B5EF4-FFF2-40B4-BE49-F238E27FC236}">
                <a16:creationId xmlns:a16="http://schemas.microsoft.com/office/drawing/2014/main" id="{54EF18EA-F161-44AB-9623-0CBE175E3A56}"/>
              </a:ext>
            </a:extLst>
          </p:cNvPr>
          <p:cNvSpPr/>
          <p:nvPr/>
        </p:nvSpPr>
        <p:spPr>
          <a:xfrm>
            <a:off x="2768600" y="6248400"/>
            <a:ext cx="5718232"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endParaRPr lang="en-US" sz="2400" dirty="0"/>
          </a:p>
        </p:txBody>
      </p:sp>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3" name="Group 92">
            <a:extLst>
              <a:ext uri="{FF2B5EF4-FFF2-40B4-BE49-F238E27FC236}">
                <a16:creationId xmlns:a16="http://schemas.microsoft.com/office/drawing/2014/main" id="{BC3C48AC-D259-4683-889E-A1B86DA65EDD}"/>
              </a:ext>
            </a:extLst>
          </p:cNvPr>
          <p:cNvGrpSpPr/>
          <p:nvPr/>
        </p:nvGrpSpPr>
        <p:grpSpPr>
          <a:xfrm>
            <a:off x="4151244" y="3899808"/>
            <a:ext cx="1192952" cy="659856"/>
            <a:chOff x="3246225" y="2738664"/>
            <a:chExt cx="1192952" cy="659856"/>
          </a:xfrm>
        </p:grpSpPr>
        <p:sp>
          <p:nvSpPr>
            <p:cNvPr id="94" name="Oval 7">
              <a:extLst>
                <a:ext uri="{FF2B5EF4-FFF2-40B4-BE49-F238E27FC236}">
                  <a16:creationId xmlns:a16="http://schemas.microsoft.com/office/drawing/2014/main" id="{03A92CB0-2490-410E-ADCC-6E25B199237F}"/>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95" name="AutoShape 8">
              <a:extLst>
                <a:ext uri="{FF2B5EF4-FFF2-40B4-BE49-F238E27FC236}">
                  <a16:creationId xmlns:a16="http://schemas.microsoft.com/office/drawing/2014/main" id="{08A51AF2-B2DA-4CEF-803D-842641E0795E}"/>
                </a:ext>
              </a:extLst>
            </p:cNvPr>
            <p:cNvCxnSpPr>
              <a:cxnSpLocks noChangeShapeType="1"/>
              <a:endCxn id="9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639EB004-F48B-40BE-B760-F417D30BB473}"/>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A60D717A-E02A-480C-B5F5-2121DC1C4FC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p:sp>
        <p:nvSpPr>
          <p:cNvPr id="100" name="Rectangle 99">
            <a:extLst>
              <a:ext uri="{FF2B5EF4-FFF2-40B4-BE49-F238E27FC236}">
                <a16:creationId xmlns:a16="http://schemas.microsoft.com/office/drawing/2014/main" id="{20AE14E9-DE9C-4C3D-9EBD-CDD1F204A1E5}"/>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grpSp>
        <p:nvGrpSpPr>
          <p:cNvPr id="101" name="Group 100">
            <a:extLst>
              <a:ext uri="{FF2B5EF4-FFF2-40B4-BE49-F238E27FC236}">
                <a16:creationId xmlns:a16="http://schemas.microsoft.com/office/drawing/2014/main" id="{2739A670-5E23-4F9F-84A3-C2EF292ABE0C}"/>
              </a:ext>
            </a:extLst>
          </p:cNvPr>
          <p:cNvGrpSpPr/>
          <p:nvPr/>
        </p:nvGrpSpPr>
        <p:grpSpPr>
          <a:xfrm>
            <a:off x="5344196" y="3886200"/>
            <a:ext cx="1258705" cy="674144"/>
            <a:chOff x="5344196" y="4019776"/>
            <a:chExt cx="1258705" cy="674144"/>
          </a:xfrm>
        </p:grpSpPr>
        <p:sp>
          <p:nvSpPr>
            <p:cNvPr id="102" name="Oval 21">
              <a:extLst>
                <a:ext uri="{FF2B5EF4-FFF2-40B4-BE49-F238E27FC236}">
                  <a16:creationId xmlns:a16="http://schemas.microsoft.com/office/drawing/2014/main" id="{B7196011-8FC3-4B01-AAD3-D128D6776834}"/>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03" name="AutoShape 22">
              <a:extLst>
                <a:ext uri="{FF2B5EF4-FFF2-40B4-BE49-F238E27FC236}">
                  <a16:creationId xmlns:a16="http://schemas.microsoft.com/office/drawing/2014/main" id="{A2DB2F28-045E-441D-86E4-25027122E53B}"/>
                </a:ext>
              </a:extLst>
            </p:cNvPr>
            <p:cNvCxnSpPr>
              <a:cxnSpLocks noChangeShapeType="1"/>
              <a:endCxn id="102"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4" name="Text Box 37">
              <a:extLst>
                <a:ext uri="{FF2B5EF4-FFF2-40B4-BE49-F238E27FC236}">
                  <a16:creationId xmlns:a16="http://schemas.microsoft.com/office/drawing/2014/main" id="{1FAE3EC5-4D3C-4BDE-9002-E33093D7F349}"/>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
        <p:nvSpPr>
          <p:cNvPr id="105" name="Rectangle 104">
            <a:extLst>
              <a:ext uri="{FF2B5EF4-FFF2-40B4-BE49-F238E27FC236}">
                <a16:creationId xmlns:a16="http://schemas.microsoft.com/office/drawing/2014/main" id="{2F415855-0356-44D0-9404-EE74FA429E01}"/>
              </a:ext>
            </a:extLst>
          </p:cNvPr>
          <p:cNvSpPr/>
          <p:nvPr/>
        </p:nvSpPr>
        <p:spPr>
          <a:xfrm>
            <a:off x="6548046" y="4224338"/>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64" name="Group 29">
            <a:extLst>
              <a:ext uri="{FF2B5EF4-FFF2-40B4-BE49-F238E27FC236}">
                <a16:creationId xmlns:a16="http://schemas.microsoft.com/office/drawing/2014/main" id="{7F3870CD-8909-41A5-A1ED-BB763D8A5D32}"/>
              </a:ext>
            </a:extLst>
          </p:cNvPr>
          <p:cNvGrpSpPr>
            <a:grpSpLocks/>
          </p:cNvGrpSpPr>
          <p:nvPr/>
        </p:nvGrpSpPr>
        <p:grpSpPr bwMode="auto">
          <a:xfrm>
            <a:off x="410979" y="4790681"/>
            <a:ext cx="770279" cy="833366"/>
            <a:chOff x="2065" y="1551"/>
            <a:chExt cx="1628" cy="1988"/>
          </a:xfrm>
        </p:grpSpPr>
        <p:sp>
          <p:nvSpPr>
            <p:cNvPr id="165" name="Freeform 30">
              <a:extLst>
                <a:ext uri="{FF2B5EF4-FFF2-40B4-BE49-F238E27FC236}">
                  <a16:creationId xmlns:a16="http://schemas.microsoft.com/office/drawing/2014/main" id="{25487CAD-06BE-49C1-BE7D-3406D7590E3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6" name="Freeform 31">
              <a:extLst>
                <a:ext uri="{FF2B5EF4-FFF2-40B4-BE49-F238E27FC236}">
                  <a16:creationId xmlns:a16="http://schemas.microsoft.com/office/drawing/2014/main" id="{B709E802-1970-4EBA-898A-38A8B09723E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7" name="Freeform 32">
              <a:extLst>
                <a:ext uri="{FF2B5EF4-FFF2-40B4-BE49-F238E27FC236}">
                  <a16:creationId xmlns:a16="http://schemas.microsoft.com/office/drawing/2014/main" id="{4226B8F0-D51C-4232-A7F7-2E863CECE81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8" name="Freeform 33">
              <a:extLst>
                <a:ext uri="{FF2B5EF4-FFF2-40B4-BE49-F238E27FC236}">
                  <a16:creationId xmlns:a16="http://schemas.microsoft.com/office/drawing/2014/main" id="{CE7BE1EF-EABD-4C6B-ACFF-3FD57AF01C4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9" name="Freeform 34">
              <a:extLst>
                <a:ext uri="{FF2B5EF4-FFF2-40B4-BE49-F238E27FC236}">
                  <a16:creationId xmlns:a16="http://schemas.microsoft.com/office/drawing/2014/main" id="{BD9F1751-E4AB-4569-90C0-2366D23CAEF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0" name="Freeform 35">
              <a:extLst>
                <a:ext uri="{FF2B5EF4-FFF2-40B4-BE49-F238E27FC236}">
                  <a16:creationId xmlns:a16="http://schemas.microsoft.com/office/drawing/2014/main" id="{B4649C2F-CD93-4522-B0FC-F46F67CA9E5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1" name="Freeform 36">
              <a:extLst>
                <a:ext uri="{FF2B5EF4-FFF2-40B4-BE49-F238E27FC236}">
                  <a16:creationId xmlns:a16="http://schemas.microsoft.com/office/drawing/2014/main" id="{3E11C70A-DC56-47C4-BB35-F0EDB8607AF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2" name="Freeform 37">
              <a:extLst>
                <a:ext uri="{FF2B5EF4-FFF2-40B4-BE49-F238E27FC236}">
                  <a16:creationId xmlns:a16="http://schemas.microsoft.com/office/drawing/2014/main" id="{2DB40B45-7EE0-46D2-A054-F3FEBF48A67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3" name="Freeform 38">
              <a:extLst>
                <a:ext uri="{FF2B5EF4-FFF2-40B4-BE49-F238E27FC236}">
                  <a16:creationId xmlns:a16="http://schemas.microsoft.com/office/drawing/2014/main" id="{2783B114-E538-4F94-8264-D7E0B6C0E30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4" name="Freeform 39">
              <a:extLst>
                <a:ext uri="{FF2B5EF4-FFF2-40B4-BE49-F238E27FC236}">
                  <a16:creationId xmlns:a16="http://schemas.microsoft.com/office/drawing/2014/main" id="{6347C9C6-45E8-4073-8D48-FCE459B14B1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5" name="Freeform 40">
              <a:extLst>
                <a:ext uri="{FF2B5EF4-FFF2-40B4-BE49-F238E27FC236}">
                  <a16:creationId xmlns:a16="http://schemas.microsoft.com/office/drawing/2014/main" id="{ED12479A-9123-40F7-8729-03EE709D24A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6" name="Freeform 41">
              <a:extLst>
                <a:ext uri="{FF2B5EF4-FFF2-40B4-BE49-F238E27FC236}">
                  <a16:creationId xmlns:a16="http://schemas.microsoft.com/office/drawing/2014/main" id="{4E78A5F0-18F2-422C-AF1D-DEA4E756CB9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7" name="Freeform 42">
              <a:extLst>
                <a:ext uri="{FF2B5EF4-FFF2-40B4-BE49-F238E27FC236}">
                  <a16:creationId xmlns:a16="http://schemas.microsoft.com/office/drawing/2014/main" id="{14EDFBE5-18CF-44CD-B3C2-FD203A299EB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8" name="Freeform 43">
              <a:extLst>
                <a:ext uri="{FF2B5EF4-FFF2-40B4-BE49-F238E27FC236}">
                  <a16:creationId xmlns:a16="http://schemas.microsoft.com/office/drawing/2014/main" id="{CDFAA78C-EF7C-4E3B-89B1-299079D2F4A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9" name="Freeform 44">
              <a:extLst>
                <a:ext uri="{FF2B5EF4-FFF2-40B4-BE49-F238E27FC236}">
                  <a16:creationId xmlns:a16="http://schemas.microsoft.com/office/drawing/2014/main" id="{51112ADB-DA61-4C07-B8D5-2D13E262C48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0" name="Freeform 45">
              <a:extLst>
                <a:ext uri="{FF2B5EF4-FFF2-40B4-BE49-F238E27FC236}">
                  <a16:creationId xmlns:a16="http://schemas.microsoft.com/office/drawing/2014/main" id="{71323260-BCA8-45F3-9682-A2C01183074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1" name="Freeform 46">
              <a:extLst>
                <a:ext uri="{FF2B5EF4-FFF2-40B4-BE49-F238E27FC236}">
                  <a16:creationId xmlns:a16="http://schemas.microsoft.com/office/drawing/2014/main" id="{BCA3FD0F-374B-452F-B9CF-9E8BE70C4C7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63" name="AutoShape 35">
            <a:extLst>
              <a:ext uri="{FF2B5EF4-FFF2-40B4-BE49-F238E27FC236}">
                <a16:creationId xmlns:a16="http://schemas.microsoft.com/office/drawing/2014/main" id="{C6A2A40E-DF2A-408E-B490-5C4BACAEE378}"/>
              </a:ext>
            </a:extLst>
          </p:cNvPr>
          <p:cNvSpPr>
            <a:spLocks noChangeArrowheads="1"/>
          </p:cNvSpPr>
          <p:nvPr/>
        </p:nvSpPr>
        <p:spPr bwMode="auto">
          <a:xfrm>
            <a:off x="435144" y="3795215"/>
            <a:ext cx="3528144" cy="823456"/>
          </a:xfrm>
          <a:prstGeom prst="wedgeRoundRectCallout">
            <a:avLst>
              <a:gd name="adj1" fmla="val -34254"/>
              <a:gd name="adj2" fmla="val 69867"/>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Each path has size n</a:t>
            </a:r>
          </a:p>
          <a:p>
            <a:pPr algn="ctr" eaLnBrk="1" hangingPunct="1">
              <a:spcBef>
                <a:spcPct val="0"/>
              </a:spcBef>
              <a:buNone/>
            </a:pPr>
            <a:r>
              <a:rPr lang="en-US" altLang="en-US" sz="2400" dirty="0"/>
              <a:t>and there are </a:t>
            </a:r>
            <a:r>
              <a:rPr lang="en-US" altLang="en-US" sz="2400" kern="0" dirty="0"/>
              <a:t>2</a:t>
            </a:r>
            <a:r>
              <a:rPr lang="en-US" altLang="en-US" sz="2400" i="1" kern="0" baseline="30000" dirty="0"/>
              <a:t>n </a:t>
            </a:r>
            <a:r>
              <a:rPr lang="en-US" altLang="en-US" sz="2400" dirty="0"/>
              <a:t>leaves!</a:t>
            </a:r>
          </a:p>
        </p:txBody>
      </p:sp>
      <p:sp>
        <p:nvSpPr>
          <p:cNvPr id="113" name="Rectangle 2">
            <a:extLst>
              <a:ext uri="{FF2B5EF4-FFF2-40B4-BE49-F238E27FC236}">
                <a16:creationId xmlns:a16="http://schemas.microsoft.com/office/drawing/2014/main" id="{F133FA8E-1A4D-4FE5-B7AC-9AEB52D4784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788696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500" fill="hold"/>
                                        <p:tgtEl>
                                          <p:spTgt spid="111"/>
                                        </p:tgtEl>
                                        <p:attrNameLst>
                                          <p:attrName>ppt_x</p:attrName>
                                        </p:attrNameLst>
                                      </p:cBhvr>
                                      <p:tavLst>
                                        <p:tav tm="0">
                                          <p:val>
                                            <p:strVal val="#ppt_x"/>
                                          </p:val>
                                        </p:tav>
                                        <p:tav tm="100000">
                                          <p:val>
                                            <p:strVal val="#ppt_x"/>
                                          </p:val>
                                        </p:tav>
                                      </p:tavLst>
                                    </p:anim>
                                    <p:anim calcmode="lin" valueType="num">
                                      <p:cBhvr additive="base">
                                        <p:cTn id="12" dur="5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14"/>
                                        </p:tgtEl>
                                        <p:attrNameLst>
                                          <p:attrName>style.visibility</p:attrName>
                                        </p:attrNameLst>
                                      </p:cBhvr>
                                      <p:to>
                                        <p:strVal val="visible"/>
                                      </p:to>
                                    </p:set>
                                    <p:anim calcmode="lin" valueType="num">
                                      <p:cBhvr additive="base">
                                        <p:cTn id="15" dur="500" fill="hold"/>
                                        <p:tgtEl>
                                          <p:spTgt spid="114"/>
                                        </p:tgtEl>
                                        <p:attrNameLst>
                                          <p:attrName>ppt_x</p:attrName>
                                        </p:attrNameLst>
                                      </p:cBhvr>
                                      <p:tavLst>
                                        <p:tav tm="0">
                                          <p:val>
                                            <p:strVal val="#ppt_x"/>
                                          </p:val>
                                        </p:tav>
                                        <p:tav tm="100000">
                                          <p:val>
                                            <p:strVal val="#ppt_x"/>
                                          </p:val>
                                        </p:tav>
                                      </p:tavLst>
                                    </p:anim>
                                    <p:anim calcmode="lin" valueType="num">
                                      <p:cBhvr additive="base">
                                        <p:cTn id="16"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1"/>
                                        </p:tgtEl>
                                        <p:attrNameLst>
                                          <p:attrName>style.visibility</p:attrName>
                                        </p:attrNameLst>
                                      </p:cBhvr>
                                      <p:to>
                                        <p:strVal val="visible"/>
                                      </p:to>
                                    </p:set>
                                    <p:anim calcmode="lin" valueType="num">
                                      <p:cBhvr additive="base">
                                        <p:cTn id="21" dur="500" fill="hold"/>
                                        <p:tgtEl>
                                          <p:spTgt spid="41"/>
                                        </p:tgtEl>
                                        <p:attrNameLst>
                                          <p:attrName>ppt_x</p:attrName>
                                        </p:attrNameLst>
                                      </p:cBhvr>
                                      <p:tavLst>
                                        <p:tav tm="0">
                                          <p:val>
                                            <p:strVal val="#ppt_x"/>
                                          </p:val>
                                        </p:tav>
                                        <p:tav tm="100000">
                                          <p:val>
                                            <p:strVal val="#ppt_x"/>
                                          </p:val>
                                        </p:tav>
                                      </p:tavLst>
                                    </p:anim>
                                    <p:anim calcmode="lin" valueType="num">
                                      <p:cBhvr additive="base">
                                        <p:cTn id="22" dur="500" fill="hold"/>
                                        <p:tgtEl>
                                          <p:spTgt spid="41"/>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17"/>
                                        </p:tgtEl>
                                        <p:attrNameLst>
                                          <p:attrName>style.visibility</p:attrName>
                                        </p:attrNameLst>
                                      </p:cBhvr>
                                      <p:to>
                                        <p:strVal val="visible"/>
                                      </p:to>
                                    </p:set>
                                    <p:anim calcmode="lin" valueType="num">
                                      <p:cBhvr additive="base">
                                        <p:cTn id="25" dur="500" fill="hold"/>
                                        <p:tgtEl>
                                          <p:spTgt spid="117"/>
                                        </p:tgtEl>
                                        <p:attrNameLst>
                                          <p:attrName>ppt_x</p:attrName>
                                        </p:attrNameLst>
                                      </p:cBhvr>
                                      <p:tavLst>
                                        <p:tav tm="0">
                                          <p:val>
                                            <p:strVal val="#ppt_x"/>
                                          </p:val>
                                        </p:tav>
                                        <p:tav tm="100000">
                                          <p:val>
                                            <p:strVal val="#ppt_x"/>
                                          </p:val>
                                        </p:tav>
                                      </p:tavLst>
                                    </p:anim>
                                    <p:anim calcmode="lin" valueType="num">
                                      <p:cBhvr additive="base">
                                        <p:cTn id="26" dur="500" fill="hold"/>
                                        <p:tgtEl>
                                          <p:spTgt spid="117"/>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18"/>
                                        </p:tgtEl>
                                        <p:attrNameLst>
                                          <p:attrName>style.visibility</p:attrName>
                                        </p:attrNameLst>
                                      </p:cBhvr>
                                      <p:to>
                                        <p:strVal val="visible"/>
                                      </p:to>
                                    </p:set>
                                    <p:anim calcmode="lin" valueType="num">
                                      <p:cBhvr additive="base">
                                        <p:cTn id="29" dur="500" fill="hold"/>
                                        <p:tgtEl>
                                          <p:spTgt spid="118"/>
                                        </p:tgtEl>
                                        <p:attrNameLst>
                                          <p:attrName>ppt_x</p:attrName>
                                        </p:attrNameLst>
                                      </p:cBhvr>
                                      <p:tavLst>
                                        <p:tav tm="0">
                                          <p:val>
                                            <p:strVal val="#ppt_x"/>
                                          </p:val>
                                        </p:tav>
                                        <p:tav tm="100000">
                                          <p:val>
                                            <p:strVal val="#ppt_x"/>
                                          </p:val>
                                        </p:tav>
                                      </p:tavLst>
                                    </p:anim>
                                    <p:anim calcmode="lin" valueType="num">
                                      <p:cBhvr additive="base">
                                        <p:cTn id="3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75"/>
                                        </p:tgtEl>
                                        <p:attrNameLst>
                                          <p:attrName>style.visibility</p:attrName>
                                        </p:attrNameLst>
                                      </p:cBhvr>
                                      <p:to>
                                        <p:strVal val="visible"/>
                                      </p:to>
                                    </p:set>
                                    <p:anim calcmode="lin" valueType="num">
                                      <p:cBhvr additive="base">
                                        <p:cTn id="35" dur="500" fill="hold"/>
                                        <p:tgtEl>
                                          <p:spTgt spid="75"/>
                                        </p:tgtEl>
                                        <p:attrNameLst>
                                          <p:attrName>ppt_x</p:attrName>
                                        </p:attrNameLst>
                                      </p:cBhvr>
                                      <p:tavLst>
                                        <p:tav tm="0">
                                          <p:val>
                                            <p:strVal val="#ppt_x"/>
                                          </p:val>
                                        </p:tav>
                                        <p:tav tm="100000">
                                          <p:val>
                                            <p:strVal val="#ppt_x"/>
                                          </p:val>
                                        </p:tav>
                                      </p:tavLst>
                                    </p:anim>
                                    <p:anim calcmode="lin" valueType="num">
                                      <p:cBhvr additive="base">
                                        <p:cTn id="36"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9"/>
                                        </p:tgtEl>
                                        <p:attrNameLst>
                                          <p:attrName>style.visibility</p:attrName>
                                        </p:attrNameLst>
                                      </p:cBhvr>
                                      <p:to>
                                        <p:strVal val="visible"/>
                                      </p:to>
                                    </p:set>
                                    <p:anim calcmode="lin" valueType="num">
                                      <p:cBhvr additive="base">
                                        <p:cTn id="41" dur="500" fill="hold"/>
                                        <p:tgtEl>
                                          <p:spTgt spid="49"/>
                                        </p:tgtEl>
                                        <p:attrNameLst>
                                          <p:attrName>ppt_x</p:attrName>
                                        </p:attrNameLst>
                                      </p:cBhvr>
                                      <p:tavLst>
                                        <p:tav tm="0">
                                          <p:val>
                                            <p:strVal val="#ppt_x"/>
                                          </p:val>
                                        </p:tav>
                                        <p:tav tm="100000">
                                          <p:val>
                                            <p:strVal val="#ppt_x"/>
                                          </p:val>
                                        </p:tav>
                                      </p:tavLst>
                                    </p:anim>
                                    <p:anim calcmode="lin" valueType="num">
                                      <p:cBhvr additive="base">
                                        <p:cTn id="42" dur="500" fill="hold"/>
                                        <p:tgtEl>
                                          <p:spTgt spid="4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19"/>
                                        </p:tgtEl>
                                        <p:attrNameLst>
                                          <p:attrName>style.visibility</p:attrName>
                                        </p:attrNameLst>
                                      </p:cBhvr>
                                      <p:to>
                                        <p:strVal val="visible"/>
                                      </p:to>
                                    </p:set>
                                    <p:anim calcmode="lin" valueType="num">
                                      <p:cBhvr additive="base">
                                        <p:cTn id="45" dur="500" fill="hold"/>
                                        <p:tgtEl>
                                          <p:spTgt spid="119"/>
                                        </p:tgtEl>
                                        <p:attrNameLst>
                                          <p:attrName>ppt_x</p:attrName>
                                        </p:attrNameLst>
                                      </p:cBhvr>
                                      <p:tavLst>
                                        <p:tav tm="0">
                                          <p:val>
                                            <p:strVal val="#ppt_x"/>
                                          </p:val>
                                        </p:tav>
                                        <p:tav tm="100000">
                                          <p:val>
                                            <p:strVal val="#ppt_x"/>
                                          </p:val>
                                        </p:tav>
                                      </p:tavLst>
                                    </p:anim>
                                    <p:anim calcmode="lin" valueType="num">
                                      <p:cBhvr additive="base">
                                        <p:cTn id="46" dur="500" fill="hold"/>
                                        <p:tgtEl>
                                          <p:spTgt spid="119"/>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500" fill="hold"/>
                                        <p:tgtEl>
                                          <p:spTgt spid="120"/>
                                        </p:tgtEl>
                                        <p:attrNameLst>
                                          <p:attrName>ppt_x</p:attrName>
                                        </p:attrNameLst>
                                      </p:cBhvr>
                                      <p:tavLst>
                                        <p:tav tm="0">
                                          <p:val>
                                            <p:strVal val="#ppt_x"/>
                                          </p:val>
                                        </p:tav>
                                        <p:tav tm="100000">
                                          <p:val>
                                            <p:strVal val="#ppt_x"/>
                                          </p:val>
                                        </p:tav>
                                      </p:tavLst>
                                    </p:anim>
                                    <p:anim calcmode="lin" valueType="num">
                                      <p:cBhvr additive="base">
                                        <p:cTn id="50"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78"/>
                                        </p:tgtEl>
                                        <p:attrNameLst>
                                          <p:attrName>style.visibility</p:attrName>
                                        </p:attrNameLst>
                                      </p:cBhvr>
                                      <p:to>
                                        <p:strVal val="visible"/>
                                      </p:to>
                                    </p:set>
                                    <p:anim calcmode="lin" valueType="num">
                                      <p:cBhvr additive="base">
                                        <p:cTn id="55" dur="500" fill="hold"/>
                                        <p:tgtEl>
                                          <p:spTgt spid="78"/>
                                        </p:tgtEl>
                                        <p:attrNameLst>
                                          <p:attrName>ppt_x</p:attrName>
                                        </p:attrNameLst>
                                      </p:cBhvr>
                                      <p:tavLst>
                                        <p:tav tm="0">
                                          <p:val>
                                            <p:strVal val="#ppt_x"/>
                                          </p:val>
                                        </p:tav>
                                        <p:tav tm="100000">
                                          <p:val>
                                            <p:strVal val="#ppt_x"/>
                                          </p:val>
                                        </p:tav>
                                      </p:tavLst>
                                    </p:anim>
                                    <p:anim calcmode="lin" valueType="num">
                                      <p:cBhvr additive="base">
                                        <p:cTn id="56" dur="500" fill="hold"/>
                                        <p:tgtEl>
                                          <p:spTgt spid="7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ppt_x"/>
                                          </p:val>
                                        </p:tav>
                                        <p:tav tm="100000">
                                          <p:val>
                                            <p:strVal val="#ppt_x"/>
                                          </p:val>
                                        </p:tav>
                                      </p:tavLst>
                                    </p:anim>
                                    <p:anim calcmode="lin" valueType="num">
                                      <p:cBhvr additive="base">
                                        <p:cTn id="62" dur="50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115"/>
                                        </p:tgtEl>
                                        <p:attrNameLst>
                                          <p:attrName>style.visibility</p:attrName>
                                        </p:attrNameLst>
                                      </p:cBhvr>
                                      <p:to>
                                        <p:strVal val="visible"/>
                                      </p:to>
                                    </p:set>
                                    <p:anim calcmode="lin" valueType="num">
                                      <p:cBhvr additive="base">
                                        <p:cTn id="65" dur="500" fill="hold"/>
                                        <p:tgtEl>
                                          <p:spTgt spid="115"/>
                                        </p:tgtEl>
                                        <p:attrNameLst>
                                          <p:attrName>ppt_x</p:attrName>
                                        </p:attrNameLst>
                                      </p:cBhvr>
                                      <p:tavLst>
                                        <p:tav tm="0">
                                          <p:val>
                                            <p:strVal val="#ppt_x"/>
                                          </p:val>
                                        </p:tav>
                                        <p:tav tm="100000">
                                          <p:val>
                                            <p:strVal val="#ppt_x"/>
                                          </p:val>
                                        </p:tav>
                                      </p:tavLst>
                                    </p:anim>
                                    <p:anim calcmode="lin" valueType="num">
                                      <p:cBhvr additive="base">
                                        <p:cTn id="66" dur="500" fill="hold"/>
                                        <p:tgtEl>
                                          <p:spTgt spid="11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 calcmode="lin" valueType="num">
                                      <p:cBhvr additive="base">
                                        <p:cTn id="69" dur="500" fill="hold"/>
                                        <p:tgtEl>
                                          <p:spTgt spid="116"/>
                                        </p:tgtEl>
                                        <p:attrNameLst>
                                          <p:attrName>ppt_x</p:attrName>
                                        </p:attrNameLst>
                                      </p:cBhvr>
                                      <p:tavLst>
                                        <p:tav tm="0">
                                          <p:val>
                                            <p:strVal val="#ppt_x"/>
                                          </p:val>
                                        </p:tav>
                                        <p:tav tm="100000">
                                          <p:val>
                                            <p:strVal val="#ppt_x"/>
                                          </p:val>
                                        </p:tav>
                                      </p:tavLst>
                                    </p:anim>
                                    <p:anim calcmode="lin" valueType="num">
                                      <p:cBhvr additive="base">
                                        <p:cTn id="70" dur="500" fill="hold"/>
                                        <p:tgtEl>
                                          <p:spTgt spid="116"/>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58"/>
                                        </p:tgtEl>
                                        <p:attrNameLst>
                                          <p:attrName>style.visibility</p:attrName>
                                        </p:attrNameLst>
                                      </p:cBhvr>
                                      <p:to>
                                        <p:strVal val="visible"/>
                                      </p:to>
                                    </p:set>
                                    <p:anim calcmode="lin" valueType="num">
                                      <p:cBhvr additive="base">
                                        <p:cTn id="75" dur="500" fill="hold"/>
                                        <p:tgtEl>
                                          <p:spTgt spid="58"/>
                                        </p:tgtEl>
                                        <p:attrNameLst>
                                          <p:attrName>ppt_x</p:attrName>
                                        </p:attrNameLst>
                                      </p:cBhvr>
                                      <p:tavLst>
                                        <p:tav tm="0">
                                          <p:val>
                                            <p:strVal val="#ppt_x"/>
                                          </p:val>
                                        </p:tav>
                                        <p:tav tm="100000">
                                          <p:val>
                                            <p:strVal val="#ppt_x"/>
                                          </p:val>
                                        </p:tav>
                                      </p:tavLst>
                                    </p:anim>
                                    <p:anim calcmode="lin" valueType="num">
                                      <p:cBhvr additive="base">
                                        <p:cTn id="76" dur="500" fill="hold"/>
                                        <p:tgtEl>
                                          <p:spTgt spid="5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121"/>
                                        </p:tgtEl>
                                        <p:attrNameLst>
                                          <p:attrName>style.visibility</p:attrName>
                                        </p:attrNameLst>
                                      </p:cBhvr>
                                      <p:to>
                                        <p:strVal val="visible"/>
                                      </p:to>
                                    </p:set>
                                    <p:anim calcmode="lin" valueType="num">
                                      <p:cBhvr additive="base">
                                        <p:cTn id="79" dur="500" fill="hold"/>
                                        <p:tgtEl>
                                          <p:spTgt spid="121"/>
                                        </p:tgtEl>
                                        <p:attrNameLst>
                                          <p:attrName>ppt_x</p:attrName>
                                        </p:attrNameLst>
                                      </p:cBhvr>
                                      <p:tavLst>
                                        <p:tav tm="0">
                                          <p:val>
                                            <p:strVal val="#ppt_x"/>
                                          </p:val>
                                        </p:tav>
                                        <p:tav tm="100000">
                                          <p:val>
                                            <p:strVal val="#ppt_x"/>
                                          </p:val>
                                        </p:tav>
                                      </p:tavLst>
                                    </p:anim>
                                    <p:anim calcmode="lin" valueType="num">
                                      <p:cBhvr additive="base">
                                        <p:cTn id="80" dur="500" fill="hold"/>
                                        <p:tgtEl>
                                          <p:spTgt spid="12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122"/>
                                        </p:tgtEl>
                                        <p:attrNameLst>
                                          <p:attrName>style.visibility</p:attrName>
                                        </p:attrNameLst>
                                      </p:cBhvr>
                                      <p:to>
                                        <p:strVal val="visible"/>
                                      </p:to>
                                    </p:set>
                                    <p:anim calcmode="lin" valueType="num">
                                      <p:cBhvr additive="base">
                                        <p:cTn id="83" dur="500" fill="hold"/>
                                        <p:tgtEl>
                                          <p:spTgt spid="122"/>
                                        </p:tgtEl>
                                        <p:attrNameLst>
                                          <p:attrName>ppt_x</p:attrName>
                                        </p:attrNameLst>
                                      </p:cBhvr>
                                      <p:tavLst>
                                        <p:tav tm="0">
                                          <p:val>
                                            <p:strVal val="#ppt_x"/>
                                          </p:val>
                                        </p:tav>
                                        <p:tav tm="100000">
                                          <p:val>
                                            <p:strVal val="#ppt_x"/>
                                          </p:val>
                                        </p:tav>
                                      </p:tavLst>
                                    </p:anim>
                                    <p:anim calcmode="lin" valueType="num">
                                      <p:cBhvr additive="base">
                                        <p:cTn id="84" dur="500" fill="hold"/>
                                        <p:tgtEl>
                                          <p:spTgt spid="122"/>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81"/>
                                        </p:tgtEl>
                                        <p:attrNameLst>
                                          <p:attrName>style.visibility</p:attrName>
                                        </p:attrNameLst>
                                      </p:cBhvr>
                                      <p:to>
                                        <p:strVal val="visible"/>
                                      </p:to>
                                    </p:set>
                                    <p:anim calcmode="lin" valueType="num">
                                      <p:cBhvr additive="base">
                                        <p:cTn id="89" dur="500" fill="hold"/>
                                        <p:tgtEl>
                                          <p:spTgt spid="81"/>
                                        </p:tgtEl>
                                        <p:attrNameLst>
                                          <p:attrName>ppt_x</p:attrName>
                                        </p:attrNameLst>
                                      </p:cBhvr>
                                      <p:tavLst>
                                        <p:tav tm="0">
                                          <p:val>
                                            <p:strVal val="#ppt_x"/>
                                          </p:val>
                                        </p:tav>
                                        <p:tav tm="100000">
                                          <p:val>
                                            <p:strVal val="#ppt_x"/>
                                          </p:val>
                                        </p:tav>
                                      </p:tavLst>
                                    </p:anim>
                                    <p:anim calcmode="lin" valueType="num">
                                      <p:cBhvr additive="base">
                                        <p:cTn id="90"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66"/>
                                        </p:tgtEl>
                                        <p:attrNameLst>
                                          <p:attrName>style.visibility</p:attrName>
                                        </p:attrNameLst>
                                      </p:cBhvr>
                                      <p:to>
                                        <p:strVal val="visible"/>
                                      </p:to>
                                    </p:set>
                                    <p:anim calcmode="lin" valueType="num">
                                      <p:cBhvr additive="base">
                                        <p:cTn id="95" dur="500" fill="hold"/>
                                        <p:tgtEl>
                                          <p:spTgt spid="66"/>
                                        </p:tgtEl>
                                        <p:attrNameLst>
                                          <p:attrName>ppt_x</p:attrName>
                                        </p:attrNameLst>
                                      </p:cBhvr>
                                      <p:tavLst>
                                        <p:tav tm="0">
                                          <p:val>
                                            <p:strVal val="#ppt_x"/>
                                          </p:val>
                                        </p:tav>
                                        <p:tav tm="100000">
                                          <p:val>
                                            <p:strVal val="#ppt_x"/>
                                          </p:val>
                                        </p:tav>
                                      </p:tavLst>
                                    </p:anim>
                                    <p:anim calcmode="lin" valueType="num">
                                      <p:cBhvr additive="base">
                                        <p:cTn id="96" dur="500" fill="hold"/>
                                        <p:tgtEl>
                                          <p:spTgt spid="66"/>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123"/>
                                        </p:tgtEl>
                                        <p:attrNameLst>
                                          <p:attrName>style.visibility</p:attrName>
                                        </p:attrNameLst>
                                      </p:cBhvr>
                                      <p:to>
                                        <p:strVal val="visible"/>
                                      </p:to>
                                    </p:set>
                                    <p:anim calcmode="lin" valueType="num">
                                      <p:cBhvr additive="base">
                                        <p:cTn id="99" dur="500" fill="hold"/>
                                        <p:tgtEl>
                                          <p:spTgt spid="123"/>
                                        </p:tgtEl>
                                        <p:attrNameLst>
                                          <p:attrName>ppt_x</p:attrName>
                                        </p:attrNameLst>
                                      </p:cBhvr>
                                      <p:tavLst>
                                        <p:tav tm="0">
                                          <p:val>
                                            <p:strVal val="#ppt_x"/>
                                          </p:val>
                                        </p:tav>
                                        <p:tav tm="100000">
                                          <p:val>
                                            <p:strVal val="#ppt_x"/>
                                          </p:val>
                                        </p:tav>
                                      </p:tavLst>
                                    </p:anim>
                                    <p:anim calcmode="lin" valueType="num">
                                      <p:cBhvr additive="base">
                                        <p:cTn id="100" dur="500" fill="hold"/>
                                        <p:tgtEl>
                                          <p:spTgt spid="123"/>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24"/>
                                        </p:tgtEl>
                                        <p:attrNameLst>
                                          <p:attrName>style.visibility</p:attrName>
                                        </p:attrNameLst>
                                      </p:cBhvr>
                                      <p:to>
                                        <p:strVal val="visible"/>
                                      </p:to>
                                    </p:set>
                                    <p:anim calcmode="lin" valueType="num">
                                      <p:cBhvr additive="base">
                                        <p:cTn id="103" dur="500" fill="hold"/>
                                        <p:tgtEl>
                                          <p:spTgt spid="124"/>
                                        </p:tgtEl>
                                        <p:attrNameLst>
                                          <p:attrName>ppt_x</p:attrName>
                                        </p:attrNameLst>
                                      </p:cBhvr>
                                      <p:tavLst>
                                        <p:tav tm="0">
                                          <p:val>
                                            <p:strVal val="#ppt_x"/>
                                          </p:val>
                                        </p:tav>
                                        <p:tav tm="100000">
                                          <p:val>
                                            <p:strVal val="#ppt_x"/>
                                          </p:val>
                                        </p:tav>
                                      </p:tavLst>
                                    </p:anim>
                                    <p:anim calcmode="lin" valueType="num">
                                      <p:cBhvr additive="base">
                                        <p:cTn id="104" dur="500" fill="hold"/>
                                        <p:tgtEl>
                                          <p:spTgt spid="124"/>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84"/>
                                        </p:tgtEl>
                                        <p:attrNameLst>
                                          <p:attrName>style.visibility</p:attrName>
                                        </p:attrNameLst>
                                      </p:cBhvr>
                                      <p:to>
                                        <p:strVal val="visible"/>
                                      </p:to>
                                    </p:set>
                                    <p:anim calcmode="lin" valueType="num">
                                      <p:cBhvr additive="base">
                                        <p:cTn id="109" dur="500" fill="hold"/>
                                        <p:tgtEl>
                                          <p:spTgt spid="84"/>
                                        </p:tgtEl>
                                        <p:attrNameLst>
                                          <p:attrName>ppt_x</p:attrName>
                                        </p:attrNameLst>
                                      </p:cBhvr>
                                      <p:tavLst>
                                        <p:tav tm="0">
                                          <p:val>
                                            <p:strVal val="#ppt_x"/>
                                          </p:val>
                                        </p:tav>
                                        <p:tav tm="100000">
                                          <p:val>
                                            <p:strVal val="#ppt_x"/>
                                          </p:val>
                                        </p:tav>
                                      </p:tavLst>
                                    </p:anim>
                                    <p:anim calcmode="lin" valueType="num">
                                      <p:cBhvr additive="base">
                                        <p:cTn id="110" dur="500" fill="hold"/>
                                        <p:tgtEl>
                                          <p:spTgt spid="84"/>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125"/>
                                        </p:tgtEl>
                                        <p:attrNameLst>
                                          <p:attrName>style.visibility</p:attrName>
                                        </p:attrNameLst>
                                      </p:cBhvr>
                                      <p:to>
                                        <p:strVal val="visible"/>
                                      </p:to>
                                    </p:set>
                                    <p:anim calcmode="lin" valueType="num">
                                      <p:cBhvr additive="base">
                                        <p:cTn id="115" dur="500" fill="hold"/>
                                        <p:tgtEl>
                                          <p:spTgt spid="125"/>
                                        </p:tgtEl>
                                        <p:attrNameLst>
                                          <p:attrName>ppt_x</p:attrName>
                                        </p:attrNameLst>
                                      </p:cBhvr>
                                      <p:tavLst>
                                        <p:tav tm="0">
                                          <p:val>
                                            <p:strVal val="#ppt_x"/>
                                          </p:val>
                                        </p:tav>
                                        <p:tav tm="100000">
                                          <p:val>
                                            <p:strVal val="#ppt_x"/>
                                          </p:val>
                                        </p:tav>
                                      </p:tavLst>
                                    </p:anim>
                                    <p:anim calcmode="lin" valueType="num">
                                      <p:cBhvr additive="base">
                                        <p:cTn id="116"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163"/>
                                        </p:tgtEl>
                                        <p:attrNameLst>
                                          <p:attrName>style.visibility</p:attrName>
                                        </p:attrNameLst>
                                      </p:cBhvr>
                                      <p:to>
                                        <p:strVal val="visible"/>
                                      </p:to>
                                    </p:set>
                                    <p:anim calcmode="lin" valueType="num">
                                      <p:cBhvr additive="base">
                                        <p:cTn id="121" dur="500" fill="hold"/>
                                        <p:tgtEl>
                                          <p:spTgt spid="163"/>
                                        </p:tgtEl>
                                        <p:attrNameLst>
                                          <p:attrName>ppt_x</p:attrName>
                                        </p:attrNameLst>
                                      </p:cBhvr>
                                      <p:tavLst>
                                        <p:tav tm="0">
                                          <p:val>
                                            <p:strVal val="0-#ppt_w/2"/>
                                          </p:val>
                                        </p:tav>
                                        <p:tav tm="100000">
                                          <p:val>
                                            <p:strVal val="#ppt_x"/>
                                          </p:val>
                                        </p:tav>
                                      </p:tavLst>
                                    </p:anim>
                                    <p:anim calcmode="lin" valueType="num">
                                      <p:cBhvr additive="base">
                                        <p:cTn id="122" dur="500" fill="hold"/>
                                        <p:tgtEl>
                                          <p:spTgt spid="163"/>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163">
                                            <p:txEl>
                                              <p:pRg st="0" end="0"/>
                                            </p:txEl>
                                          </p:spTgt>
                                        </p:tgtEl>
                                        <p:attrNameLst>
                                          <p:attrName>style.visibility</p:attrName>
                                        </p:attrNameLst>
                                      </p:cBhvr>
                                      <p:to>
                                        <p:strVal val="visible"/>
                                      </p:to>
                                    </p:set>
                                    <p:anim calcmode="lin" valueType="num">
                                      <p:cBhvr additive="base">
                                        <p:cTn id="125" dur="500" fill="hold"/>
                                        <p:tgtEl>
                                          <p:spTgt spid="163">
                                            <p:txEl>
                                              <p:pRg st="0" end="0"/>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163">
                                            <p:txEl>
                                              <p:pRg st="0" end="0"/>
                                            </p:txEl>
                                          </p:spTgt>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0"/>
                                  </p:stCondLst>
                                  <p:childTnLst>
                                    <p:set>
                                      <p:cBhvr>
                                        <p:cTn id="128" dur="1" fill="hold">
                                          <p:stCondLst>
                                            <p:cond delay="0"/>
                                          </p:stCondLst>
                                        </p:cTn>
                                        <p:tgtEl>
                                          <p:spTgt spid="163">
                                            <p:txEl>
                                              <p:pRg st="1" end="1"/>
                                            </p:txEl>
                                          </p:spTgt>
                                        </p:tgtEl>
                                        <p:attrNameLst>
                                          <p:attrName>style.visibility</p:attrName>
                                        </p:attrNameLst>
                                      </p:cBhvr>
                                      <p:to>
                                        <p:strVal val="visible"/>
                                      </p:to>
                                    </p:set>
                                    <p:anim calcmode="lin" valueType="num">
                                      <p:cBhvr additive="base">
                                        <p:cTn id="129" dur="500" fill="hold"/>
                                        <p:tgtEl>
                                          <p:spTgt spid="163">
                                            <p:txEl>
                                              <p:pRg st="1" end="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163">
                                            <p:txEl>
                                              <p:pRg st="1" end="1"/>
                                            </p:txEl>
                                          </p:spTgt>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0"/>
                                  </p:stCondLst>
                                  <p:childTnLst>
                                    <p:set>
                                      <p:cBhvr>
                                        <p:cTn id="132" dur="1" fill="hold">
                                          <p:stCondLst>
                                            <p:cond delay="0"/>
                                          </p:stCondLst>
                                        </p:cTn>
                                        <p:tgtEl>
                                          <p:spTgt spid="164"/>
                                        </p:tgtEl>
                                        <p:attrNameLst>
                                          <p:attrName>style.visibility</p:attrName>
                                        </p:attrNameLst>
                                      </p:cBhvr>
                                      <p:to>
                                        <p:strVal val="visible"/>
                                      </p:to>
                                    </p:set>
                                    <p:anim calcmode="lin" valueType="num">
                                      <p:cBhvr additive="base">
                                        <p:cTn id="133" dur="500" fill="hold"/>
                                        <p:tgtEl>
                                          <p:spTgt spid="164"/>
                                        </p:tgtEl>
                                        <p:attrNameLst>
                                          <p:attrName>ppt_x</p:attrName>
                                        </p:attrNameLst>
                                      </p:cBhvr>
                                      <p:tavLst>
                                        <p:tav tm="0">
                                          <p:val>
                                            <p:strVal val="0-#ppt_w/2"/>
                                          </p:val>
                                        </p:tav>
                                        <p:tav tm="100000">
                                          <p:val>
                                            <p:strVal val="#ppt_x"/>
                                          </p:val>
                                        </p:tav>
                                      </p:tavLst>
                                    </p:anim>
                                    <p:anim calcmode="lin" valueType="num">
                                      <p:cBhvr additive="base">
                                        <p:cTn id="134" dur="500" fill="hold"/>
                                        <p:tgtEl>
                                          <p:spTgt spid="1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14" grpId="0"/>
      <p:bldP spid="115" grpId="0"/>
      <p:bldP spid="116" grpId="0"/>
      <p:bldP spid="117" grpId="0"/>
      <p:bldP spid="118" grpId="0"/>
      <p:bldP spid="119" grpId="0"/>
      <p:bldP spid="120" grpId="0"/>
      <p:bldP spid="121" grpId="0"/>
      <p:bldP spid="122" grpId="0"/>
      <p:bldP spid="123" grpId="0"/>
      <p:bldP spid="124" grpId="0"/>
      <p:bldP spid="125" grpId="0"/>
      <p:bldP spid="163" grpId="0" animBg="1"/>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5" name="Group 29">
            <a:extLst>
              <a:ext uri="{FF2B5EF4-FFF2-40B4-BE49-F238E27FC236}">
                <a16:creationId xmlns:a16="http://schemas.microsoft.com/office/drawing/2014/main" id="{4F791B85-AF8D-46FB-A394-FFF2C8857A5D}"/>
              </a:ext>
            </a:extLst>
          </p:cNvPr>
          <p:cNvGrpSpPr>
            <a:grpSpLocks/>
          </p:cNvGrpSpPr>
          <p:nvPr/>
        </p:nvGrpSpPr>
        <p:grpSpPr bwMode="auto">
          <a:xfrm>
            <a:off x="410979" y="4790681"/>
            <a:ext cx="770279" cy="833366"/>
            <a:chOff x="2065" y="1551"/>
            <a:chExt cx="1628" cy="1988"/>
          </a:xfrm>
        </p:grpSpPr>
        <p:sp>
          <p:nvSpPr>
            <p:cNvPr id="146" name="Freeform 30">
              <a:extLst>
                <a:ext uri="{FF2B5EF4-FFF2-40B4-BE49-F238E27FC236}">
                  <a16:creationId xmlns:a16="http://schemas.microsoft.com/office/drawing/2014/main" id="{DA2E5663-80C1-4DA7-90EB-2251D8E23A3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7" name="Freeform 31">
              <a:extLst>
                <a:ext uri="{FF2B5EF4-FFF2-40B4-BE49-F238E27FC236}">
                  <a16:creationId xmlns:a16="http://schemas.microsoft.com/office/drawing/2014/main" id="{899ADA21-4365-492F-8B18-43F0B163386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8" name="Freeform 32">
              <a:extLst>
                <a:ext uri="{FF2B5EF4-FFF2-40B4-BE49-F238E27FC236}">
                  <a16:creationId xmlns:a16="http://schemas.microsoft.com/office/drawing/2014/main" id="{6AC745AF-66EC-4B6C-B932-25A7A19B92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9" name="Freeform 33">
              <a:extLst>
                <a:ext uri="{FF2B5EF4-FFF2-40B4-BE49-F238E27FC236}">
                  <a16:creationId xmlns:a16="http://schemas.microsoft.com/office/drawing/2014/main" id="{FBAC114C-A5B0-416A-89FB-DB12102DC3E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0" name="Freeform 34">
              <a:extLst>
                <a:ext uri="{FF2B5EF4-FFF2-40B4-BE49-F238E27FC236}">
                  <a16:creationId xmlns:a16="http://schemas.microsoft.com/office/drawing/2014/main" id="{D564A318-B847-43C4-9140-7D3905D8AEC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1" name="Freeform 35">
              <a:extLst>
                <a:ext uri="{FF2B5EF4-FFF2-40B4-BE49-F238E27FC236}">
                  <a16:creationId xmlns:a16="http://schemas.microsoft.com/office/drawing/2014/main" id="{A64934AB-6728-424B-A196-31C76D733F7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2" name="Freeform 36">
              <a:extLst>
                <a:ext uri="{FF2B5EF4-FFF2-40B4-BE49-F238E27FC236}">
                  <a16:creationId xmlns:a16="http://schemas.microsoft.com/office/drawing/2014/main" id="{B76CDBB6-9C05-4796-999B-1E5789391A3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3" name="Freeform 37">
              <a:extLst>
                <a:ext uri="{FF2B5EF4-FFF2-40B4-BE49-F238E27FC236}">
                  <a16:creationId xmlns:a16="http://schemas.microsoft.com/office/drawing/2014/main" id="{1FFCEC61-E322-4C4F-B218-DE4081E15C7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4" name="Freeform 38">
              <a:extLst>
                <a:ext uri="{FF2B5EF4-FFF2-40B4-BE49-F238E27FC236}">
                  <a16:creationId xmlns:a16="http://schemas.microsoft.com/office/drawing/2014/main" id="{B1FEE190-6854-4E86-986F-B853679C962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5" name="Freeform 39">
              <a:extLst>
                <a:ext uri="{FF2B5EF4-FFF2-40B4-BE49-F238E27FC236}">
                  <a16:creationId xmlns:a16="http://schemas.microsoft.com/office/drawing/2014/main" id="{A173B653-4EFA-4F26-91D8-485A95EE88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6" name="Freeform 40">
              <a:extLst>
                <a:ext uri="{FF2B5EF4-FFF2-40B4-BE49-F238E27FC236}">
                  <a16:creationId xmlns:a16="http://schemas.microsoft.com/office/drawing/2014/main" id="{3D284187-325C-4AA3-B9F4-24A698B7F10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7" name="Freeform 41">
              <a:extLst>
                <a:ext uri="{FF2B5EF4-FFF2-40B4-BE49-F238E27FC236}">
                  <a16:creationId xmlns:a16="http://schemas.microsoft.com/office/drawing/2014/main" id="{24CA525D-B5CB-4C34-A616-2EAF5299F56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8" name="Freeform 42">
              <a:extLst>
                <a:ext uri="{FF2B5EF4-FFF2-40B4-BE49-F238E27FC236}">
                  <a16:creationId xmlns:a16="http://schemas.microsoft.com/office/drawing/2014/main" id="{682CBA22-52F9-4C69-89B5-8A88E5522E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9" name="Freeform 43">
              <a:extLst>
                <a:ext uri="{FF2B5EF4-FFF2-40B4-BE49-F238E27FC236}">
                  <a16:creationId xmlns:a16="http://schemas.microsoft.com/office/drawing/2014/main" id="{DAE2B7E0-797C-4645-B666-AE2C869FBD2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0" name="Freeform 44">
              <a:extLst>
                <a:ext uri="{FF2B5EF4-FFF2-40B4-BE49-F238E27FC236}">
                  <a16:creationId xmlns:a16="http://schemas.microsoft.com/office/drawing/2014/main" id="{6932BE2B-44A2-4105-AD16-617EEEA4D66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1" name="Freeform 45">
              <a:extLst>
                <a:ext uri="{FF2B5EF4-FFF2-40B4-BE49-F238E27FC236}">
                  <a16:creationId xmlns:a16="http://schemas.microsoft.com/office/drawing/2014/main" id="{85851D7C-8277-41AD-B4D1-CDD9EEEE45D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2" name="Freeform 46">
              <a:extLst>
                <a:ext uri="{FF2B5EF4-FFF2-40B4-BE49-F238E27FC236}">
                  <a16:creationId xmlns:a16="http://schemas.microsoft.com/office/drawing/2014/main" id="{342232EA-9857-472D-82E5-77D59F0E0C0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pSp>
        <p:nvGrpSpPr>
          <p:cNvPr id="4" name="Group 3">
            <a:extLst>
              <a:ext uri="{FF2B5EF4-FFF2-40B4-BE49-F238E27FC236}">
                <a16:creationId xmlns:a16="http://schemas.microsoft.com/office/drawing/2014/main" id="{3B1308EB-C71D-42FF-B99B-53EAAA694B56}"/>
              </a:ext>
            </a:extLst>
          </p:cNvPr>
          <p:cNvGrpSpPr/>
          <p:nvPr/>
        </p:nvGrpSpPr>
        <p:grpSpPr>
          <a:xfrm>
            <a:off x="4699144" y="3886200"/>
            <a:ext cx="1479406" cy="780144"/>
            <a:chOff x="4699144" y="3886200"/>
            <a:chExt cx="1479406" cy="780144"/>
          </a:xfrm>
        </p:grpSpPr>
        <p:sp>
          <p:nvSpPr>
            <p:cNvPr id="104" name="Text Box 37">
              <a:extLst>
                <a:ext uri="{FF2B5EF4-FFF2-40B4-BE49-F238E27FC236}">
                  <a16:creationId xmlns:a16="http://schemas.microsoft.com/office/drawing/2014/main" id="{1FAE3EC5-4D3C-4BDE-9002-E33093D7F349}"/>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94" name="Oval 7">
              <a:extLst>
                <a:ext uri="{FF2B5EF4-FFF2-40B4-BE49-F238E27FC236}">
                  <a16:creationId xmlns:a16="http://schemas.microsoft.com/office/drawing/2014/main" id="{03A92CB0-2490-410E-ADCC-6E25B199237F}"/>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Text Box 36">
              <a:extLst>
                <a:ext uri="{FF2B5EF4-FFF2-40B4-BE49-F238E27FC236}">
                  <a16:creationId xmlns:a16="http://schemas.microsoft.com/office/drawing/2014/main" id="{639EB004-F48B-40BE-B760-F417D30BB473}"/>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00" name="Rectangle 99">
              <a:extLst>
                <a:ext uri="{FF2B5EF4-FFF2-40B4-BE49-F238E27FC236}">
                  <a16:creationId xmlns:a16="http://schemas.microsoft.com/office/drawing/2014/main" id="{20AE14E9-DE9C-4C3D-9EBD-CDD1F204A1E5}"/>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2" name="Freeform: Shape 1">
              <a:extLst>
                <a:ext uri="{FF2B5EF4-FFF2-40B4-BE49-F238E27FC236}">
                  <a16:creationId xmlns:a16="http://schemas.microsoft.com/office/drawing/2014/main" id="{883413E5-2A55-4A8A-AEA5-1BDE5940D272}"/>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13" name="Freeform: Shape 112">
              <a:extLst>
                <a:ext uri="{FF2B5EF4-FFF2-40B4-BE49-F238E27FC236}">
                  <a16:creationId xmlns:a16="http://schemas.microsoft.com/office/drawing/2014/main" id="{2D402947-9A1E-4756-9042-8B04CA41A1A9}"/>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133" name="Group 132">
            <a:extLst>
              <a:ext uri="{FF2B5EF4-FFF2-40B4-BE49-F238E27FC236}">
                <a16:creationId xmlns:a16="http://schemas.microsoft.com/office/drawing/2014/main" id="{EAF316A3-5BA6-4C65-89CF-86D3EC9470A8}"/>
              </a:ext>
            </a:extLst>
          </p:cNvPr>
          <p:cNvGrpSpPr/>
          <p:nvPr/>
        </p:nvGrpSpPr>
        <p:grpSpPr>
          <a:xfrm>
            <a:off x="4721369" y="4124325"/>
            <a:ext cx="1479406" cy="1189719"/>
            <a:chOff x="4699144" y="3476625"/>
            <a:chExt cx="1479406" cy="1189719"/>
          </a:xfrm>
        </p:grpSpPr>
        <p:sp>
          <p:nvSpPr>
            <p:cNvPr id="134" name="Text Box 37">
              <a:extLst>
                <a:ext uri="{FF2B5EF4-FFF2-40B4-BE49-F238E27FC236}">
                  <a16:creationId xmlns:a16="http://schemas.microsoft.com/office/drawing/2014/main" id="{59D212D3-99F1-4257-879A-54C50A337CA9}"/>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35" name="Oval 7">
              <a:extLst>
                <a:ext uri="{FF2B5EF4-FFF2-40B4-BE49-F238E27FC236}">
                  <a16:creationId xmlns:a16="http://schemas.microsoft.com/office/drawing/2014/main" id="{D0BF0EC1-651D-46BC-94AE-5463C9E4821B}"/>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36" name="Text Box 36">
              <a:extLst>
                <a:ext uri="{FF2B5EF4-FFF2-40B4-BE49-F238E27FC236}">
                  <a16:creationId xmlns:a16="http://schemas.microsoft.com/office/drawing/2014/main" id="{BAFE1DAC-7E3C-43F3-B92E-9F75444237C5}"/>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37" name="Rectangle 35">
              <a:extLst>
                <a:ext uri="{FF2B5EF4-FFF2-40B4-BE49-F238E27FC236}">
                  <a16:creationId xmlns:a16="http://schemas.microsoft.com/office/drawing/2014/main" id="{6833A21E-DDCC-43FF-A3FB-8EF5B3CED3F5}"/>
                </a:ext>
              </a:extLst>
            </p:cNvPr>
            <p:cNvSpPr>
              <a:spLocks noChangeArrowheads="1"/>
            </p:cNvSpPr>
            <p:nvPr/>
          </p:nvSpPr>
          <p:spPr bwMode="auto">
            <a:xfrm>
              <a:off x="4702175" y="3476625"/>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n-1</a:t>
              </a:r>
              <a:endParaRPr kumimoji="0" lang="en-US" altLang="en-US" sz="2400" b="0" u="none" strike="noStrike" kern="1200" cap="none" spc="0" normalizeH="0" baseline="-25000" noProof="0" dirty="0">
                <a:ln>
                  <a:noFill/>
                </a:ln>
                <a:solidFill>
                  <a:srgbClr val="FFFFFF"/>
                </a:solidFill>
                <a:effectLst/>
                <a:uLnTx/>
                <a:uFillTx/>
              </a:endParaRPr>
            </a:p>
          </p:txBody>
        </p:sp>
        <p:sp>
          <p:nvSpPr>
            <p:cNvPr id="138" name="Rectangle 137">
              <a:extLst>
                <a:ext uri="{FF2B5EF4-FFF2-40B4-BE49-F238E27FC236}">
                  <a16:creationId xmlns:a16="http://schemas.microsoft.com/office/drawing/2014/main" id="{A98A3612-7FF0-452B-AC56-57903FC1208D}"/>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39" name="Freeform: Shape 138">
              <a:extLst>
                <a:ext uri="{FF2B5EF4-FFF2-40B4-BE49-F238E27FC236}">
                  <a16:creationId xmlns:a16="http://schemas.microsoft.com/office/drawing/2014/main" id="{5C80C5DB-4094-4D8B-B724-99F8C38F42A3}"/>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40" name="Freeform: Shape 139">
              <a:extLst>
                <a:ext uri="{FF2B5EF4-FFF2-40B4-BE49-F238E27FC236}">
                  <a16:creationId xmlns:a16="http://schemas.microsoft.com/office/drawing/2014/main" id="{12EC0751-961B-4A1B-804C-9C19995242BA}"/>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141" name="Group 140">
            <a:extLst>
              <a:ext uri="{FF2B5EF4-FFF2-40B4-BE49-F238E27FC236}">
                <a16:creationId xmlns:a16="http://schemas.microsoft.com/office/drawing/2014/main" id="{5FE56C48-1C1D-41D8-9FD7-7D528B8E6616}"/>
              </a:ext>
            </a:extLst>
          </p:cNvPr>
          <p:cNvGrpSpPr/>
          <p:nvPr/>
        </p:nvGrpSpPr>
        <p:grpSpPr>
          <a:xfrm>
            <a:off x="4724400" y="4772931"/>
            <a:ext cx="1507981" cy="1189719"/>
            <a:chOff x="4670569" y="3476625"/>
            <a:chExt cx="1507981" cy="1189719"/>
          </a:xfrm>
        </p:grpSpPr>
        <p:sp>
          <p:nvSpPr>
            <p:cNvPr id="142" name="Text Box 37">
              <a:extLst>
                <a:ext uri="{FF2B5EF4-FFF2-40B4-BE49-F238E27FC236}">
                  <a16:creationId xmlns:a16="http://schemas.microsoft.com/office/drawing/2014/main" id="{39937BB5-588B-4EF1-8AE2-B87E1257F343}"/>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43" name="Oval 7">
              <a:extLst>
                <a:ext uri="{FF2B5EF4-FFF2-40B4-BE49-F238E27FC236}">
                  <a16:creationId xmlns:a16="http://schemas.microsoft.com/office/drawing/2014/main" id="{CB41AD9E-C5BD-4DA1-9577-E5659C924A25}"/>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4" name="Text Box 36">
              <a:extLst>
                <a:ext uri="{FF2B5EF4-FFF2-40B4-BE49-F238E27FC236}">
                  <a16:creationId xmlns:a16="http://schemas.microsoft.com/office/drawing/2014/main" id="{8A6BF15F-5ADB-4245-B4CF-4A01A75DDEC8}"/>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Rectangle 35">
              <a:extLst>
                <a:ext uri="{FF2B5EF4-FFF2-40B4-BE49-F238E27FC236}">
                  <a16:creationId xmlns:a16="http://schemas.microsoft.com/office/drawing/2014/main" id="{AFE258F9-97C6-43F8-A3C0-0C1960728F49}"/>
                </a:ext>
              </a:extLst>
            </p:cNvPr>
            <p:cNvSpPr>
              <a:spLocks noChangeArrowheads="1"/>
            </p:cNvSpPr>
            <p:nvPr/>
          </p:nvSpPr>
          <p:spPr bwMode="auto">
            <a:xfrm>
              <a:off x="4670569" y="3476625"/>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n-2</a:t>
              </a:r>
              <a:endParaRPr kumimoji="0" lang="en-US" altLang="en-US" sz="2400" b="0" u="none" strike="noStrike" kern="1200" cap="none" spc="0" normalizeH="0" baseline="-25000" noProof="0" dirty="0">
                <a:ln>
                  <a:noFill/>
                </a:ln>
                <a:solidFill>
                  <a:srgbClr val="FFFFFF"/>
                </a:solidFill>
                <a:effectLst/>
                <a:uLnTx/>
                <a:uFillTx/>
              </a:endParaRPr>
            </a:p>
          </p:txBody>
        </p:sp>
        <p:sp>
          <p:nvSpPr>
            <p:cNvPr id="165" name="Rectangle 164">
              <a:extLst>
                <a:ext uri="{FF2B5EF4-FFF2-40B4-BE49-F238E27FC236}">
                  <a16:creationId xmlns:a16="http://schemas.microsoft.com/office/drawing/2014/main" id="{6F95DF39-5388-4B5C-A649-4520CF0E404B}"/>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66" name="Freeform: Shape 165">
              <a:extLst>
                <a:ext uri="{FF2B5EF4-FFF2-40B4-BE49-F238E27FC236}">
                  <a16:creationId xmlns:a16="http://schemas.microsoft.com/office/drawing/2014/main" id="{0EBADAB9-4B2F-4BCE-BA78-AD655B4F00BB}"/>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67" name="Freeform: Shape 166">
              <a:extLst>
                <a:ext uri="{FF2B5EF4-FFF2-40B4-BE49-F238E27FC236}">
                  <a16:creationId xmlns:a16="http://schemas.microsoft.com/office/drawing/2014/main" id="{0C54B26D-DDB6-4354-8223-9408A798F445}"/>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5" name="Group 4">
            <a:extLst>
              <a:ext uri="{FF2B5EF4-FFF2-40B4-BE49-F238E27FC236}">
                <a16:creationId xmlns:a16="http://schemas.microsoft.com/office/drawing/2014/main" id="{1D6BC3C0-087C-4097-89FC-CD1CE032FEC0}"/>
              </a:ext>
            </a:extLst>
          </p:cNvPr>
          <p:cNvGrpSpPr/>
          <p:nvPr/>
        </p:nvGrpSpPr>
        <p:grpSpPr>
          <a:xfrm>
            <a:off x="4752975" y="5659193"/>
            <a:ext cx="1376363" cy="1245526"/>
            <a:chOff x="4752975" y="5659193"/>
            <a:chExt cx="1376363" cy="1245526"/>
          </a:xfrm>
        </p:grpSpPr>
        <p:grpSp>
          <p:nvGrpSpPr>
            <p:cNvPr id="168" name="Group 167">
              <a:extLst>
                <a:ext uri="{FF2B5EF4-FFF2-40B4-BE49-F238E27FC236}">
                  <a16:creationId xmlns:a16="http://schemas.microsoft.com/office/drawing/2014/main" id="{91F89230-6191-4D0B-B2F9-9D4069DFD42E}"/>
                </a:ext>
              </a:extLst>
            </p:cNvPr>
            <p:cNvGrpSpPr/>
            <p:nvPr/>
          </p:nvGrpSpPr>
          <p:grpSpPr>
            <a:xfrm>
              <a:off x="4752975" y="5715000"/>
              <a:ext cx="1376363" cy="1189719"/>
              <a:chOff x="4670569" y="3476625"/>
              <a:chExt cx="1376363" cy="1189719"/>
            </a:xfrm>
          </p:grpSpPr>
          <p:sp>
            <p:nvSpPr>
              <p:cNvPr id="169" name="Text Box 37">
                <a:extLst>
                  <a:ext uri="{FF2B5EF4-FFF2-40B4-BE49-F238E27FC236}">
                    <a16:creationId xmlns:a16="http://schemas.microsoft.com/office/drawing/2014/main" id="{84008FFC-A65B-4393-93CB-19B6C9D0CD95}"/>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70" name="Oval 7">
                <a:extLst>
                  <a:ext uri="{FF2B5EF4-FFF2-40B4-BE49-F238E27FC236}">
                    <a16:creationId xmlns:a16="http://schemas.microsoft.com/office/drawing/2014/main" id="{2FE1D855-ECDD-4A57-BAD1-1BEA927F909D}"/>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1" name="Text Box 36">
                <a:extLst>
                  <a:ext uri="{FF2B5EF4-FFF2-40B4-BE49-F238E27FC236}">
                    <a16:creationId xmlns:a16="http://schemas.microsoft.com/office/drawing/2014/main" id="{25084C18-34F1-4793-BE97-2D570838C438}"/>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Rectangle 35">
                <a:extLst>
                  <a:ext uri="{FF2B5EF4-FFF2-40B4-BE49-F238E27FC236}">
                    <a16:creationId xmlns:a16="http://schemas.microsoft.com/office/drawing/2014/main" id="{851D3210-6EEF-4002-850B-3E016E80D801}"/>
                  </a:ext>
                </a:extLst>
              </p:cNvPr>
              <p:cNvSpPr>
                <a:spLocks noChangeArrowheads="1"/>
              </p:cNvSpPr>
              <p:nvPr/>
            </p:nvSpPr>
            <p:spPr bwMode="auto">
              <a:xfrm>
                <a:off x="4670569" y="3476625"/>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kumimoji="0" lang="en-US" altLang="en-US" sz="2400" b="0" u="none" strike="noStrike" kern="1200" cap="none" spc="0" normalizeH="0" baseline="-25000" noProof="0" dirty="0">
                    <a:ln>
                      <a:noFill/>
                    </a:ln>
                    <a:solidFill>
                      <a:srgbClr val="FFFFFF"/>
                    </a:solidFill>
                    <a:effectLst/>
                    <a:uLnTx/>
                    <a:uFillTx/>
                  </a:rPr>
                  <a:t>1</a:t>
                </a:r>
              </a:p>
            </p:txBody>
          </p:sp>
          <p:sp>
            <p:nvSpPr>
              <p:cNvPr id="173" name="Rectangle 172">
                <a:extLst>
                  <a:ext uri="{FF2B5EF4-FFF2-40B4-BE49-F238E27FC236}">
                    <a16:creationId xmlns:a16="http://schemas.microsoft.com/office/drawing/2014/main" id="{760FF242-E0E1-4EEE-87C4-AE2782891739}"/>
                  </a:ext>
                </a:extLst>
              </p:cNvPr>
              <p:cNvSpPr/>
              <p:nvPr/>
            </p:nvSpPr>
            <p:spPr>
              <a:xfrm>
                <a:off x="5444054" y="4204679"/>
                <a:ext cx="562975"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endParaRPr lang="en-US" sz="2400" dirty="0"/>
              </a:p>
            </p:txBody>
          </p:sp>
          <p:sp>
            <p:nvSpPr>
              <p:cNvPr id="174" name="Freeform: Shape 173">
                <a:extLst>
                  <a:ext uri="{FF2B5EF4-FFF2-40B4-BE49-F238E27FC236}">
                    <a16:creationId xmlns:a16="http://schemas.microsoft.com/office/drawing/2014/main" id="{B5B3CF84-6834-4A39-B743-5591A3DEA54B}"/>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75" name="Freeform: Shape 174">
                <a:extLst>
                  <a:ext uri="{FF2B5EF4-FFF2-40B4-BE49-F238E27FC236}">
                    <a16:creationId xmlns:a16="http://schemas.microsoft.com/office/drawing/2014/main" id="{9B4B02EB-DE81-4397-95DA-24E12EF73E45}"/>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76" name="Oval 7">
                <a:extLst>
                  <a:ext uri="{FF2B5EF4-FFF2-40B4-BE49-F238E27FC236}">
                    <a16:creationId xmlns:a16="http://schemas.microsoft.com/office/drawing/2014/main" id="{BCB30D76-FF21-4D80-BBF7-80DDFEA5DCB4}"/>
                  </a:ext>
                </a:extLst>
              </p:cNvPr>
              <p:cNvSpPr>
                <a:spLocks noChangeArrowheads="1"/>
              </p:cNvSpPr>
              <p:nvPr/>
            </p:nvSpPr>
            <p:spPr bwMode="auto">
              <a:xfrm>
                <a:off x="5213494" y="367665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78" name="Text Box 45">
              <a:extLst>
                <a:ext uri="{FF2B5EF4-FFF2-40B4-BE49-F238E27FC236}">
                  <a16:creationId xmlns:a16="http://schemas.microsoft.com/office/drawing/2014/main" id="{00591AF2-D16F-49BD-8CCC-41EF9DF48B08}"/>
                </a:ext>
              </a:extLst>
            </p:cNvPr>
            <p:cNvSpPr txBox="1">
              <a:spLocks noChangeArrowheads="1"/>
            </p:cNvSpPr>
            <p:nvPr/>
          </p:nvSpPr>
          <p:spPr bwMode="auto">
            <a:xfrm rot="5400000">
              <a:off x="5295807" y="5679711"/>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183" name="Rectangle 35">
            <a:extLst>
              <a:ext uri="{FF2B5EF4-FFF2-40B4-BE49-F238E27FC236}">
                <a16:creationId xmlns:a16="http://schemas.microsoft.com/office/drawing/2014/main" id="{D3A74FE7-1ABE-4FCB-B2C6-AB832536B2D1}"/>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p:sp>
        <p:nvSpPr>
          <p:cNvPr id="184" name="AutoShape 35">
            <a:extLst>
              <a:ext uri="{FF2B5EF4-FFF2-40B4-BE49-F238E27FC236}">
                <a16:creationId xmlns:a16="http://schemas.microsoft.com/office/drawing/2014/main" id="{5C3CDB2F-1BC2-4689-86B7-6C67E705CD74}"/>
              </a:ext>
            </a:extLst>
          </p:cNvPr>
          <p:cNvSpPr>
            <a:spLocks noChangeArrowheads="1"/>
          </p:cNvSpPr>
          <p:nvPr/>
        </p:nvSpPr>
        <p:spPr bwMode="auto">
          <a:xfrm>
            <a:off x="429548" y="3799405"/>
            <a:ext cx="3923786" cy="934520"/>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if the proofs are reused,</a:t>
            </a:r>
          </a:p>
          <a:p>
            <a:pPr algn="ctr" eaLnBrk="1" hangingPunct="1">
              <a:spcBef>
                <a:spcPct val="0"/>
              </a:spcBef>
              <a:buNone/>
            </a:pPr>
            <a:r>
              <a:rPr lang="en-US" altLang="en-US" sz="2400" dirty="0"/>
              <a:t>then it becomes linear in size.</a:t>
            </a:r>
          </a:p>
        </p:txBody>
      </p:sp>
      <p:sp>
        <p:nvSpPr>
          <p:cNvPr id="62" name="Rectangle 2">
            <a:extLst>
              <a:ext uri="{FF2B5EF4-FFF2-40B4-BE49-F238E27FC236}">
                <a16:creationId xmlns:a16="http://schemas.microsoft.com/office/drawing/2014/main" id="{8B117032-7355-4CBD-961B-CA49CF84A9C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3047605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additive="base">
                                        <p:cTn id="7" dur="500" fill="hold"/>
                                        <p:tgtEl>
                                          <p:spTgt spid="184"/>
                                        </p:tgtEl>
                                        <p:attrNameLst>
                                          <p:attrName>ppt_x</p:attrName>
                                        </p:attrNameLst>
                                      </p:cBhvr>
                                      <p:tavLst>
                                        <p:tav tm="0">
                                          <p:val>
                                            <p:strVal val="0-#ppt_w/2"/>
                                          </p:val>
                                        </p:tav>
                                        <p:tav tm="100000">
                                          <p:val>
                                            <p:strVal val="#ppt_x"/>
                                          </p:val>
                                        </p:tav>
                                      </p:tavLst>
                                    </p:anim>
                                    <p:anim calcmode="lin" valueType="num">
                                      <p:cBhvr additive="base">
                                        <p:cTn id="8" dur="500" fill="hold"/>
                                        <p:tgtEl>
                                          <p:spTgt spid="18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4">
                                            <p:txEl>
                                              <p:pRg st="0" end="0"/>
                                            </p:txEl>
                                          </p:spTgt>
                                        </p:tgtEl>
                                        <p:attrNameLst>
                                          <p:attrName>style.visibility</p:attrName>
                                        </p:attrNameLst>
                                      </p:cBhvr>
                                      <p:to>
                                        <p:strVal val="visible"/>
                                      </p:to>
                                    </p:set>
                                    <p:anim calcmode="lin" valueType="num">
                                      <p:cBhvr additive="base">
                                        <p:cTn id="11" dur="500" fill="hold"/>
                                        <p:tgtEl>
                                          <p:spTgt spid="18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84">
                                            <p:txEl>
                                              <p:pRg st="1" end="1"/>
                                            </p:txEl>
                                          </p:spTgt>
                                        </p:tgtEl>
                                        <p:attrNameLst>
                                          <p:attrName>style.visibility</p:attrName>
                                        </p:attrNameLst>
                                      </p:cBhvr>
                                      <p:to>
                                        <p:strVal val="visible"/>
                                      </p:to>
                                    </p:set>
                                    <p:anim calcmode="lin" valueType="num">
                                      <p:cBhvr additive="base">
                                        <p:cTn id="15" dur="500" fill="hold"/>
                                        <p:tgtEl>
                                          <p:spTgt spid="18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8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500" fill="hold"/>
                                        <p:tgtEl>
                                          <p:spTgt spid="4"/>
                                        </p:tgtEl>
                                        <p:attrNameLst>
                                          <p:attrName>ppt_x</p:attrName>
                                        </p:attrNameLst>
                                      </p:cBhvr>
                                      <p:tavLst>
                                        <p:tav tm="0">
                                          <p:val>
                                            <p:strVal val="#ppt_x"/>
                                          </p:val>
                                        </p:tav>
                                        <p:tav tm="100000">
                                          <p:val>
                                            <p:strVal val="#ppt_x"/>
                                          </p:val>
                                        </p:tav>
                                      </p:tavLst>
                                    </p:anim>
                                    <p:anim calcmode="lin" valueType="num">
                                      <p:cBhvr additive="base">
                                        <p:cTn id="2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500" fill="hold"/>
                                        <p:tgtEl>
                                          <p:spTgt spid="133"/>
                                        </p:tgtEl>
                                        <p:attrNameLst>
                                          <p:attrName>ppt_x</p:attrName>
                                        </p:attrNameLst>
                                      </p:cBhvr>
                                      <p:tavLst>
                                        <p:tav tm="0">
                                          <p:val>
                                            <p:strVal val="#ppt_x"/>
                                          </p:val>
                                        </p:tav>
                                        <p:tav tm="100000">
                                          <p:val>
                                            <p:strVal val="#ppt_x"/>
                                          </p:val>
                                        </p:tav>
                                      </p:tavLst>
                                    </p:anim>
                                    <p:anim calcmode="lin" valueType="num">
                                      <p:cBhvr additive="base">
                                        <p:cTn id="28" dur="500" fill="hold"/>
                                        <p:tgtEl>
                                          <p:spTgt spid="13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41"/>
                                        </p:tgtEl>
                                        <p:attrNameLst>
                                          <p:attrName>style.visibility</p:attrName>
                                        </p:attrNameLst>
                                      </p:cBhvr>
                                      <p:to>
                                        <p:strVal val="visible"/>
                                      </p:to>
                                    </p:set>
                                    <p:anim calcmode="lin" valueType="num">
                                      <p:cBhvr additive="base">
                                        <p:cTn id="33" dur="500" fill="hold"/>
                                        <p:tgtEl>
                                          <p:spTgt spid="141"/>
                                        </p:tgtEl>
                                        <p:attrNameLst>
                                          <p:attrName>ppt_x</p:attrName>
                                        </p:attrNameLst>
                                      </p:cBhvr>
                                      <p:tavLst>
                                        <p:tav tm="0">
                                          <p:val>
                                            <p:strVal val="#ppt_x"/>
                                          </p:val>
                                        </p:tav>
                                        <p:tav tm="100000">
                                          <p:val>
                                            <p:strVal val="#ppt_x"/>
                                          </p:val>
                                        </p:tav>
                                      </p:tavLst>
                                    </p:anim>
                                    <p:anim calcmode="lin" valueType="num">
                                      <p:cBhvr additive="base">
                                        <p:cTn id="34"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500" fill="hold"/>
                                        <p:tgtEl>
                                          <p:spTgt spid="5"/>
                                        </p:tgtEl>
                                        <p:attrNameLst>
                                          <p:attrName>ppt_x</p:attrName>
                                        </p:attrNameLst>
                                      </p:cBhvr>
                                      <p:tavLst>
                                        <p:tav tm="0">
                                          <p:val>
                                            <p:strVal val="#ppt_x"/>
                                          </p:val>
                                        </p:tav>
                                        <p:tav tm="100000">
                                          <p:val>
                                            <p:strVal val="#ppt_x"/>
                                          </p:val>
                                        </p:tav>
                                      </p:tavLst>
                                    </p:anim>
                                    <p:anim calcmode="lin" valueType="num">
                                      <p:cBhvr additive="base">
                                        <p:cTn id="4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8B8A48-74C2-433C-A27D-DE88564EC258}"/>
              </a:ext>
            </a:extLst>
          </p:cNvPr>
          <p:cNvPicPr>
            <a:picLocks noChangeAspect="1"/>
          </p:cNvPicPr>
          <p:nvPr/>
        </p:nvPicPr>
        <p:blipFill>
          <a:blip r:embed="rId2"/>
          <a:stretch>
            <a:fillRect/>
          </a:stretch>
        </p:blipFill>
        <p:spPr>
          <a:xfrm>
            <a:off x="2989262" y="1578035"/>
            <a:ext cx="3386138" cy="2533650"/>
          </a:xfrm>
          <a:prstGeom prst="rect">
            <a:avLst/>
          </a:prstGeom>
        </p:spPr>
      </p:pic>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9"/>
            <a:ext cx="2872150" cy="826996"/>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Lemmas in Proofs </a:t>
            </a:r>
          </a:p>
          <a:p>
            <a:pPr algn="ctr" eaLnBrk="1" hangingPunct="1">
              <a:spcBef>
                <a:spcPct val="0"/>
              </a:spcBef>
              <a:buNone/>
            </a:pPr>
            <a:r>
              <a:rPr lang="en-US" altLang="en-US" sz="2400" dirty="0"/>
              <a:t>act the same way.</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Proved once</a:t>
            </a:r>
            <a:endParaRPr lang="en-US" sz="2800" dirty="0">
              <a:solidFill>
                <a:srgbClr val="FFC000"/>
              </a:solidFill>
            </a:endParaRPr>
          </a:p>
        </p:txBody>
      </p:sp>
      <p:grpSp>
        <p:nvGrpSpPr>
          <p:cNvPr id="10" name="Group 9">
            <a:extLst>
              <a:ext uri="{FF2B5EF4-FFF2-40B4-BE49-F238E27FC236}">
                <a16:creationId xmlns:a16="http://schemas.microsoft.com/office/drawing/2014/main" id="{DD68C5B2-CAF0-4455-83AD-C1E33AAB80D0}"/>
              </a:ext>
            </a:extLst>
          </p:cNvPr>
          <p:cNvGrpSpPr/>
          <p:nvPr/>
        </p:nvGrpSpPr>
        <p:grpSpPr>
          <a:xfrm>
            <a:off x="2412507" y="2931266"/>
            <a:ext cx="4997723" cy="2006600"/>
            <a:chOff x="2412507" y="3312266"/>
            <a:chExt cx="4997723" cy="2006600"/>
          </a:xfrm>
        </p:grpSpPr>
        <p:sp>
          <p:nvSpPr>
            <p:cNvPr id="2" name="Freeform: Shape 1">
              <a:extLst>
                <a:ext uri="{FF2B5EF4-FFF2-40B4-BE49-F238E27FC236}">
                  <a16:creationId xmlns:a16="http://schemas.microsoft.com/office/drawing/2014/main" id="{F39B2870-CF18-4F7F-9015-1C86060590C6}"/>
                </a:ext>
              </a:extLst>
            </p:cNvPr>
            <p:cNvSpPr/>
            <p:nvPr/>
          </p:nvSpPr>
          <p:spPr>
            <a:xfrm>
              <a:off x="2412507" y="3312266"/>
              <a:ext cx="546593" cy="1562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Lst>
              <a:ahLst/>
              <a:cxnLst>
                <a:cxn ang="0">
                  <a:pos x="connsiteX0" y="connsiteY0"/>
                </a:cxn>
                <a:cxn ang="0">
                  <a:pos x="connsiteX1" y="connsiteY1"/>
                </a:cxn>
                <a:cxn ang="0">
                  <a:pos x="connsiteX2" y="connsiteY2"/>
                </a:cxn>
              </a:cxnLst>
              <a:rect l="l" t="t" r="r" b="b"/>
              <a:pathLst>
                <a:path w="546593" h="1562100">
                  <a:moveTo>
                    <a:pt x="470393" y="0"/>
                  </a:moveTo>
                  <a:cubicBezTo>
                    <a:pt x="222743" y="203200"/>
                    <a:pt x="-12207" y="501650"/>
                    <a:pt x="493" y="762000"/>
                  </a:cubicBezTo>
                  <a:cubicBezTo>
                    <a:pt x="13193" y="1022350"/>
                    <a:pt x="396310" y="1384300"/>
                    <a:pt x="546593" y="1562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276600" y="3337666"/>
              <a:ext cx="672947" cy="1562100"/>
            </a:xfrm>
            <a:custGeom>
              <a:avLst/>
              <a:gdLst>
                <a:gd name="connsiteX0" fmla="*/ 0 w 672947"/>
                <a:gd name="connsiteY0" fmla="*/ 0 h 1562100"/>
                <a:gd name="connsiteX1" fmla="*/ 635000 w 672947"/>
                <a:gd name="connsiteY1" fmla="*/ 736600 h 1562100"/>
                <a:gd name="connsiteX2" fmla="*/ 546100 w 672947"/>
                <a:gd name="connsiteY2" fmla="*/ 1562100 h 1562100"/>
              </a:gdLst>
              <a:ahLst/>
              <a:cxnLst>
                <a:cxn ang="0">
                  <a:pos x="connsiteX0" y="connsiteY0"/>
                </a:cxn>
                <a:cxn ang="0">
                  <a:pos x="connsiteX1" y="connsiteY1"/>
                </a:cxn>
                <a:cxn ang="0">
                  <a:pos x="connsiteX2" y="connsiteY2"/>
                </a:cxn>
              </a:cxnLst>
              <a:rect l="l" t="t" r="r" b="b"/>
              <a:pathLst>
                <a:path w="672947" h="1562100">
                  <a:moveTo>
                    <a:pt x="0" y="0"/>
                  </a:moveTo>
                  <a:cubicBezTo>
                    <a:pt x="271991" y="238125"/>
                    <a:pt x="543983" y="476250"/>
                    <a:pt x="635000" y="736600"/>
                  </a:cubicBezTo>
                  <a:cubicBezTo>
                    <a:pt x="726017" y="996950"/>
                    <a:pt x="636058" y="1279525"/>
                    <a:pt x="546100" y="15621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3937000" y="3337666"/>
              <a:ext cx="2438400" cy="1612900"/>
            </a:xfrm>
            <a:custGeom>
              <a:avLst/>
              <a:gdLst>
                <a:gd name="connsiteX0" fmla="*/ 0 w 2438400"/>
                <a:gd name="connsiteY0" fmla="*/ 0 h 1612900"/>
                <a:gd name="connsiteX1" fmla="*/ 1231900 w 2438400"/>
                <a:gd name="connsiteY1" fmla="*/ 1066800 h 1612900"/>
                <a:gd name="connsiteX2" fmla="*/ 2438400 w 2438400"/>
                <a:gd name="connsiteY2" fmla="*/ 1612900 h 1612900"/>
              </a:gdLst>
              <a:ahLst/>
              <a:cxnLst>
                <a:cxn ang="0">
                  <a:pos x="connsiteX0" y="connsiteY0"/>
                </a:cxn>
                <a:cxn ang="0">
                  <a:pos x="connsiteX1" y="connsiteY1"/>
                </a:cxn>
                <a:cxn ang="0">
                  <a:pos x="connsiteX2" y="connsiteY2"/>
                </a:cxn>
              </a:cxnLst>
              <a:rect l="l" t="t" r="r" b="b"/>
              <a:pathLst>
                <a:path w="2438400" h="1612900">
                  <a:moveTo>
                    <a:pt x="0" y="0"/>
                  </a:moveTo>
                  <a:cubicBezTo>
                    <a:pt x="412750" y="398991"/>
                    <a:pt x="825500" y="797983"/>
                    <a:pt x="1231900" y="1066800"/>
                  </a:cubicBezTo>
                  <a:cubicBezTo>
                    <a:pt x="1638300" y="1335617"/>
                    <a:pt x="2038350" y="1474258"/>
                    <a:pt x="2438400" y="1612900"/>
                  </a:cubicBezTo>
                </a:path>
              </a:pathLst>
            </a:custGeom>
            <a:noFill/>
            <a:ln w="12700">
              <a:solidFill>
                <a:srgbClr val="66FF66"/>
              </a:solidFill>
              <a:tailEnd type="stealth"/>
            </a:ln>
          </p:spPr>
          <p:txBody>
            <a:bodyPr rtlCol="0" anchor="ctr"/>
            <a:lstStyle/>
            <a:p>
              <a:pPr algn="ctr"/>
              <a:endParaRPr lang="en-US"/>
            </a:p>
          </p:txBody>
        </p:sp>
        <p:sp>
          <p:nvSpPr>
            <p:cNvPr id="8" name="Freeform: Shape 7">
              <a:extLst>
                <a:ext uri="{FF2B5EF4-FFF2-40B4-BE49-F238E27FC236}">
                  <a16:creationId xmlns:a16="http://schemas.microsoft.com/office/drawing/2014/main" id="{48377A11-8E8D-41A6-B37B-DBCC5ACFD33B}"/>
                </a:ext>
              </a:extLst>
            </p:cNvPr>
            <p:cNvSpPr/>
            <p:nvPr/>
          </p:nvSpPr>
          <p:spPr>
            <a:xfrm>
              <a:off x="3822700" y="3337666"/>
              <a:ext cx="545204" cy="1981200"/>
            </a:xfrm>
            <a:custGeom>
              <a:avLst/>
              <a:gdLst>
                <a:gd name="connsiteX0" fmla="*/ 0 w 545204"/>
                <a:gd name="connsiteY0" fmla="*/ 0 h 1981200"/>
                <a:gd name="connsiteX1" fmla="*/ 533400 w 545204"/>
                <a:gd name="connsiteY1" fmla="*/ 863600 h 1981200"/>
                <a:gd name="connsiteX2" fmla="*/ 317500 w 545204"/>
                <a:gd name="connsiteY2" fmla="*/ 1981200 h 1981200"/>
              </a:gdLst>
              <a:ahLst/>
              <a:cxnLst>
                <a:cxn ang="0">
                  <a:pos x="connsiteX0" y="connsiteY0"/>
                </a:cxn>
                <a:cxn ang="0">
                  <a:pos x="connsiteX1" y="connsiteY1"/>
                </a:cxn>
                <a:cxn ang="0">
                  <a:pos x="connsiteX2" y="connsiteY2"/>
                </a:cxn>
              </a:cxnLst>
              <a:rect l="l" t="t" r="r" b="b"/>
              <a:pathLst>
                <a:path w="545204" h="1981200">
                  <a:moveTo>
                    <a:pt x="0" y="0"/>
                  </a:moveTo>
                  <a:cubicBezTo>
                    <a:pt x="240241" y="266700"/>
                    <a:pt x="480483" y="533400"/>
                    <a:pt x="533400" y="863600"/>
                  </a:cubicBezTo>
                  <a:cubicBezTo>
                    <a:pt x="586317" y="1193800"/>
                    <a:pt x="451908" y="1587500"/>
                    <a:pt x="317500" y="19812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427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substitute any </a:t>
            </a:r>
            <a:r>
              <a:rPr lang="en-US" altLang="en-US" sz="2400" dirty="0" err="1"/>
              <a:t>subformula</a:t>
            </a:r>
            <a:r>
              <a:rPr lang="en-US" altLang="en-US" sz="2400" dirty="0"/>
              <a:t> in for </a:t>
            </a:r>
            <a:r>
              <a:rPr lang="el-GR" altLang="en-US" sz="2400" dirty="0">
                <a:solidFill>
                  <a:srgbClr val="FFFFFF"/>
                </a:solidFill>
                <a:cs typeface="Times New Roman" panose="02020603050405020304" pitchFamily="18" charset="0"/>
                <a:sym typeface="Symbol" panose="05050102010706020507" pitchFamily="18" charset="2"/>
              </a:rPr>
              <a:t>α</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&amp; </a:t>
            </a:r>
            <a:r>
              <a:rPr lang="el-GR" altLang="en-US" sz="2400" dirty="0">
                <a:solidFill>
                  <a:srgbClr val="FFFFFF"/>
                </a:solidFill>
                <a:cs typeface="Times New Roman" panose="02020603050405020304" pitchFamily="18" charset="0"/>
                <a:sym typeface="Symbol" panose="05050102010706020507" pitchFamily="18" charset="2"/>
              </a:rPr>
              <a:t>γ</a:t>
            </a:r>
            <a:r>
              <a:rPr lang="en-US" altLang="en-US" sz="2400" dirty="0"/>
              <a:t> </a:t>
            </a:r>
          </a:p>
          <a:p>
            <a:pPr algn="ctr" eaLnBrk="1" hangingPunct="1">
              <a:spcBef>
                <a:spcPct val="0"/>
              </a:spcBef>
              <a:buNone/>
            </a:pPr>
            <a:r>
              <a:rPr lang="en-US" altLang="en-US" sz="2400" dirty="0"/>
              <a:t>so that the lemma can be used as generally as possible.</a:t>
            </a:r>
          </a:p>
        </p:txBody>
      </p:sp>
    </p:spTree>
    <p:extLst>
      <p:ext uri="{BB962C8B-B14F-4D97-AF65-F5344CB8AC3E}">
        <p14:creationId xmlns:p14="http://schemas.microsoft.com/office/powerpoint/2010/main" val="1212874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 name="Picture 8" descr="Fact and belief stock illustration. Illustration of discussion - 68251408"/>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2413" b="14340"/>
          <a:stretch/>
        </p:blipFill>
        <p:spPr bwMode="auto">
          <a:xfrm>
            <a:off x="1262743" y="4009573"/>
            <a:ext cx="3621022" cy="1488713"/>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68133755-94AD-4A53-B745-728C138CC45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487248A9-B900-4350-9E17-E20E44D9AFCC}"/>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FF1FBD6A-5EEC-4EFF-96B2-1680313F2C26}"/>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7C1B7239-F229-4D6E-8955-7D952172777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9BA2642C-0DEE-4209-8C82-AA504030133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4FF23AB5-30EF-4187-8AD6-D6A2797F692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5CC86D3A-D5BE-4B42-93B2-4C81FF4A42D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50E16ABC-E98D-42DB-A6E0-BAEE1FCA7D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9BED44A2-7CA2-4105-8F1A-9A505F65767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BA39E57C-7F8D-4F19-8552-64BE1C182C7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0AF938F4-5032-4498-BA82-FE95B15B5FC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8">
              <a:extLst>
                <a:ext uri="{FF2B5EF4-FFF2-40B4-BE49-F238E27FC236}">
                  <a16:creationId xmlns:a16="http://schemas.microsoft.com/office/drawing/2014/main" id="{74B40E3D-E3B0-4081-855C-1DA3E67295D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9">
              <a:extLst>
                <a:ext uri="{FF2B5EF4-FFF2-40B4-BE49-F238E27FC236}">
                  <a16:creationId xmlns:a16="http://schemas.microsoft.com/office/drawing/2014/main" id="{988E5AF0-4F43-420F-A158-54F305C8F2A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0">
              <a:extLst>
                <a:ext uri="{FF2B5EF4-FFF2-40B4-BE49-F238E27FC236}">
                  <a16:creationId xmlns:a16="http://schemas.microsoft.com/office/drawing/2014/main" id="{6DDFBADF-6E37-4986-A3AF-F3314C04EE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1">
              <a:extLst>
                <a:ext uri="{FF2B5EF4-FFF2-40B4-BE49-F238E27FC236}">
                  <a16:creationId xmlns:a16="http://schemas.microsoft.com/office/drawing/2014/main" id="{9AB49124-C73F-4488-8554-0A3C8BFF0A7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2">
              <a:extLst>
                <a:ext uri="{FF2B5EF4-FFF2-40B4-BE49-F238E27FC236}">
                  <a16:creationId xmlns:a16="http://schemas.microsoft.com/office/drawing/2014/main" id="{79C751D2-C1D2-4273-912A-0FE43FD119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3">
              <a:extLst>
                <a:ext uri="{FF2B5EF4-FFF2-40B4-BE49-F238E27FC236}">
                  <a16:creationId xmlns:a16="http://schemas.microsoft.com/office/drawing/2014/main" id="{EC424474-4100-43ED-84D6-4A825E95E1F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4">
              <a:extLst>
                <a:ext uri="{FF2B5EF4-FFF2-40B4-BE49-F238E27FC236}">
                  <a16:creationId xmlns:a16="http://schemas.microsoft.com/office/drawing/2014/main" id="{699BAE53-E6D7-43DA-9FF3-E892ACD810E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5">
              <a:extLst>
                <a:ext uri="{FF2B5EF4-FFF2-40B4-BE49-F238E27FC236}">
                  <a16:creationId xmlns:a16="http://schemas.microsoft.com/office/drawing/2014/main" id="{0DD79D93-3AC8-4333-B958-241C730560D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6">
              <a:extLst>
                <a:ext uri="{FF2B5EF4-FFF2-40B4-BE49-F238E27FC236}">
                  <a16:creationId xmlns:a16="http://schemas.microsoft.com/office/drawing/2014/main" id="{A0FE15F3-1B84-4035-89C9-76BA89F7C0D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5" name="AutoShape 35">
            <a:extLst>
              <a:ext uri="{FF2B5EF4-FFF2-40B4-BE49-F238E27FC236}">
                <a16:creationId xmlns:a16="http://schemas.microsoft.com/office/drawing/2014/main" id="{A5AF0EAA-24D2-4430-88C1-F9A7193CF0FE}"/>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67" name="AutoShape 35">
            <a:extLst>
              <a:ext uri="{FF2B5EF4-FFF2-40B4-BE49-F238E27FC236}">
                <a16:creationId xmlns:a16="http://schemas.microsoft.com/office/drawing/2014/main" id="{4A05163F-B39D-47CF-BD6E-3B69B7E694AA}"/>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won’t consider different people with different </a:t>
            </a:r>
            <a:r>
              <a:rPr lang="en-US" altLang="en-US" sz="2400" dirty="0">
                <a:solidFill>
                  <a:srgbClr val="FF00FF"/>
                </a:solidFill>
                <a:cs typeface="Times New Roman" panose="02020603050405020304" pitchFamily="18" charset="0"/>
                <a:sym typeface="Symbol" panose="05050102010706020507" pitchFamily="18" charset="2"/>
              </a:rPr>
              <a:t>beliefs</a:t>
            </a:r>
            <a:r>
              <a:rPr lang="en-US"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we are never </a:t>
            </a:r>
            <a:r>
              <a:rPr lang="en-US" altLang="en-US" sz="2400" dirty="0">
                <a:solidFill>
                  <a:srgbClr val="FF00FF"/>
                </a:solidFill>
                <a:cs typeface="Times New Roman" panose="02020603050405020304" pitchFamily="18" charset="0"/>
                <a:sym typeface="Symbol" panose="05050102010706020507" pitchFamily="18" charset="2"/>
              </a:rPr>
              <a:t>wrong</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47735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5">
                                            <p:txEl>
                                              <p:pRg st="8" end="8"/>
                                            </p:txEl>
                                          </p:spTgt>
                                        </p:tgtEl>
                                        <p:attrNameLst>
                                          <p:attrName>style.visibility</p:attrName>
                                        </p:attrNameLst>
                                      </p:cBhvr>
                                      <p:to>
                                        <p:strVal val="visible"/>
                                      </p:to>
                                    </p:set>
                                    <p:anim calcmode="lin" valueType="num">
                                      <p:cBhvr additive="base">
                                        <p:cTn id="13" dur="500" fill="hold"/>
                                        <p:tgtEl>
                                          <p:spTgt spid="65">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5">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67">
                                            <p:txEl>
                                              <p:pRg st="0" end="0"/>
                                            </p:txEl>
                                          </p:spTgt>
                                        </p:tgtEl>
                                        <p:attrNameLst>
                                          <p:attrName>r</p:attrName>
                                        </p:attrNameLst>
                                      </p:cBhvr>
                                    </p:animRot>
                                    <p:animRot by="-240000">
                                      <p:cBhvr>
                                        <p:cTn id="23" dur="200" fill="hold">
                                          <p:stCondLst>
                                            <p:cond delay="200"/>
                                          </p:stCondLst>
                                        </p:cTn>
                                        <p:tgtEl>
                                          <p:spTgt spid="67">
                                            <p:txEl>
                                              <p:pRg st="0" end="0"/>
                                            </p:txEl>
                                          </p:spTgt>
                                        </p:tgtEl>
                                        <p:attrNameLst>
                                          <p:attrName>r</p:attrName>
                                        </p:attrNameLst>
                                      </p:cBhvr>
                                    </p:animRot>
                                    <p:animRot by="240000">
                                      <p:cBhvr>
                                        <p:cTn id="24" dur="200" fill="hold">
                                          <p:stCondLst>
                                            <p:cond delay="400"/>
                                          </p:stCondLst>
                                        </p:cTn>
                                        <p:tgtEl>
                                          <p:spTgt spid="67">
                                            <p:txEl>
                                              <p:pRg st="0" end="0"/>
                                            </p:txEl>
                                          </p:spTgt>
                                        </p:tgtEl>
                                        <p:attrNameLst>
                                          <p:attrName>r</p:attrName>
                                        </p:attrNameLst>
                                      </p:cBhvr>
                                    </p:animRot>
                                    <p:animRot by="-240000">
                                      <p:cBhvr>
                                        <p:cTn id="25" dur="200" fill="hold">
                                          <p:stCondLst>
                                            <p:cond delay="600"/>
                                          </p:stCondLst>
                                        </p:cTn>
                                        <p:tgtEl>
                                          <p:spTgt spid="67">
                                            <p:txEl>
                                              <p:pRg st="0" end="0"/>
                                            </p:txEl>
                                          </p:spTgt>
                                        </p:tgtEl>
                                        <p:attrNameLst>
                                          <p:attrName>r</p:attrName>
                                        </p:attrNameLst>
                                      </p:cBhvr>
                                    </p:animRot>
                                    <p:animRot by="120000">
                                      <p:cBhvr>
                                        <p:cTn id="26" dur="200" fill="hold">
                                          <p:stCondLst>
                                            <p:cond delay="800"/>
                                          </p:stCondLst>
                                        </p:cTn>
                                        <p:tgtEl>
                                          <p:spTgt spid="67">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67">
                                            <p:txEl>
                                              <p:pRg st="2" end="2"/>
                                            </p:txEl>
                                          </p:spTgt>
                                        </p:tgtEl>
                                        <p:attrNameLst>
                                          <p:attrName>style.visibility</p:attrName>
                                        </p:attrNameLst>
                                      </p:cBhvr>
                                      <p:to>
                                        <p:strVal val="visible"/>
                                      </p:to>
                                    </p:set>
                                    <p:anim calcmode="lin" valueType="num">
                                      <p:cBhvr additive="base">
                                        <p:cTn id="31" dur="500" fill="hold"/>
                                        <p:tgtEl>
                                          <p:spTgt spid="67">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6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67">
                                            <p:txEl>
                                              <p:pRg st="3" end="3"/>
                                            </p:txEl>
                                          </p:spTgt>
                                        </p:tgtEl>
                                        <p:attrNameLst>
                                          <p:attrName>style.visibility</p:attrName>
                                        </p:attrNameLst>
                                      </p:cBhvr>
                                      <p:to>
                                        <p:strVal val="visible"/>
                                      </p:to>
                                    </p:set>
                                    <p:anim calcmode="lin" valueType="num">
                                      <p:cBhvr additive="base">
                                        <p:cTn id="37" dur="500" fill="hold"/>
                                        <p:tgtEl>
                                          <p:spTgt spid="67">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5" name="Group 29">
            <a:extLst>
              <a:ext uri="{FF2B5EF4-FFF2-40B4-BE49-F238E27FC236}">
                <a16:creationId xmlns:a16="http://schemas.microsoft.com/office/drawing/2014/main" id="{4F791B85-AF8D-46FB-A394-FFF2C8857A5D}"/>
              </a:ext>
            </a:extLst>
          </p:cNvPr>
          <p:cNvGrpSpPr>
            <a:grpSpLocks/>
          </p:cNvGrpSpPr>
          <p:nvPr/>
        </p:nvGrpSpPr>
        <p:grpSpPr bwMode="auto">
          <a:xfrm>
            <a:off x="410979" y="5719834"/>
            <a:ext cx="770279" cy="833366"/>
            <a:chOff x="2065" y="1551"/>
            <a:chExt cx="1628" cy="1988"/>
          </a:xfrm>
        </p:grpSpPr>
        <p:sp>
          <p:nvSpPr>
            <p:cNvPr id="146" name="Freeform 30">
              <a:extLst>
                <a:ext uri="{FF2B5EF4-FFF2-40B4-BE49-F238E27FC236}">
                  <a16:creationId xmlns:a16="http://schemas.microsoft.com/office/drawing/2014/main" id="{DA2E5663-80C1-4DA7-90EB-2251D8E23A3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7" name="Freeform 31">
              <a:extLst>
                <a:ext uri="{FF2B5EF4-FFF2-40B4-BE49-F238E27FC236}">
                  <a16:creationId xmlns:a16="http://schemas.microsoft.com/office/drawing/2014/main" id="{899ADA21-4365-492F-8B18-43F0B163386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8" name="Freeform 32">
              <a:extLst>
                <a:ext uri="{FF2B5EF4-FFF2-40B4-BE49-F238E27FC236}">
                  <a16:creationId xmlns:a16="http://schemas.microsoft.com/office/drawing/2014/main" id="{6AC745AF-66EC-4B6C-B932-25A7A19B92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9" name="Freeform 33">
              <a:extLst>
                <a:ext uri="{FF2B5EF4-FFF2-40B4-BE49-F238E27FC236}">
                  <a16:creationId xmlns:a16="http://schemas.microsoft.com/office/drawing/2014/main" id="{FBAC114C-A5B0-416A-89FB-DB12102DC3E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0" name="Freeform 34">
              <a:extLst>
                <a:ext uri="{FF2B5EF4-FFF2-40B4-BE49-F238E27FC236}">
                  <a16:creationId xmlns:a16="http://schemas.microsoft.com/office/drawing/2014/main" id="{D564A318-B847-43C4-9140-7D3905D8AEC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1" name="Freeform 35">
              <a:extLst>
                <a:ext uri="{FF2B5EF4-FFF2-40B4-BE49-F238E27FC236}">
                  <a16:creationId xmlns:a16="http://schemas.microsoft.com/office/drawing/2014/main" id="{A64934AB-6728-424B-A196-31C76D733F7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2" name="Freeform 36">
              <a:extLst>
                <a:ext uri="{FF2B5EF4-FFF2-40B4-BE49-F238E27FC236}">
                  <a16:creationId xmlns:a16="http://schemas.microsoft.com/office/drawing/2014/main" id="{B76CDBB6-9C05-4796-999B-1E5789391A3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3" name="Freeform 37">
              <a:extLst>
                <a:ext uri="{FF2B5EF4-FFF2-40B4-BE49-F238E27FC236}">
                  <a16:creationId xmlns:a16="http://schemas.microsoft.com/office/drawing/2014/main" id="{1FFCEC61-E322-4C4F-B218-DE4081E15C7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4" name="Freeform 38">
              <a:extLst>
                <a:ext uri="{FF2B5EF4-FFF2-40B4-BE49-F238E27FC236}">
                  <a16:creationId xmlns:a16="http://schemas.microsoft.com/office/drawing/2014/main" id="{B1FEE190-6854-4E86-986F-B853679C962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5" name="Freeform 39">
              <a:extLst>
                <a:ext uri="{FF2B5EF4-FFF2-40B4-BE49-F238E27FC236}">
                  <a16:creationId xmlns:a16="http://schemas.microsoft.com/office/drawing/2014/main" id="{A173B653-4EFA-4F26-91D8-485A95EE88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6" name="Freeform 40">
              <a:extLst>
                <a:ext uri="{FF2B5EF4-FFF2-40B4-BE49-F238E27FC236}">
                  <a16:creationId xmlns:a16="http://schemas.microsoft.com/office/drawing/2014/main" id="{3D284187-325C-4AA3-B9F4-24A698B7F10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7" name="Freeform 41">
              <a:extLst>
                <a:ext uri="{FF2B5EF4-FFF2-40B4-BE49-F238E27FC236}">
                  <a16:creationId xmlns:a16="http://schemas.microsoft.com/office/drawing/2014/main" id="{24CA525D-B5CB-4C34-A616-2EAF5299F56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8" name="Freeform 42">
              <a:extLst>
                <a:ext uri="{FF2B5EF4-FFF2-40B4-BE49-F238E27FC236}">
                  <a16:creationId xmlns:a16="http://schemas.microsoft.com/office/drawing/2014/main" id="{682CBA22-52F9-4C69-89B5-8A88E5522E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9" name="Freeform 43">
              <a:extLst>
                <a:ext uri="{FF2B5EF4-FFF2-40B4-BE49-F238E27FC236}">
                  <a16:creationId xmlns:a16="http://schemas.microsoft.com/office/drawing/2014/main" id="{DAE2B7E0-797C-4645-B666-AE2C869FBD2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0" name="Freeform 44">
              <a:extLst>
                <a:ext uri="{FF2B5EF4-FFF2-40B4-BE49-F238E27FC236}">
                  <a16:creationId xmlns:a16="http://schemas.microsoft.com/office/drawing/2014/main" id="{6932BE2B-44A2-4105-AD16-617EEEA4D66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1" name="Freeform 45">
              <a:extLst>
                <a:ext uri="{FF2B5EF4-FFF2-40B4-BE49-F238E27FC236}">
                  <a16:creationId xmlns:a16="http://schemas.microsoft.com/office/drawing/2014/main" id="{85851D7C-8277-41AD-B4D1-CDD9EEEE45D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2" name="Freeform 46">
              <a:extLst>
                <a:ext uri="{FF2B5EF4-FFF2-40B4-BE49-F238E27FC236}">
                  <a16:creationId xmlns:a16="http://schemas.microsoft.com/office/drawing/2014/main" id="{342232EA-9857-472D-82E5-77D59F0E0C0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mc:AlternateContent xmlns:mc="http://schemas.openxmlformats.org/markup-compatibility/2006" xmlns:a14="http://schemas.microsoft.com/office/drawing/2010/main">
        <mc:Choice Requires="a14">
          <p:sp>
            <p:nvSpPr>
              <p:cNvPr id="184" name="AutoShape 35">
                <a:extLst>
                  <a:ext uri="{FF2B5EF4-FFF2-40B4-BE49-F238E27FC236}">
                    <a16:creationId xmlns:a16="http://schemas.microsoft.com/office/drawing/2014/main" id="{5C3CDB2F-1BC2-4689-86B7-6C67E705CD74}"/>
                  </a:ext>
                </a:extLst>
              </p:cNvPr>
              <p:cNvSpPr>
                <a:spLocks noChangeArrowheads="1"/>
              </p:cNvSpPr>
              <p:nvPr/>
            </p:nvSpPr>
            <p:spPr bwMode="auto">
              <a:xfrm>
                <a:off x="221993" y="3623522"/>
                <a:ext cx="3546473" cy="2023791"/>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DP branches on the more complex formula</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t>,</a:t>
                </a:r>
              </a:p>
              <a:p>
                <a:pPr algn="ctr" eaLnBrk="1" hangingPunct="1">
                  <a:spcBef>
                    <a:spcPct val="0"/>
                  </a:spcBef>
                  <a:buNone/>
                </a:pPr>
                <a:r>
                  <a:rPr lang="en-US" altLang="en-US" sz="2400" dirty="0"/>
                  <a:t>then the proofs becomes constant in size.</a:t>
                </a:r>
              </a:p>
            </p:txBody>
          </p:sp>
        </mc:Choice>
        <mc:Fallback xmlns="">
          <p:sp>
            <p:nvSpPr>
              <p:cNvPr id="184" name="AutoShape 35">
                <a:extLst>
                  <a:ext uri="{FF2B5EF4-FFF2-40B4-BE49-F238E27FC236}">
                    <a16:creationId xmlns:a16="http://schemas.microsoft.com/office/drawing/2014/main" id="{5C3CDB2F-1BC2-4689-86B7-6C67E705CD74}"/>
                  </a:ext>
                </a:extLst>
              </p:cNvPr>
              <p:cNvSpPr>
                <a:spLocks noRot="1" noChangeAspect="1" noMove="1" noResize="1" noEditPoints="1" noAdjustHandles="1" noChangeArrowheads="1" noChangeShapeType="1" noTextEdit="1"/>
              </p:cNvSpPr>
              <p:nvPr/>
            </p:nvSpPr>
            <p:spPr bwMode="auto">
              <a:xfrm>
                <a:off x="221993" y="3623522"/>
                <a:ext cx="3546473" cy="2023791"/>
              </a:xfrm>
              <a:prstGeom prst="wedgeRoundRectCallout">
                <a:avLst>
                  <a:gd name="adj1" fmla="val -34525"/>
                  <a:gd name="adj2" fmla="val 62878"/>
                  <a:gd name="adj3" fmla="val 16667"/>
                </a:avLst>
              </a:prstGeom>
              <a:blipFill>
                <a:blip r:embed="rId4"/>
                <a:stretch>
                  <a:fillRect r="-685"/>
                </a:stretch>
              </a:blipFill>
              <a:ln w="12700">
                <a:solidFill>
                  <a:schemeClr val="hlink"/>
                </a:solidFill>
                <a:miter lim="800000"/>
                <a:headEnd/>
                <a:tailEnd/>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6E3332B7-65D5-4F8E-BB20-A6D779747A70}"/>
                  </a:ext>
                </a:extLst>
              </p:cNvPr>
              <p:cNvSpPr/>
              <p:nvPr/>
            </p:nvSpPr>
            <p:spPr>
              <a:xfrm>
                <a:off x="6781800" y="3556732"/>
                <a:ext cx="2173371" cy="461665"/>
              </a:xfrm>
              <a:prstGeom prst="rect">
                <a:avLst/>
              </a:prstGeom>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p>
            </p:txBody>
          </p:sp>
        </mc:Choice>
        <mc:Fallback xmlns="">
          <p:sp>
            <p:nvSpPr>
              <p:cNvPr id="67" name="Rectangle 66">
                <a:extLst>
                  <a:ext uri="{FF2B5EF4-FFF2-40B4-BE49-F238E27FC236}">
                    <a16:creationId xmlns:a16="http://schemas.microsoft.com/office/drawing/2014/main" id="{6E3332B7-65D5-4F8E-BB20-A6D779747A70}"/>
                  </a:ext>
                </a:extLst>
              </p:cNvPr>
              <p:cNvSpPr>
                <a:spLocks noRot="1" noChangeAspect="1" noMove="1" noResize="1" noEditPoints="1" noAdjustHandles="1" noChangeArrowheads="1" noChangeShapeType="1" noTextEdit="1"/>
              </p:cNvSpPr>
              <p:nvPr/>
            </p:nvSpPr>
            <p:spPr>
              <a:xfrm>
                <a:off x="6781800" y="3556732"/>
                <a:ext cx="2173371" cy="461665"/>
              </a:xfrm>
              <a:prstGeom prst="rect">
                <a:avLst/>
              </a:prstGeom>
              <a:blipFill>
                <a:blip r:embed="rId5"/>
                <a:stretch>
                  <a:fillRect l="-4494" t="-11842" b="-2894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685676E1-E80E-4D7F-BF55-4C89BD1C448C}"/>
                  </a:ext>
                </a:extLst>
              </p:cNvPr>
              <p:cNvSpPr/>
              <p:nvPr/>
            </p:nvSpPr>
            <p:spPr>
              <a:xfrm>
                <a:off x="4550148" y="3556731"/>
                <a:ext cx="773338" cy="46166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Sup>
                        <m:sSubSupPr>
                          <m:ctrlP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2400" dirty="0"/>
              </a:p>
            </p:txBody>
          </p:sp>
        </mc:Choice>
        <mc:Fallback xmlns="">
          <p:sp>
            <p:nvSpPr>
              <p:cNvPr id="68" name="Rectangle 67">
                <a:extLst>
                  <a:ext uri="{FF2B5EF4-FFF2-40B4-BE49-F238E27FC236}">
                    <a16:creationId xmlns:a16="http://schemas.microsoft.com/office/drawing/2014/main" id="{685676E1-E80E-4D7F-BF55-4C89BD1C448C}"/>
                  </a:ext>
                </a:extLst>
              </p:cNvPr>
              <p:cNvSpPr>
                <a:spLocks noRot="1" noChangeAspect="1" noMove="1" noResize="1" noEditPoints="1" noAdjustHandles="1" noChangeArrowheads="1" noChangeShapeType="1" noTextEdit="1"/>
              </p:cNvSpPr>
              <p:nvPr/>
            </p:nvSpPr>
            <p:spPr>
              <a:xfrm>
                <a:off x="4550148" y="3556731"/>
                <a:ext cx="773338" cy="461665"/>
              </a:xfrm>
              <a:prstGeom prst="rect">
                <a:avLst/>
              </a:prstGeom>
              <a:blipFill>
                <a:blip r:embed="rId6"/>
                <a:stretch>
                  <a:fillRect/>
                </a:stretch>
              </a:blipFill>
            </p:spPr>
            <p:txBody>
              <a:bodyPr/>
              <a:lstStyle/>
              <a:p>
                <a:r>
                  <a:rPr lang="en-US">
                    <a:noFill/>
                  </a:rPr>
                  <a:t> </a:t>
                </a:r>
              </a:p>
            </p:txBody>
          </p:sp>
        </mc:Fallback>
      </mc:AlternateContent>
      <p:sp>
        <p:nvSpPr>
          <p:cNvPr id="69" name="Rectangle 68">
            <a:extLst>
              <a:ext uri="{FF2B5EF4-FFF2-40B4-BE49-F238E27FC236}">
                <a16:creationId xmlns:a16="http://schemas.microsoft.com/office/drawing/2014/main" id="{90328497-EC36-43F8-BACD-D7BEE0036CA4}"/>
              </a:ext>
            </a:extLst>
          </p:cNvPr>
          <p:cNvSpPr/>
          <p:nvPr/>
        </p:nvSpPr>
        <p:spPr>
          <a:xfrm>
            <a:off x="7139118" y="3951036"/>
            <a:ext cx="2173371" cy="830997"/>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       ?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sz="2400" dirty="0"/>
          </a:p>
        </p:txBody>
      </p:sp>
      <p:sp>
        <p:nvSpPr>
          <p:cNvPr id="36" name="Rectangle 2">
            <a:extLst>
              <a:ext uri="{FF2B5EF4-FFF2-40B4-BE49-F238E27FC236}">
                <a16:creationId xmlns:a16="http://schemas.microsoft.com/office/drawing/2014/main" id="{BEC41ED1-3866-4AE0-9478-DEA1754A017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grpSp>
        <p:nvGrpSpPr>
          <p:cNvPr id="41" name="Group 40">
            <a:extLst>
              <a:ext uri="{FF2B5EF4-FFF2-40B4-BE49-F238E27FC236}">
                <a16:creationId xmlns:a16="http://schemas.microsoft.com/office/drawing/2014/main" id="{C5E8EF5C-7CD1-4364-970E-0F19DBF88279}"/>
              </a:ext>
            </a:extLst>
          </p:cNvPr>
          <p:cNvGrpSpPr/>
          <p:nvPr/>
        </p:nvGrpSpPr>
        <p:grpSpPr>
          <a:xfrm>
            <a:off x="5344196" y="3886200"/>
            <a:ext cx="1258705" cy="674144"/>
            <a:chOff x="5344196" y="4019776"/>
            <a:chExt cx="1258705" cy="674144"/>
          </a:xfrm>
        </p:grpSpPr>
        <p:sp>
          <p:nvSpPr>
            <p:cNvPr id="42" name="Oval 21">
              <a:extLst>
                <a:ext uri="{FF2B5EF4-FFF2-40B4-BE49-F238E27FC236}">
                  <a16:creationId xmlns:a16="http://schemas.microsoft.com/office/drawing/2014/main" id="{95999F7D-F8B3-4786-8846-A66AC8B5C303}"/>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22">
              <a:extLst>
                <a:ext uri="{FF2B5EF4-FFF2-40B4-BE49-F238E27FC236}">
                  <a16:creationId xmlns:a16="http://schemas.microsoft.com/office/drawing/2014/main" id="{0DC66EA1-C246-4F8E-BBD6-42136CE18AE2}"/>
                </a:ext>
              </a:extLst>
            </p:cNvPr>
            <p:cNvCxnSpPr>
              <a:cxnSpLocks noChangeShapeType="1"/>
              <a:endCxn id="42"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7">
              <a:extLst>
                <a:ext uri="{FF2B5EF4-FFF2-40B4-BE49-F238E27FC236}">
                  <a16:creationId xmlns:a16="http://schemas.microsoft.com/office/drawing/2014/main" id="{FC3A015A-E0FC-4B70-B6DD-6981056DD4CD}"/>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45" name="Text Box 37">
            <a:extLst>
              <a:ext uri="{FF2B5EF4-FFF2-40B4-BE49-F238E27FC236}">
                <a16:creationId xmlns:a16="http://schemas.microsoft.com/office/drawing/2014/main" id="{073FC84D-8ECD-4766-B354-757A156EE98E}"/>
              </a:ext>
            </a:extLst>
          </p:cNvPr>
          <p:cNvSpPr txBox="1">
            <a:spLocks noChangeArrowheads="1"/>
          </p:cNvSpPr>
          <p:nvPr/>
        </p:nvSpPr>
        <p:spPr bwMode="auto">
          <a:xfrm>
            <a:off x="6301735"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Tree>
    <p:extLst>
      <p:ext uri="{BB962C8B-B14F-4D97-AF65-F5344CB8AC3E}">
        <p14:creationId xmlns:p14="http://schemas.microsoft.com/office/powerpoint/2010/main" val="1731219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additive="base">
                                        <p:cTn id="7" dur="500" fill="hold"/>
                                        <p:tgtEl>
                                          <p:spTgt spid="184"/>
                                        </p:tgtEl>
                                        <p:attrNameLst>
                                          <p:attrName>ppt_x</p:attrName>
                                        </p:attrNameLst>
                                      </p:cBhvr>
                                      <p:tavLst>
                                        <p:tav tm="0">
                                          <p:val>
                                            <p:strVal val="0-#ppt_w/2"/>
                                          </p:val>
                                        </p:tav>
                                        <p:tav tm="100000">
                                          <p:val>
                                            <p:strVal val="#ppt_x"/>
                                          </p:val>
                                        </p:tav>
                                      </p:tavLst>
                                    </p:anim>
                                    <p:anim calcmode="lin" valueType="num">
                                      <p:cBhvr additive="base">
                                        <p:cTn id="8" dur="500" fill="hold"/>
                                        <p:tgtEl>
                                          <p:spTgt spid="18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4">
                                            <p:txEl>
                                              <p:pRg st="0" end="0"/>
                                            </p:txEl>
                                          </p:spTgt>
                                        </p:tgtEl>
                                        <p:attrNameLst>
                                          <p:attrName>style.visibility</p:attrName>
                                        </p:attrNameLst>
                                      </p:cBhvr>
                                      <p:to>
                                        <p:strVal val="visible"/>
                                      </p:to>
                                    </p:set>
                                    <p:anim calcmode="lin" valueType="num">
                                      <p:cBhvr additive="base">
                                        <p:cTn id="11" dur="500" fill="hold"/>
                                        <p:tgtEl>
                                          <p:spTgt spid="18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84">
                                            <p:txEl>
                                              <p:pRg st="1" end="1"/>
                                            </p:txEl>
                                          </p:spTgt>
                                        </p:tgtEl>
                                        <p:attrNameLst>
                                          <p:attrName>style.visibility</p:attrName>
                                        </p:attrNameLst>
                                      </p:cBhvr>
                                      <p:to>
                                        <p:strVal val="visible"/>
                                      </p:to>
                                    </p:set>
                                    <p:anim calcmode="lin" valueType="num">
                                      <p:cBhvr additive="base">
                                        <p:cTn id="15" dur="500" fill="hold"/>
                                        <p:tgtEl>
                                          <p:spTgt spid="18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8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67"/>
                                        </p:tgtEl>
                                        <p:attrNameLst>
                                          <p:attrName>style.visibility</p:attrName>
                                        </p:attrNameLst>
                                      </p:cBhvr>
                                      <p:to>
                                        <p:strVal val="visible"/>
                                      </p:to>
                                    </p:set>
                                    <p:anim calcmode="lin" valueType="num">
                                      <p:cBhvr additive="base">
                                        <p:cTn id="21" dur="500" fill="hold"/>
                                        <p:tgtEl>
                                          <p:spTgt spid="67"/>
                                        </p:tgtEl>
                                        <p:attrNameLst>
                                          <p:attrName>ppt_x</p:attrName>
                                        </p:attrNameLst>
                                      </p:cBhvr>
                                      <p:tavLst>
                                        <p:tav tm="0">
                                          <p:val>
                                            <p:strVal val="#ppt_x"/>
                                          </p:val>
                                        </p:tav>
                                        <p:tav tm="100000">
                                          <p:val>
                                            <p:strVal val="#ppt_x"/>
                                          </p:val>
                                        </p:tav>
                                      </p:tavLst>
                                    </p:anim>
                                    <p:anim calcmode="lin" valueType="num">
                                      <p:cBhvr additive="base">
                                        <p:cTn id="22"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500" fill="hold"/>
                                        <p:tgtEl>
                                          <p:spTgt spid="41"/>
                                        </p:tgtEl>
                                        <p:attrNameLst>
                                          <p:attrName>ppt_x</p:attrName>
                                        </p:attrNameLst>
                                      </p:cBhvr>
                                      <p:tavLst>
                                        <p:tav tm="0">
                                          <p:val>
                                            <p:strVal val="#ppt_x"/>
                                          </p:val>
                                        </p:tav>
                                        <p:tav tm="100000">
                                          <p:val>
                                            <p:strVal val="#ppt_x"/>
                                          </p:val>
                                        </p:tav>
                                      </p:tavLst>
                                    </p:anim>
                                    <p:anim calcmode="lin" valueType="num">
                                      <p:cBhvr additive="base">
                                        <p:cTn id="28" dur="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68"/>
                                        </p:tgtEl>
                                        <p:attrNameLst>
                                          <p:attrName>style.visibility</p:attrName>
                                        </p:attrNameLst>
                                      </p:cBhvr>
                                      <p:to>
                                        <p:strVal val="visible"/>
                                      </p:to>
                                    </p:set>
                                    <p:anim calcmode="lin" valueType="num">
                                      <p:cBhvr additive="base">
                                        <p:cTn id="31" dur="500" fill="hold"/>
                                        <p:tgtEl>
                                          <p:spTgt spid="68"/>
                                        </p:tgtEl>
                                        <p:attrNameLst>
                                          <p:attrName>ppt_x</p:attrName>
                                        </p:attrNameLst>
                                      </p:cBhvr>
                                      <p:tavLst>
                                        <p:tav tm="0">
                                          <p:val>
                                            <p:strVal val="#ppt_x"/>
                                          </p:val>
                                        </p:tav>
                                        <p:tav tm="100000">
                                          <p:val>
                                            <p:strVal val="#ppt_x"/>
                                          </p:val>
                                        </p:tav>
                                      </p:tavLst>
                                    </p:anim>
                                    <p:anim calcmode="lin" valueType="num">
                                      <p:cBhvr additive="base">
                                        <p:cTn id="3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9">
                                            <p:txEl>
                                              <p:pRg st="1" end="1"/>
                                            </p:txEl>
                                          </p:spTgt>
                                        </p:tgtEl>
                                        <p:attrNameLst>
                                          <p:attrName>style.visibility</p:attrName>
                                        </p:attrNameLst>
                                      </p:cBhvr>
                                      <p:to>
                                        <p:strVal val="visible"/>
                                      </p:to>
                                    </p:set>
                                    <p:anim calcmode="lin" valueType="num">
                                      <p:cBhvr additive="base">
                                        <p:cTn id="43" dur="500" fill="hold"/>
                                        <p:tgtEl>
                                          <p:spTgt spid="69">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45"/>
                                        </p:tgtEl>
                                        <p:attrNameLst>
                                          <p:attrName>style.visibility</p:attrName>
                                        </p:attrNameLst>
                                      </p:cBhvr>
                                      <p:to>
                                        <p:strVal val="visible"/>
                                      </p:to>
                                    </p:set>
                                    <p:anim calcmode="lin" valueType="num">
                                      <p:cBhvr additive="base">
                                        <p:cTn id="49" dur="500" fill="hold"/>
                                        <p:tgtEl>
                                          <p:spTgt spid="45"/>
                                        </p:tgtEl>
                                        <p:attrNameLst>
                                          <p:attrName>ppt_x</p:attrName>
                                        </p:attrNameLst>
                                      </p:cBhvr>
                                      <p:tavLst>
                                        <p:tav tm="0">
                                          <p:val>
                                            <p:strVal val="#ppt_x"/>
                                          </p:val>
                                        </p:tav>
                                        <p:tav tm="100000">
                                          <p:val>
                                            <p:strVal val="#ppt_x"/>
                                          </p:val>
                                        </p:tav>
                                      </p:tavLst>
                                    </p:anim>
                                    <p:anim calcmode="lin" valueType="num">
                                      <p:cBhvr additive="base">
                                        <p:cTn id="5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P spid="67" grpId="0"/>
      <p:bldP spid="68" grpId="0"/>
      <p:bldP spid="45"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685676E1-E80E-4D7F-BF55-4C89BD1C448C}"/>
                  </a:ext>
                </a:extLst>
              </p:cNvPr>
              <p:cNvSpPr/>
              <p:nvPr/>
            </p:nvSpPr>
            <p:spPr>
              <a:xfrm>
                <a:off x="4550148" y="3556731"/>
                <a:ext cx="773338" cy="46166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Sup>
                        <m:sSubSupPr>
                          <m:ctrlP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2400" dirty="0"/>
              </a:p>
            </p:txBody>
          </p:sp>
        </mc:Choice>
        <mc:Fallback xmlns="">
          <p:sp>
            <p:nvSpPr>
              <p:cNvPr id="68" name="Rectangle 67">
                <a:extLst>
                  <a:ext uri="{FF2B5EF4-FFF2-40B4-BE49-F238E27FC236}">
                    <a16:creationId xmlns:a16="http://schemas.microsoft.com/office/drawing/2014/main" id="{685676E1-E80E-4D7F-BF55-4C89BD1C448C}"/>
                  </a:ext>
                </a:extLst>
              </p:cNvPr>
              <p:cNvSpPr>
                <a:spLocks noRot="1" noChangeAspect="1" noMove="1" noResize="1" noEditPoints="1" noAdjustHandles="1" noChangeArrowheads="1" noChangeShapeType="1" noTextEdit="1"/>
              </p:cNvSpPr>
              <p:nvPr/>
            </p:nvSpPr>
            <p:spPr>
              <a:xfrm>
                <a:off x="4550148" y="3556731"/>
                <a:ext cx="773338" cy="461665"/>
              </a:xfrm>
              <a:prstGeom prst="rect">
                <a:avLst/>
              </a:prstGeom>
              <a:blipFill>
                <a:blip r:embed="rId4"/>
                <a:stretch>
                  <a:fillRect/>
                </a:stretch>
              </a:blipFill>
            </p:spPr>
            <p:txBody>
              <a:bodyPr/>
              <a:lstStyle/>
              <a:p>
                <a:r>
                  <a:rPr lang="en-US">
                    <a:noFill/>
                  </a:rPr>
                  <a:t> </a:t>
                </a:r>
              </a:p>
            </p:txBody>
          </p:sp>
        </mc:Fallback>
      </mc:AlternateContent>
      <p:sp>
        <p:nvSpPr>
          <p:cNvPr id="69" name="Rectangle 68">
            <a:extLst>
              <a:ext uri="{FF2B5EF4-FFF2-40B4-BE49-F238E27FC236}">
                <a16:creationId xmlns:a16="http://schemas.microsoft.com/office/drawing/2014/main" id="{90328497-EC36-43F8-BACD-D7BEE0036CA4}"/>
              </a:ext>
            </a:extLst>
          </p:cNvPr>
          <p:cNvSpPr/>
          <p:nvPr/>
        </p:nvSpPr>
        <p:spPr>
          <a:xfrm>
            <a:off x="7139118" y="3951036"/>
            <a:ext cx="2173371" cy="1200329"/>
          </a:xfrm>
          <a:prstGeom prst="rect">
            <a:avLst/>
          </a:prstGeom>
        </p:spPr>
        <p:txBody>
          <a:bodyPr wrap="square">
            <a:spAutoFit/>
          </a:bodyPr>
          <a:lstStyle/>
          <a:p>
            <a:pPr algn="l"/>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0000"/>
                </a:solidFill>
              </a:rPr>
              <a:t>F</a:t>
            </a:r>
            <a:r>
              <a:rPr lang="en-US" altLang="en-US" sz="1400" dirty="0">
                <a:solidFill>
                  <a:srgbClr val="66FF66"/>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p>
          <a:p>
            <a:pPr algn="l"/>
            <a:r>
              <a:rPr lang="en-US" altLang="en-US" sz="11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sz="2400" dirty="0"/>
          </a:p>
        </p:txBody>
      </p:sp>
      <p:grpSp>
        <p:nvGrpSpPr>
          <p:cNvPr id="70" name="Group 69">
            <a:extLst>
              <a:ext uri="{FF2B5EF4-FFF2-40B4-BE49-F238E27FC236}">
                <a16:creationId xmlns:a16="http://schemas.microsoft.com/office/drawing/2014/main" id="{000C75FB-B0CC-44CC-995D-AB6AC239E41B}"/>
              </a:ext>
            </a:extLst>
          </p:cNvPr>
          <p:cNvGrpSpPr/>
          <p:nvPr/>
        </p:nvGrpSpPr>
        <p:grpSpPr>
          <a:xfrm>
            <a:off x="5344196" y="3886200"/>
            <a:ext cx="1258705" cy="674144"/>
            <a:chOff x="5344196" y="4019776"/>
            <a:chExt cx="1258705" cy="674144"/>
          </a:xfrm>
        </p:grpSpPr>
        <p:sp>
          <p:nvSpPr>
            <p:cNvPr id="71" name="Oval 21">
              <a:extLst>
                <a:ext uri="{FF2B5EF4-FFF2-40B4-BE49-F238E27FC236}">
                  <a16:creationId xmlns:a16="http://schemas.microsoft.com/office/drawing/2014/main" id="{DD3B66E1-42E6-4F40-A60F-97C529E50A9F}"/>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2" name="AutoShape 22">
              <a:extLst>
                <a:ext uri="{FF2B5EF4-FFF2-40B4-BE49-F238E27FC236}">
                  <a16:creationId xmlns:a16="http://schemas.microsoft.com/office/drawing/2014/main" id="{0DF9DA38-DF3E-4899-8AF1-6184B8DB33F1}"/>
                </a:ext>
              </a:extLst>
            </p:cNvPr>
            <p:cNvCxnSpPr>
              <a:cxnSpLocks noChangeShapeType="1"/>
              <a:endCxn id="71"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3" name="Text Box 37">
              <a:extLst>
                <a:ext uri="{FF2B5EF4-FFF2-40B4-BE49-F238E27FC236}">
                  <a16:creationId xmlns:a16="http://schemas.microsoft.com/office/drawing/2014/main" id="{9D4BEB77-E9DD-45C2-8825-D9A337D05FB5}"/>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40" name="Group 29">
            <a:extLst>
              <a:ext uri="{FF2B5EF4-FFF2-40B4-BE49-F238E27FC236}">
                <a16:creationId xmlns:a16="http://schemas.microsoft.com/office/drawing/2014/main" id="{568F1414-1B9A-4F8B-A966-70CCBD6A9577}"/>
              </a:ext>
            </a:extLst>
          </p:cNvPr>
          <p:cNvGrpSpPr>
            <a:grpSpLocks/>
          </p:cNvGrpSpPr>
          <p:nvPr/>
        </p:nvGrpSpPr>
        <p:grpSpPr bwMode="auto">
          <a:xfrm>
            <a:off x="410979" y="5719834"/>
            <a:ext cx="770279" cy="833366"/>
            <a:chOff x="2065" y="1551"/>
            <a:chExt cx="1628" cy="1988"/>
          </a:xfrm>
        </p:grpSpPr>
        <p:sp>
          <p:nvSpPr>
            <p:cNvPr id="41" name="Freeform 30">
              <a:extLst>
                <a:ext uri="{FF2B5EF4-FFF2-40B4-BE49-F238E27FC236}">
                  <a16:creationId xmlns:a16="http://schemas.microsoft.com/office/drawing/2014/main" id="{4A3FBB0B-6749-4CEA-B4B5-7851C2B9BDD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1">
              <a:extLst>
                <a:ext uri="{FF2B5EF4-FFF2-40B4-BE49-F238E27FC236}">
                  <a16:creationId xmlns:a16="http://schemas.microsoft.com/office/drawing/2014/main" id="{1400580E-C798-475E-9B96-29C2D21C267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2">
              <a:extLst>
                <a:ext uri="{FF2B5EF4-FFF2-40B4-BE49-F238E27FC236}">
                  <a16:creationId xmlns:a16="http://schemas.microsoft.com/office/drawing/2014/main" id="{64742A71-FDEE-4CA8-9A70-BB68737C16F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3">
              <a:extLst>
                <a:ext uri="{FF2B5EF4-FFF2-40B4-BE49-F238E27FC236}">
                  <a16:creationId xmlns:a16="http://schemas.microsoft.com/office/drawing/2014/main" id="{77C6E421-4E64-474E-B1C3-019462526B1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34">
              <a:extLst>
                <a:ext uri="{FF2B5EF4-FFF2-40B4-BE49-F238E27FC236}">
                  <a16:creationId xmlns:a16="http://schemas.microsoft.com/office/drawing/2014/main" id="{7CB195E0-330E-4F54-AB06-3786D04EDC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35">
              <a:extLst>
                <a:ext uri="{FF2B5EF4-FFF2-40B4-BE49-F238E27FC236}">
                  <a16:creationId xmlns:a16="http://schemas.microsoft.com/office/drawing/2014/main" id="{5C4136A4-3AEE-4953-88D9-4174456851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36">
              <a:extLst>
                <a:ext uri="{FF2B5EF4-FFF2-40B4-BE49-F238E27FC236}">
                  <a16:creationId xmlns:a16="http://schemas.microsoft.com/office/drawing/2014/main" id="{6F9F842E-3C14-42DB-8BEE-8F1F6168CF1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37">
              <a:extLst>
                <a:ext uri="{FF2B5EF4-FFF2-40B4-BE49-F238E27FC236}">
                  <a16:creationId xmlns:a16="http://schemas.microsoft.com/office/drawing/2014/main" id="{A316A97A-9547-4A81-A658-6AEF4807A35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38">
              <a:extLst>
                <a:ext uri="{FF2B5EF4-FFF2-40B4-BE49-F238E27FC236}">
                  <a16:creationId xmlns:a16="http://schemas.microsoft.com/office/drawing/2014/main" id="{7BA4190A-4D9F-4C05-89BB-C522E0F423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0" name="Freeform 39">
              <a:extLst>
                <a:ext uri="{FF2B5EF4-FFF2-40B4-BE49-F238E27FC236}">
                  <a16:creationId xmlns:a16="http://schemas.microsoft.com/office/drawing/2014/main" id="{887043A6-D428-4920-A4AD-63715D49942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1" name="Freeform 40">
              <a:extLst>
                <a:ext uri="{FF2B5EF4-FFF2-40B4-BE49-F238E27FC236}">
                  <a16:creationId xmlns:a16="http://schemas.microsoft.com/office/drawing/2014/main" id="{57B827E0-0EA3-41B2-8DEE-1F62D068201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41">
              <a:extLst>
                <a:ext uri="{FF2B5EF4-FFF2-40B4-BE49-F238E27FC236}">
                  <a16:creationId xmlns:a16="http://schemas.microsoft.com/office/drawing/2014/main" id="{F1980DFA-B62A-4CEF-8D72-CF04468CC4F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42">
              <a:extLst>
                <a:ext uri="{FF2B5EF4-FFF2-40B4-BE49-F238E27FC236}">
                  <a16:creationId xmlns:a16="http://schemas.microsoft.com/office/drawing/2014/main" id="{E63C969B-83F3-4E1A-A848-71D116CC026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43">
              <a:extLst>
                <a:ext uri="{FF2B5EF4-FFF2-40B4-BE49-F238E27FC236}">
                  <a16:creationId xmlns:a16="http://schemas.microsoft.com/office/drawing/2014/main" id="{1A4283A8-9083-4317-AF31-CA509DC8E9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44">
              <a:extLst>
                <a:ext uri="{FF2B5EF4-FFF2-40B4-BE49-F238E27FC236}">
                  <a16:creationId xmlns:a16="http://schemas.microsoft.com/office/drawing/2014/main" id="{4D334D9E-EFC8-4F47-ACF7-547618BB128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5">
              <a:extLst>
                <a:ext uri="{FF2B5EF4-FFF2-40B4-BE49-F238E27FC236}">
                  <a16:creationId xmlns:a16="http://schemas.microsoft.com/office/drawing/2014/main" id="{B579C4D8-9B25-458E-A83D-18A8B862870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46">
              <a:extLst>
                <a:ext uri="{FF2B5EF4-FFF2-40B4-BE49-F238E27FC236}">
                  <a16:creationId xmlns:a16="http://schemas.microsoft.com/office/drawing/2014/main" id="{2F559DCF-77E7-4465-9275-D2F7A670257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mc:AlternateContent xmlns:mc="http://schemas.openxmlformats.org/markup-compatibility/2006" xmlns:a14="http://schemas.microsoft.com/office/drawing/2010/main">
        <mc:Choice Requires="a14">
          <p:sp>
            <p:nvSpPr>
              <p:cNvPr id="58" name="AutoShape 35">
                <a:extLst>
                  <a:ext uri="{FF2B5EF4-FFF2-40B4-BE49-F238E27FC236}">
                    <a16:creationId xmlns:a16="http://schemas.microsoft.com/office/drawing/2014/main" id="{E6BEA898-F34A-4A7E-8066-49156C4D70D4}"/>
                  </a:ext>
                </a:extLst>
              </p:cNvPr>
              <p:cNvSpPr>
                <a:spLocks noChangeArrowheads="1"/>
              </p:cNvSpPr>
              <p:nvPr/>
            </p:nvSpPr>
            <p:spPr bwMode="auto">
              <a:xfrm>
                <a:off x="221993" y="3623522"/>
                <a:ext cx="3546473" cy="2023791"/>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DP branches on the more complex formula</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t>,</a:t>
                </a:r>
              </a:p>
              <a:p>
                <a:pPr algn="ctr" eaLnBrk="1" hangingPunct="1">
                  <a:spcBef>
                    <a:spcPct val="0"/>
                  </a:spcBef>
                  <a:buNone/>
                </a:pPr>
                <a:r>
                  <a:rPr lang="en-US" altLang="en-US" sz="2400" dirty="0"/>
                  <a:t>then the proofs becomes constant in size.</a:t>
                </a:r>
              </a:p>
            </p:txBody>
          </p:sp>
        </mc:Choice>
        <mc:Fallback xmlns="">
          <p:sp>
            <p:nvSpPr>
              <p:cNvPr id="58" name="AutoShape 35">
                <a:extLst>
                  <a:ext uri="{FF2B5EF4-FFF2-40B4-BE49-F238E27FC236}">
                    <a16:creationId xmlns:a16="http://schemas.microsoft.com/office/drawing/2014/main" id="{E6BEA898-F34A-4A7E-8066-49156C4D70D4}"/>
                  </a:ext>
                </a:extLst>
              </p:cNvPr>
              <p:cNvSpPr>
                <a:spLocks noRot="1" noChangeAspect="1" noMove="1" noResize="1" noEditPoints="1" noAdjustHandles="1" noChangeArrowheads="1" noChangeShapeType="1" noTextEdit="1"/>
              </p:cNvSpPr>
              <p:nvPr/>
            </p:nvSpPr>
            <p:spPr bwMode="auto">
              <a:xfrm>
                <a:off x="221993" y="3623522"/>
                <a:ext cx="3546473" cy="2023791"/>
              </a:xfrm>
              <a:prstGeom prst="wedgeRoundRectCallout">
                <a:avLst>
                  <a:gd name="adj1" fmla="val -34525"/>
                  <a:gd name="adj2" fmla="val 62878"/>
                  <a:gd name="adj3" fmla="val 16667"/>
                </a:avLst>
              </a:prstGeom>
              <a:blipFill>
                <a:blip r:embed="rId7"/>
                <a:stretch>
                  <a:fillRect r="-685"/>
                </a:stretch>
              </a:blipFill>
              <a:ln w="12700">
                <a:solidFill>
                  <a:schemeClr val="hlink"/>
                </a:solidFill>
                <a:miter lim="800000"/>
                <a:headEnd/>
                <a:tailEnd/>
              </a:ln>
            </p:spPr>
            <p:txBody>
              <a:bodyPr/>
              <a:lstStyle/>
              <a:p>
                <a:r>
                  <a:rPr lang="en-US">
                    <a:noFill/>
                  </a:rPr>
                  <a:t> </a:t>
                </a:r>
              </a:p>
            </p:txBody>
          </p:sp>
        </mc:Fallback>
      </mc:AlternateContent>
      <p:sp>
        <p:nvSpPr>
          <p:cNvPr id="59" name="Text Box 37">
            <a:extLst>
              <a:ext uri="{FF2B5EF4-FFF2-40B4-BE49-F238E27FC236}">
                <a16:creationId xmlns:a16="http://schemas.microsoft.com/office/drawing/2014/main" id="{BCC83A3A-1A2E-42FB-BE9D-322A5D21B3B9}"/>
              </a:ext>
            </a:extLst>
          </p:cNvPr>
          <p:cNvSpPr txBox="1">
            <a:spLocks noChangeArrowheads="1"/>
          </p:cNvSpPr>
          <p:nvPr/>
        </p:nvSpPr>
        <p:spPr bwMode="auto">
          <a:xfrm>
            <a:off x="6301735"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1" name="Rectangle 2">
            <a:extLst>
              <a:ext uri="{FF2B5EF4-FFF2-40B4-BE49-F238E27FC236}">
                <a16:creationId xmlns:a16="http://schemas.microsoft.com/office/drawing/2014/main" id="{FB4D8A10-26B0-4213-8A2A-FD5134BD5FE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grpSp>
        <p:nvGrpSpPr>
          <p:cNvPr id="62" name="Group 61">
            <a:extLst>
              <a:ext uri="{FF2B5EF4-FFF2-40B4-BE49-F238E27FC236}">
                <a16:creationId xmlns:a16="http://schemas.microsoft.com/office/drawing/2014/main" id="{B0DB9798-D844-4141-94C3-E3D404EAF345}"/>
              </a:ext>
            </a:extLst>
          </p:cNvPr>
          <p:cNvGrpSpPr/>
          <p:nvPr/>
        </p:nvGrpSpPr>
        <p:grpSpPr>
          <a:xfrm>
            <a:off x="4151244" y="3899808"/>
            <a:ext cx="1192952" cy="659856"/>
            <a:chOff x="3246225" y="2738664"/>
            <a:chExt cx="1192952" cy="659856"/>
          </a:xfrm>
        </p:grpSpPr>
        <p:sp>
          <p:nvSpPr>
            <p:cNvPr id="74" name="Oval 7">
              <a:extLst>
                <a:ext uri="{FF2B5EF4-FFF2-40B4-BE49-F238E27FC236}">
                  <a16:creationId xmlns:a16="http://schemas.microsoft.com/office/drawing/2014/main" id="{98F578B3-68C9-46DE-A8AF-91E2D9D1FA26}"/>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5" name="AutoShape 8">
              <a:extLst>
                <a:ext uri="{FF2B5EF4-FFF2-40B4-BE49-F238E27FC236}">
                  <a16:creationId xmlns:a16="http://schemas.microsoft.com/office/drawing/2014/main" id="{891D3EDD-50E5-4C2A-A290-DA4F81795F2E}"/>
                </a:ext>
              </a:extLst>
            </p:cNvPr>
            <p:cNvCxnSpPr>
              <a:cxnSpLocks noChangeShapeType="1"/>
              <a:endCxn id="7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6" name="Text Box 36">
              <a:extLst>
                <a:ext uri="{FF2B5EF4-FFF2-40B4-BE49-F238E27FC236}">
                  <a16:creationId xmlns:a16="http://schemas.microsoft.com/office/drawing/2014/main" id="{362D627B-29D8-4E60-9D18-E7D9C7C6F4F3}"/>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7" name="Text Box 37">
            <a:extLst>
              <a:ext uri="{FF2B5EF4-FFF2-40B4-BE49-F238E27FC236}">
                <a16:creationId xmlns:a16="http://schemas.microsoft.com/office/drawing/2014/main" id="{1A7256FA-D8C0-44EC-A224-ED66C131D01C}"/>
              </a:ext>
            </a:extLst>
          </p:cNvPr>
          <p:cNvSpPr txBox="1">
            <a:spLocks noChangeArrowheads="1"/>
          </p:cNvSpPr>
          <p:nvPr/>
        </p:nvSpPr>
        <p:spPr bwMode="auto">
          <a:xfrm>
            <a:off x="4136408"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CEBAA52A-1CE0-484B-A956-8F21C6723205}"/>
                  </a:ext>
                </a:extLst>
              </p:cNvPr>
              <p:cNvSpPr/>
              <p:nvPr/>
            </p:nvSpPr>
            <p:spPr>
              <a:xfrm>
                <a:off x="6781800" y="3556732"/>
                <a:ext cx="2173371" cy="461665"/>
              </a:xfrm>
              <a:prstGeom prst="rect">
                <a:avLst/>
              </a:prstGeom>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p>
            </p:txBody>
          </p:sp>
        </mc:Choice>
        <mc:Fallback xmlns="">
          <p:sp>
            <p:nvSpPr>
              <p:cNvPr id="78" name="Rectangle 77">
                <a:extLst>
                  <a:ext uri="{FF2B5EF4-FFF2-40B4-BE49-F238E27FC236}">
                    <a16:creationId xmlns:a16="http://schemas.microsoft.com/office/drawing/2014/main" id="{CEBAA52A-1CE0-484B-A956-8F21C6723205}"/>
                  </a:ext>
                </a:extLst>
              </p:cNvPr>
              <p:cNvSpPr>
                <a:spLocks noRot="1" noChangeAspect="1" noMove="1" noResize="1" noEditPoints="1" noAdjustHandles="1" noChangeArrowheads="1" noChangeShapeType="1" noTextEdit="1"/>
              </p:cNvSpPr>
              <p:nvPr/>
            </p:nvSpPr>
            <p:spPr>
              <a:xfrm>
                <a:off x="6781800" y="3556732"/>
                <a:ext cx="2173371" cy="461665"/>
              </a:xfrm>
              <a:prstGeom prst="rect">
                <a:avLst/>
              </a:prstGeom>
              <a:blipFill>
                <a:blip r:embed="rId8"/>
                <a:stretch>
                  <a:fillRect l="-4494" t="-11842" b="-28947"/>
                </a:stretch>
              </a:blipFill>
            </p:spPr>
            <p:txBody>
              <a:bodyPr/>
              <a:lstStyle/>
              <a:p>
                <a:r>
                  <a:rPr lang="en-US">
                    <a:noFill/>
                  </a:rPr>
                  <a:t> </a:t>
                </a:r>
              </a:p>
            </p:txBody>
          </p:sp>
        </mc:Fallback>
      </mc:AlternateContent>
    </p:spTree>
    <p:extLst>
      <p:ext uri="{BB962C8B-B14F-4D97-AF65-F5344CB8AC3E}">
        <p14:creationId xmlns:p14="http://schemas.microsoft.com/office/powerpoint/2010/main" val="1486432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9">
                                            <p:txEl>
                                              <p:pRg st="0" end="0"/>
                                            </p:txEl>
                                          </p:spTgt>
                                        </p:tgtEl>
                                        <p:attrNameLst>
                                          <p:attrName>style.visibility</p:attrName>
                                        </p:attrNameLst>
                                      </p:cBhvr>
                                      <p:to>
                                        <p:strVal val="visible"/>
                                      </p:to>
                                    </p:set>
                                    <p:anim calcmode="lin" valueType="num">
                                      <p:cBhvr additive="base">
                                        <p:cTn id="13"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9">
                                            <p:txEl>
                                              <p:pRg st="1" end="1"/>
                                            </p:txEl>
                                          </p:spTgt>
                                        </p:tgtEl>
                                        <p:attrNameLst>
                                          <p:attrName>style.visibility</p:attrName>
                                        </p:attrNameLst>
                                      </p:cBhvr>
                                      <p:to>
                                        <p:strVal val="visible"/>
                                      </p:to>
                                    </p:set>
                                    <p:anim calcmode="lin" valueType="num">
                                      <p:cBhvr additive="base">
                                        <p:cTn id="19" dur="500" fill="hold"/>
                                        <p:tgtEl>
                                          <p:spTgt spid="69">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9">
                                            <p:txEl>
                                              <p:pRg st="2" end="2"/>
                                            </p:txEl>
                                          </p:spTgt>
                                        </p:tgtEl>
                                        <p:attrNameLst>
                                          <p:attrName>style.visibility</p:attrName>
                                        </p:attrNameLst>
                                      </p:cBhvr>
                                      <p:to>
                                        <p:strVal val="visible"/>
                                      </p:to>
                                    </p:set>
                                    <p:anim calcmode="lin" valueType="num">
                                      <p:cBhvr additive="base">
                                        <p:cTn id="25" dur="500" fill="hold"/>
                                        <p:tgtEl>
                                          <p:spTgt spid="69">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77"/>
                                        </p:tgtEl>
                                        <p:attrNameLst>
                                          <p:attrName>style.visibility</p:attrName>
                                        </p:attrNameLst>
                                      </p:cBhvr>
                                      <p:to>
                                        <p:strVal val="visible"/>
                                      </p:to>
                                    </p:set>
                                    <p:anim calcmode="lin" valueType="num">
                                      <p:cBhvr additive="base">
                                        <p:cTn id="31" dur="500" fill="hold"/>
                                        <p:tgtEl>
                                          <p:spTgt spid="77"/>
                                        </p:tgtEl>
                                        <p:attrNameLst>
                                          <p:attrName>ppt_x</p:attrName>
                                        </p:attrNameLst>
                                      </p:cBhvr>
                                      <p:tavLst>
                                        <p:tav tm="0">
                                          <p:val>
                                            <p:strVal val="#ppt_x"/>
                                          </p:val>
                                        </p:tav>
                                        <p:tav tm="100000">
                                          <p:val>
                                            <p:strVal val="#ppt_x"/>
                                          </p:val>
                                        </p:tav>
                                      </p:tavLst>
                                    </p:anim>
                                    <p:anim calcmode="lin" valueType="num">
                                      <p:cBhvr additive="base">
                                        <p:cTn id="32"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Title 1"/>
          <p:cNvSpPr>
            <a:spLocks noGrp="1"/>
          </p:cNvSpPr>
          <p:nvPr>
            <p:ph type="title" idx="4294967295"/>
          </p:nvPr>
        </p:nvSpPr>
        <p:spPr>
          <a:xfrm>
            <a:off x="685800" y="1981200"/>
            <a:ext cx="7772400" cy="1143000"/>
          </a:xfrm>
        </p:spPr>
        <p:txBody>
          <a:bodyPr/>
          <a:lstStyle/>
          <a:p>
            <a:r>
              <a:rPr lang="en-CA" altLang="en-US"/>
              <a:t>End</a:t>
            </a:r>
          </a:p>
        </p:txBody>
      </p:sp>
    </p:spTree>
    <p:extLst>
      <p:ext uri="{BB962C8B-B14F-4D97-AF65-F5344CB8AC3E}">
        <p14:creationId xmlns:p14="http://schemas.microsoft.com/office/powerpoint/2010/main" val="4137963932"/>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050310"/>
            <a:ext cx="5275270" cy="1708397"/>
            <a:chOff x="1787703" y="3050310"/>
            <a:chExt cx="5275270" cy="1708397"/>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68" name="Rectangle 58">
              <a:extLst>
                <a:ext uri="{FF2B5EF4-FFF2-40B4-BE49-F238E27FC236}">
                  <a16:creationId xmlns:a16="http://schemas.microsoft.com/office/drawing/2014/main" id="{83D3126F-83CC-4E15-82C0-0F058AD50986}"/>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grpSp>
        <p:nvGrpSpPr>
          <p:cNvPr id="103" name="Group 102">
            <a:extLst>
              <a:ext uri="{FF2B5EF4-FFF2-40B4-BE49-F238E27FC236}">
                <a16:creationId xmlns:a16="http://schemas.microsoft.com/office/drawing/2014/main" id="{98E3597E-7F0E-46F2-93CA-39832AD4BFD8}"/>
              </a:ext>
            </a:extLst>
          </p:cNvPr>
          <p:cNvGrpSpPr/>
          <p:nvPr/>
        </p:nvGrpSpPr>
        <p:grpSpPr>
          <a:xfrm>
            <a:off x="479277" y="4103406"/>
            <a:ext cx="2519074" cy="2051954"/>
            <a:chOff x="479277" y="4103406"/>
            <a:chExt cx="2519074" cy="2051954"/>
          </a:xfrm>
        </p:grpSpPr>
        <p:grpSp>
          <p:nvGrpSpPr>
            <p:cNvPr id="42" name="Group 79">
              <a:extLst>
                <a:ext uri="{FF2B5EF4-FFF2-40B4-BE49-F238E27FC236}">
                  <a16:creationId xmlns:a16="http://schemas.microsoft.com/office/drawing/2014/main" id="{A6763D72-3313-4CCD-8C14-5BD26B61C4EA}"/>
                </a:ext>
              </a:extLst>
            </p:cNvPr>
            <p:cNvGrpSpPr>
              <a:grpSpLocks/>
            </p:cNvGrpSpPr>
            <p:nvPr/>
          </p:nvGrpSpPr>
          <p:grpSpPr bwMode="auto">
            <a:xfrm>
              <a:off x="479277" y="4404281"/>
              <a:ext cx="2519074" cy="1751079"/>
              <a:chOff x="572427" y="5753100"/>
              <a:chExt cx="706396" cy="856412"/>
            </a:xfrm>
          </p:grpSpPr>
          <p:cxnSp>
            <p:nvCxnSpPr>
              <p:cNvPr id="43" name="Straight Connector 80">
                <a:extLst>
                  <a:ext uri="{FF2B5EF4-FFF2-40B4-BE49-F238E27FC236}">
                    <a16:creationId xmlns:a16="http://schemas.microsoft.com/office/drawing/2014/main" id="{4855F518-62CD-4386-86FC-FBEBE82BAE1E}"/>
                  </a:ext>
                </a:extLst>
              </p:cNvPr>
              <p:cNvCxnSpPr>
                <a:cxnSpLocks noChangeShapeType="1"/>
                <a:stCxn id="17" idx="0"/>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4" name="Straight Connector 81">
                <a:extLst>
                  <a:ext uri="{FF2B5EF4-FFF2-40B4-BE49-F238E27FC236}">
                    <a16:creationId xmlns:a16="http://schemas.microsoft.com/office/drawing/2014/main" id="{0A44F36C-00FE-41D2-96BA-FA176EE55E04}"/>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8" name="Rectangle 100">
              <a:extLst>
                <a:ext uri="{FF2B5EF4-FFF2-40B4-BE49-F238E27FC236}">
                  <a16:creationId xmlns:a16="http://schemas.microsoft.com/office/drawing/2014/main" id="{7BBA9A89-8C77-4171-9E5A-EE718918430B}"/>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59" name="Rectangle 101">
              <a:extLst>
                <a:ext uri="{FF2B5EF4-FFF2-40B4-BE49-F238E27FC236}">
                  <a16:creationId xmlns:a16="http://schemas.microsoft.com/office/drawing/2014/main" id="{D2ACAD38-6FFA-4F48-8532-946B0343CD52}"/>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9" name="Rectangle 58">
              <a:extLst>
                <a:ext uri="{FF2B5EF4-FFF2-40B4-BE49-F238E27FC236}">
                  <a16:creationId xmlns:a16="http://schemas.microsoft.com/office/drawing/2014/main" id="{10169D64-96CA-4416-9070-9B2EEB95B7C1}"/>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sp>
        <p:nvSpPr>
          <p:cNvPr id="122" name="AutoShape 8">
            <a:extLst>
              <a:ext uri="{FF2B5EF4-FFF2-40B4-BE49-F238E27FC236}">
                <a16:creationId xmlns:a16="http://schemas.microsoft.com/office/drawing/2014/main" id="{9392BAB2-C516-4354-B712-7A8EB669174F}"/>
              </a:ext>
            </a:extLst>
          </p:cNvPr>
          <p:cNvSpPr>
            <a:spLocks noChangeArrowheads="1"/>
          </p:cNvSpPr>
          <p:nvPr/>
        </p:nvSpPr>
        <p:spPr bwMode="auto">
          <a:xfrm>
            <a:off x="609599" y="2031649"/>
            <a:ext cx="5524532" cy="836841"/>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don’t know which toy truck you have.</a:t>
            </a:r>
          </a:p>
          <a:p>
            <a:pPr algn="ctr" eaLnBrk="1" hangingPunct="1">
              <a:spcBef>
                <a:spcPct val="0"/>
              </a:spcBef>
              <a:buNone/>
            </a:pPr>
            <a:r>
              <a:rPr lang="en-US" altLang="en-US" sz="2400" dirty="0"/>
              <a:t>But all of these are </a:t>
            </a:r>
            <a:r>
              <a:rPr lang="en-US" altLang="en-US" sz="2400" dirty="0">
                <a:solidFill>
                  <a:srgbClr val="66FF66"/>
                </a:solidFill>
              </a:rPr>
              <a:t>fun</a:t>
            </a:r>
            <a:r>
              <a:rPr lang="en-US" altLang="en-US" sz="2400" dirty="0"/>
              <a:t>.</a:t>
            </a:r>
          </a:p>
        </p:txBody>
      </p:sp>
      <p:sp>
        <p:nvSpPr>
          <p:cNvPr id="131" name="Oval 130">
            <a:extLst>
              <a:ext uri="{FF2B5EF4-FFF2-40B4-BE49-F238E27FC236}">
                <a16:creationId xmlns:a16="http://schemas.microsoft.com/office/drawing/2014/main" id="{CCBC9A20-1C5A-4021-99EA-EFAA6A29347E}"/>
              </a:ext>
            </a:extLst>
          </p:cNvPr>
          <p:cNvSpPr/>
          <p:nvPr/>
        </p:nvSpPr>
        <p:spPr bwMode="auto">
          <a:xfrm>
            <a:off x="4776664" y="3592227"/>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2" name="Oval 131">
            <a:extLst>
              <a:ext uri="{FF2B5EF4-FFF2-40B4-BE49-F238E27FC236}">
                <a16:creationId xmlns:a16="http://schemas.microsoft.com/office/drawing/2014/main" id="{C7C60913-2D71-4E57-926D-8212C2621D50}"/>
              </a:ext>
            </a:extLst>
          </p:cNvPr>
          <p:cNvSpPr/>
          <p:nvPr/>
        </p:nvSpPr>
        <p:spPr bwMode="auto">
          <a:xfrm>
            <a:off x="2117560" y="443747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3" name="Oval 132">
            <a:extLst>
              <a:ext uri="{FF2B5EF4-FFF2-40B4-BE49-F238E27FC236}">
                <a16:creationId xmlns:a16="http://schemas.microsoft.com/office/drawing/2014/main" id="{A0AEAC1B-58A1-4D99-98B8-6FA89FCC1DCB}"/>
              </a:ext>
            </a:extLst>
          </p:cNvPr>
          <p:cNvSpPr/>
          <p:nvPr/>
        </p:nvSpPr>
        <p:spPr bwMode="auto">
          <a:xfrm>
            <a:off x="2537615" y="5000227"/>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4" name="Oval 133">
            <a:extLst>
              <a:ext uri="{FF2B5EF4-FFF2-40B4-BE49-F238E27FC236}">
                <a16:creationId xmlns:a16="http://schemas.microsoft.com/office/drawing/2014/main" id="{FC347407-FAD9-4282-AF92-BE60205C2797}"/>
              </a:ext>
            </a:extLst>
          </p:cNvPr>
          <p:cNvSpPr/>
          <p:nvPr/>
        </p:nvSpPr>
        <p:spPr bwMode="auto">
          <a:xfrm>
            <a:off x="2662310" y="541023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8" name="Group 137">
            <a:extLst>
              <a:ext uri="{FF2B5EF4-FFF2-40B4-BE49-F238E27FC236}">
                <a16:creationId xmlns:a16="http://schemas.microsoft.com/office/drawing/2014/main" id="{4A970738-AC6B-4BDE-98E3-F99BC4DA57CF}"/>
              </a:ext>
            </a:extLst>
          </p:cNvPr>
          <p:cNvGrpSpPr/>
          <p:nvPr/>
        </p:nvGrpSpPr>
        <p:grpSpPr>
          <a:xfrm>
            <a:off x="1694102" y="5182046"/>
            <a:ext cx="1567729" cy="837756"/>
            <a:chOff x="1694102" y="5182046"/>
            <a:chExt cx="1567729" cy="837756"/>
          </a:xfrm>
        </p:grpSpPr>
        <p:sp>
          <p:nvSpPr>
            <p:cNvPr id="139" name="Rectangle 58">
              <a:extLst>
                <a:ext uri="{FF2B5EF4-FFF2-40B4-BE49-F238E27FC236}">
                  <a16:creationId xmlns:a16="http://schemas.microsoft.com/office/drawing/2014/main" id="{E3CE15F9-52FD-4FB4-82A1-23532D19C74A}"/>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40" name="Group 139">
              <a:extLst>
                <a:ext uri="{FF2B5EF4-FFF2-40B4-BE49-F238E27FC236}">
                  <a16:creationId xmlns:a16="http://schemas.microsoft.com/office/drawing/2014/main" id="{66E4BBF4-4DE6-4E49-8A57-F5FF0A8891F0}"/>
                </a:ext>
              </a:extLst>
            </p:cNvPr>
            <p:cNvGrpSpPr/>
            <p:nvPr/>
          </p:nvGrpSpPr>
          <p:grpSpPr>
            <a:xfrm>
              <a:off x="1694102" y="5410371"/>
              <a:ext cx="1567729" cy="609431"/>
              <a:chOff x="1694102" y="5410371"/>
              <a:chExt cx="1567729" cy="609431"/>
            </a:xfrm>
          </p:grpSpPr>
          <p:grpSp>
            <p:nvGrpSpPr>
              <p:cNvPr id="141" name="Group 70">
                <a:extLst>
                  <a:ext uri="{FF2B5EF4-FFF2-40B4-BE49-F238E27FC236}">
                    <a16:creationId xmlns:a16="http://schemas.microsoft.com/office/drawing/2014/main" id="{AEE9C0CF-6246-4107-AECB-005CD70226D4}"/>
                  </a:ext>
                </a:extLst>
              </p:cNvPr>
              <p:cNvGrpSpPr>
                <a:grpSpLocks/>
              </p:cNvGrpSpPr>
              <p:nvPr/>
            </p:nvGrpSpPr>
            <p:grpSpPr bwMode="auto">
              <a:xfrm>
                <a:off x="1694102" y="5410371"/>
                <a:ext cx="1567729" cy="609431"/>
                <a:chOff x="477990" y="5753101"/>
                <a:chExt cx="1079832" cy="585927"/>
              </a:xfrm>
            </p:grpSpPr>
            <p:cxnSp>
              <p:nvCxnSpPr>
                <p:cNvPr id="144" name="Straight Connector 71">
                  <a:extLst>
                    <a:ext uri="{FF2B5EF4-FFF2-40B4-BE49-F238E27FC236}">
                      <a16:creationId xmlns:a16="http://schemas.microsoft.com/office/drawing/2014/main" id="{21466DB3-E053-48DC-9CDF-A51459DDECC8}"/>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5" name="Straight Connector 72">
                  <a:extLst>
                    <a:ext uri="{FF2B5EF4-FFF2-40B4-BE49-F238E27FC236}">
                      <a16:creationId xmlns:a16="http://schemas.microsoft.com/office/drawing/2014/main" id="{3D878AA1-71B1-4EDF-8BDE-D402B8FDE2A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2" name="Rectangle 88">
                <a:extLst>
                  <a:ext uri="{FF2B5EF4-FFF2-40B4-BE49-F238E27FC236}">
                    <a16:creationId xmlns:a16="http://schemas.microsoft.com/office/drawing/2014/main" id="{40FF369D-8E11-4C80-86EB-4A0F496A7ED2}"/>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3" name="Rectangle 88">
                <a:extLst>
                  <a:ext uri="{FF2B5EF4-FFF2-40B4-BE49-F238E27FC236}">
                    <a16:creationId xmlns:a16="http://schemas.microsoft.com/office/drawing/2014/main" id="{ECF350B8-CDFA-491D-ACD0-10DC30014E5E}"/>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spTree>
    <p:extLst>
      <p:ext uri="{BB962C8B-B14F-4D97-AF65-F5344CB8AC3E}">
        <p14:creationId xmlns:p14="http://schemas.microsoft.com/office/powerpoint/2010/main" val="1305664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16"/>
                                        </p:tgtEl>
                                        <p:attrNameLst>
                                          <p:attrName>style.visibility</p:attrName>
                                        </p:attrNameLst>
                                      </p:cBhvr>
                                      <p:to>
                                        <p:strVal val="visible"/>
                                      </p:to>
                                    </p:set>
                                    <p:anim calcmode="lin" valueType="num">
                                      <p:cBhvr additive="base">
                                        <p:cTn id="13" dur="500" fill="hold"/>
                                        <p:tgtEl>
                                          <p:spTgt spid="116"/>
                                        </p:tgtEl>
                                        <p:attrNameLst>
                                          <p:attrName>ppt_x</p:attrName>
                                        </p:attrNameLst>
                                      </p:cBhvr>
                                      <p:tavLst>
                                        <p:tav tm="0">
                                          <p:val>
                                            <p:strVal val="1+#ppt_w/2"/>
                                          </p:val>
                                        </p:tav>
                                        <p:tav tm="100000">
                                          <p:val>
                                            <p:strVal val="#ppt_x"/>
                                          </p:val>
                                        </p:tav>
                                      </p:tavLst>
                                    </p:anim>
                                    <p:anim calcmode="lin" valueType="num">
                                      <p:cBhvr additive="base">
                                        <p:cTn id="14" dur="500" fill="hold"/>
                                        <p:tgtEl>
                                          <p:spTgt spid="11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14"/>
                                        </p:tgtEl>
                                        <p:attrNameLst>
                                          <p:attrName>style.visibility</p:attrName>
                                        </p:attrNameLst>
                                      </p:cBhvr>
                                      <p:to>
                                        <p:strVal val="visible"/>
                                      </p:to>
                                    </p:set>
                                    <p:anim calcmode="lin" valueType="num">
                                      <p:cBhvr additive="base">
                                        <p:cTn id="17" dur="500" fill="hold"/>
                                        <p:tgtEl>
                                          <p:spTgt spid="114"/>
                                        </p:tgtEl>
                                        <p:attrNameLst>
                                          <p:attrName>ppt_x</p:attrName>
                                        </p:attrNameLst>
                                      </p:cBhvr>
                                      <p:tavLst>
                                        <p:tav tm="0">
                                          <p:val>
                                            <p:strVal val="1+#ppt_w/2"/>
                                          </p:val>
                                        </p:tav>
                                        <p:tav tm="100000">
                                          <p:val>
                                            <p:strVal val="#ppt_x"/>
                                          </p:val>
                                        </p:tav>
                                      </p:tavLst>
                                    </p:anim>
                                    <p:anim calcmode="lin" valueType="num">
                                      <p:cBhvr additive="base">
                                        <p:cTn id="18" dur="500" fill="hold"/>
                                        <p:tgtEl>
                                          <p:spTgt spid="114"/>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16">
                                            <p:txEl>
                                              <p:pRg st="0" end="0"/>
                                            </p:txEl>
                                          </p:spTgt>
                                        </p:tgtEl>
                                        <p:attrNameLst>
                                          <p:attrName>style.visibility</p:attrName>
                                        </p:attrNameLst>
                                      </p:cBhvr>
                                      <p:to>
                                        <p:strVal val="visible"/>
                                      </p:to>
                                    </p:set>
                                    <p:anim calcmode="lin" valueType="num">
                                      <p:cBhvr additive="base">
                                        <p:cTn id="21" dur="500" fill="hold"/>
                                        <p:tgtEl>
                                          <p:spTgt spid="116">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116">
                                            <p:txEl>
                                              <p:pRg st="1" end="1"/>
                                            </p:txEl>
                                          </p:spTgt>
                                        </p:tgtEl>
                                        <p:attrNameLst>
                                          <p:attrName>style.visibility</p:attrName>
                                        </p:attrNameLst>
                                      </p:cBhvr>
                                      <p:to>
                                        <p:strVal val="visible"/>
                                      </p:to>
                                    </p:set>
                                    <p:anim calcmode="lin" valueType="num">
                                      <p:cBhvr additive="base">
                                        <p:cTn id="27" dur="500" fill="hold"/>
                                        <p:tgtEl>
                                          <p:spTgt spid="116">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16">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500" fill="hold"/>
                                        <p:tgtEl>
                                          <p:spTgt spid="136"/>
                                        </p:tgtEl>
                                        <p:attrNameLst>
                                          <p:attrName>ppt_x</p:attrName>
                                        </p:attrNameLst>
                                      </p:cBhvr>
                                      <p:tavLst>
                                        <p:tav tm="0">
                                          <p:val>
                                            <p:strVal val="1+#ppt_w/2"/>
                                          </p:val>
                                        </p:tav>
                                        <p:tav tm="100000">
                                          <p:val>
                                            <p:strVal val="#ppt_x"/>
                                          </p:val>
                                        </p:tav>
                                      </p:tavLst>
                                    </p:anim>
                                    <p:anim calcmode="lin" valueType="num">
                                      <p:cBhvr additive="base">
                                        <p:cTn id="32" dur="500" fill="hold"/>
                                        <p:tgtEl>
                                          <p:spTgt spid="136"/>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0-#ppt_w/2"/>
                                          </p:val>
                                        </p:tav>
                                        <p:tav tm="100000">
                                          <p:val>
                                            <p:strVal val="#ppt_x"/>
                                          </p:val>
                                        </p:tav>
                                      </p:tavLst>
                                    </p:anim>
                                    <p:anim calcmode="lin" valueType="num">
                                      <p:cBhvr additive="base">
                                        <p:cTn id="3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131"/>
                                        </p:tgtEl>
                                        <p:attrNameLst>
                                          <p:attrName>style.visibility</p:attrName>
                                        </p:attrNameLst>
                                      </p:cBhvr>
                                      <p:to>
                                        <p:strVal val="visible"/>
                                      </p:to>
                                    </p:set>
                                    <p:anim calcmode="lin" valueType="num">
                                      <p:cBhvr additive="base">
                                        <p:cTn id="43" dur="500" fill="hold"/>
                                        <p:tgtEl>
                                          <p:spTgt spid="131"/>
                                        </p:tgtEl>
                                        <p:attrNameLst>
                                          <p:attrName>ppt_x</p:attrName>
                                        </p:attrNameLst>
                                      </p:cBhvr>
                                      <p:tavLst>
                                        <p:tav tm="0">
                                          <p:val>
                                            <p:strVal val="1+#ppt_w/2"/>
                                          </p:val>
                                        </p:tav>
                                        <p:tav tm="100000">
                                          <p:val>
                                            <p:strVal val="#ppt_x"/>
                                          </p:val>
                                        </p:tav>
                                      </p:tavLst>
                                    </p:anim>
                                    <p:anim calcmode="lin" valueType="num">
                                      <p:cBhvr additive="base">
                                        <p:cTn id="44" dur="500" fill="hold"/>
                                        <p:tgtEl>
                                          <p:spTgt spid="131"/>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03"/>
                                        </p:tgtEl>
                                        <p:attrNameLst>
                                          <p:attrName>style.visibility</p:attrName>
                                        </p:attrNameLst>
                                      </p:cBhvr>
                                      <p:to>
                                        <p:strVal val="visible"/>
                                      </p:to>
                                    </p:set>
                                    <p:anim calcmode="lin" valueType="num">
                                      <p:cBhvr additive="base">
                                        <p:cTn id="49" dur="500" fill="hold"/>
                                        <p:tgtEl>
                                          <p:spTgt spid="103"/>
                                        </p:tgtEl>
                                        <p:attrNameLst>
                                          <p:attrName>ppt_x</p:attrName>
                                        </p:attrNameLst>
                                      </p:cBhvr>
                                      <p:tavLst>
                                        <p:tav tm="0">
                                          <p:val>
                                            <p:strVal val="0-#ppt_w/2"/>
                                          </p:val>
                                        </p:tav>
                                        <p:tav tm="100000">
                                          <p:val>
                                            <p:strVal val="#ppt_x"/>
                                          </p:val>
                                        </p:tav>
                                      </p:tavLst>
                                    </p:anim>
                                    <p:anim calcmode="lin" valueType="num">
                                      <p:cBhvr additive="base">
                                        <p:cTn id="50"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500" fill="hold"/>
                                        <p:tgtEl>
                                          <p:spTgt spid="132"/>
                                        </p:tgtEl>
                                        <p:attrNameLst>
                                          <p:attrName>ppt_x</p:attrName>
                                        </p:attrNameLst>
                                      </p:cBhvr>
                                      <p:tavLst>
                                        <p:tav tm="0">
                                          <p:val>
                                            <p:strVal val="1+#ppt_w/2"/>
                                          </p:val>
                                        </p:tav>
                                        <p:tav tm="100000">
                                          <p:val>
                                            <p:strVal val="#ppt_x"/>
                                          </p:val>
                                        </p:tav>
                                      </p:tavLst>
                                    </p:anim>
                                    <p:anim calcmode="lin" valueType="num">
                                      <p:cBhvr additive="base">
                                        <p:cTn id="56" dur="500" fill="hold"/>
                                        <p:tgtEl>
                                          <p:spTgt spid="132"/>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04"/>
                                        </p:tgtEl>
                                        <p:attrNameLst>
                                          <p:attrName>style.visibility</p:attrName>
                                        </p:attrNameLst>
                                      </p:cBhvr>
                                      <p:to>
                                        <p:strVal val="visible"/>
                                      </p:to>
                                    </p:set>
                                    <p:anim calcmode="lin" valueType="num">
                                      <p:cBhvr additive="base">
                                        <p:cTn id="61" dur="500" fill="hold"/>
                                        <p:tgtEl>
                                          <p:spTgt spid="104"/>
                                        </p:tgtEl>
                                        <p:attrNameLst>
                                          <p:attrName>ppt_x</p:attrName>
                                        </p:attrNameLst>
                                      </p:cBhvr>
                                      <p:tavLst>
                                        <p:tav tm="0">
                                          <p:val>
                                            <p:strVal val="0-#ppt_w/2"/>
                                          </p:val>
                                        </p:tav>
                                        <p:tav tm="100000">
                                          <p:val>
                                            <p:strVal val="#ppt_x"/>
                                          </p:val>
                                        </p:tav>
                                      </p:tavLst>
                                    </p:anim>
                                    <p:anim calcmode="lin" valueType="num">
                                      <p:cBhvr additive="base">
                                        <p:cTn id="62"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133"/>
                                        </p:tgtEl>
                                        <p:attrNameLst>
                                          <p:attrName>style.visibility</p:attrName>
                                        </p:attrNameLst>
                                      </p:cBhvr>
                                      <p:to>
                                        <p:strVal val="visible"/>
                                      </p:to>
                                    </p:set>
                                    <p:anim calcmode="lin" valueType="num">
                                      <p:cBhvr additive="base">
                                        <p:cTn id="67" dur="500" fill="hold"/>
                                        <p:tgtEl>
                                          <p:spTgt spid="133"/>
                                        </p:tgtEl>
                                        <p:attrNameLst>
                                          <p:attrName>ppt_x</p:attrName>
                                        </p:attrNameLst>
                                      </p:cBhvr>
                                      <p:tavLst>
                                        <p:tav tm="0">
                                          <p:val>
                                            <p:strVal val="1+#ppt_w/2"/>
                                          </p:val>
                                        </p:tav>
                                        <p:tav tm="100000">
                                          <p:val>
                                            <p:strVal val="#ppt_x"/>
                                          </p:val>
                                        </p:tav>
                                      </p:tavLst>
                                    </p:anim>
                                    <p:anim calcmode="lin" valueType="num">
                                      <p:cBhvr additive="base">
                                        <p:cTn id="68" dur="500" fill="hold"/>
                                        <p:tgtEl>
                                          <p:spTgt spid="133"/>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additive="base">
                                        <p:cTn id="73" dur="500" fill="hold"/>
                                        <p:tgtEl>
                                          <p:spTgt spid="138"/>
                                        </p:tgtEl>
                                        <p:attrNameLst>
                                          <p:attrName>ppt_x</p:attrName>
                                        </p:attrNameLst>
                                      </p:cBhvr>
                                      <p:tavLst>
                                        <p:tav tm="0">
                                          <p:val>
                                            <p:strVal val="0-#ppt_w/2"/>
                                          </p:val>
                                        </p:tav>
                                        <p:tav tm="100000">
                                          <p:val>
                                            <p:strVal val="#ppt_x"/>
                                          </p:val>
                                        </p:tav>
                                      </p:tavLst>
                                    </p:anim>
                                    <p:anim calcmode="lin" valueType="num">
                                      <p:cBhvr additive="base">
                                        <p:cTn id="74"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134"/>
                                        </p:tgtEl>
                                        <p:attrNameLst>
                                          <p:attrName>style.visibility</p:attrName>
                                        </p:attrNameLst>
                                      </p:cBhvr>
                                      <p:to>
                                        <p:strVal val="visible"/>
                                      </p:to>
                                    </p:set>
                                    <p:anim calcmode="lin" valueType="num">
                                      <p:cBhvr additive="base">
                                        <p:cTn id="79" dur="500" fill="hold"/>
                                        <p:tgtEl>
                                          <p:spTgt spid="134"/>
                                        </p:tgtEl>
                                        <p:attrNameLst>
                                          <p:attrName>ppt_x</p:attrName>
                                        </p:attrNameLst>
                                      </p:cBhvr>
                                      <p:tavLst>
                                        <p:tav tm="0">
                                          <p:val>
                                            <p:strVal val="1+#ppt_w/2"/>
                                          </p:val>
                                        </p:tav>
                                        <p:tav tm="100000">
                                          <p:val>
                                            <p:strVal val="#ppt_x"/>
                                          </p:val>
                                        </p:tav>
                                      </p:tavLst>
                                    </p:anim>
                                    <p:anim calcmode="lin" valueType="num">
                                      <p:cBhvr additive="base">
                                        <p:cTn id="80" dur="500" fill="hold"/>
                                        <p:tgtEl>
                                          <p:spTgt spid="134"/>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122"/>
                                        </p:tgtEl>
                                        <p:attrNameLst>
                                          <p:attrName>style.visibility</p:attrName>
                                        </p:attrNameLst>
                                      </p:cBhvr>
                                      <p:to>
                                        <p:strVal val="visible"/>
                                      </p:to>
                                    </p:set>
                                    <p:anim calcmode="lin" valueType="num">
                                      <p:cBhvr additive="base">
                                        <p:cTn id="85" dur="500" fill="hold"/>
                                        <p:tgtEl>
                                          <p:spTgt spid="122"/>
                                        </p:tgtEl>
                                        <p:attrNameLst>
                                          <p:attrName>ppt_x</p:attrName>
                                        </p:attrNameLst>
                                      </p:cBhvr>
                                      <p:tavLst>
                                        <p:tav tm="0">
                                          <p:val>
                                            <p:strVal val="0-#ppt_w/2"/>
                                          </p:val>
                                        </p:tav>
                                        <p:tav tm="100000">
                                          <p:val>
                                            <p:strVal val="#ppt_x"/>
                                          </p:val>
                                        </p:tav>
                                      </p:tavLst>
                                    </p:anim>
                                    <p:anim calcmode="lin" valueType="num">
                                      <p:cBhvr additive="base">
                                        <p:cTn id="86" dur="500" fill="hold"/>
                                        <p:tgtEl>
                                          <p:spTgt spid="122"/>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122">
                                            <p:txEl>
                                              <p:pRg st="0" end="0"/>
                                            </p:txEl>
                                          </p:spTgt>
                                        </p:tgtEl>
                                        <p:attrNameLst>
                                          <p:attrName>style.visibility</p:attrName>
                                        </p:attrNameLst>
                                      </p:cBhvr>
                                      <p:to>
                                        <p:strVal val="visible"/>
                                      </p:to>
                                    </p:set>
                                    <p:anim calcmode="lin" valueType="num">
                                      <p:cBhvr additive="base">
                                        <p:cTn id="89" dur="500" fill="hold"/>
                                        <p:tgtEl>
                                          <p:spTgt spid="122">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22">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137"/>
                                        </p:tgtEl>
                                        <p:attrNameLst>
                                          <p:attrName>style.visibility</p:attrName>
                                        </p:attrNameLst>
                                      </p:cBhvr>
                                      <p:to>
                                        <p:strVal val="visible"/>
                                      </p:to>
                                    </p:set>
                                    <p:anim calcmode="lin" valueType="num">
                                      <p:cBhvr additive="base">
                                        <p:cTn id="93" dur="500" fill="hold"/>
                                        <p:tgtEl>
                                          <p:spTgt spid="137"/>
                                        </p:tgtEl>
                                        <p:attrNameLst>
                                          <p:attrName>ppt_x</p:attrName>
                                        </p:attrNameLst>
                                      </p:cBhvr>
                                      <p:tavLst>
                                        <p:tav tm="0">
                                          <p:val>
                                            <p:strVal val="0-#ppt_w/2"/>
                                          </p:val>
                                        </p:tav>
                                        <p:tav tm="100000">
                                          <p:val>
                                            <p:strVal val="#ppt_x"/>
                                          </p:val>
                                        </p:tav>
                                      </p:tavLst>
                                    </p:anim>
                                    <p:anim calcmode="lin" valueType="num">
                                      <p:cBhvr additive="base">
                                        <p:cTn id="94" dur="500" fill="hold"/>
                                        <p:tgtEl>
                                          <p:spTgt spid="137"/>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122">
                                            <p:txEl>
                                              <p:pRg st="1" end="1"/>
                                            </p:txEl>
                                          </p:spTgt>
                                        </p:tgtEl>
                                        <p:attrNameLst>
                                          <p:attrName>style.visibility</p:attrName>
                                        </p:attrNameLst>
                                      </p:cBhvr>
                                      <p:to>
                                        <p:strVal val="visible"/>
                                      </p:to>
                                    </p:set>
                                    <p:anim calcmode="lin" valueType="num">
                                      <p:cBhvr additive="base">
                                        <p:cTn id="99" dur="500" fill="hold"/>
                                        <p:tgtEl>
                                          <p:spTgt spid="122">
                                            <p:txEl>
                                              <p:pRg st="1" end="1"/>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122">
                                            <p:txEl>
                                              <p:pRg st="1" end="1"/>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85"/>
                                        </p:tgtEl>
                                        <p:attrNameLst>
                                          <p:attrName>style.visibility</p:attrName>
                                        </p:attrNameLst>
                                      </p:cBhvr>
                                      <p:to>
                                        <p:strVal val="visible"/>
                                      </p:to>
                                    </p:set>
                                    <p:anim calcmode="lin" valueType="num">
                                      <p:cBhvr additive="base">
                                        <p:cTn id="103" dur="500" fill="hold"/>
                                        <p:tgtEl>
                                          <p:spTgt spid="85"/>
                                        </p:tgtEl>
                                        <p:attrNameLst>
                                          <p:attrName>ppt_x</p:attrName>
                                        </p:attrNameLst>
                                      </p:cBhvr>
                                      <p:tavLst>
                                        <p:tav tm="0">
                                          <p:val>
                                            <p:strVal val="0-#ppt_w/2"/>
                                          </p:val>
                                        </p:tav>
                                        <p:tav tm="100000">
                                          <p:val>
                                            <p:strVal val="#ppt_x"/>
                                          </p:val>
                                        </p:tav>
                                      </p:tavLst>
                                    </p:anim>
                                    <p:anim calcmode="lin" valueType="num">
                                      <p:cBhvr additive="base">
                                        <p:cTn id="104" dur="500" fill="hold"/>
                                        <p:tgtEl>
                                          <p:spTgt spid="8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85" grpId="0"/>
      <p:bldP spid="116" grpId="0" animBg="1"/>
      <p:bldP spid="122" grpId="0" animBg="1"/>
      <p:bldP spid="131" grpId="0" animBg="1"/>
      <p:bldP spid="132" grpId="0" animBg="1"/>
      <p:bldP spid="133" grpId="0" animBg="1"/>
      <p:bldP spid="134" grpId="0" animBg="1"/>
    </p:bld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3" name="Group 102">
            <a:extLst>
              <a:ext uri="{FF2B5EF4-FFF2-40B4-BE49-F238E27FC236}">
                <a16:creationId xmlns:a16="http://schemas.microsoft.com/office/drawing/2014/main" id="{98E3597E-7F0E-46F2-93CA-39832AD4BFD8}"/>
              </a:ext>
            </a:extLst>
          </p:cNvPr>
          <p:cNvGrpSpPr/>
          <p:nvPr/>
        </p:nvGrpSpPr>
        <p:grpSpPr>
          <a:xfrm>
            <a:off x="479277" y="4103406"/>
            <a:ext cx="2519074" cy="2051954"/>
            <a:chOff x="479277" y="4103406"/>
            <a:chExt cx="2519074" cy="2051954"/>
          </a:xfrm>
        </p:grpSpPr>
        <p:grpSp>
          <p:nvGrpSpPr>
            <p:cNvPr id="42" name="Group 79">
              <a:extLst>
                <a:ext uri="{FF2B5EF4-FFF2-40B4-BE49-F238E27FC236}">
                  <a16:creationId xmlns:a16="http://schemas.microsoft.com/office/drawing/2014/main" id="{A6763D72-3313-4CCD-8C14-5BD26B61C4EA}"/>
                </a:ext>
              </a:extLst>
            </p:cNvPr>
            <p:cNvGrpSpPr>
              <a:grpSpLocks/>
            </p:cNvGrpSpPr>
            <p:nvPr/>
          </p:nvGrpSpPr>
          <p:grpSpPr bwMode="auto">
            <a:xfrm>
              <a:off x="479277" y="4404281"/>
              <a:ext cx="2519074" cy="1751079"/>
              <a:chOff x="572427" y="5753100"/>
              <a:chExt cx="706396" cy="856412"/>
            </a:xfrm>
          </p:grpSpPr>
          <p:cxnSp>
            <p:nvCxnSpPr>
              <p:cNvPr id="43" name="Straight Connector 80">
                <a:extLst>
                  <a:ext uri="{FF2B5EF4-FFF2-40B4-BE49-F238E27FC236}">
                    <a16:creationId xmlns:a16="http://schemas.microsoft.com/office/drawing/2014/main" id="{4855F518-62CD-4386-86FC-FBEBE82BAE1E}"/>
                  </a:ext>
                </a:extLst>
              </p:cNvPr>
              <p:cNvCxnSpPr>
                <a:cxnSpLocks noChangeShapeType="1"/>
                <a:stCxn id="17" idx="0"/>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4" name="Straight Connector 81">
                <a:extLst>
                  <a:ext uri="{FF2B5EF4-FFF2-40B4-BE49-F238E27FC236}">
                    <a16:creationId xmlns:a16="http://schemas.microsoft.com/office/drawing/2014/main" id="{0A44F36C-00FE-41D2-96BA-FA176EE55E04}"/>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8" name="Rectangle 100">
              <a:extLst>
                <a:ext uri="{FF2B5EF4-FFF2-40B4-BE49-F238E27FC236}">
                  <a16:creationId xmlns:a16="http://schemas.microsoft.com/office/drawing/2014/main" id="{7BBA9A89-8C77-4171-9E5A-EE718918430B}"/>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59" name="Rectangle 101">
              <a:extLst>
                <a:ext uri="{FF2B5EF4-FFF2-40B4-BE49-F238E27FC236}">
                  <a16:creationId xmlns:a16="http://schemas.microsoft.com/office/drawing/2014/main" id="{D2ACAD38-6FFA-4F48-8532-946B0343CD52}"/>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9" name="Rectangle 58">
              <a:extLst>
                <a:ext uri="{FF2B5EF4-FFF2-40B4-BE49-F238E27FC236}">
                  <a16:creationId xmlns:a16="http://schemas.microsoft.com/office/drawing/2014/main" id="{10169D64-96CA-4416-9070-9B2EEB95B7C1}"/>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AutoShape 8">
            <a:extLst>
              <a:ext uri="{FF2B5EF4-FFF2-40B4-BE49-F238E27FC236}">
                <a16:creationId xmlns:a16="http://schemas.microsoft.com/office/drawing/2014/main" id="{F5014922-4F31-4586-AE4E-FAECEAE8E583}"/>
              </a:ext>
            </a:extLst>
          </p:cNvPr>
          <p:cNvSpPr>
            <a:spLocks noChangeArrowheads="1"/>
          </p:cNvSpPr>
          <p:nvPr/>
        </p:nvSpPr>
        <p:spPr bwMode="auto">
          <a:xfrm>
            <a:off x="609599" y="2031649"/>
            <a:ext cx="5524532" cy="836841"/>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don’t know which toy mammal you have.</a:t>
            </a:r>
          </a:p>
          <a:p>
            <a:pPr algn="ctr" eaLnBrk="1" hangingPunct="1">
              <a:spcBef>
                <a:spcPct val="0"/>
              </a:spcBef>
              <a:buNone/>
            </a:pPr>
            <a:r>
              <a:rPr lang="en-US" altLang="en-US" sz="2400" dirty="0"/>
              <a:t>But all of these are </a:t>
            </a:r>
            <a:r>
              <a:rPr lang="en-US" altLang="en-US" sz="2400" dirty="0">
                <a:solidFill>
                  <a:srgbClr val="66FF66"/>
                </a:solidFill>
              </a:rPr>
              <a:t>fun</a:t>
            </a:r>
            <a:r>
              <a:rPr lang="en-US" altLang="en-US" sz="2400" dirty="0"/>
              <a:t>.</a:t>
            </a:r>
          </a:p>
        </p:txBody>
      </p:sp>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sp>
        <p:nvSpPr>
          <p:cNvPr id="95" name="Oval 94">
            <a:extLst>
              <a:ext uri="{FF2B5EF4-FFF2-40B4-BE49-F238E27FC236}">
                <a16:creationId xmlns:a16="http://schemas.microsoft.com/office/drawing/2014/main" id="{C68C987B-315E-4687-B9EC-C78774291962}"/>
              </a:ext>
            </a:extLst>
          </p:cNvPr>
          <p:cNvSpPr/>
          <p:nvPr/>
        </p:nvSpPr>
        <p:spPr bwMode="auto">
          <a:xfrm>
            <a:off x="6330125" y="38671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96" name="Oval 95">
            <a:extLst>
              <a:ext uri="{FF2B5EF4-FFF2-40B4-BE49-F238E27FC236}">
                <a16:creationId xmlns:a16="http://schemas.microsoft.com/office/drawing/2014/main" id="{404BDD54-BFD1-4389-9E4A-09B917023F92}"/>
              </a:ext>
            </a:extLst>
          </p:cNvPr>
          <p:cNvSpPr/>
          <p:nvPr/>
        </p:nvSpPr>
        <p:spPr bwMode="auto">
          <a:xfrm>
            <a:off x="7210726" y="4974190"/>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sp>
        <p:nvSpPr>
          <p:cNvPr id="100" name="Oval 99">
            <a:extLst>
              <a:ext uri="{FF2B5EF4-FFF2-40B4-BE49-F238E27FC236}">
                <a16:creationId xmlns:a16="http://schemas.microsoft.com/office/drawing/2014/main" id="{B3B9EDDB-9CBD-4C73-AD00-DA6D73A64838}"/>
              </a:ext>
            </a:extLst>
          </p:cNvPr>
          <p:cNvSpPr/>
          <p:nvPr/>
        </p:nvSpPr>
        <p:spPr bwMode="auto">
          <a:xfrm>
            <a:off x="7675421" y="54473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1672225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1+#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1+#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2" presetClass="emph" presetSubtype="0" fill="hold" grpId="0" nodeType="clickEffect">
                                  <p:stCondLst>
                                    <p:cond delay="0"/>
                                  </p:stCondLst>
                                  <p:childTnLst>
                                    <p:animRot by="120000">
                                      <p:cBhvr>
                                        <p:cTn id="16" dur="100" fill="hold">
                                          <p:stCondLst>
                                            <p:cond delay="0"/>
                                          </p:stCondLst>
                                        </p:cTn>
                                        <p:tgtEl>
                                          <p:spTgt spid="99"/>
                                        </p:tgtEl>
                                        <p:attrNameLst>
                                          <p:attrName>r</p:attrName>
                                        </p:attrNameLst>
                                      </p:cBhvr>
                                    </p:animRot>
                                    <p:animRot by="-240000">
                                      <p:cBhvr>
                                        <p:cTn id="17" dur="200" fill="hold">
                                          <p:stCondLst>
                                            <p:cond delay="200"/>
                                          </p:stCondLst>
                                        </p:cTn>
                                        <p:tgtEl>
                                          <p:spTgt spid="99"/>
                                        </p:tgtEl>
                                        <p:attrNameLst>
                                          <p:attrName>r</p:attrName>
                                        </p:attrNameLst>
                                      </p:cBhvr>
                                    </p:animRot>
                                    <p:animRot by="240000">
                                      <p:cBhvr>
                                        <p:cTn id="18" dur="200" fill="hold">
                                          <p:stCondLst>
                                            <p:cond delay="400"/>
                                          </p:stCondLst>
                                        </p:cTn>
                                        <p:tgtEl>
                                          <p:spTgt spid="99"/>
                                        </p:tgtEl>
                                        <p:attrNameLst>
                                          <p:attrName>r</p:attrName>
                                        </p:attrNameLst>
                                      </p:cBhvr>
                                    </p:animRot>
                                    <p:animRot by="-240000">
                                      <p:cBhvr>
                                        <p:cTn id="19" dur="200" fill="hold">
                                          <p:stCondLst>
                                            <p:cond delay="600"/>
                                          </p:stCondLst>
                                        </p:cTn>
                                        <p:tgtEl>
                                          <p:spTgt spid="99"/>
                                        </p:tgtEl>
                                        <p:attrNameLst>
                                          <p:attrName>r</p:attrName>
                                        </p:attrNameLst>
                                      </p:cBhvr>
                                    </p:animRot>
                                    <p:animRot by="120000">
                                      <p:cBhvr>
                                        <p:cTn id="20" dur="200" fill="hold">
                                          <p:stCondLst>
                                            <p:cond delay="800"/>
                                          </p:stCondLst>
                                        </p:cTn>
                                        <p:tgtEl>
                                          <p:spTgt spid="99"/>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95"/>
                                        </p:tgtEl>
                                        <p:attrNameLst>
                                          <p:attrName>style.visibility</p:attrName>
                                        </p:attrNameLst>
                                      </p:cBhvr>
                                      <p:to>
                                        <p:strVal val="visible"/>
                                      </p:to>
                                    </p:set>
                                    <p:anim calcmode="lin" valueType="num">
                                      <p:cBhvr additive="base">
                                        <p:cTn id="25" dur="500" fill="hold"/>
                                        <p:tgtEl>
                                          <p:spTgt spid="95"/>
                                        </p:tgtEl>
                                        <p:attrNameLst>
                                          <p:attrName>ppt_x</p:attrName>
                                        </p:attrNameLst>
                                      </p:cBhvr>
                                      <p:tavLst>
                                        <p:tav tm="0">
                                          <p:val>
                                            <p:strVal val="1+#ppt_w/2"/>
                                          </p:val>
                                        </p:tav>
                                        <p:tav tm="100000">
                                          <p:val>
                                            <p:strVal val="#ppt_x"/>
                                          </p:val>
                                        </p:tav>
                                      </p:tavLst>
                                    </p:anim>
                                    <p:anim calcmode="lin" valueType="num">
                                      <p:cBhvr additive="base">
                                        <p:cTn id="26"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5"/>
                                        </p:tgtEl>
                                        <p:attrNameLst>
                                          <p:attrName>style.visibility</p:attrName>
                                        </p:attrNameLst>
                                      </p:cBhvr>
                                      <p:to>
                                        <p:strVal val="visible"/>
                                      </p:to>
                                    </p:set>
                                    <p:anim calcmode="lin" valueType="num">
                                      <p:cBhvr additive="base">
                                        <p:cTn id="31" dur="500" fill="hold"/>
                                        <p:tgtEl>
                                          <p:spTgt spid="75"/>
                                        </p:tgtEl>
                                        <p:attrNameLst>
                                          <p:attrName>ppt_x</p:attrName>
                                        </p:attrNameLst>
                                      </p:cBhvr>
                                      <p:tavLst>
                                        <p:tav tm="0">
                                          <p:val>
                                            <p:strVal val="0-#ppt_w/2"/>
                                          </p:val>
                                        </p:tav>
                                        <p:tav tm="100000">
                                          <p:val>
                                            <p:strVal val="#ppt_x"/>
                                          </p:val>
                                        </p:tav>
                                      </p:tavLst>
                                    </p:anim>
                                    <p:anim calcmode="lin" valueType="num">
                                      <p:cBhvr additive="base">
                                        <p:cTn id="3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96"/>
                                        </p:tgtEl>
                                        <p:attrNameLst>
                                          <p:attrName>style.visibility</p:attrName>
                                        </p:attrNameLst>
                                      </p:cBhvr>
                                      <p:to>
                                        <p:strVal val="visible"/>
                                      </p:to>
                                    </p:set>
                                    <p:anim calcmode="lin" valueType="num">
                                      <p:cBhvr additive="base">
                                        <p:cTn id="37" dur="500" fill="hold"/>
                                        <p:tgtEl>
                                          <p:spTgt spid="96"/>
                                        </p:tgtEl>
                                        <p:attrNameLst>
                                          <p:attrName>ppt_x</p:attrName>
                                        </p:attrNameLst>
                                      </p:cBhvr>
                                      <p:tavLst>
                                        <p:tav tm="0">
                                          <p:val>
                                            <p:strVal val="1+#ppt_w/2"/>
                                          </p:val>
                                        </p:tav>
                                        <p:tav tm="100000">
                                          <p:val>
                                            <p:strVal val="#ppt_x"/>
                                          </p:val>
                                        </p:tav>
                                      </p:tavLst>
                                    </p:anim>
                                    <p:anim calcmode="lin" valueType="num">
                                      <p:cBhvr additive="base">
                                        <p:cTn id="38" dur="500" fill="hold"/>
                                        <p:tgtEl>
                                          <p:spTgt spid="96"/>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86"/>
                                        </p:tgtEl>
                                        <p:attrNameLst>
                                          <p:attrName>style.visibility</p:attrName>
                                        </p:attrNameLst>
                                      </p:cBhvr>
                                      <p:to>
                                        <p:strVal val="visible"/>
                                      </p:to>
                                    </p:set>
                                    <p:anim calcmode="lin" valueType="num">
                                      <p:cBhvr additive="base">
                                        <p:cTn id="43" dur="500" fill="hold"/>
                                        <p:tgtEl>
                                          <p:spTgt spid="86"/>
                                        </p:tgtEl>
                                        <p:attrNameLst>
                                          <p:attrName>ppt_x</p:attrName>
                                        </p:attrNameLst>
                                      </p:cBhvr>
                                      <p:tavLst>
                                        <p:tav tm="0">
                                          <p:val>
                                            <p:strVal val="0-#ppt_w/2"/>
                                          </p:val>
                                        </p:tav>
                                        <p:tav tm="100000">
                                          <p:val>
                                            <p:strVal val="#ppt_x"/>
                                          </p:val>
                                        </p:tav>
                                      </p:tavLst>
                                    </p:anim>
                                    <p:anim calcmode="lin" valueType="num">
                                      <p:cBhvr additive="base">
                                        <p:cTn id="4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100"/>
                                        </p:tgtEl>
                                        <p:attrNameLst>
                                          <p:attrName>style.visibility</p:attrName>
                                        </p:attrNameLst>
                                      </p:cBhvr>
                                      <p:to>
                                        <p:strVal val="visible"/>
                                      </p:to>
                                    </p:set>
                                    <p:anim calcmode="lin" valueType="num">
                                      <p:cBhvr additive="base">
                                        <p:cTn id="49" dur="500" fill="hold"/>
                                        <p:tgtEl>
                                          <p:spTgt spid="100"/>
                                        </p:tgtEl>
                                        <p:attrNameLst>
                                          <p:attrName>ppt_x</p:attrName>
                                        </p:attrNameLst>
                                      </p:cBhvr>
                                      <p:tavLst>
                                        <p:tav tm="0">
                                          <p:val>
                                            <p:strVal val="1+#ppt_w/2"/>
                                          </p:val>
                                        </p:tav>
                                        <p:tav tm="100000">
                                          <p:val>
                                            <p:strVal val="#ppt_x"/>
                                          </p:val>
                                        </p:tav>
                                      </p:tavLst>
                                    </p:anim>
                                    <p:anim calcmode="lin" valueType="num">
                                      <p:cBhvr additive="base">
                                        <p:cTn id="50" dur="500" fill="hold"/>
                                        <p:tgtEl>
                                          <p:spTgt spid="10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500" fill="hold"/>
                                        <p:tgtEl>
                                          <p:spTgt spid="48"/>
                                        </p:tgtEl>
                                        <p:attrNameLst>
                                          <p:attrName>ppt_x</p:attrName>
                                        </p:attrNameLst>
                                      </p:cBhvr>
                                      <p:tavLst>
                                        <p:tav tm="0">
                                          <p:val>
                                            <p:strVal val="0-#ppt_w/2"/>
                                          </p:val>
                                        </p:tav>
                                        <p:tav tm="100000">
                                          <p:val>
                                            <p:strVal val="#ppt_x"/>
                                          </p:val>
                                        </p:tav>
                                      </p:tavLst>
                                    </p:anim>
                                    <p:anim calcmode="lin" valueType="num">
                                      <p:cBhvr additive="base">
                                        <p:cTn id="56" dur="500" fill="hold"/>
                                        <p:tgtEl>
                                          <p:spTgt spid="4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48">
                                            <p:txEl>
                                              <p:pRg st="0" end="0"/>
                                            </p:txEl>
                                          </p:spTgt>
                                        </p:tgtEl>
                                        <p:attrNameLst>
                                          <p:attrName>style.visibility</p:attrName>
                                        </p:attrNameLst>
                                      </p:cBhvr>
                                      <p:to>
                                        <p:strVal val="visible"/>
                                      </p:to>
                                    </p:set>
                                    <p:anim calcmode="lin" valueType="num">
                                      <p:cBhvr additive="base">
                                        <p:cTn id="59"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8">
                                            <p:txEl>
                                              <p:pRg st="0" end="0"/>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97"/>
                                        </p:tgtEl>
                                        <p:attrNameLst>
                                          <p:attrName>style.visibility</p:attrName>
                                        </p:attrNameLst>
                                      </p:cBhvr>
                                      <p:to>
                                        <p:strVal val="visible"/>
                                      </p:to>
                                    </p:set>
                                    <p:anim calcmode="lin" valueType="num">
                                      <p:cBhvr additive="base">
                                        <p:cTn id="63" dur="500" fill="hold"/>
                                        <p:tgtEl>
                                          <p:spTgt spid="97"/>
                                        </p:tgtEl>
                                        <p:attrNameLst>
                                          <p:attrName>ppt_x</p:attrName>
                                        </p:attrNameLst>
                                      </p:cBhvr>
                                      <p:tavLst>
                                        <p:tav tm="0">
                                          <p:val>
                                            <p:strVal val="0-#ppt_w/2"/>
                                          </p:val>
                                        </p:tav>
                                        <p:tav tm="100000">
                                          <p:val>
                                            <p:strVal val="#ppt_x"/>
                                          </p:val>
                                        </p:tav>
                                      </p:tavLst>
                                    </p:anim>
                                    <p:anim calcmode="lin" valueType="num">
                                      <p:cBhvr additive="base">
                                        <p:cTn id="64" dur="500" fill="hold"/>
                                        <p:tgtEl>
                                          <p:spTgt spid="9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8">
                                            <p:txEl>
                                              <p:pRg st="1" end="1"/>
                                            </p:txEl>
                                          </p:spTgt>
                                        </p:tgtEl>
                                        <p:attrNameLst>
                                          <p:attrName>style.visibility</p:attrName>
                                        </p:attrNameLst>
                                      </p:cBhvr>
                                      <p:to>
                                        <p:strVal val="visible"/>
                                      </p:to>
                                    </p:set>
                                    <p:anim calcmode="lin" valueType="num">
                                      <p:cBhvr additive="base">
                                        <p:cTn id="6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8">
                                            <p:txEl>
                                              <p:pRg st="1" end="1"/>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94"/>
                                        </p:tgtEl>
                                        <p:attrNameLst>
                                          <p:attrName>style.visibility</p:attrName>
                                        </p:attrNameLst>
                                      </p:cBhvr>
                                      <p:to>
                                        <p:strVal val="visible"/>
                                      </p:to>
                                    </p:set>
                                    <p:anim calcmode="lin" valueType="num">
                                      <p:cBhvr additive="base">
                                        <p:cTn id="73" dur="500" fill="hold"/>
                                        <p:tgtEl>
                                          <p:spTgt spid="94"/>
                                        </p:tgtEl>
                                        <p:attrNameLst>
                                          <p:attrName>ppt_x</p:attrName>
                                        </p:attrNameLst>
                                      </p:cBhvr>
                                      <p:tavLst>
                                        <p:tav tm="0">
                                          <p:val>
                                            <p:strVal val="0-#ppt_w/2"/>
                                          </p:val>
                                        </p:tav>
                                        <p:tav tm="100000">
                                          <p:val>
                                            <p:strVal val="#ppt_x"/>
                                          </p:val>
                                        </p:tav>
                                      </p:tavLst>
                                    </p:anim>
                                    <p:anim calcmode="lin" valueType="num">
                                      <p:cBhvr additive="base">
                                        <p:cTn id="74" dur="500" fill="hold"/>
                                        <p:tgtEl>
                                          <p:spTgt spid="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94" grpId="0"/>
      <p:bldP spid="95" grpId="0" animBg="1"/>
      <p:bldP spid="96" grpId="0" animBg="1"/>
      <p:bldP spid="98" grpId="0" animBg="1"/>
      <p:bldP spid="99" grpId="0"/>
      <p:bldP spid="100" grpId="0" animBg="1"/>
    </p:bld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nvGrpSpPr>
          <p:cNvPr id="102" name="Group 101">
            <a:extLst>
              <a:ext uri="{FF2B5EF4-FFF2-40B4-BE49-F238E27FC236}">
                <a16:creationId xmlns:a16="http://schemas.microsoft.com/office/drawing/2014/main" id="{D6E06326-AC90-48E2-9173-01848B4CFBDE}"/>
              </a:ext>
            </a:extLst>
          </p:cNvPr>
          <p:cNvGrpSpPr/>
          <p:nvPr/>
        </p:nvGrpSpPr>
        <p:grpSpPr>
          <a:xfrm>
            <a:off x="137965" y="6155361"/>
            <a:ext cx="682625" cy="726254"/>
            <a:chOff x="137965" y="6155361"/>
            <a:chExt cx="682625" cy="726254"/>
          </a:xfrm>
        </p:grpSpPr>
        <p:pic>
          <p:nvPicPr>
            <p:cNvPr id="105" name="Picture 34" descr="http://www.photo-dictionary.com/photofiles/list/2387/3117toy_spring.jpg">
              <a:extLst>
                <a:ext uri="{FF2B5EF4-FFF2-40B4-BE49-F238E27FC236}">
                  <a16:creationId xmlns:a16="http://schemas.microsoft.com/office/drawing/2014/main" id="{6A181397-B539-44E6-BE89-647D19BDB24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965" y="6155361"/>
              <a:ext cx="682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95">
              <a:extLst>
                <a:ext uri="{FF2B5EF4-FFF2-40B4-BE49-F238E27FC236}">
                  <a16:creationId xmlns:a16="http://schemas.microsoft.com/office/drawing/2014/main" id="{D78ABCDF-EEE7-48CF-B485-C362E52E20E4}"/>
                </a:ext>
              </a:extLst>
            </p:cNvPr>
            <p:cNvSpPr>
              <a:spLocks noChangeArrowheads="1"/>
            </p:cNvSpPr>
            <p:nvPr/>
          </p:nvSpPr>
          <p:spPr bwMode="auto">
            <a:xfrm>
              <a:off x="247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07" name="Group 106">
            <a:extLst>
              <a:ext uri="{FF2B5EF4-FFF2-40B4-BE49-F238E27FC236}">
                <a16:creationId xmlns:a16="http://schemas.microsoft.com/office/drawing/2014/main" id="{D6063BF9-9EA1-4F7F-B6A5-7EFE714DAF2A}"/>
              </a:ext>
            </a:extLst>
          </p:cNvPr>
          <p:cNvGrpSpPr/>
          <p:nvPr/>
        </p:nvGrpSpPr>
        <p:grpSpPr>
          <a:xfrm>
            <a:off x="1066800" y="6096000"/>
            <a:ext cx="1448379" cy="785615"/>
            <a:chOff x="1066800" y="6096000"/>
            <a:chExt cx="1448379" cy="785615"/>
          </a:xfrm>
        </p:grpSpPr>
        <p:pic>
          <p:nvPicPr>
            <p:cNvPr id="108" name="Picture 16" descr="http://image.made-in-china.com/2f0j00WBfTeqGsfjbd/Ride-on-Car-6V-ELC-B16-1-.jpg">
              <a:extLst>
                <a:ext uri="{FF2B5EF4-FFF2-40B4-BE49-F238E27FC236}">
                  <a16:creationId xmlns:a16="http://schemas.microsoft.com/office/drawing/2014/main" id="{C8A29C53-2E97-477E-8179-AFC16F2D8E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6096000"/>
              <a:ext cx="6080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6" descr="http://upload.wikimedia.org/wikipedia/commons/b/bb/Dinky_Toys_-_Austin_Devon.jpg">
              <a:extLst>
                <a:ext uri="{FF2B5EF4-FFF2-40B4-BE49-F238E27FC236}">
                  <a16:creationId xmlns:a16="http://schemas.microsoft.com/office/drawing/2014/main" id="{42F001AD-5674-4353-8FC8-729CCBD897E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26191" y="6155361"/>
              <a:ext cx="78898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95">
              <a:extLst>
                <a:ext uri="{FF2B5EF4-FFF2-40B4-BE49-F238E27FC236}">
                  <a16:creationId xmlns:a16="http://schemas.microsoft.com/office/drawing/2014/main" id="{45036DB5-4AF8-4359-96CD-3F70DF62274A}"/>
                </a:ext>
              </a:extLst>
            </p:cNvPr>
            <p:cNvSpPr>
              <a:spLocks noChangeArrowheads="1"/>
            </p:cNvSpPr>
            <p:nvPr/>
          </p:nvSpPr>
          <p:spPr bwMode="auto">
            <a:xfrm>
              <a:off x="14414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18" name="Group 117">
            <a:extLst>
              <a:ext uri="{FF2B5EF4-FFF2-40B4-BE49-F238E27FC236}">
                <a16:creationId xmlns:a16="http://schemas.microsoft.com/office/drawing/2014/main" id="{9CC9F990-11FA-44DB-97BD-80E30B0EA6C2}"/>
              </a:ext>
            </a:extLst>
          </p:cNvPr>
          <p:cNvGrpSpPr/>
          <p:nvPr/>
        </p:nvGrpSpPr>
        <p:grpSpPr>
          <a:xfrm>
            <a:off x="4026497" y="6059694"/>
            <a:ext cx="601662" cy="821921"/>
            <a:chOff x="4026497" y="6059694"/>
            <a:chExt cx="601662" cy="821921"/>
          </a:xfrm>
        </p:grpSpPr>
        <p:pic>
          <p:nvPicPr>
            <p:cNvPr id="122" name="Picture 24" descr="http://upload.wikimedia.org/wikipedia/commons/b/be/Dinky_Toys_-_Elevator.jpg">
              <a:extLst>
                <a:ext uri="{FF2B5EF4-FFF2-40B4-BE49-F238E27FC236}">
                  <a16:creationId xmlns:a16="http://schemas.microsoft.com/office/drawing/2014/main" id="{8B058FD2-15C8-4B60-B00B-26D3E5F3BF0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497" y="6059694"/>
              <a:ext cx="601662"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95">
              <a:extLst>
                <a:ext uri="{FF2B5EF4-FFF2-40B4-BE49-F238E27FC236}">
                  <a16:creationId xmlns:a16="http://schemas.microsoft.com/office/drawing/2014/main" id="{1B65BA87-60D6-4C20-8C89-8593112D56A9}"/>
                </a:ext>
              </a:extLst>
            </p:cNvPr>
            <p:cNvSpPr>
              <a:spLocks noChangeArrowheads="1"/>
            </p:cNvSpPr>
            <p:nvPr/>
          </p:nvSpPr>
          <p:spPr bwMode="auto">
            <a:xfrm>
              <a:off x="40703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4" name="Group 123">
            <a:extLst>
              <a:ext uri="{FF2B5EF4-FFF2-40B4-BE49-F238E27FC236}">
                <a16:creationId xmlns:a16="http://schemas.microsoft.com/office/drawing/2014/main" id="{10FC7C8F-FA09-4CBE-B90A-804BED9A9EE6}"/>
              </a:ext>
            </a:extLst>
          </p:cNvPr>
          <p:cNvGrpSpPr/>
          <p:nvPr/>
        </p:nvGrpSpPr>
        <p:grpSpPr>
          <a:xfrm>
            <a:off x="4655989" y="6144461"/>
            <a:ext cx="585788" cy="737154"/>
            <a:chOff x="4655989" y="6144461"/>
            <a:chExt cx="585788" cy="737154"/>
          </a:xfrm>
        </p:grpSpPr>
        <p:pic>
          <p:nvPicPr>
            <p:cNvPr id="125" name="Picture 18" descr="http://upload.wikimedia.org/wikipedia/commons/2/26/The_King's_Aeroplane,_Airspeed_Envoy_(Dinky_Toys_62k).jpg">
              <a:extLst>
                <a:ext uri="{FF2B5EF4-FFF2-40B4-BE49-F238E27FC236}">
                  <a16:creationId xmlns:a16="http://schemas.microsoft.com/office/drawing/2014/main" id="{645ACE91-74CB-4436-83D2-88A07B4CCC8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5989" y="6144461"/>
              <a:ext cx="5857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95">
              <a:extLst>
                <a:ext uri="{FF2B5EF4-FFF2-40B4-BE49-F238E27FC236}">
                  <a16:creationId xmlns:a16="http://schemas.microsoft.com/office/drawing/2014/main" id="{3277761D-6F10-4D0D-83E6-0D1FC2C16DAB}"/>
                </a:ext>
              </a:extLst>
            </p:cNvPr>
            <p:cNvSpPr>
              <a:spLocks noChangeArrowheads="1"/>
            </p:cNvSpPr>
            <p:nvPr/>
          </p:nvSpPr>
          <p:spPr bwMode="auto">
            <a:xfrm>
              <a:off x="4711776"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7" name="Group 126">
            <a:extLst>
              <a:ext uri="{FF2B5EF4-FFF2-40B4-BE49-F238E27FC236}">
                <a16:creationId xmlns:a16="http://schemas.microsoft.com/office/drawing/2014/main" id="{1ECAE8F4-E337-46FE-809E-9008725273D4}"/>
              </a:ext>
            </a:extLst>
          </p:cNvPr>
          <p:cNvGrpSpPr/>
          <p:nvPr/>
        </p:nvGrpSpPr>
        <p:grpSpPr>
          <a:xfrm>
            <a:off x="5721886" y="6118268"/>
            <a:ext cx="498475" cy="763347"/>
            <a:chOff x="5721886" y="6118268"/>
            <a:chExt cx="498475" cy="763347"/>
          </a:xfrm>
        </p:grpSpPr>
        <p:pic>
          <p:nvPicPr>
            <p:cNvPr id="128" name="Picture 4" descr="http://www.actionfigurefury.com/wp-content/uploads/2012/09/IndyToys002.jpg">
              <a:extLst>
                <a:ext uri="{FF2B5EF4-FFF2-40B4-BE49-F238E27FC236}">
                  <a16:creationId xmlns:a16="http://schemas.microsoft.com/office/drawing/2014/main" id="{34BABC5D-45EA-4370-A705-A0436CEB3CF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21886" y="6118268"/>
              <a:ext cx="4984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Rectangle 95">
              <a:extLst>
                <a:ext uri="{FF2B5EF4-FFF2-40B4-BE49-F238E27FC236}">
                  <a16:creationId xmlns:a16="http://schemas.microsoft.com/office/drawing/2014/main" id="{98FFBD1F-1795-45EC-B3F0-0F5C8104F88A}"/>
                </a:ext>
              </a:extLst>
            </p:cNvPr>
            <p:cNvSpPr>
              <a:spLocks noChangeArrowheads="1"/>
            </p:cNvSpPr>
            <p:nvPr/>
          </p:nvSpPr>
          <p:spPr bwMode="auto">
            <a:xfrm>
              <a:off x="57340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0" name="Group 129">
            <a:extLst>
              <a:ext uri="{FF2B5EF4-FFF2-40B4-BE49-F238E27FC236}">
                <a16:creationId xmlns:a16="http://schemas.microsoft.com/office/drawing/2014/main" id="{622284FE-5176-4B1C-A31E-045A0358D771}"/>
              </a:ext>
            </a:extLst>
          </p:cNvPr>
          <p:cNvGrpSpPr/>
          <p:nvPr/>
        </p:nvGrpSpPr>
        <p:grpSpPr>
          <a:xfrm>
            <a:off x="6251444" y="6184416"/>
            <a:ext cx="523875" cy="697199"/>
            <a:chOff x="6251444" y="6184416"/>
            <a:chExt cx="523875" cy="697199"/>
          </a:xfrm>
        </p:grpSpPr>
        <p:pic>
          <p:nvPicPr>
            <p:cNvPr id="131" name="Picture 14" descr="http://www.independent.co.uk/incoming/article8458694.ece/ALTERNATES/w460/50-toys3.jpg">
              <a:extLst>
                <a:ext uri="{FF2B5EF4-FFF2-40B4-BE49-F238E27FC236}">
                  <a16:creationId xmlns:a16="http://schemas.microsoft.com/office/drawing/2014/main" id="{527CCB0A-FE3C-4818-B7F7-00D503603B7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444" y="6184416"/>
              <a:ext cx="523875"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Rectangle 95">
              <a:extLst>
                <a:ext uri="{FF2B5EF4-FFF2-40B4-BE49-F238E27FC236}">
                  <a16:creationId xmlns:a16="http://schemas.microsoft.com/office/drawing/2014/main" id="{0E10022D-4909-4976-BF47-C9D42DCD241F}"/>
                </a:ext>
              </a:extLst>
            </p:cNvPr>
            <p:cNvSpPr>
              <a:spLocks noChangeArrowheads="1"/>
            </p:cNvSpPr>
            <p:nvPr/>
          </p:nvSpPr>
          <p:spPr bwMode="auto">
            <a:xfrm>
              <a:off x="62738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3" name="Group 132">
            <a:extLst>
              <a:ext uri="{FF2B5EF4-FFF2-40B4-BE49-F238E27FC236}">
                <a16:creationId xmlns:a16="http://schemas.microsoft.com/office/drawing/2014/main" id="{7F34BBB0-8348-4799-8B2E-8170DFE60AFA}"/>
              </a:ext>
            </a:extLst>
          </p:cNvPr>
          <p:cNvGrpSpPr/>
          <p:nvPr/>
        </p:nvGrpSpPr>
        <p:grpSpPr>
          <a:xfrm>
            <a:off x="6827750" y="6182829"/>
            <a:ext cx="609600" cy="698786"/>
            <a:chOff x="6827750" y="6182829"/>
            <a:chExt cx="609600" cy="698786"/>
          </a:xfrm>
        </p:grpSpPr>
        <p:pic>
          <p:nvPicPr>
            <p:cNvPr id="134" name="Picture 28" descr="http://www.canada.com/cms/binary/1713166.jpg">
              <a:extLst>
                <a:ext uri="{FF2B5EF4-FFF2-40B4-BE49-F238E27FC236}">
                  <a16:creationId xmlns:a16="http://schemas.microsoft.com/office/drawing/2014/main" id="{DA84EF6B-E833-4277-A2B5-65C290692A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7750" y="6182829"/>
              <a:ext cx="60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Rectangle 95">
              <a:extLst>
                <a:ext uri="{FF2B5EF4-FFF2-40B4-BE49-F238E27FC236}">
                  <a16:creationId xmlns:a16="http://schemas.microsoft.com/office/drawing/2014/main" id="{2B54897A-FE7B-4A63-B191-C70094CE7F0E}"/>
                </a:ext>
              </a:extLst>
            </p:cNvPr>
            <p:cNvSpPr>
              <a:spLocks noChangeArrowheads="1"/>
            </p:cNvSpPr>
            <p:nvPr/>
          </p:nvSpPr>
          <p:spPr bwMode="auto">
            <a:xfrm>
              <a:off x="68897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8" name="Group 137">
            <a:extLst>
              <a:ext uri="{FF2B5EF4-FFF2-40B4-BE49-F238E27FC236}">
                <a16:creationId xmlns:a16="http://schemas.microsoft.com/office/drawing/2014/main" id="{5D8E19EC-6C61-4F95-9EDB-AB91CDD1FF63}"/>
              </a:ext>
            </a:extLst>
          </p:cNvPr>
          <p:cNvGrpSpPr/>
          <p:nvPr/>
        </p:nvGrpSpPr>
        <p:grpSpPr>
          <a:xfrm>
            <a:off x="5756285" y="5467290"/>
            <a:ext cx="1043264" cy="717128"/>
            <a:chOff x="5756285" y="5467290"/>
            <a:chExt cx="1043264" cy="717128"/>
          </a:xfrm>
        </p:grpSpPr>
        <p:grpSp>
          <p:nvGrpSpPr>
            <p:cNvPr id="139" name="Group 64">
              <a:extLst>
                <a:ext uri="{FF2B5EF4-FFF2-40B4-BE49-F238E27FC236}">
                  <a16:creationId xmlns:a16="http://schemas.microsoft.com/office/drawing/2014/main" id="{59DA027B-E9FB-4425-932A-30D6BD5EF451}"/>
                </a:ext>
              </a:extLst>
            </p:cNvPr>
            <p:cNvGrpSpPr>
              <a:grpSpLocks/>
            </p:cNvGrpSpPr>
            <p:nvPr/>
          </p:nvGrpSpPr>
          <p:grpSpPr bwMode="auto">
            <a:xfrm>
              <a:off x="5969007" y="5789374"/>
              <a:ext cx="544375" cy="395044"/>
              <a:chOff x="494573" y="5753100"/>
              <a:chExt cx="929335" cy="419092"/>
            </a:xfrm>
          </p:grpSpPr>
          <p:cxnSp>
            <p:nvCxnSpPr>
              <p:cNvPr id="143" name="Straight Connector 65">
                <a:extLst>
                  <a:ext uri="{FF2B5EF4-FFF2-40B4-BE49-F238E27FC236}">
                    <a16:creationId xmlns:a16="http://schemas.microsoft.com/office/drawing/2014/main" id="{F0323149-C6D5-4141-BDF3-CC028B4821A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4" name="Straight Connector 66">
                <a:extLst>
                  <a:ext uri="{FF2B5EF4-FFF2-40B4-BE49-F238E27FC236}">
                    <a16:creationId xmlns:a16="http://schemas.microsoft.com/office/drawing/2014/main" id="{406C896C-0EA9-4CE3-B417-EB5876FA2BB7}"/>
                  </a:ext>
                </a:extLst>
              </p:cNvPr>
              <p:cNvCxnSpPr>
                <a:cxnSpLocks noChangeShapeType="1"/>
                <a:stCxn id="131" idx="0"/>
              </p:cNvCxnSpPr>
              <p:nvPr/>
            </p:nvCxnSpPr>
            <p:spPr bwMode="auto">
              <a:xfrm flipH="1" flipV="1">
                <a:off x="930959" y="5753101"/>
                <a:ext cx="492949" cy="41909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0" name="Rectangle 94">
              <a:extLst>
                <a:ext uri="{FF2B5EF4-FFF2-40B4-BE49-F238E27FC236}">
                  <a16:creationId xmlns:a16="http://schemas.microsoft.com/office/drawing/2014/main" id="{831171CD-1E15-4630-A00C-88561B76EB4A}"/>
                </a:ext>
              </a:extLst>
            </p:cNvPr>
            <p:cNvSpPr>
              <a:spLocks noChangeArrowheads="1"/>
            </p:cNvSpPr>
            <p:nvPr/>
          </p:nvSpPr>
          <p:spPr bwMode="auto">
            <a:xfrm>
              <a:off x="6242685" y="576536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1" name="Rectangle 95">
              <a:extLst>
                <a:ext uri="{FF2B5EF4-FFF2-40B4-BE49-F238E27FC236}">
                  <a16:creationId xmlns:a16="http://schemas.microsoft.com/office/drawing/2014/main" id="{2F622396-D49A-4005-9F49-AEEC50B88105}"/>
                </a:ext>
              </a:extLst>
            </p:cNvPr>
            <p:cNvSpPr>
              <a:spLocks noChangeArrowheads="1"/>
            </p:cNvSpPr>
            <p:nvPr/>
          </p:nvSpPr>
          <p:spPr bwMode="auto">
            <a:xfrm>
              <a:off x="5756285" y="5763728"/>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42" name="Rectangle 58">
              <a:extLst>
                <a:ext uri="{FF2B5EF4-FFF2-40B4-BE49-F238E27FC236}">
                  <a16:creationId xmlns:a16="http://schemas.microsoft.com/office/drawing/2014/main" id="{AEEEA84F-218E-4905-BA47-1058BADD951A}"/>
                </a:ext>
              </a:extLst>
            </p:cNvPr>
            <p:cNvSpPr>
              <a:spLocks noChangeArrowheads="1"/>
            </p:cNvSpPr>
            <p:nvPr/>
          </p:nvSpPr>
          <p:spPr bwMode="auto">
            <a:xfrm>
              <a:off x="5874295" y="5467290"/>
              <a:ext cx="925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Robot?</a:t>
              </a:r>
            </a:p>
          </p:txBody>
        </p:sp>
      </p:grpSp>
      <p:grpSp>
        <p:nvGrpSpPr>
          <p:cNvPr id="145" name="Group 144">
            <a:extLst>
              <a:ext uri="{FF2B5EF4-FFF2-40B4-BE49-F238E27FC236}">
                <a16:creationId xmlns:a16="http://schemas.microsoft.com/office/drawing/2014/main" id="{D14DB1A3-9FB7-436D-B923-60FA5B24334F}"/>
              </a:ext>
            </a:extLst>
          </p:cNvPr>
          <p:cNvGrpSpPr/>
          <p:nvPr/>
        </p:nvGrpSpPr>
        <p:grpSpPr>
          <a:xfrm>
            <a:off x="4263678" y="5398339"/>
            <a:ext cx="792196" cy="746123"/>
            <a:chOff x="4263678" y="5398339"/>
            <a:chExt cx="792196" cy="746123"/>
          </a:xfrm>
        </p:grpSpPr>
        <p:grpSp>
          <p:nvGrpSpPr>
            <p:cNvPr id="146" name="Group 45">
              <a:extLst>
                <a:ext uri="{FF2B5EF4-FFF2-40B4-BE49-F238E27FC236}">
                  <a16:creationId xmlns:a16="http://schemas.microsoft.com/office/drawing/2014/main" id="{2F0E3A7F-0EE4-4775-AF4F-F497AE762976}"/>
                </a:ext>
              </a:extLst>
            </p:cNvPr>
            <p:cNvGrpSpPr>
              <a:grpSpLocks/>
            </p:cNvGrpSpPr>
            <p:nvPr/>
          </p:nvGrpSpPr>
          <p:grpSpPr bwMode="auto">
            <a:xfrm>
              <a:off x="4415319" y="5737360"/>
              <a:ext cx="537681" cy="407102"/>
              <a:chOff x="494573" y="5753100"/>
              <a:chExt cx="917904" cy="431884"/>
            </a:xfrm>
          </p:grpSpPr>
          <p:cxnSp>
            <p:nvCxnSpPr>
              <p:cNvPr id="150" name="Straight Connector 49">
                <a:extLst>
                  <a:ext uri="{FF2B5EF4-FFF2-40B4-BE49-F238E27FC236}">
                    <a16:creationId xmlns:a16="http://schemas.microsoft.com/office/drawing/2014/main" id="{3672F5D9-D1EE-4253-BE3A-3EE52EFA08B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51" name="Straight Connector 55">
                <a:extLst>
                  <a:ext uri="{FF2B5EF4-FFF2-40B4-BE49-F238E27FC236}">
                    <a16:creationId xmlns:a16="http://schemas.microsoft.com/office/drawing/2014/main" id="{D3D9941D-A213-489D-B242-C31E336116FF}"/>
                  </a:ext>
                </a:extLst>
              </p:cNvPr>
              <p:cNvCxnSpPr>
                <a:cxnSpLocks noChangeShapeType="1"/>
              </p:cNvCxnSpPr>
              <p:nvPr/>
            </p:nvCxnSpPr>
            <p:spPr bwMode="auto">
              <a:xfrm flipH="1" flipV="1">
                <a:off x="937984" y="5753101"/>
                <a:ext cx="474493" cy="43188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7" name="Rectangle 58">
              <a:extLst>
                <a:ext uri="{FF2B5EF4-FFF2-40B4-BE49-F238E27FC236}">
                  <a16:creationId xmlns:a16="http://schemas.microsoft.com/office/drawing/2014/main" id="{7587AAF1-DF63-4818-860F-AB7CD61C0DE7}"/>
                </a:ext>
              </a:extLst>
            </p:cNvPr>
            <p:cNvSpPr>
              <a:spLocks noChangeArrowheads="1"/>
            </p:cNvSpPr>
            <p:nvPr/>
          </p:nvSpPr>
          <p:spPr bwMode="auto">
            <a:xfrm>
              <a:off x="4415955" y="5398339"/>
              <a:ext cx="6399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Fly?</a:t>
              </a:r>
            </a:p>
          </p:txBody>
        </p:sp>
        <p:sp>
          <p:nvSpPr>
            <p:cNvPr id="148" name="Rectangle 90">
              <a:extLst>
                <a:ext uri="{FF2B5EF4-FFF2-40B4-BE49-F238E27FC236}">
                  <a16:creationId xmlns:a16="http://schemas.microsoft.com/office/drawing/2014/main" id="{2AFAA14B-95DE-4876-B024-F4B3427460CA}"/>
                </a:ext>
              </a:extLst>
            </p:cNvPr>
            <p:cNvSpPr>
              <a:spLocks noChangeArrowheads="1"/>
            </p:cNvSpPr>
            <p:nvPr/>
          </p:nvSpPr>
          <p:spPr bwMode="auto">
            <a:xfrm>
              <a:off x="4569262" y="57364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9" name="Rectangle 91">
              <a:extLst>
                <a:ext uri="{FF2B5EF4-FFF2-40B4-BE49-F238E27FC236}">
                  <a16:creationId xmlns:a16="http://schemas.microsoft.com/office/drawing/2014/main" id="{B68F9A94-882B-4508-8DCB-FEC12BDF050C}"/>
                </a:ext>
              </a:extLst>
            </p:cNvPr>
            <p:cNvSpPr>
              <a:spLocks noChangeArrowheads="1"/>
            </p:cNvSpPr>
            <p:nvPr/>
          </p:nvSpPr>
          <p:spPr bwMode="auto">
            <a:xfrm>
              <a:off x="4263678" y="57150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sp>
        <p:nvSpPr>
          <p:cNvPr id="160" name="Oval 159">
            <a:extLst>
              <a:ext uri="{FF2B5EF4-FFF2-40B4-BE49-F238E27FC236}">
                <a16:creationId xmlns:a16="http://schemas.microsoft.com/office/drawing/2014/main" id="{B85736A8-A782-413E-8E98-C3C80A96AA80}"/>
              </a:ext>
            </a:extLst>
          </p:cNvPr>
          <p:cNvSpPr/>
          <p:nvPr/>
        </p:nvSpPr>
        <p:spPr bwMode="auto">
          <a:xfrm>
            <a:off x="2537615" y="499976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2" name="Oval 161">
            <a:extLst>
              <a:ext uri="{FF2B5EF4-FFF2-40B4-BE49-F238E27FC236}">
                <a16:creationId xmlns:a16="http://schemas.microsoft.com/office/drawing/2014/main" id="{06106752-1AAB-4943-AE5F-93BD122C2B86}"/>
              </a:ext>
            </a:extLst>
          </p:cNvPr>
          <p:cNvSpPr/>
          <p:nvPr/>
        </p:nvSpPr>
        <p:spPr bwMode="auto">
          <a:xfrm>
            <a:off x="3071192" y="5015948"/>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3" name="Oval 162">
            <a:extLst>
              <a:ext uri="{FF2B5EF4-FFF2-40B4-BE49-F238E27FC236}">
                <a16:creationId xmlns:a16="http://schemas.microsoft.com/office/drawing/2014/main" id="{5AADCB03-0450-41DA-A95F-066B93F67116}"/>
              </a:ext>
            </a:extLst>
          </p:cNvPr>
          <p:cNvSpPr/>
          <p:nvPr/>
        </p:nvSpPr>
        <p:spPr bwMode="auto">
          <a:xfrm>
            <a:off x="2097156" y="44567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4" name="Oval 163">
            <a:extLst>
              <a:ext uri="{FF2B5EF4-FFF2-40B4-BE49-F238E27FC236}">
                <a16:creationId xmlns:a16="http://schemas.microsoft.com/office/drawing/2014/main" id="{65BE093E-6E2B-41A1-89CD-CA24953EBE59}"/>
              </a:ext>
            </a:extLst>
          </p:cNvPr>
          <p:cNvSpPr/>
          <p:nvPr/>
        </p:nvSpPr>
        <p:spPr bwMode="auto">
          <a:xfrm>
            <a:off x="1294501" y="4453413"/>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5" name="Oval 164">
            <a:extLst>
              <a:ext uri="{FF2B5EF4-FFF2-40B4-BE49-F238E27FC236}">
                <a16:creationId xmlns:a16="http://schemas.microsoft.com/office/drawing/2014/main" id="{8FE911C7-F7E2-4E32-BE82-A0B44DA71E95}"/>
              </a:ext>
            </a:extLst>
          </p:cNvPr>
          <p:cNvSpPr/>
          <p:nvPr/>
        </p:nvSpPr>
        <p:spPr bwMode="auto">
          <a:xfrm>
            <a:off x="1831213" y="543738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6" name="Oval 165">
            <a:extLst>
              <a:ext uri="{FF2B5EF4-FFF2-40B4-BE49-F238E27FC236}">
                <a16:creationId xmlns:a16="http://schemas.microsoft.com/office/drawing/2014/main" id="{C980601D-3832-4E62-B92B-5A549B0695EE}"/>
              </a:ext>
            </a:extLst>
          </p:cNvPr>
          <p:cNvSpPr/>
          <p:nvPr/>
        </p:nvSpPr>
        <p:spPr bwMode="auto">
          <a:xfrm>
            <a:off x="4243109" y="571831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7" name="Oval 166">
            <a:extLst>
              <a:ext uri="{FF2B5EF4-FFF2-40B4-BE49-F238E27FC236}">
                <a16:creationId xmlns:a16="http://schemas.microsoft.com/office/drawing/2014/main" id="{32F416C1-3AC9-45E8-888B-021CCAEB7041}"/>
              </a:ext>
            </a:extLst>
          </p:cNvPr>
          <p:cNvSpPr/>
          <p:nvPr/>
        </p:nvSpPr>
        <p:spPr bwMode="auto">
          <a:xfrm>
            <a:off x="4562060" y="572825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8" name="Oval 167">
            <a:extLst>
              <a:ext uri="{FF2B5EF4-FFF2-40B4-BE49-F238E27FC236}">
                <a16:creationId xmlns:a16="http://schemas.microsoft.com/office/drawing/2014/main" id="{8C7F572A-CD4C-498A-A8A1-BB9AF3ECEBF0}"/>
              </a:ext>
            </a:extLst>
          </p:cNvPr>
          <p:cNvSpPr/>
          <p:nvPr/>
        </p:nvSpPr>
        <p:spPr bwMode="auto">
          <a:xfrm>
            <a:off x="5730665" y="5751444"/>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9" name="Oval 168">
            <a:extLst>
              <a:ext uri="{FF2B5EF4-FFF2-40B4-BE49-F238E27FC236}">
                <a16:creationId xmlns:a16="http://schemas.microsoft.com/office/drawing/2014/main" id="{BE2D1932-9121-41B6-ABA2-B1D9C51BBDDF}"/>
              </a:ext>
            </a:extLst>
          </p:cNvPr>
          <p:cNvSpPr/>
          <p:nvPr/>
        </p:nvSpPr>
        <p:spPr bwMode="auto">
          <a:xfrm>
            <a:off x="6237561" y="577463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0" name="Oval 169">
            <a:extLst>
              <a:ext uri="{FF2B5EF4-FFF2-40B4-BE49-F238E27FC236}">
                <a16:creationId xmlns:a16="http://schemas.microsoft.com/office/drawing/2014/main" id="{230217C2-6EFB-4B2D-A78C-D84C5A54ADBB}"/>
              </a:ext>
            </a:extLst>
          </p:cNvPr>
          <p:cNvSpPr/>
          <p:nvPr/>
        </p:nvSpPr>
        <p:spPr bwMode="auto">
          <a:xfrm>
            <a:off x="7309945" y="5404573"/>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1" name="Oval 170">
            <a:extLst>
              <a:ext uri="{FF2B5EF4-FFF2-40B4-BE49-F238E27FC236}">
                <a16:creationId xmlns:a16="http://schemas.microsoft.com/office/drawing/2014/main" id="{59D1592D-2C98-46CE-90EC-9310F1F9D7E9}"/>
              </a:ext>
            </a:extLst>
          </p:cNvPr>
          <p:cNvSpPr/>
          <p:nvPr/>
        </p:nvSpPr>
        <p:spPr bwMode="auto">
          <a:xfrm>
            <a:off x="6505594" y="497760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2" name="Oval 171">
            <a:extLst>
              <a:ext uri="{FF2B5EF4-FFF2-40B4-BE49-F238E27FC236}">
                <a16:creationId xmlns:a16="http://schemas.microsoft.com/office/drawing/2014/main" id="{1F75577A-9B6A-49BB-9A3C-1E9EF9B7E11D}"/>
              </a:ext>
            </a:extLst>
          </p:cNvPr>
          <p:cNvSpPr/>
          <p:nvPr/>
        </p:nvSpPr>
        <p:spPr bwMode="auto">
          <a:xfrm>
            <a:off x="4800600" y="358471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grpSp>
        <p:nvGrpSpPr>
          <p:cNvPr id="173" name="Group 172">
            <a:extLst>
              <a:ext uri="{FF2B5EF4-FFF2-40B4-BE49-F238E27FC236}">
                <a16:creationId xmlns:a16="http://schemas.microsoft.com/office/drawing/2014/main" id="{25BBBBD1-8255-4C72-8045-A71CC1461908}"/>
              </a:ext>
            </a:extLst>
          </p:cNvPr>
          <p:cNvGrpSpPr/>
          <p:nvPr/>
        </p:nvGrpSpPr>
        <p:grpSpPr>
          <a:xfrm>
            <a:off x="479277" y="4103406"/>
            <a:ext cx="2519074" cy="2051954"/>
            <a:chOff x="479277" y="4103406"/>
            <a:chExt cx="2519074" cy="2051954"/>
          </a:xfrm>
        </p:grpSpPr>
        <p:grpSp>
          <p:nvGrpSpPr>
            <p:cNvPr id="174" name="Group 79">
              <a:extLst>
                <a:ext uri="{FF2B5EF4-FFF2-40B4-BE49-F238E27FC236}">
                  <a16:creationId xmlns:a16="http://schemas.microsoft.com/office/drawing/2014/main" id="{581842B4-05A6-43CB-A971-1474CE1225F1}"/>
                </a:ext>
              </a:extLst>
            </p:cNvPr>
            <p:cNvGrpSpPr>
              <a:grpSpLocks/>
            </p:cNvGrpSpPr>
            <p:nvPr/>
          </p:nvGrpSpPr>
          <p:grpSpPr bwMode="auto">
            <a:xfrm>
              <a:off x="479277" y="4404281"/>
              <a:ext cx="2519074" cy="1751079"/>
              <a:chOff x="572427" y="5753100"/>
              <a:chExt cx="706396" cy="856412"/>
            </a:xfrm>
          </p:grpSpPr>
          <p:cxnSp>
            <p:nvCxnSpPr>
              <p:cNvPr id="178" name="Straight Connector 80">
                <a:extLst>
                  <a:ext uri="{FF2B5EF4-FFF2-40B4-BE49-F238E27FC236}">
                    <a16:creationId xmlns:a16="http://schemas.microsoft.com/office/drawing/2014/main" id="{3163CE2B-8EFF-41CA-A641-81B2AD8FAC26}"/>
                  </a:ext>
                </a:extLst>
              </p:cNvPr>
              <p:cNvCxnSpPr>
                <a:cxnSpLocks noChangeShapeType="1"/>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79" name="Straight Connector 81">
                <a:extLst>
                  <a:ext uri="{FF2B5EF4-FFF2-40B4-BE49-F238E27FC236}">
                    <a16:creationId xmlns:a16="http://schemas.microsoft.com/office/drawing/2014/main" id="{B20E5ABF-741B-4A76-8581-ACFD22F38CBB}"/>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75" name="Rectangle 100">
              <a:extLst>
                <a:ext uri="{FF2B5EF4-FFF2-40B4-BE49-F238E27FC236}">
                  <a16:creationId xmlns:a16="http://schemas.microsoft.com/office/drawing/2014/main" id="{676C515E-B2F3-46FC-9DD8-5CA27BE31117}"/>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76" name="Rectangle 101">
              <a:extLst>
                <a:ext uri="{FF2B5EF4-FFF2-40B4-BE49-F238E27FC236}">
                  <a16:creationId xmlns:a16="http://schemas.microsoft.com/office/drawing/2014/main" id="{01485FB3-3CB9-4641-9B0B-301696BBCF6B}"/>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77" name="Rectangle 58">
              <a:extLst>
                <a:ext uri="{FF2B5EF4-FFF2-40B4-BE49-F238E27FC236}">
                  <a16:creationId xmlns:a16="http://schemas.microsoft.com/office/drawing/2014/main" id="{A14C7C27-F442-44E8-A7D1-0AA5DD4F4536}"/>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sp>
        <p:nvSpPr>
          <p:cNvPr id="180" name="AutoShape 8">
            <a:extLst>
              <a:ext uri="{FF2B5EF4-FFF2-40B4-BE49-F238E27FC236}">
                <a16:creationId xmlns:a16="http://schemas.microsoft.com/office/drawing/2014/main" id="{D414A3E7-5812-450E-9B53-74367FD9FC71}"/>
              </a:ext>
            </a:extLst>
          </p:cNvPr>
          <p:cNvSpPr>
            <a:spLocks noChangeArrowheads="1"/>
          </p:cNvSpPr>
          <p:nvPr/>
        </p:nvSpPr>
        <p:spPr bwMode="auto">
          <a:xfrm>
            <a:off x="240206" y="2018231"/>
            <a:ext cx="5398594" cy="1578552"/>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know I have proved ALL toys </a:t>
            </a:r>
            <a:r>
              <a:rPr lang="en-US" altLang="en-US" sz="2400" dirty="0">
                <a:solidFill>
                  <a:srgbClr val="66FF66"/>
                </a:solidFill>
              </a:rPr>
              <a:t>fun</a:t>
            </a:r>
          </a:p>
          <a:p>
            <a:pPr algn="ctr" eaLnBrk="1" hangingPunct="1">
              <a:spcBef>
                <a:spcPct val="0"/>
              </a:spcBef>
              <a:buNone/>
            </a:pPr>
            <a:r>
              <a:rPr lang="en-US" altLang="en-US" sz="2400" dirty="0"/>
              <a:t>because each and every toy would follow some path down to a leaf</a:t>
            </a:r>
          </a:p>
          <a:p>
            <a:pPr algn="ctr" eaLnBrk="1" hangingPunct="1">
              <a:spcBef>
                <a:spcPct val="0"/>
              </a:spcBef>
              <a:buNone/>
            </a:pPr>
            <a:r>
              <a:rPr lang="en-US" altLang="en-US" sz="2400" dirty="0"/>
              <a:t>at which time there is a proof that it is </a:t>
            </a:r>
            <a:r>
              <a:rPr lang="en-US" altLang="en-US" sz="2400" dirty="0">
                <a:solidFill>
                  <a:srgbClr val="66FF66"/>
                </a:solidFill>
              </a:rPr>
              <a:t>fun</a:t>
            </a:r>
            <a:r>
              <a:rPr lang="en-US" altLang="en-US" sz="2400" dirty="0"/>
              <a:t>.</a:t>
            </a:r>
          </a:p>
        </p:txBody>
      </p:sp>
    </p:spTree>
    <p:extLst>
      <p:ext uri="{BB962C8B-B14F-4D97-AF65-F5344CB8AC3E}">
        <p14:creationId xmlns:p14="http://schemas.microsoft.com/office/powerpoint/2010/main" val="3506072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1" nodeType="withEffect">
                                  <p:stCondLst>
                                    <p:cond delay="0"/>
                                  </p:stCondLst>
                                  <p:childTnLst>
                                    <p:set>
                                      <p:cBhvr>
                                        <p:cTn id="6" dur="1" fill="hold">
                                          <p:stCondLst>
                                            <p:cond delay="0"/>
                                          </p:stCondLst>
                                        </p:cTn>
                                        <p:tgtEl>
                                          <p:spTgt spid="170"/>
                                        </p:tgtEl>
                                        <p:attrNameLst>
                                          <p:attrName>style.visibility</p:attrName>
                                        </p:attrNameLst>
                                      </p:cBhvr>
                                      <p:to>
                                        <p:strVal val="visible"/>
                                      </p:to>
                                    </p:set>
                                    <p:anim calcmode="lin" valueType="num">
                                      <p:cBhvr additive="base">
                                        <p:cTn id="7" dur="500" fill="hold"/>
                                        <p:tgtEl>
                                          <p:spTgt spid="170"/>
                                        </p:tgtEl>
                                        <p:attrNameLst>
                                          <p:attrName>ppt_x</p:attrName>
                                        </p:attrNameLst>
                                      </p:cBhvr>
                                      <p:tavLst>
                                        <p:tav tm="0">
                                          <p:val>
                                            <p:strVal val="1+#ppt_w/2"/>
                                          </p:val>
                                        </p:tav>
                                        <p:tav tm="100000">
                                          <p:val>
                                            <p:strVal val="#ppt_x"/>
                                          </p:val>
                                        </p:tav>
                                      </p:tavLst>
                                    </p:anim>
                                    <p:anim calcmode="lin" valueType="num">
                                      <p:cBhvr additive="base">
                                        <p:cTn id="8" dur="500" fill="hold"/>
                                        <p:tgtEl>
                                          <p:spTgt spid="1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33"/>
                                        </p:tgtEl>
                                        <p:attrNameLst>
                                          <p:attrName>style.visibility</p:attrName>
                                        </p:attrNameLst>
                                      </p:cBhvr>
                                      <p:to>
                                        <p:strVal val="visible"/>
                                      </p:to>
                                    </p:set>
                                    <p:anim calcmode="lin" valueType="num">
                                      <p:cBhvr additive="base">
                                        <p:cTn id="13" dur="500" fill="hold"/>
                                        <p:tgtEl>
                                          <p:spTgt spid="133"/>
                                        </p:tgtEl>
                                        <p:attrNameLst>
                                          <p:attrName>ppt_x</p:attrName>
                                        </p:attrNameLst>
                                      </p:cBhvr>
                                      <p:tavLst>
                                        <p:tav tm="0">
                                          <p:val>
                                            <p:strVal val="0-#ppt_w/2"/>
                                          </p:val>
                                        </p:tav>
                                        <p:tav tm="100000">
                                          <p:val>
                                            <p:strVal val="#ppt_x"/>
                                          </p:val>
                                        </p:tav>
                                      </p:tavLst>
                                    </p:anim>
                                    <p:anim calcmode="lin" valueType="num">
                                      <p:cBhvr additive="base">
                                        <p:cTn id="14" dur="500" fill="hold"/>
                                        <p:tgtEl>
                                          <p:spTgt spid="133"/>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1" nodeType="clickEffect">
                                  <p:stCondLst>
                                    <p:cond delay="0"/>
                                  </p:stCondLst>
                                  <p:childTnLst>
                                    <p:set>
                                      <p:cBhvr>
                                        <p:cTn id="18" dur="1" fill="hold">
                                          <p:stCondLst>
                                            <p:cond delay="0"/>
                                          </p:stCondLst>
                                        </p:cTn>
                                        <p:tgtEl>
                                          <p:spTgt spid="171"/>
                                        </p:tgtEl>
                                        <p:attrNameLst>
                                          <p:attrName>style.visibility</p:attrName>
                                        </p:attrNameLst>
                                      </p:cBhvr>
                                      <p:to>
                                        <p:strVal val="visible"/>
                                      </p:to>
                                    </p:set>
                                    <p:anim calcmode="lin" valueType="num">
                                      <p:cBhvr additive="base">
                                        <p:cTn id="19" dur="500" fill="hold"/>
                                        <p:tgtEl>
                                          <p:spTgt spid="171"/>
                                        </p:tgtEl>
                                        <p:attrNameLst>
                                          <p:attrName>ppt_x</p:attrName>
                                        </p:attrNameLst>
                                      </p:cBhvr>
                                      <p:tavLst>
                                        <p:tav tm="0">
                                          <p:val>
                                            <p:strVal val="1+#ppt_w/2"/>
                                          </p:val>
                                        </p:tav>
                                        <p:tav tm="100000">
                                          <p:val>
                                            <p:strVal val="#ppt_x"/>
                                          </p:val>
                                        </p:tav>
                                      </p:tavLst>
                                    </p:anim>
                                    <p:anim calcmode="lin" valueType="num">
                                      <p:cBhvr additive="base">
                                        <p:cTn id="20" dur="500" fill="hold"/>
                                        <p:tgtEl>
                                          <p:spTgt spid="171"/>
                                        </p:tgtEl>
                                        <p:attrNameLst>
                                          <p:attrName>ppt_y</p:attrName>
                                        </p:attrNameLst>
                                      </p:cBhvr>
                                      <p:tavLst>
                                        <p:tav tm="0">
                                          <p:val>
                                            <p:strVal val="#ppt_y"/>
                                          </p:val>
                                        </p:tav>
                                        <p:tav tm="100000">
                                          <p:val>
                                            <p:strVal val="#ppt_y"/>
                                          </p:val>
                                        </p:tav>
                                      </p:tavLst>
                                    </p:anim>
                                  </p:childTnLst>
                                </p:cTn>
                              </p:par>
                              <p:par>
                                <p:cTn id="21" presetID="1" presetClass="exit" presetSubtype="0" fill="hold" grpId="0" nodeType="withEffect">
                                  <p:stCondLst>
                                    <p:cond delay="0"/>
                                  </p:stCondLst>
                                  <p:childTnLst>
                                    <p:set>
                                      <p:cBhvr>
                                        <p:cTn id="22" dur="1" fill="hold">
                                          <p:stCondLst>
                                            <p:cond delay="0"/>
                                          </p:stCondLst>
                                        </p:cTn>
                                        <p:tgtEl>
                                          <p:spTgt spid="17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38"/>
                                        </p:tgtEl>
                                        <p:attrNameLst>
                                          <p:attrName>style.visibility</p:attrName>
                                        </p:attrNameLst>
                                      </p:cBhvr>
                                      <p:to>
                                        <p:strVal val="visible"/>
                                      </p:to>
                                    </p:set>
                                    <p:anim calcmode="lin" valueType="num">
                                      <p:cBhvr additive="base">
                                        <p:cTn id="27" dur="500" fill="hold"/>
                                        <p:tgtEl>
                                          <p:spTgt spid="138"/>
                                        </p:tgtEl>
                                        <p:attrNameLst>
                                          <p:attrName>ppt_x</p:attrName>
                                        </p:attrNameLst>
                                      </p:cBhvr>
                                      <p:tavLst>
                                        <p:tav tm="0">
                                          <p:val>
                                            <p:strVal val="0-#ppt_w/2"/>
                                          </p:val>
                                        </p:tav>
                                        <p:tav tm="100000">
                                          <p:val>
                                            <p:strVal val="#ppt_x"/>
                                          </p:val>
                                        </p:tav>
                                      </p:tavLst>
                                    </p:anim>
                                    <p:anim calcmode="lin" valueType="num">
                                      <p:cBhvr additive="base">
                                        <p:cTn id="28"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1" nodeType="clickEffect">
                                  <p:stCondLst>
                                    <p:cond delay="0"/>
                                  </p:stCondLst>
                                  <p:childTnLst>
                                    <p:set>
                                      <p:cBhvr>
                                        <p:cTn id="32" dur="1" fill="hold">
                                          <p:stCondLst>
                                            <p:cond delay="0"/>
                                          </p:stCondLst>
                                        </p:cTn>
                                        <p:tgtEl>
                                          <p:spTgt spid="169"/>
                                        </p:tgtEl>
                                        <p:attrNameLst>
                                          <p:attrName>style.visibility</p:attrName>
                                        </p:attrNameLst>
                                      </p:cBhvr>
                                      <p:to>
                                        <p:strVal val="visible"/>
                                      </p:to>
                                    </p:set>
                                    <p:anim calcmode="lin" valueType="num">
                                      <p:cBhvr additive="base">
                                        <p:cTn id="33" dur="500" fill="hold"/>
                                        <p:tgtEl>
                                          <p:spTgt spid="169"/>
                                        </p:tgtEl>
                                        <p:attrNameLst>
                                          <p:attrName>ppt_x</p:attrName>
                                        </p:attrNameLst>
                                      </p:cBhvr>
                                      <p:tavLst>
                                        <p:tav tm="0">
                                          <p:val>
                                            <p:strVal val="1+#ppt_w/2"/>
                                          </p:val>
                                        </p:tav>
                                        <p:tav tm="100000">
                                          <p:val>
                                            <p:strVal val="#ppt_x"/>
                                          </p:val>
                                        </p:tav>
                                      </p:tavLst>
                                    </p:anim>
                                    <p:anim calcmode="lin" valueType="num">
                                      <p:cBhvr additive="base">
                                        <p:cTn id="34" dur="500" fill="hold"/>
                                        <p:tgtEl>
                                          <p:spTgt spid="16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30"/>
                                        </p:tgtEl>
                                        <p:attrNameLst>
                                          <p:attrName>style.visibility</p:attrName>
                                        </p:attrNameLst>
                                      </p:cBhvr>
                                      <p:to>
                                        <p:strVal val="visible"/>
                                      </p:to>
                                    </p:set>
                                    <p:anim calcmode="lin" valueType="num">
                                      <p:cBhvr additive="base">
                                        <p:cTn id="39" dur="500" fill="hold"/>
                                        <p:tgtEl>
                                          <p:spTgt spid="130"/>
                                        </p:tgtEl>
                                        <p:attrNameLst>
                                          <p:attrName>ppt_x</p:attrName>
                                        </p:attrNameLst>
                                      </p:cBhvr>
                                      <p:tavLst>
                                        <p:tav tm="0">
                                          <p:val>
                                            <p:strVal val="0-#ppt_w/2"/>
                                          </p:val>
                                        </p:tav>
                                        <p:tav tm="100000">
                                          <p:val>
                                            <p:strVal val="#ppt_x"/>
                                          </p:val>
                                        </p:tav>
                                      </p:tavLst>
                                    </p:anim>
                                    <p:anim calcmode="lin" valueType="num">
                                      <p:cBhvr additive="base">
                                        <p:cTn id="40" dur="500" fill="hold"/>
                                        <p:tgtEl>
                                          <p:spTgt spid="13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1" nodeType="clickEffect">
                                  <p:stCondLst>
                                    <p:cond delay="0"/>
                                  </p:stCondLst>
                                  <p:childTnLst>
                                    <p:set>
                                      <p:cBhvr>
                                        <p:cTn id="44" dur="1" fill="hold">
                                          <p:stCondLst>
                                            <p:cond delay="0"/>
                                          </p:stCondLst>
                                        </p:cTn>
                                        <p:tgtEl>
                                          <p:spTgt spid="168"/>
                                        </p:tgtEl>
                                        <p:attrNameLst>
                                          <p:attrName>style.visibility</p:attrName>
                                        </p:attrNameLst>
                                      </p:cBhvr>
                                      <p:to>
                                        <p:strVal val="visible"/>
                                      </p:to>
                                    </p:set>
                                    <p:anim calcmode="lin" valueType="num">
                                      <p:cBhvr additive="base">
                                        <p:cTn id="45" dur="500" fill="hold"/>
                                        <p:tgtEl>
                                          <p:spTgt spid="168"/>
                                        </p:tgtEl>
                                        <p:attrNameLst>
                                          <p:attrName>ppt_x</p:attrName>
                                        </p:attrNameLst>
                                      </p:cBhvr>
                                      <p:tavLst>
                                        <p:tav tm="0">
                                          <p:val>
                                            <p:strVal val="0-#ppt_w/2"/>
                                          </p:val>
                                        </p:tav>
                                        <p:tav tm="100000">
                                          <p:val>
                                            <p:strVal val="#ppt_x"/>
                                          </p:val>
                                        </p:tav>
                                      </p:tavLst>
                                    </p:anim>
                                    <p:anim calcmode="lin" valueType="num">
                                      <p:cBhvr additive="base">
                                        <p:cTn id="46" dur="500" fill="hold"/>
                                        <p:tgtEl>
                                          <p:spTgt spid="168"/>
                                        </p:tgtEl>
                                        <p:attrNameLst>
                                          <p:attrName>ppt_y</p:attrName>
                                        </p:attrNameLst>
                                      </p:cBhvr>
                                      <p:tavLst>
                                        <p:tav tm="0">
                                          <p:val>
                                            <p:strVal val="#ppt_y"/>
                                          </p:val>
                                        </p:tav>
                                        <p:tav tm="100000">
                                          <p:val>
                                            <p:strVal val="#ppt_y"/>
                                          </p:val>
                                        </p:tav>
                                      </p:tavLst>
                                    </p:anim>
                                  </p:childTnLst>
                                </p:cTn>
                              </p:par>
                              <p:par>
                                <p:cTn id="47" presetID="1" presetClass="exit" presetSubtype="0" fill="hold" grpId="0" nodeType="withEffect">
                                  <p:stCondLst>
                                    <p:cond delay="0"/>
                                  </p:stCondLst>
                                  <p:childTnLst>
                                    <p:set>
                                      <p:cBhvr>
                                        <p:cTn id="48" dur="1" fill="hold">
                                          <p:stCondLst>
                                            <p:cond delay="0"/>
                                          </p:stCondLst>
                                        </p:cTn>
                                        <p:tgtEl>
                                          <p:spTgt spid="169"/>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27"/>
                                        </p:tgtEl>
                                        <p:attrNameLst>
                                          <p:attrName>style.visibility</p:attrName>
                                        </p:attrNameLst>
                                      </p:cBhvr>
                                      <p:to>
                                        <p:strVal val="visible"/>
                                      </p:to>
                                    </p:set>
                                    <p:anim calcmode="lin" valueType="num">
                                      <p:cBhvr additive="base">
                                        <p:cTn id="53" dur="500" fill="hold"/>
                                        <p:tgtEl>
                                          <p:spTgt spid="127"/>
                                        </p:tgtEl>
                                        <p:attrNameLst>
                                          <p:attrName>ppt_x</p:attrName>
                                        </p:attrNameLst>
                                      </p:cBhvr>
                                      <p:tavLst>
                                        <p:tav tm="0">
                                          <p:val>
                                            <p:strVal val="0-#ppt_w/2"/>
                                          </p:val>
                                        </p:tav>
                                        <p:tav tm="100000">
                                          <p:val>
                                            <p:strVal val="#ppt_x"/>
                                          </p:val>
                                        </p:tav>
                                      </p:tavLst>
                                    </p:anim>
                                    <p:anim calcmode="lin" valueType="num">
                                      <p:cBhvr additive="base">
                                        <p:cTn id="54" dur="500" fill="hold"/>
                                        <p:tgtEl>
                                          <p:spTgt spid="127"/>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172"/>
                                        </p:tgtEl>
                                        <p:attrNameLst>
                                          <p:attrName>style.visibility</p:attrName>
                                        </p:attrNameLst>
                                      </p:cBhvr>
                                      <p:to>
                                        <p:strVal val="visible"/>
                                      </p:to>
                                    </p:set>
                                    <p:anim calcmode="lin" valueType="num">
                                      <p:cBhvr additive="base">
                                        <p:cTn id="59" dur="500" fill="hold"/>
                                        <p:tgtEl>
                                          <p:spTgt spid="172"/>
                                        </p:tgtEl>
                                        <p:attrNameLst>
                                          <p:attrName>ppt_x</p:attrName>
                                        </p:attrNameLst>
                                      </p:cBhvr>
                                      <p:tavLst>
                                        <p:tav tm="0">
                                          <p:val>
                                            <p:strVal val="1+#ppt_w/2"/>
                                          </p:val>
                                        </p:tav>
                                        <p:tav tm="100000">
                                          <p:val>
                                            <p:strVal val="#ppt_x"/>
                                          </p:val>
                                        </p:tav>
                                      </p:tavLst>
                                    </p:anim>
                                    <p:anim calcmode="lin" valueType="num">
                                      <p:cBhvr additive="base">
                                        <p:cTn id="60" dur="500" fill="hold"/>
                                        <p:tgtEl>
                                          <p:spTgt spid="172"/>
                                        </p:tgtEl>
                                        <p:attrNameLst>
                                          <p:attrName>ppt_y</p:attrName>
                                        </p:attrNameLst>
                                      </p:cBhvr>
                                      <p:tavLst>
                                        <p:tav tm="0">
                                          <p:val>
                                            <p:strVal val="#ppt_y"/>
                                          </p:val>
                                        </p:tav>
                                        <p:tav tm="100000">
                                          <p:val>
                                            <p:strVal val="#ppt_y"/>
                                          </p:val>
                                        </p:tav>
                                      </p:tavLst>
                                    </p:anim>
                                  </p:childTnLst>
                                </p:cTn>
                              </p:par>
                              <p:par>
                                <p:cTn id="61" presetID="1" presetClass="exit" presetSubtype="0" fill="hold" grpId="0" nodeType="withEffect">
                                  <p:stCondLst>
                                    <p:cond delay="0"/>
                                  </p:stCondLst>
                                  <p:childTnLst>
                                    <p:set>
                                      <p:cBhvr>
                                        <p:cTn id="62" dur="1" fill="hold">
                                          <p:stCondLst>
                                            <p:cond delay="0"/>
                                          </p:stCondLst>
                                        </p:cTn>
                                        <p:tgtEl>
                                          <p:spTgt spid="171"/>
                                        </p:tgtEl>
                                        <p:attrNameLst>
                                          <p:attrName>style.visibility</p:attrName>
                                        </p:attrNameLst>
                                      </p:cBhvr>
                                      <p:to>
                                        <p:strVal val="hidden"/>
                                      </p:to>
                                    </p:set>
                                  </p:childTnLst>
                                </p:cTn>
                              </p:par>
                              <p:par>
                                <p:cTn id="63" presetID="1" presetClass="exit" presetSubtype="0" fill="hold" grpId="0" nodeType="withEffect">
                                  <p:stCondLst>
                                    <p:cond delay="0"/>
                                  </p:stCondLst>
                                  <p:childTnLst>
                                    <p:set>
                                      <p:cBhvr>
                                        <p:cTn id="64" dur="1" fill="hold">
                                          <p:stCondLst>
                                            <p:cond delay="0"/>
                                          </p:stCondLst>
                                        </p:cTn>
                                        <p:tgtEl>
                                          <p:spTgt spid="168"/>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1" nodeType="clickEffect">
                                  <p:stCondLst>
                                    <p:cond delay="0"/>
                                  </p:stCondLst>
                                  <p:childTnLst>
                                    <p:set>
                                      <p:cBhvr>
                                        <p:cTn id="68" dur="1" fill="hold">
                                          <p:stCondLst>
                                            <p:cond delay="0"/>
                                          </p:stCondLst>
                                        </p:cTn>
                                        <p:tgtEl>
                                          <p:spTgt spid="163"/>
                                        </p:tgtEl>
                                        <p:attrNameLst>
                                          <p:attrName>style.visibility</p:attrName>
                                        </p:attrNameLst>
                                      </p:cBhvr>
                                      <p:to>
                                        <p:strVal val="visible"/>
                                      </p:to>
                                    </p:set>
                                    <p:anim calcmode="lin" valueType="num">
                                      <p:cBhvr additive="base">
                                        <p:cTn id="69" dur="500" fill="hold"/>
                                        <p:tgtEl>
                                          <p:spTgt spid="163"/>
                                        </p:tgtEl>
                                        <p:attrNameLst>
                                          <p:attrName>ppt_x</p:attrName>
                                        </p:attrNameLst>
                                      </p:cBhvr>
                                      <p:tavLst>
                                        <p:tav tm="0">
                                          <p:val>
                                            <p:strVal val="1+#ppt_w/2"/>
                                          </p:val>
                                        </p:tav>
                                        <p:tav tm="100000">
                                          <p:val>
                                            <p:strVal val="#ppt_x"/>
                                          </p:val>
                                        </p:tav>
                                      </p:tavLst>
                                    </p:anim>
                                    <p:anim calcmode="lin" valueType="num">
                                      <p:cBhvr additive="base">
                                        <p:cTn id="70" dur="500" fill="hold"/>
                                        <p:tgtEl>
                                          <p:spTgt spid="163"/>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1" nodeType="clickEffect">
                                  <p:stCondLst>
                                    <p:cond delay="0"/>
                                  </p:stCondLst>
                                  <p:childTnLst>
                                    <p:set>
                                      <p:cBhvr>
                                        <p:cTn id="74" dur="1" fill="hold">
                                          <p:stCondLst>
                                            <p:cond delay="0"/>
                                          </p:stCondLst>
                                        </p:cTn>
                                        <p:tgtEl>
                                          <p:spTgt spid="162"/>
                                        </p:tgtEl>
                                        <p:attrNameLst>
                                          <p:attrName>style.visibility</p:attrName>
                                        </p:attrNameLst>
                                      </p:cBhvr>
                                      <p:to>
                                        <p:strVal val="visible"/>
                                      </p:to>
                                    </p:set>
                                    <p:anim calcmode="lin" valueType="num">
                                      <p:cBhvr additive="base">
                                        <p:cTn id="75" dur="500" fill="hold"/>
                                        <p:tgtEl>
                                          <p:spTgt spid="162"/>
                                        </p:tgtEl>
                                        <p:attrNameLst>
                                          <p:attrName>ppt_x</p:attrName>
                                        </p:attrNameLst>
                                      </p:cBhvr>
                                      <p:tavLst>
                                        <p:tav tm="0">
                                          <p:val>
                                            <p:strVal val="1+#ppt_w/2"/>
                                          </p:val>
                                        </p:tav>
                                        <p:tav tm="100000">
                                          <p:val>
                                            <p:strVal val="#ppt_x"/>
                                          </p:val>
                                        </p:tav>
                                      </p:tavLst>
                                    </p:anim>
                                    <p:anim calcmode="lin" valueType="num">
                                      <p:cBhvr additive="base">
                                        <p:cTn id="76" dur="500" fill="hold"/>
                                        <p:tgtEl>
                                          <p:spTgt spid="162"/>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45"/>
                                        </p:tgtEl>
                                        <p:attrNameLst>
                                          <p:attrName>style.visibility</p:attrName>
                                        </p:attrNameLst>
                                      </p:cBhvr>
                                      <p:to>
                                        <p:strVal val="visible"/>
                                      </p:to>
                                    </p:set>
                                    <p:anim calcmode="lin" valueType="num">
                                      <p:cBhvr additive="base">
                                        <p:cTn id="81" dur="500" fill="hold"/>
                                        <p:tgtEl>
                                          <p:spTgt spid="145"/>
                                        </p:tgtEl>
                                        <p:attrNameLst>
                                          <p:attrName>ppt_x</p:attrName>
                                        </p:attrNameLst>
                                      </p:cBhvr>
                                      <p:tavLst>
                                        <p:tav tm="0">
                                          <p:val>
                                            <p:strVal val="0-#ppt_w/2"/>
                                          </p:val>
                                        </p:tav>
                                        <p:tav tm="100000">
                                          <p:val>
                                            <p:strVal val="#ppt_x"/>
                                          </p:val>
                                        </p:tav>
                                      </p:tavLst>
                                    </p:anim>
                                    <p:anim calcmode="lin" valueType="num">
                                      <p:cBhvr additive="base">
                                        <p:cTn id="82" dur="500" fill="hold"/>
                                        <p:tgtEl>
                                          <p:spTgt spid="145"/>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1" nodeType="clickEffect">
                                  <p:stCondLst>
                                    <p:cond delay="0"/>
                                  </p:stCondLst>
                                  <p:childTnLst>
                                    <p:set>
                                      <p:cBhvr>
                                        <p:cTn id="86" dur="1" fill="hold">
                                          <p:stCondLst>
                                            <p:cond delay="0"/>
                                          </p:stCondLst>
                                        </p:cTn>
                                        <p:tgtEl>
                                          <p:spTgt spid="167"/>
                                        </p:tgtEl>
                                        <p:attrNameLst>
                                          <p:attrName>style.visibility</p:attrName>
                                        </p:attrNameLst>
                                      </p:cBhvr>
                                      <p:to>
                                        <p:strVal val="visible"/>
                                      </p:to>
                                    </p:set>
                                    <p:anim calcmode="lin" valueType="num">
                                      <p:cBhvr additive="base">
                                        <p:cTn id="87" dur="500" fill="hold"/>
                                        <p:tgtEl>
                                          <p:spTgt spid="167"/>
                                        </p:tgtEl>
                                        <p:attrNameLst>
                                          <p:attrName>ppt_x</p:attrName>
                                        </p:attrNameLst>
                                      </p:cBhvr>
                                      <p:tavLst>
                                        <p:tav tm="0">
                                          <p:val>
                                            <p:strVal val="1+#ppt_w/2"/>
                                          </p:val>
                                        </p:tav>
                                        <p:tav tm="100000">
                                          <p:val>
                                            <p:strVal val="#ppt_x"/>
                                          </p:val>
                                        </p:tav>
                                      </p:tavLst>
                                    </p:anim>
                                    <p:anim calcmode="lin" valueType="num">
                                      <p:cBhvr additive="base">
                                        <p:cTn id="88" dur="500" fill="hold"/>
                                        <p:tgtEl>
                                          <p:spTgt spid="167"/>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124"/>
                                        </p:tgtEl>
                                        <p:attrNameLst>
                                          <p:attrName>style.visibility</p:attrName>
                                        </p:attrNameLst>
                                      </p:cBhvr>
                                      <p:to>
                                        <p:strVal val="visible"/>
                                      </p:to>
                                    </p:set>
                                    <p:anim calcmode="lin" valueType="num">
                                      <p:cBhvr additive="base">
                                        <p:cTn id="93" dur="500" fill="hold"/>
                                        <p:tgtEl>
                                          <p:spTgt spid="124"/>
                                        </p:tgtEl>
                                        <p:attrNameLst>
                                          <p:attrName>ppt_x</p:attrName>
                                        </p:attrNameLst>
                                      </p:cBhvr>
                                      <p:tavLst>
                                        <p:tav tm="0">
                                          <p:val>
                                            <p:strVal val="0-#ppt_w/2"/>
                                          </p:val>
                                        </p:tav>
                                        <p:tav tm="100000">
                                          <p:val>
                                            <p:strVal val="#ppt_x"/>
                                          </p:val>
                                        </p:tav>
                                      </p:tavLst>
                                    </p:anim>
                                    <p:anim calcmode="lin" valueType="num">
                                      <p:cBhvr additive="base">
                                        <p:cTn id="94" dur="500" fill="hold"/>
                                        <p:tgtEl>
                                          <p:spTgt spid="124"/>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grpId="1" nodeType="clickEffect">
                                  <p:stCondLst>
                                    <p:cond delay="0"/>
                                  </p:stCondLst>
                                  <p:childTnLst>
                                    <p:set>
                                      <p:cBhvr>
                                        <p:cTn id="98" dur="1" fill="hold">
                                          <p:stCondLst>
                                            <p:cond delay="0"/>
                                          </p:stCondLst>
                                        </p:cTn>
                                        <p:tgtEl>
                                          <p:spTgt spid="166"/>
                                        </p:tgtEl>
                                        <p:attrNameLst>
                                          <p:attrName>style.visibility</p:attrName>
                                        </p:attrNameLst>
                                      </p:cBhvr>
                                      <p:to>
                                        <p:strVal val="visible"/>
                                      </p:to>
                                    </p:set>
                                    <p:anim calcmode="lin" valueType="num">
                                      <p:cBhvr additive="base">
                                        <p:cTn id="99" dur="500" fill="hold"/>
                                        <p:tgtEl>
                                          <p:spTgt spid="166"/>
                                        </p:tgtEl>
                                        <p:attrNameLst>
                                          <p:attrName>ppt_x</p:attrName>
                                        </p:attrNameLst>
                                      </p:cBhvr>
                                      <p:tavLst>
                                        <p:tav tm="0">
                                          <p:val>
                                            <p:strVal val="1+#ppt_w/2"/>
                                          </p:val>
                                        </p:tav>
                                        <p:tav tm="100000">
                                          <p:val>
                                            <p:strVal val="#ppt_x"/>
                                          </p:val>
                                        </p:tav>
                                      </p:tavLst>
                                    </p:anim>
                                    <p:anim calcmode="lin" valueType="num">
                                      <p:cBhvr additive="base">
                                        <p:cTn id="100" dur="500" fill="hold"/>
                                        <p:tgtEl>
                                          <p:spTgt spid="166"/>
                                        </p:tgtEl>
                                        <p:attrNameLst>
                                          <p:attrName>ppt_y</p:attrName>
                                        </p:attrNameLst>
                                      </p:cBhvr>
                                      <p:tavLst>
                                        <p:tav tm="0">
                                          <p:val>
                                            <p:strVal val="#ppt_y"/>
                                          </p:val>
                                        </p:tav>
                                        <p:tav tm="100000">
                                          <p:val>
                                            <p:strVal val="#ppt_y"/>
                                          </p:val>
                                        </p:tav>
                                      </p:tavLst>
                                    </p:anim>
                                  </p:childTnLst>
                                </p:cTn>
                              </p:par>
                              <p:par>
                                <p:cTn id="101" presetID="1" presetClass="exit" presetSubtype="0" fill="hold" grpId="0" nodeType="withEffect">
                                  <p:stCondLst>
                                    <p:cond delay="0"/>
                                  </p:stCondLst>
                                  <p:childTnLst>
                                    <p:set>
                                      <p:cBhvr>
                                        <p:cTn id="102" dur="1" fill="hold">
                                          <p:stCondLst>
                                            <p:cond delay="0"/>
                                          </p:stCondLst>
                                        </p:cTn>
                                        <p:tgtEl>
                                          <p:spTgt spid="167"/>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18"/>
                                        </p:tgtEl>
                                        <p:attrNameLst>
                                          <p:attrName>style.visibility</p:attrName>
                                        </p:attrNameLst>
                                      </p:cBhvr>
                                      <p:to>
                                        <p:strVal val="visible"/>
                                      </p:to>
                                    </p:set>
                                    <p:anim calcmode="lin" valueType="num">
                                      <p:cBhvr additive="base">
                                        <p:cTn id="107" dur="500" fill="hold"/>
                                        <p:tgtEl>
                                          <p:spTgt spid="118"/>
                                        </p:tgtEl>
                                        <p:attrNameLst>
                                          <p:attrName>ppt_x</p:attrName>
                                        </p:attrNameLst>
                                      </p:cBhvr>
                                      <p:tavLst>
                                        <p:tav tm="0">
                                          <p:val>
                                            <p:strVal val="0-#ppt_w/2"/>
                                          </p:val>
                                        </p:tav>
                                        <p:tav tm="100000">
                                          <p:val>
                                            <p:strVal val="#ppt_x"/>
                                          </p:val>
                                        </p:tav>
                                      </p:tavLst>
                                    </p:anim>
                                    <p:anim calcmode="lin" valueType="num">
                                      <p:cBhvr additive="base">
                                        <p:cTn id="108" dur="500" fill="hold"/>
                                        <p:tgtEl>
                                          <p:spTgt spid="118"/>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grpId="1" nodeType="clickEffect">
                                  <p:stCondLst>
                                    <p:cond delay="0"/>
                                  </p:stCondLst>
                                  <p:childTnLst>
                                    <p:set>
                                      <p:cBhvr>
                                        <p:cTn id="112" dur="1" fill="hold">
                                          <p:stCondLst>
                                            <p:cond delay="0"/>
                                          </p:stCondLst>
                                        </p:cTn>
                                        <p:tgtEl>
                                          <p:spTgt spid="160"/>
                                        </p:tgtEl>
                                        <p:attrNameLst>
                                          <p:attrName>style.visibility</p:attrName>
                                        </p:attrNameLst>
                                      </p:cBhvr>
                                      <p:to>
                                        <p:strVal val="visible"/>
                                      </p:to>
                                    </p:set>
                                    <p:anim calcmode="lin" valueType="num">
                                      <p:cBhvr additive="base">
                                        <p:cTn id="113" dur="500" fill="hold"/>
                                        <p:tgtEl>
                                          <p:spTgt spid="160"/>
                                        </p:tgtEl>
                                        <p:attrNameLst>
                                          <p:attrName>ppt_x</p:attrName>
                                        </p:attrNameLst>
                                      </p:cBhvr>
                                      <p:tavLst>
                                        <p:tav tm="0">
                                          <p:val>
                                            <p:strVal val="1+#ppt_w/2"/>
                                          </p:val>
                                        </p:tav>
                                        <p:tav tm="100000">
                                          <p:val>
                                            <p:strVal val="#ppt_x"/>
                                          </p:val>
                                        </p:tav>
                                      </p:tavLst>
                                    </p:anim>
                                    <p:anim calcmode="lin" valueType="num">
                                      <p:cBhvr additive="base">
                                        <p:cTn id="114" dur="500" fill="hold"/>
                                        <p:tgtEl>
                                          <p:spTgt spid="160"/>
                                        </p:tgtEl>
                                        <p:attrNameLst>
                                          <p:attrName>ppt_y</p:attrName>
                                        </p:attrNameLst>
                                      </p:cBhvr>
                                      <p:tavLst>
                                        <p:tav tm="0">
                                          <p:val>
                                            <p:strVal val="#ppt_y"/>
                                          </p:val>
                                        </p:tav>
                                        <p:tav tm="100000">
                                          <p:val>
                                            <p:strVal val="#ppt_y"/>
                                          </p:val>
                                        </p:tav>
                                      </p:tavLst>
                                    </p:anim>
                                  </p:childTnLst>
                                </p:cTn>
                              </p:par>
                              <p:par>
                                <p:cTn id="115" presetID="1" presetClass="exit" presetSubtype="0" fill="hold" grpId="0" nodeType="withEffect">
                                  <p:stCondLst>
                                    <p:cond delay="0"/>
                                  </p:stCondLst>
                                  <p:childTnLst>
                                    <p:set>
                                      <p:cBhvr>
                                        <p:cTn id="116" dur="1" fill="hold">
                                          <p:stCondLst>
                                            <p:cond delay="0"/>
                                          </p:stCondLst>
                                        </p:cTn>
                                        <p:tgtEl>
                                          <p:spTgt spid="162"/>
                                        </p:tgtEl>
                                        <p:attrNameLst>
                                          <p:attrName>style.visibility</p:attrName>
                                        </p:attrNameLst>
                                      </p:cBhvr>
                                      <p:to>
                                        <p:strVal val="hidden"/>
                                      </p:to>
                                    </p:set>
                                  </p:childTnLst>
                                </p:cTn>
                              </p:par>
                              <p:par>
                                <p:cTn id="117" presetID="1" presetClass="exit" presetSubtype="0" fill="hold" grpId="0" nodeType="withEffect">
                                  <p:stCondLst>
                                    <p:cond delay="0"/>
                                  </p:stCondLst>
                                  <p:childTnLst>
                                    <p:set>
                                      <p:cBhvr>
                                        <p:cTn id="118" dur="1" fill="hold">
                                          <p:stCondLst>
                                            <p:cond delay="0"/>
                                          </p:stCondLst>
                                        </p:cTn>
                                        <p:tgtEl>
                                          <p:spTgt spid="166"/>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grpId="1" nodeType="clickEffect">
                                  <p:stCondLst>
                                    <p:cond delay="0"/>
                                  </p:stCondLst>
                                  <p:childTnLst>
                                    <p:set>
                                      <p:cBhvr>
                                        <p:cTn id="122" dur="1" fill="hold">
                                          <p:stCondLst>
                                            <p:cond delay="0"/>
                                          </p:stCondLst>
                                        </p:cTn>
                                        <p:tgtEl>
                                          <p:spTgt spid="165"/>
                                        </p:tgtEl>
                                        <p:attrNameLst>
                                          <p:attrName>style.visibility</p:attrName>
                                        </p:attrNameLst>
                                      </p:cBhvr>
                                      <p:to>
                                        <p:strVal val="visible"/>
                                      </p:to>
                                    </p:set>
                                    <p:anim calcmode="lin" valueType="num">
                                      <p:cBhvr additive="base">
                                        <p:cTn id="123" dur="500" fill="hold"/>
                                        <p:tgtEl>
                                          <p:spTgt spid="165"/>
                                        </p:tgtEl>
                                        <p:attrNameLst>
                                          <p:attrName>ppt_x</p:attrName>
                                        </p:attrNameLst>
                                      </p:cBhvr>
                                      <p:tavLst>
                                        <p:tav tm="0">
                                          <p:val>
                                            <p:strVal val="1+#ppt_w/2"/>
                                          </p:val>
                                        </p:tav>
                                        <p:tav tm="100000">
                                          <p:val>
                                            <p:strVal val="#ppt_x"/>
                                          </p:val>
                                        </p:tav>
                                      </p:tavLst>
                                    </p:anim>
                                    <p:anim calcmode="lin" valueType="num">
                                      <p:cBhvr additive="base">
                                        <p:cTn id="124" dur="500" fill="hold"/>
                                        <p:tgtEl>
                                          <p:spTgt spid="165"/>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8" fill="hold" nodeType="clickEffect">
                                  <p:stCondLst>
                                    <p:cond delay="0"/>
                                  </p:stCondLst>
                                  <p:childTnLst>
                                    <p:set>
                                      <p:cBhvr>
                                        <p:cTn id="128" dur="1" fill="hold">
                                          <p:stCondLst>
                                            <p:cond delay="0"/>
                                          </p:stCondLst>
                                        </p:cTn>
                                        <p:tgtEl>
                                          <p:spTgt spid="107"/>
                                        </p:tgtEl>
                                        <p:attrNameLst>
                                          <p:attrName>style.visibility</p:attrName>
                                        </p:attrNameLst>
                                      </p:cBhvr>
                                      <p:to>
                                        <p:strVal val="visible"/>
                                      </p:to>
                                    </p:set>
                                    <p:anim calcmode="lin" valueType="num">
                                      <p:cBhvr additive="base">
                                        <p:cTn id="129" dur="500" fill="hold"/>
                                        <p:tgtEl>
                                          <p:spTgt spid="107"/>
                                        </p:tgtEl>
                                        <p:attrNameLst>
                                          <p:attrName>ppt_x</p:attrName>
                                        </p:attrNameLst>
                                      </p:cBhvr>
                                      <p:tavLst>
                                        <p:tav tm="0">
                                          <p:val>
                                            <p:strVal val="0-#ppt_w/2"/>
                                          </p:val>
                                        </p:tav>
                                        <p:tav tm="100000">
                                          <p:val>
                                            <p:strVal val="#ppt_x"/>
                                          </p:val>
                                        </p:tav>
                                      </p:tavLst>
                                    </p:anim>
                                    <p:anim calcmode="lin" valueType="num">
                                      <p:cBhvr additive="base">
                                        <p:cTn id="130"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2" fill="hold" grpId="0" nodeType="clickEffect">
                                  <p:stCondLst>
                                    <p:cond delay="0"/>
                                  </p:stCondLst>
                                  <p:childTnLst>
                                    <p:set>
                                      <p:cBhvr>
                                        <p:cTn id="134" dur="1" fill="hold">
                                          <p:stCondLst>
                                            <p:cond delay="0"/>
                                          </p:stCondLst>
                                        </p:cTn>
                                        <p:tgtEl>
                                          <p:spTgt spid="164"/>
                                        </p:tgtEl>
                                        <p:attrNameLst>
                                          <p:attrName>style.visibility</p:attrName>
                                        </p:attrNameLst>
                                      </p:cBhvr>
                                      <p:to>
                                        <p:strVal val="visible"/>
                                      </p:to>
                                    </p:set>
                                    <p:anim calcmode="lin" valueType="num">
                                      <p:cBhvr additive="base">
                                        <p:cTn id="135" dur="500" fill="hold"/>
                                        <p:tgtEl>
                                          <p:spTgt spid="164"/>
                                        </p:tgtEl>
                                        <p:attrNameLst>
                                          <p:attrName>ppt_x</p:attrName>
                                        </p:attrNameLst>
                                      </p:cBhvr>
                                      <p:tavLst>
                                        <p:tav tm="0">
                                          <p:val>
                                            <p:strVal val="1+#ppt_w/2"/>
                                          </p:val>
                                        </p:tav>
                                        <p:tav tm="100000">
                                          <p:val>
                                            <p:strVal val="#ppt_x"/>
                                          </p:val>
                                        </p:tav>
                                      </p:tavLst>
                                    </p:anim>
                                    <p:anim calcmode="lin" valueType="num">
                                      <p:cBhvr additive="base">
                                        <p:cTn id="136" dur="500" fill="hold"/>
                                        <p:tgtEl>
                                          <p:spTgt spid="164"/>
                                        </p:tgtEl>
                                        <p:attrNameLst>
                                          <p:attrName>ppt_y</p:attrName>
                                        </p:attrNameLst>
                                      </p:cBhvr>
                                      <p:tavLst>
                                        <p:tav tm="0">
                                          <p:val>
                                            <p:strVal val="#ppt_y"/>
                                          </p:val>
                                        </p:tav>
                                        <p:tav tm="100000">
                                          <p:val>
                                            <p:strVal val="#ppt_y"/>
                                          </p:val>
                                        </p:tav>
                                      </p:tavLst>
                                    </p:anim>
                                  </p:childTnLst>
                                </p:cTn>
                              </p:par>
                              <p:par>
                                <p:cTn id="137" presetID="1" presetClass="exit" presetSubtype="0" fill="hold" grpId="0" nodeType="withEffect">
                                  <p:stCondLst>
                                    <p:cond delay="0"/>
                                  </p:stCondLst>
                                  <p:childTnLst>
                                    <p:set>
                                      <p:cBhvr>
                                        <p:cTn id="138" dur="1" fill="hold">
                                          <p:stCondLst>
                                            <p:cond delay="0"/>
                                          </p:stCondLst>
                                        </p:cTn>
                                        <p:tgtEl>
                                          <p:spTgt spid="160"/>
                                        </p:tgtEl>
                                        <p:attrNameLst>
                                          <p:attrName>style.visibility</p:attrName>
                                        </p:attrNameLst>
                                      </p:cBhvr>
                                      <p:to>
                                        <p:strVal val="hidden"/>
                                      </p:to>
                                    </p:set>
                                  </p:childTnLst>
                                </p:cTn>
                              </p:par>
                              <p:par>
                                <p:cTn id="139" presetID="1" presetClass="exit" presetSubtype="0" fill="hold" grpId="0" nodeType="withEffect">
                                  <p:stCondLst>
                                    <p:cond delay="0"/>
                                  </p:stCondLst>
                                  <p:childTnLst>
                                    <p:set>
                                      <p:cBhvr>
                                        <p:cTn id="140" dur="1" fill="hold">
                                          <p:stCondLst>
                                            <p:cond delay="0"/>
                                          </p:stCondLst>
                                        </p:cTn>
                                        <p:tgtEl>
                                          <p:spTgt spid="163"/>
                                        </p:tgtEl>
                                        <p:attrNameLst>
                                          <p:attrName>style.visibility</p:attrName>
                                        </p:attrNameLst>
                                      </p:cBhvr>
                                      <p:to>
                                        <p:strVal val="hidden"/>
                                      </p:to>
                                    </p:set>
                                  </p:childTnLst>
                                </p:cTn>
                              </p:par>
                              <p:par>
                                <p:cTn id="141" presetID="1" presetClass="exit" presetSubtype="0" fill="hold" grpId="0" nodeType="withEffect">
                                  <p:stCondLst>
                                    <p:cond delay="0"/>
                                  </p:stCondLst>
                                  <p:childTnLst>
                                    <p:set>
                                      <p:cBhvr>
                                        <p:cTn id="142" dur="1" fill="hold">
                                          <p:stCondLst>
                                            <p:cond delay="0"/>
                                          </p:stCondLst>
                                        </p:cTn>
                                        <p:tgtEl>
                                          <p:spTgt spid="165"/>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ntr" presetSubtype="8" fill="hold" nodeType="clickEffect">
                                  <p:stCondLst>
                                    <p:cond delay="0"/>
                                  </p:stCondLst>
                                  <p:childTnLst>
                                    <p:set>
                                      <p:cBhvr>
                                        <p:cTn id="146" dur="1" fill="hold">
                                          <p:stCondLst>
                                            <p:cond delay="0"/>
                                          </p:stCondLst>
                                        </p:cTn>
                                        <p:tgtEl>
                                          <p:spTgt spid="102"/>
                                        </p:tgtEl>
                                        <p:attrNameLst>
                                          <p:attrName>style.visibility</p:attrName>
                                        </p:attrNameLst>
                                      </p:cBhvr>
                                      <p:to>
                                        <p:strVal val="visible"/>
                                      </p:to>
                                    </p:set>
                                    <p:anim calcmode="lin" valueType="num">
                                      <p:cBhvr additive="base">
                                        <p:cTn id="147" dur="500" fill="hold"/>
                                        <p:tgtEl>
                                          <p:spTgt spid="102"/>
                                        </p:tgtEl>
                                        <p:attrNameLst>
                                          <p:attrName>ppt_x</p:attrName>
                                        </p:attrNameLst>
                                      </p:cBhvr>
                                      <p:tavLst>
                                        <p:tav tm="0">
                                          <p:val>
                                            <p:strVal val="0-#ppt_w/2"/>
                                          </p:val>
                                        </p:tav>
                                        <p:tav tm="100000">
                                          <p:val>
                                            <p:strVal val="#ppt_x"/>
                                          </p:val>
                                        </p:tav>
                                      </p:tavLst>
                                    </p:anim>
                                    <p:anim calcmode="lin" valueType="num">
                                      <p:cBhvr additive="base">
                                        <p:cTn id="148" dur="500" fill="hold"/>
                                        <p:tgtEl>
                                          <p:spTgt spid="102"/>
                                        </p:tgtEl>
                                        <p:attrNameLst>
                                          <p:attrName>ppt_y</p:attrName>
                                        </p:attrNameLst>
                                      </p:cBhvr>
                                      <p:tavLst>
                                        <p:tav tm="0">
                                          <p:val>
                                            <p:strVal val="#ppt_y"/>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8" fill="hold" grpId="0" nodeType="clickEffect">
                                  <p:stCondLst>
                                    <p:cond delay="0"/>
                                  </p:stCondLst>
                                  <p:childTnLst>
                                    <p:set>
                                      <p:cBhvr>
                                        <p:cTn id="152" dur="1" fill="hold">
                                          <p:stCondLst>
                                            <p:cond delay="0"/>
                                          </p:stCondLst>
                                        </p:cTn>
                                        <p:tgtEl>
                                          <p:spTgt spid="180"/>
                                        </p:tgtEl>
                                        <p:attrNameLst>
                                          <p:attrName>style.visibility</p:attrName>
                                        </p:attrNameLst>
                                      </p:cBhvr>
                                      <p:to>
                                        <p:strVal val="visible"/>
                                      </p:to>
                                    </p:set>
                                    <p:anim calcmode="lin" valueType="num">
                                      <p:cBhvr additive="base">
                                        <p:cTn id="153" dur="500" fill="hold"/>
                                        <p:tgtEl>
                                          <p:spTgt spid="180"/>
                                        </p:tgtEl>
                                        <p:attrNameLst>
                                          <p:attrName>ppt_x</p:attrName>
                                        </p:attrNameLst>
                                      </p:cBhvr>
                                      <p:tavLst>
                                        <p:tav tm="0">
                                          <p:val>
                                            <p:strVal val="0-#ppt_w/2"/>
                                          </p:val>
                                        </p:tav>
                                        <p:tav tm="100000">
                                          <p:val>
                                            <p:strVal val="#ppt_x"/>
                                          </p:val>
                                        </p:tav>
                                      </p:tavLst>
                                    </p:anim>
                                    <p:anim calcmode="lin" valueType="num">
                                      <p:cBhvr additive="base">
                                        <p:cTn id="154" dur="500" fill="hold"/>
                                        <p:tgtEl>
                                          <p:spTgt spid="180"/>
                                        </p:tgtEl>
                                        <p:attrNameLst>
                                          <p:attrName>ppt_y</p:attrName>
                                        </p:attrNameLst>
                                      </p:cBhvr>
                                      <p:tavLst>
                                        <p:tav tm="0">
                                          <p:val>
                                            <p:strVal val="#ppt_y"/>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172"/>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164"/>
                                        </p:tgtEl>
                                        <p:attrNameLst>
                                          <p:attrName>style.visibility</p:attrName>
                                        </p:attrNameLst>
                                      </p:cBhvr>
                                      <p:to>
                                        <p:strVal val="hidden"/>
                                      </p:to>
                                    </p:set>
                                  </p:childTnLst>
                                </p:cTn>
                              </p:par>
                              <p:par>
                                <p:cTn id="159" presetID="2" presetClass="entr" presetSubtype="8" fill="hold" nodeType="withEffect">
                                  <p:stCondLst>
                                    <p:cond delay="0"/>
                                  </p:stCondLst>
                                  <p:childTnLst>
                                    <p:set>
                                      <p:cBhvr>
                                        <p:cTn id="160" dur="1" fill="hold">
                                          <p:stCondLst>
                                            <p:cond delay="0"/>
                                          </p:stCondLst>
                                        </p:cTn>
                                        <p:tgtEl>
                                          <p:spTgt spid="180">
                                            <p:txEl>
                                              <p:pRg st="0" end="0"/>
                                            </p:txEl>
                                          </p:spTgt>
                                        </p:tgtEl>
                                        <p:attrNameLst>
                                          <p:attrName>style.visibility</p:attrName>
                                        </p:attrNameLst>
                                      </p:cBhvr>
                                      <p:to>
                                        <p:strVal val="visible"/>
                                      </p:to>
                                    </p:set>
                                    <p:anim calcmode="lin" valueType="num">
                                      <p:cBhvr additive="base">
                                        <p:cTn id="161" dur="500" fill="hold"/>
                                        <p:tgtEl>
                                          <p:spTgt spid="180">
                                            <p:txEl>
                                              <p:pRg st="0" end="0"/>
                                            </p:txEl>
                                          </p:spTgt>
                                        </p:tgtEl>
                                        <p:attrNameLst>
                                          <p:attrName>ppt_x</p:attrName>
                                        </p:attrNameLst>
                                      </p:cBhvr>
                                      <p:tavLst>
                                        <p:tav tm="0">
                                          <p:val>
                                            <p:strVal val="0-#ppt_w/2"/>
                                          </p:val>
                                        </p:tav>
                                        <p:tav tm="100000">
                                          <p:val>
                                            <p:strVal val="#ppt_x"/>
                                          </p:val>
                                        </p:tav>
                                      </p:tavLst>
                                    </p:anim>
                                    <p:anim calcmode="lin" valueType="num">
                                      <p:cBhvr additive="base">
                                        <p:cTn id="162" dur="500" fill="hold"/>
                                        <p:tgtEl>
                                          <p:spTgt spid="1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8" fill="hold" nodeType="clickEffect">
                                  <p:stCondLst>
                                    <p:cond delay="0"/>
                                  </p:stCondLst>
                                  <p:childTnLst>
                                    <p:set>
                                      <p:cBhvr>
                                        <p:cTn id="166" dur="1" fill="hold">
                                          <p:stCondLst>
                                            <p:cond delay="0"/>
                                          </p:stCondLst>
                                        </p:cTn>
                                        <p:tgtEl>
                                          <p:spTgt spid="180">
                                            <p:txEl>
                                              <p:pRg st="1" end="1"/>
                                            </p:txEl>
                                          </p:spTgt>
                                        </p:tgtEl>
                                        <p:attrNameLst>
                                          <p:attrName>style.visibility</p:attrName>
                                        </p:attrNameLst>
                                      </p:cBhvr>
                                      <p:to>
                                        <p:strVal val="visible"/>
                                      </p:to>
                                    </p:set>
                                    <p:anim calcmode="lin" valueType="num">
                                      <p:cBhvr additive="base">
                                        <p:cTn id="167" dur="500" fill="hold"/>
                                        <p:tgtEl>
                                          <p:spTgt spid="180">
                                            <p:txEl>
                                              <p:pRg st="1" end="1"/>
                                            </p:txEl>
                                          </p:spTgt>
                                        </p:tgtEl>
                                        <p:attrNameLst>
                                          <p:attrName>ppt_x</p:attrName>
                                        </p:attrNameLst>
                                      </p:cBhvr>
                                      <p:tavLst>
                                        <p:tav tm="0">
                                          <p:val>
                                            <p:strVal val="0-#ppt_w/2"/>
                                          </p:val>
                                        </p:tav>
                                        <p:tav tm="100000">
                                          <p:val>
                                            <p:strVal val="#ppt_x"/>
                                          </p:val>
                                        </p:tav>
                                      </p:tavLst>
                                    </p:anim>
                                    <p:anim calcmode="lin" valueType="num">
                                      <p:cBhvr additive="base">
                                        <p:cTn id="168" dur="500" fill="hold"/>
                                        <p:tgtEl>
                                          <p:spTgt spid="18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ntr" presetSubtype="8" fill="hold" nodeType="clickEffect">
                                  <p:stCondLst>
                                    <p:cond delay="0"/>
                                  </p:stCondLst>
                                  <p:childTnLst>
                                    <p:set>
                                      <p:cBhvr>
                                        <p:cTn id="172" dur="1" fill="hold">
                                          <p:stCondLst>
                                            <p:cond delay="0"/>
                                          </p:stCondLst>
                                        </p:cTn>
                                        <p:tgtEl>
                                          <p:spTgt spid="180">
                                            <p:txEl>
                                              <p:pRg st="2" end="2"/>
                                            </p:txEl>
                                          </p:spTgt>
                                        </p:tgtEl>
                                        <p:attrNameLst>
                                          <p:attrName>style.visibility</p:attrName>
                                        </p:attrNameLst>
                                      </p:cBhvr>
                                      <p:to>
                                        <p:strVal val="visible"/>
                                      </p:to>
                                    </p:set>
                                    <p:anim calcmode="lin" valueType="num">
                                      <p:cBhvr additive="base">
                                        <p:cTn id="173" dur="500" fill="hold"/>
                                        <p:tgtEl>
                                          <p:spTgt spid="180">
                                            <p:txEl>
                                              <p:pRg st="2" end="2"/>
                                            </p:txEl>
                                          </p:spTgt>
                                        </p:tgtEl>
                                        <p:attrNameLst>
                                          <p:attrName>ppt_x</p:attrName>
                                        </p:attrNameLst>
                                      </p:cBhvr>
                                      <p:tavLst>
                                        <p:tav tm="0">
                                          <p:val>
                                            <p:strVal val="0-#ppt_w/2"/>
                                          </p:val>
                                        </p:tav>
                                        <p:tav tm="100000">
                                          <p:val>
                                            <p:strVal val="#ppt_x"/>
                                          </p:val>
                                        </p:tav>
                                      </p:tavLst>
                                    </p:anim>
                                    <p:anim calcmode="lin" valueType="num">
                                      <p:cBhvr additive="base">
                                        <p:cTn id="174" dur="500" fill="hold"/>
                                        <p:tgtEl>
                                          <p:spTgt spid="18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60" grpId="1" animBg="1"/>
      <p:bldP spid="162" grpId="0" animBg="1"/>
      <p:bldP spid="162" grpId="1" animBg="1"/>
      <p:bldP spid="163" grpId="0" animBg="1"/>
      <p:bldP spid="163" grpId="1" animBg="1"/>
      <p:bldP spid="164" grpId="0" animBg="1"/>
      <p:bldP spid="164" grpId="1" animBg="1"/>
      <p:bldP spid="165" grpId="0" animBg="1"/>
      <p:bldP spid="165" grpId="1" animBg="1"/>
      <p:bldP spid="166" grpId="0" animBg="1"/>
      <p:bldP spid="166" grpId="1" animBg="1"/>
      <p:bldP spid="167" grpId="0" animBg="1"/>
      <p:bldP spid="167" grpId="1" animBg="1"/>
      <p:bldP spid="168" grpId="0" animBg="1"/>
      <p:bldP spid="168" grpId="1" animBg="1"/>
      <p:bldP spid="169" grpId="0" animBg="1"/>
      <p:bldP spid="169" grpId="1" animBg="1"/>
      <p:bldP spid="170" grpId="0" animBg="1"/>
      <p:bldP spid="170" grpId="1" animBg="1"/>
      <p:bldP spid="171" grpId="0" animBg="1"/>
      <p:bldP spid="171" grpId="1" animBg="1"/>
      <p:bldP spid="172" grpId="0" animBg="1"/>
      <p:bldP spid="172" grpId="1" animBg="1"/>
      <p:bldP spid="180" grpId="0" animBg="1"/>
    </p:bld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54AA3E8F-89D6-4F19-A25F-BB0C8743F955}"/>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713A1FEB-2E7E-45B7-9469-95564D1851C3}"/>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42C09D14-1765-426C-B2C1-BFF97E3E049E}"/>
              </a:ext>
            </a:extLst>
          </p:cNvPr>
          <p:cNvSpPr txBox="1">
            <a:spLocks noChangeArrowheads="1"/>
          </p:cNvSpPr>
          <p:nvPr/>
        </p:nvSpPr>
        <p:spPr bwMode="auto">
          <a:xfrm>
            <a:off x="1690914" y="1922356"/>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423DA627-4663-46B1-A337-2EA8AE7D9CFA}"/>
              </a:ext>
            </a:extLst>
          </p:cNvPr>
          <p:cNvSpPr txBox="1">
            <a:spLocks noChangeArrowheads="1"/>
          </p:cNvSpPr>
          <p:nvPr/>
        </p:nvSpPr>
        <p:spPr bwMode="auto">
          <a:xfrm>
            <a:off x="917468" y="2300164"/>
            <a:ext cx="110318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    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Oval 5">
            <a:extLst>
              <a:ext uri="{FF2B5EF4-FFF2-40B4-BE49-F238E27FC236}">
                <a16:creationId xmlns:a16="http://schemas.microsoft.com/office/drawing/2014/main" id="{7E144A51-809E-5A56-ACC0-95F4ECCE6565}"/>
              </a:ext>
            </a:extLst>
          </p:cNvPr>
          <p:cNvSpPr/>
          <p:nvPr/>
        </p:nvSpPr>
        <p:spPr bwMode="auto">
          <a:xfrm>
            <a:off x="5451765" y="4814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2080701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9">
                                            <p:txEl>
                                              <p:pRg st="2" end="2"/>
                                            </p:txEl>
                                          </p:spTgt>
                                        </p:tgtEl>
                                        <p:attrNameLst>
                                          <p:attrName>style.visibility</p:attrName>
                                        </p:attrNameLst>
                                      </p:cBhvr>
                                      <p:to>
                                        <p:strVal val="visible"/>
                                      </p:to>
                                    </p:set>
                                    <p:anim calcmode="lin" valueType="num">
                                      <p:cBhvr additive="base">
                                        <p:cTn id="21"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
                                            <p:txEl>
                                              <p:pRg st="1" end="1"/>
                                            </p:txEl>
                                          </p:spTgt>
                                        </p:tgtEl>
                                        <p:attrNameLst>
                                          <p:attrName>style.visibility</p:attrName>
                                        </p:attrNameLst>
                                      </p:cBhvr>
                                      <p:to>
                                        <p:strVal val="visible"/>
                                      </p:to>
                                    </p:set>
                                    <p:anim calcmode="lin" valueType="num">
                                      <p:cBhvr additive="base">
                                        <p:cTn id="27"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42">
                                            <p:txEl>
                                              <p:pRg st="0" end="0"/>
                                            </p:txEl>
                                          </p:spTgt>
                                        </p:tgtEl>
                                        <p:attrNameLst>
                                          <p:attrName>style.visibility</p:attrName>
                                        </p:attrNameLst>
                                      </p:cBhvr>
                                      <p:to>
                                        <p:strVal val="visible"/>
                                      </p:to>
                                    </p:set>
                                    <p:anim calcmode="lin" valueType="num">
                                      <p:cBhvr additive="base">
                                        <p:cTn id="3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3">
                                            <p:txEl>
                                              <p:pRg st="2" end="2"/>
                                            </p:txEl>
                                          </p:spTgt>
                                        </p:tgtEl>
                                        <p:attrNameLst>
                                          <p:attrName>style.visibility</p:attrName>
                                        </p:attrNameLst>
                                      </p:cBhvr>
                                      <p:to>
                                        <p:strVal val="visible"/>
                                      </p:to>
                                    </p:set>
                                    <p:anim calcmode="lin" valueType="num">
                                      <p:cBhvr additive="base">
                                        <p:cTn id="35"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
                                            <p:txEl>
                                              <p:pRg st="2" end="2"/>
                                            </p:txEl>
                                          </p:spTgt>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42">
                                            <p:txEl>
                                              <p:pRg st="1" end="1"/>
                                            </p:txEl>
                                          </p:spTgt>
                                        </p:tgtEl>
                                        <p:attrNameLst>
                                          <p:attrName>style.visibility</p:attrName>
                                        </p:attrNameLst>
                                      </p:cBhvr>
                                      <p:to>
                                        <p:strVal val="visible"/>
                                      </p:to>
                                    </p:set>
                                    <p:anim calcmode="lin" valueType="num">
                                      <p:cBhvr additive="base">
                                        <p:cTn id="39"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2">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0-#ppt_w/2"/>
                                          </p:val>
                                        </p:tav>
                                        <p:tav tm="100000">
                                          <p:val>
                                            <p:strVal val="#ppt_x"/>
                                          </p:val>
                                        </p:tav>
                                      </p:tavLst>
                                    </p:anim>
                                    <p:anim calcmode="lin" valueType="num">
                                      <p:cBhvr additive="base">
                                        <p:cTn id="44"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10"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C240D40C-BEFA-42CC-9290-809680C1F540}"/>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AutoShape 8">
            <a:extLst>
              <a:ext uri="{FF2B5EF4-FFF2-40B4-BE49-F238E27FC236}">
                <a16:creationId xmlns:a16="http://schemas.microsoft.com/office/drawing/2014/main" id="{60DD7B83-EB5B-4172-B490-64DCBA664C92}"/>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Text Box 21">
            <a:extLst>
              <a:ext uri="{FF2B5EF4-FFF2-40B4-BE49-F238E27FC236}">
                <a16:creationId xmlns:a16="http://schemas.microsoft.com/office/drawing/2014/main" id="{B4CF8808-7A58-426E-A05E-37E480B321C2}"/>
              </a:ext>
            </a:extLst>
          </p:cNvPr>
          <p:cNvSpPr txBox="1">
            <a:spLocks noChangeArrowheads="1"/>
          </p:cNvSpPr>
          <p:nvPr/>
        </p:nvSpPr>
        <p:spPr bwMode="auto">
          <a:xfrm>
            <a:off x="886639" y="2262064"/>
            <a:ext cx="119616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a:solidFill>
                  <a:srgbClr val="FFC000"/>
                </a:solidFill>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Text Box 21">
            <a:extLst>
              <a:ext uri="{FF2B5EF4-FFF2-40B4-BE49-F238E27FC236}">
                <a16:creationId xmlns:a16="http://schemas.microsoft.com/office/drawing/2014/main" id="{4E0B5E78-3EB6-4BDD-B07E-A5EE34082C0F}"/>
              </a:ext>
            </a:extLst>
          </p:cNvPr>
          <p:cNvSpPr txBox="1">
            <a:spLocks noChangeArrowheads="1"/>
          </p:cNvSpPr>
          <p:nvPr/>
        </p:nvSpPr>
        <p:spPr bwMode="auto">
          <a:xfrm>
            <a:off x="1690914" y="1922356"/>
            <a:ext cx="7565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Oval 1">
            <a:extLst>
              <a:ext uri="{FF2B5EF4-FFF2-40B4-BE49-F238E27FC236}">
                <a16:creationId xmlns:a16="http://schemas.microsoft.com/office/drawing/2014/main" id="{6E93E08B-6497-AC60-D72E-FB1B431B8230}"/>
              </a:ext>
            </a:extLst>
          </p:cNvPr>
          <p:cNvSpPr/>
          <p:nvPr/>
        </p:nvSpPr>
        <p:spPr bwMode="auto">
          <a:xfrm>
            <a:off x="5451765" y="5029200"/>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3275457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9">
                                            <p:txEl>
                                              <p:pRg st="0" end="0"/>
                                            </p:txEl>
                                          </p:spTgt>
                                        </p:tgtEl>
                                        <p:attrNameLst>
                                          <p:attrName>style.visibility</p:attrName>
                                        </p:attrNameLst>
                                      </p:cBhvr>
                                      <p:to>
                                        <p:strVal val="visible"/>
                                      </p:to>
                                    </p:set>
                                    <p:anim calcmode="lin" valueType="num">
                                      <p:cBhvr additive="base">
                                        <p:cTn id="7"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0" end="0"/>
                                            </p:txEl>
                                          </p:spTgt>
                                        </p:tgtEl>
                                        <p:attrNameLst>
                                          <p:attrName>style.visibility</p:attrName>
                                        </p:attrNameLst>
                                      </p:cBhvr>
                                      <p:to>
                                        <p:strVal val="visible"/>
                                      </p:to>
                                    </p:set>
                                    <p:anim calcmode="lin" valueType="num">
                                      <p:cBhvr additive="base">
                                        <p:cTn id="1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3">
                                            <p:txEl>
                                              <p:pRg st="1" end="1"/>
                                            </p:txEl>
                                          </p:spTgt>
                                        </p:tgtEl>
                                        <p:attrNameLst>
                                          <p:attrName>style.visibility</p:attrName>
                                        </p:attrNameLst>
                                      </p:cBhvr>
                                      <p:to>
                                        <p:strVal val="visible"/>
                                      </p:to>
                                    </p:set>
                                    <p:anim calcmode="lin" valueType="num">
                                      <p:cBhvr additive="base">
                                        <p:cTn id="1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3">
                                            <p:txEl>
                                              <p:pRg st="2" end="2"/>
                                            </p:txEl>
                                          </p:spTgt>
                                        </p:tgtEl>
                                        <p:attrNameLst>
                                          <p:attrName>style.visibility</p:attrName>
                                        </p:attrNameLst>
                                      </p:cBhvr>
                                      <p:to>
                                        <p:strVal val="visible"/>
                                      </p:to>
                                    </p:set>
                                    <p:anim calcmode="lin" valueType="num">
                                      <p:cBhvr additive="base">
                                        <p:cTn id="2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21">
                                            <p:txEl>
                                              <p:pRg st="1" end="1"/>
                                            </p:txEl>
                                          </p:spTgt>
                                        </p:tgtEl>
                                        <p:attrNameLst>
                                          <p:attrName>style.visibility</p:attrName>
                                        </p:attrNameLst>
                                      </p:cBhvr>
                                      <p:to>
                                        <p:strVal val="visible"/>
                                      </p:to>
                                    </p:set>
                                    <p:anim calcmode="lin" valueType="num">
                                      <p:cBhvr additive="base">
                                        <p:cTn id="29" dur="500" fill="hold"/>
                                        <p:tgtEl>
                                          <p:spTgt spid="21">
                                            <p:txEl>
                                              <p:pRg st="1" end="1"/>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21">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2">
                                            <p:txEl>
                                              <p:pRg st="0" end="0"/>
                                            </p:txEl>
                                          </p:spTgt>
                                        </p:tgtEl>
                                        <p:attrNameLst>
                                          <p:attrName>style.visibility</p:attrName>
                                        </p:attrNameLst>
                                      </p:cBhvr>
                                      <p:to>
                                        <p:strVal val="visible"/>
                                      </p:to>
                                    </p:set>
                                    <p:anim calcmode="lin" valueType="num">
                                      <p:cBhvr additive="base">
                                        <p:cTn id="33"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21">
                                            <p:txEl>
                                              <p:pRg st="2" end="2"/>
                                            </p:txEl>
                                          </p:spTgt>
                                        </p:tgtEl>
                                        <p:attrNameLst>
                                          <p:attrName>style.visibility</p:attrName>
                                        </p:attrNameLst>
                                      </p:cBhvr>
                                      <p:to>
                                        <p:strVal val="visible"/>
                                      </p:to>
                                    </p:set>
                                    <p:anim calcmode="lin" valueType="num">
                                      <p:cBhvr additive="base">
                                        <p:cTn id="39" dur="500" fill="hold"/>
                                        <p:tgtEl>
                                          <p:spTgt spid="21">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21">
                                            <p:txEl>
                                              <p:pRg st="2" end="2"/>
                                            </p:txEl>
                                          </p:spTgt>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42">
                                            <p:txEl>
                                              <p:pRg st="1" end="1"/>
                                            </p:txEl>
                                          </p:spTgt>
                                        </p:tgtEl>
                                        <p:attrNameLst>
                                          <p:attrName>style.visibility</p:attrName>
                                        </p:attrNameLst>
                                      </p:cBhvr>
                                      <p:to>
                                        <p:strVal val="visible"/>
                                      </p:to>
                                    </p:set>
                                    <p:anim calcmode="lin" valueType="num">
                                      <p:cBhvr additive="base">
                                        <p:cTn id="4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2">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500" fill="hold"/>
                                        <p:tgtEl>
                                          <p:spTgt spid="2"/>
                                        </p:tgtEl>
                                        <p:attrNameLst>
                                          <p:attrName>ppt_x</p:attrName>
                                        </p:attrNameLst>
                                      </p:cBhvr>
                                      <p:tavLst>
                                        <p:tav tm="0">
                                          <p:val>
                                            <p:strVal val="0-#ppt_w/2"/>
                                          </p:val>
                                        </p:tav>
                                        <p:tav tm="100000">
                                          <p:val>
                                            <p:strVal val="#ppt_x"/>
                                          </p:val>
                                        </p:tav>
                                      </p:tavLst>
                                    </p:anim>
                                    <p:anim calcmode="lin" valueType="num">
                                      <p:cBhvr additive="base">
                                        <p:cTn id="4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0139"/>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3469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3469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59" y="1928564"/>
            <a:ext cx="249692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01ED0960-4CA8-4B89-B2E6-6A1BADC74D07}"/>
              </a:ext>
            </a:extLst>
          </p:cNvPr>
          <p:cNvSpPr txBox="1">
            <a:spLocks noChangeArrowheads="1"/>
          </p:cNvSpPr>
          <p:nvPr/>
        </p:nvSpPr>
        <p:spPr bwMode="auto">
          <a:xfrm>
            <a:off x="101601" y="1550119"/>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5F808575-FCB2-4CC4-AFE7-337D1B00C68A}"/>
              </a:ext>
            </a:extLst>
          </p:cNvPr>
          <p:cNvSpPr>
            <a:spLocks noChangeArrowheads="1"/>
          </p:cNvSpPr>
          <p:nvPr/>
        </p:nvSpPr>
        <p:spPr bwMode="auto">
          <a:xfrm>
            <a:off x="76200" y="1527795"/>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07D01C33-D7CC-4710-8004-826F1CA08D52}"/>
              </a:ext>
            </a:extLst>
          </p:cNvPr>
          <p:cNvSpPr txBox="1">
            <a:spLocks noChangeArrowheads="1"/>
          </p:cNvSpPr>
          <p:nvPr/>
        </p:nvSpPr>
        <p:spPr bwMode="auto">
          <a:xfrm>
            <a:off x="859608" y="2279159"/>
            <a:ext cx="169309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82" name="Group 29">
            <a:extLst>
              <a:ext uri="{FF2B5EF4-FFF2-40B4-BE49-F238E27FC236}">
                <a16:creationId xmlns:a16="http://schemas.microsoft.com/office/drawing/2014/main" id="{C79DCF88-9A5D-4504-A481-A7B08868D5B2}"/>
              </a:ext>
            </a:extLst>
          </p:cNvPr>
          <p:cNvGrpSpPr>
            <a:grpSpLocks/>
          </p:cNvGrpSpPr>
          <p:nvPr/>
        </p:nvGrpSpPr>
        <p:grpSpPr bwMode="auto">
          <a:xfrm>
            <a:off x="5798728" y="914400"/>
            <a:ext cx="770279" cy="833366"/>
            <a:chOff x="2065" y="1551"/>
            <a:chExt cx="1628" cy="1988"/>
          </a:xfrm>
        </p:grpSpPr>
        <p:sp>
          <p:nvSpPr>
            <p:cNvPr id="84" name="Freeform 30">
              <a:extLst>
                <a:ext uri="{FF2B5EF4-FFF2-40B4-BE49-F238E27FC236}">
                  <a16:creationId xmlns:a16="http://schemas.microsoft.com/office/drawing/2014/main" id="{DBCBEA40-1107-4DE9-ABB2-AF1252CC863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31">
              <a:extLst>
                <a:ext uri="{FF2B5EF4-FFF2-40B4-BE49-F238E27FC236}">
                  <a16:creationId xmlns:a16="http://schemas.microsoft.com/office/drawing/2014/main" id="{5A7C3893-CEF7-4E97-BC67-631DC9BA53D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32">
              <a:extLst>
                <a:ext uri="{FF2B5EF4-FFF2-40B4-BE49-F238E27FC236}">
                  <a16:creationId xmlns:a16="http://schemas.microsoft.com/office/drawing/2014/main" id="{38CA4838-C17A-4A7F-AEF7-3B0689567E4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3">
              <a:extLst>
                <a:ext uri="{FF2B5EF4-FFF2-40B4-BE49-F238E27FC236}">
                  <a16:creationId xmlns:a16="http://schemas.microsoft.com/office/drawing/2014/main" id="{1A7B90CC-E3DA-4523-84B6-5007799D38A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4">
              <a:extLst>
                <a:ext uri="{FF2B5EF4-FFF2-40B4-BE49-F238E27FC236}">
                  <a16:creationId xmlns:a16="http://schemas.microsoft.com/office/drawing/2014/main" id="{DE1E08A7-0BF0-4181-84E8-4FD0D17E113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5">
              <a:extLst>
                <a:ext uri="{FF2B5EF4-FFF2-40B4-BE49-F238E27FC236}">
                  <a16:creationId xmlns:a16="http://schemas.microsoft.com/office/drawing/2014/main" id="{D1261D14-32D4-4A93-8015-BE7A4438F5D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6">
              <a:extLst>
                <a:ext uri="{FF2B5EF4-FFF2-40B4-BE49-F238E27FC236}">
                  <a16:creationId xmlns:a16="http://schemas.microsoft.com/office/drawing/2014/main" id="{EDA69F92-C4E6-4F09-AC3A-0F987A9623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37">
              <a:extLst>
                <a:ext uri="{FF2B5EF4-FFF2-40B4-BE49-F238E27FC236}">
                  <a16:creationId xmlns:a16="http://schemas.microsoft.com/office/drawing/2014/main" id="{8D5B8CE6-455C-4B20-9713-ECAE7464372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38">
              <a:extLst>
                <a:ext uri="{FF2B5EF4-FFF2-40B4-BE49-F238E27FC236}">
                  <a16:creationId xmlns:a16="http://schemas.microsoft.com/office/drawing/2014/main" id="{DE502C5F-FB7F-4A45-B3D5-AB30F4C3330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39">
              <a:extLst>
                <a:ext uri="{FF2B5EF4-FFF2-40B4-BE49-F238E27FC236}">
                  <a16:creationId xmlns:a16="http://schemas.microsoft.com/office/drawing/2014/main" id="{80187550-9D80-4E47-93BA-8C4CABE30D8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40">
              <a:extLst>
                <a:ext uri="{FF2B5EF4-FFF2-40B4-BE49-F238E27FC236}">
                  <a16:creationId xmlns:a16="http://schemas.microsoft.com/office/drawing/2014/main" id="{20EB5905-07B4-407F-9BBB-4271977222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41">
              <a:extLst>
                <a:ext uri="{FF2B5EF4-FFF2-40B4-BE49-F238E27FC236}">
                  <a16:creationId xmlns:a16="http://schemas.microsoft.com/office/drawing/2014/main" id="{54CE18F6-E25A-4A84-876F-50364BE08D4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2">
              <a:extLst>
                <a:ext uri="{FF2B5EF4-FFF2-40B4-BE49-F238E27FC236}">
                  <a16:creationId xmlns:a16="http://schemas.microsoft.com/office/drawing/2014/main" id="{9DBABF87-7DE0-4C32-8AED-4F45E0DB52A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3">
              <a:extLst>
                <a:ext uri="{FF2B5EF4-FFF2-40B4-BE49-F238E27FC236}">
                  <a16:creationId xmlns:a16="http://schemas.microsoft.com/office/drawing/2014/main" id="{A03576EB-EBF2-49F4-B8A1-6C2A28E382D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Freeform 44">
              <a:extLst>
                <a:ext uri="{FF2B5EF4-FFF2-40B4-BE49-F238E27FC236}">
                  <a16:creationId xmlns:a16="http://schemas.microsoft.com/office/drawing/2014/main" id="{DA5ED574-A967-41E5-8B95-6790EBF9339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 name="Freeform 45">
              <a:extLst>
                <a:ext uri="{FF2B5EF4-FFF2-40B4-BE49-F238E27FC236}">
                  <a16:creationId xmlns:a16="http://schemas.microsoft.com/office/drawing/2014/main" id="{C74A05E9-CDC9-4594-B7F4-B4DA4C080F0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0" name="Freeform 46">
              <a:extLst>
                <a:ext uri="{FF2B5EF4-FFF2-40B4-BE49-F238E27FC236}">
                  <a16:creationId xmlns:a16="http://schemas.microsoft.com/office/drawing/2014/main" id="{4CBD08E6-DFA9-44C6-BAED-F8FC4AA62E9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1" name="Text Box 21">
            <a:extLst>
              <a:ext uri="{FF2B5EF4-FFF2-40B4-BE49-F238E27FC236}">
                <a16:creationId xmlns:a16="http://schemas.microsoft.com/office/drawing/2014/main" id="{40EAB554-DA61-44EA-A2AF-50011725488A}"/>
              </a:ext>
            </a:extLst>
          </p:cNvPr>
          <p:cNvSpPr txBox="1">
            <a:spLocks noChangeArrowheads="1"/>
          </p:cNvSpPr>
          <p:nvPr/>
        </p:nvSpPr>
        <p:spPr bwMode="auto">
          <a:xfrm>
            <a:off x="1690914" y="1914051"/>
            <a:ext cx="1648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24000"/>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6">
            <a:extLst>
              <a:ext uri="{FF2B5EF4-FFF2-40B4-BE49-F238E27FC236}">
                <a16:creationId xmlns:a16="http://schemas.microsoft.com/office/drawing/2014/main" id="{677CDEAC-B9C8-B76D-824D-562DDCBDDCE6}"/>
              </a:ext>
            </a:extLst>
          </p:cNvPr>
          <p:cNvSpPr/>
          <p:nvPr/>
        </p:nvSpPr>
        <p:spPr bwMode="auto">
          <a:xfrm>
            <a:off x="5410200" y="524394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3684709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1">
                                            <p:txEl>
                                              <p:pRg st="0" end="0"/>
                                            </p:txEl>
                                          </p:spTgt>
                                        </p:tgtEl>
                                        <p:attrNameLst>
                                          <p:attrName>style.visibility</p:attrName>
                                        </p:attrNameLst>
                                      </p:cBhvr>
                                      <p:to>
                                        <p:strVal val="visible"/>
                                      </p:to>
                                    </p:set>
                                    <p:anim calcmode="lin" valueType="num">
                                      <p:cBhvr additive="base">
                                        <p:cTn id="7" dur="500" fill="hold"/>
                                        <p:tgtEl>
                                          <p:spTgt spid="10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7">
                                            <p:txEl>
                                              <p:pRg st="1" end="1"/>
                                            </p:txEl>
                                          </p:spTgt>
                                        </p:tgtEl>
                                        <p:attrNameLst>
                                          <p:attrName>style.visibility</p:attrName>
                                        </p:attrNameLst>
                                      </p:cBhvr>
                                      <p:to>
                                        <p:strVal val="visible"/>
                                      </p:to>
                                    </p:set>
                                    <p:anim calcmode="lin" valueType="num">
                                      <p:cBhvr additive="base">
                                        <p:cTn id="17"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7">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7">
                                            <p:txEl>
                                              <p:pRg st="2" end="2"/>
                                            </p:txEl>
                                          </p:spTgt>
                                        </p:tgtEl>
                                        <p:attrNameLst>
                                          <p:attrName>style.visibility</p:attrName>
                                        </p:attrNameLst>
                                      </p:cBhvr>
                                      <p:to>
                                        <p:strVal val="visible"/>
                                      </p:to>
                                    </p:set>
                                    <p:anim calcmode="lin" valueType="num">
                                      <p:cBhvr additive="base">
                                        <p:cTn id="21"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77">
                                            <p:txEl>
                                              <p:pRg st="3" end="3"/>
                                            </p:txEl>
                                          </p:spTgt>
                                        </p:tgtEl>
                                        <p:attrNameLst>
                                          <p:attrName>style.visibility</p:attrName>
                                        </p:attrNameLst>
                                      </p:cBhvr>
                                      <p:to>
                                        <p:strVal val="visible"/>
                                      </p:to>
                                    </p:set>
                                    <p:anim calcmode="lin" valueType="num">
                                      <p:cBhvr additive="base">
                                        <p:cTn id="27" dur="500" fill="hold"/>
                                        <p:tgtEl>
                                          <p:spTgt spid="77">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7">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42">
                                            <p:txEl>
                                              <p:pRg st="0" end="0"/>
                                            </p:txEl>
                                          </p:spTgt>
                                        </p:tgtEl>
                                        <p:attrNameLst>
                                          <p:attrName>style.visibility</p:attrName>
                                        </p:attrNameLst>
                                      </p:cBhvr>
                                      <p:to>
                                        <p:strVal val="visible"/>
                                      </p:to>
                                    </p:set>
                                    <p:anim calcmode="lin" valueType="num">
                                      <p:cBhvr additive="base">
                                        <p:cTn id="3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42">
                                            <p:txEl>
                                              <p:pRg st="1" end="1"/>
                                            </p:txEl>
                                          </p:spTgt>
                                        </p:tgtEl>
                                        <p:attrNameLst>
                                          <p:attrName>style.visibility</p:attrName>
                                        </p:attrNameLst>
                                      </p:cBhvr>
                                      <p:to>
                                        <p:strVal val="visible"/>
                                      </p:to>
                                    </p:set>
                                    <p:anim calcmode="lin" valueType="num">
                                      <p:cBhvr additive="base">
                                        <p:cTn id="35"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4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42">
                                            <p:txEl>
                                              <p:pRg st="2" end="2"/>
                                            </p:txEl>
                                          </p:spTgt>
                                        </p:tgtEl>
                                        <p:attrNameLst>
                                          <p:attrName>style.visibility</p:attrName>
                                        </p:attrNameLst>
                                      </p:cBhvr>
                                      <p:to>
                                        <p:strVal val="visible"/>
                                      </p:to>
                                    </p:set>
                                    <p:anim calcmode="lin" valueType="num">
                                      <p:cBhvr additive="base">
                                        <p:cTn id="39"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82"/>
                                        </p:tgtEl>
                                        <p:attrNameLst>
                                          <p:attrName>style.visibility</p:attrName>
                                        </p:attrNameLst>
                                      </p:cBhvr>
                                      <p:to>
                                        <p:strVal val="visible"/>
                                      </p:to>
                                    </p:set>
                                    <p:anim calcmode="lin" valueType="num">
                                      <p:cBhvr additive="base">
                                        <p:cTn id="45" dur="500" fill="hold"/>
                                        <p:tgtEl>
                                          <p:spTgt spid="82"/>
                                        </p:tgtEl>
                                        <p:attrNameLst>
                                          <p:attrName>ppt_x</p:attrName>
                                        </p:attrNameLst>
                                      </p:cBhvr>
                                      <p:tavLst>
                                        <p:tav tm="0">
                                          <p:val>
                                            <p:strVal val="1+#ppt_w/2"/>
                                          </p:val>
                                        </p:tav>
                                        <p:tav tm="100000">
                                          <p:val>
                                            <p:strVal val="#ppt_x"/>
                                          </p:val>
                                        </p:tav>
                                      </p:tavLst>
                                    </p:anim>
                                    <p:anim calcmode="lin" valueType="num">
                                      <p:cBhvr additive="base">
                                        <p:cTn id="46"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6">
                                            <p:txEl>
                                              <p:pRg st="1" end="1"/>
                                            </p:txEl>
                                          </p:spTgt>
                                        </p:tgtEl>
                                        <p:attrNameLst>
                                          <p:attrName>style.visibility</p:attrName>
                                        </p:attrNameLst>
                                      </p:cBhvr>
                                      <p:to>
                                        <p:strVal val="visible"/>
                                      </p:to>
                                    </p:set>
                                    <p:anim calcmode="lin" valueType="num">
                                      <p:cBhvr additive="base">
                                        <p:cTn id="51" dur="500" fill="hold"/>
                                        <p:tgtEl>
                                          <p:spTgt spid="6">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6">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6">
                                            <p:txEl>
                                              <p:pRg st="2" end="2"/>
                                            </p:txEl>
                                          </p:spTgt>
                                        </p:tgtEl>
                                        <p:attrNameLst>
                                          <p:attrName>style.visibility</p:attrName>
                                        </p:attrNameLst>
                                      </p:cBhvr>
                                      <p:to>
                                        <p:strVal val="visible"/>
                                      </p:to>
                                    </p:set>
                                    <p:anim calcmode="lin" valueType="num">
                                      <p:cBhvr additive="base">
                                        <p:cTn id="55" dur="500" fill="hold"/>
                                        <p:tgtEl>
                                          <p:spTgt spid="6">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6">
                                            <p:txEl>
                                              <p:pRg st="2" end="2"/>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6">
                                            <p:txEl>
                                              <p:pRg st="3" end="3"/>
                                            </p:txEl>
                                          </p:spTgt>
                                        </p:tgtEl>
                                        <p:attrNameLst>
                                          <p:attrName>style.visibility</p:attrName>
                                        </p:attrNameLst>
                                      </p:cBhvr>
                                      <p:to>
                                        <p:strVal val="visible"/>
                                      </p:to>
                                    </p:set>
                                    <p:anim calcmode="lin" valueType="num">
                                      <p:cBhvr additive="base">
                                        <p:cTn id="59" dur="500" fill="hold"/>
                                        <p:tgtEl>
                                          <p:spTgt spid="6">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6">
                                            <p:txEl>
                                              <p:pRg st="3" end="3"/>
                                            </p:txEl>
                                          </p:spTgt>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500" fill="hold"/>
                                        <p:tgtEl>
                                          <p:spTgt spid="7"/>
                                        </p:tgtEl>
                                        <p:attrNameLst>
                                          <p:attrName>ppt_x</p:attrName>
                                        </p:attrNameLst>
                                      </p:cBhvr>
                                      <p:tavLst>
                                        <p:tav tm="0">
                                          <p:val>
                                            <p:strVal val="0-#ppt_w/2"/>
                                          </p:val>
                                        </p:tav>
                                        <p:tav tm="100000">
                                          <p:val>
                                            <p:strVal val="#ppt_x"/>
                                          </p:val>
                                        </p:tav>
                                      </p:tavLst>
                                    </p:anim>
                                    <p:anim calcmode="lin" valueType="num">
                                      <p:cBhvr additive="base">
                                        <p:cTn id="64"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Theorems/Lines of Proof:</a:t>
            </a:r>
          </a:p>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 </a:t>
            </a:r>
          </a:p>
          <a:p>
            <a:pPr marL="1085850" lvl="1"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a line of my proof, then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is true.</a:t>
            </a:r>
          </a:p>
          <a:p>
            <a:pPr eaLnBrk="1" hangingPunct="1">
              <a:spcBef>
                <a:spcPct val="0"/>
              </a:spcBef>
              <a:buNone/>
            </a:pPr>
            <a:r>
              <a:rPr lang="en-US" altLang="en-US" sz="2400" dirty="0">
                <a:solidFill>
                  <a:srgbClr val="FFFFFF"/>
                </a:solidFill>
                <a:cs typeface="Times New Roman" panose="02020603050405020304" pitchFamily="18" charset="0"/>
              </a:rPr>
              <a:t>This is easy to prove: </a:t>
            </a:r>
          </a:p>
          <a:p>
            <a:pPr marL="1085850" lvl="1" indent="-342900" eaLnBrk="1" hangingPunct="1">
              <a:spcBef>
                <a:spcPct val="0"/>
              </a:spcBef>
            </a:pPr>
            <a:r>
              <a:rPr lang="en-US" altLang="en-US" sz="2400" dirty="0">
                <a:solidFill>
                  <a:srgbClr val="FFFFFF"/>
                </a:solidFill>
                <a:cs typeface="Times New Roman" panose="02020603050405020304" pitchFamily="18" charset="0"/>
              </a:rPr>
              <a:t>Simply prove that the rules used to add lines </a:t>
            </a:r>
            <a:br>
              <a:rPr lang="en-US" altLang="en-US" sz="2400" dirty="0">
                <a:solidFill>
                  <a:srgbClr val="FFFFFF"/>
                </a:solidFill>
                <a:cs typeface="Times New Roman" panose="02020603050405020304" pitchFamily="18" charset="0"/>
              </a:rPr>
            </a:br>
            <a:r>
              <a:rPr lang="en-US" altLang="en-US" sz="2400" dirty="0">
                <a:solidFill>
                  <a:srgbClr val="FFFFFF"/>
                </a:solidFill>
                <a:cs typeface="Times New Roman" panose="02020603050405020304" pitchFamily="18" charset="0"/>
              </a:rPr>
              <a:t>to your proof make sure that </a:t>
            </a:r>
          </a:p>
          <a:p>
            <a:pPr lvl="1" indent="0" eaLnBrk="1" hangingPunct="1">
              <a:spcBef>
                <a:spcPct val="0"/>
              </a:spcBef>
              <a:buNone/>
            </a:pPr>
            <a:r>
              <a:rPr lang="en-US" altLang="en-US" sz="2400" dirty="0">
                <a:solidFill>
                  <a:srgbClr val="FFFFFF"/>
                </a:solidFill>
                <a:cs typeface="Times New Roman" panose="02020603050405020304" pitchFamily="18" charset="0"/>
              </a:rPr>
              <a:t>     If the previous lines are true, then so is the next.</a:t>
            </a:r>
          </a:p>
        </p:txBody>
      </p:sp>
      <p:sp>
        <p:nvSpPr>
          <p:cNvPr id="30" name="AutoShape 8">
            <a:extLst>
              <a:ext uri="{FF2B5EF4-FFF2-40B4-BE49-F238E27FC236}">
                <a16:creationId xmlns:a16="http://schemas.microsoft.com/office/drawing/2014/main" id="{95E00FBF-A17D-489A-A70C-9F97C4EF37EE}"/>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31" name="Group 30">
            <a:extLst>
              <a:ext uri="{FF2B5EF4-FFF2-40B4-BE49-F238E27FC236}">
                <a16:creationId xmlns:a16="http://schemas.microsoft.com/office/drawing/2014/main" id="{30FDA725-66A9-453C-AB03-A19843AEA4AA}"/>
              </a:ext>
            </a:extLst>
          </p:cNvPr>
          <p:cNvGrpSpPr/>
          <p:nvPr/>
        </p:nvGrpSpPr>
        <p:grpSpPr>
          <a:xfrm>
            <a:off x="50800" y="893511"/>
            <a:ext cx="3213638" cy="1780494"/>
            <a:chOff x="50800" y="893511"/>
            <a:chExt cx="3213638" cy="1780494"/>
          </a:xfrm>
        </p:grpSpPr>
        <p:pic>
          <p:nvPicPr>
            <p:cNvPr id="32" name="Picture 2" descr="Thinking Is Hard-How To Help Your Child Think | by Marla Szwast | The  Homeschool Nook | Medium">
              <a:extLst>
                <a:ext uri="{FF2B5EF4-FFF2-40B4-BE49-F238E27FC236}">
                  <a16:creationId xmlns:a16="http://schemas.microsoft.com/office/drawing/2014/main" id="{ABA2B9E9-E45D-4D1F-A4AE-7008A7B784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827DE111-A436-4FAC-B6FE-9C837696F053}"/>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4" name="Rectangle 33">
              <a:extLst>
                <a:ext uri="{FF2B5EF4-FFF2-40B4-BE49-F238E27FC236}">
                  <a16:creationId xmlns:a16="http://schemas.microsoft.com/office/drawing/2014/main" id="{D4EF7AA6-C9C4-431F-AD61-64510076C4D6}"/>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6" name="Rectangle 35">
            <a:extLst>
              <a:ext uri="{FF2B5EF4-FFF2-40B4-BE49-F238E27FC236}">
                <a16:creationId xmlns:a16="http://schemas.microsoft.com/office/drawing/2014/main" id="{D975C240-4669-4A04-947E-E8B02C4F69D9}"/>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a:t>
            </a:r>
            <a:endParaRPr lang="en-US" altLang="en-US" sz="2000" dirty="0"/>
          </a:p>
        </p:txBody>
      </p:sp>
      <p:sp>
        <p:nvSpPr>
          <p:cNvPr id="37" name="Rectangle 2">
            <a:extLst>
              <a:ext uri="{FF2B5EF4-FFF2-40B4-BE49-F238E27FC236}">
                <a16:creationId xmlns:a16="http://schemas.microsoft.com/office/drawing/2014/main" id="{B171BFFF-BD41-41BF-AD9D-63F3FD53A49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vs </a:t>
            </a:r>
            <a:r>
              <a:rPr lang="fr-FR" altLang="en-US" sz="3200" kern="0" dirty="0" err="1">
                <a:solidFill>
                  <a:srgbClr val="FFFF00"/>
                </a:solidFill>
                <a:latin typeface="Times New Roman"/>
              </a:rPr>
              <a:t>Proved</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1" name="Picture 5" descr="j0116172">
            <a:extLst>
              <a:ext uri="{FF2B5EF4-FFF2-40B4-BE49-F238E27FC236}">
                <a16:creationId xmlns:a16="http://schemas.microsoft.com/office/drawing/2014/main" id="{27B84532-245A-42FB-A61B-DBD76EE142E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descr="&lt;strong&gt;Clipart&lt;/strong&gt; - Beautiful Black &lt;strong&gt;Woman&lt;/strong&gt;">
            <a:extLst>
              <a:ext uri="{FF2B5EF4-FFF2-40B4-BE49-F238E27FC236}">
                <a16:creationId xmlns:a16="http://schemas.microsoft.com/office/drawing/2014/main" id="{5678A8DE-2250-469D-9F75-59FC3FFF67B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8" name="Group 17">
            <a:extLst>
              <a:ext uri="{FF2B5EF4-FFF2-40B4-BE49-F238E27FC236}">
                <a16:creationId xmlns:a16="http://schemas.microsoft.com/office/drawing/2014/main" id="{142DE3BA-4853-49F8-B60D-AD125B5B0387}"/>
              </a:ext>
            </a:extLst>
          </p:cNvPr>
          <p:cNvGrpSpPr/>
          <p:nvPr/>
        </p:nvGrpSpPr>
        <p:grpSpPr>
          <a:xfrm>
            <a:off x="5315039" y="4343400"/>
            <a:ext cx="2990761" cy="936487"/>
            <a:chOff x="5753637" y="4081115"/>
            <a:chExt cx="2990761" cy="936487"/>
          </a:xfrm>
        </p:grpSpPr>
        <p:grpSp>
          <p:nvGrpSpPr>
            <p:cNvPr id="19" name="Group 18">
              <a:extLst>
                <a:ext uri="{FF2B5EF4-FFF2-40B4-BE49-F238E27FC236}">
                  <a16:creationId xmlns:a16="http://schemas.microsoft.com/office/drawing/2014/main" id="{1B836B72-79EE-4178-9BC8-0C76A3BF5FF7}"/>
                </a:ext>
              </a:extLst>
            </p:cNvPr>
            <p:cNvGrpSpPr/>
            <p:nvPr/>
          </p:nvGrpSpPr>
          <p:grpSpPr>
            <a:xfrm flipH="1">
              <a:off x="8001000" y="4724401"/>
              <a:ext cx="330200" cy="293201"/>
              <a:chOff x="4902200" y="1029289"/>
              <a:chExt cx="330200" cy="293201"/>
            </a:xfrm>
          </p:grpSpPr>
          <p:cxnSp>
            <p:nvCxnSpPr>
              <p:cNvPr id="21" name="Straight Connector 20">
                <a:extLst>
                  <a:ext uri="{FF2B5EF4-FFF2-40B4-BE49-F238E27FC236}">
                    <a16:creationId xmlns:a16="http://schemas.microsoft.com/office/drawing/2014/main" id="{4C4F6CB3-7B72-4001-87BC-E98F8C691543}"/>
                  </a:ext>
                </a:extLst>
              </p:cNvPr>
              <p:cNvCxnSpPr>
                <a:cxnSpLocks/>
              </p:cNvCxnSpPr>
              <p:nvPr/>
            </p:nvCxnSpPr>
            <p:spPr bwMode="auto">
              <a:xfrm flipV="1">
                <a:off x="5003799" y="1029289"/>
                <a:ext cx="228601" cy="293201"/>
              </a:xfrm>
              <a:prstGeom prst="line">
                <a:avLst/>
              </a:prstGeom>
              <a:noFill/>
              <a:ln w="12700" cap="flat" cmpd="sng" algn="ctr">
                <a:solidFill>
                  <a:schemeClr val="hlink"/>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205C272-991A-41C0-9D6E-A13521174717}"/>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sp>
          <p:nvSpPr>
            <p:cNvPr id="20" name="Rectangle 19">
              <a:extLst>
                <a:ext uri="{FF2B5EF4-FFF2-40B4-BE49-F238E27FC236}">
                  <a16:creationId xmlns:a16="http://schemas.microsoft.com/office/drawing/2014/main" id="{318D243D-9505-4F23-B64D-7D3AAABADBE0}"/>
                </a:ext>
              </a:extLst>
            </p:cNvPr>
            <p:cNvSpPr/>
            <p:nvPr/>
          </p:nvSpPr>
          <p:spPr>
            <a:xfrm>
              <a:off x="5753637" y="4081115"/>
              <a:ext cx="2990761" cy="707886"/>
            </a:xfrm>
            <a:prstGeom prst="rect">
              <a:avLst/>
            </a:prstGeom>
          </p:spPr>
          <p:txBody>
            <a:bodyPr wrap="square">
              <a:spAutoFit/>
            </a:bodyPr>
            <a:lstStyle/>
            <a:p>
              <a:pPr algn="ctr" fontAlgn="ctr">
                <a:spcBef>
                  <a:spcPts val="0"/>
                </a:spcBef>
              </a:pPr>
              <a:r>
                <a:rPr lang="en-US" sz="2000" dirty="0">
                  <a:solidFill>
                    <a:srgbClr val="FFFFFF"/>
                  </a:solidFill>
                </a:rPr>
                <a:t>in every universe in which    our assumptions are true.</a:t>
              </a:r>
            </a:p>
          </p:txBody>
        </p:sp>
      </p:grpSp>
    </p:spTree>
    <p:extLst>
      <p:ext uri="{BB962C8B-B14F-4D97-AF65-F5344CB8AC3E}">
        <p14:creationId xmlns:p14="http://schemas.microsoft.com/office/powerpoint/2010/main" val="63050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3" end="3"/>
                                            </p:txEl>
                                          </p:spTgt>
                                        </p:tgtEl>
                                        <p:attrNameLst>
                                          <p:attrName>style.visibility</p:attrName>
                                        </p:attrNameLst>
                                      </p:cBhvr>
                                      <p:to>
                                        <p:strVal val="visible"/>
                                      </p:to>
                                    </p:set>
                                    <p:anim calcmode="lin" valueType="num">
                                      <p:cBhvr additive="base">
                                        <p:cTn id="7"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0">
                                            <p:txEl>
                                              <p:pRg st="4" end="4"/>
                                            </p:txEl>
                                          </p:spTgt>
                                        </p:tgtEl>
                                        <p:attrNameLst>
                                          <p:attrName>style.visibility</p:attrName>
                                        </p:attrNameLst>
                                      </p:cBhvr>
                                      <p:to>
                                        <p:strVal val="visible"/>
                                      </p:to>
                                    </p:set>
                                    <p:anim calcmode="lin" valueType="num">
                                      <p:cBhvr additive="base">
                                        <p:cTn id="13" dur="500" fill="hold"/>
                                        <p:tgtEl>
                                          <p:spTgt spid="40">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40">
                                            <p:txEl>
                                              <p:pRg st="5" end="5"/>
                                            </p:txEl>
                                          </p:spTgt>
                                        </p:tgtEl>
                                        <p:attrNameLst>
                                          <p:attrName>style.visibility</p:attrName>
                                        </p:attrNameLst>
                                      </p:cBhvr>
                                      <p:to>
                                        <p:strVal val="visible"/>
                                      </p:to>
                                    </p:set>
                                    <p:anim calcmode="lin" valueType="num">
                                      <p:cBhvr additive="base">
                                        <p:cTn id="19" dur="500" fill="hold"/>
                                        <p:tgtEl>
                                          <p:spTgt spid="40">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0">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379127" y="3585030"/>
            <a:ext cx="3254559" cy="2293301"/>
            <a:chOff x="3058461" y="3598483"/>
            <a:chExt cx="3254559" cy="2293301"/>
          </a:xfrm>
        </p:grpSpPr>
        <p:pic>
          <p:nvPicPr>
            <p:cNvPr id="51" name="Picture 7" descr="Related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43400" y="3598483"/>
              <a:ext cx="1965600" cy="1262698"/>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2" descr="Image result for normal distributio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47420" y="4908984"/>
              <a:ext cx="1965600" cy="982800"/>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2" descr="Image result for random algorithms"/>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58461" y="4133879"/>
              <a:ext cx="1202234" cy="1263217"/>
            </a:xfrm>
            <a:prstGeom prst="rect">
              <a:avLst/>
            </a:prstGeom>
            <a:noFill/>
            <a:extLst>
              <a:ext uri="{909E8E84-426E-40DD-AFC4-6F175D3DCCD1}">
                <a14:hiddenFill xmlns:a14="http://schemas.microsoft.com/office/drawing/2010/main">
                  <a:solidFill>
                    <a:srgbClr val="FFFFFF"/>
                  </a:solidFill>
                </a14:hiddenFill>
              </a:ext>
            </a:extLst>
          </p:spPr>
        </p:pic>
      </p:gr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6">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6" name="Picture 5" descr="j0116172">
            <a:extLst>
              <a:ext uri="{FF2B5EF4-FFF2-40B4-BE49-F238E27FC236}">
                <a16:creationId xmlns:a16="http://schemas.microsoft.com/office/drawing/2014/main" id="{AC75D3AD-2C57-4B02-BC42-FADA3D91B7E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8" name="Straight Connector 17">
            <a:extLst>
              <a:ext uri="{FF2B5EF4-FFF2-40B4-BE49-F238E27FC236}">
                <a16:creationId xmlns:a16="http://schemas.microsoft.com/office/drawing/2014/main" id="{E6A68F42-FAB5-4A8D-9AF8-736A11D9CBFE}"/>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20" name="Group 29">
            <a:extLst>
              <a:ext uri="{FF2B5EF4-FFF2-40B4-BE49-F238E27FC236}">
                <a16:creationId xmlns:a16="http://schemas.microsoft.com/office/drawing/2014/main" id="{04FA40E0-44E8-4369-96D7-873BEDB21297}"/>
              </a:ext>
            </a:extLst>
          </p:cNvPr>
          <p:cNvGrpSpPr>
            <a:grpSpLocks/>
          </p:cNvGrpSpPr>
          <p:nvPr/>
        </p:nvGrpSpPr>
        <p:grpSpPr bwMode="auto">
          <a:xfrm>
            <a:off x="8312369" y="5909714"/>
            <a:ext cx="823374" cy="795886"/>
            <a:chOff x="2065" y="1551"/>
            <a:chExt cx="1628" cy="1988"/>
          </a:xfrm>
        </p:grpSpPr>
        <p:sp>
          <p:nvSpPr>
            <p:cNvPr id="21" name="Freeform 30">
              <a:extLst>
                <a:ext uri="{FF2B5EF4-FFF2-40B4-BE49-F238E27FC236}">
                  <a16:creationId xmlns:a16="http://schemas.microsoft.com/office/drawing/2014/main" id="{4212C93B-9D84-4495-B65B-7000AFC0343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1">
              <a:extLst>
                <a:ext uri="{FF2B5EF4-FFF2-40B4-BE49-F238E27FC236}">
                  <a16:creationId xmlns:a16="http://schemas.microsoft.com/office/drawing/2014/main" id="{641AE248-0CD4-489C-A1AC-A1F94F40E41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2">
              <a:extLst>
                <a:ext uri="{FF2B5EF4-FFF2-40B4-BE49-F238E27FC236}">
                  <a16:creationId xmlns:a16="http://schemas.microsoft.com/office/drawing/2014/main" id="{9F89A326-AA40-4CD4-88AD-E28FB448BD1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3">
              <a:extLst>
                <a:ext uri="{FF2B5EF4-FFF2-40B4-BE49-F238E27FC236}">
                  <a16:creationId xmlns:a16="http://schemas.microsoft.com/office/drawing/2014/main" id="{5F79310F-6271-48EA-9D12-8FC8479846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4">
              <a:extLst>
                <a:ext uri="{FF2B5EF4-FFF2-40B4-BE49-F238E27FC236}">
                  <a16:creationId xmlns:a16="http://schemas.microsoft.com/office/drawing/2014/main" id="{7C0304B3-F836-44BF-BF42-3DF83EA461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5">
              <a:extLst>
                <a:ext uri="{FF2B5EF4-FFF2-40B4-BE49-F238E27FC236}">
                  <a16:creationId xmlns:a16="http://schemas.microsoft.com/office/drawing/2014/main" id="{65119FD2-9603-47AE-B08A-C874BBED18C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6">
              <a:extLst>
                <a:ext uri="{FF2B5EF4-FFF2-40B4-BE49-F238E27FC236}">
                  <a16:creationId xmlns:a16="http://schemas.microsoft.com/office/drawing/2014/main" id="{A36A9D77-FB73-4C4C-AF38-E3CAB68E966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7">
              <a:extLst>
                <a:ext uri="{FF2B5EF4-FFF2-40B4-BE49-F238E27FC236}">
                  <a16:creationId xmlns:a16="http://schemas.microsoft.com/office/drawing/2014/main" id="{6F6DDEE9-E3CD-4F4B-BD1D-392DF2CACF1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8">
              <a:extLst>
                <a:ext uri="{FF2B5EF4-FFF2-40B4-BE49-F238E27FC236}">
                  <a16:creationId xmlns:a16="http://schemas.microsoft.com/office/drawing/2014/main" id="{2AEF7213-2D45-458F-B964-4FC753E3850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39">
              <a:extLst>
                <a:ext uri="{FF2B5EF4-FFF2-40B4-BE49-F238E27FC236}">
                  <a16:creationId xmlns:a16="http://schemas.microsoft.com/office/drawing/2014/main" id="{10D9D448-CC25-46CF-8B78-B8F13832AC7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0">
              <a:extLst>
                <a:ext uri="{FF2B5EF4-FFF2-40B4-BE49-F238E27FC236}">
                  <a16:creationId xmlns:a16="http://schemas.microsoft.com/office/drawing/2014/main" id="{EBBADC76-62A2-4908-BE60-0BB931B9C7F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1">
              <a:extLst>
                <a:ext uri="{FF2B5EF4-FFF2-40B4-BE49-F238E27FC236}">
                  <a16:creationId xmlns:a16="http://schemas.microsoft.com/office/drawing/2014/main" id="{6C535D2D-6D80-4108-BEDA-55AA0A53D4B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2">
              <a:extLst>
                <a:ext uri="{FF2B5EF4-FFF2-40B4-BE49-F238E27FC236}">
                  <a16:creationId xmlns:a16="http://schemas.microsoft.com/office/drawing/2014/main" id="{531E96DA-DDDF-4B28-B76E-337BE1F25AB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3">
              <a:extLst>
                <a:ext uri="{FF2B5EF4-FFF2-40B4-BE49-F238E27FC236}">
                  <a16:creationId xmlns:a16="http://schemas.microsoft.com/office/drawing/2014/main" id="{38F4F395-A843-436A-9A6D-74709AF5D39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4">
              <a:extLst>
                <a:ext uri="{FF2B5EF4-FFF2-40B4-BE49-F238E27FC236}">
                  <a16:creationId xmlns:a16="http://schemas.microsoft.com/office/drawing/2014/main" id="{AB15B7DE-8C0D-4261-9F1B-E92590A0D27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5">
              <a:extLst>
                <a:ext uri="{FF2B5EF4-FFF2-40B4-BE49-F238E27FC236}">
                  <a16:creationId xmlns:a16="http://schemas.microsoft.com/office/drawing/2014/main" id="{A4A9E857-20EE-4946-B276-A8CCE8054A2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2" name="Freeform 46">
              <a:extLst>
                <a:ext uri="{FF2B5EF4-FFF2-40B4-BE49-F238E27FC236}">
                  <a16:creationId xmlns:a16="http://schemas.microsoft.com/office/drawing/2014/main" id="{151BDFA8-0140-453E-982A-67DBBC04AB6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3" name="AutoShape 35">
            <a:extLst>
              <a:ext uri="{FF2B5EF4-FFF2-40B4-BE49-F238E27FC236}">
                <a16:creationId xmlns:a16="http://schemas.microsoft.com/office/drawing/2014/main" id="{13D03D3E-38C6-4441-BB62-D751F9CB0FF0}"/>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5" name="AutoShape 35">
            <a:extLst>
              <a:ext uri="{FF2B5EF4-FFF2-40B4-BE49-F238E27FC236}">
                <a16:creationId xmlns:a16="http://schemas.microsoft.com/office/drawing/2014/main" id="{CAC6ED52-78CB-4505-B524-CA0AA677DFFF}"/>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are </a:t>
            </a:r>
            <a:r>
              <a:rPr lang="en-US" altLang="en-US" sz="2400" dirty="0">
                <a:solidFill>
                  <a:srgbClr val="FF00FF"/>
                </a:solidFill>
                <a:cs typeface="Times New Roman" panose="02020603050405020304" pitchFamily="18" charset="0"/>
                <a:sym typeface="Symbol" panose="05050102010706020507" pitchFamily="18" charset="2"/>
              </a:rPr>
              <a:t>no probability</a:t>
            </a:r>
            <a:r>
              <a:rPr lang="en-US" altLang="en-US" sz="2400" dirty="0">
                <a:cs typeface="Times New Roman" panose="02020603050405020304" pitchFamily="18" charset="0"/>
                <a:sym typeface="Symbol" panose="05050102010706020507" pitchFamily="18" charset="2"/>
              </a:rPr>
              <a:t> distributions.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hence </a:t>
            </a:r>
            <a:r>
              <a:rPr lang="en-US" altLang="en-US" sz="2400" dirty="0">
                <a:solidFill>
                  <a:srgbClr val="FFFFFF"/>
                </a:solidFill>
                <a:cs typeface="Times New Roman" panose="02020603050405020304" pitchFamily="18" charset="0"/>
                <a:sym typeface="Symbol" panose="05050102010706020507" pitchFamily="18" charset="2"/>
              </a:rPr>
              <a:t>no</a:t>
            </a:r>
            <a:r>
              <a:rPr lang="en-US" altLang="en-US" sz="2400" dirty="0">
                <a:solidFill>
                  <a:srgbClr val="FF00FF"/>
                </a:solidFill>
                <a:cs typeface="Times New Roman" panose="02020603050405020304" pitchFamily="18" charset="0"/>
                <a:sym typeface="Symbol" panose="05050102010706020507" pitchFamily="18" charset="2"/>
              </a:rPr>
              <a:t> “likely”</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646543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3">
                                            <p:txEl>
                                              <p:pRg st="8" end="8"/>
                                            </p:txEl>
                                          </p:spTgt>
                                        </p:tgtEl>
                                        <p:attrNameLst>
                                          <p:attrName>style.visibility</p:attrName>
                                        </p:attrNameLst>
                                      </p:cBhvr>
                                      <p:to>
                                        <p:strVal val="visible"/>
                                      </p:to>
                                    </p:set>
                                    <p:anim calcmode="lin" valueType="num">
                                      <p:cBhvr additive="base">
                                        <p:cTn id="13" dur="500" fill="hold"/>
                                        <p:tgtEl>
                                          <p:spTgt spid="43">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3">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500" fill="hold"/>
                                        <p:tgtEl>
                                          <p:spTgt spid="18"/>
                                        </p:tgtEl>
                                        <p:attrNameLst>
                                          <p:attrName>ppt_x</p:attrName>
                                        </p:attrNameLst>
                                      </p:cBhvr>
                                      <p:tavLst>
                                        <p:tav tm="0">
                                          <p:val>
                                            <p:strVal val="0-#ppt_w/2"/>
                                          </p:val>
                                        </p:tav>
                                        <p:tav tm="100000">
                                          <p:val>
                                            <p:strVal val="#ppt_x"/>
                                          </p:val>
                                        </p:tav>
                                      </p:tavLst>
                                    </p:anim>
                                    <p:anim calcmode="lin" valueType="num">
                                      <p:cBhvr additive="base">
                                        <p:cTn id="18"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5">
                                            <p:txEl>
                                              <p:pRg st="0" end="0"/>
                                            </p:txEl>
                                          </p:spTgt>
                                        </p:tgtEl>
                                        <p:attrNameLst>
                                          <p:attrName>r</p:attrName>
                                        </p:attrNameLst>
                                      </p:cBhvr>
                                    </p:animRot>
                                    <p:animRot by="-240000">
                                      <p:cBhvr>
                                        <p:cTn id="23" dur="200" fill="hold">
                                          <p:stCondLst>
                                            <p:cond delay="200"/>
                                          </p:stCondLst>
                                        </p:cTn>
                                        <p:tgtEl>
                                          <p:spTgt spid="45">
                                            <p:txEl>
                                              <p:pRg st="0" end="0"/>
                                            </p:txEl>
                                          </p:spTgt>
                                        </p:tgtEl>
                                        <p:attrNameLst>
                                          <p:attrName>r</p:attrName>
                                        </p:attrNameLst>
                                      </p:cBhvr>
                                    </p:animRot>
                                    <p:animRot by="240000">
                                      <p:cBhvr>
                                        <p:cTn id="24" dur="200" fill="hold">
                                          <p:stCondLst>
                                            <p:cond delay="400"/>
                                          </p:stCondLst>
                                        </p:cTn>
                                        <p:tgtEl>
                                          <p:spTgt spid="45">
                                            <p:txEl>
                                              <p:pRg st="0" end="0"/>
                                            </p:txEl>
                                          </p:spTgt>
                                        </p:tgtEl>
                                        <p:attrNameLst>
                                          <p:attrName>r</p:attrName>
                                        </p:attrNameLst>
                                      </p:cBhvr>
                                    </p:animRot>
                                    <p:animRot by="-240000">
                                      <p:cBhvr>
                                        <p:cTn id="25" dur="200" fill="hold">
                                          <p:stCondLst>
                                            <p:cond delay="600"/>
                                          </p:stCondLst>
                                        </p:cTn>
                                        <p:tgtEl>
                                          <p:spTgt spid="45">
                                            <p:txEl>
                                              <p:pRg st="0" end="0"/>
                                            </p:txEl>
                                          </p:spTgt>
                                        </p:tgtEl>
                                        <p:attrNameLst>
                                          <p:attrName>r</p:attrName>
                                        </p:attrNameLst>
                                      </p:cBhvr>
                                    </p:animRot>
                                    <p:animRot by="120000">
                                      <p:cBhvr>
                                        <p:cTn id="26" dur="200" fill="hold">
                                          <p:stCondLst>
                                            <p:cond delay="800"/>
                                          </p:stCondLst>
                                        </p:cTn>
                                        <p:tgtEl>
                                          <p:spTgt spid="45">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5">
                                            <p:txEl>
                                              <p:pRg st="2" end="2"/>
                                            </p:txEl>
                                          </p:spTgt>
                                        </p:tgtEl>
                                        <p:attrNameLst>
                                          <p:attrName>style.visibility</p:attrName>
                                        </p:attrNameLst>
                                      </p:cBhvr>
                                      <p:to>
                                        <p:strVal val="visible"/>
                                      </p:to>
                                    </p:set>
                                    <p:anim calcmode="lin" valueType="num">
                                      <p:cBhvr additive="base">
                                        <p:cTn id="31"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45">
                                            <p:txEl>
                                              <p:pRg st="3" end="3"/>
                                            </p:txEl>
                                          </p:spTgt>
                                        </p:tgtEl>
                                        <p:attrNameLst>
                                          <p:attrName>style.visibility</p:attrName>
                                        </p:attrNameLst>
                                      </p:cBhvr>
                                      <p:to>
                                        <p:strVal val="visible"/>
                                      </p:to>
                                    </p:set>
                                    <p:anim calcmode="lin" valueType="num">
                                      <p:cBhvr additive="base">
                                        <p:cTn id="37" dur="500" fill="hold"/>
                                        <p:tgtEl>
                                          <p:spTgt spid="45">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Theorems/Lines of Proof:</a:t>
            </a:r>
          </a:p>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 </a:t>
            </a:r>
          </a:p>
          <a:p>
            <a:pPr eaLnBrk="1" hangingPunct="1">
              <a:spcBef>
                <a:spcPct val="0"/>
              </a:spcBef>
              <a:buNone/>
            </a:pPr>
            <a:endParaRPr lang="en-US" altLang="en-US" sz="2400" dirty="0">
              <a:solidFill>
                <a:srgbClr val="FFFF00"/>
              </a:solidFill>
              <a:cs typeface="Times New Roman" panose="02020603050405020304" pitchFamily="18" charset="0"/>
              <a:sym typeface="Symbol" panose="05050102010706020507" pitchFamily="18" charset="2"/>
            </a:endParaRPr>
          </a:p>
          <a:p>
            <a:pPr eaLnBrk="1" hangingPunct="1">
              <a:spcBef>
                <a:spcPct val="0"/>
              </a:spcBef>
              <a:buNone/>
            </a:pPr>
            <a:endParaRPr lang="en-US" altLang="en-US" sz="2400" dirty="0">
              <a:solidFill>
                <a:srgbClr val="FFFFFF"/>
              </a:solidFill>
              <a:cs typeface="Times New Roman" panose="02020603050405020304" pitchFamily="18" charset="0"/>
            </a:endParaRPr>
          </a:p>
          <a:p>
            <a:pPr marL="342900" indent="-342900" eaLnBrk="1" hangingPunct="1">
              <a:spcBef>
                <a:spcPct val="0"/>
              </a:spcBef>
            </a:pPr>
            <a:r>
              <a:rPr lang="en-US" altLang="en-US" sz="2400" dirty="0">
                <a:solidFill>
                  <a:schemeClr val="tx2"/>
                </a:solidFill>
                <a:cs typeface="Times New Roman" panose="02020603050405020304" pitchFamily="18" charset="0"/>
              </a:rPr>
              <a:t>Complete:</a:t>
            </a:r>
          </a:p>
          <a:p>
            <a:pPr marL="1085850" lvl="1"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then </a:t>
            </a:r>
            <a:r>
              <a:rPr lang="en-US" altLang="en-US" sz="1050" dirty="0">
                <a:solidFill>
                  <a:srgbClr val="FFFFFF"/>
                </a:solidFill>
                <a:cs typeface="Times New Roman" panose="02020603050405020304" pitchFamily="18" charset="0"/>
              </a:rPr>
              <a:t> </a:t>
            </a:r>
            <a:r>
              <a:rPr lang="en-US" altLang="en-US" sz="2400" dirty="0">
                <a:solidFill>
                  <a:srgbClr val="FFFFFF"/>
                </a:solidFill>
                <a:cs typeface="Times New Roman" panose="02020603050405020304" pitchFamily="18" charset="0"/>
              </a:rPr>
              <a:t>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sym typeface="Symbol" panose="05050102010706020507" pitchFamily="18" charset="2"/>
              </a:rPr>
              <a:t>can be </a:t>
            </a:r>
            <a:r>
              <a:rPr lang="en-US" altLang="en-US" sz="2400" dirty="0">
                <a:solidFill>
                  <a:srgbClr val="FFFFFF"/>
                </a:solidFill>
                <a:cs typeface="Times New Roman" panose="02020603050405020304" pitchFamily="18" charset="0"/>
              </a:rPr>
              <a:t>a line of my proof.</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This is harder to prove.</a:t>
            </a:r>
          </a:p>
        </p:txBody>
      </p:sp>
      <p:sp>
        <p:nvSpPr>
          <p:cNvPr id="30" name="AutoShape 8">
            <a:extLst>
              <a:ext uri="{FF2B5EF4-FFF2-40B4-BE49-F238E27FC236}">
                <a16:creationId xmlns:a16="http://schemas.microsoft.com/office/drawing/2014/main" id="{95E00FBF-A17D-489A-A70C-9F97C4EF37EE}"/>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31" name="Group 30">
            <a:extLst>
              <a:ext uri="{FF2B5EF4-FFF2-40B4-BE49-F238E27FC236}">
                <a16:creationId xmlns:a16="http://schemas.microsoft.com/office/drawing/2014/main" id="{30FDA725-66A9-453C-AB03-A19843AEA4AA}"/>
              </a:ext>
            </a:extLst>
          </p:cNvPr>
          <p:cNvGrpSpPr/>
          <p:nvPr/>
        </p:nvGrpSpPr>
        <p:grpSpPr>
          <a:xfrm>
            <a:off x="50800" y="893511"/>
            <a:ext cx="3213638" cy="1780494"/>
            <a:chOff x="50800" y="893511"/>
            <a:chExt cx="3213638" cy="1780494"/>
          </a:xfrm>
        </p:grpSpPr>
        <p:pic>
          <p:nvPicPr>
            <p:cNvPr id="32" name="Picture 2" descr="Thinking Is Hard-How To Help Your Child Think | by Marla Szwast | The  Homeschool Nook | Medium">
              <a:extLst>
                <a:ext uri="{FF2B5EF4-FFF2-40B4-BE49-F238E27FC236}">
                  <a16:creationId xmlns:a16="http://schemas.microsoft.com/office/drawing/2014/main" id="{ABA2B9E9-E45D-4D1F-A4AE-7008A7B784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827DE111-A436-4FAC-B6FE-9C837696F053}"/>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4" name="Rectangle 33">
              <a:extLst>
                <a:ext uri="{FF2B5EF4-FFF2-40B4-BE49-F238E27FC236}">
                  <a16:creationId xmlns:a16="http://schemas.microsoft.com/office/drawing/2014/main" id="{D4EF7AA6-C9C4-431F-AD61-64510076C4D6}"/>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6" name="Rectangle 35">
            <a:extLst>
              <a:ext uri="{FF2B5EF4-FFF2-40B4-BE49-F238E27FC236}">
                <a16:creationId xmlns:a16="http://schemas.microsoft.com/office/drawing/2014/main" id="{D975C240-4669-4A04-947E-E8B02C4F69D9}"/>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a:t>
            </a:r>
            <a:endParaRPr lang="en-US" altLang="en-US" sz="2000" dirty="0"/>
          </a:p>
        </p:txBody>
      </p:sp>
      <p:sp>
        <p:nvSpPr>
          <p:cNvPr id="37" name="Rectangle 2">
            <a:extLst>
              <a:ext uri="{FF2B5EF4-FFF2-40B4-BE49-F238E27FC236}">
                <a16:creationId xmlns:a16="http://schemas.microsoft.com/office/drawing/2014/main" id="{B171BFFF-BD41-41BF-AD9D-63F3FD53A49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vs </a:t>
            </a:r>
            <a:r>
              <a:rPr lang="fr-FR" altLang="en-US" sz="3200" kern="0" dirty="0" err="1">
                <a:solidFill>
                  <a:srgbClr val="FFFF00"/>
                </a:solidFill>
                <a:latin typeface="Times New Roman"/>
              </a:rPr>
              <a:t>Proved</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1" name="Picture 5" descr="j0116172">
            <a:extLst>
              <a:ext uri="{FF2B5EF4-FFF2-40B4-BE49-F238E27FC236}">
                <a16:creationId xmlns:a16="http://schemas.microsoft.com/office/drawing/2014/main" id="{27B84532-245A-42FB-A61B-DBD76EE142E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descr="&lt;strong&gt;Clipart&lt;/strong&gt; - Beautiful Black &lt;strong&gt;Woman&lt;/strong&gt;">
            <a:extLst>
              <a:ext uri="{FF2B5EF4-FFF2-40B4-BE49-F238E27FC236}">
                <a16:creationId xmlns:a16="http://schemas.microsoft.com/office/drawing/2014/main" id="{5678A8DE-2250-469D-9F75-59FC3FFF67B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5" name="Rectangle 14">
            <a:extLst>
              <a:ext uri="{FF2B5EF4-FFF2-40B4-BE49-F238E27FC236}">
                <a16:creationId xmlns:a16="http://schemas.microsoft.com/office/drawing/2014/main" id="{8E39AD4B-DBED-455A-89EB-8ED99EB86BA7}"/>
              </a:ext>
            </a:extLst>
          </p:cNvPr>
          <p:cNvSpPr/>
          <p:nvPr/>
        </p:nvSpPr>
        <p:spPr>
          <a:xfrm>
            <a:off x="4495800" y="5486400"/>
            <a:ext cx="2990761" cy="707886"/>
          </a:xfrm>
          <a:prstGeom prst="rect">
            <a:avLst/>
          </a:prstGeom>
        </p:spPr>
        <p:txBody>
          <a:bodyPr wrap="square">
            <a:spAutoFit/>
          </a:bodyPr>
          <a:lstStyle/>
          <a:p>
            <a:pPr algn="ctr" fontAlgn="ctr">
              <a:spcBef>
                <a:spcPts val="0"/>
              </a:spcBef>
            </a:pPr>
            <a:r>
              <a:rPr lang="en-US" sz="2000" dirty="0">
                <a:solidFill>
                  <a:srgbClr val="FFFFFF"/>
                </a:solidFill>
              </a:rPr>
              <a:t>in every universe in which    our assumptions are true.</a:t>
            </a:r>
          </a:p>
        </p:txBody>
      </p:sp>
      <p:grpSp>
        <p:nvGrpSpPr>
          <p:cNvPr id="18" name="Group 17">
            <a:extLst>
              <a:ext uri="{FF2B5EF4-FFF2-40B4-BE49-F238E27FC236}">
                <a16:creationId xmlns:a16="http://schemas.microsoft.com/office/drawing/2014/main" id="{6DE4532C-EE6E-4780-8177-9A58DCC82EC1}"/>
              </a:ext>
            </a:extLst>
          </p:cNvPr>
          <p:cNvGrpSpPr/>
          <p:nvPr/>
        </p:nvGrpSpPr>
        <p:grpSpPr>
          <a:xfrm>
            <a:off x="4140240" y="5791200"/>
            <a:ext cx="431760" cy="566061"/>
            <a:chOff x="4724400" y="1029288"/>
            <a:chExt cx="508000" cy="450741"/>
          </a:xfrm>
        </p:grpSpPr>
        <p:cxnSp>
          <p:nvCxnSpPr>
            <p:cNvPr id="19" name="Straight Connector 18">
              <a:extLst>
                <a:ext uri="{FF2B5EF4-FFF2-40B4-BE49-F238E27FC236}">
                  <a16:creationId xmlns:a16="http://schemas.microsoft.com/office/drawing/2014/main" id="{4A5AF54B-0230-42DF-8A6F-3A36DF537C10}"/>
                </a:ext>
              </a:extLst>
            </p:cNvPr>
            <p:cNvCxnSpPr>
              <a:cxnSpLocks/>
            </p:cNvCxnSpPr>
            <p:nvPr/>
          </p:nvCxnSpPr>
          <p:spPr bwMode="auto">
            <a:xfrm flipV="1">
              <a:off x="4785360" y="1029288"/>
              <a:ext cx="447040" cy="450741"/>
            </a:xfrm>
            <a:prstGeom prst="line">
              <a:avLst/>
            </a:prstGeom>
            <a:noFill/>
            <a:ln w="12700" cap="flat" cmpd="sng" algn="ctr">
              <a:solidFill>
                <a:schemeClr val="hlink"/>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388F1A7-4231-4C77-B040-CDF701C244CE}"/>
                </a:ext>
              </a:extLst>
            </p:cNvPr>
            <p:cNvCxnSpPr>
              <a:cxnSpLocks/>
            </p:cNvCxnSpPr>
            <p:nvPr/>
          </p:nvCxnSpPr>
          <p:spPr bwMode="auto">
            <a:xfrm flipV="1">
              <a:off x="4724400" y="1029288"/>
              <a:ext cx="508000" cy="450741"/>
            </a:xfrm>
            <a:prstGeom prst="line">
              <a:avLst/>
            </a:prstGeom>
            <a:noFill/>
            <a:ln w="12700" cap="flat" cmpd="sng" algn="ctr">
              <a:solidFill>
                <a:schemeClr val="hlink"/>
              </a:solidFill>
              <a:prstDash val="solid"/>
              <a:round/>
              <a:headEnd type="none" w="med" len="med"/>
              <a:tailEnd type="none" w="med" len="med"/>
            </a:ln>
            <a:effectLst/>
          </p:spPr>
        </p:cxnSp>
      </p:grpSp>
    </p:spTree>
    <p:extLst>
      <p:ext uri="{BB962C8B-B14F-4D97-AF65-F5344CB8AC3E}">
        <p14:creationId xmlns:p14="http://schemas.microsoft.com/office/powerpoint/2010/main" val="275993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4" end="4"/>
                                            </p:txEl>
                                          </p:spTgt>
                                        </p:tgtEl>
                                        <p:attrNameLst>
                                          <p:attrName>style.visibility</p:attrName>
                                        </p:attrNameLst>
                                      </p:cBhvr>
                                      <p:to>
                                        <p:strVal val="visible"/>
                                      </p:to>
                                    </p:set>
                                    <p:anim calcmode="lin" valueType="num">
                                      <p:cBhvr additive="base">
                                        <p:cTn id="7" dur="500" fill="hold"/>
                                        <p:tgtEl>
                                          <p:spTgt spid="40">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0">
                                            <p:txEl>
                                              <p:pRg st="5" end="5"/>
                                            </p:txEl>
                                          </p:spTgt>
                                        </p:tgtEl>
                                        <p:attrNameLst>
                                          <p:attrName>style.visibility</p:attrName>
                                        </p:attrNameLst>
                                      </p:cBhvr>
                                      <p:to>
                                        <p:strVal val="visible"/>
                                      </p:to>
                                    </p:set>
                                    <p:anim calcmode="lin" valueType="num">
                                      <p:cBhvr additive="base">
                                        <p:cTn id="11" dur="500" fill="hold"/>
                                        <p:tgtEl>
                                          <p:spTgt spid="40">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0">
                                            <p:txEl>
                                              <p:pRg st="5" end="5"/>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0">
                                            <p:txEl>
                                              <p:pRg st="6" end="6"/>
                                            </p:txEl>
                                          </p:spTgt>
                                        </p:tgtEl>
                                        <p:attrNameLst>
                                          <p:attrName>style.visibility</p:attrName>
                                        </p:attrNameLst>
                                      </p:cBhvr>
                                      <p:to>
                                        <p:strVal val="visible"/>
                                      </p:to>
                                    </p:set>
                                    <p:anim calcmode="lin" valueType="num">
                                      <p:cBhvr additive="base">
                                        <p:cTn id="15" dur="500" fill="hold"/>
                                        <p:tgtEl>
                                          <p:spTgt spid="40">
                                            <p:txEl>
                                              <p:pRg st="6" end="6"/>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0">
                                            <p:txEl>
                                              <p:pRg st="6" end="6"/>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0-#ppt_w/2"/>
                                          </p:val>
                                        </p:tav>
                                        <p:tav tm="100000">
                                          <p:val>
                                            <p:strVal val="#ppt_x"/>
                                          </p:val>
                                        </p:tav>
                                      </p:tavLst>
                                    </p:anim>
                                    <p:anim calcmode="lin" valueType="num">
                                      <p:cBhvr additive="base">
                                        <p:cTn id="20" dur="500" fill="hold"/>
                                        <p:tgtEl>
                                          <p:spTgt spid="1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0-#ppt_w/2"/>
                                          </p:val>
                                        </p:tav>
                                        <p:tav tm="100000">
                                          <p:val>
                                            <p:strVal val="#ppt_x"/>
                                          </p:val>
                                        </p:tav>
                                      </p:tavLst>
                                    </p:anim>
                                    <p:anim calcmode="lin" valueType="num">
                                      <p:cBhvr additive="base">
                                        <p:cTn id="24"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3031599" cy="600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solidFill>
                  <a:schemeClr val="tx2"/>
                </a:solidFill>
              </a:rPr>
              <a:t> </a:t>
            </a:r>
          </a:p>
          <a:p>
            <a:pPr eaLnBrk="1" hangingPunct="1">
              <a:spcBef>
                <a:spcPct val="0"/>
              </a:spcBef>
              <a:buNone/>
            </a:pPr>
            <a:r>
              <a:rPr lang="en-US" sz="2400" dirty="0">
                <a:solidFill>
                  <a:schemeClr val="tx2"/>
                </a:solidFill>
              </a:rPr>
              <a:t>Equivalence:</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endParaRPr lang="en-US" sz="2400" dirty="0">
              <a:solidFill>
                <a:schemeClr val="tx2"/>
              </a:solidFill>
            </a:endParaRPr>
          </a:p>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Cases:</a:t>
            </a:r>
          </a:p>
          <a:p>
            <a:pPr eaLnBrk="1" hangingPunct="1">
              <a:spcBef>
                <a:spcPct val="0"/>
              </a:spcBef>
              <a:buNone/>
            </a:pPr>
            <a:r>
              <a:rPr lang="en-US" altLang="en-US" sz="2400" dirty="0">
                <a:solidFill>
                  <a:schemeClr val="tx2"/>
                </a:solidFill>
                <a:cs typeface="Times New Roman" panose="02020603050405020304" pitchFamily="18" charset="0"/>
              </a:rPr>
              <a:t>By Contradiction:</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a:t>
            </a: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Double Negation:</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rPr>
              <a:t>Excluded Middle</a:t>
            </a:r>
            <a:r>
              <a:rPr lang="en-CA" sz="2400" dirty="0">
                <a:solidFill>
                  <a:schemeClr val="tx2"/>
                </a:solidFill>
              </a:rPr>
              <a:t>:</a:t>
            </a:r>
            <a:r>
              <a:rPr lang="en-US" sz="2400" dirty="0">
                <a:solidFill>
                  <a:schemeClr val="tx2"/>
                </a:solidFill>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Commutative:</a:t>
            </a:r>
          </a:p>
          <a:p>
            <a:pPr eaLnBrk="1" hangingPunct="1">
              <a:spcBef>
                <a:spcPct val="0"/>
              </a:spcBef>
              <a:buNone/>
            </a:pPr>
            <a:r>
              <a:rPr lang="en-US" sz="2400" dirty="0">
                <a:solidFill>
                  <a:schemeClr val="tx2"/>
                </a:solidFill>
              </a:rPr>
              <a:t>De Morgan's Law:</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chemeClr val="tx2"/>
                </a:solidFill>
              </a:rPr>
              <a:t>Distributive:</a:t>
            </a:r>
            <a:endParaRPr lang="en-US" altLang="en-US" sz="2400" dirty="0">
              <a:solidFill>
                <a:schemeClr val="tx2"/>
              </a:solidFill>
              <a:cs typeface="Times New Roman" panose="02020603050405020304" pitchFamily="18" charset="0"/>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764492"/>
            <a:ext cx="8941158" cy="6017307"/>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19" name="Text Box 21">
            <a:extLst>
              <a:ext uri="{FF2B5EF4-FFF2-40B4-BE49-F238E27FC236}">
                <a16:creationId xmlns:a16="http://schemas.microsoft.com/office/drawing/2014/main" id="{99524E45-0C86-4DBB-8743-A9485D668D46}"/>
              </a:ext>
            </a:extLst>
          </p:cNvPr>
          <p:cNvSpPr txBox="1">
            <a:spLocks noChangeArrowheads="1"/>
          </p:cNvSpPr>
          <p:nvPr/>
        </p:nvSpPr>
        <p:spPr bwMode="auto">
          <a:xfrm>
            <a:off x="2514600" y="770812"/>
            <a:ext cx="7121736" cy="600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sz="2400" dirty="0">
                <a:solidFill>
                  <a:srgbClr val="FFC000"/>
                </a:solidFill>
              </a:rPr>
              <a:t>α→β </a:t>
            </a:r>
            <a:r>
              <a:rPr lang="en-CA" altLang="en-US" sz="2400" dirty="0">
                <a:solidFill>
                  <a:srgbClr val="FFFFFF"/>
                </a:solidFill>
                <a:cs typeface="Times New Roman" panose="02020603050405020304" pitchFamily="18" charset="0"/>
                <a:sym typeface="Symbol" panose="05050102010706020507" pitchFamily="18" charset="2"/>
              </a:rPr>
              <a:t>and</a:t>
            </a:r>
            <a:r>
              <a:rPr lang="el-GR" sz="2400" dirty="0">
                <a:solidFill>
                  <a:srgbClr val="FFC000"/>
                </a:solidFill>
              </a:rPr>
              <a:t> β→α</a:t>
            </a:r>
            <a:r>
              <a:rPr lang="it-IT" sz="2400" dirty="0"/>
              <a:t> , conclude </a:t>
            </a:r>
            <a:r>
              <a:rPr lang="el-GR" sz="2400" dirty="0">
                <a:solidFill>
                  <a:srgbClr val="FFC000"/>
                </a:solidFill>
              </a:rPr>
              <a:t>α </a:t>
            </a:r>
            <a:r>
              <a:rPr lang="en-CA" sz="2400" dirty="0" err="1">
                <a:solidFill>
                  <a:srgbClr val="FFC000"/>
                </a:solidFill>
              </a:rPr>
              <a:t>iff</a:t>
            </a:r>
            <a:r>
              <a:rPr lang="en-CA" sz="2400" dirty="0">
                <a:solidFill>
                  <a:srgbClr val="FFC000"/>
                </a:solidFill>
              </a:rPr>
              <a:t> </a:t>
            </a:r>
            <a:r>
              <a:rPr lang="el-GR" sz="2400" dirty="0">
                <a:solidFill>
                  <a:srgbClr val="FFC000"/>
                </a:solidFill>
              </a:rPr>
              <a:t>β</a:t>
            </a:r>
            <a:r>
              <a:rPr lang="it-IT" sz="2400" dirty="0"/>
              <a:t>.</a:t>
            </a:r>
            <a:r>
              <a:rPr lang="en-CA" sz="2400" dirty="0">
                <a:solidFill>
                  <a:srgbClr val="FFC000"/>
                </a:solidFill>
              </a:rPr>
              <a:t> </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iff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sz="2400" dirty="0">
                <a:solidFill>
                  <a:srgbClr val="FFFFFF"/>
                </a:solidFill>
                <a:cs typeface="Times New Roman" panose="02020603050405020304" pitchFamily="18" charset="0"/>
                <a:sym typeface="Symbol" panose="05050102010706020507" pitchFamily="18" charset="2"/>
              </a:rPr>
              <a:t> 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&amp;</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CA" altLang="en-US" sz="2000" dirty="0">
                <a:solidFill>
                  <a:srgbClr val="FFFFFF"/>
                </a:solidFill>
                <a:cs typeface="Times New Roman" panose="02020603050405020304" pitchFamily="18" charset="0"/>
                <a:sym typeface="Symbol" panose="05050102010706020507" pitchFamily="18" charset="2"/>
              </a:rPr>
              <a:t>From </a:t>
            </a:r>
            <a:r>
              <a:rPr lang="en-US" altLang="en-US" sz="2000" dirty="0">
                <a:solidFill>
                  <a:srgbClr val="FFC000"/>
                </a:solidFill>
                <a:cs typeface="Times New Roman" panose="02020603050405020304" pitchFamily="18" charset="0"/>
              </a:rPr>
              <a:t>α</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1800" dirty="0">
                <a:solidFill>
                  <a:srgbClr val="FFFFFF"/>
                </a:solidFill>
                <a:cs typeface="Times New Roman" panose="02020603050405020304" pitchFamily="18" charset="0"/>
              </a:rPr>
              <a:t>&amp;</a:t>
            </a:r>
            <a:r>
              <a:rPr lang="en-US" altLang="en-US" sz="2000" dirty="0">
                <a:solidFill>
                  <a:srgbClr val="FFFFFF"/>
                </a:solidFill>
                <a:cs typeface="Times New Roman" panose="02020603050405020304" pitchFamily="18" charset="0"/>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t>
            </a:r>
            <a:endParaRPr lang="en-CA" sz="2400" dirty="0">
              <a:solidFill>
                <a:srgbClr val="FFC000"/>
              </a:solidFill>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αα</a:t>
            </a:r>
            <a:r>
              <a:rPr lang="en-US" altLang="en-US" sz="2400" dirty="0">
                <a:solidFill>
                  <a:srgbClr val="FFFFFF"/>
                </a:solidFill>
                <a:cs typeface="Times New Roman" panose="02020603050405020304" pitchFamily="18" charset="0"/>
                <a:sym typeface="Symbol" panose="05050102010706020507" pitchFamily="18" charset="2"/>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a:t>
            </a:r>
          </a:p>
          <a:p>
            <a:pPr eaLnBrk="1" hangingPunct="1">
              <a:spcBef>
                <a:spcPct val="0"/>
              </a:spcBef>
              <a:buNone/>
            </a:pP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r>
              <a:rPr lang="en-CA" sz="2400" dirty="0">
                <a:solidFill>
                  <a:srgbClr val="FFC000"/>
                </a:solidFill>
              </a:rPr>
              <a:t> </a:t>
            </a:r>
          </a:p>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n-CA" sz="2400" dirty="0">
                <a:solidFill>
                  <a:srgbClr val="FFC000"/>
                </a:solidFill>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endParaRPr lang="en-US" altLang="en-US" sz="2400" dirty="0">
              <a:cs typeface="Times New Roman" panose="02020603050405020304" pitchFamily="18" charset="0"/>
            </a:endParaRPr>
          </a:p>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err="1"/>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err="1"/>
              <a:t>iff</a:t>
            </a:r>
            <a:r>
              <a:rPr lang="en-CA" sz="2000" dirty="0"/>
              <a:t>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r>
              <a:rPr lang="en-CA" sz="2400" dirty="0">
                <a:solidFill>
                  <a:srgbClr val="FFC000"/>
                </a:solidFill>
              </a:rPr>
              <a:t> </a:t>
            </a:r>
            <a:endParaRPr lang="en-US" altLang="en-US" sz="2000" dirty="0">
              <a:solidFill>
                <a:srgbClr val="FFC000"/>
              </a:solidFill>
              <a:cs typeface="Times New Roman" panose="02020603050405020304" pitchFamily="18" charset="0"/>
            </a:endParaRPr>
          </a:p>
        </p:txBody>
      </p:sp>
      <p:cxnSp>
        <p:nvCxnSpPr>
          <p:cNvPr id="23" name="Straight Connector 22"/>
          <p:cNvCxnSpPr>
            <a:cxnSpLocks/>
          </p:cNvCxnSpPr>
          <p:nvPr/>
        </p:nvCxnSpPr>
        <p:spPr bwMode="auto">
          <a:xfrm>
            <a:off x="265980" y="3231083"/>
            <a:ext cx="6287220" cy="0"/>
          </a:xfrm>
          <a:prstGeom prst="line">
            <a:avLst/>
          </a:prstGeom>
          <a:noFill/>
          <a:ln w="12700" cap="flat" cmpd="sng" algn="ctr">
            <a:solidFill>
              <a:schemeClr val="hlink"/>
            </a:solidFill>
            <a:prstDash val="solid"/>
            <a:round/>
            <a:headEnd type="none" w="med" len="med"/>
            <a:tailEnd type="none" w="med" len="med"/>
          </a:ln>
          <a:effectLst/>
        </p:spPr>
      </p:cxnSp>
      <p:sp>
        <p:nvSpPr>
          <p:cNvPr id="11" name="Rectangle 10">
            <a:extLst>
              <a:ext uri="{FF2B5EF4-FFF2-40B4-BE49-F238E27FC236}">
                <a16:creationId xmlns:a16="http://schemas.microsoft.com/office/drawing/2014/main" id="{6FEAA4F6-8676-4A67-854B-85F6129D7648}"/>
              </a:ext>
            </a:extLst>
          </p:cNvPr>
          <p:cNvSpPr/>
          <p:nvPr/>
        </p:nvSpPr>
        <p:spPr>
          <a:xfrm>
            <a:off x="7801797"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cxnSp>
        <p:nvCxnSpPr>
          <p:cNvPr id="10" name="Straight Connector 9">
            <a:extLst>
              <a:ext uri="{FF2B5EF4-FFF2-40B4-BE49-F238E27FC236}">
                <a16:creationId xmlns:a16="http://schemas.microsoft.com/office/drawing/2014/main" id="{A14751E6-64A2-4E45-9E39-D107A1E99A8E}"/>
              </a:ext>
            </a:extLst>
          </p:cNvPr>
          <p:cNvCxnSpPr>
            <a:cxnSpLocks/>
          </p:cNvCxnSpPr>
          <p:nvPr/>
        </p:nvCxnSpPr>
        <p:spPr bwMode="auto">
          <a:xfrm>
            <a:off x="265980" y="6553200"/>
            <a:ext cx="7735020" cy="0"/>
          </a:xfrm>
          <a:prstGeom prst="line">
            <a:avLst/>
          </a:prstGeom>
          <a:noFill/>
          <a:ln w="127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1839348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500" fill="hold"/>
                                        <p:tgtEl>
                                          <p:spTgt spid="23"/>
                                        </p:tgtEl>
                                        <p:attrNameLst>
                                          <p:attrName>ppt_x</p:attrName>
                                        </p:attrNameLst>
                                      </p:cBhvr>
                                      <p:tavLst>
                                        <p:tav tm="0">
                                          <p:val>
                                            <p:strVal val="#ppt_x"/>
                                          </p:val>
                                        </p:tav>
                                        <p:tav tm="100000">
                                          <p:val>
                                            <p:strVal val="#ppt_x"/>
                                          </p:val>
                                        </p:tav>
                                      </p:tavLst>
                                    </p:anim>
                                    <p:anim calcmode="lin" valueType="num">
                                      <p:cBhvr additive="base">
                                        <p:cTn id="24" dur="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
                                            <p:txEl>
                                              <p:pRg st="0" end="0"/>
                                            </p:txEl>
                                          </p:spTgt>
                                        </p:tgtEl>
                                        <p:attrNameLst>
                                          <p:attrName>style.visibility</p:attrName>
                                        </p:attrNameLst>
                                      </p:cBhvr>
                                      <p:to>
                                        <p:strVal val="visible"/>
                                      </p:to>
                                    </p:set>
                                    <p:anim calcmode="lin" valueType="num">
                                      <p:cBhvr additive="base">
                                        <p:cTn id="2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xEl>
                                              <p:pRg st="1" end="1"/>
                                            </p:txEl>
                                          </p:spTgt>
                                        </p:tgtEl>
                                        <p:attrNameLst>
                                          <p:attrName>style.visibility</p:attrName>
                                        </p:attrNameLst>
                                      </p:cBhvr>
                                      <p:to>
                                        <p:strVal val="visible"/>
                                      </p:to>
                                    </p:set>
                                    <p:anim calcmode="lin" valueType="num">
                                      <p:cBhvr additive="base">
                                        <p:cTn id="31" dur="500" fill="hold"/>
                                        <p:tgtEl>
                                          <p:spTgt spid="11">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1">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ppt_x"/>
                                          </p:val>
                                        </p:tav>
                                        <p:tav tm="100000">
                                          <p:val>
                                            <p:strVal val="#ppt_x"/>
                                          </p:val>
                                        </p:tav>
                                      </p:tavLst>
                                    </p:anim>
                                    <p:anim calcmode="lin" valueType="num">
                                      <p:cBhvr additive="base">
                                        <p:cTn id="3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9"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8825493"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sz="2400" dirty="0">
                <a:solidFill>
                  <a:schemeClr val="tx2"/>
                </a:solidFill>
              </a:rPr>
              <a:t>Equivalence: </a:t>
            </a:r>
            <a:r>
              <a:rPr lang="en-CA" altLang="en-US" sz="2400" dirty="0">
                <a:solidFill>
                  <a:srgbClr val="FFFFFF"/>
                </a:solidFill>
                <a:cs typeface="Times New Roman" panose="02020603050405020304" pitchFamily="18" charset="0"/>
                <a:sym typeface="Symbol" panose="05050102010706020507" pitchFamily="18" charset="2"/>
              </a:rPr>
              <a:t>From </a:t>
            </a:r>
            <a:r>
              <a:rPr lang="el-GR" sz="2400" dirty="0">
                <a:solidFill>
                  <a:srgbClr val="FFC000"/>
                </a:solidFill>
              </a:rPr>
              <a:t>α→β </a:t>
            </a:r>
            <a:r>
              <a:rPr lang="en-CA" altLang="en-US" sz="2400" dirty="0">
                <a:solidFill>
                  <a:srgbClr val="FFFFFF"/>
                </a:solidFill>
                <a:cs typeface="Times New Roman" panose="02020603050405020304" pitchFamily="18" charset="0"/>
                <a:sym typeface="Symbol" panose="05050102010706020507" pitchFamily="18" charset="2"/>
              </a:rPr>
              <a:t>and</a:t>
            </a:r>
            <a:r>
              <a:rPr lang="el-GR" sz="2400" dirty="0">
                <a:solidFill>
                  <a:srgbClr val="FFC000"/>
                </a:solidFill>
              </a:rPr>
              <a:t> β→α</a:t>
            </a:r>
            <a:r>
              <a:rPr lang="it-IT" sz="2400" dirty="0"/>
              <a:t> , conclude </a:t>
            </a:r>
            <a:r>
              <a:rPr lang="el-GR" sz="2400" dirty="0">
                <a:solidFill>
                  <a:srgbClr val="FFC000"/>
                </a:solidFill>
              </a:rPr>
              <a:t>α </a:t>
            </a:r>
            <a:r>
              <a:rPr lang="en-CA" sz="2400" dirty="0" err="1">
                <a:solidFill>
                  <a:srgbClr val="FFC000"/>
                </a:solidFill>
              </a:rPr>
              <a:t>iff</a:t>
            </a:r>
            <a:r>
              <a:rPr lang="en-CA" sz="2400" dirty="0">
                <a:solidFill>
                  <a:srgbClr val="FFC000"/>
                </a:solidFill>
              </a:rPr>
              <a:t> </a:t>
            </a:r>
            <a:r>
              <a:rPr lang="el-GR" sz="2400" dirty="0">
                <a:solidFill>
                  <a:srgbClr val="FFC000"/>
                </a:solidFill>
              </a:rPr>
              <a:t>β</a:t>
            </a:r>
            <a:r>
              <a:rPr lang="it-IT" sz="2400" dirty="0"/>
              <a:t>.</a:t>
            </a:r>
            <a:r>
              <a:rPr lang="en-CA" sz="2400" dirty="0">
                <a:solidFill>
                  <a:srgbClr val="FFC000"/>
                </a:solidFill>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iff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sz="2400" dirty="0">
                <a:solidFill>
                  <a:srgbClr val="FFFFFF"/>
                </a:solidFill>
                <a:cs typeface="Times New Roman" panose="02020603050405020304" pitchFamily="18" charset="0"/>
                <a:sym typeface="Symbol" panose="05050102010706020507" pitchFamily="18" charset="2"/>
              </a:rPr>
              <a:t> 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a:t>
            </a:r>
            <a:endParaRPr lang="en-US" sz="2400" dirty="0">
              <a:solidFill>
                <a:schemeClr val="tx2"/>
              </a:solidFill>
            </a:endParaRPr>
          </a:p>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&amp;</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lvl="0"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CA" altLang="en-US" sz="2000" dirty="0">
                <a:solidFill>
                  <a:srgbClr val="FFFFFF"/>
                </a:solidFill>
                <a:cs typeface="Times New Roman" panose="02020603050405020304" pitchFamily="18" charset="0"/>
                <a:sym typeface="Symbol" panose="05050102010706020507" pitchFamily="18" charset="2"/>
              </a:rPr>
              <a:t>From </a:t>
            </a:r>
            <a:r>
              <a:rPr lang="en-US" altLang="en-US" sz="2000" dirty="0">
                <a:solidFill>
                  <a:srgbClr val="FFC000"/>
                </a:solidFill>
                <a:cs typeface="Times New Roman" panose="02020603050405020304" pitchFamily="18" charset="0"/>
              </a:rPr>
              <a:t>α</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1800" dirty="0">
                <a:solidFill>
                  <a:srgbClr val="FFFFFF"/>
                </a:solidFill>
                <a:cs typeface="Times New Roman" panose="02020603050405020304" pitchFamily="18" charset="0"/>
              </a:rPr>
              <a:t>&amp;</a:t>
            </a:r>
            <a:r>
              <a:rPr lang="en-US" altLang="en-US" sz="2000" dirty="0">
                <a:solidFill>
                  <a:srgbClr val="FFFFFF"/>
                </a:solidFill>
                <a:cs typeface="Times New Roman" panose="02020603050405020304" pitchFamily="18" charset="0"/>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FFFF"/>
                </a:solidFill>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FFFF"/>
                </a:solidFill>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Double Negation: </a:t>
            </a:r>
            <a:r>
              <a:rPr lang="en-CA" altLang="en-US" sz="2400" dirty="0">
                <a:solidFill>
                  <a:srgbClr val="FFFFFF"/>
                </a:solidFill>
                <a:cs typeface="Times New Roman" panose="02020603050405020304" pitchFamily="18" charset="0"/>
                <a:sym typeface="Symbol" panose="05050102010706020507" pitchFamily="18" charset="2"/>
              </a:rPr>
              <a:t> 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Add or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remove at will.</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rPr>
              <a:t>Excluded Middle</a:t>
            </a:r>
            <a:r>
              <a:rPr lang="en-CA" sz="2400" dirty="0">
                <a:solidFill>
                  <a:schemeClr val="tx2"/>
                </a:solidFill>
              </a:rPr>
              <a:t>:</a:t>
            </a:r>
            <a:r>
              <a:rPr lang="en-US" sz="2400" dirty="0">
                <a:solidFill>
                  <a:schemeClr val="tx2"/>
                </a:solidFill>
              </a:rPr>
              <a:t>  </a:t>
            </a:r>
            <a:r>
              <a:rPr lang="el-GR" altLang="en-US" sz="2400" dirty="0">
                <a:solidFill>
                  <a:srgbClr val="FFC000"/>
                </a:solidFill>
                <a:cs typeface="Times New Roman" panose="02020603050405020304" pitchFamily="18" charset="0"/>
                <a:sym typeface="Symbol" panose="05050102010706020507" pitchFamily="18" charset="2"/>
              </a:rPr>
              <a:t>αα</a:t>
            </a:r>
            <a:r>
              <a:rPr lang="en-US" altLang="en-US" sz="2400" dirty="0">
                <a:solidFill>
                  <a:srgbClr val="FFFFFF"/>
                </a:solidFill>
                <a:cs typeface="Times New Roman" panose="02020603050405020304" pitchFamily="18" charset="0"/>
                <a:sym typeface="Symbol" panose="05050102010706020507" pitchFamily="18" charset="2"/>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sz="2400" dirty="0">
                <a:solidFill>
                  <a:schemeClr val="tx2"/>
                </a:solidFill>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Commutative: </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endParaRPr lang="en-US" altLang="en-US" sz="2400" dirty="0">
              <a:solidFill>
                <a:schemeClr val="tx2"/>
              </a:solidFill>
              <a:cs typeface="Times New Roman" panose="02020603050405020304" pitchFamily="18" charset="0"/>
            </a:endParaRPr>
          </a:p>
          <a:p>
            <a:pPr eaLnBrk="1" hangingPunct="1">
              <a:spcBef>
                <a:spcPct val="0"/>
              </a:spcBef>
              <a:buNone/>
            </a:pPr>
            <a:r>
              <a:rPr lang="en-US" sz="2400" dirty="0">
                <a:solidFill>
                  <a:schemeClr val="tx2"/>
                </a:solidFill>
              </a:rPr>
              <a:t>De Morgan's Law: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n-CA" sz="2400" dirty="0">
                <a:solidFill>
                  <a:srgbClr val="FFC000"/>
                </a:solidFill>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err="1"/>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and</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err="1"/>
              <a:t>iff</a:t>
            </a:r>
            <a:r>
              <a:rPr lang="en-CA" sz="2400" dirty="0"/>
              <a:t>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endParaRPr lang="en-US" altLang="en-US" sz="2400" dirty="0">
              <a:solidFill>
                <a:srgbClr val="FFC000"/>
              </a:solidFill>
              <a:cs typeface="Times New Roman" panose="02020603050405020304" pitchFamily="18" charset="0"/>
            </a:endParaRPr>
          </a:p>
          <a:p>
            <a:pPr eaLnBrk="1" hangingPunct="1">
              <a:spcBef>
                <a:spcPct val="0"/>
              </a:spcBef>
              <a:buNone/>
            </a:pPr>
            <a:endParaRPr lang="en-US" altLang="en-US" sz="2400" dirty="0">
              <a:solidFill>
                <a:schemeClr val="tx2"/>
              </a:solidFill>
              <a:cs typeface="Times New Roman" panose="02020603050405020304" pitchFamily="18" charset="0"/>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764492"/>
            <a:ext cx="8941158" cy="6017307"/>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24" name="Rectangle 23">
            <a:extLst>
              <a:ext uri="{FF2B5EF4-FFF2-40B4-BE49-F238E27FC236}">
                <a16:creationId xmlns:a16="http://schemas.microsoft.com/office/drawing/2014/main" id="{6FEAA4F6-8676-4A67-854B-85F6129D7648}"/>
              </a:ext>
            </a:extLst>
          </p:cNvPr>
          <p:cNvSpPr/>
          <p:nvPr/>
        </p:nvSpPr>
        <p:spPr>
          <a:xfrm>
            <a:off x="321923"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
        <p:nvSpPr>
          <p:cNvPr id="11" name="Rectangle 2"/>
          <p:cNvSpPr txBox="1">
            <a:spLocks noChangeArrowheads="1"/>
          </p:cNvSpPr>
          <p:nvPr/>
        </p:nvSpPr>
        <p:spPr>
          <a:xfrm>
            <a:off x="6934200" y="0"/>
            <a:ext cx="2438400" cy="743356"/>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66FF66"/>
                </a:solidFill>
                <a:effectLst/>
                <a:uLnTx/>
                <a:uFillTx/>
                <a:latin typeface="Times New Roman"/>
                <a:ea typeface="+mj-ea"/>
                <a:cs typeface="+mj-cs"/>
              </a:rPr>
              <a:t>Better for cutting and </a:t>
            </a:r>
            <a:r>
              <a:rPr kumimoji="0" lang="en-US" altLang="en-US" sz="3200" b="0" i="0" u="none" strike="noStrike" kern="0" cap="none" spc="0" normalizeH="0" baseline="0" noProof="0" dirty="0" err="1">
                <a:ln>
                  <a:noFill/>
                </a:ln>
                <a:solidFill>
                  <a:srgbClr val="66FF66"/>
                </a:solidFill>
                <a:effectLst/>
                <a:uLnTx/>
                <a:uFillTx/>
                <a:latin typeface="Times New Roman"/>
                <a:ea typeface="+mj-ea"/>
                <a:cs typeface="+mj-cs"/>
              </a:rPr>
              <a:t>paisting</a:t>
            </a:r>
            <a:endParaRPr kumimoji="0" lang="en-CA" altLang="en-US" sz="3200" b="0" i="0" u="none" strike="noStrike" kern="0" cap="none" spc="0" normalizeH="0" baseline="-25000" noProof="0" dirty="0">
              <a:ln>
                <a:noFill/>
              </a:ln>
              <a:solidFill>
                <a:srgbClr val="66FF66"/>
              </a:solidFill>
              <a:effectLst/>
              <a:uLnTx/>
              <a:uFillTx/>
              <a:latin typeface="Times New Roman"/>
              <a:ea typeface="+mj-ea"/>
              <a:cs typeface="+mj-cs"/>
            </a:endParaRPr>
          </a:p>
        </p:txBody>
      </p:sp>
      <p:cxnSp>
        <p:nvCxnSpPr>
          <p:cNvPr id="10" name="Straight Connector 9">
            <a:extLst>
              <a:ext uri="{FF2B5EF4-FFF2-40B4-BE49-F238E27FC236}">
                <a16:creationId xmlns:a16="http://schemas.microsoft.com/office/drawing/2014/main" id="{DB8706BE-7D52-4C54-9EEC-8E97972EDEBE}"/>
              </a:ext>
            </a:extLst>
          </p:cNvPr>
          <p:cNvCxnSpPr>
            <a:cxnSpLocks/>
          </p:cNvCxnSpPr>
          <p:nvPr/>
        </p:nvCxnSpPr>
        <p:spPr bwMode="auto">
          <a:xfrm>
            <a:off x="265980" y="6553200"/>
            <a:ext cx="7735020" cy="0"/>
          </a:xfrm>
          <a:prstGeom prst="line">
            <a:avLst/>
          </a:prstGeom>
          <a:noFill/>
          <a:ln w="12700" cap="flat" cmpd="sng" algn="ctr">
            <a:solidFill>
              <a:schemeClr val="hlink"/>
            </a:solidFill>
            <a:prstDash val="solid"/>
            <a:round/>
            <a:headEnd type="none" w="med" len="med"/>
            <a:tailEnd type="none" w="med" len="med"/>
          </a:ln>
          <a:effectLst/>
        </p:spPr>
      </p:cxnSp>
      <p:cxnSp>
        <p:nvCxnSpPr>
          <p:cNvPr id="12" name="Straight Connector 11">
            <a:extLst>
              <a:ext uri="{FF2B5EF4-FFF2-40B4-BE49-F238E27FC236}">
                <a16:creationId xmlns:a16="http://schemas.microsoft.com/office/drawing/2014/main" id="{C5FDA90C-B658-4CF7-B723-F3563EDDA3AB}"/>
              </a:ext>
            </a:extLst>
          </p:cNvPr>
          <p:cNvCxnSpPr>
            <a:cxnSpLocks/>
          </p:cNvCxnSpPr>
          <p:nvPr/>
        </p:nvCxnSpPr>
        <p:spPr bwMode="auto">
          <a:xfrm>
            <a:off x="265980" y="3231083"/>
            <a:ext cx="6287220" cy="0"/>
          </a:xfrm>
          <a:prstGeom prst="line">
            <a:avLst/>
          </a:prstGeom>
          <a:noFill/>
          <a:ln w="127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286352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61886" y="168925"/>
          <a:ext cx="8915400" cy="6601233"/>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788442">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93878">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83322">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34551">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r h="276608">
                <a:tc>
                  <a:txBody>
                    <a:bodyPr/>
                    <a:lstStyle/>
                    <a:p>
                      <a:pPr algn="ctr"/>
                      <a:r>
                        <a:rPr lang="en-US" sz="2000" b="1" dirty="0">
                          <a:solidFill>
                            <a:schemeClr val="bg2"/>
                          </a:solidFill>
                        </a:rPr>
                        <a:t>Negation</a:t>
                      </a:r>
                    </a:p>
                    <a:p>
                      <a:pPr algn="ct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685201823"/>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359258" y="1778062"/>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06858" y="2467091"/>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72888" y="3159665"/>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68544" y="38486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303253" y="2477735"/>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93586" y="4716853"/>
            <a:ext cx="4060730" cy="704520"/>
            <a:chOff x="1293586" y="4563257"/>
            <a:chExt cx="4060730" cy="704520"/>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5632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28" name="Group 27">
            <a:extLst>
              <a:ext uri="{FF2B5EF4-FFF2-40B4-BE49-F238E27FC236}">
                <a16:creationId xmlns:a16="http://schemas.microsoft.com/office/drawing/2014/main" id="{FD5D9A38-2DE9-4945-A5AD-B597099333B7}"/>
              </a:ext>
            </a:extLst>
          </p:cNvPr>
          <p:cNvGrpSpPr/>
          <p:nvPr/>
        </p:nvGrpSpPr>
        <p:grpSpPr>
          <a:xfrm>
            <a:off x="5239300" y="4730501"/>
            <a:ext cx="3937974" cy="704520"/>
            <a:chOff x="5239300" y="4563257"/>
            <a:chExt cx="3937974" cy="704520"/>
          </a:xfrm>
        </p:grpSpPr>
        <p:sp>
          <p:nvSpPr>
            <p:cNvPr id="123" name="Rectangle 122">
              <a:extLst>
                <a:ext uri="{FF2B5EF4-FFF2-40B4-BE49-F238E27FC236}">
                  <a16:creationId xmlns:a16="http://schemas.microsoft.com/office/drawing/2014/main" id="{78326523-AD0F-4765-9E5B-E099A8A8656A}"/>
                </a:ext>
              </a:extLst>
            </p:cNvPr>
            <p:cNvSpPr/>
            <p:nvPr/>
          </p:nvSpPr>
          <p:spPr>
            <a:xfrm>
              <a:off x="5239300" y="4850250"/>
              <a:ext cx="268550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grpSp>
          <p:nvGrpSpPr>
            <p:cNvPr id="8" name="Group 7">
              <a:extLst>
                <a:ext uri="{FF2B5EF4-FFF2-40B4-BE49-F238E27FC236}">
                  <a16:creationId xmlns:a16="http://schemas.microsoft.com/office/drawing/2014/main" id="{70135D3E-E537-42CD-A182-1FED4533C62E}"/>
                </a:ext>
              </a:extLst>
            </p:cNvPr>
            <p:cNvGrpSpPr/>
            <p:nvPr/>
          </p:nvGrpSpPr>
          <p:grpSpPr>
            <a:xfrm>
              <a:off x="5245102" y="4563257"/>
              <a:ext cx="3932172" cy="704520"/>
              <a:chOff x="5245102" y="4563257"/>
              <a:chExt cx="3932172" cy="704520"/>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72816" y="45632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24" name="Rectangle 123">
                <a:extLst>
                  <a:ext uri="{FF2B5EF4-FFF2-40B4-BE49-F238E27FC236}">
                    <a16:creationId xmlns:a16="http://schemas.microsoft.com/office/drawing/2014/main" id="{4FE2E0D0-CB9A-4361-9E84-92C44C9EBE65}"/>
                  </a:ext>
                </a:extLst>
              </p:cNvPr>
              <p:cNvSpPr/>
              <p:nvPr/>
            </p:nvSpPr>
            <p:spPr>
              <a:xfrm>
                <a:off x="7217392" y="4867667"/>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245102" y="457777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413328" y="3160306"/>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361775"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4472" y="5388139"/>
            <a:ext cx="4060730" cy="704520"/>
            <a:chOff x="1304472" y="5234543"/>
            <a:chExt cx="4060730" cy="704520"/>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2345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3FBA4147-7CE4-4CC0-8FC8-5FFB9B42CBE5}"/>
              </a:ext>
            </a:extLst>
          </p:cNvPr>
          <p:cNvGrpSpPr/>
          <p:nvPr/>
        </p:nvGrpSpPr>
        <p:grpSpPr>
          <a:xfrm>
            <a:off x="5143500" y="5388139"/>
            <a:ext cx="4060730" cy="704520"/>
            <a:chOff x="5143500" y="5234543"/>
            <a:chExt cx="4060730" cy="704520"/>
          </a:xfrm>
        </p:grpSpPr>
        <p:cxnSp>
          <p:nvCxnSpPr>
            <p:cNvPr id="142" name="Straight Connector 141">
              <a:extLst>
                <a:ext uri="{FF2B5EF4-FFF2-40B4-BE49-F238E27FC236}">
                  <a16:creationId xmlns:a16="http://schemas.microsoft.com/office/drawing/2014/main" id="{FE83560D-54B7-47F0-BBEE-7BAA9375817E}"/>
                </a:ext>
              </a:extLst>
            </p:cNvPr>
            <p:cNvCxnSpPr>
              <a:cxnSpLocks/>
            </p:cNvCxnSpPr>
            <p:nvPr/>
          </p:nvCxnSpPr>
          <p:spPr bwMode="auto">
            <a:xfrm flipH="1" flipV="1">
              <a:off x="5383702" y="52345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43" name="Rectangle 142">
              <a:extLst>
                <a:ext uri="{FF2B5EF4-FFF2-40B4-BE49-F238E27FC236}">
                  <a16:creationId xmlns:a16="http://schemas.microsoft.com/office/drawing/2014/main" id="{3E46A6E4-F23B-4559-A600-9200137CA0FD}"/>
                </a:ext>
              </a:extLst>
            </p:cNvPr>
            <p:cNvSpPr/>
            <p:nvPr/>
          </p:nvSpPr>
          <p:spPr>
            <a:xfrm>
              <a:off x="5143500"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44" name="Rectangle 143">
              <a:extLst>
                <a:ext uri="{FF2B5EF4-FFF2-40B4-BE49-F238E27FC236}">
                  <a16:creationId xmlns:a16="http://schemas.microsoft.com/office/drawing/2014/main" id="{C07688BB-D8E7-4B3A-AE61-24F298EDC956}"/>
                </a:ext>
              </a:extLst>
            </p:cNvPr>
            <p:cNvSpPr/>
            <p:nvPr/>
          </p:nvSpPr>
          <p:spPr>
            <a:xfrm>
              <a:off x="7244348"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5" name="Straight Connector 144">
              <a:extLst>
                <a:ext uri="{FF2B5EF4-FFF2-40B4-BE49-F238E27FC236}">
                  <a16:creationId xmlns:a16="http://schemas.microsoft.com/office/drawing/2014/main" id="{A3F6967D-C8B1-4CB4-A23B-BBD7578E8A50}"/>
                </a:ext>
              </a:extLst>
            </p:cNvPr>
            <p:cNvCxnSpPr>
              <a:cxnSpLocks/>
            </p:cNvCxnSpPr>
            <p:nvPr/>
          </p:nvCxnSpPr>
          <p:spPr bwMode="auto">
            <a:xfrm>
              <a:off x="7367810"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6" name="Rectangle 145">
              <a:extLst>
                <a:ext uri="{FF2B5EF4-FFF2-40B4-BE49-F238E27FC236}">
                  <a16:creationId xmlns:a16="http://schemas.microsoft.com/office/drawing/2014/main" id="{83727A3B-F7FB-4958-9A02-AE865BEE0090}"/>
                </a:ext>
              </a:extLst>
            </p:cNvPr>
            <p:cNvSpPr/>
            <p:nvPr/>
          </p:nvSpPr>
          <p:spPr>
            <a:xfrm>
              <a:off x="5255988"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 name="Group 1">
            <a:extLst>
              <a:ext uri="{FF2B5EF4-FFF2-40B4-BE49-F238E27FC236}">
                <a16:creationId xmlns:a16="http://schemas.microsoft.com/office/drawing/2014/main" id="{6C90834F-40B2-4050-B162-51B192226DF9}"/>
              </a:ext>
            </a:extLst>
          </p:cNvPr>
          <p:cNvGrpSpPr/>
          <p:nvPr/>
        </p:nvGrpSpPr>
        <p:grpSpPr>
          <a:xfrm>
            <a:off x="1398816" y="6078146"/>
            <a:ext cx="3948242" cy="690006"/>
            <a:chOff x="1398816" y="5924550"/>
            <a:chExt cx="3948242" cy="690006"/>
          </a:xfrm>
        </p:grpSpPr>
        <p:sp>
          <p:nvSpPr>
            <p:cNvPr id="148" name="Rectangle 147">
              <a:extLst>
                <a:ext uri="{FF2B5EF4-FFF2-40B4-BE49-F238E27FC236}">
                  <a16:creationId xmlns:a16="http://schemas.microsoft.com/office/drawing/2014/main" id="{78513C7F-8056-45EC-A48E-02C8C91B5B31}"/>
                </a:ext>
              </a:extLst>
            </p:cNvPr>
            <p:cNvSpPr/>
            <p:nvPr/>
          </p:nvSpPr>
          <p:spPr>
            <a:xfrm>
              <a:off x="1676400" y="6197029"/>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00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cs typeface="Times New Roman" panose="02020603050405020304" pitchFamily="18" charset="0"/>
                </a:rPr>
                <a:t>iff</a:t>
              </a:r>
            </a:p>
          </p:txBody>
        </p:sp>
        <p:sp>
          <p:nvSpPr>
            <p:cNvPr id="149" name="Rectangle 148">
              <a:extLst>
                <a:ext uri="{FF2B5EF4-FFF2-40B4-BE49-F238E27FC236}">
                  <a16:creationId xmlns:a16="http://schemas.microsoft.com/office/drawing/2014/main" id="{0D680210-F053-4997-9C9E-45D12EF64AE4}"/>
                </a:ext>
              </a:extLst>
            </p:cNvPr>
            <p:cNvSpPr/>
            <p:nvPr/>
          </p:nvSpPr>
          <p:spPr>
            <a:xfrm>
              <a:off x="3387176" y="621444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51" name="Rectangle 150">
              <a:extLst>
                <a:ext uri="{FF2B5EF4-FFF2-40B4-BE49-F238E27FC236}">
                  <a16:creationId xmlns:a16="http://schemas.microsoft.com/office/drawing/2014/main" id="{48FB7155-C7F0-4397-8015-54B7E940EFD1}"/>
                </a:ext>
              </a:extLst>
            </p:cNvPr>
            <p:cNvSpPr/>
            <p:nvPr/>
          </p:nvSpPr>
          <p:spPr>
            <a:xfrm>
              <a:off x="1398816" y="592455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Double Negation</a:t>
              </a:r>
              <a:endParaRPr lang="en-US" altLang="en-US" sz="2000" dirty="0">
                <a:solidFill>
                  <a:schemeClr val="tx2"/>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A9028FB2-4239-4B5D-885A-A74091982519}"/>
              </a:ext>
            </a:extLst>
          </p:cNvPr>
          <p:cNvGrpSpPr/>
          <p:nvPr/>
        </p:nvGrpSpPr>
        <p:grpSpPr>
          <a:xfrm>
            <a:off x="5237844" y="6078146"/>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359258" y="1036018"/>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266700" y="149039"/>
            <a:ext cx="8772072" cy="6659055"/>
            <a:chOff x="266700" y="149039"/>
            <a:chExt cx="8772072" cy="6659055"/>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72072" cy="6659055"/>
              <a:chOff x="266700" y="149039"/>
              <a:chExt cx="8772072" cy="6659055"/>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72072" cy="6646409"/>
                <a:chOff x="266700" y="149039"/>
                <a:chExt cx="8772072" cy="6646409"/>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340208" y="1777421"/>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342572" y="608326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6" name="Group 15">
                  <a:extLst>
                    <a:ext uri="{FF2B5EF4-FFF2-40B4-BE49-F238E27FC236}">
                      <a16:creationId xmlns:a16="http://schemas.microsoft.com/office/drawing/2014/main" id="{55908BF4-3D9E-4ABC-9711-94C34415BFB9}"/>
                    </a:ext>
                  </a:extLst>
                </p:cNvPr>
                <p:cNvGrpSpPr/>
                <p:nvPr/>
              </p:nvGrpSpPr>
              <p:grpSpPr>
                <a:xfrm>
                  <a:off x="266700" y="149039"/>
                  <a:ext cx="8769708" cy="6646409"/>
                  <a:chOff x="266700" y="149039"/>
                  <a:chExt cx="8769708" cy="6646409"/>
                </a:xfrm>
              </p:grpSpPr>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98194"/>
                    <a:chOff x="228600" y="38946"/>
                    <a:chExt cx="8466507" cy="89819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171" name="Straight Connector 170">
                    <a:extLst>
                      <a:ext uri="{FF2B5EF4-FFF2-40B4-BE49-F238E27FC236}">
                        <a16:creationId xmlns:a16="http://schemas.microsoft.com/office/drawing/2014/main" id="{952B09EB-AFAC-43C4-BE84-3AD0DE65D9CA}"/>
                      </a:ext>
                    </a:extLst>
                  </p:cNvPr>
                  <p:cNvCxnSpPr>
                    <a:cxnSpLocks/>
                  </p:cNvCxnSpPr>
                  <p:nvPr/>
                </p:nvCxnSpPr>
                <p:spPr bwMode="auto">
                  <a:xfrm flipH="1">
                    <a:off x="1340208" y="6790677"/>
                    <a:ext cx="7696200" cy="4771"/>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H="1" flipV="1">
                <a:off x="8990062" y="951470"/>
                <a:ext cx="29470" cy="5856624"/>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340208" y="3139043"/>
              <a:ext cx="7696200" cy="4771"/>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247231" y="1739921"/>
            <a:ext cx="3853542"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1B88E037-5A1D-4908-8B13-C2D848C9FCB2}"/>
              </a:ext>
            </a:extLst>
          </p:cNvPr>
          <p:cNvGrpSpPr/>
          <p:nvPr/>
        </p:nvGrpSpPr>
        <p:grpSpPr>
          <a:xfrm>
            <a:off x="5247414" y="1017094"/>
            <a:ext cx="3853542" cy="774679"/>
            <a:chOff x="9505044" y="3187721"/>
            <a:chExt cx="3853542" cy="774679"/>
          </a:xfrm>
        </p:grpSpPr>
        <p:sp>
          <p:nvSpPr>
            <p:cNvPr id="174" name="Rectangle 173">
              <a:extLst>
                <a:ext uri="{FF2B5EF4-FFF2-40B4-BE49-F238E27FC236}">
                  <a16:creationId xmlns:a16="http://schemas.microsoft.com/office/drawing/2014/main" id="{6597EB81-5359-4E45-B026-6F728F6644DD}"/>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75" name="Rectangle 174">
              <a:extLst>
                <a:ext uri="{FF2B5EF4-FFF2-40B4-BE49-F238E27FC236}">
                  <a16:creationId xmlns:a16="http://schemas.microsoft.com/office/drawing/2014/main" id="{B6186455-1626-4002-9957-D2B73189AE39}"/>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77" name="Rectangle 176">
              <a:extLst>
                <a:ext uri="{FF2B5EF4-FFF2-40B4-BE49-F238E27FC236}">
                  <a16:creationId xmlns:a16="http://schemas.microsoft.com/office/drawing/2014/main" id="{166B80E0-2CD0-4B95-B9FD-8EB41034EC9D}"/>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80" name="Straight Connector 179">
              <a:extLst>
                <a:ext uri="{FF2B5EF4-FFF2-40B4-BE49-F238E27FC236}">
                  <a16:creationId xmlns:a16="http://schemas.microsoft.com/office/drawing/2014/main" id="{D45083CB-8534-4E6E-BD46-D6B866696F1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F555B3C6-EB47-4D11-A348-EB0C16A22B0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288547" y="3810000"/>
            <a:ext cx="3853542" cy="1000471"/>
            <a:chOff x="9505044" y="4057609"/>
            <a:chExt cx="3853542" cy="1000471"/>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639301" y="411321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2477609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ppt_x"/>
                                          </p:val>
                                        </p:tav>
                                        <p:tav tm="100000">
                                          <p:val>
                                            <p:strVal val="#ppt_x"/>
                                          </p:val>
                                        </p:tav>
                                      </p:tavLst>
                                    </p:anim>
                                    <p:anim calcmode="lin" valueType="num">
                                      <p:cBhvr additive="base">
                                        <p:cTn id="1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2"/>
                                        </p:tgtEl>
                                        <p:attrNameLst>
                                          <p:attrName>style.visibility</p:attrName>
                                        </p:attrNameLst>
                                      </p:cBhvr>
                                      <p:to>
                                        <p:strVal val="visible"/>
                                      </p:to>
                                    </p:set>
                                    <p:anim calcmode="lin" valueType="num">
                                      <p:cBhvr additive="base">
                                        <p:cTn id="29" dur="500" fill="hold"/>
                                        <p:tgtEl>
                                          <p:spTgt spid="22"/>
                                        </p:tgtEl>
                                        <p:attrNameLst>
                                          <p:attrName>ppt_x</p:attrName>
                                        </p:attrNameLst>
                                      </p:cBhvr>
                                      <p:tavLst>
                                        <p:tav tm="0">
                                          <p:val>
                                            <p:strVal val="#ppt_x"/>
                                          </p:val>
                                        </p:tav>
                                        <p:tav tm="100000">
                                          <p:val>
                                            <p:strVal val="#ppt_x"/>
                                          </p:val>
                                        </p:tav>
                                      </p:tavLst>
                                    </p:anim>
                                    <p:anim calcmode="lin" valueType="num">
                                      <p:cBhvr additive="base">
                                        <p:cTn id="3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5"/>
                                        </p:tgtEl>
                                        <p:attrNameLst>
                                          <p:attrName>style.visibility</p:attrName>
                                        </p:attrNameLst>
                                      </p:cBhvr>
                                      <p:to>
                                        <p:strVal val="visible"/>
                                      </p:to>
                                    </p:set>
                                    <p:anim calcmode="lin" valueType="num">
                                      <p:cBhvr additive="base">
                                        <p:cTn id="35" dur="500" fill="hold"/>
                                        <p:tgtEl>
                                          <p:spTgt spid="45"/>
                                        </p:tgtEl>
                                        <p:attrNameLst>
                                          <p:attrName>ppt_x</p:attrName>
                                        </p:attrNameLst>
                                      </p:cBhvr>
                                      <p:tavLst>
                                        <p:tav tm="0">
                                          <p:val>
                                            <p:strVal val="#ppt_x"/>
                                          </p:val>
                                        </p:tav>
                                        <p:tav tm="100000">
                                          <p:val>
                                            <p:strVal val="#ppt_x"/>
                                          </p:val>
                                        </p:tav>
                                      </p:tavLst>
                                    </p:anim>
                                    <p:anim calcmode="lin" valueType="num">
                                      <p:cBhvr additive="base">
                                        <p:cTn id="3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ppt_x"/>
                                          </p:val>
                                        </p:tav>
                                        <p:tav tm="100000">
                                          <p:val>
                                            <p:strVal val="#ppt_x"/>
                                          </p:val>
                                        </p:tav>
                                      </p:tavLst>
                                    </p:anim>
                                    <p:anim calcmode="lin" valueType="num">
                                      <p:cBhvr additive="base">
                                        <p:cTn id="4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ppt_x"/>
                                          </p:val>
                                        </p:tav>
                                        <p:tav tm="100000">
                                          <p:val>
                                            <p:strVal val="#ppt_x"/>
                                          </p:val>
                                        </p:tav>
                                      </p:tavLst>
                                    </p:anim>
                                    <p:anim calcmode="lin" valueType="num">
                                      <p:cBhvr additive="base">
                                        <p:cTn id="5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500" fill="hold"/>
                                        <p:tgtEl>
                                          <p:spTgt spid="10"/>
                                        </p:tgtEl>
                                        <p:attrNameLst>
                                          <p:attrName>ppt_x</p:attrName>
                                        </p:attrNameLst>
                                      </p:cBhvr>
                                      <p:tavLst>
                                        <p:tav tm="0">
                                          <p:val>
                                            <p:strVal val="#ppt_x"/>
                                          </p:val>
                                        </p:tav>
                                        <p:tav tm="100000">
                                          <p:val>
                                            <p:strVal val="#ppt_x"/>
                                          </p:val>
                                        </p:tav>
                                      </p:tavLst>
                                    </p:anim>
                                    <p:anim calcmode="lin" valueType="num">
                                      <p:cBhvr additive="base">
                                        <p:cTn id="6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ppt_x"/>
                                          </p:val>
                                        </p:tav>
                                        <p:tav tm="100000">
                                          <p:val>
                                            <p:strVal val="#ppt_x"/>
                                          </p:val>
                                        </p:tav>
                                      </p:tavLst>
                                    </p:anim>
                                    <p:anim calcmode="lin" valueType="num">
                                      <p:cBhvr additive="base">
                                        <p:cTn id="6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500" fill="hold"/>
                                        <p:tgtEl>
                                          <p:spTgt spid="47"/>
                                        </p:tgtEl>
                                        <p:attrNameLst>
                                          <p:attrName>ppt_x</p:attrName>
                                        </p:attrNameLst>
                                      </p:cBhvr>
                                      <p:tavLst>
                                        <p:tav tm="0">
                                          <p:val>
                                            <p:strVal val="#ppt_x"/>
                                          </p:val>
                                        </p:tav>
                                        <p:tav tm="100000">
                                          <p:val>
                                            <p:strVal val="#ppt_x"/>
                                          </p:val>
                                        </p:tav>
                                      </p:tavLst>
                                    </p:anim>
                                    <p:anim calcmode="lin" valueType="num">
                                      <p:cBhvr additive="base">
                                        <p:cTn id="7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additive="base">
                                        <p:cTn id="77" dur="500" fill="hold"/>
                                        <p:tgtEl>
                                          <p:spTgt spid="18"/>
                                        </p:tgtEl>
                                        <p:attrNameLst>
                                          <p:attrName>ppt_x</p:attrName>
                                        </p:attrNameLst>
                                      </p:cBhvr>
                                      <p:tavLst>
                                        <p:tav tm="0">
                                          <p:val>
                                            <p:strVal val="#ppt_x"/>
                                          </p:val>
                                        </p:tav>
                                        <p:tav tm="100000">
                                          <p:val>
                                            <p:strVal val="#ppt_x"/>
                                          </p:val>
                                        </p:tav>
                                      </p:tavLst>
                                    </p:anim>
                                    <p:anim calcmode="lin" valueType="num">
                                      <p:cBhvr additive="base">
                                        <p:cTn id="78"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28"/>
                                        </p:tgtEl>
                                        <p:attrNameLst>
                                          <p:attrName>style.visibility</p:attrName>
                                        </p:attrNameLst>
                                      </p:cBhvr>
                                      <p:to>
                                        <p:strVal val="visible"/>
                                      </p:to>
                                    </p:set>
                                    <p:anim calcmode="lin" valueType="num">
                                      <p:cBhvr additive="base">
                                        <p:cTn id="83" dur="500" fill="hold"/>
                                        <p:tgtEl>
                                          <p:spTgt spid="28"/>
                                        </p:tgtEl>
                                        <p:attrNameLst>
                                          <p:attrName>ppt_x</p:attrName>
                                        </p:attrNameLst>
                                      </p:cBhvr>
                                      <p:tavLst>
                                        <p:tav tm="0">
                                          <p:val>
                                            <p:strVal val="#ppt_x"/>
                                          </p:val>
                                        </p:tav>
                                        <p:tav tm="100000">
                                          <p:val>
                                            <p:strVal val="#ppt_x"/>
                                          </p:val>
                                        </p:tav>
                                      </p:tavLst>
                                    </p:anim>
                                    <p:anim calcmode="lin" valueType="num">
                                      <p:cBhvr additive="base">
                                        <p:cTn id="8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7"/>
                                        </p:tgtEl>
                                        <p:attrNameLst>
                                          <p:attrName>style.visibility</p:attrName>
                                        </p:attrNameLst>
                                      </p:cBhvr>
                                      <p:to>
                                        <p:strVal val="visible"/>
                                      </p:to>
                                    </p:set>
                                    <p:anim calcmode="lin" valueType="num">
                                      <p:cBhvr additive="base">
                                        <p:cTn id="89" dur="500" fill="hold"/>
                                        <p:tgtEl>
                                          <p:spTgt spid="17"/>
                                        </p:tgtEl>
                                        <p:attrNameLst>
                                          <p:attrName>ppt_x</p:attrName>
                                        </p:attrNameLst>
                                      </p:cBhvr>
                                      <p:tavLst>
                                        <p:tav tm="0">
                                          <p:val>
                                            <p:strVal val="#ppt_x"/>
                                          </p:val>
                                        </p:tav>
                                        <p:tav tm="100000">
                                          <p:val>
                                            <p:strVal val="#ppt_x"/>
                                          </p:val>
                                        </p:tav>
                                      </p:tavLst>
                                    </p:anim>
                                    <p:anim calcmode="lin" valueType="num">
                                      <p:cBhvr additive="base">
                                        <p:cTn id="9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6"/>
                                        </p:tgtEl>
                                        <p:attrNameLst>
                                          <p:attrName>style.visibility</p:attrName>
                                        </p:attrNameLst>
                                      </p:cBhvr>
                                      <p:to>
                                        <p:strVal val="visible"/>
                                      </p:to>
                                    </p:set>
                                    <p:anim calcmode="lin" valueType="num">
                                      <p:cBhvr additive="base">
                                        <p:cTn id="95" dur="500" fill="hold"/>
                                        <p:tgtEl>
                                          <p:spTgt spid="6"/>
                                        </p:tgtEl>
                                        <p:attrNameLst>
                                          <p:attrName>ppt_x</p:attrName>
                                        </p:attrNameLst>
                                      </p:cBhvr>
                                      <p:tavLst>
                                        <p:tav tm="0">
                                          <p:val>
                                            <p:strVal val="#ppt_x"/>
                                          </p:val>
                                        </p:tav>
                                        <p:tav tm="100000">
                                          <p:val>
                                            <p:strVal val="#ppt_x"/>
                                          </p:val>
                                        </p:tav>
                                      </p:tavLst>
                                    </p:anim>
                                    <p:anim calcmode="lin" valueType="num">
                                      <p:cBhvr additive="base">
                                        <p:cTn id="9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500" fill="hold"/>
                                        <p:tgtEl>
                                          <p:spTgt spid="2"/>
                                        </p:tgtEl>
                                        <p:attrNameLst>
                                          <p:attrName>ppt_x</p:attrName>
                                        </p:attrNameLst>
                                      </p:cBhvr>
                                      <p:tavLst>
                                        <p:tav tm="0">
                                          <p:val>
                                            <p:strVal val="#ppt_x"/>
                                          </p:val>
                                        </p:tav>
                                        <p:tav tm="100000">
                                          <p:val>
                                            <p:strVal val="#ppt_x"/>
                                          </p:val>
                                        </p:tav>
                                      </p:tavLst>
                                    </p:anim>
                                    <p:anim calcmode="lin" valueType="num">
                                      <p:cBhvr additive="base">
                                        <p:cTn id="10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5"/>
                                        </p:tgtEl>
                                        <p:attrNameLst>
                                          <p:attrName>style.visibility</p:attrName>
                                        </p:attrNameLst>
                                      </p:cBhvr>
                                      <p:to>
                                        <p:strVal val="visible"/>
                                      </p:to>
                                    </p:set>
                                    <p:anim calcmode="lin" valueType="num">
                                      <p:cBhvr additive="base">
                                        <p:cTn id="107" dur="500" fill="hold"/>
                                        <p:tgtEl>
                                          <p:spTgt spid="5"/>
                                        </p:tgtEl>
                                        <p:attrNameLst>
                                          <p:attrName>ppt_x</p:attrName>
                                        </p:attrNameLst>
                                      </p:cBhvr>
                                      <p:tavLst>
                                        <p:tav tm="0">
                                          <p:val>
                                            <p:strVal val="#ppt_x"/>
                                          </p:val>
                                        </p:tav>
                                        <p:tav tm="100000">
                                          <p:val>
                                            <p:strVal val="#ppt_x"/>
                                          </p:val>
                                        </p:tav>
                                      </p:tavLst>
                                    </p:anim>
                                    <p:anim calcmode="lin" valueType="num">
                                      <p:cBhvr additive="base">
                                        <p:cTn id="10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112297" y="66001"/>
          <a:ext cx="5105400" cy="1846031"/>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tblGrid>
              <a:tr h="84019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83514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4" name="Group 3">
            <a:extLst>
              <a:ext uri="{FF2B5EF4-FFF2-40B4-BE49-F238E27FC236}">
                <a16:creationId xmlns:a16="http://schemas.microsoft.com/office/drawing/2014/main" id="{69E476E8-57A7-4FD3-AC88-22C0B9522321}"/>
              </a:ext>
            </a:extLst>
          </p:cNvPr>
          <p:cNvGrpSpPr/>
          <p:nvPr/>
        </p:nvGrpSpPr>
        <p:grpSpPr>
          <a:xfrm>
            <a:off x="266700" y="33996"/>
            <a:ext cx="5089430" cy="1645632"/>
            <a:chOff x="266700" y="33996"/>
            <a:chExt cx="5089430" cy="1645632"/>
          </a:xfrm>
        </p:grpSpPr>
        <p:grpSp>
          <p:nvGrpSpPr>
            <p:cNvPr id="21" name="Group 20">
              <a:extLst>
                <a:ext uri="{FF2B5EF4-FFF2-40B4-BE49-F238E27FC236}">
                  <a16:creationId xmlns:a16="http://schemas.microsoft.com/office/drawing/2014/main" id="{4C9FD5B8-BE07-4E85-B0CC-1BBBBE7C361D}"/>
                </a:ext>
              </a:extLst>
            </p:cNvPr>
            <p:cNvGrpSpPr/>
            <p:nvPr/>
          </p:nvGrpSpPr>
          <p:grpSpPr>
            <a:xfrm>
              <a:off x="1295400" y="990600"/>
              <a:ext cx="4060730" cy="689028"/>
              <a:chOff x="1206858" y="2478137"/>
              <a:chExt cx="4060730" cy="689028"/>
            </a:xfrm>
          </p:grpSpPr>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57" name="Group 156">
              <a:extLst>
                <a:ext uri="{FF2B5EF4-FFF2-40B4-BE49-F238E27FC236}">
                  <a16:creationId xmlns:a16="http://schemas.microsoft.com/office/drawing/2014/main" id="{CF5D882C-D688-467E-B8E0-BD9DE13220B4}"/>
                </a:ext>
              </a:extLst>
            </p:cNvPr>
            <p:cNvGrpSpPr/>
            <p:nvPr/>
          </p:nvGrpSpPr>
          <p:grpSpPr>
            <a:xfrm>
              <a:off x="266700" y="33996"/>
              <a:ext cx="4949825" cy="898194"/>
              <a:chOff x="228600" y="38946"/>
              <a:chExt cx="4949825" cy="898194"/>
            </a:xfrm>
          </p:grpSpPr>
          <p:sp>
            <p:nvSpPr>
              <p:cNvPr id="160" name="Rectangle 159">
                <a:extLst>
                  <a:ext uri="{FF2B5EF4-FFF2-40B4-BE49-F238E27FC236}">
                    <a16:creationId xmlns:a16="http://schemas.microsoft.com/office/drawing/2014/main" id="{83460B31-9D22-4016-8837-62767B2F34AF}"/>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61" name="Rectangle 160">
                <a:extLst>
                  <a:ext uri="{FF2B5EF4-FFF2-40B4-BE49-F238E27FC236}">
                    <a16:creationId xmlns:a16="http://schemas.microsoft.com/office/drawing/2014/main" id="{C10A8F97-89BA-4947-AE64-3EFD877EFDD8}"/>
                  </a:ext>
                </a:extLst>
              </p:cNvPr>
              <p:cNvSpPr/>
              <p:nvPr/>
            </p:nvSpPr>
            <p:spPr>
              <a:xfrm>
                <a:off x="3776657" y="537030"/>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6" name="Rectangle 165">
                <a:extLst>
                  <a:ext uri="{FF2B5EF4-FFF2-40B4-BE49-F238E27FC236}">
                    <a16:creationId xmlns:a16="http://schemas.microsoft.com/office/drawing/2014/main" id="{B3EF5C52-AB5C-475F-8709-855DEA7C904F}"/>
                  </a:ext>
                </a:extLst>
              </p:cNvPr>
              <p:cNvSpPr/>
              <p:nvPr/>
            </p:nvSpPr>
            <p:spPr>
              <a:xfrm>
                <a:off x="1954124" y="533400"/>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9" name="Rectangle 168">
                <a:extLst>
                  <a:ext uri="{FF2B5EF4-FFF2-40B4-BE49-F238E27FC236}">
                    <a16:creationId xmlns:a16="http://schemas.microsoft.com/office/drawing/2014/main" id="{69CEEB3C-D5E4-4C02-A750-8F133243E7E5}"/>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cxnSp>
            <p:nvCxnSpPr>
              <p:cNvPr id="179" name="Straight Connector 178">
                <a:extLst>
                  <a:ext uri="{FF2B5EF4-FFF2-40B4-BE49-F238E27FC236}">
                    <a16:creationId xmlns:a16="http://schemas.microsoft.com/office/drawing/2014/main" id="{154B6424-D205-4F41-9A76-1A0E54C8440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81" name="Rectangle 180">
                <a:extLst>
                  <a:ext uri="{FF2B5EF4-FFF2-40B4-BE49-F238E27FC236}">
                    <a16:creationId xmlns:a16="http://schemas.microsoft.com/office/drawing/2014/main" id="{003637F6-A80A-41D9-95B3-73C630475C73}"/>
                  </a:ext>
                </a:extLst>
              </p:cNvPr>
              <p:cNvSpPr/>
              <p:nvPr/>
            </p:nvSpPr>
            <p:spPr>
              <a:xfrm>
                <a:off x="1866900"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grpSp>
    </p:spTree>
    <p:extLst>
      <p:ext uri="{BB962C8B-B14F-4D97-AF65-F5344CB8AC3E}">
        <p14:creationId xmlns:p14="http://schemas.microsoft.com/office/powerpoint/2010/main" val="1408021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239520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Commutative:</a:t>
            </a:r>
          </a:p>
          <a:p>
            <a:pPr eaLnBrk="1" hangingPunct="1">
              <a:spcBef>
                <a:spcPct val="0"/>
              </a:spcBef>
              <a:buNone/>
            </a:pPr>
            <a:r>
              <a:rPr lang="en-US" sz="2400" dirty="0">
                <a:solidFill>
                  <a:schemeClr val="tx2"/>
                </a:solidFill>
              </a:rPr>
              <a:t>Distributive:</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Contradiction:</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202842" y="764492"/>
            <a:ext cx="8026758" cy="1585325"/>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19" name="Text Box 21">
            <a:extLst>
              <a:ext uri="{FF2B5EF4-FFF2-40B4-BE49-F238E27FC236}">
                <a16:creationId xmlns:a16="http://schemas.microsoft.com/office/drawing/2014/main" id="{99524E45-0C86-4DBB-8743-A9485D668D46}"/>
              </a:ext>
            </a:extLst>
          </p:cNvPr>
          <p:cNvSpPr txBox="1">
            <a:spLocks noChangeArrowheads="1"/>
          </p:cNvSpPr>
          <p:nvPr/>
        </p:nvSpPr>
        <p:spPr bwMode="auto">
          <a:xfrm>
            <a:off x="2514600" y="770812"/>
            <a:ext cx="712173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a:t>iff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a:t>iff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r>
              <a:rPr lang="en-CA" sz="2400" dirty="0">
                <a:solidFill>
                  <a:srgbClr val="FFC000"/>
                </a:solidFill>
              </a:rPr>
              <a:t> </a:t>
            </a:r>
          </a:p>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r>
              <a:rPr lang="en-CA" sz="2400" dirty="0">
                <a:solidFill>
                  <a:srgbClr val="FFC000"/>
                </a:solidFill>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(β&amp;β)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6FEAA4F6-8676-4A67-854B-85F6129D7648}"/>
              </a:ext>
            </a:extLst>
          </p:cNvPr>
          <p:cNvSpPr/>
          <p:nvPr/>
        </p:nvSpPr>
        <p:spPr>
          <a:xfrm>
            <a:off x="7801797"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Tree>
    <p:extLst>
      <p:ext uri="{BB962C8B-B14F-4D97-AF65-F5344CB8AC3E}">
        <p14:creationId xmlns:p14="http://schemas.microsoft.com/office/powerpoint/2010/main" val="2551035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1">
                                            <p:txEl>
                                              <p:pRg st="0" end="0"/>
                                            </p:txEl>
                                          </p:spTgt>
                                        </p:tgtEl>
                                        <p:attrNameLst>
                                          <p:attrName>style.visibility</p:attrName>
                                        </p:attrNameLst>
                                      </p:cBhvr>
                                      <p:to>
                                        <p:strVal val="visible"/>
                                      </p:to>
                                    </p:set>
                                    <p:anim calcmode="lin" valueType="num">
                                      <p:cBhvr additive="base">
                                        <p:cTn id="23"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
                                            <p:txEl>
                                              <p:pRg st="1" end="1"/>
                                            </p:txEl>
                                          </p:spTgt>
                                        </p:tgtEl>
                                        <p:attrNameLst>
                                          <p:attrName>style.visibility</p:attrName>
                                        </p:attrNameLst>
                                      </p:cBhvr>
                                      <p:to>
                                        <p:strVal val="visible"/>
                                      </p:to>
                                    </p:set>
                                    <p:anim calcmode="lin" valueType="num">
                                      <p:cBhvr additive="base">
                                        <p:cTn id="27" dur="500" fill="hold"/>
                                        <p:tgtEl>
                                          <p:spTgt spid="11">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9" grpId="0"/>
    </p:bld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Quick </a:t>
            </a:r>
            <a:r>
              <a:rPr lang="fr-FR" altLang="en-US" sz="3200" kern="0" dirty="0" err="1">
                <a:solidFill>
                  <a:srgbClr val="FFFF00"/>
                </a:solidFill>
                <a:latin typeface="Times New Roman"/>
              </a:rPr>
              <a:t>Proofs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5" name="AutoShape 35">
            <a:extLst>
              <a:ext uri="{FF2B5EF4-FFF2-40B4-BE49-F238E27FC236}">
                <a16:creationId xmlns:a16="http://schemas.microsoft.com/office/drawing/2014/main" id="{B606E309-42A5-43A9-976D-5099C7F61DCD}"/>
              </a:ext>
            </a:extLst>
          </p:cNvPr>
          <p:cNvSpPr>
            <a:spLocks noChangeArrowheads="1"/>
          </p:cNvSpPr>
          <p:nvPr/>
        </p:nvSpPr>
        <p:spPr bwMode="auto">
          <a:xfrm>
            <a:off x="18983" y="1813246"/>
            <a:ext cx="9429817" cy="3444554"/>
          </a:xfrm>
          <a:prstGeom prst="wedgeRoundRectCallout">
            <a:avLst>
              <a:gd name="adj1" fmla="val -53814"/>
              <a:gd name="adj2" fmla="val -4314"/>
              <a:gd name="adj3" fmla="val 16667"/>
            </a:avLst>
          </a:prstGeom>
          <a:noFill/>
          <a:ln w="12700" cap="flat" cmpd="sng" algn="ctr">
            <a:no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sym typeface="Symbol" panose="05050102010706020507" pitchFamily="18" charset="2"/>
              </a:rPr>
              <a:t>Let x = fraction of the men that have long hair.</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Let y = fraction of the men that have (long hair and are rock)stars.</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and are rock star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men}| /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a:t>
            </a:r>
            <a:r>
              <a:rPr lang="en-US" altLang="en-US" sz="2000" dirty="0">
                <a:sym typeface="Symbol" pitchFamily="18" charset="2"/>
              </a:rPr>
              <a:t></a:t>
            </a:r>
            <a:r>
              <a:rPr lang="en-US" altLang="en-US" sz="2000" dirty="0">
                <a:cs typeface="Times New Roman" panose="02020603050405020304" pitchFamily="18" charset="0"/>
                <a:sym typeface="Symbol" panose="05050102010706020507" pitchFamily="18" charset="2"/>
              </a:rPr>
              <a:t>  |{long hair and are rock star men}| / |{long hair men}|</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x </a:t>
            </a:r>
            <a:r>
              <a:rPr lang="en-US" altLang="en-US" sz="2000" dirty="0">
                <a:sym typeface="Symbol" pitchFamily="18" charset="2"/>
              </a:rPr>
              <a:t> z = </a:t>
            </a:r>
            <a:r>
              <a:rPr lang="en-US" altLang="en-US" sz="2000" dirty="0"/>
              <a:t>10%</a:t>
            </a:r>
            <a:r>
              <a:rPr lang="en-US" altLang="en-US" sz="2000" dirty="0">
                <a:sym typeface="Symbol" pitchFamily="18" charset="2"/>
              </a:rPr>
              <a:t>71% =</a:t>
            </a:r>
            <a:r>
              <a:rPr lang="en-US" altLang="en-US" sz="2000" dirty="0"/>
              <a:t> 7% </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    Which is bigger x or y?</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{long hair and are rock stars men} </a:t>
            </a:r>
            <a:r>
              <a:rPr lang="en-CA" sz="2000" dirty="0">
                <a:solidFill>
                  <a:srgbClr val="FFC000"/>
                </a:solidFill>
                <a:latin typeface="Times New Roman"/>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{long hair men}.  Hence </a:t>
            </a:r>
            <a:r>
              <a:rPr lang="en-US" altLang="en-US" sz="2000" dirty="0">
                <a:solidFill>
                  <a:srgbClr val="FFC000"/>
                </a:solidFill>
                <a:cs typeface="Times New Roman" panose="02020603050405020304" pitchFamily="18" charset="0"/>
                <a:sym typeface="Symbol" panose="05050102010706020507" pitchFamily="18" charset="2"/>
              </a:rPr>
              <a:t>y</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x.</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Let z = fraction of long haired men that are rock stars.</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and are rock star men}|    </a:t>
            </a:r>
          </a:p>
        </p:txBody>
      </p:sp>
      <p:sp>
        <p:nvSpPr>
          <p:cNvPr id="16" name="Rectangle 15">
            <a:extLst>
              <a:ext uri="{FF2B5EF4-FFF2-40B4-BE49-F238E27FC236}">
                <a16:creationId xmlns:a16="http://schemas.microsoft.com/office/drawing/2014/main" id="{917F91A3-A915-4BE8-B8C5-79A020DB8F2E}"/>
              </a:ext>
            </a:extLst>
          </p:cNvPr>
          <p:cNvSpPr/>
          <p:nvPr/>
        </p:nvSpPr>
        <p:spPr>
          <a:xfrm>
            <a:off x="3030913" y="500905"/>
            <a:ext cx="5732087"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83539279-DCF9-4383-990D-A1505BA80574}"/>
              </a:ext>
            </a:extLst>
          </p:cNvPr>
          <p:cNvSpPr/>
          <p:nvPr/>
        </p:nvSpPr>
        <p:spPr>
          <a:xfrm>
            <a:off x="6554757" y="403994"/>
            <a:ext cx="1342714" cy="400110"/>
          </a:xfrm>
          <a:prstGeom prst="rect">
            <a:avLst/>
          </a:prstGeom>
          <a:ln>
            <a:noFill/>
          </a:ln>
        </p:spPr>
        <p:txBody>
          <a:bodyPr wrap="square">
            <a:spAutoFit/>
          </a:bodyPr>
          <a:lstStyle/>
          <a:p>
            <a:pPr algn="l"/>
            <a:r>
              <a:rPr lang="en-US" sz="2000" dirty="0">
                <a:cs typeface="Times New Roman" panose="02020603050405020304" pitchFamily="18" charset="0"/>
                <a:sym typeface="Symbol" panose="05050102010706020507" pitchFamily="18" charset="2"/>
              </a:rPr>
              <a:t>long hair</a:t>
            </a:r>
            <a:endParaRPr lang="en-US" sz="2000" dirty="0"/>
          </a:p>
        </p:txBody>
      </p:sp>
      <p:sp>
        <p:nvSpPr>
          <p:cNvPr id="23" name="Freeform: Shape 22">
            <a:extLst>
              <a:ext uri="{FF2B5EF4-FFF2-40B4-BE49-F238E27FC236}">
                <a16:creationId xmlns:a16="http://schemas.microsoft.com/office/drawing/2014/main" id="{F7F5B620-2FFC-4068-9437-336627AEC4CD}"/>
              </a:ext>
            </a:extLst>
          </p:cNvPr>
          <p:cNvSpPr/>
          <p:nvPr/>
        </p:nvSpPr>
        <p:spPr bwMode="auto">
          <a:xfrm>
            <a:off x="7107974" y="743290"/>
            <a:ext cx="873010" cy="99237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 name="connsiteX0" fmla="*/ 381549 w 767311"/>
              <a:gd name="connsiteY0" fmla="*/ 4423 h 1219005"/>
              <a:gd name="connsiteX1" fmla="*/ 129298 w 767311"/>
              <a:gd name="connsiteY1" fmla="*/ 139885 h 1219005"/>
              <a:gd name="connsiteX2" fmla="*/ 549 w 767311"/>
              <a:gd name="connsiteY2" fmla="*/ 628310 h 1219005"/>
              <a:gd name="connsiteX3" fmla="*/ 95799 w 767311"/>
              <a:gd name="connsiteY3" fmla="*/ 971210 h 1219005"/>
              <a:gd name="connsiteX4" fmla="*/ 381549 w 767311"/>
              <a:gd name="connsiteY4" fmla="*/ 1218860 h 1219005"/>
              <a:gd name="connsiteX5" fmla="*/ 672061 w 767311"/>
              <a:gd name="connsiteY5" fmla="*/ 971210 h 1219005"/>
              <a:gd name="connsiteX6" fmla="*/ 767311 w 767311"/>
              <a:gd name="connsiteY6" fmla="*/ 614023 h 1219005"/>
              <a:gd name="connsiteX7" fmla="*/ 672062 w 767311"/>
              <a:gd name="connsiteY7" fmla="*/ 266360 h 1219005"/>
              <a:gd name="connsiteX8" fmla="*/ 381549 w 767311"/>
              <a:gd name="connsiteY8" fmla="*/ 4423 h 1219005"/>
              <a:gd name="connsiteX0" fmla="*/ 405523 w 767311"/>
              <a:gd name="connsiteY0" fmla="*/ 1734 h 1363871"/>
              <a:gd name="connsiteX1" fmla="*/ 129298 w 767311"/>
              <a:gd name="connsiteY1" fmla="*/ 284751 h 1363871"/>
              <a:gd name="connsiteX2" fmla="*/ 549 w 767311"/>
              <a:gd name="connsiteY2" fmla="*/ 773176 h 1363871"/>
              <a:gd name="connsiteX3" fmla="*/ 95799 w 767311"/>
              <a:gd name="connsiteY3" fmla="*/ 1116076 h 1363871"/>
              <a:gd name="connsiteX4" fmla="*/ 381549 w 767311"/>
              <a:gd name="connsiteY4" fmla="*/ 1363726 h 1363871"/>
              <a:gd name="connsiteX5" fmla="*/ 672061 w 767311"/>
              <a:gd name="connsiteY5" fmla="*/ 1116076 h 1363871"/>
              <a:gd name="connsiteX6" fmla="*/ 767311 w 767311"/>
              <a:gd name="connsiteY6" fmla="*/ 758889 h 1363871"/>
              <a:gd name="connsiteX7" fmla="*/ 672062 w 767311"/>
              <a:gd name="connsiteY7" fmla="*/ 411226 h 1363871"/>
              <a:gd name="connsiteX8" fmla="*/ 405523 w 767311"/>
              <a:gd name="connsiteY8" fmla="*/ 1734 h 1363871"/>
              <a:gd name="connsiteX0" fmla="*/ 405479 w 767267"/>
              <a:gd name="connsiteY0" fmla="*/ 1734 h 1427073"/>
              <a:gd name="connsiteX1" fmla="*/ 129254 w 767267"/>
              <a:gd name="connsiteY1" fmla="*/ 284751 h 1427073"/>
              <a:gd name="connsiteX2" fmla="*/ 505 w 767267"/>
              <a:gd name="connsiteY2" fmla="*/ 773176 h 1427073"/>
              <a:gd name="connsiteX3" fmla="*/ 95755 w 767267"/>
              <a:gd name="connsiteY3" fmla="*/ 1116076 h 1427073"/>
              <a:gd name="connsiteX4" fmla="*/ 357531 w 767267"/>
              <a:gd name="connsiteY4" fmla="*/ 1426964 h 1427073"/>
              <a:gd name="connsiteX5" fmla="*/ 672017 w 767267"/>
              <a:gd name="connsiteY5" fmla="*/ 1116076 h 1427073"/>
              <a:gd name="connsiteX6" fmla="*/ 767267 w 767267"/>
              <a:gd name="connsiteY6" fmla="*/ 758889 h 1427073"/>
              <a:gd name="connsiteX7" fmla="*/ 672018 w 767267"/>
              <a:gd name="connsiteY7" fmla="*/ 411226 h 1427073"/>
              <a:gd name="connsiteX8" fmla="*/ 405479 w 767267"/>
              <a:gd name="connsiteY8" fmla="*/ 1734 h 1427073"/>
              <a:gd name="connsiteX0" fmla="*/ 405479 w 767267"/>
              <a:gd name="connsiteY0" fmla="*/ 197 h 1425536"/>
              <a:gd name="connsiteX1" fmla="*/ 129254 w 767267"/>
              <a:gd name="connsiteY1" fmla="*/ 283214 h 1425536"/>
              <a:gd name="connsiteX2" fmla="*/ 505 w 767267"/>
              <a:gd name="connsiteY2" fmla="*/ 771639 h 1425536"/>
              <a:gd name="connsiteX3" fmla="*/ 95755 w 767267"/>
              <a:gd name="connsiteY3" fmla="*/ 1114539 h 1425536"/>
              <a:gd name="connsiteX4" fmla="*/ 357531 w 767267"/>
              <a:gd name="connsiteY4" fmla="*/ 1425427 h 1425536"/>
              <a:gd name="connsiteX5" fmla="*/ 672017 w 767267"/>
              <a:gd name="connsiteY5" fmla="*/ 1114539 h 1425536"/>
              <a:gd name="connsiteX6" fmla="*/ 767267 w 767267"/>
              <a:gd name="connsiteY6" fmla="*/ 757352 h 1425536"/>
              <a:gd name="connsiteX7" fmla="*/ 688750 w 767267"/>
              <a:gd name="connsiteY7" fmla="*/ 247862 h 1425536"/>
              <a:gd name="connsiteX8" fmla="*/ 405479 w 767267"/>
              <a:gd name="connsiteY8" fmla="*/ 197 h 1425536"/>
              <a:gd name="connsiteX0" fmla="*/ 459857 w 767267"/>
              <a:gd name="connsiteY0" fmla="*/ 207 h 1418190"/>
              <a:gd name="connsiteX1" fmla="*/ 129254 w 767267"/>
              <a:gd name="connsiteY1" fmla="*/ 275868 h 1418190"/>
              <a:gd name="connsiteX2" fmla="*/ 505 w 767267"/>
              <a:gd name="connsiteY2" fmla="*/ 764293 h 1418190"/>
              <a:gd name="connsiteX3" fmla="*/ 95755 w 767267"/>
              <a:gd name="connsiteY3" fmla="*/ 1107193 h 1418190"/>
              <a:gd name="connsiteX4" fmla="*/ 357531 w 767267"/>
              <a:gd name="connsiteY4" fmla="*/ 1418081 h 1418190"/>
              <a:gd name="connsiteX5" fmla="*/ 672017 w 767267"/>
              <a:gd name="connsiteY5" fmla="*/ 1107193 h 1418190"/>
              <a:gd name="connsiteX6" fmla="*/ 767267 w 767267"/>
              <a:gd name="connsiteY6" fmla="*/ 750006 h 1418190"/>
              <a:gd name="connsiteX7" fmla="*/ 688750 w 767267"/>
              <a:gd name="connsiteY7" fmla="*/ 240516 h 1418190"/>
              <a:gd name="connsiteX8" fmla="*/ 459857 w 767267"/>
              <a:gd name="connsiteY8" fmla="*/ 207 h 1418190"/>
              <a:gd name="connsiteX0" fmla="*/ 459379 w 766789"/>
              <a:gd name="connsiteY0" fmla="*/ 207 h 1420107"/>
              <a:gd name="connsiteX1" fmla="*/ 128776 w 766789"/>
              <a:gd name="connsiteY1" fmla="*/ 275868 h 1420107"/>
              <a:gd name="connsiteX2" fmla="*/ 27 w 766789"/>
              <a:gd name="connsiteY2" fmla="*/ 764293 h 1420107"/>
              <a:gd name="connsiteX3" fmla="*/ 137107 w 766789"/>
              <a:gd name="connsiteY3" fmla="*/ 1217528 h 1420107"/>
              <a:gd name="connsiteX4" fmla="*/ 357053 w 766789"/>
              <a:gd name="connsiteY4" fmla="*/ 1418081 h 1420107"/>
              <a:gd name="connsiteX5" fmla="*/ 671539 w 766789"/>
              <a:gd name="connsiteY5" fmla="*/ 1107193 h 1420107"/>
              <a:gd name="connsiteX6" fmla="*/ 766789 w 766789"/>
              <a:gd name="connsiteY6" fmla="*/ 750006 h 1420107"/>
              <a:gd name="connsiteX7" fmla="*/ 688272 w 766789"/>
              <a:gd name="connsiteY7" fmla="*/ 240516 h 1420107"/>
              <a:gd name="connsiteX8" fmla="*/ 459379 w 766789"/>
              <a:gd name="connsiteY8" fmla="*/ 207 h 1420107"/>
              <a:gd name="connsiteX0" fmla="*/ 459379 w 766789"/>
              <a:gd name="connsiteY0" fmla="*/ 207 h 1418467"/>
              <a:gd name="connsiteX1" fmla="*/ 128776 w 766789"/>
              <a:gd name="connsiteY1" fmla="*/ 275868 h 1418467"/>
              <a:gd name="connsiteX2" fmla="*/ 27 w 766789"/>
              <a:gd name="connsiteY2" fmla="*/ 764293 h 1418467"/>
              <a:gd name="connsiteX3" fmla="*/ 137107 w 766789"/>
              <a:gd name="connsiteY3" fmla="*/ 1217528 h 1418467"/>
              <a:gd name="connsiteX4" fmla="*/ 357053 w 766789"/>
              <a:gd name="connsiteY4" fmla="*/ 1418081 h 1418467"/>
              <a:gd name="connsiteX5" fmla="*/ 612977 w 766789"/>
              <a:gd name="connsiteY5" fmla="*/ 1173394 h 1418467"/>
              <a:gd name="connsiteX6" fmla="*/ 766789 w 766789"/>
              <a:gd name="connsiteY6" fmla="*/ 750006 h 1418467"/>
              <a:gd name="connsiteX7" fmla="*/ 688272 w 766789"/>
              <a:gd name="connsiteY7" fmla="*/ 240516 h 1418467"/>
              <a:gd name="connsiteX8" fmla="*/ 459379 w 766789"/>
              <a:gd name="connsiteY8" fmla="*/ 207 h 1418467"/>
              <a:gd name="connsiteX0" fmla="*/ 459379 w 766789"/>
              <a:gd name="connsiteY0" fmla="*/ 11 h 1418269"/>
              <a:gd name="connsiteX1" fmla="*/ 128776 w 766789"/>
              <a:gd name="connsiteY1" fmla="*/ 275672 h 1418269"/>
              <a:gd name="connsiteX2" fmla="*/ 27 w 766789"/>
              <a:gd name="connsiteY2" fmla="*/ 764097 h 1418269"/>
              <a:gd name="connsiteX3" fmla="*/ 137107 w 766789"/>
              <a:gd name="connsiteY3" fmla="*/ 1217332 h 1418269"/>
              <a:gd name="connsiteX4" fmla="*/ 357053 w 766789"/>
              <a:gd name="connsiteY4" fmla="*/ 1417885 h 1418269"/>
              <a:gd name="connsiteX5" fmla="*/ 612977 w 766789"/>
              <a:gd name="connsiteY5" fmla="*/ 1173198 h 1418269"/>
              <a:gd name="connsiteX6" fmla="*/ 766789 w 766789"/>
              <a:gd name="connsiteY6" fmla="*/ 749810 h 1418269"/>
              <a:gd name="connsiteX7" fmla="*/ 684090 w 766789"/>
              <a:gd name="connsiteY7" fmla="*/ 284455 h 1418269"/>
              <a:gd name="connsiteX8" fmla="*/ 459379 w 766789"/>
              <a:gd name="connsiteY8" fmla="*/ 11 h 1418269"/>
              <a:gd name="connsiteX0" fmla="*/ 459379 w 766789"/>
              <a:gd name="connsiteY0" fmla="*/ 11 h 1418271"/>
              <a:gd name="connsiteX1" fmla="*/ 128776 w 766789"/>
              <a:gd name="connsiteY1" fmla="*/ 275672 h 1418271"/>
              <a:gd name="connsiteX2" fmla="*/ 27 w 766789"/>
              <a:gd name="connsiteY2" fmla="*/ 764097 h 1418271"/>
              <a:gd name="connsiteX3" fmla="*/ 137107 w 766789"/>
              <a:gd name="connsiteY3" fmla="*/ 1217332 h 1418271"/>
              <a:gd name="connsiteX4" fmla="*/ 357053 w 766789"/>
              <a:gd name="connsiteY4" fmla="*/ 1417885 h 1418271"/>
              <a:gd name="connsiteX5" fmla="*/ 612977 w 766789"/>
              <a:gd name="connsiteY5" fmla="*/ 1173198 h 1418271"/>
              <a:gd name="connsiteX6" fmla="*/ 766789 w 766789"/>
              <a:gd name="connsiteY6" fmla="*/ 749810 h 1418271"/>
              <a:gd name="connsiteX7" fmla="*/ 684090 w 766789"/>
              <a:gd name="connsiteY7" fmla="*/ 284455 h 1418271"/>
              <a:gd name="connsiteX8" fmla="*/ 459379 w 766789"/>
              <a:gd name="connsiteY8" fmla="*/ 11 h 1418271"/>
              <a:gd name="connsiteX0" fmla="*/ 459379 w 766789"/>
              <a:gd name="connsiteY0" fmla="*/ 11 h 1499032"/>
              <a:gd name="connsiteX1" fmla="*/ 128776 w 766789"/>
              <a:gd name="connsiteY1" fmla="*/ 275672 h 1499032"/>
              <a:gd name="connsiteX2" fmla="*/ 27 w 766789"/>
              <a:gd name="connsiteY2" fmla="*/ 764097 h 1499032"/>
              <a:gd name="connsiteX3" fmla="*/ 137107 w 766789"/>
              <a:gd name="connsiteY3" fmla="*/ 1217332 h 1499032"/>
              <a:gd name="connsiteX4" fmla="*/ 482543 w 766789"/>
              <a:gd name="connsiteY4" fmla="*/ 1498797 h 1499032"/>
              <a:gd name="connsiteX5" fmla="*/ 612977 w 766789"/>
              <a:gd name="connsiteY5" fmla="*/ 1173198 h 1499032"/>
              <a:gd name="connsiteX6" fmla="*/ 766789 w 766789"/>
              <a:gd name="connsiteY6" fmla="*/ 749810 h 1499032"/>
              <a:gd name="connsiteX7" fmla="*/ 684090 w 766789"/>
              <a:gd name="connsiteY7" fmla="*/ 284455 h 1499032"/>
              <a:gd name="connsiteX8" fmla="*/ 459379 w 766789"/>
              <a:gd name="connsiteY8" fmla="*/ 11 h 1499032"/>
              <a:gd name="connsiteX0" fmla="*/ 459379 w 766789"/>
              <a:gd name="connsiteY0" fmla="*/ 11 h 1498962"/>
              <a:gd name="connsiteX1" fmla="*/ 128776 w 766789"/>
              <a:gd name="connsiteY1" fmla="*/ 275672 h 1498962"/>
              <a:gd name="connsiteX2" fmla="*/ 27 w 766789"/>
              <a:gd name="connsiteY2" fmla="*/ 764097 h 1498962"/>
              <a:gd name="connsiteX3" fmla="*/ 137107 w 766789"/>
              <a:gd name="connsiteY3" fmla="*/ 1217332 h 1498962"/>
              <a:gd name="connsiteX4" fmla="*/ 482543 w 766789"/>
              <a:gd name="connsiteY4" fmla="*/ 1498797 h 1498962"/>
              <a:gd name="connsiteX5" fmla="*/ 688272 w 766789"/>
              <a:gd name="connsiteY5" fmla="*/ 1180555 h 1498962"/>
              <a:gd name="connsiteX6" fmla="*/ 766789 w 766789"/>
              <a:gd name="connsiteY6" fmla="*/ 749810 h 1498962"/>
              <a:gd name="connsiteX7" fmla="*/ 684090 w 766789"/>
              <a:gd name="connsiteY7" fmla="*/ 284455 h 1498962"/>
              <a:gd name="connsiteX8" fmla="*/ 459379 w 766789"/>
              <a:gd name="connsiteY8" fmla="*/ 11 h 1498962"/>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019"/>
              <a:gd name="connsiteX1" fmla="*/ 128776 w 766789"/>
              <a:gd name="connsiteY1" fmla="*/ 275672 h 1462019"/>
              <a:gd name="connsiteX2" fmla="*/ 27 w 766789"/>
              <a:gd name="connsiteY2" fmla="*/ 764097 h 1462019"/>
              <a:gd name="connsiteX3" fmla="*/ 137107 w 766789"/>
              <a:gd name="connsiteY3" fmla="*/ 1217332 h 1462019"/>
              <a:gd name="connsiteX4" fmla="*/ 453263 w 766789"/>
              <a:gd name="connsiteY4" fmla="*/ 1462019 h 1462019"/>
              <a:gd name="connsiteX5" fmla="*/ 688272 w 766789"/>
              <a:gd name="connsiteY5" fmla="*/ 1180555 h 1462019"/>
              <a:gd name="connsiteX6" fmla="*/ 766789 w 766789"/>
              <a:gd name="connsiteY6" fmla="*/ 749810 h 1462019"/>
              <a:gd name="connsiteX7" fmla="*/ 684090 w 766789"/>
              <a:gd name="connsiteY7" fmla="*/ 284455 h 1462019"/>
              <a:gd name="connsiteX8" fmla="*/ 459379 w 766789"/>
              <a:gd name="connsiteY8" fmla="*/ 11 h 1462019"/>
              <a:gd name="connsiteX0" fmla="*/ 459379 w 766789"/>
              <a:gd name="connsiteY0" fmla="*/ 11 h 1462019"/>
              <a:gd name="connsiteX1" fmla="*/ 128776 w 766789"/>
              <a:gd name="connsiteY1" fmla="*/ 275672 h 1462019"/>
              <a:gd name="connsiteX2" fmla="*/ 27 w 766789"/>
              <a:gd name="connsiteY2" fmla="*/ 764097 h 1462019"/>
              <a:gd name="connsiteX3" fmla="*/ 137107 w 766789"/>
              <a:gd name="connsiteY3" fmla="*/ 1217332 h 1462019"/>
              <a:gd name="connsiteX4" fmla="*/ 453263 w 766789"/>
              <a:gd name="connsiteY4" fmla="*/ 1462019 h 1462019"/>
              <a:gd name="connsiteX5" fmla="*/ 688272 w 766789"/>
              <a:gd name="connsiteY5" fmla="*/ 1173199 h 1462019"/>
              <a:gd name="connsiteX6" fmla="*/ 766789 w 766789"/>
              <a:gd name="connsiteY6" fmla="*/ 749810 h 1462019"/>
              <a:gd name="connsiteX7" fmla="*/ 684090 w 766789"/>
              <a:gd name="connsiteY7" fmla="*/ 284455 h 1462019"/>
              <a:gd name="connsiteX8" fmla="*/ 459379 w 766789"/>
              <a:gd name="connsiteY8" fmla="*/ 11 h 1462019"/>
              <a:gd name="connsiteX0" fmla="*/ 459541 w 766951"/>
              <a:gd name="connsiteY0" fmla="*/ 5755 h 1467763"/>
              <a:gd name="connsiteX1" fmla="*/ 162402 w 766951"/>
              <a:gd name="connsiteY1" fmla="*/ 153917 h 1467763"/>
              <a:gd name="connsiteX2" fmla="*/ 189 w 766951"/>
              <a:gd name="connsiteY2" fmla="*/ 769841 h 1467763"/>
              <a:gd name="connsiteX3" fmla="*/ 137269 w 766951"/>
              <a:gd name="connsiteY3" fmla="*/ 1223076 h 1467763"/>
              <a:gd name="connsiteX4" fmla="*/ 453425 w 766951"/>
              <a:gd name="connsiteY4" fmla="*/ 1467763 h 1467763"/>
              <a:gd name="connsiteX5" fmla="*/ 688434 w 766951"/>
              <a:gd name="connsiteY5" fmla="*/ 1178943 h 1467763"/>
              <a:gd name="connsiteX6" fmla="*/ 766951 w 766951"/>
              <a:gd name="connsiteY6" fmla="*/ 755554 h 1467763"/>
              <a:gd name="connsiteX7" fmla="*/ 684252 w 766951"/>
              <a:gd name="connsiteY7" fmla="*/ 290199 h 1467763"/>
              <a:gd name="connsiteX8" fmla="*/ 459541 w 766951"/>
              <a:gd name="connsiteY8" fmla="*/ 5755 h 1467763"/>
              <a:gd name="connsiteX0" fmla="*/ 459651 w 767061"/>
              <a:gd name="connsiteY0" fmla="*/ 5755 h 1467763"/>
              <a:gd name="connsiteX1" fmla="*/ 162512 w 767061"/>
              <a:gd name="connsiteY1" fmla="*/ 153917 h 1467763"/>
              <a:gd name="connsiteX2" fmla="*/ 299 w 767061"/>
              <a:gd name="connsiteY2" fmla="*/ 769841 h 1467763"/>
              <a:gd name="connsiteX3" fmla="*/ 131802 w 767061"/>
              <a:gd name="connsiteY3" fmla="*/ 1291730 h 1467763"/>
              <a:gd name="connsiteX4" fmla="*/ 453535 w 767061"/>
              <a:gd name="connsiteY4" fmla="*/ 1467763 h 1467763"/>
              <a:gd name="connsiteX5" fmla="*/ 688544 w 767061"/>
              <a:gd name="connsiteY5" fmla="*/ 1178943 h 1467763"/>
              <a:gd name="connsiteX6" fmla="*/ 767061 w 767061"/>
              <a:gd name="connsiteY6" fmla="*/ 755554 h 1467763"/>
              <a:gd name="connsiteX7" fmla="*/ 684362 w 767061"/>
              <a:gd name="connsiteY7" fmla="*/ 290199 h 1467763"/>
              <a:gd name="connsiteX8" fmla="*/ 459651 w 767061"/>
              <a:gd name="connsiteY8" fmla="*/ 5755 h 1467763"/>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382 w 766792"/>
              <a:gd name="connsiteY0" fmla="*/ 1403 h 1512449"/>
              <a:gd name="connsiteX1" fmla="*/ 123201 w 766792"/>
              <a:gd name="connsiteY1" fmla="*/ 203507 h 1512449"/>
              <a:gd name="connsiteX2" fmla="*/ 30 w 766792"/>
              <a:gd name="connsiteY2" fmla="*/ 765489 h 1512449"/>
              <a:gd name="connsiteX3" fmla="*/ 131533 w 766792"/>
              <a:gd name="connsiteY3" fmla="*/ 1287378 h 1512449"/>
              <a:gd name="connsiteX4" fmla="*/ 391916 w 766792"/>
              <a:gd name="connsiteY4" fmla="*/ 1512449 h 1512449"/>
              <a:gd name="connsiteX5" fmla="*/ 688275 w 766792"/>
              <a:gd name="connsiteY5" fmla="*/ 1174591 h 1512449"/>
              <a:gd name="connsiteX6" fmla="*/ 766792 w 766792"/>
              <a:gd name="connsiteY6" fmla="*/ 751202 h 1512449"/>
              <a:gd name="connsiteX7" fmla="*/ 684093 w 766792"/>
              <a:gd name="connsiteY7" fmla="*/ 285847 h 1512449"/>
              <a:gd name="connsiteX8" fmla="*/ 459382 w 766792"/>
              <a:gd name="connsiteY8" fmla="*/ 1403 h 1512449"/>
              <a:gd name="connsiteX0" fmla="*/ 459371 w 766781"/>
              <a:gd name="connsiteY0" fmla="*/ 21687 h 1532733"/>
              <a:gd name="connsiteX1" fmla="*/ 282401 w 766781"/>
              <a:gd name="connsiteY1" fmla="*/ 42468 h 1532733"/>
              <a:gd name="connsiteX2" fmla="*/ 123190 w 766781"/>
              <a:gd name="connsiteY2" fmla="*/ 223791 h 1532733"/>
              <a:gd name="connsiteX3" fmla="*/ 19 w 766781"/>
              <a:gd name="connsiteY3" fmla="*/ 785773 h 1532733"/>
              <a:gd name="connsiteX4" fmla="*/ 131522 w 766781"/>
              <a:gd name="connsiteY4" fmla="*/ 1307662 h 1532733"/>
              <a:gd name="connsiteX5" fmla="*/ 391905 w 766781"/>
              <a:gd name="connsiteY5" fmla="*/ 1532733 h 1532733"/>
              <a:gd name="connsiteX6" fmla="*/ 688264 w 766781"/>
              <a:gd name="connsiteY6" fmla="*/ 1194875 h 1532733"/>
              <a:gd name="connsiteX7" fmla="*/ 766781 w 766781"/>
              <a:gd name="connsiteY7" fmla="*/ 771486 h 1532733"/>
              <a:gd name="connsiteX8" fmla="*/ 684082 w 766781"/>
              <a:gd name="connsiteY8" fmla="*/ 306131 h 1532733"/>
              <a:gd name="connsiteX9" fmla="*/ 459371 w 766781"/>
              <a:gd name="connsiteY9" fmla="*/ 21687 h 1532733"/>
              <a:gd name="connsiteX0" fmla="*/ 459371 w 766781"/>
              <a:gd name="connsiteY0" fmla="*/ 21687 h 1532733"/>
              <a:gd name="connsiteX1" fmla="*/ 282401 w 766781"/>
              <a:gd name="connsiteY1" fmla="*/ 42468 h 1532733"/>
              <a:gd name="connsiteX2" fmla="*/ 123190 w 766781"/>
              <a:gd name="connsiteY2" fmla="*/ 223791 h 1532733"/>
              <a:gd name="connsiteX3" fmla="*/ 19 w 766781"/>
              <a:gd name="connsiteY3" fmla="*/ 785773 h 1532733"/>
              <a:gd name="connsiteX4" fmla="*/ 131522 w 766781"/>
              <a:gd name="connsiteY4" fmla="*/ 1307662 h 1532733"/>
              <a:gd name="connsiteX5" fmla="*/ 391905 w 766781"/>
              <a:gd name="connsiteY5" fmla="*/ 1532733 h 1532733"/>
              <a:gd name="connsiteX6" fmla="*/ 688264 w 766781"/>
              <a:gd name="connsiteY6" fmla="*/ 1194875 h 1532733"/>
              <a:gd name="connsiteX7" fmla="*/ 766781 w 766781"/>
              <a:gd name="connsiteY7" fmla="*/ 771486 h 1532733"/>
              <a:gd name="connsiteX8" fmla="*/ 684082 w 766781"/>
              <a:gd name="connsiteY8" fmla="*/ 306131 h 1532733"/>
              <a:gd name="connsiteX9" fmla="*/ 459371 w 766781"/>
              <a:gd name="connsiteY9" fmla="*/ 21687 h 1532733"/>
              <a:gd name="connsiteX0" fmla="*/ 459374 w 766784"/>
              <a:gd name="connsiteY0" fmla="*/ 21687 h 1532733"/>
              <a:gd name="connsiteX1" fmla="*/ 282404 w 766784"/>
              <a:gd name="connsiteY1" fmla="*/ 42468 h 1532733"/>
              <a:gd name="connsiteX2" fmla="*/ 123193 w 766784"/>
              <a:gd name="connsiteY2" fmla="*/ 223791 h 1532733"/>
              <a:gd name="connsiteX3" fmla="*/ 22 w 766784"/>
              <a:gd name="connsiteY3" fmla="*/ 785773 h 1532733"/>
              <a:gd name="connsiteX4" fmla="*/ 131525 w 766784"/>
              <a:gd name="connsiteY4" fmla="*/ 1307662 h 1532733"/>
              <a:gd name="connsiteX5" fmla="*/ 391908 w 766784"/>
              <a:gd name="connsiteY5" fmla="*/ 1532733 h 1532733"/>
              <a:gd name="connsiteX6" fmla="*/ 688267 w 766784"/>
              <a:gd name="connsiteY6" fmla="*/ 1194875 h 1532733"/>
              <a:gd name="connsiteX7" fmla="*/ 766784 w 766784"/>
              <a:gd name="connsiteY7" fmla="*/ 771486 h 1532733"/>
              <a:gd name="connsiteX8" fmla="*/ 684085 w 766784"/>
              <a:gd name="connsiteY8" fmla="*/ 306131 h 1532733"/>
              <a:gd name="connsiteX9" fmla="*/ 459374 w 766784"/>
              <a:gd name="connsiteY9" fmla="*/ 21687 h 1532733"/>
              <a:gd name="connsiteX0" fmla="*/ 459374 w 766784"/>
              <a:gd name="connsiteY0" fmla="*/ 21687 h 1532733"/>
              <a:gd name="connsiteX1" fmla="*/ 282404 w 766784"/>
              <a:gd name="connsiteY1" fmla="*/ 42468 h 1532733"/>
              <a:gd name="connsiteX2" fmla="*/ 123193 w 766784"/>
              <a:gd name="connsiteY2" fmla="*/ 223791 h 1532733"/>
              <a:gd name="connsiteX3" fmla="*/ 22 w 766784"/>
              <a:gd name="connsiteY3" fmla="*/ 785773 h 1532733"/>
              <a:gd name="connsiteX4" fmla="*/ 131525 w 766784"/>
              <a:gd name="connsiteY4" fmla="*/ 1307662 h 1532733"/>
              <a:gd name="connsiteX5" fmla="*/ 391908 w 766784"/>
              <a:gd name="connsiteY5" fmla="*/ 1532733 h 1532733"/>
              <a:gd name="connsiteX6" fmla="*/ 679901 w 766784"/>
              <a:gd name="connsiteY6" fmla="*/ 1194875 h 1532733"/>
              <a:gd name="connsiteX7" fmla="*/ 766784 w 766784"/>
              <a:gd name="connsiteY7" fmla="*/ 771486 h 1532733"/>
              <a:gd name="connsiteX8" fmla="*/ 684085 w 766784"/>
              <a:gd name="connsiteY8" fmla="*/ 306131 h 1532733"/>
              <a:gd name="connsiteX9" fmla="*/ 459374 w 766784"/>
              <a:gd name="connsiteY9" fmla="*/ 21687 h 153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6784" h="1532733">
                <a:moveTo>
                  <a:pt x="459374" y="21687"/>
                </a:moveTo>
                <a:cubicBezTo>
                  <a:pt x="392427" y="-22257"/>
                  <a:pt x="338434" y="8784"/>
                  <a:pt x="282404" y="42468"/>
                </a:cubicBezTo>
                <a:cubicBezTo>
                  <a:pt x="231951" y="100671"/>
                  <a:pt x="184200" y="104811"/>
                  <a:pt x="123193" y="223791"/>
                </a:cubicBezTo>
                <a:cubicBezTo>
                  <a:pt x="62186" y="342771"/>
                  <a:pt x="-1367" y="605128"/>
                  <a:pt x="22" y="785773"/>
                </a:cubicBezTo>
                <a:cubicBezTo>
                  <a:pt x="1411" y="966418"/>
                  <a:pt x="66211" y="1183169"/>
                  <a:pt x="131525" y="1307662"/>
                </a:cubicBezTo>
                <a:cubicBezTo>
                  <a:pt x="196839" y="1432155"/>
                  <a:pt x="295863" y="1502085"/>
                  <a:pt x="391908" y="1532733"/>
                </a:cubicBezTo>
                <a:cubicBezTo>
                  <a:pt x="496317" y="1480019"/>
                  <a:pt x="617422" y="1321750"/>
                  <a:pt x="679901" y="1194875"/>
                </a:cubicBezTo>
                <a:cubicBezTo>
                  <a:pt x="742380" y="1068000"/>
                  <a:pt x="766784" y="888961"/>
                  <a:pt x="766784" y="771486"/>
                </a:cubicBezTo>
                <a:cubicBezTo>
                  <a:pt x="766784" y="654011"/>
                  <a:pt x="731137" y="438451"/>
                  <a:pt x="684085" y="306131"/>
                </a:cubicBezTo>
                <a:cubicBezTo>
                  <a:pt x="637033" y="173811"/>
                  <a:pt x="526321" y="65631"/>
                  <a:pt x="459374" y="21687"/>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7EE592FE-264A-45D7-A555-1176B2CCD51F}"/>
              </a:ext>
            </a:extLst>
          </p:cNvPr>
          <p:cNvSpPr/>
          <p:nvPr/>
        </p:nvSpPr>
        <p:spPr>
          <a:xfrm>
            <a:off x="7107937" y="730970"/>
            <a:ext cx="996612"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9" name="Oval 28">
            <a:extLst>
              <a:ext uri="{FF2B5EF4-FFF2-40B4-BE49-F238E27FC236}">
                <a16:creationId xmlns:a16="http://schemas.microsoft.com/office/drawing/2014/main" id="{417238EF-6199-49EB-B8A0-DB1052FF2145}"/>
              </a:ext>
            </a:extLst>
          </p:cNvPr>
          <p:cNvSpPr/>
          <p:nvPr/>
        </p:nvSpPr>
        <p:spPr>
          <a:xfrm>
            <a:off x="6932198" y="719665"/>
            <a:ext cx="1048785" cy="1008873"/>
          </a:xfrm>
          <a:prstGeom prst="ellipse">
            <a:avLst/>
          </a:prstGeom>
          <a:noFill/>
          <a:ln w="31750">
            <a:solidFill>
              <a:srgbClr val="66FF66"/>
            </a:solidFill>
          </a:ln>
        </p:spPr>
        <p:txBody>
          <a:bodyPr wrap="square" rtlCol="0" anchor="ctr">
            <a:spAutoFit/>
          </a:bodyPr>
          <a:lstStyle/>
          <a:p>
            <a:pPr algn="ctr"/>
            <a:endParaRPr lang="en-US" sz="2800" i="0" dirty="0"/>
          </a:p>
        </p:txBody>
      </p:sp>
      <p:grpSp>
        <p:nvGrpSpPr>
          <p:cNvPr id="59" name="Group 29">
            <a:extLst>
              <a:ext uri="{FF2B5EF4-FFF2-40B4-BE49-F238E27FC236}">
                <a16:creationId xmlns:a16="http://schemas.microsoft.com/office/drawing/2014/main" id="{35C60BFA-10B5-4BE6-B7E4-2E9C78B8EDD5}"/>
              </a:ext>
            </a:extLst>
          </p:cNvPr>
          <p:cNvGrpSpPr>
            <a:grpSpLocks/>
          </p:cNvGrpSpPr>
          <p:nvPr/>
        </p:nvGrpSpPr>
        <p:grpSpPr bwMode="auto">
          <a:xfrm>
            <a:off x="8472643" y="2784939"/>
            <a:ext cx="917591" cy="929993"/>
            <a:chOff x="2065" y="1551"/>
            <a:chExt cx="1628" cy="1988"/>
          </a:xfrm>
        </p:grpSpPr>
        <p:sp>
          <p:nvSpPr>
            <p:cNvPr id="60" name="Freeform 30">
              <a:extLst>
                <a:ext uri="{FF2B5EF4-FFF2-40B4-BE49-F238E27FC236}">
                  <a16:creationId xmlns:a16="http://schemas.microsoft.com/office/drawing/2014/main" id="{CB3897CA-8F08-4DC0-8500-38250551055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31">
              <a:extLst>
                <a:ext uri="{FF2B5EF4-FFF2-40B4-BE49-F238E27FC236}">
                  <a16:creationId xmlns:a16="http://schemas.microsoft.com/office/drawing/2014/main" id="{15EFA980-3A1A-4A25-B3F8-9AB1DB2942B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32">
              <a:extLst>
                <a:ext uri="{FF2B5EF4-FFF2-40B4-BE49-F238E27FC236}">
                  <a16:creationId xmlns:a16="http://schemas.microsoft.com/office/drawing/2014/main" id="{DE72A91B-00B3-4D8C-A6DE-6AA98FEBBD0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33">
              <a:extLst>
                <a:ext uri="{FF2B5EF4-FFF2-40B4-BE49-F238E27FC236}">
                  <a16:creationId xmlns:a16="http://schemas.microsoft.com/office/drawing/2014/main" id="{E4965667-016C-4F94-BDA2-FB1D587B9E5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4">
              <a:extLst>
                <a:ext uri="{FF2B5EF4-FFF2-40B4-BE49-F238E27FC236}">
                  <a16:creationId xmlns:a16="http://schemas.microsoft.com/office/drawing/2014/main" id="{C2EFAC65-89BC-48CD-9DCA-8B07D0EE8FA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5">
              <a:extLst>
                <a:ext uri="{FF2B5EF4-FFF2-40B4-BE49-F238E27FC236}">
                  <a16:creationId xmlns:a16="http://schemas.microsoft.com/office/drawing/2014/main" id="{8AAEBDDC-F20F-4449-82C8-77B1458A843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6">
              <a:extLst>
                <a:ext uri="{FF2B5EF4-FFF2-40B4-BE49-F238E27FC236}">
                  <a16:creationId xmlns:a16="http://schemas.microsoft.com/office/drawing/2014/main" id="{ACD77AF8-6551-4D91-828E-D878264DCDF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37">
              <a:extLst>
                <a:ext uri="{FF2B5EF4-FFF2-40B4-BE49-F238E27FC236}">
                  <a16:creationId xmlns:a16="http://schemas.microsoft.com/office/drawing/2014/main" id="{432FCF18-CF26-4A21-8ED9-6B916970B5B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38">
              <a:extLst>
                <a:ext uri="{FF2B5EF4-FFF2-40B4-BE49-F238E27FC236}">
                  <a16:creationId xmlns:a16="http://schemas.microsoft.com/office/drawing/2014/main" id="{A7979653-E847-467C-8D2C-7BC8B2AAA7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39">
              <a:extLst>
                <a:ext uri="{FF2B5EF4-FFF2-40B4-BE49-F238E27FC236}">
                  <a16:creationId xmlns:a16="http://schemas.microsoft.com/office/drawing/2014/main" id="{1C14A4C1-1B8D-4A6A-9F97-D5829CAFC65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40">
              <a:extLst>
                <a:ext uri="{FF2B5EF4-FFF2-40B4-BE49-F238E27FC236}">
                  <a16:creationId xmlns:a16="http://schemas.microsoft.com/office/drawing/2014/main" id="{B8F645B2-282C-4C90-B13C-0BA1DE247B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41">
              <a:extLst>
                <a:ext uri="{FF2B5EF4-FFF2-40B4-BE49-F238E27FC236}">
                  <a16:creationId xmlns:a16="http://schemas.microsoft.com/office/drawing/2014/main" id="{FB1E03D3-46C8-462F-94FA-307EB933409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42">
              <a:extLst>
                <a:ext uri="{FF2B5EF4-FFF2-40B4-BE49-F238E27FC236}">
                  <a16:creationId xmlns:a16="http://schemas.microsoft.com/office/drawing/2014/main" id="{CEB28606-853A-47D4-8981-FFF31650C5D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3">
              <a:extLst>
                <a:ext uri="{FF2B5EF4-FFF2-40B4-BE49-F238E27FC236}">
                  <a16:creationId xmlns:a16="http://schemas.microsoft.com/office/drawing/2014/main" id="{9338C30A-3A02-49AB-8B2B-CC90041F54A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44">
              <a:extLst>
                <a:ext uri="{FF2B5EF4-FFF2-40B4-BE49-F238E27FC236}">
                  <a16:creationId xmlns:a16="http://schemas.microsoft.com/office/drawing/2014/main" id="{F57C1255-5BF5-4DC9-9D14-9C9B9EF37F4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45">
              <a:extLst>
                <a:ext uri="{FF2B5EF4-FFF2-40B4-BE49-F238E27FC236}">
                  <a16:creationId xmlns:a16="http://schemas.microsoft.com/office/drawing/2014/main" id="{67CAB3C9-30D0-42AA-8DCD-20CFB9E0D4B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46">
              <a:extLst>
                <a:ext uri="{FF2B5EF4-FFF2-40B4-BE49-F238E27FC236}">
                  <a16:creationId xmlns:a16="http://schemas.microsoft.com/office/drawing/2014/main" id="{DECA696B-3F7C-430E-A7B7-D52128A6664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77" name="AutoShape 35">
            <a:extLst>
              <a:ext uri="{FF2B5EF4-FFF2-40B4-BE49-F238E27FC236}">
                <a16:creationId xmlns:a16="http://schemas.microsoft.com/office/drawing/2014/main" id="{8D94E343-5E60-4102-9D0B-1E2875A4C04C}"/>
              </a:ext>
            </a:extLst>
          </p:cNvPr>
          <p:cNvSpPr>
            <a:spLocks noChangeArrowheads="1"/>
          </p:cNvSpPr>
          <p:nvPr/>
        </p:nvSpPr>
        <p:spPr bwMode="auto">
          <a:xfrm>
            <a:off x="7032679" y="2635723"/>
            <a:ext cx="1091344" cy="285720"/>
          </a:xfrm>
          <a:prstGeom prst="wedgeRoundRectCallout">
            <a:avLst>
              <a:gd name="adj1" fmla="val 23049"/>
              <a:gd name="adj2" fmla="val 5541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5/7 =71%</a:t>
            </a:r>
          </a:p>
        </p:txBody>
      </p:sp>
      <p:grpSp>
        <p:nvGrpSpPr>
          <p:cNvPr id="13" name="Group 12">
            <a:extLst>
              <a:ext uri="{FF2B5EF4-FFF2-40B4-BE49-F238E27FC236}">
                <a16:creationId xmlns:a16="http://schemas.microsoft.com/office/drawing/2014/main" id="{E27955F0-113A-4856-A928-ECB3616A2002}"/>
              </a:ext>
            </a:extLst>
          </p:cNvPr>
          <p:cNvGrpSpPr/>
          <p:nvPr/>
        </p:nvGrpSpPr>
        <p:grpSpPr>
          <a:xfrm>
            <a:off x="92904" y="5354404"/>
            <a:ext cx="8997144" cy="1490533"/>
            <a:chOff x="111954" y="4575137"/>
            <a:chExt cx="8997144" cy="1490533"/>
          </a:xfrm>
        </p:grpSpPr>
        <p:pic>
          <p:nvPicPr>
            <p:cNvPr id="80" name="Picture 4" descr="Rod Stewart Photo Gallery | Fine-Art Prints for Sale | Icon Gallery">
              <a:extLst>
                <a:ext uri="{FF2B5EF4-FFF2-40B4-BE49-F238E27FC236}">
                  <a16:creationId xmlns:a16="http://schemas.microsoft.com/office/drawing/2014/main" id="{06340935-E397-4C05-A176-4EAE85761E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0" y="4638157"/>
              <a:ext cx="1417320" cy="1417320"/>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6" descr="Prince Deep Cuts: 15 Essential Songs | Billboard">
              <a:extLst>
                <a:ext uri="{FF2B5EF4-FFF2-40B4-BE49-F238E27FC236}">
                  <a16:creationId xmlns:a16="http://schemas.microsoft.com/office/drawing/2014/main" id="{8D45505C-680B-4C2A-93CD-1D23993EEB2C}"/>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6614" t="3489" r="5693" b="1"/>
            <a:stretch/>
          </p:blipFill>
          <p:spPr bwMode="auto">
            <a:xfrm>
              <a:off x="5843420" y="4638157"/>
              <a:ext cx="1502701" cy="141732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97D3DD90-1FE0-4899-98E4-71EF4DCC8888}"/>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6527" r="1532"/>
            <a:stretch/>
          </p:blipFill>
          <p:spPr>
            <a:xfrm>
              <a:off x="111954" y="4638157"/>
              <a:ext cx="943893" cy="1378683"/>
            </a:xfrm>
            <a:prstGeom prst="rect">
              <a:avLst/>
            </a:prstGeom>
          </p:spPr>
        </p:pic>
        <p:pic>
          <p:nvPicPr>
            <p:cNvPr id="5122" name="Picture 2" descr="No photo description available.">
              <a:extLst>
                <a:ext uri="{FF2B5EF4-FFF2-40B4-BE49-F238E27FC236}">
                  <a16:creationId xmlns:a16="http://schemas.microsoft.com/office/drawing/2014/main" id="{44498500-F0F9-4E59-A2D4-6530C2D78399}"/>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6372" r="12646"/>
            <a:stretch/>
          </p:blipFill>
          <p:spPr bwMode="auto">
            <a:xfrm>
              <a:off x="7354007" y="4638157"/>
              <a:ext cx="1755091" cy="141732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John Lennon and Yoko Ono&amp;#39;s Bed-In: Behind the Photo | Time">
              <a:extLst>
                <a:ext uri="{FF2B5EF4-FFF2-40B4-BE49-F238E27FC236}">
                  <a16:creationId xmlns:a16="http://schemas.microsoft.com/office/drawing/2014/main" id="{36C42AA2-4427-41D2-9AC2-78E155C9B988}"/>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9592" t="-3532" r="9000" b="16124"/>
            <a:stretch/>
          </p:blipFill>
          <p:spPr bwMode="auto">
            <a:xfrm>
              <a:off x="1055847" y="4575137"/>
              <a:ext cx="1304248" cy="1481328"/>
            </a:xfrm>
            <a:prstGeom prst="rect">
              <a:avLst/>
            </a:prstGeom>
            <a:noFill/>
            <a:extLst>
              <a:ext uri="{909E8E84-426E-40DD-AFC4-6F175D3DCCD1}">
                <a14:hiddenFill xmlns:a14="http://schemas.microsoft.com/office/drawing/2010/main">
                  <a:solidFill>
                    <a:srgbClr val="FFFFFF"/>
                  </a:solidFill>
                </a14:hiddenFill>
              </a:ext>
            </a:extLst>
          </p:spPr>
        </p:pic>
        <p:pic>
          <p:nvPicPr>
            <p:cNvPr id="5128" name="Picture 8" descr="Bob Marley (@bobmarley) | Twitter">
              <a:extLst>
                <a:ext uri="{FF2B5EF4-FFF2-40B4-BE49-F238E27FC236}">
                  <a16:creationId xmlns:a16="http://schemas.microsoft.com/office/drawing/2014/main" id="{CD150684-491E-4031-B04B-CCCB199186F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30880" y="4648350"/>
              <a:ext cx="1417320" cy="1417320"/>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 descr="Neil Young: Homegrown review – desolate lost breakup album | Neil Young |  The Guardian">
              <a:extLst>
                <a:ext uri="{FF2B5EF4-FFF2-40B4-BE49-F238E27FC236}">
                  <a16:creationId xmlns:a16="http://schemas.microsoft.com/office/drawing/2014/main" id="{7B2CCDBB-06C6-4FA4-A534-F40DCDDBC72D}"/>
                </a:ext>
              </a:extLst>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r="18413"/>
            <a:stretch/>
          </p:blipFill>
          <p:spPr bwMode="auto">
            <a:xfrm>
              <a:off x="2122648" y="4638157"/>
              <a:ext cx="1153952" cy="1414375"/>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Rectangle 7">
            <a:extLst>
              <a:ext uri="{FF2B5EF4-FFF2-40B4-BE49-F238E27FC236}">
                <a16:creationId xmlns:a16="http://schemas.microsoft.com/office/drawing/2014/main" id="{F265BF62-36D5-430C-9CD3-3BC21CDCAAA9}"/>
              </a:ext>
            </a:extLst>
          </p:cNvPr>
          <p:cNvSpPr/>
          <p:nvPr/>
        </p:nvSpPr>
        <p:spPr bwMode="auto">
          <a:xfrm>
            <a:off x="1036797" y="5419198"/>
            <a:ext cx="6278632" cy="1417319"/>
          </a:xfrm>
          <a:prstGeom prst="rect">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US" sz="2400" dirty="0"/>
          </a:p>
        </p:txBody>
      </p:sp>
      <p:sp>
        <p:nvSpPr>
          <p:cNvPr id="2" name="Rectangle 1">
            <a:extLst>
              <a:ext uri="{FF2B5EF4-FFF2-40B4-BE49-F238E27FC236}">
                <a16:creationId xmlns:a16="http://schemas.microsoft.com/office/drawing/2014/main" id="{260A45D1-B051-4A89-ADB7-BBB9646FFA2A}"/>
              </a:ext>
            </a:extLst>
          </p:cNvPr>
          <p:cNvSpPr/>
          <p:nvPr/>
        </p:nvSpPr>
        <p:spPr>
          <a:xfrm>
            <a:off x="7458712" y="152400"/>
            <a:ext cx="625491" cy="400110"/>
          </a:xfrm>
          <a:prstGeom prst="rect">
            <a:avLst/>
          </a:prstGeom>
        </p:spPr>
        <p:txBody>
          <a:bodyPr wrap="none">
            <a:spAutoFit/>
          </a:bodyPr>
          <a:lstStyle/>
          <a:p>
            <a:r>
              <a:rPr lang="en-US" altLang="en-US" sz="2000" dirty="0">
                <a:cs typeface="Times New Roman" panose="02020603050405020304" pitchFamily="18" charset="0"/>
                <a:sym typeface="Symbol" panose="05050102010706020507" pitchFamily="18" charset="2"/>
              </a:rPr>
              <a:t>men</a:t>
            </a:r>
            <a:endParaRPr lang="en-US" sz="2000" dirty="0"/>
          </a:p>
        </p:txBody>
      </p:sp>
      <p:sp>
        <p:nvSpPr>
          <p:cNvPr id="58" name="Rectangle 57">
            <a:extLst>
              <a:ext uri="{FF2B5EF4-FFF2-40B4-BE49-F238E27FC236}">
                <a16:creationId xmlns:a16="http://schemas.microsoft.com/office/drawing/2014/main" id="{F65319EE-EE50-42C7-BA30-51188178DD2F}"/>
              </a:ext>
            </a:extLst>
          </p:cNvPr>
          <p:cNvSpPr/>
          <p:nvPr/>
        </p:nvSpPr>
        <p:spPr>
          <a:xfrm>
            <a:off x="7801286" y="405330"/>
            <a:ext cx="1342714" cy="400110"/>
          </a:xfrm>
          <a:prstGeom prst="rect">
            <a:avLst/>
          </a:prstGeom>
          <a:ln>
            <a:noFill/>
          </a:ln>
        </p:spPr>
        <p:txBody>
          <a:bodyPr wrap="square">
            <a:spAutoFit/>
          </a:bodyPr>
          <a:lstStyle/>
          <a:p>
            <a:pPr algn="l"/>
            <a:r>
              <a:rPr lang="en-US" sz="2000" dirty="0">
                <a:cs typeface="Times New Roman" panose="02020603050405020304" pitchFamily="18" charset="0"/>
                <a:sym typeface="Symbol" panose="05050102010706020507" pitchFamily="18" charset="2"/>
              </a:rPr>
              <a:t>rock stars</a:t>
            </a:r>
            <a:endParaRPr lang="en-US" sz="2000" dirty="0"/>
          </a:p>
        </p:txBody>
      </p:sp>
      <p:sp>
        <p:nvSpPr>
          <p:cNvPr id="78" name="AutoShape 35">
            <a:extLst>
              <a:ext uri="{FF2B5EF4-FFF2-40B4-BE49-F238E27FC236}">
                <a16:creationId xmlns:a16="http://schemas.microsoft.com/office/drawing/2014/main" id="{B9BFD056-1CED-45D2-9531-90C0E95564ED}"/>
              </a:ext>
            </a:extLst>
          </p:cNvPr>
          <p:cNvSpPr>
            <a:spLocks noChangeArrowheads="1"/>
          </p:cNvSpPr>
          <p:nvPr/>
        </p:nvSpPr>
        <p:spPr bwMode="auto">
          <a:xfrm>
            <a:off x="4733891" y="1991121"/>
            <a:ext cx="1245476" cy="313821"/>
          </a:xfrm>
          <a:prstGeom prst="wedgeRoundRectCallout">
            <a:avLst>
              <a:gd name="adj1" fmla="val 59218"/>
              <a:gd name="adj2" fmla="val 4663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7/70=10%.</a:t>
            </a:r>
          </a:p>
        </p:txBody>
      </p:sp>
      <p:sp>
        <p:nvSpPr>
          <p:cNvPr id="82" name="AutoShape 35">
            <a:extLst>
              <a:ext uri="{FF2B5EF4-FFF2-40B4-BE49-F238E27FC236}">
                <a16:creationId xmlns:a16="http://schemas.microsoft.com/office/drawing/2014/main" id="{2984F11A-7A77-48C2-A07B-0CF0E3C191EC}"/>
              </a:ext>
            </a:extLst>
          </p:cNvPr>
          <p:cNvSpPr>
            <a:spLocks noChangeArrowheads="1"/>
          </p:cNvSpPr>
          <p:nvPr/>
        </p:nvSpPr>
        <p:spPr bwMode="auto">
          <a:xfrm>
            <a:off x="3471272" y="4171516"/>
            <a:ext cx="1253902" cy="313428"/>
          </a:xfrm>
          <a:prstGeom prst="wedgeRoundRectCallout">
            <a:avLst>
              <a:gd name="adj1" fmla="val 49715"/>
              <a:gd name="adj2" fmla="val -6015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10% &lt; 71%</a:t>
            </a:r>
          </a:p>
        </p:txBody>
      </p:sp>
      <p:sp>
        <p:nvSpPr>
          <p:cNvPr id="83" name="AutoShape 35">
            <a:extLst>
              <a:ext uri="{FF2B5EF4-FFF2-40B4-BE49-F238E27FC236}">
                <a16:creationId xmlns:a16="http://schemas.microsoft.com/office/drawing/2014/main" id="{D68C4E66-5795-4A5B-BE34-0E243131D28F}"/>
              </a:ext>
            </a:extLst>
          </p:cNvPr>
          <p:cNvSpPr>
            <a:spLocks noChangeArrowheads="1"/>
          </p:cNvSpPr>
          <p:nvPr/>
        </p:nvSpPr>
        <p:spPr bwMode="auto">
          <a:xfrm>
            <a:off x="5924241" y="4755575"/>
            <a:ext cx="1075879" cy="317171"/>
          </a:xfrm>
          <a:prstGeom prst="wedgeRoundRectCallout">
            <a:avLst>
              <a:gd name="adj1" fmla="val 48083"/>
              <a:gd name="adj2" fmla="val -7206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5/7 =71%</a:t>
            </a:r>
          </a:p>
        </p:txBody>
      </p:sp>
      <p:grpSp>
        <p:nvGrpSpPr>
          <p:cNvPr id="10" name="Group 9">
            <a:extLst>
              <a:ext uri="{FF2B5EF4-FFF2-40B4-BE49-F238E27FC236}">
                <a16:creationId xmlns:a16="http://schemas.microsoft.com/office/drawing/2014/main" id="{571C7EBF-8AC1-45D1-AA4A-A8975826FFE7}"/>
              </a:ext>
            </a:extLst>
          </p:cNvPr>
          <p:cNvGrpSpPr/>
          <p:nvPr/>
        </p:nvGrpSpPr>
        <p:grpSpPr>
          <a:xfrm>
            <a:off x="152401" y="152401"/>
            <a:ext cx="1818715" cy="1828799"/>
            <a:chOff x="152400" y="152400"/>
            <a:chExt cx="2653051" cy="2926241"/>
          </a:xfrm>
        </p:grpSpPr>
        <p:pic>
          <p:nvPicPr>
            <p:cNvPr id="7" name="Picture 2" descr="Gillette&amp;#39;s New Ad: &amp;#39;The Best Men Can Be&amp;#39;">
              <a:extLst>
                <a:ext uri="{FF2B5EF4-FFF2-40B4-BE49-F238E27FC236}">
                  <a16:creationId xmlns:a16="http://schemas.microsoft.com/office/drawing/2014/main" id="{C8624621-6A2F-4816-B2BE-C13273ED00AA}"/>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2400" y="152400"/>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 descr="Gillette&amp;#39;s New Ad: &amp;#39;The Best Men Can Be&amp;#39;">
              <a:extLst>
                <a:ext uri="{FF2B5EF4-FFF2-40B4-BE49-F238E27FC236}">
                  <a16:creationId xmlns:a16="http://schemas.microsoft.com/office/drawing/2014/main" id="{3FBCCB60-18DB-44A7-8359-48D7F8DD08C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3850" y="434363"/>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 descr="Gillette&amp;#39;s New Ad: &amp;#39;The Best Men Can Be&amp;#39;">
              <a:extLst>
                <a:ext uri="{FF2B5EF4-FFF2-40B4-BE49-F238E27FC236}">
                  <a16:creationId xmlns:a16="http://schemas.microsoft.com/office/drawing/2014/main" id="{9B8C95A5-931B-46F1-BD57-4039DA8A2B4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300" y="716326"/>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 descr="Gillette&amp;#39;s New Ad: &amp;#39;The Best Men Can Be&amp;#39;">
              <a:extLst>
                <a:ext uri="{FF2B5EF4-FFF2-40B4-BE49-F238E27FC236}">
                  <a16:creationId xmlns:a16="http://schemas.microsoft.com/office/drawing/2014/main" id="{A428CB36-57D8-48E5-911E-A48E0BB85DE7}"/>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6750" y="998289"/>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 descr="Gillette&amp;#39;s New Ad: &amp;#39;The Best Men Can Be&amp;#39;">
              <a:extLst>
                <a:ext uri="{FF2B5EF4-FFF2-40B4-BE49-F238E27FC236}">
                  <a16:creationId xmlns:a16="http://schemas.microsoft.com/office/drawing/2014/main" id="{41EEB85F-6FEF-4D43-A1BA-D1155237047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8200" y="1280252"/>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 descr="Gillette&amp;#39;s New Ad: &amp;#39;The Best Men Can Be&amp;#39;">
              <a:extLst>
                <a:ext uri="{FF2B5EF4-FFF2-40B4-BE49-F238E27FC236}">
                  <a16:creationId xmlns:a16="http://schemas.microsoft.com/office/drawing/2014/main" id="{C74FC934-B18E-41D6-A4C2-7472719B8A2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09650" y="1562215"/>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 descr="Gillette&amp;#39;s New Ad: &amp;#39;The Best Men Can Be&amp;#39;">
              <a:extLst>
                <a:ext uri="{FF2B5EF4-FFF2-40B4-BE49-F238E27FC236}">
                  <a16:creationId xmlns:a16="http://schemas.microsoft.com/office/drawing/2014/main" id="{9A80FDC1-37D9-4B65-B28A-D3EF0ACCA9E8}"/>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81100" y="1844178"/>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 descr="Gillette&amp;#39;s New Ad: &amp;#39;The Best Men Can Be&amp;#39;">
              <a:extLst>
                <a:ext uri="{FF2B5EF4-FFF2-40B4-BE49-F238E27FC236}">
                  <a16:creationId xmlns:a16="http://schemas.microsoft.com/office/drawing/2014/main" id="{DC414628-B01F-4126-88BD-26B18B06168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52550" y="2126141"/>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 descr="Gillette&amp;#39;s New Ad: &amp;#39;The Best Men Can Be&amp;#39;">
              <a:extLst>
                <a:ext uri="{FF2B5EF4-FFF2-40B4-BE49-F238E27FC236}">
                  <a16:creationId xmlns:a16="http://schemas.microsoft.com/office/drawing/2014/main" id="{D2C2AD00-7E40-462B-9E10-49D9A183C40D}"/>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24000" y="2408104"/>
              <a:ext cx="1281451" cy="670537"/>
            </a:xfrm>
            <a:prstGeom prst="rect">
              <a:avLst/>
            </a:prstGeom>
            <a:noFill/>
            <a:extLst>
              <a:ext uri="{909E8E84-426E-40DD-AFC4-6F175D3DCCD1}">
                <a14:hiddenFill xmlns:a14="http://schemas.microsoft.com/office/drawing/2010/main">
                  <a:solidFill>
                    <a:srgbClr val="FFFFFF"/>
                  </a:solidFill>
                </a14:hiddenFill>
              </a:ext>
            </a:extLst>
          </p:spPr>
        </p:pic>
      </p:grpSp>
      <p:sp>
        <p:nvSpPr>
          <p:cNvPr id="94" name="AutoShape 35">
            <a:extLst>
              <a:ext uri="{FF2B5EF4-FFF2-40B4-BE49-F238E27FC236}">
                <a16:creationId xmlns:a16="http://schemas.microsoft.com/office/drawing/2014/main" id="{0DFBF90B-D8BD-4431-9579-8F2D243DA268}"/>
              </a:ext>
            </a:extLst>
          </p:cNvPr>
          <p:cNvSpPr>
            <a:spLocks noChangeArrowheads="1"/>
          </p:cNvSpPr>
          <p:nvPr/>
        </p:nvSpPr>
        <p:spPr bwMode="auto">
          <a:xfrm>
            <a:off x="7226114" y="4983954"/>
            <a:ext cx="1826716" cy="372743"/>
          </a:xfrm>
          <a:prstGeom prst="wedgeRoundRectCallout">
            <a:avLst>
              <a:gd name="adj1" fmla="val 29771"/>
              <a:gd name="adj2" fmla="val -9138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Oops! Does y=z?</a:t>
            </a:r>
          </a:p>
        </p:txBody>
      </p:sp>
      <p:cxnSp>
        <p:nvCxnSpPr>
          <p:cNvPr id="25" name="Straight Connector 24">
            <a:extLst>
              <a:ext uri="{FF2B5EF4-FFF2-40B4-BE49-F238E27FC236}">
                <a16:creationId xmlns:a16="http://schemas.microsoft.com/office/drawing/2014/main" id="{D9E0EFB4-096E-4296-AF5F-9E591D579870}"/>
              </a:ext>
            </a:extLst>
          </p:cNvPr>
          <p:cNvCxnSpPr>
            <a:cxnSpLocks/>
          </p:cNvCxnSpPr>
          <p:nvPr/>
        </p:nvCxnSpPr>
        <p:spPr bwMode="auto">
          <a:xfrm flipV="1">
            <a:off x="6995159" y="2577737"/>
            <a:ext cx="1192577" cy="411792"/>
          </a:xfrm>
          <a:prstGeom prst="line">
            <a:avLst/>
          </a:prstGeom>
          <a:noFill/>
          <a:ln w="38100" cap="flat" cmpd="sng" algn="ctr">
            <a:solidFill>
              <a:schemeClr val="hlink"/>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A657FCD-A7C3-4243-9276-6DBA3A56A26A}"/>
              </a:ext>
            </a:extLst>
          </p:cNvPr>
          <p:cNvCxnSpPr>
            <a:cxnSpLocks/>
            <a:endCxn id="82" idx="4"/>
          </p:cNvCxnSpPr>
          <p:nvPr/>
        </p:nvCxnSpPr>
        <p:spPr bwMode="auto">
          <a:xfrm flipV="1">
            <a:off x="3429000" y="4139675"/>
            <a:ext cx="1292600" cy="394451"/>
          </a:xfrm>
          <a:prstGeom prst="line">
            <a:avLst/>
          </a:prstGeom>
          <a:noFill/>
          <a:ln w="38100" cap="flat" cmpd="sng" algn="ctr">
            <a:solidFill>
              <a:schemeClr val="hlink"/>
            </a:solidFill>
            <a:prstDash val="solid"/>
            <a:round/>
            <a:headEnd type="none" w="med" len="med"/>
            <a:tailEnd type="none" w="med" len="med"/>
          </a:ln>
          <a:effectLst/>
        </p:spPr>
      </p:cxnSp>
      <p:sp>
        <p:nvSpPr>
          <p:cNvPr id="84" name="Rectangle 83">
            <a:extLst>
              <a:ext uri="{FF2B5EF4-FFF2-40B4-BE49-F238E27FC236}">
                <a16:creationId xmlns:a16="http://schemas.microsoft.com/office/drawing/2014/main" id="{A4069300-E724-40F0-BBBC-E7FEC19F6F81}"/>
              </a:ext>
            </a:extLst>
          </p:cNvPr>
          <p:cNvSpPr/>
          <p:nvPr/>
        </p:nvSpPr>
        <p:spPr>
          <a:xfrm>
            <a:off x="2459020" y="2291294"/>
            <a:ext cx="1173719"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|{men}| </a:t>
            </a:r>
            <a:endParaRPr lang="en-US" sz="2000" dirty="0"/>
          </a:p>
        </p:txBody>
      </p:sp>
      <p:sp>
        <p:nvSpPr>
          <p:cNvPr id="85" name="Rectangle 84">
            <a:extLst>
              <a:ext uri="{FF2B5EF4-FFF2-40B4-BE49-F238E27FC236}">
                <a16:creationId xmlns:a16="http://schemas.microsoft.com/office/drawing/2014/main" id="{6D0460D9-2448-4568-907E-74904D07D169}"/>
              </a:ext>
            </a:extLst>
          </p:cNvPr>
          <p:cNvSpPr/>
          <p:nvPr/>
        </p:nvSpPr>
        <p:spPr>
          <a:xfrm>
            <a:off x="4209185" y="2911746"/>
            <a:ext cx="1173719"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|{men}| </a:t>
            </a:r>
            <a:endParaRPr lang="en-US" sz="2000" dirty="0"/>
          </a:p>
        </p:txBody>
      </p:sp>
      <p:sp>
        <p:nvSpPr>
          <p:cNvPr id="96" name="Rectangle 95">
            <a:extLst>
              <a:ext uri="{FF2B5EF4-FFF2-40B4-BE49-F238E27FC236}">
                <a16:creationId xmlns:a16="http://schemas.microsoft.com/office/drawing/2014/main" id="{32353DFA-8C8F-4AEA-9B69-42B0BDBBD070}"/>
              </a:ext>
            </a:extLst>
          </p:cNvPr>
          <p:cNvSpPr/>
          <p:nvPr/>
        </p:nvSpPr>
        <p:spPr>
          <a:xfrm>
            <a:off x="5255373" y="2900348"/>
            <a:ext cx="1718740"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5/70 = 7.1%</a:t>
            </a:r>
          </a:p>
        </p:txBody>
      </p:sp>
      <p:sp>
        <p:nvSpPr>
          <p:cNvPr id="101" name="Rectangle 100">
            <a:extLst>
              <a:ext uri="{FF2B5EF4-FFF2-40B4-BE49-F238E27FC236}">
                <a16:creationId xmlns:a16="http://schemas.microsoft.com/office/drawing/2014/main" id="{20099D20-EB81-42A8-97A8-5DA7E0BF6C6A}"/>
              </a:ext>
            </a:extLst>
          </p:cNvPr>
          <p:cNvSpPr/>
          <p:nvPr/>
        </p:nvSpPr>
        <p:spPr>
          <a:xfrm>
            <a:off x="4209857" y="5033334"/>
            <a:ext cx="2154757"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|{long hair men}| </a:t>
            </a:r>
            <a:endParaRPr lang="en-US" sz="2000" dirty="0"/>
          </a:p>
        </p:txBody>
      </p:sp>
      <p:sp>
        <p:nvSpPr>
          <p:cNvPr id="6" name="Oval 5">
            <a:extLst>
              <a:ext uri="{FF2B5EF4-FFF2-40B4-BE49-F238E27FC236}">
                <a16:creationId xmlns:a16="http://schemas.microsoft.com/office/drawing/2014/main" id="{AB2FB581-C09D-4A6D-89F4-A4253B2F9412}"/>
              </a:ext>
            </a:extLst>
          </p:cNvPr>
          <p:cNvSpPr/>
          <p:nvPr/>
        </p:nvSpPr>
        <p:spPr bwMode="auto">
          <a:xfrm>
            <a:off x="975126" y="1991121"/>
            <a:ext cx="223670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2" name="Oval 101">
            <a:extLst>
              <a:ext uri="{FF2B5EF4-FFF2-40B4-BE49-F238E27FC236}">
                <a16:creationId xmlns:a16="http://schemas.microsoft.com/office/drawing/2014/main" id="{C2065DCA-29E4-46AA-B0CA-AB0152E2A103}"/>
              </a:ext>
            </a:extLst>
          </p:cNvPr>
          <p:cNvSpPr/>
          <p:nvPr/>
        </p:nvSpPr>
        <p:spPr bwMode="auto">
          <a:xfrm>
            <a:off x="2487696" y="2008496"/>
            <a:ext cx="223670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3" name="Oval 102">
            <a:extLst>
              <a:ext uri="{FF2B5EF4-FFF2-40B4-BE49-F238E27FC236}">
                <a16:creationId xmlns:a16="http://schemas.microsoft.com/office/drawing/2014/main" id="{38CD4789-5B06-4591-B1A4-10F94B62C4CD}"/>
              </a:ext>
            </a:extLst>
          </p:cNvPr>
          <p:cNvSpPr/>
          <p:nvPr/>
        </p:nvSpPr>
        <p:spPr bwMode="auto">
          <a:xfrm>
            <a:off x="976951" y="2604448"/>
            <a:ext cx="2152435"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4" name="Oval 103">
            <a:extLst>
              <a:ext uri="{FF2B5EF4-FFF2-40B4-BE49-F238E27FC236}">
                <a16:creationId xmlns:a16="http://schemas.microsoft.com/office/drawing/2014/main" id="{25616B06-4954-485E-9524-EA46B1DDEB44}"/>
              </a:ext>
            </a:extLst>
          </p:cNvPr>
          <p:cNvSpPr/>
          <p:nvPr/>
        </p:nvSpPr>
        <p:spPr bwMode="auto">
          <a:xfrm>
            <a:off x="2287483" y="2634242"/>
            <a:ext cx="482045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5" name="Oval 104">
            <a:extLst>
              <a:ext uri="{FF2B5EF4-FFF2-40B4-BE49-F238E27FC236}">
                <a16:creationId xmlns:a16="http://schemas.microsoft.com/office/drawing/2014/main" id="{746F2B38-0D2A-4631-BFAD-AC2EA8B59329}"/>
              </a:ext>
            </a:extLst>
          </p:cNvPr>
          <p:cNvSpPr/>
          <p:nvPr/>
        </p:nvSpPr>
        <p:spPr bwMode="auto">
          <a:xfrm>
            <a:off x="838200" y="4748358"/>
            <a:ext cx="3124200"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6" name="Oval 105">
            <a:extLst>
              <a:ext uri="{FF2B5EF4-FFF2-40B4-BE49-F238E27FC236}">
                <a16:creationId xmlns:a16="http://schemas.microsoft.com/office/drawing/2014/main" id="{EBB36B66-86E1-40A9-813F-83A900A87B65}"/>
              </a:ext>
            </a:extLst>
          </p:cNvPr>
          <p:cNvSpPr/>
          <p:nvPr/>
        </p:nvSpPr>
        <p:spPr bwMode="auto">
          <a:xfrm>
            <a:off x="2057399" y="4718564"/>
            <a:ext cx="386684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7" name="AutoShape 35">
            <a:extLst>
              <a:ext uri="{FF2B5EF4-FFF2-40B4-BE49-F238E27FC236}">
                <a16:creationId xmlns:a16="http://schemas.microsoft.com/office/drawing/2014/main" id="{EE78E390-1478-4C5A-A2E3-420919DC3A36}"/>
              </a:ext>
            </a:extLst>
          </p:cNvPr>
          <p:cNvSpPr>
            <a:spLocks noChangeArrowheads="1"/>
          </p:cNvSpPr>
          <p:nvPr/>
        </p:nvSpPr>
        <p:spPr bwMode="auto">
          <a:xfrm>
            <a:off x="6969530" y="3288414"/>
            <a:ext cx="1577921" cy="372742"/>
          </a:xfrm>
          <a:prstGeom prst="wedgeRoundRectCallout">
            <a:avLst>
              <a:gd name="adj1" fmla="val 57646"/>
              <a:gd name="adj2" fmla="val -6907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Balance Units!</a:t>
            </a:r>
          </a:p>
        </p:txBody>
      </p:sp>
      <p:cxnSp>
        <p:nvCxnSpPr>
          <p:cNvPr id="108" name="Straight Connector 107">
            <a:extLst>
              <a:ext uri="{FF2B5EF4-FFF2-40B4-BE49-F238E27FC236}">
                <a16:creationId xmlns:a16="http://schemas.microsoft.com/office/drawing/2014/main" id="{A7EB9309-A633-4E9E-8EE1-ADE474135446}"/>
              </a:ext>
            </a:extLst>
          </p:cNvPr>
          <p:cNvCxnSpPr>
            <a:cxnSpLocks/>
          </p:cNvCxnSpPr>
          <p:nvPr/>
        </p:nvCxnSpPr>
        <p:spPr bwMode="auto">
          <a:xfrm flipV="1">
            <a:off x="4869053" y="3658814"/>
            <a:ext cx="1753804" cy="128468"/>
          </a:xfrm>
          <a:prstGeom prst="line">
            <a:avLst/>
          </a:prstGeom>
          <a:noFill/>
          <a:ln w="38100" cap="flat" cmpd="sng" algn="ctr">
            <a:solidFill>
              <a:schemeClr val="hlink"/>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8576946-F22D-456C-AE32-16B85865FDBE}"/>
              </a:ext>
            </a:extLst>
          </p:cNvPr>
          <p:cNvCxnSpPr>
            <a:cxnSpLocks/>
          </p:cNvCxnSpPr>
          <p:nvPr/>
        </p:nvCxnSpPr>
        <p:spPr bwMode="auto">
          <a:xfrm flipV="1">
            <a:off x="812019" y="3364766"/>
            <a:ext cx="1753804" cy="128468"/>
          </a:xfrm>
          <a:prstGeom prst="line">
            <a:avLst/>
          </a:prstGeom>
          <a:noFill/>
          <a:ln w="38100" cap="flat" cmpd="sng" algn="ctr">
            <a:solidFill>
              <a:schemeClr val="hlink"/>
            </a:solidFill>
            <a:prstDash val="solid"/>
            <a:round/>
            <a:headEnd type="none" w="med" len="med"/>
            <a:tailEnd type="none" w="med" len="med"/>
          </a:ln>
          <a:effectLst/>
        </p:spPr>
      </p:cxnSp>
      <p:sp>
        <p:nvSpPr>
          <p:cNvPr id="110" name="Oval 109">
            <a:extLst>
              <a:ext uri="{FF2B5EF4-FFF2-40B4-BE49-F238E27FC236}">
                <a16:creationId xmlns:a16="http://schemas.microsoft.com/office/drawing/2014/main" id="{1C024532-C694-45B1-AD19-89985E1AA548}"/>
              </a:ext>
            </a:extLst>
          </p:cNvPr>
          <p:cNvSpPr/>
          <p:nvPr/>
        </p:nvSpPr>
        <p:spPr bwMode="auto">
          <a:xfrm>
            <a:off x="647977" y="2911746"/>
            <a:ext cx="366149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1" name="Oval 110">
            <a:extLst>
              <a:ext uri="{FF2B5EF4-FFF2-40B4-BE49-F238E27FC236}">
                <a16:creationId xmlns:a16="http://schemas.microsoft.com/office/drawing/2014/main" id="{C53ABBA4-6755-4411-9CEF-883882D78C05}"/>
              </a:ext>
            </a:extLst>
          </p:cNvPr>
          <p:cNvSpPr/>
          <p:nvPr/>
        </p:nvSpPr>
        <p:spPr bwMode="auto">
          <a:xfrm>
            <a:off x="4374407" y="2981649"/>
            <a:ext cx="906677" cy="296681"/>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3" name="Oval 112">
            <a:extLst>
              <a:ext uri="{FF2B5EF4-FFF2-40B4-BE49-F238E27FC236}">
                <a16:creationId xmlns:a16="http://schemas.microsoft.com/office/drawing/2014/main" id="{02CAF0A7-AB5F-447A-91FE-FF7E4BF1DC51}"/>
              </a:ext>
            </a:extLst>
          </p:cNvPr>
          <p:cNvSpPr/>
          <p:nvPr/>
        </p:nvSpPr>
        <p:spPr bwMode="auto">
          <a:xfrm>
            <a:off x="2634127" y="2356206"/>
            <a:ext cx="906677" cy="296681"/>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5" name="Oval 114">
            <a:extLst>
              <a:ext uri="{FF2B5EF4-FFF2-40B4-BE49-F238E27FC236}">
                <a16:creationId xmlns:a16="http://schemas.microsoft.com/office/drawing/2014/main" id="{862C0493-260C-4092-98BC-DC67A1045CB8}"/>
              </a:ext>
            </a:extLst>
          </p:cNvPr>
          <p:cNvSpPr/>
          <p:nvPr/>
        </p:nvSpPr>
        <p:spPr bwMode="auto">
          <a:xfrm>
            <a:off x="4452770" y="5029200"/>
            <a:ext cx="1795630"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8" name="Oval 117">
            <a:extLst>
              <a:ext uri="{FF2B5EF4-FFF2-40B4-BE49-F238E27FC236}">
                <a16:creationId xmlns:a16="http://schemas.microsoft.com/office/drawing/2014/main" id="{0A3C9B92-A16C-4F01-B916-A73D3C9B8A7A}"/>
              </a:ext>
            </a:extLst>
          </p:cNvPr>
          <p:cNvSpPr/>
          <p:nvPr/>
        </p:nvSpPr>
        <p:spPr bwMode="auto">
          <a:xfrm>
            <a:off x="1030859" y="3531998"/>
            <a:ext cx="366149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3062055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0-#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0-#ppt_w/2"/>
                                          </p:val>
                                        </p:tav>
                                        <p:tav tm="100000">
                                          <p:val>
                                            <p:strVal val="#ppt_x"/>
                                          </p:val>
                                        </p:tav>
                                      </p:tavLst>
                                    </p:anim>
                                    <p:anim calcmode="lin" valueType="num">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0-#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59"/>
                                        </p:tgtEl>
                                        <p:attrNameLst>
                                          <p:attrName>style.visibility</p:attrName>
                                        </p:attrNameLst>
                                      </p:cBhvr>
                                      <p:to>
                                        <p:strVal val="visible"/>
                                      </p:to>
                                    </p:set>
                                    <p:anim calcmode="lin" valueType="num">
                                      <p:cBhvr additive="base">
                                        <p:cTn id="45" dur="500" fill="hold"/>
                                        <p:tgtEl>
                                          <p:spTgt spid="59"/>
                                        </p:tgtEl>
                                        <p:attrNameLst>
                                          <p:attrName>ppt_x</p:attrName>
                                        </p:attrNameLst>
                                      </p:cBhvr>
                                      <p:tavLst>
                                        <p:tav tm="0">
                                          <p:val>
                                            <p:strVal val="1+#ppt_w/2"/>
                                          </p:val>
                                        </p:tav>
                                        <p:tav tm="100000">
                                          <p:val>
                                            <p:strVal val="#ppt_x"/>
                                          </p:val>
                                        </p:tav>
                                      </p:tavLst>
                                    </p:anim>
                                    <p:anim calcmode="lin" valueType="num">
                                      <p:cBhvr additive="base">
                                        <p:cTn id="46" dur="500" fill="hold"/>
                                        <p:tgtEl>
                                          <p:spTgt spid="59"/>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78"/>
                                        </p:tgtEl>
                                        <p:attrNameLst>
                                          <p:attrName>style.visibility</p:attrName>
                                        </p:attrNameLst>
                                      </p:cBhvr>
                                      <p:to>
                                        <p:strVal val="visible"/>
                                      </p:to>
                                    </p:set>
                                    <p:anim calcmode="lin" valueType="num">
                                      <p:cBhvr additive="base">
                                        <p:cTn id="49" dur="500" fill="hold"/>
                                        <p:tgtEl>
                                          <p:spTgt spid="78"/>
                                        </p:tgtEl>
                                        <p:attrNameLst>
                                          <p:attrName>ppt_x</p:attrName>
                                        </p:attrNameLst>
                                      </p:cBhvr>
                                      <p:tavLst>
                                        <p:tav tm="0">
                                          <p:val>
                                            <p:strVal val="1+#ppt_w/2"/>
                                          </p:val>
                                        </p:tav>
                                        <p:tav tm="100000">
                                          <p:val>
                                            <p:strVal val="#ppt_x"/>
                                          </p:val>
                                        </p:tav>
                                      </p:tavLst>
                                    </p:anim>
                                    <p:anim calcmode="lin" valueType="num">
                                      <p:cBhvr additive="base">
                                        <p:cTn id="50"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45">
                                            <p:txEl>
                                              <p:pRg st="2" end="2"/>
                                            </p:txEl>
                                          </p:spTgt>
                                        </p:tgtEl>
                                        <p:attrNameLst>
                                          <p:attrName>style.visibility</p:attrName>
                                        </p:attrNameLst>
                                      </p:cBhvr>
                                      <p:to>
                                        <p:strVal val="visible"/>
                                      </p:to>
                                    </p:set>
                                    <p:anim calcmode="lin" valueType="num">
                                      <p:cBhvr additive="base">
                                        <p:cTn id="55" dur="500" fill="hold"/>
                                        <p:tgtEl>
                                          <p:spTgt spid="45">
                                            <p:txEl>
                                              <p:pRg st="2" end="2"/>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500" fill="hold"/>
                                        <p:tgtEl>
                                          <p:spTgt spid="8"/>
                                        </p:tgtEl>
                                        <p:attrNameLst>
                                          <p:attrName>ppt_x</p:attrName>
                                        </p:attrNameLst>
                                      </p:cBhvr>
                                      <p:tavLst>
                                        <p:tav tm="0">
                                          <p:val>
                                            <p:strVal val="0-#ppt_w/2"/>
                                          </p:val>
                                        </p:tav>
                                        <p:tav tm="100000">
                                          <p:val>
                                            <p:strVal val="#ppt_x"/>
                                          </p:val>
                                        </p:tav>
                                      </p:tavLst>
                                    </p:anim>
                                    <p:anim calcmode="lin" valueType="num">
                                      <p:cBhvr additive="base">
                                        <p:cTn id="6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58"/>
                                        </p:tgtEl>
                                        <p:attrNameLst>
                                          <p:attrName>style.visibility</p:attrName>
                                        </p:attrNameLst>
                                      </p:cBhvr>
                                      <p:to>
                                        <p:strVal val="visible"/>
                                      </p:to>
                                    </p:set>
                                    <p:anim calcmode="lin" valueType="num">
                                      <p:cBhvr additive="base">
                                        <p:cTn id="67" dur="500" fill="hold"/>
                                        <p:tgtEl>
                                          <p:spTgt spid="58"/>
                                        </p:tgtEl>
                                        <p:attrNameLst>
                                          <p:attrName>ppt_x</p:attrName>
                                        </p:attrNameLst>
                                      </p:cBhvr>
                                      <p:tavLst>
                                        <p:tav tm="0">
                                          <p:val>
                                            <p:strVal val="0-#ppt_w/2"/>
                                          </p:val>
                                        </p:tav>
                                        <p:tav tm="100000">
                                          <p:val>
                                            <p:strVal val="#ppt_x"/>
                                          </p:val>
                                        </p:tav>
                                      </p:tavLst>
                                    </p:anim>
                                    <p:anim calcmode="lin" valueType="num">
                                      <p:cBhvr additive="base">
                                        <p:cTn id="68" dur="500" fill="hold"/>
                                        <p:tgtEl>
                                          <p:spTgt spid="5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fill="hold"/>
                                        <p:tgtEl>
                                          <p:spTgt spid="24"/>
                                        </p:tgtEl>
                                        <p:attrNameLst>
                                          <p:attrName>ppt_x</p:attrName>
                                        </p:attrNameLst>
                                      </p:cBhvr>
                                      <p:tavLst>
                                        <p:tav tm="0">
                                          <p:val>
                                            <p:strVal val="0-#ppt_w/2"/>
                                          </p:val>
                                        </p:tav>
                                        <p:tav tm="100000">
                                          <p:val>
                                            <p:strVal val="#ppt_x"/>
                                          </p:val>
                                        </p:tav>
                                      </p:tavLst>
                                    </p:anim>
                                    <p:anim calcmode="lin" valueType="num">
                                      <p:cBhvr additive="base">
                                        <p:cTn id="72"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77"/>
                                        </p:tgtEl>
                                        <p:attrNameLst>
                                          <p:attrName>style.visibility</p:attrName>
                                        </p:attrNameLst>
                                      </p:cBhvr>
                                      <p:to>
                                        <p:strVal val="visible"/>
                                      </p:to>
                                    </p:set>
                                    <p:anim calcmode="lin" valueType="num">
                                      <p:cBhvr additive="base">
                                        <p:cTn id="77" dur="500" fill="hold"/>
                                        <p:tgtEl>
                                          <p:spTgt spid="77"/>
                                        </p:tgtEl>
                                        <p:attrNameLst>
                                          <p:attrName>ppt_x</p:attrName>
                                        </p:attrNameLst>
                                      </p:cBhvr>
                                      <p:tavLst>
                                        <p:tav tm="0">
                                          <p:val>
                                            <p:strVal val="1+#ppt_w/2"/>
                                          </p:val>
                                        </p:tav>
                                        <p:tav tm="100000">
                                          <p:val>
                                            <p:strVal val="#ppt_x"/>
                                          </p:val>
                                        </p:tav>
                                      </p:tavLst>
                                    </p:anim>
                                    <p:anim calcmode="lin" valueType="num">
                                      <p:cBhvr additive="base">
                                        <p:cTn id="78"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45">
                                            <p:txEl>
                                              <p:pRg st="7" end="7"/>
                                            </p:txEl>
                                          </p:spTgt>
                                        </p:tgtEl>
                                        <p:attrNameLst>
                                          <p:attrName>style.visibility</p:attrName>
                                        </p:attrNameLst>
                                      </p:cBhvr>
                                      <p:to>
                                        <p:strVal val="visible"/>
                                      </p:to>
                                    </p:set>
                                    <p:anim calcmode="lin" valueType="num">
                                      <p:cBhvr additive="base">
                                        <p:cTn id="83" dur="500" fill="hold"/>
                                        <p:tgtEl>
                                          <p:spTgt spid="45">
                                            <p:txEl>
                                              <p:pRg st="7" end="7"/>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45">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additive="base">
                                        <p:cTn id="89" dur="500" fill="hold"/>
                                        <p:tgtEl>
                                          <p:spTgt spid="82"/>
                                        </p:tgtEl>
                                        <p:attrNameLst>
                                          <p:attrName>ppt_x</p:attrName>
                                        </p:attrNameLst>
                                      </p:cBhvr>
                                      <p:tavLst>
                                        <p:tav tm="0">
                                          <p:val>
                                            <p:strVal val="1+#ppt_w/2"/>
                                          </p:val>
                                        </p:tav>
                                        <p:tav tm="100000">
                                          <p:val>
                                            <p:strVal val="#ppt_x"/>
                                          </p:val>
                                        </p:tav>
                                      </p:tavLst>
                                    </p:anim>
                                    <p:anim calcmode="lin" valueType="num">
                                      <p:cBhvr additive="base">
                                        <p:cTn id="90"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45">
                                            <p:txEl>
                                              <p:pRg st="9" end="9"/>
                                            </p:txEl>
                                          </p:spTgt>
                                        </p:tgtEl>
                                        <p:attrNameLst>
                                          <p:attrName>style.visibility</p:attrName>
                                        </p:attrNameLst>
                                      </p:cBhvr>
                                      <p:to>
                                        <p:strVal val="visible"/>
                                      </p:to>
                                    </p:set>
                                    <p:anim calcmode="lin" valueType="num">
                                      <p:cBhvr additive="base">
                                        <p:cTn id="95" dur="500" fill="hold"/>
                                        <p:tgtEl>
                                          <p:spTgt spid="45">
                                            <p:txEl>
                                              <p:pRg st="9" end="9"/>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45">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grpId="0" nodeType="click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additive="base">
                                        <p:cTn id="101" dur="500" fill="hold"/>
                                        <p:tgtEl>
                                          <p:spTgt spid="83"/>
                                        </p:tgtEl>
                                        <p:attrNameLst>
                                          <p:attrName>ppt_x</p:attrName>
                                        </p:attrNameLst>
                                      </p:cBhvr>
                                      <p:tavLst>
                                        <p:tav tm="0">
                                          <p:val>
                                            <p:strVal val="1+#ppt_w/2"/>
                                          </p:val>
                                        </p:tav>
                                        <p:tav tm="100000">
                                          <p:val>
                                            <p:strVal val="#ppt_x"/>
                                          </p:val>
                                        </p:tav>
                                      </p:tavLst>
                                    </p:anim>
                                    <p:anim calcmode="lin" valueType="num">
                                      <p:cBhvr additive="base">
                                        <p:cTn id="102"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2" fill="hold" grpId="0" nodeType="clickEffect">
                                  <p:stCondLst>
                                    <p:cond delay="0"/>
                                  </p:stCondLst>
                                  <p:childTnLst>
                                    <p:set>
                                      <p:cBhvr>
                                        <p:cTn id="106" dur="1" fill="hold">
                                          <p:stCondLst>
                                            <p:cond delay="0"/>
                                          </p:stCondLst>
                                        </p:cTn>
                                        <p:tgtEl>
                                          <p:spTgt spid="94"/>
                                        </p:tgtEl>
                                        <p:attrNameLst>
                                          <p:attrName>style.visibility</p:attrName>
                                        </p:attrNameLst>
                                      </p:cBhvr>
                                      <p:to>
                                        <p:strVal val="visible"/>
                                      </p:to>
                                    </p:set>
                                    <p:anim calcmode="lin" valueType="num">
                                      <p:cBhvr additive="base">
                                        <p:cTn id="107" dur="500" fill="hold"/>
                                        <p:tgtEl>
                                          <p:spTgt spid="94"/>
                                        </p:tgtEl>
                                        <p:attrNameLst>
                                          <p:attrName>ppt_x</p:attrName>
                                        </p:attrNameLst>
                                      </p:cBhvr>
                                      <p:tavLst>
                                        <p:tav tm="0">
                                          <p:val>
                                            <p:strVal val="1+#ppt_w/2"/>
                                          </p:val>
                                        </p:tav>
                                        <p:tav tm="100000">
                                          <p:val>
                                            <p:strVal val="#ppt_x"/>
                                          </p:val>
                                        </p:tav>
                                      </p:tavLst>
                                    </p:anim>
                                    <p:anim calcmode="lin" valueType="num">
                                      <p:cBhvr additive="base">
                                        <p:cTn id="108" dur="500" fill="hold"/>
                                        <p:tgtEl>
                                          <p:spTgt spid="94"/>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nodeType="clickEffect">
                                  <p:stCondLst>
                                    <p:cond delay="0"/>
                                  </p:stCondLst>
                                  <p:childTnLst>
                                    <p:set>
                                      <p:cBhvr>
                                        <p:cTn id="112" dur="1" fill="hold">
                                          <p:stCondLst>
                                            <p:cond delay="0"/>
                                          </p:stCondLst>
                                        </p:cTn>
                                        <p:tgtEl>
                                          <p:spTgt spid="25"/>
                                        </p:tgtEl>
                                        <p:attrNameLst>
                                          <p:attrName>style.visibility</p:attrName>
                                        </p:attrNameLst>
                                      </p:cBhvr>
                                      <p:to>
                                        <p:strVal val="visible"/>
                                      </p:to>
                                    </p:set>
                                    <p:anim calcmode="lin" valueType="num">
                                      <p:cBhvr additive="base">
                                        <p:cTn id="113" dur="500" fill="hold"/>
                                        <p:tgtEl>
                                          <p:spTgt spid="25"/>
                                        </p:tgtEl>
                                        <p:attrNameLst>
                                          <p:attrName>ppt_x</p:attrName>
                                        </p:attrNameLst>
                                      </p:cBhvr>
                                      <p:tavLst>
                                        <p:tav tm="0">
                                          <p:val>
                                            <p:strVal val="1+#ppt_w/2"/>
                                          </p:val>
                                        </p:tav>
                                        <p:tav tm="100000">
                                          <p:val>
                                            <p:strVal val="#ppt_x"/>
                                          </p:val>
                                        </p:tav>
                                      </p:tavLst>
                                    </p:anim>
                                    <p:anim calcmode="lin" valueType="num">
                                      <p:cBhvr additive="base">
                                        <p:cTn id="114"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2" fill="hold" nodeType="clickEffect">
                                  <p:stCondLst>
                                    <p:cond delay="0"/>
                                  </p:stCondLst>
                                  <p:childTnLst>
                                    <p:set>
                                      <p:cBhvr>
                                        <p:cTn id="118" dur="1" fill="hold">
                                          <p:stCondLst>
                                            <p:cond delay="0"/>
                                          </p:stCondLst>
                                        </p:cTn>
                                        <p:tgtEl>
                                          <p:spTgt spid="95"/>
                                        </p:tgtEl>
                                        <p:attrNameLst>
                                          <p:attrName>style.visibility</p:attrName>
                                        </p:attrNameLst>
                                      </p:cBhvr>
                                      <p:to>
                                        <p:strVal val="visible"/>
                                      </p:to>
                                    </p:set>
                                    <p:anim calcmode="lin" valueType="num">
                                      <p:cBhvr additive="base">
                                        <p:cTn id="119" dur="500" fill="hold"/>
                                        <p:tgtEl>
                                          <p:spTgt spid="95"/>
                                        </p:tgtEl>
                                        <p:attrNameLst>
                                          <p:attrName>ppt_x</p:attrName>
                                        </p:attrNameLst>
                                      </p:cBhvr>
                                      <p:tavLst>
                                        <p:tav tm="0">
                                          <p:val>
                                            <p:strVal val="1+#ppt_w/2"/>
                                          </p:val>
                                        </p:tav>
                                        <p:tav tm="100000">
                                          <p:val>
                                            <p:strVal val="#ppt_x"/>
                                          </p:val>
                                        </p:tav>
                                      </p:tavLst>
                                    </p:anim>
                                    <p:anim calcmode="lin" valueType="num">
                                      <p:cBhvr additive="base">
                                        <p:cTn id="120"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32" presetClass="emph" presetSubtype="0" fill="hold" nodeType="clickEffect">
                                  <p:stCondLst>
                                    <p:cond delay="0"/>
                                  </p:stCondLst>
                                  <p:childTnLst>
                                    <p:animRot by="120000">
                                      <p:cBhvr>
                                        <p:cTn id="124" dur="100" fill="hold">
                                          <p:stCondLst>
                                            <p:cond delay="0"/>
                                          </p:stCondLst>
                                        </p:cTn>
                                        <p:tgtEl>
                                          <p:spTgt spid="45">
                                            <p:txEl>
                                              <p:pRg st="0" end="0"/>
                                            </p:txEl>
                                          </p:spTgt>
                                        </p:tgtEl>
                                        <p:attrNameLst>
                                          <p:attrName>r</p:attrName>
                                        </p:attrNameLst>
                                      </p:cBhvr>
                                    </p:animRot>
                                    <p:animRot by="-240000">
                                      <p:cBhvr>
                                        <p:cTn id="125" dur="200" fill="hold">
                                          <p:stCondLst>
                                            <p:cond delay="200"/>
                                          </p:stCondLst>
                                        </p:cTn>
                                        <p:tgtEl>
                                          <p:spTgt spid="45">
                                            <p:txEl>
                                              <p:pRg st="0" end="0"/>
                                            </p:txEl>
                                          </p:spTgt>
                                        </p:tgtEl>
                                        <p:attrNameLst>
                                          <p:attrName>r</p:attrName>
                                        </p:attrNameLst>
                                      </p:cBhvr>
                                    </p:animRot>
                                    <p:animRot by="240000">
                                      <p:cBhvr>
                                        <p:cTn id="126" dur="200" fill="hold">
                                          <p:stCondLst>
                                            <p:cond delay="400"/>
                                          </p:stCondLst>
                                        </p:cTn>
                                        <p:tgtEl>
                                          <p:spTgt spid="45">
                                            <p:txEl>
                                              <p:pRg st="0" end="0"/>
                                            </p:txEl>
                                          </p:spTgt>
                                        </p:tgtEl>
                                        <p:attrNameLst>
                                          <p:attrName>r</p:attrName>
                                        </p:attrNameLst>
                                      </p:cBhvr>
                                    </p:animRot>
                                    <p:animRot by="-240000">
                                      <p:cBhvr>
                                        <p:cTn id="127" dur="200" fill="hold">
                                          <p:stCondLst>
                                            <p:cond delay="600"/>
                                          </p:stCondLst>
                                        </p:cTn>
                                        <p:tgtEl>
                                          <p:spTgt spid="45">
                                            <p:txEl>
                                              <p:pRg st="0" end="0"/>
                                            </p:txEl>
                                          </p:spTgt>
                                        </p:tgtEl>
                                        <p:attrNameLst>
                                          <p:attrName>r</p:attrName>
                                        </p:attrNameLst>
                                      </p:cBhvr>
                                    </p:animRot>
                                    <p:animRot by="120000">
                                      <p:cBhvr>
                                        <p:cTn id="128" dur="200" fill="hold">
                                          <p:stCondLst>
                                            <p:cond delay="800"/>
                                          </p:stCondLst>
                                        </p:cTn>
                                        <p:tgtEl>
                                          <p:spTgt spid="45">
                                            <p:txEl>
                                              <p:pRg st="0" end="0"/>
                                            </p:txEl>
                                          </p:spTgt>
                                        </p:tgtEl>
                                        <p:attrNameLst>
                                          <p:attrName>r</p:attrName>
                                        </p:attrNameLst>
                                      </p:cBhvr>
                                    </p:animRot>
                                  </p:childTnLst>
                                </p:cTn>
                              </p:par>
                              <p:par>
                                <p:cTn id="129" presetID="1" presetClass="exit" presetSubtype="0" fill="hold" grpId="1" nodeType="withEffect">
                                  <p:stCondLst>
                                    <p:cond delay="0"/>
                                  </p:stCondLst>
                                  <p:childTnLst>
                                    <p:set>
                                      <p:cBhvr>
                                        <p:cTn id="130" dur="1" fill="hold">
                                          <p:stCondLst>
                                            <p:cond delay="0"/>
                                          </p:stCondLst>
                                        </p:cTn>
                                        <p:tgtEl>
                                          <p:spTgt spid="77"/>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82"/>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94"/>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25"/>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95"/>
                                        </p:tgtEl>
                                        <p:attrNameLst>
                                          <p:attrName>style.visibility</p:attrName>
                                        </p:attrNameLst>
                                      </p:cBhvr>
                                      <p:to>
                                        <p:strVal val="hidden"/>
                                      </p:to>
                                    </p:set>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grpId="0" nodeType="clickEffect">
                                  <p:stCondLst>
                                    <p:cond delay="0"/>
                                  </p:stCondLst>
                                  <p:childTnLst>
                                    <p:set>
                                      <p:cBhvr>
                                        <p:cTn id="142" dur="1" fill="hold">
                                          <p:stCondLst>
                                            <p:cond delay="0"/>
                                          </p:stCondLst>
                                        </p:cTn>
                                        <p:tgtEl>
                                          <p:spTgt spid="6"/>
                                        </p:tgtEl>
                                        <p:attrNameLst>
                                          <p:attrName>style.visibility</p:attrName>
                                        </p:attrNameLst>
                                      </p:cBhvr>
                                      <p:to>
                                        <p:strVal val="visible"/>
                                      </p:to>
                                    </p:set>
                                    <p:anim calcmode="lin" valueType="num">
                                      <p:cBhvr additive="base">
                                        <p:cTn id="143" dur="500" fill="hold"/>
                                        <p:tgtEl>
                                          <p:spTgt spid="6"/>
                                        </p:tgtEl>
                                        <p:attrNameLst>
                                          <p:attrName>ppt_x</p:attrName>
                                        </p:attrNameLst>
                                      </p:cBhvr>
                                      <p:tavLst>
                                        <p:tav tm="0">
                                          <p:val>
                                            <p:strVal val="0-#ppt_w/2"/>
                                          </p:val>
                                        </p:tav>
                                        <p:tav tm="100000">
                                          <p:val>
                                            <p:strVal val="#ppt_x"/>
                                          </p:val>
                                        </p:tav>
                                      </p:tavLst>
                                    </p:anim>
                                    <p:anim calcmode="lin" valueType="num">
                                      <p:cBhvr additive="base">
                                        <p:cTn id="14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84"/>
                                        </p:tgtEl>
                                        <p:attrNameLst>
                                          <p:attrName>style.visibility</p:attrName>
                                        </p:attrNameLst>
                                      </p:cBhvr>
                                      <p:to>
                                        <p:strVal val="visible"/>
                                      </p:to>
                                    </p:set>
                                    <p:anim calcmode="lin" valueType="num">
                                      <p:cBhvr additive="base">
                                        <p:cTn id="149" dur="500" fill="hold"/>
                                        <p:tgtEl>
                                          <p:spTgt spid="84"/>
                                        </p:tgtEl>
                                        <p:attrNameLst>
                                          <p:attrName>ppt_x</p:attrName>
                                        </p:attrNameLst>
                                      </p:cBhvr>
                                      <p:tavLst>
                                        <p:tav tm="0">
                                          <p:val>
                                            <p:strVal val="0-#ppt_w/2"/>
                                          </p:val>
                                        </p:tav>
                                        <p:tav tm="100000">
                                          <p:val>
                                            <p:strVal val="#ppt_x"/>
                                          </p:val>
                                        </p:tav>
                                      </p:tavLst>
                                    </p:anim>
                                    <p:anim calcmode="lin" valueType="num">
                                      <p:cBhvr additive="base">
                                        <p:cTn id="150"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grpId="0" nodeType="clickEffect">
                                  <p:stCondLst>
                                    <p:cond delay="0"/>
                                  </p:stCondLst>
                                  <p:childTnLst>
                                    <p:set>
                                      <p:cBhvr>
                                        <p:cTn id="154" dur="1" fill="hold">
                                          <p:stCondLst>
                                            <p:cond delay="0"/>
                                          </p:stCondLst>
                                        </p:cTn>
                                        <p:tgtEl>
                                          <p:spTgt spid="102"/>
                                        </p:tgtEl>
                                        <p:attrNameLst>
                                          <p:attrName>style.visibility</p:attrName>
                                        </p:attrNameLst>
                                      </p:cBhvr>
                                      <p:to>
                                        <p:strVal val="visible"/>
                                      </p:to>
                                    </p:set>
                                    <p:anim calcmode="lin" valueType="num">
                                      <p:cBhvr additive="base">
                                        <p:cTn id="155" dur="500" fill="hold"/>
                                        <p:tgtEl>
                                          <p:spTgt spid="102"/>
                                        </p:tgtEl>
                                        <p:attrNameLst>
                                          <p:attrName>ppt_x</p:attrName>
                                        </p:attrNameLst>
                                      </p:cBhvr>
                                      <p:tavLst>
                                        <p:tav tm="0">
                                          <p:val>
                                            <p:strVal val="0-#ppt_w/2"/>
                                          </p:val>
                                        </p:tav>
                                        <p:tav tm="100000">
                                          <p:val>
                                            <p:strVal val="#ppt_x"/>
                                          </p:val>
                                        </p:tav>
                                      </p:tavLst>
                                    </p:anim>
                                    <p:anim calcmode="lin" valueType="num">
                                      <p:cBhvr additive="base">
                                        <p:cTn id="156" dur="500" fill="hold"/>
                                        <p:tgtEl>
                                          <p:spTgt spid="102"/>
                                        </p:tgtEl>
                                        <p:attrNameLst>
                                          <p:attrName>ppt_y</p:attrName>
                                        </p:attrNameLst>
                                      </p:cBhvr>
                                      <p:tavLst>
                                        <p:tav tm="0">
                                          <p:val>
                                            <p:strVal val="#ppt_y"/>
                                          </p:val>
                                        </p:tav>
                                        <p:tav tm="100000">
                                          <p:val>
                                            <p:strVal val="#ppt_y"/>
                                          </p:val>
                                        </p:tav>
                                      </p:tavLst>
                                    </p:anim>
                                  </p:childTnLst>
                                </p:cTn>
                              </p:par>
                              <p:par>
                                <p:cTn id="157" presetID="1" presetClass="exit" presetSubtype="0" fill="hold" grpId="1" nodeType="withEffect">
                                  <p:stCondLst>
                                    <p:cond delay="0"/>
                                  </p:stCondLst>
                                  <p:childTnLst>
                                    <p:set>
                                      <p:cBhvr>
                                        <p:cTn id="158" dur="1" fill="hold">
                                          <p:stCondLst>
                                            <p:cond delay="0"/>
                                          </p:stCondLst>
                                        </p:cTn>
                                        <p:tgtEl>
                                          <p:spTgt spid="6"/>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45">
                                            <p:txEl>
                                              <p:pRg st="1" end="1"/>
                                            </p:txEl>
                                          </p:spTgt>
                                        </p:tgtEl>
                                        <p:attrNameLst>
                                          <p:attrName>style.visibility</p:attrName>
                                        </p:attrNameLst>
                                      </p:cBhvr>
                                      <p:to>
                                        <p:strVal val="visible"/>
                                      </p:to>
                                    </p:set>
                                    <p:anim calcmode="lin" valueType="num">
                                      <p:cBhvr additive="base">
                                        <p:cTn id="163" dur="500" fill="hold"/>
                                        <p:tgtEl>
                                          <p:spTgt spid="45">
                                            <p:txEl>
                                              <p:pRg st="1" end="1"/>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32" presetClass="emph" presetSubtype="0" fill="hold" grpId="1" nodeType="clickEffect">
                                  <p:stCondLst>
                                    <p:cond delay="0"/>
                                  </p:stCondLst>
                                  <p:childTnLst>
                                    <p:animRot by="120000">
                                      <p:cBhvr>
                                        <p:cTn id="168" dur="100" fill="hold">
                                          <p:stCondLst>
                                            <p:cond delay="0"/>
                                          </p:stCondLst>
                                        </p:cTn>
                                        <p:tgtEl>
                                          <p:spTgt spid="78"/>
                                        </p:tgtEl>
                                        <p:attrNameLst>
                                          <p:attrName>r</p:attrName>
                                        </p:attrNameLst>
                                      </p:cBhvr>
                                    </p:animRot>
                                    <p:animRot by="-240000">
                                      <p:cBhvr>
                                        <p:cTn id="169" dur="200" fill="hold">
                                          <p:stCondLst>
                                            <p:cond delay="200"/>
                                          </p:stCondLst>
                                        </p:cTn>
                                        <p:tgtEl>
                                          <p:spTgt spid="78"/>
                                        </p:tgtEl>
                                        <p:attrNameLst>
                                          <p:attrName>r</p:attrName>
                                        </p:attrNameLst>
                                      </p:cBhvr>
                                    </p:animRot>
                                    <p:animRot by="240000">
                                      <p:cBhvr>
                                        <p:cTn id="170" dur="200" fill="hold">
                                          <p:stCondLst>
                                            <p:cond delay="400"/>
                                          </p:stCondLst>
                                        </p:cTn>
                                        <p:tgtEl>
                                          <p:spTgt spid="78"/>
                                        </p:tgtEl>
                                        <p:attrNameLst>
                                          <p:attrName>r</p:attrName>
                                        </p:attrNameLst>
                                      </p:cBhvr>
                                    </p:animRot>
                                    <p:animRot by="-240000">
                                      <p:cBhvr>
                                        <p:cTn id="171" dur="200" fill="hold">
                                          <p:stCondLst>
                                            <p:cond delay="600"/>
                                          </p:stCondLst>
                                        </p:cTn>
                                        <p:tgtEl>
                                          <p:spTgt spid="78"/>
                                        </p:tgtEl>
                                        <p:attrNameLst>
                                          <p:attrName>r</p:attrName>
                                        </p:attrNameLst>
                                      </p:cBhvr>
                                    </p:animRot>
                                    <p:animRot by="120000">
                                      <p:cBhvr>
                                        <p:cTn id="172" dur="200" fill="hold">
                                          <p:stCondLst>
                                            <p:cond delay="800"/>
                                          </p:stCondLst>
                                        </p:cTn>
                                        <p:tgtEl>
                                          <p:spTgt spid="78"/>
                                        </p:tgtEl>
                                        <p:attrNameLst>
                                          <p:attrName>r</p:attrName>
                                        </p:attrNameLst>
                                      </p:cBhvr>
                                    </p:animRot>
                                  </p:childTnLst>
                                </p:cTn>
                              </p:par>
                              <p:par>
                                <p:cTn id="173" presetID="1" presetClass="exit" presetSubtype="0" fill="hold" grpId="1" nodeType="withEffect">
                                  <p:stCondLst>
                                    <p:cond delay="0"/>
                                  </p:stCondLst>
                                  <p:childTnLst>
                                    <p:set>
                                      <p:cBhvr>
                                        <p:cTn id="174" dur="1" fill="hold">
                                          <p:stCondLst>
                                            <p:cond delay="0"/>
                                          </p:stCondLst>
                                        </p:cTn>
                                        <p:tgtEl>
                                          <p:spTgt spid="102"/>
                                        </p:tgtEl>
                                        <p:attrNameLst>
                                          <p:attrName>style.visibility</p:attrName>
                                        </p:attrNameLst>
                                      </p:cBhvr>
                                      <p:to>
                                        <p:strVal val="hidden"/>
                                      </p:to>
                                    </p:set>
                                  </p:childTnLst>
                                </p:cTn>
                              </p:par>
                            </p:childTnLst>
                          </p:cTn>
                        </p:par>
                      </p:childTnLst>
                    </p:cTn>
                  </p:par>
                  <p:par>
                    <p:cTn id="175" fill="hold">
                      <p:stCondLst>
                        <p:cond delay="indefinite"/>
                      </p:stCondLst>
                      <p:childTnLst>
                        <p:par>
                          <p:cTn id="176" fill="hold">
                            <p:stCondLst>
                              <p:cond delay="0"/>
                            </p:stCondLst>
                            <p:childTnLst>
                              <p:par>
                                <p:cTn id="177" presetID="32" presetClass="emph" presetSubtype="0" fill="hold" nodeType="clickEffect">
                                  <p:stCondLst>
                                    <p:cond delay="0"/>
                                  </p:stCondLst>
                                  <p:childTnLst>
                                    <p:animRot by="120000">
                                      <p:cBhvr>
                                        <p:cTn id="178" dur="100" fill="hold">
                                          <p:stCondLst>
                                            <p:cond delay="0"/>
                                          </p:stCondLst>
                                        </p:cTn>
                                        <p:tgtEl>
                                          <p:spTgt spid="45">
                                            <p:txEl>
                                              <p:pRg st="2" end="2"/>
                                            </p:txEl>
                                          </p:spTgt>
                                        </p:tgtEl>
                                        <p:attrNameLst>
                                          <p:attrName>r</p:attrName>
                                        </p:attrNameLst>
                                      </p:cBhvr>
                                    </p:animRot>
                                    <p:animRot by="-240000">
                                      <p:cBhvr>
                                        <p:cTn id="179" dur="200" fill="hold">
                                          <p:stCondLst>
                                            <p:cond delay="200"/>
                                          </p:stCondLst>
                                        </p:cTn>
                                        <p:tgtEl>
                                          <p:spTgt spid="45">
                                            <p:txEl>
                                              <p:pRg st="2" end="2"/>
                                            </p:txEl>
                                          </p:spTgt>
                                        </p:tgtEl>
                                        <p:attrNameLst>
                                          <p:attrName>r</p:attrName>
                                        </p:attrNameLst>
                                      </p:cBhvr>
                                    </p:animRot>
                                    <p:animRot by="240000">
                                      <p:cBhvr>
                                        <p:cTn id="180" dur="200" fill="hold">
                                          <p:stCondLst>
                                            <p:cond delay="400"/>
                                          </p:stCondLst>
                                        </p:cTn>
                                        <p:tgtEl>
                                          <p:spTgt spid="45">
                                            <p:txEl>
                                              <p:pRg st="2" end="2"/>
                                            </p:txEl>
                                          </p:spTgt>
                                        </p:tgtEl>
                                        <p:attrNameLst>
                                          <p:attrName>r</p:attrName>
                                        </p:attrNameLst>
                                      </p:cBhvr>
                                    </p:animRot>
                                    <p:animRot by="-240000">
                                      <p:cBhvr>
                                        <p:cTn id="181" dur="200" fill="hold">
                                          <p:stCondLst>
                                            <p:cond delay="600"/>
                                          </p:stCondLst>
                                        </p:cTn>
                                        <p:tgtEl>
                                          <p:spTgt spid="45">
                                            <p:txEl>
                                              <p:pRg st="2" end="2"/>
                                            </p:txEl>
                                          </p:spTgt>
                                        </p:tgtEl>
                                        <p:attrNameLst>
                                          <p:attrName>r</p:attrName>
                                        </p:attrNameLst>
                                      </p:cBhvr>
                                    </p:animRot>
                                    <p:animRot by="120000">
                                      <p:cBhvr>
                                        <p:cTn id="182" dur="200" fill="hold">
                                          <p:stCondLst>
                                            <p:cond delay="800"/>
                                          </p:stCondLst>
                                        </p:cTn>
                                        <p:tgtEl>
                                          <p:spTgt spid="45">
                                            <p:txEl>
                                              <p:pRg st="2" end="2"/>
                                            </p:txEl>
                                          </p:spTgt>
                                        </p:tgtEl>
                                        <p:attrNameLst>
                                          <p:attrName>r</p:attrName>
                                        </p:attrNameLst>
                                      </p:cBhvr>
                                    </p:animRot>
                                  </p:childTnLst>
                                </p:cTn>
                              </p:par>
                            </p:childTnLst>
                          </p:cTn>
                        </p:par>
                      </p:childTnLst>
                    </p:cTn>
                  </p:par>
                  <p:par>
                    <p:cTn id="183" fill="hold">
                      <p:stCondLst>
                        <p:cond delay="indefinite"/>
                      </p:stCondLst>
                      <p:childTnLst>
                        <p:par>
                          <p:cTn id="184" fill="hold">
                            <p:stCondLst>
                              <p:cond delay="0"/>
                            </p:stCondLst>
                            <p:childTnLst>
                              <p:par>
                                <p:cTn id="185" presetID="2" presetClass="entr" presetSubtype="8" fill="hold" grpId="0" nodeType="clickEffect">
                                  <p:stCondLst>
                                    <p:cond delay="0"/>
                                  </p:stCondLst>
                                  <p:childTnLst>
                                    <p:set>
                                      <p:cBhvr>
                                        <p:cTn id="186" dur="1" fill="hold">
                                          <p:stCondLst>
                                            <p:cond delay="0"/>
                                          </p:stCondLst>
                                        </p:cTn>
                                        <p:tgtEl>
                                          <p:spTgt spid="103"/>
                                        </p:tgtEl>
                                        <p:attrNameLst>
                                          <p:attrName>style.visibility</p:attrName>
                                        </p:attrNameLst>
                                      </p:cBhvr>
                                      <p:to>
                                        <p:strVal val="visible"/>
                                      </p:to>
                                    </p:set>
                                    <p:anim calcmode="lin" valueType="num">
                                      <p:cBhvr additive="base">
                                        <p:cTn id="187" dur="500" fill="hold"/>
                                        <p:tgtEl>
                                          <p:spTgt spid="103"/>
                                        </p:tgtEl>
                                        <p:attrNameLst>
                                          <p:attrName>ppt_x</p:attrName>
                                        </p:attrNameLst>
                                      </p:cBhvr>
                                      <p:tavLst>
                                        <p:tav tm="0">
                                          <p:val>
                                            <p:strVal val="0-#ppt_w/2"/>
                                          </p:val>
                                        </p:tav>
                                        <p:tav tm="100000">
                                          <p:val>
                                            <p:strVal val="#ppt_x"/>
                                          </p:val>
                                        </p:tav>
                                      </p:tavLst>
                                    </p:anim>
                                    <p:anim calcmode="lin" valueType="num">
                                      <p:cBhvr additive="base">
                                        <p:cTn id="188"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8" fill="hold" grpId="0" nodeType="clickEffect">
                                  <p:stCondLst>
                                    <p:cond delay="0"/>
                                  </p:stCondLst>
                                  <p:childTnLst>
                                    <p:set>
                                      <p:cBhvr>
                                        <p:cTn id="192" dur="1" fill="hold">
                                          <p:stCondLst>
                                            <p:cond delay="0"/>
                                          </p:stCondLst>
                                        </p:cTn>
                                        <p:tgtEl>
                                          <p:spTgt spid="85"/>
                                        </p:tgtEl>
                                        <p:attrNameLst>
                                          <p:attrName>style.visibility</p:attrName>
                                        </p:attrNameLst>
                                      </p:cBhvr>
                                      <p:to>
                                        <p:strVal val="visible"/>
                                      </p:to>
                                    </p:set>
                                    <p:anim calcmode="lin" valueType="num">
                                      <p:cBhvr additive="base">
                                        <p:cTn id="193" dur="500" fill="hold"/>
                                        <p:tgtEl>
                                          <p:spTgt spid="85"/>
                                        </p:tgtEl>
                                        <p:attrNameLst>
                                          <p:attrName>ppt_x</p:attrName>
                                        </p:attrNameLst>
                                      </p:cBhvr>
                                      <p:tavLst>
                                        <p:tav tm="0">
                                          <p:val>
                                            <p:strVal val="0-#ppt_w/2"/>
                                          </p:val>
                                        </p:tav>
                                        <p:tav tm="100000">
                                          <p:val>
                                            <p:strVal val="#ppt_x"/>
                                          </p:val>
                                        </p:tav>
                                      </p:tavLst>
                                    </p:anim>
                                    <p:anim calcmode="lin" valueType="num">
                                      <p:cBhvr additive="base">
                                        <p:cTn id="194" dur="500" fill="hold"/>
                                        <p:tgtEl>
                                          <p:spTgt spid="85"/>
                                        </p:tgtEl>
                                        <p:attrNameLst>
                                          <p:attrName>ppt_y</p:attrName>
                                        </p:attrNameLst>
                                      </p:cBhvr>
                                      <p:tavLst>
                                        <p:tav tm="0">
                                          <p:val>
                                            <p:strVal val="#ppt_y"/>
                                          </p:val>
                                        </p:tav>
                                        <p:tav tm="100000">
                                          <p:val>
                                            <p:strVal val="#ppt_y"/>
                                          </p:val>
                                        </p:tav>
                                      </p:tavLst>
                                    </p:anim>
                                  </p:childTnLst>
                                </p:cTn>
                              </p:par>
                            </p:childTnLst>
                          </p:cTn>
                        </p:par>
                      </p:childTnLst>
                    </p:cTn>
                  </p:par>
                  <p:par>
                    <p:cTn id="195" fill="hold">
                      <p:stCondLst>
                        <p:cond delay="indefinite"/>
                      </p:stCondLst>
                      <p:childTnLst>
                        <p:par>
                          <p:cTn id="196" fill="hold">
                            <p:stCondLst>
                              <p:cond delay="0"/>
                            </p:stCondLst>
                            <p:childTnLst>
                              <p:par>
                                <p:cTn id="197" presetID="2" presetClass="entr" presetSubtype="8" fill="hold" grpId="0" nodeType="clickEffect">
                                  <p:stCondLst>
                                    <p:cond delay="0"/>
                                  </p:stCondLst>
                                  <p:childTnLst>
                                    <p:set>
                                      <p:cBhvr>
                                        <p:cTn id="198" dur="1" fill="hold">
                                          <p:stCondLst>
                                            <p:cond delay="0"/>
                                          </p:stCondLst>
                                        </p:cTn>
                                        <p:tgtEl>
                                          <p:spTgt spid="104"/>
                                        </p:tgtEl>
                                        <p:attrNameLst>
                                          <p:attrName>style.visibility</p:attrName>
                                        </p:attrNameLst>
                                      </p:cBhvr>
                                      <p:to>
                                        <p:strVal val="visible"/>
                                      </p:to>
                                    </p:set>
                                    <p:anim calcmode="lin" valueType="num">
                                      <p:cBhvr additive="base">
                                        <p:cTn id="199" dur="500" fill="hold"/>
                                        <p:tgtEl>
                                          <p:spTgt spid="104"/>
                                        </p:tgtEl>
                                        <p:attrNameLst>
                                          <p:attrName>ppt_x</p:attrName>
                                        </p:attrNameLst>
                                      </p:cBhvr>
                                      <p:tavLst>
                                        <p:tav tm="0">
                                          <p:val>
                                            <p:strVal val="0-#ppt_w/2"/>
                                          </p:val>
                                        </p:tav>
                                        <p:tav tm="100000">
                                          <p:val>
                                            <p:strVal val="#ppt_x"/>
                                          </p:val>
                                        </p:tav>
                                      </p:tavLst>
                                    </p:anim>
                                    <p:anim calcmode="lin" valueType="num">
                                      <p:cBhvr additive="base">
                                        <p:cTn id="200" dur="500" fill="hold"/>
                                        <p:tgtEl>
                                          <p:spTgt spid="104"/>
                                        </p:tgtEl>
                                        <p:attrNameLst>
                                          <p:attrName>ppt_y</p:attrName>
                                        </p:attrNameLst>
                                      </p:cBhvr>
                                      <p:tavLst>
                                        <p:tav tm="0">
                                          <p:val>
                                            <p:strVal val="#ppt_y"/>
                                          </p:val>
                                        </p:tav>
                                        <p:tav tm="100000">
                                          <p:val>
                                            <p:strVal val="#ppt_y"/>
                                          </p:val>
                                        </p:tav>
                                      </p:tavLst>
                                    </p:anim>
                                  </p:childTnLst>
                                </p:cTn>
                              </p:par>
                              <p:par>
                                <p:cTn id="201" presetID="1" presetClass="exit" presetSubtype="0" fill="hold" grpId="1" nodeType="withEffect">
                                  <p:stCondLst>
                                    <p:cond delay="0"/>
                                  </p:stCondLst>
                                  <p:childTnLst>
                                    <p:set>
                                      <p:cBhvr>
                                        <p:cTn id="202" dur="1" fill="hold">
                                          <p:stCondLst>
                                            <p:cond delay="0"/>
                                          </p:stCondLst>
                                        </p:cTn>
                                        <p:tgtEl>
                                          <p:spTgt spid="103"/>
                                        </p:tgtEl>
                                        <p:attrNameLst>
                                          <p:attrName>style.visibility</p:attrName>
                                        </p:attrNameLst>
                                      </p:cBhvr>
                                      <p:to>
                                        <p:strVal val="hidden"/>
                                      </p:to>
                                    </p:set>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nodeType="clickEffect">
                                  <p:stCondLst>
                                    <p:cond delay="0"/>
                                  </p:stCondLst>
                                  <p:childTnLst>
                                    <p:set>
                                      <p:cBhvr>
                                        <p:cTn id="206" dur="1" fill="hold">
                                          <p:stCondLst>
                                            <p:cond delay="0"/>
                                          </p:stCondLst>
                                        </p:cTn>
                                        <p:tgtEl>
                                          <p:spTgt spid="45">
                                            <p:txEl>
                                              <p:pRg st="3" end="3"/>
                                            </p:txEl>
                                          </p:spTgt>
                                        </p:tgtEl>
                                        <p:attrNameLst>
                                          <p:attrName>style.visibility</p:attrName>
                                        </p:attrNameLst>
                                      </p:cBhvr>
                                      <p:to>
                                        <p:strVal val="visible"/>
                                      </p:to>
                                    </p:set>
                                    <p:anim calcmode="lin" valueType="num">
                                      <p:cBhvr additive="base">
                                        <p:cTn id="207" dur="500" fill="hold"/>
                                        <p:tgtEl>
                                          <p:spTgt spid="45">
                                            <p:txEl>
                                              <p:pRg st="3" end="3"/>
                                            </p:txEl>
                                          </p:spTgt>
                                        </p:tgtEl>
                                        <p:attrNameLst>
                                          <p:attrName>ppt_x</p:attrName>
                                        </p:attrNameLst>
                                      </p:cBhvr>
                                      <p:tavLst>
                                        <p:tav tm="0">
                                          <p:val>
                                            <p:strVal val="0-#ppt_w/2"/>
                                          </p:val>
                                        </p:tav>
                                        <p:tav tm="100000">
                                          <p:val>
                                            <p:strVal val="#ppt_x"/>
                                          </p:val>
                                        </p:tav>
                                      </p:tavLst>
                                    </p:anim>
                                    <p:anim calcmode="lin" valueType="num">
                                      <p:cBhvr additive="base">
                                        <p:cTn id="208"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2" presetClass="entr" presetSubtype="8" fill="hold" grpId="0" nodeType="clickEffect">
                                  <p:stCondLst>
                                    <p:cond delay="0"/>
                                  </p:stCondLst>
                                  <p:childTnLst>
                                    <p:set>
                                      <p:cBhvr>
                                        <p:cTn id="212" dur="1" fill="hold">
                                          <p:stCondLst>
                                            <p:cond delay="0"/>
                                          </p:stCondLst>
                                        </p:cTn>
                                        <p:tgtEl>
                                          <p:spTgt spid="96"/>
                                        </p:tgtEl>
                                        <p:attrNameLst>
                                          <p:attrName>style.visibility</p:attrName>
                                        </p:attrNameLst>
                                      </p:cBhvr>
                                      <p:to>
                                        <p:strVal val="visible"/>
                                      </p:to>
                                    </p:set>
                                    <p:anim calcmode="lin" valueType="num">
                                      <p:cBhvr additive="base">
                                        <p:cTn id="213" dur="500" fill="hold"/>
                                        <p:tgtEl>
                                          <p:spTgt spid="96"/>
                                        </p:tgtEl>
                                        <p:attrNameLst>
                                          <p:attrName>ppt_x</p:attrName>
                                        </p:attrNameLst>
                                      </p:cBhvr>
                                      <p:tavLst>
                                        <p:tav tm="0">
                                          <p:val>
                                            <p:strVal val="0-#ppt_w/2"/>
                                          </p:val>
                                        </p:tav>
                                        <p:tav tm="100000">
                                          <p:val>
                                            <p:strVal val="#ppt_x"/>
                                          </p:val>
                                        </p:tav>
                                      </p:tavLst>
                                    </p:anim>
                                    <p:anim calcmode="lin" valueType="num">
                                      <p:cBhvr additive="base">
                                        <p:cTn id="214" dur="500" fill="hold"/>
                                        <p:tgtEl>
                                          <p:spTgt spid="96"/>
                                        </p:tgtEl>
                                        <p:attrNameLst>
                                          <p:attrName>ppt_y</p:attrName>
                                        </p:attrNameLst>
                                      </p:cBhvr>
                                      <p:tavLst>
                                        <p:tav tm="0">
                                          <p:val>
                                            <p:strVal val="#ppt_y"/>
                                          </p:val>
                                        </p:tav>
                                        <p:tav tm="100000">
                                          <p:val>
                                            <p:strVal val="#ppt_y"/>
                                          </p:val>
                                        </p:tav>
                                      </p:tavLst>
                                    </p:anim>
                                  </p:childTnLst>
                                </p:cTn>
                              </p:par>
                              <p:par>
                                <p:cTn id="215" presetID="1" presetClass="exit" presetSubtype="0" fill="hold" grpId="1" nodeType="withEffect">
                                  <p:stCondLst>
                                    <p:cond delay="0"/>
                                  </p:stCondLst>
                                  <p:childTnLst>
                                    <p:set>
                                      <p:cBhvr>
                                        <p:cTn id="216" dur="1" fill="hold">
                                          <p:stCondLst>
                                            <p:cond delay="0"/>
                                          </p:stCondLst>
                                        </p:cTn>
                                        <p:tgtEl>
                                          <p:spTgt spid="104"/>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32" presetClass="emph" presetSubtype="0" fill="hold" nodeType="clickEffect">
                                  <p:stCondLst>
                                    <p:cond delay="0"/>
                                  </p:stCondLst>
                                  <p:childTnLst>
                                    <p:animRot by="120000">
                                      <p:cBhvr>
                                        <p:cTn id="220" dur="100" fill="hold">
                                          <p:stCondLst>
                                            <p:cond delay="0"/>
                                          </p:stCondLst>
                                        </p:cTn>
                                        <p:tgtEl>
                                          <p:spTgt spid="45">
                                            <p:txEl>
                                              <p:pRg st="7" end="7"/>
                                            </p:txEl>
                                          </p:spTgt>
                                        </p:tgtEl>
                                        <p:attrNameLst>
                                          <p:attrName>r</p:attrName>
                                        </p:attrNameLst>
                                      </p:cBhvr>
                                    </p:animRot>
                                    <p:animRot by="-240000">
                                      <p:cBhvr>
                                        <p:cTn id="221" dur="200" fill="hold">
                                          <p:stCondLst>
                                            <p:cond delay="200"/>
                                          </p:stCondLst>
                                        </p:cTn>
                                        <p:tgtEl>
                                          <p:spTgt spid="45">
                                            <p:txEl>
                                              <p:pRg st="7" end="7"/>
                                            </p:txEl>
                                          </p:spTgt>
                                        </p:tgtEl>
                                        <p:attrNameLst>
                                          <p:attrName>r</p:attrName>
                                        </p:attrNameLst>
                                      </p:cBhvr>
                                    </p:animRot>
                                    <p:animRot by="240000">
                                      <p:cBhvr>
                                        <p:cTn id="222" dur="200" fill="hold">
                                          <p:stCondLst>
                                            <p:cond delay="400"/>
                                          </p:stCondLst>
                                        </p:cTn>
                                        <p:tgtEl>
                                          <p:spTgt spid="45">
                                            <p:txEl>
                                              <p:pRg st="7" end="7"/>
                                            </p:txEl>
                                          </p:spTgt>
                                        </p:tgtEl>
                                        <p:attrNameLst>
                                          <p:attrName>r</p:attrName>
                                        </p:attrNameLst>
                                      </p:cBhvr>
                                    </p:animRot>
                                    <p:animRot by="-240000">
                                      <p:cBhvr>
                                        <p:cTn id="223" dur="200" fill="hold">
                                          <p:stCondLst>
                                            <p:cond delay="600"/>
                                          </p:stCondLst>
                                        </p:cTn>
                                        <p:tgtEl>
                                          <p:spTgt spid="45">
                                            <p:txEl>
                                              <p:pRg st="7" end="7"/>
                                            </p:txEl>
                                          </p:spTgt>
                                        </p:tgtEl>
                                        <p:attrNameLst>
                                          <p:attrName>r</p:attrName>
                                        </p:attrNameLst>
                                      </p:cBhvr>
                                    </p:animRot>
                                    <p:animRot by="120000">
                                      <p:cBhvr>
                                        <p:cTn id="224" dur="200" fill="hold">
                                          <p:stCondLst>
                                            <p:cond delay="800"/>
                                          </p:stCondLst>
                                        </p:cTn>
                                        <p:tgtEl>
                                          <p:spTgt spid="45">
                                            <p:txEl>
                                              <p:pRg st="7" end="7"/>
                                            </p:txEl>
                                          </p:spTgt>
                                        </p:tgtEl>
                                        <p:attrNameLst>
                                          <p:attrName>r</p:attrName>
                                        </p:attrNameLst>
                                      </p:cBhvr>
                                    </p:animRot>
                                  </p:childTnLst>
                                </p:cTn>
                              </p:par>
                            </p:childTnLst>
                          </p:cTn>
                        </p:par>
                      </p:childTnLst>
                    </p:cTn>
                  </p:par>
                  <p:par>
                    <p:cTn id="225" fill="hold">
                      <p:stCondLst>
                        <p:cond delay="indefinite"/>
                      </p:stCondLst>
                      <p:childTnLst>
                        <p:par>
                          <p:cTn id="226" fill="hold">
                            <p:stCondLst>
                              <p:cond delay="0"/>
                            </p:stCondLst>
                            <p:childTnLst>
                              <p:par>
                                <p:cTn id="227" presetID="2" presetClass="entr" presetSubtype="8" fill="hold" nodeType="clickEffect">
                                  <p:stCondLst>
                                    <p:cond delay="0"/>
                                  </p:stCondLst>
                                  <p:childTnLst>
                                    <p:set>
                                      <p:cBhvr>
                                        <p:cTn id="228" dur="1" fill="hold">
                                          <p:stCondLst>
                                            <p:cond delay="0"/>
                                          </p:stCondLst>
                                        </p:cTn>
                                        <p:tgtEl>
                                          <p:spTgt spid="45">
                                            <p:txEl>
                                              <p:pRg st="8" end="8"/>
                                            </p:txEl>
                                          </p:spTgt>
                                        </p:tgtEl>
                                        <p:attrNameLst>
                                          <p:attrName>style.visibility</p:attrName>
                                        </p:attrNameLst>
                                      </p:cBhvr>
                                      <p:to>
                                        <p:strVal val="visible"/>
                                      </p:to>
                                    </p:set>
                                    <p:anim calcmode="lin" valueType="num">
                                      <p:cBhvr additive="base">
                                        <p:cTn id="229" dur="500" fill="hold"/>
                                        <p:tgtEl>
                                          <p:spTgt spid="45">
                                            <p:txEl>
                                              <p:pRg st="8" end="8"/>
                                            </p:txEl>
                                          </p:spTgt>
                                        </p:tgtEl>
                                        <p:attrNameLst>
                                          <p:attrName>ppt_x</p:attrName>
                                        </p:attrNameLst>
                                      </p:cBhvr>
                                      <p:tavLst>
                                        <p:tav tm="0">
                                          <p:val>
                                            <p:strVal val="0-#ppt_w/2"/>
                                          </p:val>
                                        </p:tav>
                                        <p:tav tm="100000">
                                          <p:val>
                                            <p:strVal val="#ppt_x"/>
                                          </p:val>
                                        </p:tav>
                                      </p:tavLst>
                                    </p:anim>
                                    <p:anim calcmode="lin" valueType="num">
                                      <p:cBhvr additive="base">
                                        <p:cTn id="230" dur="500" fill="hold"/>
                                        <p:tgtEl>
                                          <p:spTgt spid="45">
                                            <p:txEl>
                                              <p:pRg st="8" end="8"/>
                                            </p:txEl>
                                          </p:spTgt>
                                        </p:tgtEl>
                                        <p:attrNameLst>
                                          <p:attrName>ppt_y</p:attrName>
                                        </p:attrNameLst>
                                      </p:cBhvr>
                                      <p:tavLst>
                                        <p:tav tm="0">
                                          <p:val>
                                            <p:strVal val="#ppt_y"/>
                                          </p:val>
                                        </p:tav>
                                        <p:tav tm="100000">
                                          <p:val>
                                            <p:strVal val="#ppt_y"/>
                                          </p:val>
                                        </p:tav>
                                      </p:tavLst>
                                    </p:anim>
                                  </p:childTnLst>
                                </p:cTn>
                              </p:par>
                              <p:par>
                                <p:cTn id="231" presetID="2" presetClass="entr" presetSubtype="8" fill="hold" grpId="0" nodeType="withEffect">
                                  <p:stCondLst>
                                    <p:cond delay="0"/>
                                  </p:stCondLst>
                                  <p:childTnLst>
                                    <p:set>
                                      <p:cBhvr>
                                        <p:cTn id="232" dur="1" fill="hold">
                                          <p:stCondLst>
                                            <p:cond delay="0"/>
                                          </p:stCondLst>
                                        </p:cTn>
                                        <p:tgtEl>
                                          <p:spTgt spid="23"/>
                                        </p:tgtEl>
                                        <p:attrNameLst>
                                          <p:attrName>style.visibility</p:attrName>
                                        </p:attrNameLst>
                                      </p:cBhvr>
                                      <p:to>
                                        <p:strVal val="visible"/>
                                      </p:to>
                                    </p:set>
                                    <p:anim calcmode="lin" valueType="num">
                                      <p:cBhvr additive="base">
                                        <p:cTn id="233" dur="500" fill="hold"/>
                                        <p:tgtEl>
                                          <p:spTgt spid="23"/>
                                        </p:tgtEl>
                                        <p:attrNameLst>
                                          <p:attrName>ppt_x</p:attrName>
                                        </p:attrNameLst>
                                      </p:cBhvr>
                                      <p:tavLst>
                                        <p:tav tm="0">
                                          <p:val>
                                            <p:strVal val="0-#ppt_w/2"/>
                                          </p:val>
                                        </p:tav>
                                        <p:tav tm="100000">
                                          <p:val>
                                            <p:strVal val="#ppt_x"/>
                                          </p:val>
                                        </p:tav>
                                      </p:tavLst>
                                    </p:anim>
                                    <p:anim calcmode="lin" valueType="num">
                                      <p:cBhvr additive="base">
                                        <p:cTn id="234"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235" fill="hold">
                      <p:stCondLst>
                        <p:cond delay="indefinite"/>
                      </p:stCondLst>
                      <p:childTnLst>
                        <p:par>
                          <p:cTn id="236" fill="hold">
                            <p:stCondLst>
                              <p:cond delay="0"/>
                            </p:stCondLst>
                            <p:childTnLst>
                              <p:par>
                                <p:cTn id="237" presetID="32" presetClass="emph" presetSubtype="0" fill="hold" nodeType="clickEffect">
                                  <p:stCondLst>
                                    <p:cond delay="0"/>
                                  </p:stCondLst>
                                  <p:childTnLst>
                                    <p:animRot by="120000">
                                      <p:cBhvr>
                                        <p:cTn id="238" dur="100" fill="hold">
                                          <p:stCondLst>
                                            <p:cond delay="0"/>
                                          </p:stCondLst>
                                        </p:cTn>
                                        <p:tgtEl>
                                          <p:spTgt spid="45">
                                            <p:txEl>
                                              <p:pRg st="9" end="9"/>
                                            </p:txEl>
                                          </p:spTgt>
                                        </p:tgtEl>
                                        <p:attrNameLst>
                                          <p:attrName>r</p:attrName>
                                        </p:attrNameLst>
                                      </p:cBhvr>
                                    </p:animRot>
                                    <p:animRot by="-240000">
                                      <p:cBhvr>
                                        <p:cTn id="239" dur="200" fill="hold">
                                          <p:stCondLst>
                                            <p:cond delay="200"/>
                                          </p:stCondLst>
                                        </p:cTn>
                                        <p:tgtEl>
                                          <p:spTgt spid="45">
                                            <p:txEl>
                                              <p:pRg st="9" end="9"/>
                                            </p:txEl>
                                          </p:spTgt>
                                        </p:tgtEl>
                                        <p:attrNameLst>
                                          <p:attrName>r</p:attrName>
                                        </p:attrNameLst>
                                      </p:cBhvr>
                                    </p:animRot>
                                    <p:animRot by="240000">
                                      <p:cBhvr>
                                        <p:cTn id="240" dur="200" fill="hold">
                                          <p:stCondLst>
                                            <p:cond delay="400"/>
                                          </p:stCondLst>
                                        </p:cTn>
                                        <p:tgtEl>
                                          <p:spTgt spid="45">
                                            <p:txEl>
                                              <p:pRg st="9" end="9"/>
                                            </p:txEl>
                                          </p:spTgt>
                                        </p:tgtEl>
                                        <p:attrNameLst>
                                          <p:attrName>r</p:attrName>
                                        </p:attrNameLst>
                                      </p:cBhvr>
                                    </p:animRot>
                                    <p:animRot by="-240000">
                                      <p:cBhvr>
                                        <p:cTn id="241" dur="200" fill="hold">
                                          <p:stCondLst>
                                            <p:cond delay="600"/>
                                          </p:stCondLst>
                                        </p:cTn>
                                        <p:tgtEl>
                                          <p:spTgt spid="45">
                                            <p:txEl>
                                              <p:pRg st="9" end="9"/>
                                            </p:txEl>
                                          </p:spTgt>
                                        </p:tgtEl>
                                        <p:attrNameLst>
                                          <p:attrName>r</p:attrName>
                                        </p:attrNameLst>
                                      </p:cBhvr>
                                    </p:animRot>
                                    <p:animRot by="120000">
                                      <p:cBhvr>
                                        <p:cTn id="242" dur="200" fill="hold">
                                          <p:stCondLst>
                                            <p:cond delay="800"/>
                                          </p:stCondLst>
                                        </p:cTn>
                                        <p:tgtEl>
                                          <p:spTgt spid="45">
                                            <p:txEl>
                                              <p:pRg st="9" end="9"/>
                                            </p:txEl>
                                          </p:spTgt>
                                        </p:tgtEl>
                                        <p:attrNameLst>
                                          <p:attrName>r</p:attrName>
                                        </p:attrNameLst>
                                      </p:cBhvr>
                                    </p:animRot>
                                  </p:childTnLst>
                                </p:cTn>
                              </p:par>
                            </p:childTnLst>
                          </p:cTn>
                        </p:par>
                      </p:childTnLst>
                    </p:cTn>
                  </p:par>
                  <p:par>
                    <p:cTn id="243" fill="hold">
                      <p:stCondLst>
                        <p:cond delay="indefinite"/>
                      </p:stCondLst>
                      <p:childTnLst>
                        <p:par>
                          <p:cTn id="244" fill="hold">
                            <p:stCondLst>
                              <p:cond delay="0"/>
                            </p:stCondLst>
                            <p:childTnLst>
                              <p:par>
                                <p:cTn id="245" presetID="2" presetClass="entr" presetSubtype="8" fill="hold" grpId="0" nodeType="clickEffect">
                                  <p:stCondLst>
                                    <p:cond delay="0"/>
                                  </p:stCondLst>
                                  <p:childTnLst>
                                    <p:set>
                                      <p:cBhvr>
                                        <p:cTn id="246" dur="1" fill="hold">
                                          <p:stCondLst>
                                            <p:cond delay="0"/>
                                          </p:stCondLst>
                                        </p:cTn>
                                        <p:tgtEl>
                                          <p:spTgt spid="105"/>
                                        </p:tgtEl>
                                        <p:attrNameLst>
                                          <p:attrName>style.visibility</p:attrName>
                                        </p:attrNameLst>
                                      </p:cBhvr>
                                      <p:to>
                                        <p:strVal val="visible"/>
                                      </p:to>
                                    </p:set>
                                    <p:anim calcmode="lin" valueType="num">
                                      <p:cBhvr additive="base">
                                        <p:cTn id="247" dur="500" fill="hold"/>
                                        <p:tgtEl>
                                          <p:spTgt spid="105"/>
                                        </p:tgtEl>
                                        <p:attrNameLst>
                                          <p:attrName>ppt_x</p:attrName>
                                        </p:attrNameLst>
                                      </p:cBhvr>
                                      <p:tavLst>
                                        <p:tav tm="0">
                                          <p:val>
                                            <p:strVal val="0-#ppt_w/2"/>
                                          </p:val>
                                        </p:tav>
                                        <p:tav tm="100000">
                                          <p:val>
                                            <p:strVal val="#ppt_x"/>
                                          </p:val>
                                        </p:tav>
                                      </p:tavLst>
                                    </p:anim>
                                    <p:anim calcmode="lin" valueType="num">
                                      <p:cBhvr additive="base">
                                        <p:cTn id="248" dur="500" fill="hold"/>
                                        <p:tgtEl>
                                          <p:spTgt spid="105"/>
                                        </p:tgtEl>
                                        <p:attrNameLst>
                                          <p:attrName>ppt_y</p:attrName>
                                        </p:attrNameLst>
                                      </p:cBhvr>
                                      <p:tavLst>
                                        <p:tav tm="0">
                                          <p:val>
                                            <p:strVal val="#ppt_y"/>
                                          </p:val>
                                        </p:tav>
                                        <p:tav tm="100000">
                                          <p:val>
                                            <p:strVal val="#ppt_y"/>
                                          </p:val>
                                        </p:tav>
                                      </p:tavLst>
                                    </p:anim>
                                  </p:childTnLst>
                                </p:cTn>
                              </p:par>
                            </p:childTnLst>
                          </p:cTn>
                        </p:par>
                      </p:childTnLst>
                    </p:cTn>
                  </p:par>
                  <p:par>
                    <p:cTn id="249" fill="hold">
                      <p:stCondLst>
                        <p:cond delay="indefinite"/>
                      </p:stCondLst>
                      <p:childTnLst>
                        <p:par>
                          <p:cTn id="250" fill="hold">
                            <p:stCondLst>
                              <p:cond delay="0"/>
                            </p:stCondLst>
                            <p:childTnLst>
                              <p:par>
                                <p:cTn id="251" presetID="2" presetClass="entr" presetSubtype="8" fill="hold" grpId="0" nodeType="clickEffect">
                                  <p:stCondLst>
                                    <p:cond delay="0"/>
                                  </p:stCondLst>
                                  <p:childTnLst>
                                    <p:set>
                                      <p:cBhvr>
                                        <p:cTn id="252" dur="1" fill="hold">
                                          <p:stCondLst>
                                            <p:cond delay="0"/>
                                          </p:stCondLst>
                                        </p:cTn>
                                        <p:tgtEl>
                                          <p:spTgt spid="101"/>
                                        </p:tgtEl>
                                        <p:attrNameLst>
                                          <p:attrName>style.visibility</p:attrName>
                                        </p:attrNameLst>
                                      </p:cBhvr>
                                      <p:to>
                                        <p:strVal val="visible"/>
                                      </p:to>
                                    </p:set>
                                    <p:anim calcmode="lin" valueType="num">
                                      <p:cBhvr additive="base">
                                        <p:cTn id="253" dur="500" fill="hold"/>
                                        <p:tgtEl>
                                          <p:spTgt spid="101"/>
                                        </p:tgtEl>
                                        <p:attrNameLst>
                                          <p:attrName>ppt_x</p:attrName>
                                        </p:attrNameLst>
                                      </p:cBhvr>
                                      <p:tavLst>
                                        <p:tav tm="0">
                                          <p:val>
                                            <p:strVal val="0-#ppt_w/2"/>
                                          </p:val>
                                        </p:tav>
                                        <p:tav tm="100000">
                                          <p:val>
                                            <p:strVal val="#ppt_x"/>
                                          </p:val>
                                        </p:tav>
                                      </p:tavLst>
                                    </p:anim>
                                    <p:anim calcmode="lin" valueType="num">
                                      <p:cBhvr additive="base">
                                        <p:cTn id="25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par>
                    <p:cTn id="255" fill="hold">
                      <p:stCondLst>
                        <p:cond delay="indefinite"/>
                      </p:stCondLst>
                      <p:childTnLst>
                        <p:par>
                          <p:cTn id="256" fill="hold">
                            <p:stCondLst>
                              <p:cond delay="0"/>
                            </p:stCondLst>
                            <p:childTnLst>
                              <p:par>
                                <p:cTn id="257" presetID="2" presetClass="entr" presetSubtype="8" fill="hold" grpId="0" nodeType="clickEffect">
                                  <p:stCondLst>
                                    <p:cond delay="0"/>
                                  </p:stCondLst>
                                  <p:childTnLst>
                                    <p:set>
                                      <p:cBhvr>
                                        <p:cTn id="258" dur="1" fill="hold">
                                          <p:stCondLst>
                                            <p:cond delay="0"/>
                                          </p:stCondLst>
                                        </p:cTn>
                                        <p:tgtEl>
                                          <p:spTgt spid="106"/>
                                        </p:tgtEl>
                                        <p:attrNameLst>
                                          <p:attrName>style.visibility</p:attrName>
                                        </p:attrNameLst>
                                      </p:cBhvr>
                                      <p:to>
                                        <p:strVal val="visible"/>
                                      </p:to>
                                    </p:set>
                                    <p:anim calcmode="lin" valueType="num">
                                      <p:cBhvr additive="base">
                                        <p:cTn id="259" dur="500" fill="hold"/>
                                        <p:tgtEl>
                                          <p:spTgt spid="106"/>
                                        </p:tgtEl>
                                        <p:attrNameLst>
                                          <p:attrName>ppt_x</p:attrName>
                                        </p:attrNameLst>
                                      </p:cBhvr>
                                      <p:tavLst>
                                        <p:tav tm="0">
                                          <p:val>
                                            <p:strVal val="0-#ppt_w/2"/>
                                          </p:val>
                                        </p:tav>
                                        <p:tav tm="100000">
                                          <p:val>
                                            <p:strVal val="#ppt_x"/>
                                          </p:val>
                                        </p:tav>
                                      </p:tavLst>
                                    </p:anim>
                                    <p:anim calcmode="lin" valueType="num">
                                      <p:cBhvr additive="base">
                                        <p:cTn id="260" dur="500" fill="hold"/>
                                        <p:tgtEl>
                                          <p:spTgt spid="106"/>
                                        </p:tgtEl>
                                        <p:attrNameLst>
                                          <p:attrName>ppt_y</p:attrName>
                                        </p:attrNameLst>
                                      </p:cBhvr>
                                      <p:tavLst>
                                        <p:tav tm="0">
                                          <p:val>
                                            <p:strVal val="#ppt_y"/>
                                          </p:val>
                                        </p:tav>
                                        <p:tav tm="100000">
                                          <p:val>
                                            <p:strVal val="#ppt_y"/>
                                          </p:val>
                                        </p:tav>
                                      </p:tavLst>
                                    </p:anim>
                                  </p:childTnLst>
                                </p:cTn>
                              </p:par>
                              <p:par>
                                <p:cTn id="261" presetID="1" presetClass="exit" presetSubtype="0" fill="hold" grpId="1" nodeType="withEffect">
                                  <p:stCondLst>
                                    <p:cond delay="0"/>
                                  </p:stCondLst>
                                  <p:childTnLst>
                                    <p:set>
                                      <p:cBhvr>
                                        <p:cTn id="262" dur="1" fill="hold">
                                          <p:stCondLst>
                                            <p:cond delay="0"/>
                                          </p:stCondLst>
                                        </p:cTn>
                                        <p:tgtEl>
                                          <p:spTgt spid="105"/>
                                        </p:tgtEl>
                                        <p:attrNameLst>
                                          <p:attrName>style.visibility</p:attrName>
                                        </p:attrNameLst>
                                      </p:cBhvr>
                                      <p:to>
                                        <p:strVal val="hidden"/>
                                      </p:to>
                                    </p:set>
                                  </p:childTnLst>
                                </p:cTn>
                              </p:par>
                            </p:childTnLst>
                          </p:cTn>
                        </p:par>
                      </p:childTnLst>
                    </p:cTn>
                  </p:par>
                  <p:par>
                    <p:cTn id="263" fill="hold">
                      <p:stCondLst>
                        <p:cond delay="indefinite"/>
                      </p:stCondLst>
                      <p:childTnLst>
                        <p:par>
                          <p:cTn id="264" fill="hold">
                            <p:stCondLst>
                              <p:cond delay="0"/>
                            </p:stCondLst>
                            <p:childTnLst>
                              <p:par>
                                <p:cTn id="265" presetID="2" presetClass="entr" presetSubtype="8" fill="hold" nodeType="clickEffect">
                                  <p:stCondLst>
                                    <p:cond delay="0"/>
                                  </p:stCondLst>
                                  <p:childTnLst>
                                    <p:set>
                                      <p:cBhvr>
                                        <p:cTn id="266" dur="1" fill="hold">
                                          <p:stCondLst>
                                            <p:cond delay="0"/>
                                          </p:stCondLst>
                                        </p:cTn>
                                        <p:tgtEl>
                                          <p:spTgt spid="45">
                                            <p:txEl>
                                              <p:pRg st="10" end="10"/>
                                            </p:txEl>
                                          </p:spTgt>
                                        </p:tgtEl>
                                        <p:attrNameLst>
                                          <p:attrName>style.visibility</p:attrName>
                                        </p:attrNameLst>
                                      </p:cBhvr>
                                      <p:to>
                                        <p:strVal val="visible"/>
                                      </p:to>
                                    </p:set>
                                    <p:anim calcmode="lin" valueType="num">
                                      <p:cBhvr additive="base">
                                        <p:cTn id="267" dur="500" fill="hold"/>
                                        <p:tgtEl>
                                          <p:spTgt spid="45">
                                            <p:txEl>
                                              <p:pRg st="10" end="10"/>
                                            </p:txEl>
                                          </p:spTgt>
                                        </p:tgtEl>
                                        <p:attrNameLst>
                                          <p:attrName>ppt_x</p:attrName>
                                        </p:attrNameLst>
                                      </p:cBhvr>
                                      <p:tavLst>
                                        <p:tav tm="0">
                                          <p:val>
                                            <p:strVal val="0-#ppt_w/2"/>
                                          </p:val>
                                        </p:tav>
                                        <p:tav tm="100000">
                                          <p:val>
                                            <p:strVal val="#ppt_x"/>
                                          </p:val>
                                        </p:tav>
                                      </p:tavLst>
                                    </p:anim>
                                    <p:anim calcmode="lin" valueType="num">
                                      <p:cBhvr additive="base">
                                        <p:cTn id="268" dur="500" fill="hold"/>
                                        <p:tgtEl>
                                          <p:spTgt spid="45">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269" fill="hold">
                      <p:stCondLst>
                        <p:cond delay="indefinite"/>
                      </p:stCondLst>
                      <p:childTnLst>
                        <p:par>
                          <p:cTn id="270" fill="hold">
                            <p:stCondLst>
                              <p:cond delay="0"/>
                            </p:stCondLst>
                            <p:childTnLst>
                              <p:par>
                                <p:cTn id="271" presetID="32" presetClass="emph" presetSubtype="0" fill="hold" grpId="1" nodeType="clickEffect">
                                  <p:stCondLst>
                                    <p:cond delay="0"/>
                                  </p:stCondLst>
                                  <p:childTnLst>
                                    <p:animRot by="120000">
                                      <p:cBhvr>
                                        <p:cTn id="272" dur="100" fill="hold">
                                          <p:stCondLst>
                                            <p:cond delay="0"/>
                                          </p:stCondLst>
                                        </p:cTn>
                                        <p:tgtEl>
                                          <p:spTgt spid="83"/>
                                        </p:tgtEl>
                                        <p:attrNameLst>
                                          <p:attrName>r</p:attrName>
                                        </p:attrNameLst>
                                      </p:cBhvr>
                                    </p:animRot>
                                    <p:animRot by="-240000">
                                      <p:cBhvr>
                                        <p:cTn id="273" dur="200" fill="hold">
                                          <p:stCondLst>
                                            <p:cond delay="200"/>
                                          </p:stCondLst>
                                        </p:cTn>
                                        <p:tgtEl>
                                          <p:spTgt spid="83"/>
                                        </p:tgtEl>
                                        <p:attrNameLst>
                                          <p:attrName>r</p:attrName>
                                        </p:attrNameLst>
                                      </p:cBhvr>
                                    </p:animRot>
                                    <p:animRot by="240000">
                                      <p:cBhvr>
                                        <p:cTn id="274" dur="200" fill="hold">
                                          <p:stCondLst>
                                            <p:cond delay="400"/>
                                          </p:stCondLst>
                                        </p:cTn>
                                        <p:tgtEl>
                                          <p:spTgt spid="83"/>
                                        </p:tgtEl>
                                        <p:attrNameLst>
                                          <p:attrName>r</p:attrName>
                                        </p:attrNameLst>
                                      </p:cBhvr>
                                    </p:animRot>
                                    <p:animRot by="-240000">
                                      <p:cBhvr>
                                        <p:cTn id="275" dur="200" fill="hold">
                                          <p:stCondLst>
                                            <p:cond delay="600"/>
                                          </p:stCondLst>
                                        </p:cTn>
                                        <p:tgtEl>
                                          <p:spTgt spid="83"/>
                                        </p:tgtEl>
                                        <p:attrNameLst>
                                          <p:attrName>r</p:attrName>
                                        </p:attrNameLst>
                                      </p:cBhvr>
                                    </p:animRot>
                                    <p:animRot by="120000">
                                      <p:cBhvr>
                                        <p:cTn id="276" dur="200" fill="hold">
                                          <p:stCondLst>
                                            <p:cond delay="800"/>
                                          </p:stCondLst>
                                        </p:cTn>
                                        <p:tgtEl>
                                          <p:spTgt spid="83"/>
                                        </p:tgtEl>
                                        <p:attrNameLst>
                                          <p:attrName>r</p:attrName>
                                        </p:attrNameLst>
                                      </p:cBhvr>
                                    </p:animRot>
                                  </p:childTnLst>
                                </p:cTn>
                              </p:par>
                              <p:par>
                                <p:cTn id="277" presetID="1" presetClass="exit" presetSubtype="0" fill="hold" grpId="1" nodeType="withEffect">
                                  <p:stCondLst>
                                    <p:cond delay="0"/>
                                  </p:stCondLst>
                                  <p:childTnLst>
                                    <p:set>
                                      <p:cBhvr>
                                        <p:cTn id="278" dur="1" fill="hold">
                                          <p:stCondLst>
                                            <p:cond delay="0"/>
                                          </p:stCondLst>
                                        </p:cTn>
                                        <p:tgtEl>
                                          <p:spTgt spid="106"/>
                                        </p:tgtEl>
                                        <p:attrNameLst>
                                          <p:attrName>style.visibility</p:attrName>
                                        </p:attrNameLst>
                                      </p:cBhvr>
                                      <p:to>
                                        <p:strVal val="hidden"/>
                                      </p:to>
                                    </p:set>
                                  </p:childTnLst>
                                </p:cTn>
                              </p:par>
                            </p:childTnLst>
                          </p:cTn>
                        </p:par>
                      </p:childTnLst>
                    </p:cTn>
                  </p:par>
                  <p:par>
                    <p:cTn id="279" fill="hold">
                      <p:stCondLst>
                        <p:cond delay="indefinite"/>
                      </p:stCondLst>
                      <p:childTnLst>
                        <p:par>
                          <p:cTn id="280" fill="hold">
                            <p:stCondLst>
                              <p:cond delay="0"/>
                            </p:stCondLst>
                            <p:childTnLst>
                              <p:par>
                                <p:cTn id="281" presetID="2" presetClass="entr" presetSubtype="2" fill="hold" grpId="0" nodeType="clickEffect">
                                  <p:stCondLst>
                                    <p:cond delay="0"/>
                                  </p:stCondLst>
                                  <p:childTnLst>
                                    <p:set>
                                      <p:cBhvr>
                                        <p:cTn id="282" dur="1" fill="hold">
                                          <p:stCondLst>
                                            <p:cond delay="0"/>
                                          </p:stCondLst>
                                        </p:cTn>
                                        <p:tgtEl>
                                          <p:spTgt spid="107"/>
                                        </p:tgtEl>
                                        <p:attrNameLst>
                                          <p:attrName>style.visibility</p:attrName>
                                        </p:attrNameLst>
                                      </p:cBhvr>
                                      <p:to>
                                        <p:strVal val="visible"/>
                                      </p:to>
                                    </p:set>
                                    <p:anim calcmode="lin" valueType="num">
                                      <p:cBhvr additive="base">
                                        <p:cTn id="283" dur="500" fill="hold"/>
                                        <p:tgtEl>
                                          <p:spTgt spid="107"/>
                                        </p:tgtEl>
                                        <p:attrNameLst>
                                          <p:attrName>ppt_x</p:attrName>
                                        </p:attrNameLst>
                                      </p:cBhvr>
                                      <p:tavLst>
                                        <p:tav tm="0">
                                          <p:val>
                                            <p:strVal val="1+#ppt_w/2"/>
                                          </p:val>
                                        </p:tav>
                                        <p:tav tm="100000">
                                          <p:val>
                                            <p:strVal val="#ppt_x"/>
                                          </p:val>
                                        </p:tav>
                                      </p:tavLst>
                                    </p:anim>
                                    <p:anim calcmode="lin" valueType="num">
                                      <p:cBhvr additive="base">
                                        <p:cTn id="284"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85" fill="hold">
                      <p:stCondLst>
                        <p:cond delay="indefinite"/>
                      </p:stCondLst>
                      <p:childTnLst>
                        <p:par>
                          <p:cTn id="286" fill="hold">
                            <p:stCondLst>
                              <p:cond delay="0"/>
                            </p:stCondLst>
                            <p:childTnLst>
                              <p:par>
                                <p:cTn id="287" presetID="2" presetClass="entr" presetSubtype="8" fill="hold" grpId="0" nodeType="clickEffect">
                                  <p:stCondLst>
                                    <p:cond delay="0"/>
                                  </p:stCondLst>
                                  <p:childTnLst>
                                    <p:set>
                                      <p:cBhvr>
                                        <p:cTn id="288" dur="1" fill="hold">
                                          <p:stCondLst>
                                            <p:cond delay="0"/>
                                          </p:stCondLst>
                                        </p:cTn>
                                        <p:tgtEl>
                                          <p:spTgt spid="111"/>
                                        </p:tgtEl>
                                        <p:attrNameLst>
                                          <p:attrName>style.visibility</p:attrName>
                                        </p:attrNameLst>
                                      </p:cBhvr>
                                      <p:to>
                                        <p:strVal val="visible"/>
                                      </p:to>
                                    </p:set>
                                    <p:anim calcmode="lin" valueType="num">
                                      <p:cBhvr additive="base">
                                        <p:cTn id="289" dur="500" fill="hold"/>
                                        <p:tgtEl>
                                          <p:spTgt spid="111"/>
                                        </p:tgtEl>
                                        <p:attrNameLst>
                                          <p:attrName>ppt_x</p:attrName>
                                        </p:attrNameLst>
                                      </p:cBhvr>
                                      <p:tavLst>
                                        <p:tav tm="0">
                                          <p:val>
                                            <p:strVal val="0-#ppt_w/2"/>
                                          </p:val>
                                        </p:tav>
                                        <p:tav tm="100000">
                                          <p:val>
                                            <p:strVal val="#ppt_x"/>
                                          </p:val>
                                        </p:tav>
                                      </p:tavLst>
                                    </p:anim>
                                    <p:anim calcmode="lin" valueType="num">
                                      <p:cBhvr additive="base">
                                        <p:cTn id="290" dur="500" fill="hold"/>
                                        <p:tgtEl>
                                          <p:spTgt spid="111"/>
                                        </p:tgtEl>
                                        <p:attrNameLst>
                                          <p:attrName>ppt_y</p:attrName>
                                        </p:attrNameLst>
                                      </p:cBhvr>
                                      <p:tavLst>
                                        <p:tav tm="0">
                                          <p:val>
                                            <p:strVal val="#ppt_y"/>
                                          </p:val>
                                        </p:tav>
                                        <p:tav tm="100000">
                                          <p:val>
                                            <p:strVal val="#ppt_y"/>
                                          </p:val>
                                        </p:tav>
                                      </p:tavLst>
                                    </p:anim>
                                  </p:childTnLst>
                                </p:cTn>
                              </p:par>
                            </p:childTnLst>
                          </p:cTn>
                        </p:par>
                      </p:childTnLst>
                    </p:cTn>
                  </p:par>
                  <p:par>
                    <p:cTn id="291" fill="hold">
                      <p:stCondLst>
                        <p:cond delay="indefinite"/>
                      </p:stCondLst>
                      <p:childTnLst>
                        <p:par>
                          <p:cTn id="292" fill="hold">
                            <p:stCondLst>
                              <p:cond delay="0"/>
                            </p:stCondLst>
                            <p:childTnLst>
                              <p:par>
                                <p:cTn id="293" presetID="2" presetClass="entr" presetSubtype="8" fill="hold" grpId="0" nodeType="clickEffect">
                                  <p:stCondLst>
                                    <p:cond delay="0"/>
                                  </p:stCondLst>
                                  <p:childTnLst>
                                    <p:set>
                                      <p:cBhvr>
                                        <p:cTn id="294" dur="1" fill="hold">
                                          <p:stCondLst>
                                            <p:cond delay="0"/>
                                          </p:stCondLst>
                                        </p:cTn>
                                        <p:tgtEl>
                                          <p:spTgt spid="113"/>
                                        </p:tgtEl>
                                        <p:attrNameLst>
                                          <p:attrName>style.visibility</p:attrName>
                                        </p:attrNameLst>
                                      </p:cBhvr>
                                      <p:to>
                                        <p:strVal val="visible"/>
                                      </p:to>
                                    </p:set>
                                    <p:anim calcmode="lin" valueType="num">
                                      <p:cBhvr additive="base">
                                        <p:cTn id="295" dur="500" fill="hold"/>
                                        <p:tgtEl>
                                          <p:spTgt spid="113"/>
                                        </p:tgtEl>
                                        <p:attrNameLst>
                                          <p:attrName>ppt_x</p:attrName>
                                        </p:attrNameLst>
                                      </p:cBhvr>
                                      <p:tavLst>
                                        <p:tav tm="0">
                                          <p:val>
                                            <p:strVal val="0-#ppt_w/2"/>
                                          </p:val>
                                        </p:tav>
                                        <p:tav tm="100000">
                                          <p:val>
                                            <p:strVal val="#ppt_x"/>
                                          </p:val>
                                        </p:tav>
                                      </p:tavLst>
                                    </p:anim>
                                    <p:anim calcmode="lin" valueType="num">
                                      <p:cBhvr additive="base">
                                        <p:cTn id="296" dur="500" fill="hold"/>
                                        <p:tgtEl>
                                          <p:spTgt spid="113"/>
                                        </p:tgtEl>
                                        <p:attrNameLst>
                                          <p:attrName>ppt_y</p:attrName>
                                        </p:attrNameLst>
                                      </p:cBhvr>
                                      <p:tavLst>
                                        <p:tav tm="0">
                                          <p:val>
                                            <p:strVal val="#ppt_y"/>
                                          </p:val>
                                        </p:tav>
                                        <p:tav tm="100000">
                                          <p:val>
                                            <p:strVal val="#ppt_y"/>
                                          </p:val>
                                        </p:tav>
                                      </p:tavLst>
                                    </p:anim>
                                  </p:childTnLst>
                                </p:cTn>
                              </p:par>
                            </p:childTnLst>
                          </p:cTn>
                        </p:par>
                      </p:childTnLst>
                    </p:cTn>
                  </p:par>
                  <p:par>
                    <p:cTn id="297" fill="hold">
                      <p:stCondLst>
                        <p:cond delay="indefinite"/>
                      </p:stCondLst>
                      <p:childTnLst>
                        <p:par>
                          <p:cTn id="298" fill="hold">
                            <p:stCondLst>
                              <p:cond delay="0"/>
                            </p:stCondLst>
                            <p:childTnLst>
                              <p:par>
                                <p:cTn id="299" presetID="2" presetClass="entr" presetSubtype="8" fill="hold" nodeType="clickEffect">
                                  <p:stCondLst>
                                    <p:cond delay="0"/>
                                  </p:stCondLst>
                                  <p:childTnLst>
                                    <p:set>
                                      <p:cBhvr>
                                        <p:cTn id="300" dur="1" fill="hold">
                                          <p:stCondLst>
                                            <p:cond delay="0"/>
                                          </p:stCondLst>
                                        </p:cTn>
                                        <p:tgtEl>
                                          <p:spTgt spid="45">
                                            <p:txEl>
                                              <p:pRg st="4" end="4"/>
                                            </p:txEl>
                                          </p:spTgt>
                                        </p:tgtEl>
                                        <p:attrNameLst>
                                          <p:attrName>style.visibility</p:attrName>
                                        </p:attrNameLst>
                                      </p:cBhvr>
                                      <p:to>
                                        <p:strVal val="visible"/>
                                      </p:to>
                                    </p:set>
                                    <p:anim calcmode="lin" valueType="num">
                                      <p:cBhvr additive="base">
                                        <p:cTn id="301" dur="500" fill="hold"/>
                                        <p:tgtEl>
                                          <p:spTgt spid="45">
                                            <p:txEl>
                                              <p:pRg st="4" end="4"/>
                                            </p:txEl>
                                          </p:spTgt>
                                        </p:tgtEl>
                                        <p:attrNameLst>
                                          <p:attrName>ppt_x</p:attrName>
                                        </p:attrNameLst>
                                      </p:cBhvr>
                                      <p:tavLst>
                                        <p:tav tm="0">
                                          <p:val>
                                            <p:strVal val="0-#ppt_w/2"/>
                                          </p:val>
                                        </p:tav>
                                        <p:tav tm="100000">
                                          <p:val>
                                            <p:strVal val="#ppt_x"/>
                                          </p:val>
                                        </p:tav>
                                      </p:tavLst>
                                    </p:anim>
                                    <p:anim calcmode="lin" valueType="num">
                                      <p:cBhvr additive="base">
                                        <p:cTn id="302" dur="500" fill="hold"/>
                                        <p:tgtEl>
                                          <p:spTgt spid="4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03" fill="hold">
                      <p:stCondLst>
                        <p:cond delay="indefinite"/>
                      </p:stCondLst>
                      <p:childTnLst>
                        <p:par>
                          <p:cTn id="304" fill="hold">
                            <p:stCondLst>
                              <p:cond delay="0"/>
                            </p:stCondLst>
                            <p:childTnLst>
                              <p:par>
                                <p:cTn id="305" presetID="2" presetClass="entr" presetSubtype="2" fill="hold" nodeType="clickEffect">
                                  <p:stCondLst>
                                    <p:cond delay="0"/>
                                  </p:stCondLst>
                                  <p:childTnLst>
                                    <p:set>
                                      <p:cBhvr>
                                        <p:cTn id="306" dur="1" fill="hold">
                                          <p:stCondLst>
                                            <p:cond delay="0"/>
                                          </p:stCondLst>
                                        </p:cTn>
                                        <p:tgtEl>
                                          <p:spTgt spid="109"/>
                                        </p:tgtEl>
                                        <p:attrNameLst>
                                          <p:attrName>style.visibility</p:attrName>
                                        </p:attrNameLst>
                                      </p:cBhvr>
                                      <p:to>
                                        <p:strVal val="visible"/>
                                      </p:to>
                                    </p:set>
                                    <p:anim calcmode="lin" valueType="num">
                                      <p:cBhvr additive="base">
                                        <p:cTn id="307" dur="500" fill="hold"/>
                                        <p:tgtEl>
                                          <p:spTgt spid="109"/>
                                        </p:tgtEl>
                                        <p:attrNameLst>
                                          <p:attrName>ppt_x</p:attrName>
                                        </p:attrNameLst>
                                      </p:cBhvr>
                                      <p:tavLst>
                                        <p:tav tm="0">
                                          <p:val>
                                            <p:strVal val="1+#ppt_w/2"/>
                                          </p:val>
                                        </p:tav>
                                        <p:tav tm="100000">
                                          <p:val>
                                            <p:strVal val="#ppt_x"/>
                                          </p:val>
                                        </p:tav>
                                      </p:tavLst>
                                    </p:anim>
                                    <p:anim calcmode="lin" valueType="num">
                                      <p:cBhvr additive="base">
                                        <p:cTn id="308" dur="500" fill="hold"/>
                                        <p:tgtEl>
                                          <p:spTgt spid="109"/>
                                        </p:tgtEl>
                                        <p:attrNameLst>
                                          <p:attrName>ppt_y</p:attrName>
                                        </p:attrNameLst>
                                      </p:cBhvr>
                                      <p:tavLst>
                                        <p:tav tm="0">
                                          <p:val>
                                            <p:strVal val="#ppt_y"/>
                                          </p:val>
                                        </p:tav>
                                        <p:tav tm="100000">
                                          <p:val>
                                            <p:strVal val="#ppt_y"/>
                                          </p:val>
                                        </p:tav>
                                      </p:tavLst>
                                    </p:anim>
                                  </p:childTnLst>
                                </p:cTn>
                              </p:par>
                              <p:par>
                                <p:cTn id="309" presetID="1" presetClass="exit" presetSubtype="0" fill="hold" grpId="1" nodeType="withEffect">
                                  <p:stCondLst>
                                    <p:cond delay="0"/>
                                  </p:stCondLst>
                                  <p:childTnLst>
                                    <p:set>
                                      <p:cBhvr>
                                        <p:cTn id="310" dur="1" fill="hold">
                                          <p:stCondLst>
                                            <p:cond delay="0"/>
                                          </p:stCondLst>
                                        </p:cTn>
                                        <p:tgtEl>
                                          <p:spTgt spid="111"/>
                                        </p:tgtEl>
                                        <p:attrNameLst>
                                          <p:attrName>style.visibility</p:attrName>
                                        </p:attrNameLst>
                                      </p:cBhvr>
                                      <p:to>
                                        <p:strVal val="hidden"/>
                                      </p:to>
                                    </p:set>
                                  </p:childTnLst>
                                </p:cTn>
                              </p:par>
                              <p:par>
                                <p:cTn id="311" presetID="1" presetClass="exit" presetSubtype="0" fill="hold" grpId="1" nodeType="withEffect">
                                  <p:stCondLst>
                                    <p:cond delay="0"/>
                                  </p:stCondLst>
                                  <p:childTnLst>
                                    <p:set>
                                      <p:cBhvr>
                                        <p:cTn id="312" dur="1" fill="hold">
                                          <p:stCondLst>
                                            <p:cond delay="0"/>
                                          </p:stCondLst>
                                        </p:cTn>
                                        <p:tgtEl>
                                          <p:spTgt spid="113"/>
                                        </p:tgtEl>
                                        <p:attrNameLst>
                                          <p:attrName>style.visibility</p:attrName>
                                        </p:attrNameLst>
                                      </p:cBhvr>
                                      <p:to>
                                        <p:strVal val="hidden"/>
                                      </p:to>
                                    </p:set>
                                  </p:childTnLst>
                                </p:cTn>
                              </p:par>
                            </p:childTnLst>
                          </p:cTn>
                        </p:par>
                      </p:childTnLst>
                    </p:cTn>
                  </p:par>
                  <p:par>
                    <p:cTn id="313" fill="hold">
                      <p:stCondLst>
                        <p:cond delay="indefinite"/>
                      </p:stCondLst>
                      <p:childTnLst>
                        <p:par>
                          <p:cTn id="314" fill="hold">
                            <p:stCondLst>
                              <p:cond delay="0"/>
                            </p:stCondLst>
                            <p:childTnLst>
                              <p:par>
                                <p:cTn id="315" presetID="2" presetClass="entr" presetSubtype="8" fill="hold" grpId="0" nodeType="clickEffect">
                                  <p:stCondLst>
                                    <p:cond delay="0"/>
                                  </p:stCondLst>
                                  <p:childTnLst>
                                    <p:set>
                                      <p:cBhvr>
                                        <p:cTn id="316" dur="1" fill="hold">
                                          <p:stCondLst>
                                            <p:cond delay="0"/>
                                          </p:stCondLst>
                                        </p:cTn>
                                        <p:tgtEl>
                                          <p:spTgt spid="115"/>
                                        </p:tgtEl>
                                        <p:attrNameLst>
                                          <p:attrName>style.visibility</p:attrName>
                                        </p:attrNameLst>
                                      </p:cBhvr>
                                      <p:to>
                                        <p:strVal val="visible"/>
                                      </p:to>
                                    </p:set>
                                    <p:anim calcmode="lin" valueType="num">
                                      <p:cBhvr additive="base">
                                        <p:cTn id="317" dur="500" fill="hold"/>
                                        <p:tgtEl>
                                          <p:spTgt spid="115"/>
                                        </p:tgtEl>
                                        <p:attrNameLst>
                                          <p:attrName>ppt_x</p:attrName>
                                        </p:attrNameLst>
                                      </p:cBhvr>
                                      <p:tavLst>
                                        <p:tav tm="0">
                                          <p:val>
                                            <p:strVal val="0-#ppt_w/2"/>
                                          </p:val>
                                        </p:tav>
                                        <p:tav tm="100000">
                                          <p:val>
                                            <p:strVal val="#ppt_x"/>
                                          </p:val>
                                        </p:tav>
                                      </p:tavLst>
                                    </p:anim>
                                    <p:anim calcmode="lin" valueType="num">
                                      <p:cBhvr additive="base">
                                        <p:cTn id="318" dur="500" fill="hold"/>
                                        <p:tgtEl>
                                          <p:spTgt spid="115"/>
                                        </p:tgtEl>
                                        <p:attrNameLst>
                                          <p:attrName>ppt_y</p:attrName>
                                        </p:attrNameLst>
                                      </p:cBhvr>
                                      <p:tavLst>
                                        <p:tav tm="0">
                                          <p:val>
                                            <p:strVal val="#ppt_y"/>
                                          </p:val>
                                        </p:tav>
                                        <p:tav tm="100000">
                                          <p:val>
                                            <p:strVal val="#ppt_y"/>
                                          </p:val>
                                        </p:tav>
                                      </p:tavLst>
                                    </p:anim>
                                  </p:childTnLst>
                                </p:cTn>
                              </p:par>
                            </p:childTnLst>
                          </p:cTn>
                        </p:par>
                      </p:childTnLst>
                    </p:cTn>
                  </p:par>
                  <p:par>
                    <p:cTn id="319" fill="hold">
                      <p:stCondLst>
                        <p:cond delay="indefinite"/>
                      </p:stCondLst>
                      <p:childTnLst>
                        <p:par>
                          <p:cTn id="320" fill="hold">
                            <p:stCondLst>
                              <p:cond delay="0"/>
                            </p:stCondLst>
                            <p:childTnLst>
                              <p:par>
                                <p:cTn id="321" presetID="2" presetClass="entr" presetSubtype="8" fill="hold" nodeType="clickEffect">
                                  <p:stCondLst>
                                    <p:cond delay="0"/>
                                  </p:stCondLst>
                                  <p:childTnLst>
                                    <p:set>
                                      <p:cBhvr>
                                        <p:cTn id="322" dur="1" fill="hold">
                                          <p:stCondLst>
                                            <p:cond delay="0"/>
                                          </p:stCondLst>
                                        </p:cTn>
                                        <p:tgtEl>
                                          <p:spTgt spid="45">
                                            <p:txEl>
                                              <p:pRg st="5" end="5"/>
                                            </p:txEl>
                                          </p:spTgt>
                                        </p:tgtEl>
                                        <p:attrNameLst>
                                          <p:attrName>style.visibility</p:attrName>
                                        </p:attrNameLst>
                                      </p:cBhvr>
                                      <p:to>
                                        <p:strVal val="visible"/>
                                      </p:to>
                                    </p:set>
                                    <p:anim calcmode="lin" valueType="num">
                                      <p:cBhvr additive="base">
                                        <p:cTn id="323" dur="500" fill="hold"/>
                                        <p:tgtEl>
                                          <p:spTgt spid="45">
                                            <p:txEl>
                                              <p:pRg st="5" end="5"/>
                                            </p:txEl>
                                          </p:spTgt>
                                        </p:tgtEl>
                                        <p:attrNameLst>
                                          <p:attrName>ppt_x</p:attrName>
                                        </p:attrNameLst>
                                      </p:cBhvr>
                                      <p:tavLst>
                                        <p:tav tm="0">
                                          <p:val>
                                            <p:strVal val="0-#ppt_w/2"/>
                                          </p:val>
                                        </p:tav>
                                        <p:tav tm="100000">
                                          <p:val>
                                            <p:strVal val="#ppt_x"/>
                                          </p:val>
                                        </p:tav>
                                      </p:tavLst>
                                    </p:anim>
                                    <p:anim calcmode="lin" valueType="num">
                                      <p:cBhvr additive="base">
                                        <p:cTn id="324" dur="500" fill="hold"/>
                                        <p:tgtEl>
                                          <p:spTgt spid="4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25" fill="hold">
                      <p:stCondLst>
                        <p:cond delay="indefinite"/>
                      </p:stCondLst>
                      <p:childTnLst>
                        <p:par>
                          <p:cTn id="326" fill="hold">
                            <p:stCondLst>
                              <p:cond delay="0"/>
                            </p:stCondLst>
                            <p:childTnLst>
                              <p:par>
                                <p:cTn id="327" presetID="2" presetClass="entr" presetSubtype="2" fill="hold" nodeType="clickEffect">
                                  <p:stCondLst>
                                    <p:cond delay="0"/>
                                  </p:stCondLst>
                                  <p:childTnLst>
                                    <p:set>
                                      <p:cBhvr>
                                        <p:cTn id="328" dur="1" fill="hold">
                                          <p:stCondLst>
                                            <p:cond delay="0"/>
                                          </p:stCondLst>
                                        </p:cTn>
                                        <p:tgtEl>
                                          <p:spTgt spid="108"/>
                                        </p:tgtEl>
                                        <p:attrNameLst>
                                          <p:attrName>style.visibility</p:attrName>
                                        </p:attrNameLst>
                                      </p:cBhvr>
                                      <p:to>
                                        <p:strVal val="visible"/>
                                      </p:to>
                                    </p:set>
                                    <p:anim calcmode="lin" valueType="num">
                                      <p:cBhvr additive="base">
                                        <p:cTn id="329" dur="500" fill="hold"/>
                                        <p:tgtEl>
                                          <p:spTgt spid="108"/>
                                        </p:tgtEl>
                                        <p:attrNameLst>
                                          <p:attrName>ppt_x</p:attrName>
                                        </p:attrNameLst>
                                      </p:cBhvr>
                                      <p:tavLst>
                                        <p:tav tm="0">
                                          <p:val>
                                            <p:strVal val="1+#ppt_w/2"/>
                                          </p:val>
                                        </p:tav>
                                        <p:tav tm="100000">
                                          <p:val>
                                            <p:strVal val="#ppt_x"/>
                                          </p:val>
                                        </p:tav>
                                      </p:tavLst>
                                    </p:anim>
                                    <p:anim calcmode="lin" valueType="num">
                                      <p:cBhvr additive="base">
                                        <p:cTn id="330"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331" fill="hold">
                      <p:stCondLst>
                        <p:cond delay="indefinite"/>
                      </p:stCondLst>
                      <p:childTnLst>
                        <p:par>
                          <p:cTn id="332" fill="hold">
                            <p:stCondLst>
                              <p:cond delay="0"/>
                            </p:stCondLst>
                            <p:childTnLst>
                              <p:par>
                                <p:cTn id="333" presetID="2" presetClass="entr" presetSubtype="8" fill="hold" grpId="0" nodeType="clickEffect">
                                  <p:stCondLst>
                                    <p:cond delay="0"/>
                                  </p:stCondLst>
                                  <p:childTnLst>
                                    <p:set>
                                      <p:cBhvr>
                                        <p:cTn id="334" dur="1" fill="hold">
                                          <p:stCondLst>
                                            <p:cond delay="0"/>
                                          </p:stCondLst>
                                        </p:cTn>
                                        <p:tgtEl>
                                          <p:spTgt spid="110"/>
                                        </p:tgtEl>
                                        <p:attrNameLst>
                                          <p:attrName>style.visibility</p:attrName>
                                        </p:attrNameLst>
                                      </p:cBhvr>
                                      <p:to>
                                        <p:strVal val="visible"/>
                                      </p:to>
                                    </p:set>
                                    <p:anim calcmode="lin" valueType="num">
                                      <p:cBhvr additive="base">
                                        <p:cTn id="335" dur="500" fill="hold"/>
                                        <p:tgtEl>
                                          <p:spTgt spid="110"/>
                                        </p:tgtEl>
                                        <p:attrNameLst>
                                          <p:attrName>ppt_x</p:attrName>
                                        </p:attrNameLst>
                                      </p:cBhvr>
                                      <p:tavLst>
                                        <p:tav tm="0">
                                          <p:val>
                                            <p:strVal val="0-#ppt_w/2"/>
                                          </p:val>
                                        </p:tav>
                                        <p:tav tm="100000">
                                          <p:val>
                                            <p:strVal val="#ppt_x"/>
                                          </p:val>
                                        </p:tav>
                                      </p:tavLst>
                                    </p:anim>
                                    <p:anim calcmode="lin" valueType="num">
                                      <p:cBhvr additive="base">
                                        <p:cTn id="336" dur="500" fill="hold"/>
                                        <p:tgtEl>
                                          <p:spTgt spid="110"/>
                                        </p:tgtEl>
                                        <p:attrNameLst>
                                          <p:attrName>ppt_y</p:attrName>
                                        </p:attrNameLst>
                                      </p:cBhvr>
                                      <p:tavLst>
                                        <p:tav tm="0">
                                          <p:val>
                                            <p:strVal val="#ppt_y"/>
                                          </p:val>
                                        </p:tav>
                                        <p:tav tm="100000">
                                          <p:val>
                                            <p:strVal val="#ppt_y"/>
                                          </p:val>
                                        </p:tav>
                                      </p:tavLst>
                                    </p:anim>
                                  </p:childTnLst>
                                </p:cTn>
                              </p:par>
                              <p:par>
                                <p:cTn id="337" presetID="2" presetClass="entr" presetSubtype="8" fill="hold" grpId="0" nodeType="withEffect">
                                  <p:stCondLst>
                                    <p:cond delay="0"/>
                                  </p:stCondLst>
                                  <p:childTnLst>
                                    <p:set>
                                      <p:cBhvr>
                                        <p:cTn id="338" dur="1" fill="hold">
                                          <p:stCondLst>
                                            <p:cond delay="0"/>
                                          </p:stCondLst>
                                        </p:cTn>
                                        <p:tgtEl>
                                          <p:spTgt spid="118"/>
                                        </p:tgtEl>
                                        <p:attrNameLst>
                                          <p:attrName>style.visibility</p:attrName>
                                        </p:attrNameLst>
                                      </p:cBhvr>
                                      <p:to>
                                        <p:strVal val="visible"/>
                                      </p:to>
                                    </p:set>
                                    <p:anim calcmode="lin" valueType="num">
                                      <p:cBhvr additive="base">
                                        <p:cTn id="339" dur="500" fill="hold"/>
                                        <p:tgtEl>
                                          <p:spTgt spid="118"/>
                                        </p:tgtEl>
                                        <p:attrNameLst>
                                          <p:attrName>ppt_x</p:attrName>
                                        </p:attrNameLst>
                                      </p:cBhvr>
                                      <p:tavLst>
                                        <p:tav tm="0">
                                          <p:val>
                                            <p:strVal val="0-#ppt_w/2"/>
                                          </p:val>
                                        </p:tav>
                                        <p:tav tm="100000">
                                          <p:val>
                                            <p:strVal val="#ppt_x"/>
                                          </p:val>
                                        </p:tav>
                                      </p:tavLst>
                                    </p:anim>
                                    <p:anim calcmode="lin" valueType="num">
                                      <p:cBhvr additive="base">
                                        <p:cTn id="340" dur="500" fill="hold"/>
                                        <p:tgtEl>
                                          <p:spTgt spid="118"/>
                                        </p:tgtEl>
                                        <p:attrNameLst>
                                          <p:attrName>ppt_y</p:attrName>
                                        </p:attrNameLst>
                                      </p:cBhvr>
                                      <p:tavLst>
                                        <p:tav tm="0">
                                          <p:val>
                                            <p:strVal val="#ppt_y"/>
                                          </p:val>
                                        </p:tav>
                                        <p:tav tm="100000">
                                          <p:val>
                                            <p:strVal val="#ppt_y"/>
                                          </p:val>
                                        </p:tav>
                                      </p:tavLst>
                                    </p:anim>
                                  </p:childTnLst>
                                </p:cTn>
                              </p:par>
                              <p:par>
                                <p:cTn id="341" presetID="1" presetClass="exit" presetSubtype="0" fill="hold" grpId="1" nodeType="withEffect">
                                  <p:stCondLst>
                                    <p:cond delay="0"/>
                                  </p:stCondLst>
                                  <p:childTnLst>
                                    <p:set>
                                      <p:cBhvr>
                                        <p:cTn id="342" dur="1" fill="hold">
                                          <p:stCondLst>
                                            <p:cond delay="0"/>
                                          </p:stCondLst>
                                        </p:cTn>
                                        <p:tgtEl>
                                          <p:spTgt spid="115"/>
                                        </p:tgtEl>
                                        <p:attrNameLst>
                                          <p:attrName>style.visibility</p:attrName>
                                        </p:attrNameLst>
                                      </p:cBhvr>
                                      <p:to>
                                        <p:strVal val="hidden"/>
                                      </p:to>
                                    </p:set>
                                  </p:childTnLst>
                                </p:cTn>
                              </p:par>
                            </p:childTnLst>
                          </p:cTn>
                        </p:par>
                      </p:childTnLst>
                    </p:cTn>
                  </p:par>
                  <p:par>
                    <p:cTn id="343" fill="hold">
                      <p:stCondLst>
                        <p:cond delay="indefinite"/>
                      </p:stCondLst>
                      <p:childTnLst>
                        <p:par>
                          <p:cTn id="344" fill="hold">
                            <p:stCondLst>
                              <p:cond delay="0"/>
                            </p:stCondLst>
                            <p:childTnLst>
                              <p:par>
                                <p:cTn id="345" presetID="2" presetClass="entr" presetSubtype="8" fill="hold" nodeType="clickEffect">
                                  <p:stCondLst>
                                    <p:cond delay="0"/>
                                  </p:stCondLst>
                                  <p:childTnLst>
                                    <p:set>
                                      <p:cBhvr>
                                        <p:cTn id="346" dur="1" fill="hold">
                                          <p:stCondLst>
                                            <p:cond delay="0"/>
                                          </p:stCondLst>
                                        </p:cTn>
                                        <p:tgtEl>
                                          <p:spTgt spid="45">
                                            <p:txEl>
                                              <p:pRg st="6" end="6"/>
                                            </p:txEl>
                                          </p:spTgt>
                                        </p:tgtEl>
                                        <p:attrNameLst>
                                          <p:attrName>style.visibility</p:attrName>
                                        </p:attrNameLst>
                                      </p:cBhvr>
                                      <p:to>
                                        <p:strVal val="visible"/>
                                      </p:to>
                                    </p:set>
                                    <p:anim calcmode="lin" valueType="num">
                                      <p:cBhvr additive="base">
                                        <p:cTn id="347" dur="500" fill="hold"/>
                                        <p:tgtEl>
                                          <p:spTgt spid="45">
                                            <p:txEl>
                                              <p:pRg st="6" end="6"/>
                                            </p:txEl>
                                          </p:spTgt>
                                        </p:tgtEl>
                                        <p:attrNameLst>
                                          <p:attrName>ppt_x</p:attrName>
                                        </p:attrNameLst>
                                      </p:cBhvr>
                                      <p:tavLst>
                                        <p:tav tm="0">
                                          <p:val>
                                            <p:strVal val="0-#ppt_w/2"/>
                                          </p:val>
                                        </p:tav>
                                        <p:tav tm="100000">
                                          <p:val>
                                            <p:strVal val="#ppt_x"/>
                                          </p:val>
                                        </p:tav>
                                      </p:tavLst>
                                    </p:anim>
                                    <p:anim calcmode="lin" valueType="num">
                                      <p:cBhvr additive="base">
                                        <p:cTn id="348" dur="500" fill="hold"/>
                                        <p:tgtEl>
                                          <p:spTgt spid="45">
                                            <p:txEl>
                                              <p:pRg st="6" end="6"/>
                                            </p:txEl>
                                          </p:spTgt>
                                        </p:tgtEl>
                                        <p:attrNameLst>
                                          <p:attrName>ppt_y</p:attrName>
                                        </p:attrNameLst>
                                      </p:cBhvr>
                                      <p:tavLst>
                                        <p:tav tm="0">
                                          <p:val>
                                            <p:strVal val="#ppt_y"/>
                                          </p:val>
                                        </p:tav>
                                        <p:tav tm="100000">
                                          <p:val>
                                            <p:strVal val="#ppt_y"/>
                                          </p:val>
                                        </p:tav>
                                      </p:tavLst>
                                    </p:anim>
                                  </p:childTnLst>
                                </p:cTn>
                              </p:par>
                              <p:par>
                                <p:cTn id="349" presetID="1" presetClass="exit" presetSubtype="0" fill="hold" grpId="1" nodeType="withEffect">
                                  <p:stCondLst>
                                    <p:cond delay="0"/>
                                  </p:stCondLst>
                                  <p:childTnLst>
                                    <p:set>
                                      <p:cBhvr>
                                        <p:cTn id="350" dur="1" fill="hold">
                                          <p:stCondLst>
                                            <p:cond delay="0"/>
                                          </p:stCondLst>
                                        </p:cTn>
                                        <p:tgtEl>
                                          <p:spTgt spid="110"/>
                                        </p:tgtEl>
                                        <p:attrNameLst>
                                          <p:attrName>style.visibility</p:attrName>
                                        </p:attrNameLst>
                                      </p:cBhvr>
                                      <p:to>
                                        <p:strVal val="hidden"/>
                                      </p:to>
                                    </p:set>
                                  </p:childTnLst>
                                </p:cTn>
                              </p:par>
                              <p:par>
                                <p:cTn id="351" presetID="1" presetClass="exit" presetSubtype="0" fill="hold" grpId="1" nodeType="withEffect">
                                  <p:stCondLst>
                                    <p:cond delay="0"/>
                                  </p:stCondLst>
                                  <p:childTnLst>
                                    <p:set>
                                      <p:cBhvr>
                                        <p:cTn id="352" dur="1" fill="hold">
                                          <p:stCondLst>
                                            <p:cond delay="0"/>
                                          </p:stCondLst>
                                        </p:cTn>
                                        <p:tgtEl>
                                          <p:spTgt spid="1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9" grpId="0"/>
      <p:bldP spid="23" grpId="0" animBg="1"/>
      <p:bldP spid="24" grpId="0" animBg="1"/>
      <p:bldP spid="29" grpId="0" animBg="1"/>
      <p:bldP spid="77" grpId="0" animBg="1"/>
      <p:bldP spid="77" grpId="1" animBg="1"/>
      <p:bldP spid="8" grpId="0" animBg="1"/>
      <p:bldP spid="2" grpId="0"/>
      <p:bldP spid="58" grpId="0"/>
      <p:bldP spid="78" grpId="0" animBg="1"/>
      <p:bldP spid="78" grpId="1" animBg="1"/>
      <p:bldP spid="82" grpId="0" animBg="1"/>
      <p:bldP spid="82" grpId="1" animBg="1"/>
      <p:bldP spid="83" grpId="0" animBg="1"/>
      <p:bldP spid="83" grpId="1" animBg="1"/>
      <p:bldP spid="94" grpId="0" animBg="1"/>
      <p:bldP spid="94" grpId="1" animBg="1"/>
      <p:bldP spid="84" grpId="0"/>
      <p:bldP spid="85" grpId="0"/>
      <p:bldP spid="96" grpId="0"/>
      <p:bldP spid="101" grpId="0"/>
      <p:bldP spid="6" grpId="0" animBg="1"/>
      <p:bldP spid="6" grpId="1" animBg="1"/>
      <p:bldP spid="102" grpId="0" animBg="1"/>
      <p:bldP spid="102" grpId="1" animBg="1"/>
      <p:bldP spid="103" grpId="0" animBg="1"/>
      <p:bldP spid="103" grpId="1" animBg="1"/>
      <p:bldP spid="104" grpId="0" animBg="1"/>
      <p:bldP spid="104" grpId="1" animBg="1"/>
      <p:bldP spid="105" grpId="0" animBg="1"/>
      <p:bldP spid="105" grpId="1" animBg="1"/>
      <p:bldP spid="106" grpId="0" animBg="1"/>
      <p:bldP spid="106" grpId="1" animBg="1"/>
      <p:bldP spid="107" grpId="0" animBg="1"/>
      <p:bldP spid="110" grpId="0" animBg="1"/>
      <p:bldP spid="110" grpId="1" animBg="1"/>
      <p:bldP spid="111" grpId="0" animBg="1"/>
      <p:bldP spid="111" grpId="1" animBg="1"/>
      <p:bldP spid="113" grpId="0" animBg="1"/>
      <p:bldP spid="113" grpId="1" animBg="1"/>
      <p:bldP spid="115" grpId="0" animBg="1"/>
      <p:bldP spid="115" grpId="1" animBg="1"/>
      <p:bldP spid="118" grpId="0" animBg="1"/>
      <p:bldP spid="118" grpId="1" animBg="1"/>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0" name="Text Box 21">
            <a:extLst>
              <a:ext uri="{FF2B5EF4-FFF2-40B4-BE49-F238E27FC236}">
                <a16:creationId xmlns:a16="http://schemas.microsoft.com/office/drawing/2014/main" id="{46FCCFF5-C43A-4E18-9F08-B192F3BE15F0}"/>
              </a:ext>
            </a:extLst>
          </p:cNvPr>
          <p:cNvSpPr txBox="1">
            <a:spLocks noChangeArrowheads="1"/>
          </p:cNvSpPr>
          <p:nvPr/>
        </p:nvSpPr>
        <p:spPr bwMode="auto">
          <a:xfrm>
            <a:off x="609600"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dirty="0" err="1">
                <a:solidFill>
                  <a:srgbClr val="FFFF00"/>
                </a:solidFill>
              </a:rPr>
              <a:t>DeMorgan's</a:t>
            </a:r>
            <a:r>
              <a:rPr lang="en-US" altLang="en-US" sz="2400" dirty="0">
                <a:solidFill>
                  <a:srgbClr val="FFFF00"/>
                </a:solidFill>
              </a:rPr>
              <a:t> Law: </a:t>
            </a: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sym typeface="Symbol" panose="05050102010706020507" pitchFamily="18" charset="2"/>
              </a:rPr>
              <a:t>PQ</a:t>
            </a:r>
            <a:r>
              <a:rPr lang="en-US" altLang="en-US" sz="2400" dirty="0">
                <a:solidFill>
                  <a:srgbClr val="FFC000"/>
                </a:solidFill>
              </a:rPr>
              <a:t> </a:t>
            </a:r>
          </a:p>
          <a:p>
            <a:pPr marL="1200150" lvl="1" indent="-457200" eaLnBrk="1" hangingPunct="1">
              <a:spcBef>
                <a:spcPct val="0"/>
              </a:spcBef>
              <a:defRPr/>
            </a:pP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It is not the case that they are both true</a:t>
            </a:r>
          </a:p>
          <a:p>
            <a:pPr marL="1200150" lvl="1" indent="-457200" eaLnBrk="1" hangingPunct="1">
              <a:spcBef>
                <a:spcPct val="0"/>
              </a:spcBef>
              <a:defRPr/>
            </a:pPr>
            <a:r>
              <a:rPr lang="en-US" altLang="en-US" sz="2400" dirty="0">
                <a:solidFill>
                  <a:srgbClr val="FFC000"/>
                </a:solidFill>
                <a:sym typeface="Symbol" panose="05050102010706020507" pitchFamily="18" charset="2"/>
              </a:rPr>
              <a:t>PQ:  </a:t>
            </a:r>
            <a:r>
              <a:rPr lang="en-US" altLang="en-US" sz="2400" dirty="0">
                <a:solidFill>
                  <a:srgbClr val="FFFFFF"/>
                </a:solidFill>
                <a:sym typeface="Symbol" panose="05050102010706020507" pitchFamily="18" charset="2"/>
              </a:rPr>
              <a:t>A</a:t>
            </a:r>
            <a:r>
              <a:rPr lang="en-US" altLang="en-US" sz="2400" dirty="0">
                <a:solidFill>
                  <a:srgbClr val="FFFFFF"/>
                </a:solidFill>
              </a:rPr>
              <a:t>t least one of them must be false.</a:t>
            </a: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grpSp>
        <p:nvGrpSpPr>
          <p:cNvPr id="3" name="Group 2">
            <a:extLst>
              <a:ext uri="{FF2B5EF4-FFF2-40B4-BE49-F238E27FC236}">
                <a16:creationId xmlns:a16="http://schemas.microsoft.com/office/drawing/2014/main" id="{0F49A68F-054A-4705-BA81-258A5BB4641C}"/>
              </a:ext>
            </a:extLst>
          </p:cNvPr>
          <p:cNvGrpSpPr/>
          <p:nvPr/>
        </p:nvGrpSpPr>
        <p:grpSpPr>
          <a:xfrm>
            <a:off x="3429000" y="4343400"/>
            <a:ext cx="2438400" cy="1905000"/>
            <a:chOff x="4038790" y="4475897"/>
            <a:chExt cx="2438400" cy="1905000"/>
          </a:xfrm>
        </p:grpSpPr>
        <p:sp>
          <p:nvSpPr>
            <p:cNvPr id="16" name="Rectangle 15">
              <a:extLst>
                <a:ext uri="{FF2B5EF4-FFF2-40B4-BE49-F238E27FC236}">
                  <a16:creationId xmlns:a16="http://schemas.microsoft.com/office/drawing/2014/main" id="{D64170DB-1F4F-40E0-BEF2-F75BF757BC14}"/>
                </a:ext>
              </a:extLst>
            </p:cNvPr>
            <p:cNvSpPr/>
            <p:nvPr/>
          </p:nvSpPr>
          <p:spPr>
            <a:xfrm>
              <a:off x="4038790" y="4475897"/>
              <a:ext cx="2438400" cy="1905000"/>
            </a:xfrm>
            <a:prstGeom prst="rect">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01B921F6-8FEE-4552-8870-DE3680BE49A8}"/>
                </a:ext>
              </a:extLst>
            </p:cNvPr>
            <p:cNvSpPr/>
            <p:nvPr/>
          </p:nvSpPr>
          <p:spPr>
            <a:xfrm>
              <a:off x="4267390" y="4552097"/>
              <a:ext cx="356188"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18" name="Rectangle 17">
              <a:extLst>
                <a:ext uri="{FF2B5EF4-FFF2-40B4-BE49-F238E27FC236}">
                  <a16:creationId xmlns:a16="http://schemas.microsoft.com/office/drawing/2014/main" id="{6443F055-9DFA-44B3-8770-386A0AF228B4}"/>
                </a:ext>
              </a:extLst>
            </p:cNvPr>
            <p:cNvSpPr/>
            <p:nvPr/>
          </p:nvSpPr>
          <p:spPr>
            <a:xfrm>
              <a:off x="5855534" y="4547632"/>
              <a:ext cx="40748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21" name="Freeform: Shape 20">
              <a:extLst>
                <a:ext uri="{FF2B5EF4-FFF2-40B4-BE49-F238E27FC236}">
                  <a16:creationId xmlns:a16="http://schemas.microsoft.com/office/drawing/2014/main" id="{9F29860A-A807-40D7-B98D-9E82AD422A65}"/>
                </a:ext>
              </a:extLst>
            </p:cNvPr>
            <p:cNvSpPr/>
            <p:nvPr/>
          </p:nvSpPr>
          <p:spPr bwMode="auto">
            <a:xfrm>
              <a:off x="4886302" y="4844350"/>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 name="Oval 21">
              <a:extLst>
                <a:ext uri="{FF2B5EF4-FFF2-40B4-BE49-F238E27FC236}">
                  <a16:creationId xmlns:a16="http://schemas.microsoft.com/office/drawing/2014/main" id="{F4CBCFE9-DDEE-41EB-B2B1-76EE0E8C2361}"/>
                </a:ext>
              </a:extLst>
            </p:cNvPr>
            <p:cNvSpPr/>
            <p:nvPr/>
          </p:nvSpPr>
          <p:spPr>
            <a:xfrm>
              <a:off x="4292790" y="4755297"/>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3" name="Oval 22">
              <a:extLst>
                <a:ext uri="{FF2B5EF4-FFF2-40B4-BE49-F238E27FC236}">
                  <a16:creationId xmlns:a16="http://schemas.microsoft.com/office/drawing/2014/main" id="{BF86C525-AADB-4B0F-8BE5-B0AD3BD0E571}"/>
                </a:ext>
              </a:extLst>
            </p:cNvPr>
            <p:cNvSpPr/>
            <p:nvPr/>
          </p:nvSpPr>
          <p:spPr>
            <a:xfrm>
              <a:off x="4876990" y="4755297"/>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4" name="Rectangle 3">
            <a:extLst>
              <a:ext uri="{FF2B5EF4-FFF2-40B4-BE49-F238E27FC236}">
                <a16:creationId xmlns:a16="http://schemas.microsoft.com/office/drawing/2014/main" id="{EABB991A-36D0-45BE-8B8C-D6F205B29152}"/>
              </a:ext>
            </a:extLst>
          </p:cNvPr>
          <p:cNvSpPr/>
          <p:nvPr/>
        </p:nvSpPr>
        <p:spPr>
          <a:xfrm>
            <a:off x="4440464" y="4961055"/>
            <a:ext cx="495300" cy="584775"/>
          </a:xfrm>
          <a:prstGeom prst="rect">
            <a:avLst/>
          </a:prstGeom>
        </p:spPr>
        <p:txBody>
          <a:bodyPr wrap="square">
            <a:spAutoFit/>
          </a:bodyPr>
          <a:lstStyle/>
          <a:p>
            <a:pPr marL="457200" indent="-457200" algn="l" defTabSz="685800">
              <a:buFont typeface="Symbol" panose="05050102010706020507" pitchFamily="18" charset="2"/>
              <a:buChar char="´"/>
            </a:pPr>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grpSp>
        <p:nvGrpSpPr>
          <p:cNvPr id="5" name="Group 4">
            <a:extLst>
              <a:ext uri="{FF2B5EF4-FFF2-40B4-BE49-F238E27FC236}">
                <a16:creationId xmlns:a16="http://schemas.microsoft.com/office/drawing/2014/main" id="{2FC89D3A-3920-4957-BE27-E63E8E9C2437}"/>
              </a:ext>
            </a:extLst>
          </p:cNvPr>
          <p:cNvGrpSpPr/>
          <p:nvPr/>
        </p:nvGrpSpPr>
        <p:grpSpPr>
          <a:xfrm>
            <a:off x="3976334" y="4961055"/>
            <a:ext cx="1417798" cy="673828"/>
            <a:chOff x="3976334" y="4961055"/>
            <a:chExt cx="1417798" cy="673828"/>
          </a:xfrm>
        </p:grpSpPr>
        <p:sp>
          <p:nvSpPr>
            <p:cNvPr id="29" name="Rectangle 28">
              <a:extLst>
                <a:ext uri="{FF2B5EF4-FFF2-40B4-BE49-F238E27FC236}">
                  <a16:creationId xmlns:a16="http://schemas.microsoft.com/office/drawing/2014/main" id="{4670DD49-F8FA-4D8E-A871-F56F705D25AC}"/>
                </a:ext>
              </a:extLst>
            </p:cNvPr>
            <p:cNvSpPr/>
            <p:nvPr/>
          </p:nvSpPr>
          <p:spPr>
            <a:xfrm>
              <a:off x="4822632" y="4961055"/>
              <a:ext cx="571500" cy="584775"/>
            </a:xfrm>
            <a:prstGeom prst="rect">
              <a:avLst/>
            </a:prstGeom>
          </p:spPr>
          <p:txBody>
            <a:bodyPr wrap="square">
              <a:spAutoFit/>
            </a:bodyPr>
            <a:lstStyle/>
            <a:p>
              <a:pPr algn="l" defTabSz="685800"/>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sp>
          <p:nvSpPr>
            <p:cNvPr id="30" name="Rectangle 29">
              <a:extLst>
                <a:ext uri="{FF2B5EF4-FFF2-40B4-BE49-F238E27FC236}">
                  <a16:creationId xmlns:a16="http://schemas.microsoft.com/office/drawing/2014/main" id="{780DBEFA-FC65-4985-8265-2055BDB3A298}"/>
                </a:ext>
              </a:extLst>
            </p:cNvPr>
            <p:cNvSpPr/>
            <p:nvPr/>
          </p:nvSpPr>
          <p:spPr>
            <a:xfrm rot="10800000">
              <a:off x="3976334" y="5050108"/>
              <a:ext cx="571500" cy="584775"/>
            </a:xfrm>
            <a:prstGeom prst="rect">
              <a:avLst/>
            </a:prstGeom>
          </p:spPr>
          <p:txBody>
            <a:bodyPr wrap="square">
              <a:spAutoFit/>
            </a:bodyPr>
            <a:lstStyle/>
            <a:p>
              <a:pPr algn="l" defTabSz="685800"/>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grpSp>
    </p:spTree>
    <p:extLst>
      <p:ext uri="{BB962C8B-B14F-4D97-AF65-F5344CB8AC3E}">
        <p14:creationId xmlns:p14="http://schemas.microsoft.com/office/powerpoint/2010/main" val="797979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0" end="0"/>
                                            </p:txEl>
                                          </p:spTgt>
                                        </p:tgtEl>
                                        <p:attrNameLst>
                                          <p:attrName>style.visibility</p:attrName>
                                        </p:attrNameLst>
                                      </p:cBhvr>
                                      <p:to>
                                        <p:strVal val="visible"/>
                                      </p:to>
                                    </p:set>
                                    <p:anim calcmode="lin" valueType="num">
                                      <p:cBhvr additive="base">
                                        <p:cTn id="7"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0">
                                            <p:txEl>
                                              <p:pRg st="1" end="1"/>
                                            </p:txEl>
                                          </p:spTgt>
                                        </p:tgtEl>
                                        <p:attrNameLst>
                                          <p:attrName>style.visibility</p:attrName>
                                        </p:attrNameLst>
                                      </p:cBhvr>
                                      <p:to>
                                        <p:strVal val="visible"/>
                                      </p:to>
                                    </p:set>
                                    <p:anim calcmode="lin" valueType="num">
                                      <p:cBhvr additive="base">
                                        <p:cTn id="1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0">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500" fill="hold"/>
                                        <p:tgtEl>
                                          <p:spTgt spid="4"/>
                                        </p:tgtEl>
                                        <p:attrNameLst>
                                          <p:attrName>ppt_x</p:attrName>
                                        </p:attrNameLst>
                                      </p:cBhvr>
                                      <p:tavLst>
                                        <p:tav tm="0">
                                          <p:val>
                                            <p:strVal val="0-#ppt_w/2"/>
                                          </p:val>
                                        </p:tav>
                                        <p:tav tm="100000">
                                          <p:val>
                                            <p:strVal val="#ppt_x"/>
                                          </p:val>
                                        </p:tav>
                                      </p:tavLst>
                                    </p:anim>
                                    <p:anim calcmode="lin" valueType="num">
                                      <p:cBhvr additive="base">
                                        <p:cTn id="2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2" end="2"/>
                                            </p:txEl>
                                          </p:spTgt>
                                        </p:tgtEl>
                                        <p:attrNameLst>
                                          <p:attrName>style.visibility</p:attrName>
                                        </p:attrNameLst>
                                      </p:cBhvr>
                                      <p:to>
                                        <p:strVal val="visible"/>
                                      </p:to>
                                    </p:set>
                                    <p:anim calcmode="lin" valueType="num">
                                      <p:cBhvr additive="base">
                                        <p:cTn id="2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0-#ppt_w/2"/>
                                          </p:val>
                                        </p:tav>
                                        <p:tav tm="100000">
                                          <p:val>
                                            <p:strVal val="#ppt_x"/>
                                          </p:val>
                                        </p:tav>
                                      </p:tavLst>
                                    </p:anim>
                                    <p:anim calcmode="lin" valueType="num">
                                      <p:cBhvr additive="base">
                                        <p:cTn id="32" dur="500" fill="hold"/>
                                        <p:tgtEl>
                                          <p:spTgt spid="5"/>
                                        </p:tgtEl>
                                        <p:attrNameLst>
                                          <p:attrName>ppt_y</p:attrName>
                                        </p:attrNameLst>
                                      </p:cBhvr>
                                      <p:tavLst>
                                        <p:tav tm="0">
                                          <p:val>
                                            <p:strVal val="#ppt_y"/>
                                          </p:val>
                                        </p:tav>
                                        <p:tav tm="100000">
                                          <p:val>
                                            <p:strVal val="#ppt_y"/>
                                          </p:val>
                                        </p:tav>
                                      </p:tavLst>
                                    </p:anim>
                                  </p:childTnLst>
                                </p:cTn>
                              </p:par>
                              <p:par>
                                <p:cTn id="33" presetID="1" presetClass="exit" presetSubtype="0" fill="hold" grpId="1" nodeType="withEffect">
                                  <p:stCondLst>
                                    <p:cond delay="0"/>
                                  </p:stCondLst>
                                  <p:childTnLst>
                                    <p:set>
                                      <p:cBhvr>
                                        <p:cTn id="34" dur="1" fill="hold">
                                          <p:stCondLst>
                                            <p:cond delay="0"/>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0" name="Text Box 21">
            <a:extLst>
              <a:ext uri="{FF2B5EF4-FFF2-40B4-BE49-F238E27FC236}">
                <a16:creationId xmlns:a16="http://schemas.microsoft.com/office/drawing/2014/main" id="{46FCCFF5-C43A-4E18-9F08-B192F3BE15F0}"/>
              </a:ext>
            </a:extLst>
          </p:cNvPr>
          <p:cNvSpPr txBox="1">
            <a:spLocks noChangeArrowheads="1"/>
          </p:cNvSpPr>
          <p:nvPr/>
        </p:nvSpPr>
        <p:spPr bwMode="auto">
          <a:xfrm>
            <a:off x="609600"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dirty="0" err="1">
                <a:solidFill>
                  <a:srgbClr val="FFFF00"/>
                </a:solidFill>
              </a:rPr>
              <a:t>DeMorgan's</a:t>
            </a:r>
            <a:r>
              <a:rPr lang="en-US" altLang="en-US" sz="2400" dirty="0">
                <a:solidFill>
                  <a:srgbClr val="FFFF00"/>
                </a:solidFill>
              </a:rPr>
              <a:t> Law: </a:t>
            </a: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sym typeface="Symbol" panose="05050102010706020507" pitchFamily="18" charset="2"/>
              </a:rPr>
              <a:t>PQ</a:t>
            </a:r>
            <a:r>
              <a:rPr lang="en-US" altLang="en-US" sz="2400" dirty="0">
                <a:solidFill>
                  <a:srgbClr val="FFC000"/>
                </a:solidFill>
              </a:rPr>
              <a:t> </a:t>
            </a:r>
          </a:p>
          <a:p>
            <a:pPr marL="1200150" lvl="1" indent="-457200" eaLnBrk="1" hangingPunct="1">
              <a:spcBef>
                <a:spcPct val="0"/>
              </a:spcBef>
              <a:defRPr/>
            </a:pP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It is not the case that they are both true</a:t>
            </a:r>
          </a:p>
          <a:p>
            <a:pPr marL="1200150" lvl="1" indent="-457200" eaLnBrk="1" hangingPunct="1">
              <a:spcBef>
                <a:spcPct val="0"/>
              </a:spcBef>
              <a:defRPr/>
            </a:pPr>
            <a:r>
              <a:rPr lang="en-US" altLang="en-US" sz="2400" dirty="0">
                <a:solidFill>
                  <a:srgbClr val="FFC000"/>
                </a:solidFill>
                <a:sym typeface="Symbol" panose="05050102010706020507" pitchFamily="18" charset="2"/>
              </a:rPr>
              <a:t>PQ:  </a:t>
            </a:r>
            <a:r>
              <a:rPr lang="en-US" altLang="en-US" sz="2400" dirty="0">
                <a:solidFill>
                  <a:srgbClr val="FFFFFF"/>
                </a:solidFill>
                <a:sym typeface="Symbol" panose="05050102010706020507" pitchFamily="18" charset="2"/>
              </a:rPr>
              <a:t>A</a:t>
            </a:r>
            <a:r>
              <a:rPr lang="en-US" altLang="en-US" sz="2400" dirty="0">
                <a:solidFill>
                  <a:srgbClr val="FFFFFF"/>
                </a:solidFill>
              </a:rPr>
              <a:t>t least one of them must be false.</a:t>
            </a:r>
          </a:p>
        </p:txBody>
      </p:sp>
      <p:graphicFrame>
        <p:nvGraphicFramePr>
          <p:cNvPr id="41" name="Table 3">
            <a:extLst>
              <a:ext uri="{FF2B5EF4-FFF2-40B4-BE49-F238E27FC236}">
                <a16:creationId xmlns:a16="http://schemas.microsoft.com/office/drawing/2014/main" id="{0953953A-3333-48BB-AE1E-90AFD82FC3B1}"/>
              </a:ext>
            </a:extLst>
          </p:cNvPr>
          <p:cNvGraphicFramePr>
            <a:graphicFrameLocks noGrp="1"/>
          </p:cNvGraphicFramePr>
          <p:nvPr/>
        </p:nvGraphicFramePr>
        <p:xfrm>
          <a:off x="3754580" y="4191000"/>
          <a:ext cx="1960420" cy="2132765"/>
        </p:xfrm>
        <a:graphic>
          <a:graphicData uri="http://schemas.openxmlformats.org/drawingml/2006/table">
            <a:tbl>
              <a:tblPr firstRow="1" bandRow="1">
                <a:tableStyleId>{5C22544A-7EE6-4342-B048-85BDC9FD1C3A}</a:tableStyleId>
              </a:tblPr>
              <a:tblGrid>
                <a:gridCol w="980210">
                  <a:extLst>
                    <a:ext uri="{9D8B030D-6E8A-4147-A177-3AD203B41FA5}">
                      <a16:colId xmlns:a16="http://schemas.microsoft.com/office/drawing/2014/main" val="1139535918"/>
                    </a:ext>
                  </a:extLst>
                </a:gridCol>
                <a:gridCol w="980210">
                  <a:extLst>
                    <a:ext uri="{9D8B030D-6E8A-4147-A177-3AD203B41FA5}">
                      <a16:colId xmlns:a16="http://schemas.microsoft.com/office/drawing/2014/main" val="2818861869"/>
                    </a:ext>
                  </a:extLst>
                </a:gridCol>
              </a:tblGrid>
              <a:tr h="425885">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err="1">
                          <a:solidFill>
                            <a:schemeClr val="bg2"/>
                          </a:solidFill>
                        </a:rPr>
                        <a:t>DeMorgan's</a:t>
                      </a:r>
                      <a:r>
                        <a:rPr lang="en-US" altLang="en-US" sz="1400" dirty="0">
                          <a:solidFill>
                            <a:schemeClr val="bg2"/>
                          </a:solidFill>
                        </a:rPr>
                        <a:t> Law</a:t>
                      </a:r>
                      <a:endParaRPr lang="en-US" altLang="en-US" sz="1400" dirty="0">
                        <a:solidFill>
                          <a:schemeClr val="bg2"/>
                        </a:solidFill>
                        <a:cs typeface="Times New Roman" panose="02020603050405020304" pitchFamily="18" charset="0"/>
                      </a:endParaRPr>
                    </a:p>
                  </a:txBody>
                  <a:tcPr anchor="ctr">
                    <a:solidFill>
                      <a:srgbClr val="FFC000"/>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extLst>
                  <a:ext uri="{0D108BD9-81ED-4DB2-BD59-A6C34878D82A}">
                    <a16:rowId xmlns:a16="http://schemas.microsoft.com/office/drawing/2014/main" val="1336826155"/>
                  </a:ext>
                </a:extLst>
              </a:tr>
              <a:tr h="300625">
                <a:tc>
                  <a:txBody>
                    <a:bodyPr/>
                    <a:lstStyle/>
                    <a:p>
                      <a:pPr algn="ctr">
                        <a:buClr>
                          <a:srgbClr val="FFC000"/>
                        </a:buClr>
                      </a:pPr>
                      <a:r>
                        <a:rPr lang="en-US" altLang="en-US" sz="1800" dirty="0">
                          <a:solidFill>
                            <a:schemeClr val="bg2"/>
                          </a:solidFill>
                          <a:sym typeface="Symbol" panose="05050102010706020507" pitchFamily="18" charset="2"/>
                        </a:rPr>
                        <a:t></a:t>
                      </a:r>
                      <a:r>
                        <a:rPr lang="en-US" altLang="en-US" sz="1800" dirty="0">
                          <a:solidFill>
                            <a:schemeClr val="bg2"/>
                          </a:solidFill>
                        </a:rPr>
                        <a:t>(</a:t>
                      </a:r>
                      <a:r>
                        <a:rPr lang="en-US" altLang="en-US" sz="1800" dirty="0">
                          <a:solidFill>
                            <a:schemeClr val="bg2"/>
                          </a:solidFill>
                          <a:sym typeface="Symbol" panose="05050102010706020507" pitchFamily="18" charset="2"/>
                        </a:rPr>
                        <a:t>PQ</a:t>
                      </a:r>
                      <a:r>
                        <a:rPr lang="en-US" altLang="en-US" sz="1800" dirty="0">
                          <a:solidFill>
                            <a:schemeClr val="bg2"/>
                          </a:solidFill>
                        </a:rPr>
                        <a:t>) </a:t>
                      </a:r>
                      <a:endParaRPr lang="en-US" dirty="0">
                        <a:solidFill>
                          <a:schemeClr val="bg2"/>
                        </a:solidFill>
                      </a:endParaRPr>
                    </a:p>
                  </a:txBody>
                  <a:tcPr anchor="ctr"/>
                </a:tc>
                <a:tc>
                  <a:txBody>
                    <a:bodyPr/>
                    <a:lstStyle/>
                    <a:p>
                      <a:pPr algn="ctr">
                        <a:buClr>
                          <a:srgbClr val="FFC000"/>
                        </a:buClr>
                      </a:pPr>
                      <a:r>
                        <a:rPr lang="en-US" altLang="en-US" sz="1800" dirty="0">
                          <a:solidFill>
                            <a:schemeClr val="bg2"/>
                          </a:solidFill>
                          <a:sym typeface="Symbol" panose="05050102010706020507" pitchFamily="18" charset="2"/>
                        </a:rPr>
                        <a:t>PQ</a:t>
                      </a:r>
                      <a:r>
                        <a:rPr lang="en-US" altLang="en-US" sz="1800" dirty="0">
                          <a:solidFill>
                            <a:schemeClr val="bg2"/>
                          </a:solidFill>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aphicFrame>
        <p:nvGraphicFramePr>
          <p:cNvPr id="42" name="Table 3">
            <a:extLst>
              <a:ext uri="{FF2B5EF4-FFF2-40B4-BE49-F238E27FC236}">
                <a16:creationId xmlns:a16="http://schemas.microsoft.com/office/drawing/2014/main" id="{B6575C03-C302-42C2-B78E-A5A361576904}"/>
              </a:ext>
            </a:extLst>
          </p:cNvPr>
          <p:cNvGraphicFramePr>
            <a:graphicFrameLocks noGrp="1"/>
          </p:cNvGraphicFramePr>
          <p:nvPr/>
        </p:nvGraphicFramePr>
        <p:xfrm>
          <a:off x="2895599" y="4616885"/>
          <a:ext cx="631680" cy="170688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tblGrid>
              <a:tr h="300625">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43" name="Rectangle 42">
            <a:extLst>
              <a:ext uri="{FF2B5EF4-FFF2-40B4-BE49-F238E27FC236}">
                <a16:creationId xmlns:a16="http://schemas.microsoft.com/office/drawing/2014/main" id="{1D6844C9-2BA7-437B-980D-77EACDA045FA}"/>
              </a:ext>
            </a:extLst>
          </p:cNvPr>
          <p:cNvSpPr/>
          <p:nvPr/>
        </p:nvSpPr>
        <p:spPr>
          <a:xfrm>
            <a:off x="3733799" y="4615063"/>
            <a:ext cx="990600" cy="173736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4" name="Rectangle 43">
            <a:extLst>
              <a:ext uri="{FF2B5EF4-FFF2-40B4-BE49-F238E27FC236}">
                <a16:creationId xmlns:a16="http://schemas.microsoft.com/office/drawing/2014/main" id="{5469077B-7F52-4FA4-8029-8BA5362DA592}"/>
              </a:ext>
            </a:extLst>
          </p:cNvPr>
          <p:cNvSpPr/>
          <p:nvPr/>
        </p:nvSpPr>
        <p:spPr>
          <a:xfrm>
            <a:off x="4724400" y="4615063"/>
            <a:ext cx="990600" cy="173736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5" name="Oval 44">
            <a:extLst>
              <a:ext uri="{FF2B5EF4-FFF2-40B4-BE49-F238E27FC236}">
                <a16:creationId xmlns:a16="http://schemas.microsoft.com/office/drawing/2014/main" id="{E31E376C-9250-421F-8C3C-430EA19EC1A8}"/>
              </a:ext>
            </a:extLst>
          </p:cNvPr>
          <p:cNvSpPr/>
          <p:nvPr/>
        </p:nvSpPr>
        <p:spPr>
          <a:xfrm>
            <a:off x="2901496" y="5000874"/>
            <a:ext cx="590640" cy="326381"/>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46" name="Oval 45">
            <a:extLst>
              <a:ext uri="{FF2B5EF4-FFF2-40B4-BE49-F238E27FC236}">
                <a16:creationId xmlns:a16="http://schemas.microsoft.com/office/drawing/2014/main" id="{3163FA2A-F413-4406-A455-03C222E094A4}"/>
              </a:ext>
            </a:extLst>
          </p:cNvPr>
          <p:cNvSpPr/>
          <p:nvPr/>
        </p:nvSpPr>
        <p:spPr>
          <a:xfrm>
            <a:off x="3209879" y="5366634"/>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7" name="Oval 46">
            <a:extLst>
              <a:ext uri="{FF2B5EF4-FFF2-40B4-BE49-F238E27FC236}">
                <a16:creationId xmlns:a16="http://schemas.microsoft.com/office/drawing/2014/main" id="{C7C0A85A-753D-45A0-AC6C-A8ACE6AB10D6}"/>
              </a:ext>
            </a:extLst>
          </p:cNvPr>
          <p:cNvSpPr/>
          <p:nvPr/>
        </p:nvSpPr>
        <p:spPr>
          <a:xfrm>
            <a:off x="2895599" y="5682166"/>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8" name="Oval 47">
            <a:extLst>
              <a:ext uri="{FF2B5EF4-FFF2-40B4-BE49-F238E27FC236}">
                <a16:creationId xmlns:a16="http://schemas.microsoft.com/office/drawing/2014/main" id="{C53A93A1-E34E-4C3C-BC30-94E78904F1A6}"/>
              </a:ext>
            </a:extLst>
          </p:cNvPr>
          <p:cNvSpPr/>
          <p:nvPr/>
        </p:nvSpPr>
        <p:spPr>
          <a:xfrm>
            <a:off x="2895598" y="6039788"/>
            <a:ext cx="595811" cy="238489"/>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9" name="Oval 48">
            <a:extLst>
              <a:ext uri="{FF2B5EF4-FFF2-40B4-BE49-F238E27FC236}">
                <a16:creationId xmlns:a16="http://schemas.microsoft.com/office/drawing/2014/main" id="{6A37356D-B1CA-4985-89B6-62FB9DFD1B09}"/>
              </a:ext>
            </a:extLst>
          </p:cNvPr>
          <p:cNvSpPr/>
          <p:nvPr/>
        </p:nvSpPr>
        <p:spPr>
          <a:xfrm>
            <a:off x="4059737" y="5002050"/>
            <a:ext cx="308383" cy="326381"/>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50" name="Oval 49">
            <a:extLst>
              <a:ext uri="{FF2B5EF4-FFF2-40B4-BE49-F238E27FC236}">
                <a16:creationId xmlns:a16="http://schemas.microsoft.com/office/drawing/2014/main" id="{4EB2357A-A1E3-4CC1-A56B-34A4E5B9718C}"/>
              </a:ext>
            </a:extLst>
          </p:cNvPr>
          <p:cNvSpPr/>
          <p:nvPr/>
        </p:nvSpPr>
        <p:spPr>
          <a:xfrm>
            <a:off x="5013642" y="5320877"/>
            <a:ext cx="386134" cy="1002887"/>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76703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0-#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0-#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0">
                                            <p:txEl>
                                              <p:pRg st="1" end="1"/>
                                            </p:txEl>
                                          </p:spTgt>
                                        </p:tgtEl>
                                        <p:attrNameLst>
                                          <p:attrName>style.visibility</p:attrName>
                                        </p:attrNameLst>
                                      </p:cBhvr>
                                      <p:to>
                                        <p:strVal val="visible"/>
                                      </p:to>
                                    </p:set>
                                    <p:anim calcmode="lin" valueType="num">
                                      <p:cBhvr additive="base">
                                        <p:cTn id="1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0">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additive="base">
                                        <p:cTn id="21" dur="500" fill="hold"/>
                                        <p:tgtEl>
                                          <p:spTgt spid="43"/>
                                        </p:tgtEl>
                                        <p:attrNameLst>
                                          <p:attrName>ppt_x</p:attrName>
                                        </p:attrNameLst>
                                      </p:cBhvr>
                                      <p:tavLst>
                                        <p:tav tm="0">
                                          <p:val>
                                            <p:strVal val="0-#ppt_w/2"/>
                                          </p:val>
                                        </p:tav>
                                        <p:tav tm="100000">
                                          <p:val>
                                            <p:strVal val="#ppt_x"/>
                                          </p:val>
                                        </p:tav>
                                      </p:tavLst>
                                    </p:anim>
                                    <p:anim calcmode="lin" valueType="num">
                                      <p:cBhvr additive="base">
                                        <p:cTn id="22" dur="500" fill="hold"/>
                                        <p:tgtEl>
                                          <p:spTgt spid="43"/>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0-#ppt_w/2"/>
                                          </p:val>
                                        </p:tav>
                                        <p:tav tm="100000">
                                          <p:val>
                                            <p:strVal val="#ppt_x"/>
                                          </p:val>
                                        </p:tav>
                                      </p:tavLst>
                                    </p:anim>
                                    <p:anim calcmode="lin" valueType="num">
                                      <p:cBhvr additive="base">
                                        <p:cTn id="26" dur="500" fill="hold"/>
                                        <p:tgtEl>
                                          <p:spTgt spid="45"/>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9"/>
                                        </p:tgtEl>
                                        <p:attrNameLst>
                                          <p:attrName>style.visibility</p:attrName>
                                        </p:attrNameLst>
                                      </p:cBhvr>
                                      <p:to>
                                        <p:strVal val="visible"/>
                                      </p:to>
                                    </p:set>
                                    <p:anim calcmode="lin" valueType="num">
                                      <p:cBhvr additive="base">
                                        <p:cTn id="29" dur="500" fill="hold"/>
                                        <p:tgtEl>
                                          <p:spTgt spid="49"/>
                                        </p:tgtEl>
                                        <p:attrNameLst>
                                          <p:attrName>ppt_x</p:attrName>
                                        </p:attrNameLst>
                                      </p:cBhvr>
                                      <p:tavLst>
                                        <p:tav tm="0">
                                          <p:val>
                                            <p:strVal val="0-#ppt_w/2"/>
                                          </p:val>
                                        </p:tav>
                                        <p:tav tm="100000">
                                          <p:val>
                                            <p:strVal val="#ppt_x"/>
                                          </p:val>
                                        </p:tav>
                                      </p:tavLst>
                                    </p:anim>
                                    <p:anim calcmode="lin" valueType="num">
                                      <p:cBhvr additive="base">
                                        <p:cTn id="30"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0">
                                            <p:txEl>
                                              <p:pRg st="2" end="2"/>
                                            </p:txEl>
                                          </p:spTgt>
                                        </p:tgtEl>
                                        <p:attrNameLst>
                                          <p:attrName>style.visibility</p:attrName>
                                        </p:attrNameLst>
                                      </p:cBhvr>
                                      <p:to>
                                        <p:strVal val="visible"/>
                                      </p:to>
                                    </p:set>
                                    <p:anim calcmode="lin" valueType="num">
                                      <p:cBhvr additive="base">
                                        <p:cTn id="35"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0">
                                            <p:txEl>
                                              <p:pRg st="2" end="2"/>
                                            </p:txEl>
                                          </p:spTgt>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43"/>
                                        </p:tgtEl>
                                        <p:attrNameLst>
                                          <p:attrName>style.visibility</p:attrName>
                                        </p:attrNameLst>
                                      </p:cBhvr>
                                      <p:to>
                                        <p:strVal val="hidden"/>
                                      </p:to>
                                    </p:set>
                                  </p:childTnLst>
                                </p:cTn>
                              </p:par>
                              <p:par>
                                <p:cTn id="39" presetID="2" presetClass="entr" presetSubtype="8"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anim calcmode="lin" valueType="num">
                                      <p:cBhvr additive="base">
                                        <p:cTn id="41" dur="500" fill="hold"/>
                                        <p:tgtEl>
                                          <p:spTgt spid="44"/>
                                        </p:tgtEl>
                                        <p:attrNameLst>
                                          <p:attrName>ppt_x</p:attrName>
                                        </p:attrNameLst>
                                      </p:cBhvr>
                                      <p:tavLst>
                                        <p:tav tm="0">
                                          <p:val>
                                            <p:strVal val="0-#ppt_w/2"/>
                                          </p:val>
                                        </p:tav>
                                        <p:tav tm="100000">
                                          <p:val>
                                            <p:strVal val="#ppt_x"/>
                                          </p:val>
                                        </p:tav>
                                      </p:tavLst>
                                    </p:anim>
                                    <p:anim calcmode="lin" valueType="num">
                                      <p:cBhvr additive="base">
                                        <p:cTn id="42" dur="500" fill="hold"/>
                                        <p:tgtEl>
                                          <p:spTgt spid="44"/>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50"/>
                                        </p:tgtEl>
                                        <p:attrNameLst>
                                          <p:attrName>style.visibility</p:attrName>
                                        </p:attrNameLst>
                                      </p:cBhvr>
                                      <p:to>
                                        <p:strVal val="visible"/>
                                      </p:to>
                                    </p:set>
                                    <p:anim calcmode="lin" valueType="num">
                                      <p:cBhvr additive="base">
                                        <p:cTn id="45" dur="500" fill="hold"/>
                                        <p:tgtEl>
                                          <p:spTgt spid="50"/>
                                        </p:tgtEl>
                                        <p:attrNameLst>
                                          <p:attrName>ppt_x</p:attrName>
                                        </p:attrNameLst>
                                      </p:cBhvr>
                                      <p:tavLst>
                                        <p:tav tm="0">
                                          <p:val>
                                            <p:strVal val="0-#ppt_w/2"/>
                                          </p:val>
                                        </p:tav>
                                        <p:tav tm="100000">
                                          <p:val>
                                            <p:strVal val="#ppt_x"/>
                                          </p:val>
                                        </p:tav>
                                      </p:tavLst>
                                    </p:anim>
                                    <p:anim calcmode="lin" valueType="num">
                                      <p:cBhvr additive="base">
                                        <p:cTn id="46" dur="500" fill="hold"/>
                                        <p:tgtEl>
                                          <p:spTgt spid="50"/>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49"/>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45"/>
                                        </p:tgtEl>
                                        <p:attrNameLst>
                                          <p:attrName>style.visibility</p:attrName>
                                        </p:attrNameLst>
                                      </p:cBhvr>
                                      <p:to>
                                        <p:strVal val="hidden"/>
                                      </p:to>
                                    </p:set>
                                  </p:childTnLst>
                                </p:cTn>
                              </p:par>
                              <p:par>
                                <p:cTn id="51" presetID="2" presetClass="entr" presetSubtype="8"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 calcmode="lin" valueType="num">
                                      <p:cBhvr additive="base">
                                        <p:cTn id="53" dur="500" fill="hold"/>
                                        <p:tgtEl>
                                          <p:spTgt spid="46"/>
                                        </p:tgtEl>
                                        <p:attrNameLst>
                                          <p:attrName>ppt_x</p:attrName>
                                        </p:attrNameLst>
                                      </p:cBhvr>
                                      <p:tavLst>
                                        <p:tav tm="0">
                                          <p:val>
                                            <p:strVal val="0-#ppt_w/2"/>
                                          </p:val>
                                        </p:tav>
                                        <p:tav tm="100000">
                                          <p:val>
                                            <p:strVal val="#ppt_x"/>
                                          </p:val>
                                        </p:tav>
                                      </p:tavLst>
                                    </p:anim>
                                    <p:anim calcmode="lin" valueType="num">
                                      <p:cBhvr additive="base">
                                        <p:cTn id="54" dur="500" fill="hold"/>
                                        <p:tgtEl>
                                          <p:spTgt spid="46"/>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500" fill="hold"/>
                                        <p:tgtEl>
                                          <p:spTgt spid="47"/>
                                        </p:tgtEl>
                                        <p:attrNameLst>
                                          <p:attrName>ppt_x</p:attrName>
                                        </p:attrNameLst>
                                      </p:cBhvr>
                                      <p:tavLst>
                                        <p:tav tm="0">
                                          <p:val>
                                            <p:strVal val="0-#ppt_w/2"/>
                                          </p:val>
                                        </p:tav>
                                        <p:tav tm="100000">
                                          <p:val>
                                            <p:strVal val="#ppt_x"/>
                                          </p:val>
                                        </p:tav>
                                      </p:tavLst>
                                    </p:anim>
                                    <p:anim calcmode="lin" valueType="num">
                                      <p:cBhvr additive="base">
                                        <p:cTn id="58" dur="500" fill="hold"/>
                                        <p:tgtEl>
                                          <p:spTgt spid="47"/>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8"/>
                                        </p:tgtEl>
                                        <p:attrNameLst>
                                          <p:attrName>style.visibility</p:attrName>
                                        </p:attrNameLst>
                                      </p:cBhvr>
                                      <p:to>
                                        <p:strVal val="visible"/>
                                      </p:to>
                                    </p:set>
                                    <p:anim calcmode="lin" valueType="num">
                                      <p:cBhvr additive="base">
                                        <p:cTn id="61" dur="500" fill="hold"/>
                                        <p:tgtEl>
                                          <p:spTgt spid="48"/>
                                        </p:tgtEl>
                                        <p:attrNameLst>
                                          <p:attrName>ppt_x</p:attrName>
                                        </p:attrNameLst>
                                      </p:cBhvr>
                                      <p:tavLst>
                                        <p:tav tm="0">
                                          <p:val>
                                            <p:strVal val="0-#ppt_w/2"/>
                                          </p:val>
                                        </p:tav>
                                        <p:tav tm="100000">
                                          <p:val>
                                            <p:strVal val="#ppt_x"/>
                                          </p:val>
                                        </p:tav>
                                      </p:tavLst>
                                    </p:anim>
                                    <p:anim calcmode="lin" valueType="num">
                                      <p:cBhvr additive="base">
                                        <p:cTn id="62"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P spid="44" grpId="0" animBg="1"/>
      <p:bldP spid="45" grpId="0" animBg="1"/>
      <p:bldP spid="45" grpId="1" animBg="1"/>
      <p:bldP spid="46" grpId="0" animBg="1"/>
      <p:bldP spid="47" grpId="0" animBg="1"/>
      <p:bldP spid="48" grpId="0" animBg="1"/>
      <p:bldP spid="49" grpId="0" animBg="1"/>
      <p:bldP spid="49" grpId="1" animBg="1"/>
      <p:bldP spid="50"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7" name="Text Box 21">
            <a:extLst>
              <a:ext uri="{FF2B5EF4-FFF2-40B4-BE49-F238E27FC236}">
                <a16:creationId xmlns:a16="http://schemas.microsoft.com/office/drawing/2014/main" id="{9CA87D40-A4F7-4AB8-BD6C-13A10DB9DDCA}"/>
              </a:ext>
            </a:extLst>
          </p:cNvPr>
          <p:cNvSpPr txBox="1">
            <a:spLocks noChangeArrowheads="1"/>
          </p:cNvSpPr>
          <p:nvPr/>
        </p:nvSpPr>
        <p:spPr bwMode="auto">
          <a:xfrm>
            <a:off x="321364" y="2647652"/>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FF00"/>
                </a:solidFill>
              </a:rPr>
              <a:t>Counter Positive: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rPr>
              <a:t>  </a:t>
            </a:r>
            <a:r>
              <a:rPr lang="en-US" altLang="en-US" sz="2400" dirty="0"/>
              <a:t>iff</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endParaRPr lang="en-US" altLang="en-US" sz="2400" dirty="0">
              <a:solidFill>
                <a:srgbClr val="FFC000"/>
              </a:solidFill>
              <a:sym typeface="Symbol" panose="05050102010706020507" pitchFamily="18" charset="2"/>
            </a:endParaRPr>
          </a:p>
        </p:txBody>
      </p:sp>
      <p:sp>
        <p:nvSpPr>
          <p:cNvPr id="31" name="Rectangle 30">
            <a:extLst>
              <a:ext uri="{FF2B5EF4-FFF2-40B4-BE49-F238E27FC236}">
                <a16:creationId xmlns:a16="http://schemas.microsoft.com/office/drawing/2014/main" id="{BDFB45AE-B8EE-459A-9940-ED368BA7790B}"/>
              </a:ext>
            </a:extLst>
          </p:cNvPr>
          <p:cNvSpPr/>
          <p:nvPr/>
        </p:nvSpPr>
        <p:spPr>
          <a:xfrm>
            <a:off x="457200" y="4104173"/>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F3865A87-3309-4D7D-8AEF-B2DA14DC4950}"/>
              </a:ext>
            </a:extLst>
          </p:cNvPr>
          <p:cNvSpPr/>
          <p:nvPr/>
        </p:nvSpPr>
        <p:spPr>
          <a:xfrm>
            <a:off x="711200" y="4383573"/>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35" name="Rectangle 34">
            <a:extLst>
              <a:ext uri="{FF2B5EF4-FFF2-40B4-BE49-F238E27FC236}">
                <a16:creationId xmlns:a16="http://schemas.microsoft.com/office/drawing/2014/main" id="{07FC772B-CED2-407E-BA5F-C0D6D07C9430}"/>
              </a:ext>
            </a:extLst>
          </p:cNvPr>
          <p:cNvSpPr/>
          <p:nvPr/>
        </p:nvSpPr>
        <p:spPr>
          <a:xfrm>
            <a:off x="2266543" y="4175908"/>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36" name="Text Box 21">
            <a:extLst>
              <a:ext uri="{FF2B5EF4-FFF2-40B4-BE49-F238E27FC236}">
                <a16:creationId xmlns:a16="http://schemas.microsoft.com/office/drawing/2014/main" id="{EE92C4BC-7312-4369-94FE-C5737BD98423}"/>
              </a:ext>
            </a:extLst>
          </p:cNvPr>
          <p:cNvSpPr txBox="1">
            <a:spLocks noChangeArrowheads="1"/>
          </p:cNvSpPr>
          <p:nvPr/>
        </p:nvSpPr>
        <p:spPr bwMode="auto">
          <a:xfrm>
            <a:off x="7217573" y="327809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37" name="Text Box 21">
            <a:extLst>
              <a:ext uri="{FF2B5EF4-FFF2-40B4-BE49-F238E27FC236}">
                <a16:creationId xmlns:a16="http://schemas.microsoft.com/office/drawing/2014/main" id="{B1A15FE1-DFBA-4753-B8CF-FB8BE0ED7F1F}"/>
              </a:ext>
            </a:extLst>
          </p:cNvPr>
          <p:cNvSpPr txBox="1">
            <a:spLocks noChangeArrowheads="1"/>
          </p:cNvSpPr>
          <p:nvPr/>
        </p:nvSpPr>
        <p:spPr bwMode="auto">
          <a:xfrm>
            <a:off x="3938315" y="3653830"/>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r>
              <a:rPr lang="el-GR" sz="2400" dirty="0">
                <a:solidFill>
                  <a:srgbClr val="FFC000"/>
                </a:solidFill>
              </a:rPr>
              <a:t>)</a:t>
            </a:r>
            <a:endParaRPr lang="en-US" altLang="en-US" sz="2000" dirty="0">
              <a:solidFill>
                <a:srgbClr val="FFC000"/>
              </a:solidFill>
              <a:cs typeface="Times New Roman" panose="02020603050405020304" pitchFamily="18" charset="0"/>
            </a:endParaRPr>
          </a:p>
        </p:txBody>
      </p:sp>
      <p:sp>
        <p:nvSpPr>
          <p:cNvPr id="38" name="Text Box 21">
            <a:extLst>
              <a:ext uri="{FF2B5EF4-FFF2-40B4-BE49-F238E27FC236}">
                <a16:creationId xmlns:a16="http://schemas.microsoft.com/office/drawing/2014/main" id="{6060BA0F-B41E-4DAC-9391-44C117DEEC10}"/>
              </a:ext>
            </a:extLst>
          </p:cNvPr>
          <p:cNvSpPr txBox="1">
            <a:spLocks noChangeArrowheads="1"/>
          </p:cNvSpPr>
          <p:nvPr/>
        </p:nvSpPr>
        <p:spPr bwMode="auto">
          <a:xfrm>
            <a:off x="7769679" y="327809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p>
        </p:txBody>
      </p:sp>
      <p:sp>
        <p:nvSpPr>
          <p:cNvPr id="39" name="Rectangle 38">
            <a:extLst>
              <a:ext uri="{FF2B5EF4-FFF2-40B4-BE49-F238E27FC236}">
                <a16:creationId xmlns:a16="http://schemas.microsoft.com/office/drawing/2014/main" id="{8BCBFA2B-F2D0-42AC-B4C3-1FA059944CFA}"/>
              </a:ext>
            </a:extLst>
          </p:cNvPr>
          <p:cNvSpPr/>
          <p:nvPr/>
        </p:nvSpPr>
        <p:spPr>
          <a:xfrm>
            <a:off x="3534229" y="4104173"/>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40" name="Rectangle 39">
            <a:extLst>
              <a:ext uri="{FF2B5EF4-FFF2-40B4-BE49-F238E27FC236}">
                <a16:creationId xmlns:a16="http://schemas.microsoft.com/office/drawing/2014/main" id="{A55BC72C-510F-4520-B13D-D46D75D904A5}"/>
              </a:ext>
            </a:extLst>
          </p:cNvPr>
          <p:cNvSpPr/>
          <p:nvPr/>
        </p:nvSpPr>
        <p:spPr>
          <a:xfrm>
            <a:off x="3762829" y="4180373"/>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41" name="Rectangle 40">
            <a:extLst>
              <a:ext uri="{FF2B5EF4-FFF2-40B4-BE49-F238E27FC236}">
                <a16:creationId xmlns:a16="http://schemas.microsoft.com/office/drawing/2014/main" id="{BB01CF66-8E99-4A6B-8349-2E614FD3267B}"/>
              </a:ext>
            </a:extLst>
          </p:cNvPr>
          <p:cNvSpPr/>
          <p:nvPr/>
        </p:nvSpPr>
        <p:spPr>
          <a:xfrm>
            <a:off x="5350973" y="4175908"/>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42" name="Text Box 21">
            <a:extLst>
              <a:ext uri="{FF2B5EF4-FFF2-40B4-BE49-F238E27FC236}">
                <a16:creationId xmlns:a16="http://schemas.microsoft.com/office/drawing/2014/main" id="{D2868F89-AB67-4BDB-8CB0-E67B6F80ED83}"/>
              </a:ext>
            </a:extLst>
          </p:cNvPr>
          <p:cNvSpPr txBox="1">
            <a:spLocks noChangeArrowheads="1"/>
          </p:cNvSpPr>
          <p:nvPr/>
        </p:nvSpPr>
        <p:spPr bwMode="auto">
          <a:xfrm>
            <a:off x="1143000" y="3681756"/>
            <a:ext cx="10818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endParaRPr lang="en-US" altLang="en-US" sz="2000" dirty="0">
              <a:solidFill>
                <a:srgbClr val="FFC000"/>
              </a:solidFill>
              <a:cs typeface="Times New Roman" panose="02020603050405020304" pitchFamily="18" charset="0"/>
            </a:endParaRPr>
          </a:p>
        </p:txBody>
      </p:sp>
      <p:sp>
        <p:nvSpPr>
          <p:cNvPr id="43" name="Text Box 21">
            <a:extLst>
              <a:ext uri="{FF2B5EF4-FFF2-40B4-BE49-F238E27FC236}">
                <a16:creationId xmlns:a16="http://schemas.microsoft.com/office/drawing/2014/main" id="{489BDC81-0C16-4335-901D-803DBF949446}"/>
              </a:ext>
            </a:extLst>
          </p:cNvPr>
          <p:cNvSpPr txBox="1">
            <a:spLocks noChangeArrowheads="1"/>
          </p:cNvSpPr>
          <p:nvPr/>
        </p:nvSpPr>
        <p:spPr bwMode="auto">
          <a:xfrm>
            <a:off x="7217229" y="3626336"/>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4" name="Text Box 21">
            <a:extLst>
              <a:ext uri="{FF2B5EF4-FFF2-40B4-BE49-F238E27FC236}">
                <a16:creationId xmlns:a16="http://schemas.microsoft.com/office/drawing/2014/main" id="{9D55A690-0D2D-4AA8-A59D-3CAB8103794F}"/>
              </a:ext>
            </a:extLst>
          </p:cNvPr>
          <p:cNvSpPr txBox="1">
            <a:spLocks noChangeArrowheads="1"/>
          </p:cNvSpPr>
          <p:nvPr/>
        </p:nvSpPr>
        <p:spPr bwMode="auto">
          <a:xfrm>
            <a:off x="7648942" y="358914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a:t>
            </a:r>
            <a:r>
              <a:rPr lang="en-US" sz="2400" dirty="0">
                <a:solidFill>
                  <a:srgbClr val="FFC000"/>
                </a:solidFill>
              </a:rPr>
              <a:t>Q</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n-US" sz="2400" dirty="0">
                <a:solidFill>
                  <a:srgbClr val="FFC000"/>
                </a:solidFill>
              </a:rPr>
              <a:t>P</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5" name="Oval 44">
            <a:extLst>
              <a:ext uri="{FF2B5EF4-FFF2-40B4-BE49-F238E27FC236}">
                <a16:creationId xmlns:a16="http://schemas.microsoft.com/office/drawing/2014/main" id="{01B9A378-B736-42AC-900F-D950BE307E87}"/>
              </a:ext>
            </a:extLst>
          </p:cNvPr>
          <p:cNvSpPr/>
          <p:nvPr/>
        </p:nvSpPr>
        <p:spPr>
          <a:xfrm>
            <a:off x="729843" y="437687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6" name="Rectangle 45">
            <a:extLst>
              <a:ext uri="{FF2B5EF4-FFF2-40B4-BE49-F238E27FC236}">
                <a16:creationId xmlns:a16="http://schemas.microsoft.com/office/drawing/2014/main" id="{4465AA37-AD16-4673-9E23-758203D466F7}"/>
              </a:ext>
            </a:extLst>
          </p:cNvPr>
          <p:cNvSpPr/>
          <p:nvPr/>
        </p:nvSpPr>
        <p:spPr>
          <a:xfrm>
            <a:off x="685800" y="4180373"/>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47" name="Freeform: Shape 46">
            <a:extLst>
              <a:ext uri="{FF2B5EF4-FFF2-40B4-BE49-F238E27FC236}">
                <a16:creationId xmlns:a16="http://schemas.microsoft.com/office/drawing/2014/main" id="{3D1CD642-E00B-4AD2-A484-99FC006F29B3}"/>
              </a:ext>
            </a:extLst>
          </p:cNvPr>
          <p:cNvSpPr/>
          <p:nvPr/>
        </p:nvSpPr>
        <p:spPr bwMode="auto">
          <a:xfrm>
            <a:off x="713395" y="4386388"/>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48" name="Oval 47">
            <a:extLst>
              <a:ext uri="{FF2B5EF4-FFF2-40B4-BE49-F238E27FC236}">
                <a16:creationId xmlns:a16="http://schemas.microsoft.com/office/drawing/2014/main" id="{7D4B574A-81DB-489D-AABC-71DFF5648AFC}"/>
              </a:ext>
            </a:extLst>
          </p:cNvPr>
          <p:cNvSpPr/>
          <p:nvPr/>
        </p:nvSpPr>
        <p:spPr>
          <a:xfrm>
            <a:off x="717143" y="437687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9" name="Oval 48">
            <a:extLst>
              <a:ext uri="{FF2B5EF4-FFF2-40B4-BE49-F238E27FC236}">
                <a16:creationId xmlns:a16="http://schemas.microsoft.com/office/drawing/2014/main" id="{C0CA4853-E5BA-4F51-B08F-FC43C32ADBFD}"/>
              </a:ext>
            </a:extLst>
          </p:cNvPr>
          <p:cNvSpPr/>
          <p:nvPr/>
        </p:nvSpPr>
        <p:spPr>
          <a:xfrm>
            <a:off x="1295400" y="4383573"/>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50" name="Freeform: Shape 49">
            <a:extLst>
              <a:ext uri="{FF2B5EF4-FFF2-40B4-BE49-F238E27FC236}">
                <a16:creationId xmlns:a16="http://schemas.microsoft.com/office/drawing/2014/main" id="{86082168-29F5-4AE5-B7B2-758C0EF0B678}"/>
              </a:ext>
            </a:extLst>
          </p:cNvPr>
          <p:cNvSpPr/>
          <p:nvPr/>
        </p:nvSpPr>
        <p:spPr bwMode="auto">
          <a:xfrm>
            <a:off x="3788229" y="4389575"/>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52" name="Rectangle 51">
            <a:extLst>
              <a:ext uri="{FF2B5EF4-FFF2-40B4-BE49-F238E27FC236}">
                <a16:creationId xmlns:a16="http://schemas.microsoft.com/office/drawing/2014/main" id="{8254FE90-B1E0-4815-9D12-78AE121D0E0F}"/>
              </a:ext>
            </a:extLst>
          </p:cNvPr>
          <p:cNvSpPr/>
          <p:nvPr/>
        </p:nvSpPr>
        <p:spPr>
          <a:xfrm>
            <a:off x="6277429" y="4120347"/>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4" name="Oval 53">
            <a:extLst>
              <a:ext uri="{FF2B5EF4-FFF2-40B4-BE49-F238E27FC236}">
                <a16:creationId xmlns:a16="http://schemas.microsoft.com/office/drawing/2014/main" id="{690CAA1B-DFB5-4850-9881-3C72A6A0BBC6}"/>
              </a:ext>
            </a:extLst>
          </p:cNvPr>
          <p:cNvSpPr/>
          <p:nvPr/>
        </p:nvSpPr>
        <p:spPr>
          <a:xfrm>
            <a:off x="7115629" y="4428569"/>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5" name="Rectangle 54">
            <a:extLst>
              <a:ext uri="{FF2B5EF4-FFF2-40B4-BE49-F238E27FC236}">
                <a16:creationId xmlns:a16="http://schemas.microsoft.com/office/drawing/2014/main" id="{6E666134-9189-46CD-8B56-93E58E1977B6}"/>
              </a:ext>
            </a:extLst>
          </p:cNvPr>
          <p:cNvSpPr/>
          <p:nvPr/>
        </p:nvSpPr>
        <p:spPr>
          <a:xfrm>
            <a:off x="8094173" y="4220904"/>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grpSp>
        <p:nvGrpSpPr>
          <p:cNvPr id="56" name="Group 55">
            <a:extLst>
              <a:ext uri="{FF2B5EF4-FFF2-40B4-BE49-F238E27FC236}">
                <a16:creationId xmlns:a16="http://schemas.microsoft.com/office/drawing/2014/main" id="{4E2B5EDE-6C52-4270-8D01-1DD2325783CB}"/>
              </a:ext>
            </a:extLst>
          </p:cNvPr>
          <p:cNvGrpSpPr/>
          <p:nvPr/>
        </p:nvGrpSpPr>
        <p:grpSpPr>
          <a:xfrm>
            <a:off x="7174387" y="4488893"/>
            <a:ext cx="855642" cy="955676"/>
            <a:chOff x="6916758" y="3006724"/>
            <a:chExt cx="855642" cy="955676"/>
          </a:xfrm>
        </p:grpSpPr>
        <p:sp>
          <p:nvSpPr>
            <p:cNvPr id="57" name="Rectangle 56">
              <a:extLst>
                <a:ext uri="{FF2B5EF4-FFF2-40B4-BE49-F238E27FC236}">
                  <a16:creationId xmlns:a16="http://schemas.microsoft.com/office/drawing/2014/main" id="{537F6343-0221-4941-82AF-EFCC861CFDAE}"/>
                </a:ext>
              </a:extLst>
            </p:cNvPr>
            <p:cNvSpPr/>
            <p:nvPr/>
          </p:nvSpPr>
          <p:spPr>
            <a:xfrm>
              <a:off x="6916758" y="3006724"/>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58" name="Oval 57">
              <a:extLst>
                <a:ext uri="{FF2B5EF4-FFF2-40B4-BE49-F238E27FC236}">
                  <a16:creationId xmlns:a16="http://schemas.microsoft.com/office/drawing/2014/main" id="{A16D947D-6FDF-414B-A860-2D90FA16161B}"/>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59" name="Picture 4" descr="Could Parallel Universes Be Physically Real?">
            <a:extLst>
              <a:ext uri="{FF2B5EF4-FFF2-40B4-BE49-F238E27FC236}">
                <a16:creationId xmlns:a16="http://schemas.microsoft.com/office/drawing/2014/main" id="{4C1D64CE-25DD-4AB1-8D03-B09E9603F732}"/>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7661729" y="5063569"/>
            <a:ext cx="215900" cy="215900"/>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4" descr="Could Parallel Universes Be Physically Real?">
            <a:extLst>
              <a:ext uri="{FF2B5EF4-FFF2-40B4-BE49-F238E27FC236}">
                <a16:creationId xmlns:a16="http://schemas.microsoft.com/office/drawing/2014/main" id="{B5400C4C-DBAC-4CC9-A335-14B5A99B41CE}"/>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7014566" y="5609848"/>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61" name="Oval 60">
            <a:extLst>
              <a:ext uri="{FF2B5EF4-FFF2-40B4-BE49-F238E27FC236}">
                <a16:creationId xmlns:a16="http://schemas.microsoft.com/office/drawing/2014/main" id="{25C8F9A7-E256-4B06-B941-7EBEE08DAF39}"/>
              </a:ext>
            </a:extLst>
          </p:cNvPr>
          <p:cNvSpPr/>
          <p:nvPr/>
        </p:nvSpPr>
        <p:spPr>
          <a:xfrm>
            <a:off x="4372429" y="4383573"/>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62" name="Oval 61">
            <a:extLst>
              <a:ext uri="{FF2B5EF4-FFF2-40B4-BE49-F238E27FC236}">
                <a16:creationId xmlns:a16="http://schemas.microsoft.com/office/drawing/2014/main" id="{C2002470-3B93-47CF-9677-C891C2353C5F}"/>
              </a:ext>
            </a:extLst>
          </p:cNvPr>
          <p:cNvSpPr/>
          <p:nvPr/>
        </p:nvSpPr>
        <p:spPr>
          <a:xfrm>
            <a:off x="3788229" y="4383573"/>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63" name="Group 62">
            <a:extLst>
              <a:ext uri="{FF2B5EF4-FFF2-40B4-BE49-F238E27FC236}">
                <a16:creationId xmlns:a16="http://schemas.microsoft.com/office/drawing/2014/main" id="{A48AD93A-7A42-499E-AFA6-F600C3E554A5}"/>
              </a:ext>
            </a:extLst>
          </p:cNvPr>
          <p:cNvGrpSpPr/>
          <p:nvPr/>
        </p:nvGrpSpPr>
        <p:grpSpPr>
          <a:xfrm>
            <a:off x="6506029" y="4225011"/>
            <a:ext cx="1397000" cy="1574800"/>
            <a:chOff x="6400800" y="2159000"/>
            <a:chExt cx="1397000" cy="1574800"/>
          </a:xfrm>
        </p:grpSpPr>
        <p:sp>
          <p:nvSpPr>
            <p:cNvPr id="64" name="Rectangle 63">
              <a:extLst>
                <a:ext uri="{FF2B5EF4-FFF2-40B4-BE49-F238E27FC236}">
                  <a16:creationId xmlns:a16="http://schemas.microsoft.com/office/drawing/2014/main" id="{F4D6E609-4F2C-4FD0-837E-D07B65017F48}"/>
                </a:ext>
              </a:extLst>
            </p:cNvPr>
            <p:cNvSpPr/>
            <p:nvPr/>
          </p:nvSpPr>
          <p:spPr>
            <a:xfrm>
              <a:off x="6400800" y="2159000"/>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65" name="Oval 64">
              <a:extLst>
                <a:ext uri="{FF2B5EF4-FFF2-40B4-BE49-F238E27FC236}">
                  <a16:creationId xmlns:a16="http://schemas.microsoft.com/office/drawing/2014/main" id="{63F46CBE-2179-4A33-B353-1F83A3CDCAEB}"/>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66" name="Text Box 21">
            <a:extLst>
              <a:ext uri="{FF2B5EF4-FFF2-40B4-BE49-F238E27FC236}">
                <a16:creationId xmlns:a16="http://schemas.microsoft.com/office/drawing/2014/main" id="{84F24683-DCAA-4227-9F25-303EE2D9D7FA}"/>
              </a:ext>
            </a:extLst>
          </p:cNvPr>
          <p:cNvSpPr txBox="1">
            <a:spLocks noChangeArrowheads="1"/>
          </p:cNvSpPr>
          <p:nvPr/>
        </p:nvSpPr>
        <p:spPr bwMode="auto">
          <a:xfrm>
            <a:off x="5893684" y="325215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r>
              <a:rPr lang="el-GR" sz="2400" dirty="0">
                <a:solidFill>
                  <a:srgbClr val="FFC000"/>
                </a:solidFill>
              </a:rPr>
              <a:t>)</a:t>
            </a:r>
            <a:endParaRPr lang="en-US" altLang="en-US" sz="2000" dirty="0">
              <a:solidFill>
                <a:srgbClr val="FFC000"/>
              </a:solidFill>
              <a:cs typeface="Times New Roman" panose="02020603050405020304" pitchFamily="18" charset="0"/>
            </a:endParaRPr>
          </a:p>
        </p:txBody>
      </p:sp>
      <p:sp>
        <p:nvSpPr>
          <p:cNvPr id="67" name="Text Box 21">
            <a:extLst>
              <a:ext uri="{FF2B5EF4-FFF2-40B4-BE49-F238E27FC236}">
                <a16:creationId xmlns:a16="http://schemas.microsoft.com/office/drawing/2014/main" id="{873DEE05-A4CD-48BB-A85F-0430F44AFE3D}"/>
              </a:ext>
            </a:extLst>
          </p:cNvPr>
          <p:cNvSpPr txBox="1">
            <a:spLocks noChangeArrowheads="1"/>
          </p:cNvSpPr>
          <p:nvPr/>
        </p:nvSpPr>
        <p:spPr bwMode="auto">
          <a:xfrm>
            <a:off x="6670957" y="6096000"/>
            <a:ext cx="158767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Tree>
    <p:extLst>
      <p:ext uri="{BB962C8B-B14F-4D97-AF65-F5344CB8AC3E}">
        <p14:creationId xmlns:p14="http://schemas.microsoft.com/office/powerpoint/2010/main" val="1265993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 calcmode="lin" valueType="num">
                                      <p:cBhvr additive="base">
                                        <p:cTn id="7"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ppt_x"/>
                                          </p:val>
                                        </p:tav>
                                        <p:tav tm="100000">
                                          <p:val>
                                            <p:strVal val="#ppt_x"/>
                                          </p:val>
                                        </p:tav>
                                      </p:tavLst>
                                    </p:anim>
                                    <p:anim calcmode="lin" valueType="num">
                                      <p:cBhvr additive="base">
                                        <p:cTn id="14" dur="500" fill="hold"/>
                                        <p:tgtEl>
                                          <p:spTgt spid="42"/>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fill="hold"/>
                                        <p:tgtEl>
                                          <p:spTgt spid="47"/>
                                        </p:tgtEl>
                                        <p:attrNameLst>
                                          <p:attrName>ppt_x</p:attrName>
                                        </p:attrNameLst>
                                      </p:cBhvr>
                                      <p:tavLst>
                                        <p:tav tm="0">
                                          <p:val>
                                            <p:strVal val="#ppt_x"/>
                                          </p:val>
                                        </p:tav>
                                        <p:tav tm="100000">
                                          <p:val>
                                            <p:strVal val="#ppt_x"/>
                                          </p:val>
                                        </p:tav>
                                      </p:tavLst>
                                    </p:anim>
                                    <p:anim calcmode="lin" valueType="num">
                                      <p:cBhvr additive="base">
                                        <p:cTn id="18" dur="500" fill="hold"/>
                                        <p:tgtEl>
                                          <p:spTgt spid="47"/>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par>
                                <p:cTn id="23" presetID="2" presetClass="entr" presetSubtype="4" fill="hold" grpId="1" nodeType="with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ppt_x"/>
                                          </p:val>
                                        </p:tav>
                                        <p:tav tm="100000">
                                          <p:val>
                                            <p:strVal val="#ppt_x"/>
                                          </p:val>
                                        </p:tav>
                                      </p:tavLst>
                                    </p:anim>
                                    <p:anim calcmode="lin" valueType="num">
                                      <p:cBhvr additive="base">
                                        <p:cTn id="26" dur="500" fill="hold"/>
                                        <p:tgtEl>
                                          <p:spTgt spid="4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ppt_x"/>
                                          </p:val>
                                        </p:tav>
                                        <p:tav tm="100000">
                                          <p:val>
                                            <p:strVal val="#ppt_x"/>
                                          </p:val>
                                        </p:tav>
                                      </p:tavLst>
                                    </p:anim>
                                    <p:anim calcmode="lin" valueType="num">
                                      <p:cBhvr additive="base">
                                        <p:cTn id="30" dur="500" fill="hold"/>
                                        <p:tgtEl>
                                          <p:spTgt spid="3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35"/>
                                        </p:tgtEl>
                                        <p:attrNameLst>
                                          <p:attrName>style.visibility</p:attrName>
                                        </p:attrNameLst>
                                      </p:cBhvr>
                                      <p:to>
                                        <p:strVal val="visible"/>
                                      </p:to>
                                    </p:set>
                                    <p:anim calcmode="lin" valueType="num">
                                      <p:cBhvr additive="base">
                                        <p:cTn id="33" dur="500" fill="hold"/>
                                        <p:tgtEl>
                                          <p:spTgt spid="35"/>
                                        </p:tgtEl>
                                        <p:attrNameLst>
                                          <p:attrName>ppt_x</p:attrName>
                                        </p:attrNameLst>
                                      </p:cBhvr>
                                      <p:tavLst>
                                        <p:tav tm="0">
                                          <p:val>
                                            <p:strVal val="#ppt_x"/>
                                          </p:val>
                                        </p:tav>
                                        <p:tav tm="100000">
                                          <p:val>
                                            <p:strVal val="#ppt_x"/>
                                          </p:val>
                                        </p:tav>
                                      </p:tavLst>
                                    </p:anim>
                                    <p:anim calcmode="lin" valueType="num">
                                      <p:cBhvr additive="base">
                                        <p:cTn id="34" dur="500" fill="hold"/>
                                        <p:tgtEl>
                                          <p:spTgt spid="3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ppt_x"/>
                                          </p:val>
                                        </p:tav>
                                        <p:tav tm="100000">
                                          <p:val>
                                            <p:strVal val="#ppt_x"/>
                                          </p:val>
                                        </p:tav>
                                      </p:tavLst>
                                    </p:anim>
                                    <p:anim calcmode="lin" valueType="num">
                                      <p:cBhvr additive="base">
                                        <p:cTn id="38" dur="500" fill="hold"/>
                                        <p:tgtEl>
                                          <p:spTgt spid="46"/>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48"/>
                                        </p:tgtEl>
                                        <p:attrNameLst>
                                          <p:attrName>style.visibility</p:attrName>
                                        </p:attrNameLst>
                                      </p:cBhvr>
                                      <p:to>
                                        <p:strVal val="visible"/>
                                      </p:to>
                                    </p:set>
                                    <p:anim calcmode="lin" valueType="num">
                                      <p:cBhvr additive="base">
                                        <p:cTn id="41" dur="500" fill="hold"/>
                                        <p:tgtEl>
                                          <p:spTgt spid="48"/>
                                        </p:tgtEl>
                                        <p:attrNameLst>
                                          <p:attrName>ppt_x</p:attrName>
                                        </p:attrNameLst>
                                      </p:cBhvr>
                                      <p:tavLst>
                                        <p:tav tm="0">
                                          <p:val>
                                            <p:strVal val="#ppt_x"/>
                                          </p:val>
                                        </p:tav>
                                        <p:tav tm="100000">
                                          <p:val>
                                            <p:strVal val="#ppt_x"/>
                                          </p:val>
                                        </p:tav>
                                      </p:tavLst>
                                    </p:anim>
                                    <p:anim calcmode="lin" valueType="num">
                                      <p:cBhvr additive="base">
                                        <p:cTn id="42" dur="500" fill="hold"/>
                                        <p:tgtEl>
                                          <p:spTgt spid="48"/>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 presetClass="emph" presetSubtype="2" fill="hold" nodeType="clickEffect">
                                  <p:stCondLst>
                                    <p:cond delay="0"/>
                                  </p:stCondLst>
                                  <p:childTnLst>
                                    <p:animClr clrSpc="rgb" dir="cw">
                                      <p:cBhvr>
                                        <p:cTn id="50" dur="600" fill="hold"/>
                                        <p:tgtEl>
                                          <p:spTgt spid="47"/>
                                        </p:tgtEl>
                                        <p:attrNameLst>
                                          <p:attrName>fillcolor</p:attrName>
                                        </p:attrNameLst>
                                      </p:cBhvr>
                                      <p:to>
                                        <a:srgbClr val="66FF66"/>
                                      </p:to>
                                    </p:animClr>
                                    <p:set>
                                      <p:cBhvr>
                                        <p:cTn id="51" dur="600" fill="hold"/>
                                        <p:tgtEl>
                                          <p:spTgt spid="47"/>
                                        </p:tgtEl>
                                        <p:attrNameLst>
                                          <p:attrName>fill.type</p:attrName>
                                        </p:attrNameLst>
                                      </p:cBhvr>
                                      <p:to>
                                        <p:strVal val="solid"/>
                                      </p:to>
                                    </p:set>
                                    <p:set>
                                      <p:cBhvr>
                                        <p:cTn id="52" dur="600" fill="hold"/>
                                        <p:tgtEl>
                                          <p:spTgt spid="47"/>
                                        </p:tgtEl>
                                        <p:attrNameLst>
                                          <p:attrName>fill.on</p:attrName>
                                        </p:attrNameLst>
                                      </p:cBhvr>
                                      <p:to>
                                        <p:strVal val="true"/>
                                      </p:to>
                                    </p:set>
                                  </p:childTnLst>
                                </p:cTn>
                              </p:par>
                              <p:par>
                                <p:cTn id="53" presetID="1" presetClass="emph" presetSubtype="2" fill="hold" nodeType="withEffect">
                                  <p:stCondLst>
                                    <p:cond delay="0"/>
                                  </p:stCondLst>
                                  <p:childTnLst>
                                    <p:animClr clrSpc="rgb" dir="cw">
                                      <p:cBhvr>
                                        <p:cTn id="54" dur="700" fill="hold"/>
                                        <p:tgtEl>
                                          <p:spTgt spid="34"/>
                                        </p:tgtEl>
                                        <p:attrNameLst>
                                          <p:attrName>fillcolor</p:attrName>
                                        </p:attrNameLst>
                                      </p:cBhvr>
                                      <p:to>
                                        <a:srgbClr val="66FF66"/>
                                      </p:to>
                                    </p:animClr>
                                    <p:set>
                                      <p:cBhvr>
                                        <p:cTn id="55" dur="700" fill="hold"/>
                                        <p:tgtEl>
                                          <p:spTgt spid="34"/>
                                        </p:tgtEl>
                                        <p:attrNameLst>
                                          <p:attrName>fill.type</p:attrName>
                                        </p:attrNameLst>
                                      </p:cBhvr>
                                      <p:to>
                                        <p:strVal val="solid"/>
                                      </p:to>
                                    </p:set>
                                    <p:set>
                                      <p:cBhvr>
                                        <p:cTn id="56" dur="700" fill="hold"/>
                                        <p:tgtEl>
                                          <p:spTgt spid="34"/>
                                        </p:tgtEl>
                                        <p:attrNameLst>
                                          <p:attrName>fill.on</p:attrName>
                                        </p:attrNameLst>
                                      </p:cBhvr>
                                      <p:to>
                                        <p:strVal val="true"/>
                                      </p:to>
                                    </p:set>
                                  </p:childTnLst>
                                </p:cTn>
                              </p:par>
                            </p:childTnLst>
                          </p:cTn>
                        </p:par>
                        <p:par>
                          <p:cTn id="57" fill="hold">
                            <p:stCondLst>
                              <p:cond delay="700"/>
                            </p:stCondLst>
                            <p:childTnLst>
                              <p:par>
                                <p:cTn id="58" presetID="1" presetClass="emph" presetSubtype="2" fill="hold" nodeType="afterEffect">
                                  <p:stCondLst>
                                    <p:cond delay="0"/>
                                  </p:stCondLst>
                                  <p:childTnLst>
                                    <p:animClr clrSpc="rgb" dir="cw">
                                      <p:cBhvr>
                                        <p:cTn id="59" dur="600" fill="hold"/>
                                        <p:tgtEl>
                                          <p:spTgt spid="34"/>
                                        </p:tgtEl>
                                        <p:attrNameLst>
                                          <p:attrName>fillcolor</p:attrName>
                                        </p:attrNameLst>
                                      </p:cBhvr>
                                      <p:to>
                                        <a:srgbClr val="3D3D8B"/>
                                      </p:to>
                                    </p:animClr>
                                    <p:set>
                                      <p:cBhvr>
                                        <p:cTn id="60" dur="600" fill="hold"/>
                                        <p:tgtEl>
                                          <p:spTgt spid="34"/>
                                        </p:tgtEl>
                                        <p:attrNameLst>
                                          <p:attrName>fill.type</p:attrName>
                                        </p:attrNameLst>
                                      </p:cBhvr>
                                      <p:to>
                                        <p:strVal val="solid"/>
                                      </p:to>
                                    </p:set>
                                    <p:set>
                                      <p:cBhvr>
                                        <p:cTn id="61" dur="600" fill="hold"/>
                                        <p:tgtEl>
                                          <p:spTgt spid="34"/>
                                        </p:tgtEl>
                                        <p:attrNameLst>
                                          <p:attrName>fill.on</p:attrName>
                                        </p:attrNameLst>
                                      </p:cBhvr>
                                      <p:to>
                                        <p:strVal val="true"/>
                                      </p:to>
                                    </p:set>
                                  </p:childTnLst>
                                </p:cTn>
                              </p:par>
                            </p:childTnLst>
                          </p:cTn>
                        </p:par>
                        <p:par>
                          <p:cTn id="62" fill="hold">
                            <p:stCondLst>
                              <p:cond delay="1300"/>
                            </p:stCondLst>
                            <p:childTnLst>
                              <p:par>
                                <p:cTn id="63" presetID="1" presetClass="entr" presetSubtype="0" fill="hold" grpId="0" nodeType="afterEffect">
                                  <p:stCondLst>
                                    <p:cond delay="0"/>
                                  </p:stCondLst>
                                  <p:childTnLst>
                                    <p:set>
                                      <p:cBhvr>
                                        <p:cTn id="64" dur="1" fill="hold">
                                          <p:stCondLst>
                                            <p:cond delay="0"/>
                                          </p:stCondLst>
                                        </p:cTn>
                                        <p:tgtEl>
                                          <p:spTgt spid="4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ppt_x"/>
                                          </p:val>
                                        </p:tav>
                                        <p:tav tm="100000">
                                          <p:val>
                                            <p:strVal val="#ppt_x"/>
                                          </p:val>
                                        </p:tav>
                                      </p:tavLst>
                                    </p:anim>
                                    <p:anim calcmode="lin" valueType="num">
                                      <p:cBhvr additive="base">
                                        <p:cTn id="70" dur="500" fill="hold"/>
                                        <p:tgtEl>
                                          <p:spTgt spid="37"/>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additive="base">
                                        <p:cTn id="73" dur="500" fill="hold"/>
                                        <p:tgtEl>
                                          <p:spTgt spid="50"/>
                                        </p:tgtEl>
                                        <p:attrNameLst>
                                          <p:attrName>ppt_x</p:attrName>
                                        </p:attrNameLst>
                                      </p:cBhvr>
                                      <p:tavLst>
                                        <p:tav tm="0">
                                          <p:val>
                                            <p:strVal val="#ppt_x"/>
                                          </p:val>
                                        </p:tav>
                                        <p:tav tm="100000">
                                          <p:val>
                                            <p:strVal val="#ppt_x"/>
                                          </p:val>
                                        </p:tav>
                                      </p:tavLst>
                                    </p:anim>
                                    <p:anim calcmode="lin" valueType="num">
                                      <p:cBhvr additive="base">
                                        <p:cTn id="74" dur="500" fill="hold"/>
                                        <p:tgtEl>
                                          <p:spTgt spid="50"/>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39"/>
                                        </p:tgtEl>
                                        <p:attrNameLst>
                                          <p:attrName>style.visibility</p:attrName>
                                        </p:attrNameLst>
                                      </p:cBhvr>
                                      <p:to>
                                        <p:strVal val="visible"/>
                                      </p:to>
                                    </p:set>
                                    <p:anim calcmode="lin" valueType="num">
                                      <p:cBhvr additive="base">
                                        <p:cTn id="77" dur="500" fill="hold"/>
                                        <p:tgtEl>
                                          <p:spTgt spid="39"/>
                                        </p:tgtEl>
                                        <p:attrNameLst>
                                          <p:attrName>ppt_x</p:attrName>
                                        </p:attrNameLst>
                                      </p:cBhvr>
                                      <p:tavLst>
                                        <p:tav tm="0">
                                          <p:val>
                                            <p:strVal val="#ppt_x"/>
                                          </p:val>
                                        </p:tav>
                                        <p:tav tm="100000">
                                          <p:val>
                                            <p:strVal val="#ppt_x"/>
                                          </p:val>
                                        </p:tav>
                                      </p:tavLst>
                                    </p:anim>
                                    <p:anim calcmode="lin" valueType="num">
                                      <p:cBhvr additive="base">
                                        <p:cTn id="78" dur="500" fill="hold"/>
                                        <p:tgtEl>
                                          <p:spTgt spid="39"/>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500" fill="hold"/>
                                        <p:tgtEl>
                                          <p:spTgt spid="40"/>
                                        </p:tgtEl>
                                        <p:attrNameLst>
                                          <p:attrName>ppt_x</p:attrName>
                                        </p:attrNameLst>
                                      </p:cBhvr>
                                      <p:tavLst>
                                        <p:tav tm="0">
                                          <p:val>
                                            <p:strVal val="#ppt_x"/>
                                          </p:val>
                                        </p:tav>
                                        <p:tav tm="100000">
                                          <p:val>
                                            <p:strVal val="#ppt_x"/>
                                          </p:val>
                                        </p:tav>
                                      </p:tavLst>
                                    </p:anim>
                                    <p:anim calcmode="lin" valueType="num">
                                      <p:cBhvr additive="base">
                                        <p:cTn id="82" dur="500" fill="hold"/>
                                        <p:tgtEl>
                                          <p:spTgt spid="40"/>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41"/>
                                        </p:tgtEl>
                                        <p:attrNameLst>
                                          <p:attrName>style.visibility</p:attrName>
                                        </p:attrNameLst>
                                      </p:cBhvr>
                                      <p:to>
                                        <p:strVal val="visible"/>
                                      </p:to>
                                    </p:set>
                                    <p:anim calcmode="lin" valueType="num">
                                      <p:cBhvr additive="base">
                                        <p:cTn id="85" dur="500" fill="hold"/>
                                        <p:tgtEl>
                                          <p:spTgt spid="41"/>
                                        </p:tgtEl>
                                        <p:attrNameLst>
                                          <p:attrName>ppt_x</p:attrName>
                                        </p:attrNameLst>
                                      </p:cBhvr>
                                      <p:tavLst>
                                        <p:tav tm="0">
                                          <p:val>
                                            <p:strVal val="#ppt_x"/>
                                          </p:val>
                                        </p:tav>
                                        <p:tav tm="100000">
                                          <p:val>
                                            <p:strVal val="#ppt_x"/>
                                          </p:val>
                                        </p:tav>
                                      </p:tavLst>
                                    </p:anim>
                                    <p:anim calcmode="lin" valueType="num">
                                      <p:cBhvr additive="base">
                                        <p:cTn id="86" dur="500" fill="hold"/>
                                        <p:tgtEl>
                                          <p:spTgt spid="41"/>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61"/>
                                        </p:tgtEl>
                                        <p:attrNameLst>
                                          <p:attrName>style.visibility</p:attrName>
                                        </p:attrNameLst>
                                      </p:cBhvr>
                                      <p:to>
                                        <p:strVal val="visible"/>
                                      </p:to>
                                    </p:set>
                                    <p:anim calcmode="lin" valueType="num">
                                      <p:cBhvr additive="base">
                                        <p:cTn id="89" dur="500" fill="hold"/>
                                        <p:tgtEl>
                                          <p:spTgt spid="61"/>
                                        </p:tgtEl>
                                        <p:attrNameLst>
                                          <p:attrName>ppt_x</p:attrName>
                                        </p:attrNameLst>
                                      </p:cBhvr>
                                      <p:tavLst>
                                        <p:tav tm="0">
                                          <p:val>
                                            <p:strVal val="#ppt_x"/>
                                          </p:val>
                                        </p:tav>
                                        <p:tav tm="100000">
                                          <p:val>
                                            <p:strVal val="#ppt_x"/>
                                          </p:val>
                                        </p:tav>
                                      </p:tavLst>
                                    </p:anim>
                                    <p:anim calcmode="lin" valueType="num">
                                      <p:cBhvr additive="base">
                                        <p:cTn id="90" dur="500" fill="hold"/>
                                        <p:tgtEl>
                                          <p:spTgt spid="61"/>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0"/>
                                  </p:stCondLst>
                                  <p:childTnLst>
                                    <p:set>
                                      <p:cBhvr>
                                        <p:cTn id="92" dur="1" fill="hold">
                                          <p:stCondLst>
                                            <p:cond delay="0"/>
                                          </p:stCondLst>
                                        </p:cTn>
                                        <p:tgtEl>
                                          <p:spTgt spid="62"/>
                                        </p:tgtEl>
                                        <p:attrNameLst>
                                          <p:attrName>style.visibility</p:attrName>
                                        </p:attrNameLst>
                                      </p:cBhvr>
                                      <p:to>
                                        <p:strVal val="visible"/>
                                      </p:to>
                                    </p:set>
                                    <p:anim calcmode="lin" valueType="num">
                                      <p:cBhvr additive="base">
                                        <p:cTn id="93" dur="500" fill="hold"/>
                                        <p:tgtEl>
                                          <p:spTgt spid="62"/>
                                        </p:tgtEl>
                                        <p:attrNameLst>
                                          <p:attrName>ppt_x</p:attrName>
                                        </p:attrNameLst>
                                      </p:cBhvr>
                                      <p:tavLst>
                                        <p:tav tm="0">
                                          <p:val>
                                            <p:strVal val="#ppt_x"/>
                                          </p:val>
                                        </p:tav>
                                        <p:tav tm="100000">
                                          <p:val>
                                            <p:strVal val="#ppt_x"/>
                                          </p:val>
                                        </p:tav>
                                      </p:tavLst>
                                    </p:anim>
                                    <p:anim calcmode="lin" valueType="num">
                                      <p:cBhvr additive="base">
                                        <p:cTn id="9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1" presetClass="emph" presetSubtype="2" fill="hold" nodeType="clickEffect">
                                  <p:stCondLst>
                                    <p:cond delay="0"/>
                                  </p:stCondLst>
                                  <p:childTnLst>
                                    <p:animClr clrSpc="rgb" dir="cw">
                                      <p:cBhvr>
                                        <p:cTn id="98" dur="600" fill="hold"/>
                                        <p:tgtEl>
                                          <p:spTgt spid="50"/>
                                        </p:tgtEl>
                                        <p:attrNameLst>
                                          <p:attrName>fillcolor</p:attrName>
                                        </p:attrNameLst>
                                      </p:cBhvr>
                                      <p:to>
                                        <a:srgbClr val="FF0000"/>
                                      </p:to>
                                    </p:animClr>
                                    <p:set>
                                      <p:cBhvr>
                                        <p:cTn id="99" dur="600" fill="hold"/>
                                        <p:tgtEl>
                                          <p:spTgt spid="50"/>
                                        </p:tgtEl>
                                        <p:attrNameLst>
                                          <p:attrName>fill.type</p:attrName>
                                        </p:attrNameLst>
                                      </p:cBhvr>
                                      <p:to>
                                        <p:strVal val="solid"/>
                                      </p:to>
                                    </p:set>
                                    <p:set>
                                      <p:cBhvr>
                                        <p:cTn id="100" dur="600" fill="hold"/>
                                        <p:tgtEl>
                                          <p:spTgt spid="50"/>
                                        </p:tgtEl>
                                        <p:attrNameLst>
                                          <p:attrName>fill.on</p:attrName>
                                        </p:attrNameLst>
                                      </p:cBhvr>
                                      <p:to>
                                        <p:strVal val="true"/>
                                      </p:to>
                                    </p:set>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52"/>
                                        </p:tgtEl>
                                        <p:attrNameLst>
                                          <p:attrName>style.visibility</p:attrName>
                                        </p:attrNameLst>
                                      </p:cBhvr>
                                      <p:to>
                                        <p:strVal val="visible"/>
                                      </p:to>
                                    </p:set>
                                    <p:anim calcmode="lin" valueType="num">
                                      <p:cBhvr additive="base">
                                        <p:cTn id="105" dur="500" fill="hold"/>
                                        <p:tgtEl>
                                          <p:spTgt spid="52"/>
                                        </p:tgtEl>
                                        <p:attrNameLst>
                                          <p:attrName>ppt_x</p:attrName>
                                        </p:attrNameLst>
                                      </p:cBhvr>
                                      <p:tavLst>
                                        <p:tav tm="0">
                                          <p:val>
                                            <p:strVal val="#ppt_x"/>
                                          </p:val>
                                        </p:tav>
                                        <p:tav tm="100000">
                                          <p:val>
                                            <p:strVal val="#ppt_x"/>
                                          </p:val>
                                        </p:tav>
                                      </p:tavLst>
                                    </p:anim>
                                    <p:anim calcmode="lin" valueType="num">
                                      <p:cBhvr additive="base">
                                        <p:cTn id="106" dur="500" fill="hold"/>
                                        <p:tgtEl>
                                          <p:spTgt spid="52"/>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500" fill="hold"/>
                                        <p:tgtEl>
                                          <p:spTgt spid="54"/>
                                        </p:tgtEl>
                                        <p:attrNameLst>
                                          <p:attrName>ppt_x</p:attrName>
                                        </p:attrNameLst>
                                      </p:cBhvr>
                                      <p:tavLst>
                                        <p:tav tm="0">
                                          <p:val>
                                            <p:strVal val="#ppt_x"/>
                                          </p:val>
                                        </p:tav>
                                        <p:tav tm="100000">
                                          <p:val>
                                            <p:strVal val="#ppt_x"/>
                                          </p:val>
                                        </p:tav>
                                      </p:tavLst>
                                    </p:anim>
                                    <p:anim calcmode="lin" valueType="num">
                                      <p:cBhvr additive="base">
                                        <p:cTn id="110" dur="500" fill="hold"/>
                                        <p:tgtEl>
                                          <p:spTgt spid="54"/>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55"/>
                                        </p:tgtEl>
                                        <p:attrNameLst>
                                          <p:attrName>style.visibility</p:attrName>
                                        </p:attrNameLst>
                                      </p:cBhvr>
                                      <p:to>
                                        <p:strVal val="visible"/>
                                      </p:to>
                                    </p:set>
                                    <p:anim calcmode="lin" valueType="num">
                                      <p:cBhvr additive="base">
                                        <p:cTn id="113" dur="500" fill="hold"/>
                                        <p:tgtEl>
                                          <p:spTgt spid="55"/>
                                        </p:tgtEl>
                                        <p:attrNameLst>
                                          <p:attrName>ppt_x</p:attrName>
                                        </p:attrNameLst>
                                      </p:cBhvr>
                                      <p:tavLst>
                                        <p:tav tm="0">
                                          <p:val>
                                            <p:strVal val="#ppt_x"/>
                                          </p:val>
                                        </p:tav>
                                        <p:tav tm="100000">
                                          <p:val>
                                            <p:strVal val="#ppt_x"/>
                                          </p:val>
                                        </p:tav>
                                      </p:tavLst>
                                    </p:anim>
                                    <p:anim calcmode="lin" valueType="num">
                                      <p:cBhvr additive="base">
                                        <p:cTn id="114" dur="500" fill="hold"/>
                                        <p:tgtEl>
                                          <p:spTgt spid="55"/>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additive="base">
                                        <p:cTn id="117" dur="500" fill="hold"/>
                                        <p:tgtEl>
                                          <p:spTgt spid="63"/>
                                        </p:tgtEl>
                                        <p:attrNameLst>
                                          <p:attrName>ppt_x</p:attrName>
                                        </p:attrNameLst>
                                      </p:cBhvr>
                                      <p:tavLst>
                                        <p:tav tm="0">
                                          <p:val>
                                            <p:strVal val="#ppt_x"/>
                                          </p:val>
                                        </p:tav>
                                        <p:tav tm="100000">
                                          <p:val>
                                            <p:strVal val="#ppt_x"/>
                                          </p:val>
                                        </p:tav>
                                      </p:tavLst>
                                    </p:anim>
                                    <p:anim calcmode="lin" valueType="num">
                                      <p:cBhvr additive="base">
                                        <p:cTn id="118" dur="500" fill="hold"/>
                                        <p:tgtEl>
                                          <p:spTgt spid="63"/>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66"/>
                                        </p:tgtEl>
                                        <p:attrNameLst>
                                          <p:attrName>style.visibility</p:attrName>
                                        </p:attrNameLst>
                                      </p:cBhvr>
                                      <p:to>
                                        <p:strVal val="visible"/>
                                      </p:to>
                                    </p:set>
                                    <p:anim calcmode="lin" valueType="num">
                                      <p:cBhvr additive="base">
                                        <p:cTn id="121" dur="500" fill="hold"/>
                                        <p:tgtEl>
                                          <p:spTgt spid="66"/>
                                        </p:tgtEl>
                                        <p:attrNameLst>
                                          <p:attrName>ppt_x</p:attrName>
                                        </p:attrNameLst>
                                      </p:cBhvr>
                                      <p:tavLst>
                                        <p:tav tm="0">
                                          <p:val>
                                            <p:strVal val="#ppt_x"/>
                                          </p:val>
                                        </p:tav>
                                        <p:tav tm="100000">
                                          <p:val>
                                            <p:strVal val="#ppt_x"/>
                                          </p:val>
                                        </p:tav>
                                      </p:tavLst>
                                    </p:anim>
                                    <p:anim calcmode="lin" valueType="num">
                                      <p:cBhvr additive="base">
                                        <p:cTn id="122"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nodeType="clickEffect">
                                  <p:stCondLst>
                                    <p:cond delay="0"/>
                                  </p:stCondLst>
                                  <p:childTnLst>
                                    <p:set>
                                      <p:cBhvr>
                                        <p:cTn id="126" dur="1" fill="hold">
                                          <p:stCondLst>
                                            <p:cond delay="0"/>
                                          </p:stCondLst>
                                        </p:cTn>
                                        <p:tgtEl>
                                          <p:spTgt spid="63"/>
                                        </p:tgtEl>
                                        <p:attrNameLst>
                                          <p:attrName>style.visibility</p:attrName>
                                        </p:attrNameLst>
                                      </p:cBhvr>
                                      <p:to>
                                        <p:strVal val="hidden"/>
                                      </p:to>
                                    </p:set>
                                  </p:childTnLst>
                                </p:cTn>
                              </p:par>
                              <p:par>
                                <p:cTn id="127" presetID="1" presetClass="entr" presetSubtype="0" fill="hold" nodeType="withEffect">
                                  <p:stCondLst>
                                    <p:cond delay="0"/>
                                  </p:stCondLst>
                                  <p:childTnLst>
                                    <p:set>
                                      <p:cBhvr>
                                        <p:cTn id="128" dur="1" fill="hold">
                                          <p:stCondLst>
                                            <p:cond delay="0"/>
                                          </p:stCondLst>
                                        </p:cTn>
                                        <p:tgtEl>
                                          <p:spTgt spid="56"/>
                                        </p:tgtEl>
                                        <p:attrNameLst>
                                          <p:attrName>style.visibility</p:attrName>
                                        </p:attrNameLst>
                                      </p:cBhvr>
                                      <p:to>
                                        <p:strVal val="visible"/>
                                      </p:to>
                                    </p:set>
                                  </p:childTnLst>
                                </p:cTn>
                              </p:par>
                              <p:par>
                                <p:cTn id="129" presetID="42" presetClass="path" presetSubtype="0" accel="50000" decel="50000" fill="hold" nodeType="withEffect">
                                  <p:stCondLst>
                                    <p:cond delay="0"/>
                                  </p:stCondLst>
                                  <p:childTnLst>
                                    <p:animMotion origin="layout" path="M -0.06424 -0.00232 L -0.00312 0.003 " pathEditMode="relative" rAng="0" ptsTypes="AA">
                                      <p:cBhvr>
                                        <p:cTn id="130" dur="900" fill="hold"/>
                                        <p:tgtEl>
                                          <p:spTgt spid="56"/>
                                        </p:tgtEl>
                                        <p:attrNameLst>
                                          <p:attrName>ppt_x</p:attrName>
                                          <p:attrName>ppt_y</p:attrName>
                                        </p:attrNameLst>
                                      </p:cBhvr>
                                      <p:rCtr x="3056" y="255"/>
                                    </p:animMotion>
                                  </p:childTnLst>
                                </p:cTn>
                              </p:par>
                            </p:childTnLst>
                          </p:cTn>
                        </p:par>
                      </p:childTnLst>
                    </p:cTn>
                  </p:par>
                  <p:par>
                    <p:cTn id="131" fill="hold">
                      <p:stCondLst>
                        <p:cond delay="indefinite"/>
                      </p:stCondLst>
                      <p:childTnLst>
                        <p:par>
                          <p:cTn id="132" fill="hold">
                            <p:stCondLst>
                              <p:cond delay="0"/>
                            </p:stCondLst>
                            <p:childTnLst>
                              <p:par>
                                <p:cTn id="133" presetID="2" presetClass="entr" presetSubtype="4" fill="hold" grpId="0" nodeType="clickEffect">
                                  <p:stCondLst>
                                    <p:cond delay="0"/>
                                  </p:stCondLst>
                                  <p:childTnLst>
                                    <p:set>
                                      <p:cBhvr>
                                        <p:cTn id="134" dur="1" fill="hold">
                                          <p:stCondLst>
                                            <p:cond delay="0"/>
                                          </p:stCondLst>
                                        </p:cTn>
                                        <p:tgtEl>
                                          <p:spTgt spid="36"/>
                                        </p:tgtEl>
                                        <p:attrNameLst>
                                          <p:attrName>style.visibility</p:attrName>
                                        </p:attrNameLst>
                                      </p:cBhvr>
                                      <p:to>
                                        <p:strVal val="visible"/>
                                      </p:to>
                                    </p:set>
                                    <p:anim calcmode="lin" valueType="num">
                                      <p:cBhvr additive="base">
                                        <p:cTn id="135" dur="500" fill="hold"/>
                                        <p:tgtEl>
                                          <p:spTgt spid="36"/>
                                        </p:tgtEl>
                                        <p:attrNameLst>
                                          <p:attrName>ppt_x</p:attrName>
                                        </p:attrNameLst>
                                      </p:cBhvr>
                                      <p:tavLst>
                                        <p:tav tm="0">
                                          <p:val>
                                            <p:strVal val="#ppt_x"/>
                                          </p:val>
                                        </p:tav>
                                        <p:tav tm="100000">
                                          <p:val>
                                            <p:strVal val="#ppt_x"/>
                                          </p:val>
                                        </p:tav>
                                      </p:tavLst>
                                    </p:anim>
                                    <p:anim calcmode="lin" valueType="num">
                                      <p:cBhvr additive="base">
                                        <p:cTn id="13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nodeType="clickEffect">
                                  <p:stCondLst>
                                    <p:cond delay="0"/>
                                  </p:stCondLst>
                                  <p:childTnLst>
                                    <p:set>
                                      <p:cBhvr>
                                        <p:cTn id="140" dur="1" fill="hold">
                                          <p:stCondLst>
                                            <p:cond delay="0"/>
                                          </p:stCondLst>
                                        </p:cTn>
                                        <p:tgtEl>
                                          <p:spTgt spid="59"/>
                                        </p:tgtEl>
                                        <p:attrNameLst>
                                          <p:attrName>style.visibility</p:attrName>
                                        </p:attrNameLst>
                                      </p:cBhvr>
                                      <p:to>
                                        <p:strVal val="visible"/>
                                      </p:to>
                                    </p:set>
                                    <p:anim calcmode="lin" valueType="num">
                                      <p:cBhvr additive="base">
                                        <p:cTn id="141" dur="500" fill="hold"/>
                                        <p:tgtEl>
                                          <p:spTgt spid="59"/>
                                        </p:tgtEl>
                                        <p:attrNameLst>
                                          <p:attrName>ppt_x</p:attrName>
                                        </p:attrNameLst>
                                      </p:cBhvr>
                                      <p:tavLst>
                                        <p:tav tm="0">
                                          <p:val>
                                            <p:strVal val="#ppt_x"/>
                                          </p:val>
                                        </p:tav>
                                        <p:tav tm="100000">
                                          <p:val>
                                            <p:strVal val="#ppt_x"/>
                                          </p:val>
                                        </p:tav>
                                      </p:tavLst>
                                    </p:anim>
                                    <p:anim calcmode="lin" valueType="num">
                                      <p:cBhvr additive="base">
                                        <p:cTn id="142"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38"/>
                                        </p:tgtEl>
                                        <p:attrNameLst>
                                          <p:attrName>style.visibility</p:attrName>
                                        </p:attrNameLst>
                                      </p:cBhvr>
                                      <p:to>
                                        <p:strVal val="visible"/>
                                      </p:to>
                                    </p:set>
                                    <p:anim calcmode="lin" valueType="num">
                                      <p:cBhvr additive="base">
                                        <p:cTn id="147" dur="500" fill="hold"/>
                                        <p:tgtEl>
                                          <p:spTgt spid="38"/>
                                        </p:tgtEl>
                                        <p:attrNameLst>
                                          <p:attrName>ppt_x</p:attrName>
                                        </p:attrNameLst>
                                      </p:cBhvr>
                                      <p:tavLst>
                                        <p:tav tm="0">
                                          <p:val>
                                            <p:strVal val="#ppt_x"/>
                                          </p:val>
                                        </p:tav>
                                        <p:tav tm="100000">
                                          <p:val>
                                            <p:strVal val="#ppt_x"/>
                                          </p:val>
                                        </p:tav>
                                      </p:tavLst>
                                    </p:anim>
                                    <p:anim calcmode="lin" valueType="num">
                                      <p:cBhvr additive="base">
                                        <p:cTn id="148"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4" fill="hold" nodeType="clickEffect">
                                  <p:stCondLst>
                                    <p:cond delay="0"/>
                                  </p:stCondLst>
                                  <p:childTnLst>
                                    <p:set>
                                      <p:cBhvr>
                                        <p:cTn id="152" dur="1" fill="hold">
                                          <p:stCondLst>
                                            <p:cond delay="0"/>
                                          </p:stCondLst>
                                        </p:cTn>
                                        <p:tgtEl>
                                          <p:spTgt spid="67">
                                            <p:txEl>
                                              <p:pRg st="0" end="0"/>
                                            </p:txEl>
                                          </p:spTgt>
                                        </p:tgtEl>
                                        <p:attrNameLst>
                                          <p:attrName>style.visibility</p:attrName>
                                        </p:attrNameLst>
                                      </p:cBhvr>
                                      <p:to>
                                        <p:strVal val="visible"/>
                                      </p:to>
                                    </p:set>
                                    <p:anim calcmode="lin" valueType="num">
                                      <p:cBhvr additive="base">
                                        <p:cTn id="153" dur="500" fill="hold"/>
                                        <p:tgtEl>
                                          <p:spTgt spid="67">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6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5" fill="hold">
                      <p:stCondLst>
                        <p:cond delay="indefinite"/>
                      </p:stCondLst>
                      <p:childTnLst>
                        <p:par>
                          <p:cTn id="156" fill="hold">
                            <p:stCondLst>
                              <p:cond delay="0"/>
                            </p:stCondLst>
                            <p:childTnLst>
                              <p:par>
                                <p:cTn id="157" presetID="2" presetClass="entr" presetSubtype="4" fill="hold" nodeType="clickEffect">
                                  <p:stCondLst>
                                    <p:cond delay="0"/>
                                  </p:stCondLst>
                                  <p:childTnLst>
                                    <p:set>
                                      <p:cBhvr>
                                        <p:cTn id="158" dur="1" fill="hold">
                                          <p:stCondLst>
                                            <p:cond delay="0"/>
                                          </p:stCondLst>
                                        </p:cTn>
                                        <p:tgtEl>
                                          <p:spTgt spid="67">
                                            <p:txEl>
                                              <p:pRg st="1" end="1"/>
                                            </p:txEl>
                                          </p:spTgt>
                                        </p:tgtEl>
                                        <p:attrNameLst>
                                          <p:attrName>style.visibility</p:attrName>
                                        </p:attrNameLst>
                                      </p:cBhvr>
                                      <p:to>
                                        <p:strVal val="visible"/>
                                      </p:to>
                                    </p:set>
                                    <p:anim calcmode="lin" valueType="num">
                                      <p:cBhvr additive="base">
                                        <p:cTn id="159" dur="500" fill="hold"/>
                                        <p:tgtEl>
                                          <p:spTgt spid="67">
                                            <p:txEl>
                                              <p:pRg st="1" end="1"/>
                                            </p:txEl>
                                          </p:spTgt>
                                        </p:tgtEl>
                                        <p:attrNameLst>
                                          <p:attrName>ppt_x</p:attrName>
                                        </p:attrNameLst>
                                      </p:cBhvr>
                                      <p:tavLst>
                                        <p:tav tm="0">
                                          <p:val>
                                            <p:strVal val="#ppt_x"/>
                                          </p:val>
                                        </p:tav>
                                        <p:tav tm="100000">
                                          <p:val>
                                            <p:strVal val="#ppt_x"/>
                                          </p:val>
                                        </p:tav>
                                      </p:tavLst>
                                    </p:anim>
                                    <p:anim calcmode="lin" valueType="num">
                                      <p:cBhvr additive="base">
                                        <p:cTn id="160" dur="500" fill="hold"/>
                                        <p:tgtEl>
                                          <p:spTgt spid="6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4" fill="hold" grpId="0" nodeType="clickEffect">
                                  <p:stCondLst>
                                    <p:cond delay="0"/>
                                  </p:stCondLst>
                                  <p:childTnLst>
                                    <p:set>
                                      <p:cBhvr>
                                        <p:cTn id="164" dur="1" fill="hold">
                                          <p:stCondLst>
                                            <p:cond delay="0"/>
                                          </p:stCondLst>
                                        </p:cTn>
                                        <p:tgtEl>
                                          <p:spTgt spid="43"/>
                                        </p:tgtEl>
                                        <p:attrNameLst>
                                          <p:attrName>style.visibility</p:attrName>
                                        </p:attrNameLst>
                                      </p:cBhvr>
                                      <p:to>
                                        <p:strVal val="visible"/>
                                      </p:to>
                                    </p:set>
                                    <p:anim calcmode="lin" valueType="num">
                                      <p:cBhvr additive="base">
                                        <p:cTn id="165" dur="500" fill="hold"/>
                                        <p:tgtEl>
                                          <p:spTgt spid="43"/>
                                        </p:tgtEl>
                                        <p:attrNameLst>
                                          <p:attrName>ppt_x</p:attrName>
                                        </p:attrNameLst>
                                      </p:cBhvr>
                                      <p:tavLst>
                                        <p:tav tm="0">
                                          <p:val>
                                            <p:strVal val="#ppt_x"/>
                                          </p:val>
                                        </p:tav>
                                        <p:tav tm="100000">
                                          <p:val>
                                            <p:strVal val="#ppt_x"/>
                                          </p:val>
                                        </p:tav>
                                      </p:tavLst>
                                    </p:anim>
                                    <p:anim calcmode="lin" valueType="num">
                                      <p:cBhvr additive="base">
                                        <p:cTn id="166" dur="500" fill="hold"/>
                                        <p:tgtEl>
                                          <p:spTgt spid="43"/>
                                        </p:tgtEl>
                                        <p:attrNameLst>
                                          <p:attrName>ppt_y</p:attrName>
                                        </p:attrNameLst>
                                      </p:cBhvr>
                                      <p:tavLst>
                                        <p:tav tm="0">
                                          <p:val>
                                            <p:strVal val="1+#ppt_h/2"/>
                                          </p:val>
                                        </p:tav>
                                        <p:tav tm="100000">
                                          <p:val>
                                            <p:strVal val="#ppt_y"/>
                                          </p:val>
                                        </p:tav>
                                      </p:tavLst>
                                    </p:anim>
                                  </p:childTnLst>
                                </p:cTn>
                              </p:par>
                              <p:par>
                                <p:cTn id="167" presetID="1" presetClass="exit" presetSubtype="0" fill="hold" nodeType="withEffect">
                                  <p:stCondLst>
                                    <p:cond delay="0"/>
                                  </p:stCondLst>
                                  <p:childTnLst>
                                    <p:set>
                                      <p:cBhvr>
                                        <p:cTn id="168" dur="1" fill="hold">
                                          <p:stCondLst>
                                            <p:cond delay="0"/>
                                          </p:stCondLst>
                                        </p:cTn>
                                        <p:tgtEl>
                                          <p:spTgt spid="59"/>
                                        </p:tgtEl>
                                        <p:attrNameLst>
                                          <p:attrName>style.visibility</p:attrName>
                                        </p:attrNameLst>
                                      </p:cBhvr>
                                      <p:to>
                                        <p:strVal val="hidden"/>
                                      </p:to>
                                    </p:set>
                                  </p:childTnLst>
                                </p:cTn>
                              </p:par>
                            </p:childTnLst>
                          </p:cTn>
                        </p:par>
                      </p:childTnLst>
                    </p:cTn>
                  </p:par>
                  <p:par>
                    <p:cTn id="169" fill="hold">
                      <p:stCondLst>
                        <p:cond delay="indefinite"/>
                      </p:stCondLst>
                      <p:childTnLst>
                        <p:par>
                          <p:cTn id="170" fill="hold">
                            <p:stCondLst>
                              <p:cond delay="0"/>
                            </p:stCondLst>
                            <p:childTnLst>
                              <p:par>
                                <p:cTn id="171" presetID="2" presetClass="entr" presetSubtype="4" fill="hold" nodeType="clickEffect">
                                  <p:stCondLst>
                                    <p:cond delay="0"/>
                                  </p:stCondLst>
                                  <p:childTnLst>
                                    <p:set>
                                      <p:cBhvr>
                                        <p:cTn id="172" dur="1" fill="hold">
                                          <p:stCondLst>
                                            <p:cond delay="0"/>
                                          </p:stCondLst>
                                        </p:cTn>
                                        <p:tgtEl>
                                          <p:spTgt spid="60"/>
                                        </p:tgtEl>
                                        <p:attrNameLst>
                                          <p:attrName>style.visibility</p:attrName>
                                        </p:attrNameLst>
                                      </p:cBhvr>
                                      <p:to>
                                        <p:strVal val="visible"/>
                                      </p:to>
                                    </p:set>
                                    <p:anim calcmode="lin" valueType="num">
                                      <p:cBhvr additive="base">
                                        <p:cTn id="173" dur="500" fill="hold"/>
                                        <p:tgtEl>
                                          <p:spTgt spid="60"/>
                                        </p:tgtEl>
                                        <p:attrNameLst>
                                          <p:attrName>ppt_x</p:attrName>
                                        </p:attrNameLst>
                                      </p:cBhvr>
                                      <p:tavLst>
                                        <p:tav tm="0">
                                          <p:val>
                                            <p:strVal val="#ppt_x"/>
                                          </p:val>
                                        </p:tav>
                                        <p:tav tm="100000">
                                          <p:val>
                                            <p:strVal val="#ppt_x"/>
                                          </p:val>
                                        </p:tav>
                                      </p:tavLst>
                                    </p:anim>
                                    <p:anim calcmode="lin" valueType="num">
                                      <p:cBhvr additive="base">
                                        <p:cTn id="174"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44"/>
                                        </p:tgtEl>
                                        <p:attrNameLst>
                                          <p:attrName>style.visibility</p:attrName>
                                        </p:attrNameLst>
                                      </p:cBhvr>
                                      <p:to>
                                        <p:strVal val="visible"/>
                                      </p:to>
                                    </p:set>
                                    <p:anim calcmode="lin" valueType="num">
                                      <p:cBhvr additive="base">
                                        <p:cTn id="179" dur="500" fill="hold"/>
                                        <p:tgtEl>
                                          <p:spTgt spid="44"/>
                                        </p:tgtEl>
                                        <p:attrNameLst>
                                          <p:attrName>ppt_x</p:attrName>
                                        </p:attrNameLst>
                                      </p:cBhvr>
                                      <p:tavLst>
                                        <p:tav tm="0">
                                          <p:val>
                                            <p:strVal val="#ppt_x"/>
                                          </p:val>
                                        </p:tav>
                                        <p:tav tm="100000">
                                          <p:val>
                                            <p:strVal val="#ppt_x"/>
                                          </p:val>
                                        </p:tav>
                                      </p:tavLst>
                                    </p:anim>
                                    <p:anim calcmode="lin" valueType="num">
                                      <p:cBhvr additive="base">
                                        <p:cTn id="18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5" grpId="0"/>
      <p:bldP spid="36" grpId="0"/>
      <p:bldP spid="37" grpId="0"/>
      <p:bldP spid="38" grpId="0"/>
      <p:bldP spid="39" grpId="0" animBg="1"/>
      <p:bldP spid="40" grpId="0"/>
      <p:bldP spid="41" grpId="0"/>
      <p:bldP spid="42" grpId="0"/>
      <p:bldP spid="43" grpId="0"/>
      <p:bldP spid="44" grpId="0"/>
      <p:bldP spid="45" grpId="0" animBg="1"/>
      <p:bldP spid="45" grpId="1" animBg="1"/>
      <p:bldP spid="46" grpId="0"/>
      <p:bldP spid="47" grpId="0" animBg="1"/>
      <p:bldP spid="48" grpId="0" animBg="1"/>
      <p:bldP spid="49" grpId="0" animBg="1"/>
      <p:bldP spid="50" grpId="0" animBg="1"/>
      <p:bldP spid="52" grpId="0" animBg="1"/>
      <p:bldP spid="54" grpId="0" animBg="1"/>
      <p:bldP spid="55" grpId="0"/>
      <p:bldP spid="61" grpId="0" animBg="1"/>
      <p:bldP spid="62" grpId="0" animBg="1"/>
      <p:bldP spid="6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Some reptiles hatch their eggs </a:t>
            </a:r>
            <a:br>
              <a:rPr lang="en-US" altLang="en-US" sz="2400" dirty="0"/>
            </a:br>
            <a:r>
              <a:rPr lang="en-US" altLang="en-US" sz="2400" dirty="0"/>
              <a:t>  themselves</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Can we conclude: </a:t>
            </a:r>
            <a:br>
              <a:rPr lang="en-CA" altLang="en-US" sz="2400" dirty="0"/>
            </a:br>
            <a:r>
              <a:rPr lang="en-CA" altLang="en-US" sz="2400" dirty="0"/>
              <a:t>      </a:t>
            </a:r>
            <a:r>
              <a:rPr lang="en-US" altLang="en-US" sz="2400" dirty="0"/>
              <a:t>Some snakes hatch their eggs themselves? Y/N</a:t>
            </a:r>
          </a:p>
          <a:p>
            <a:pPr eaLnBrk="1" hangingPunct="1">
              <a:spcBef>
                <a:spcPct val="0"/>
              </a:spcBef>
              <a:buNone/>
            </a:pPr>
            <a:r>
              <a:rPr lang="en-CA" altLang="en-US" sz="2400" dirty="0"/>
              <a:t>      No: It could be all the reptiles that hatch themselves </a:t>
            </a:r>
            <a:br>
              <a:rPr lang="en-CA" altLang="en-US" sz="2400" dirty="0"/>
            </a:br>
            <a:r>
              <a:rPr lang="en-CA" altLang="en-US" sz="2400" dirty="0"/>
              <a:t>          are not snakes.</a:t>
            </a:r>
          </a:p>
          <a:p>
            <a:pPr eaLnBrk="1" hangingPunct="1">
              <a:spcBef>
                <a:spcPct val="0"/>
              </a:spcBef>
              <a:buNone/>
            </a:pPr>
            <a:r>
              <a:rPr lang="en-US" altLang="en-US" sz="2400" dirty="0"/>
              <a:t>      A single counter example suffices.</a:t>
            </a:r>
          </a:p>
          <a:p>
            <a:pPr eaLnBrk="1" hangingPunct="1">
              <a:spcBef>
                <a:spcPct val="0"/>
              </a:spcBef>
              <a:buNone/>
            </a:pPr>
            <a:endParaRPr lang="en-CA" altLang="en-US" sz="2400" dirty="0"/>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434758" cy="1967345"/>
            <a:chOff x="6061365" y="4572000"/>
            <a:chExt cx="3434758"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nvGrpSpPr>
            <p:cNvPr id="13" name="Group 12">
              <a:extLst>
                <a:ext uri="{FF2B5EF4-FFF2-40B4-BE49-F238E27FC236}">
                  <a16:creationId xmlns:a16="http://schemas.microsoft.com/office/drawing/2014/main" id="{DF79E6FC-A07D-D5CE-AF96-CE0DBB012709}"/>
                </a:ext>
              </a:extLst>
            </p:cNvPr>
            <p:cNvGrpSpPr/>
            <p:nvPr/>
          </p:nvGrpSpPr>
          <p:grpSpPr>
            <a:xfrm>
              <a:off x="7620000" y="5266771"/>
              <a:ext cx="1876123" cy="987908"/>
              <a:chOff x="7543800" y="5266771"/>
              <a:chExt cx="1876123" cy="987908"/>
            </a:xfrm>
          </p:grpSpPr>
          <p:sp>
            <p:nvSpPr>
              <p:cNvPr id="11" name="Oval 10">
                <a:extLst>
                  <a:ext uri="{FF2B5EF4-FFF2-40B4-BE49-F238E27FC236}">
                    <a16:creationId xmlns:a16="http://schemas.microsoft.com/office/drawing/2014/main" id="{5F2AC9B6-426E-C532-02B5-1285C6CB8F17}"/>
                  </a:ext>
                </a:extLst>
              </p:cNvPr>
              <p:cNvSpPr/>
              <p:nvPr/>
            </p:nvSpPr>
            <p:spPr>
              <a:xfrm>
                <a:off x="7543800" y="5575290"/>
                <a:ext cx="762000" cy="679389"/>
              </a:xfrm>
              <a:prstGeom prst="ellipse">
                <a:avLst/>
              </a:prstGeom>
              <a:ln w="31750">
                <a:solidFill>
                  <a:srgbClr val="FF00FF"/>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5CEC429B-5779-786A-6D79-B3DDC798B9D9}"/>
                  </a:ext>
                </a:extLst>
              </p:cNvPr>
              <p:cNvSpPr/>
              <p:nvPr/>
            </p:nvSpPr>
            <p:spPr>
              <a:xfrm>
                <a:off x="7579851" y="5266771"/>
                <a:ext cx="1840072" cy="707886"/>
              </a:xfrm>
              <a:prstGeom prst="rect">
                <a:avLst/>
              </a:prstGeom>
              <a:ln>
                <a:noFill/>
              </a:ln>
            </p:spPr>
            <p:txBody>
              <a:bodyPr wrap="square">
                <a:spAutoFit/>
              </a:bodyPr>
              <a:lstStyle/>
              <a:p>
                <a:pPr algn="l"/>
                <a:r>
                  <a:rPr lang="en-US" sz="2000" dirty="0">
                    <a:solidFill>
                      <a:srgbClr val="FF00FF"/>
                    </a:solidFill>
                    <a:cs typeface="Times New Roman" panose="02020603050405020304" pitchFamily="18" charset="0"/>
                    <a:sym typeface="Symbol" panose="05050102010706020507" pitchFamily="18" charset="2"/>
                  </a:rPr>
                  <a:t>Hatch</a:t>
                </a:r>
              </a:p>
              <a:p>
                <a:pPr algn="l"/>
                <a:r>
                  <a:rPr lang="en-US" sz="2000" dirty="0">
                    <a:solidFill>
                      <a:srgbClr val="FF00FF"/>
                    </a:solidFill>
                    <a:cs typeface="Times New Roman" panose="02020603050405020304" pitchFamily="18" charset="0"/>
                    <a:sym typeface="Symbol" panose="05050102010706020507" pitchFamily="18" charset="2"/>
                  </a:rPr>
                  <a:t>   Themselves</a:t>
                </a:r>
                <a:endParaRPr lang="en-US" sz="2000" dirty="0">
                  <a:solidFill>
                    <a:srgbClr val="FF00FF"/>
                  </a:solidFill>
                </a:endParaRPr>
              </a:p>
            </p:txBody>
          </p:sp>
        </p:grpSp>
      </p:grpSp>
    </p:spTree>
    <p:extLst>
      <p:ext uri="{BB962C8B-B14F-4D97-AF65-F5344CB8AC3E}">
        <p14:creationId xmlns:p14="http://schemas.microsoft.com/office/powerpoint/2010/main" val="2211391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additive="base">
                                        <p:cTn id="11" dur="500" fill="hold"/>
                                        <p:tgtEl>
                                          <p:spTgt spid="1026"/>
                                        </p:tgtEl>
                                        <p:attrNameLst>
                                          <p:attrName>ppt_x</p:attrName>
                                        </p:attrNameLst>
                                      </p:cBhvr>
                                      <p:tavLst>
                                        <p:tav tm="0">
                                          <p:val>
                                            <p:strVal val="0-#ppt_w/2"/>
                                          </p:val>
                                        </p:tav>
                                        <p:tav tm="100000">
                                          <p:val>
                                            <p:strVal val="#ppt_x"/>
                                          </p:val>
                                        </p:tav>
                                      </p:tavLst>
                                    </p:anim>
                                    <p:anim calcmode="lin" valueType="num">
                                      <p:cBhvr additive="base">
                                        <p:cTn id="12" dur="500" fill="hold"/>
                                        <p:tgtEl>
                                          <p:spTgt spid="102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9">
                                            <p:txEl>
                                              <p:pRg st="0" end="0"/>
                                            </p:txEl>
                                          </p:spTgt>
                                        </p:tgtEl>
                                        <p:attrNameLst>
                                          <p:attrName>style.visibility</p:attrName>
                                        </p:attrNameLst>
                                      </p:cBhvr>
                                      <p:to>
                                        <p:strVal val="visible"/>
                                      </p:to>
                                    </p:set>
                                    <p:anim calcmode="lin" valueType="num">
                                      <p:cBhvr additive="base">
                                        <p:cTn id="15"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9">
                                            <p:txEl>
                                              <p:pRg st="1" end="1"/>
                                            </p:txEl>
                                          </p:spTgt>
                                        </p:tgtEl>
                                        <p:attrNameLst>
                                          <p:attrName>style.visibility</p:attrName>
                                        </p:attrNameLst>
                                      </p:cBhvr>
                                      <p:to>
                                        <p:strVal val="visible"/>
                                      </p:to>
                                    </p:set>
                                    <p:anim calcmode="lin" valueType="num">
                                      <p:cBhvr additive="base">
                                        <p:cTn id="1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0-#ppt_w/2"/>
                                          </p:val>
                                        </p:tav>
                                        <p:tav tm="100000">
                                          <p:val>
                                            <p:strVal val="#ppt_x"/>
                                          </p:val>
                                        </p:tav>
                                      </p:tavLst>
                                    </p:anim>
                                    <p:anim calcmode="lin" valueType="num">
                                      <p:cBhvr additive="base">
                                        <p:cTn id="26" dur="500" fill="hold"/>
                                        <p:tgtEl>
                                          <p:spTgt spid="31"/>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xEl>
                                              <p:pRg st="0" end="0"/>
                                            </p:txEl>
                                          </p:spTgt>
                                        </p:tgtEl>
                                        <p:attrNameLst>
                                          <p:attrName>style.visibility</p:attrName>
                                        </p:attrNameLst>
                                      </p:cBhvr>
                                      <p:to>
                                        <p:strVal val="visible"/>
                                      </p:to>
                                    </p:set>
                                    <p:anim calcmode="lin" valueType="num">
                                      <p:cBhvr additive="base">
                                        <p:cTn id="29"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1">
                                            <p:txEl>
                                              <p:pRg st="1" end="1"/>
                                            </p:txEl>
                                          </p:spTgt>
                                        </p:tgtEl>
                                        <p:attrNameLst>
                                          <p:attrName>style.visibility</p:attrName>
                                        </p:attrNameLst>
                                      </p:cBhvr>
                                      <p:to>
                                        <p:strVal val="visible"/>
                                      </p:to>
                                    </p:set>
                                    <p:anim calcmode="lin" valueType="num">
                                      <p:cBhvr additive="base">
                                        <p:cTn id="35"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1">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0-#ppt_w/2"/>
                                          </p:val>
                                        </p:tav>
                                        <p:tav tm="100000">
                                          <p:val>
                                            <p:strVal val="#ppt_x"/>
                                          </p:val>
                                        </p:tav>
                                      </p:tavLst>
                                    </p:anim>
                                    <p:anim calcmode="lin" valueType="num">
                                      <p:cBhvr additive="base">
                                        <p:cTn id="4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1">
                                            <p:txEl>
                                              <p:pRg st="2" end="2"/>
                                            </p:txEl>
                                          </p:spTgt>
                                        </p:tgtEl>
                                        <p:attrNameLst>
                                          <p:attrName>style.visibility</p:attrName>
                                        </p:attrNameLst>
                                      </p:cBhvr>
                                      <p:to>
                                        <p:strVal val="visible"/>
                                      </p:to>
                                    </p:set>
                                    <p:anim calcmode="lin" valueType="num">
                                      <p:cBhvr additive="base">
                                        <p:cTn id="45"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1" grpId="0"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Clock Time - Watch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8386" y="3792946"/>
            <a:ext cx="3722606" cy="1861303"/>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C86CDA70-56BC-4A28-861B-B77659C357D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19535992-111B-407C-90DE-C795364858E2}"/>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85AB697F-5FA2-44DA-8782-80C8B56B5135}"/>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4E58E61C-AB1E-48B6-B16A-29C3EEF545B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C8145EFE-7C74-4FDE-981A-8AB9B40435F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FB6726DD-1C9D-4774-A45D-88AFB4B9411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2F3E9374-DE00-4692-A8A9-7AE45912ABB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BDAFC9A2-D937-4CD9-B91A-9A88EE3B066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FC3A8309-3398-4489-8D33-F9DBCF49C78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074B6FB7-4217-4334-8EF3-441774CBBE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D0EF6344-DAEE-449D-9AEA-B47A18A38BC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72DE005C-D9BA-4843-B95D-1DDA150CA04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83DE8CE9-32A9-4D12-8035-EB2D2AF4342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0BA1C866-6E8D-4005-AF71-1F50FAAB70E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3BF97A59-8E3F-44D0-8404-DC63A0C52D9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D90205A2-4283-4FB4-87EC-B0822B5385F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02E7BC2E-91DF-4F45-9203-327A9F82E9D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C4EDF29A-8077-4645-A938-517DE4F8600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23F96C91-1229-4C42-A8D3-60FF2D49445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8F0854EA-F0CA-456A-8506-3C0D32CF83D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0015C604-29A4-413D-8EEE-5E9DE6B63696}"/>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2" name="AutoShape 35">
            <a:extLst>
              <a:ext uri="{FF2B5EF4-FFF2-40B4-BE49-F238E27FC236}">
                <a16:creationId xmlns:a16="http://schemas.microsoft.com/office/drawing/2014/main" id="{86361C17-3628-4F28-9746-171663CFF11D}"/>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is </a:t>
            </a:r>
            <a:r>
              <a:rPr lang="en-US" altLang="en-US" sz="2400" dirty="0">
                <a:solidFill>
                  <a:srgbClr val="FF00FF"/>
                </a:solidFill>
                <a:cs typeface="Times New Roman" panose="02020603050405020304" pitchFamily="18" charset="0"/>
                <a:sym typeface="Symbol" panose="05050102010706020507" pitchFamily="18" charset="2"/>
              </a:rPr>
              <a:t>no time</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 answer </a:t>
            </a:r>
            <a:br>
              <a:rPr lang="en-US" altLang="en-US" sz="2400" dirty="0">
                <a:cs typeface="Times New Roman" panose="02020603050405020304" pitchFamily="18" charset="0"/>
                <a:sym typeface="Symbol" panose="05050102010706020507" pitchFamily="18" charset="2"/>
              </a:rPr>
            </a:br>
            <a:r>
              <a:rPr lang="en-US" altLang="en-US" sz="2400" dirty="0">
                <a:solidFill>
                  <a:srgbClr val="FF00FF"/>
                </a:solidFill>
                <a:cs typeface="Times New Roman" panose="02020603050405020304" pitchFamily="18" charset="0"/>
                <a:sym typeface="Symbol" panose="05050102010706020507" pitchFamily="18" charset="2"/>
              </a:rPr>
              <a:t>does not change</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hence no</a:t>
            </a:r>
            <a:br>
              <a:rPr lang="en-US" altLang="en-US" sz="2400" dirty="0">
                <a:cs typeface="Times New Roman" panose="02020603050405020304" pitchFamily="18" charset="0"/>
                <a:sym typeface="Symbol" panose="05050102010706020507" pitchFamily="18" charset="2"/>
              </a:rPr>
            </a:br>
            <a:r>
              <a:rPr lang="en-US" altLang="en-US" sz="2400" dirty="0">
                <a:solidFill>
                  <a:srgbClr val="FF00FF"/>
                </a:solidFill>
                <a:cs typeface="Times New Roman" panose="02020603050405020304" pitchFamily="18" charset="0"/>
                <a:sym typeface="Symbol" panose="05050102010706020507" pitchFamily="18" charset="2"/>
              </a:rPr>
              <a:t>“now”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00FF"/>
                </a:solidFill>
                <a:cs typeface="Times New Roman" panose="02020603050405020304" pitchFamily="18" charset="0"/>
                <a:sym typeface="Symbol" panose="05050102010706020507" pitchFamily="18" charset="2"/>
              </a:rPr>
              <a:t> “later”</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089064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2290"/>
                                        </p:tgtEl>
                                        <p:attrNameLst>
                                          <p:attrName>style.visibility</p:attrName>
                                        </p:attrNameLst>
                                      </p:cBhvr>
                                      <p:to>
                                        <p:strVal val="visible"/>
                                      </p:to>
                                    </p:set>
                                    <p:anim calcmode="lin" valueType="num">
                                      <p:cBhvr additive="base">
                                        <p:cTn id="7" dur="500" fill="hold"/>
                                        <p:tgtEl>
                                          <p:spTgt spid="12290"/>
                                        </p:tgtEl>
                                        <p:attrNameLst>
                                          <p:attrName>ppt_x</p:attrName>
                                        </p:attrNameLst>
                                      </p:cBhvr>
                                      <p:tavLst>
                                        <p:tav tm="0">
                                          <p:val>
                                            <p:strVal val="0-#ppt_w/2"/>
                                          </p:val>
                                        </p:tav>
                                        <p:tav tm="100000">
                                          <p:val>
                                            <p:strVal val="#ppt_x"/>
                                          </p:val>
                                        </p:tav>
                                      </p:tavLst>
                                    </p:anim>
                                    <p:anim calcmode="lin" valueType="num">
                                      <p:cBhvr additive="base">
                                        <p:cTn id="8" dur="500" fill="hold"/>
                                        <p:tgtEl>
                                          <p:spTgt spid="1229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1">
                                            <p:txEl>
                                              <p:pRg st="8" end="8"/>
                                            </p:txEl>
                                          </p:spTgt>
                                        </p:tgtEl>
                                        <p:attrNameLst>
                                          <p:attrName>style.visibility</p:attrName>
                                        </p:attrNameLst>
                                      </p:cBhvr>
                                      <p:to>
                                        <p:strVal val="visible"/>
                                      </p:to>
                                    </p:set>
                                    <p:anim calcmode="lin" valueType="num">
                                      <p:cBhvr additive="base">
                                        <p:cTn id="13" dur="500" fill="hold"/>
                                        <p:tgtEl>
                                          <p:spTgt spid="41">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1">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2">
                                            <p:txEl>
                                              <p:pRg st="0" end="0"/>
                                            </p:txEl>
                                          </p:spTgt>
                                        </p:tgtEl>
                                        <p:attrNameLst>
                                          <p:attrName>r</p:attrName>
                                        </p:attrNameLst>
                                      </p:cBhvr>
                                    </p:animRot>
                                    <p:animRot by="-240000">
                                      <p:cBhvr>
                                        <p:cTn id="23" dur="200" fill="hold">
                                          <p:stCondLst>
                                            <p:cond delay="200"/>
                                          </p:stCondLst>
                                        </p:cTn>
                                        <p:tgtEl>
                                          <p:spTgt spid="42">
                                            <p:txEl>
                                              <p:pRg st="0" end="0"/>
                                            </p:txEl>
                                          </p:spTgt>
                                        </p:tgtEl>
                                        <p:attrNameLst>
                                          <p:attrName>r</p:attrName>
                                        </p:attrNameLst>
                                      </p:cBhvr>
                                    </p:animRot>
                                    <p:animRot by="240000">
                                      <p:cBhvr>
                                        <p:cTn id="24" dur="200" fill="hold">
                                          <p:stCondLst>
                                            <p:cond delay="400"/>
                                          </p:stCondLst>
                                        </p:cTn>
                                        <p:tgtEl>
                                          <p:spTgt spid="42">
                                            <p:txEl>
                                              <p:pRg st="0" end="0"/>
                                            </p:txEl>
                                          </p:spTgt>
                                        </p:tgtEl>
                                        <p:attrNameLst>
                                          <p:attrName>r</p:attrName>
                                        </p:attrNameLst>
                                      </p:cBhvr>
                                    </p:animRot>
                                    <p:animRot by="-240000">
                                      <p:cBhvr>
                                        <p:cTn id="25" dur="200" fill="hold">
                                          <p:stCondLst>
                                            <p:cond delay="600"/>
                                          </p:stCondLst>
                                        </p:cTn>
                                        <p:tgtEl>
                                          <p:spTgt spid="42">
                                            <p:txEl>
                                              <p:pRg st="0" end="0"/>
                                            </p:txEl>
                                          </p:spTgt>
                                        </p:tgtEl>
                                        <p:attrNameLst>
                                          <p:attrName>r</p:attrName>
                                        </p:attrNameLst>
                                      </p:cBhvr>
                                    </p:animRot>
                                    <p:animRot by="120000">
                                      <p:cBhvr>
                                        <p:cTn id="26" dur="200" fill="hold">
                                          <p:stCondLst>
                                            <p:cond delay="800"/>
                                          </p:stCondLst>
                                        </p:cTn>
                                        <p:tgtEl>
                                          <p:spTgt spid="42">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2">
                                            <p:txEl>
                                              <p:pRg st="2" end="2"/>
                                            </p:txEl>
                                          </p:spTgt>
                                        </p:tgtEl>
                                        <p:attrNameLst>
                                          <p:attrName>style.visibility</p:attrName>
                                        </p:attrNameLst>
                                      </p:cBhvr>
                                      <p:to>
                                        <p:strVal val="visible"/>
                                      </p:to>
                                    </p:set>
                                    <p:anim calcmode="lin" valueType="num">
                                      <p:cBhvr additive="base">
                                        <p:cTn id="31"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42">
                                            <p:txEl>
                                              <p:pRg st="3" end="3"/>
                                            </p:txEl>
                                          </p:spTgt>
                                        </p:tgtEl>
                                        <p:attrNameLst>
                                          <p:attrName>style.visibility</p:attrName>
                                        </p:attrNameLst>
                                      </p:cBhvr>
                                      <p:to>
                                        <p:strVal val="visible"/>
                                      </p:to>
                                    </p:set>
                                    <p:anim calcmode="lin" valueType="num">
                                      <p:cBhvr additive="base">
                                        <p:cTn id="37" dur="500" fill="hold"/>
                                        <p:tgtEl>
                                          <p:spTgt spid="42">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4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2">
                                            <p:txEl>
                                              <p:pRg st="4" end="4"/>
                                            </p:txEl>
                                          </p:spTgt>
                                        </p:tgtEl>
                                        <p:attrNameLst>
                                          <p:attrName>style.visibility</p:attrName>
                                        </p:attrNameLst>
                                      </p:cBhvr>
                                      <p:to>
                                        <p:strVal val="visible"/>
                                      </p:to>
                                    </p:set>
                                    <p:anim calcmode="lin" valueType="num">
                                      <p:cBhvr additive="base">
                                        <p:cTn id="43" dur="500" fill="hold"/>
                                        <p:tgtEl>
                                          <p:spTgt spid="42">
                                            <p:txEl>
                                              <p:pRg st="4" end="4"/>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7" name="Text Box 21">
            <a:extLst>
              <a:ext uri="{FF2B5EF4-FFF2-40B4-BE49-F238E27FC236}">
                <a16:creationId xmlns:a16="http://schemas.microsoft.com/office/drawing/2014/main" id="{9CA87D40-A4F7-4AB8-BD6C-13A10DB9DDCA}"/>
              </a:ext>
            </a:extLst>
          </p:cNvPr>
          <p:cNvSpPr txBox="1">
            <a:spLocks noChangeArrowheads="1"/>
          </p:cNvSpPr>
          <p:nvPr/>
        </p:nvSpPr>
        <p:spPr bwMode="auto">
          <a:xfrm>
            <a:off x="321364" y="2647652"/>
            <a:ext cx="9372600" cy="2000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FF00"/>
                </a:solidFill>
              </a:rPr>
              <a:t>Counter Positive: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rPr>
              <a:t>  </a:t>
            </a:r>
            <a:r>
              <a:rPr lang="en-US" altLang="en-US" sz="2400" dirty="0"/>
              <a:t>iff</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endParaRPr lang="en-US" altLang="en-US" sz="2400" dirty="0">
              <a:solidFill>
                <a:srgbClr val="FFC000"/>
              </a:solidFill>
              <a:sym typeface="Symbol" panose="05050102010706020507" pitchFamily="18" charset="2"/>
            </a:endParaRPr>
          </a:p>
          <a:p>
            <a:pPr marL="1200150" lvl="1" indent="-457200" eaLnBrk="1" hangingPunct="1">
              <a:spcBef>
                <a:spcPct val="0"/>
              </a:spcBef>
              <a:defRPr/>
            </a:pPr>
            <a:r>
              <a:rPr lang="en-US" altLang="en-US" sz="2000" dirty="0">
                <a:solidFill>
                  <a:srgbClr val="FFC000"/>
                </a:solidFill>
                <a:cs typeface="Times New Roman" panose="02020603050405020304" pitchFamily="18" charset="0"/>
              </a:rPr>
              <a:t>P</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In every universe in which P is true, Q is also true.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It can’t be the case that P is true and Q is false.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Either P is false or Q must be true.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FFC000"/>
                </a:solidFill>
                <a:sym typeface="Symbol" panose="05050102010706020507" pitchFamily="18" charset="2"/>
              </a:rPr>
              <a:t> </a:t>
            </a:r>
            <a:r>
              <a:rPr lang="en-US" altLang="en-US" sz="2000" dirty="0">
                <a:solidFill>
                  <a:srgbClr val="FFFFFF"/>
                </a:solidFill>
              </a:rPr>
              <a:t>In every universe in which Q is false, P is also false.</a:t>
            </a:r>
          </a:p>
          <a:p>
            <a:pPr lvl="1" indent="0" eaLnBrk="1" hangingPunct="1">
              <a:spcBef>
                <a:spcPct val="0"/>
              </a:spcBef>
              <a:buNone/>
              <a:defRPr/>
            </a:pPr>
            <a:endParaRPr lang="en-US" altLang="en-US" sz="2000" dirty="0">
              <a:solidFill>
                <a:srgbClr val="FFFFFF"/>
              </a:solidFill>
            </a:endParaRPr>
          </a:p>
        </p:txBody>
      </p:sp>
      <p:graphicFrame>
        <p:nvGraphicFramePr>
          <p:cNvPr id="18" name="Table 3">
            <a:extLst>
              <a:ext uri="{FF2B5EF4-FFF2-40B4-BE49-F238E27FC236}">
                <a16:creationId xmlns:a16="http://schemas.microsoft.com/office/drawing/2014/main" id="{B519EC5F-1301-4547-B9E1-6FF71F31FB4A}"/>
              </a:ext>
            </a:extLst>
          </p:cNvPr>
          <p:cNvGraphicFramePr>
            <a:graphicFrameLocks noGrp="1"/>
          </p:cNvGraphicFramePr>
          <p:nvPr/>
        </p:nvGraphicFramePr>
        <p:xfrm>
          <a:off x="2362200" y="5039663"/>
          <a:ext cx="631680" cy="170688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tblGrid>
              <a:tr h="300625">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aphicFrame>
        <p:nvGraphicFramePr>
          <p:cNvPr id="19" name="Table 3">
            <a:extLst>
              <a:ext uri="{FF2B5EF4-FFF2-40B4-BE49-F238E27FC236}">
                <a16:creationId xmlns:a16="http://schemas.microsoft.com/office/drawing/2014/main" id="{A3C8C5BC-E854-4456-9010-996FD70A6F32}"/>
              </a:ext>
            </a:extLst>
          </p:cNvPr>
          <p:cNvGraphicFramePr>
            <a:graphicFrameLocks noGrp="1"/>
          </p:cNvGraphicFramePr>
          <p:nvPr/>
        </p:nvGraphicFramePr>
        <p:xfrm>
          <a:off x="3153492" y="4518362"/>
          <a:ext cx="4085508" cy="2254685"/>
        </p:xfrm>
        <a:graphic>
          <a:graphicData uri="http://schemas.openxmlformats.org/drawingml/2006/table">
            <a:tbl>
              <a:tblPr firstRow="1" bandRow="1">
                <a:tableStyleId>{5C22544A-7EE6-4342-B048-85BDC9FD1C3A}</a:tableStyleId>
              </a:tblPr>
              <a:tblGrid>
                <a:gridCol w="838200">
                  <a:extLst>
                    <a:ext uri="{9D8B030D-6E8A-4147-A177-3AD203B41FA5}">
                      <a16:colId xmlns:a16="http://schemas.microsoft.com/office/drawing/2014/main" val="1139535918"/>
                    </a:ext>
                  </a:extLst>
                </a:gridCol>
                <a:gridCol w="1104900">
                  <a:extLst>
                    <a:ext uri="{9D8B030D-6E8A-4147-A177-3AD203B41FA5}">
                      <a16:colId xmlns:a16="http://schemas.microsoft.com/office/drawing/2014/main" val="2818861869"/>
                    </a:ext>
                  </a:extLst>
                </a:gridCol>
                <a:gridCol w="971550">
                  <a:extLst>
                    <a:ext uri="{9D8B030D-6E8A-4147-A177-3AD203B41FA5}">
                      <a16:colId xmlns:a16="http://schemas.microsoft.com/office/drawing/2014/main" val="4011090624"/>
                    </a:ext>
                  </a:extLst>
                </a:gridCol>
                <a:gridCol w="1170858">
                  <a:extLst>
                    <a:ext uri="{9D8B030D-6E8A-4147-A177-3AD203B41FA5}">
                      <a16:colId xmlns:a16="http://schemas.microsoft.com/office/drawing/2014/main" val="1357357038"/>
                    </a:ext>
                  </a:extLst>
                </a:gridCol>
              </a:tblGrid>
              <a:tr h="517868">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Contra Positive</a:t>
                      </a:r>
                      <a:endParaRPr lang="en-US" altLang="en-US" sz="1800" dirty="0">
                        <a:solidFill>
                          <a:schemeClr val="bg2"/>
                        </a:solidFill>
                        <a:cs typeface="Times New Roman" panose="02020603050405020304" pitchFamily="18" charset="0"/>
                      </a:endParaRPr>
                    </a:p>
                  </a:txBody>
                  <a:tcPr anchor="ctr">
                    <a:solidFill>
                      <a:srgbClr val="FFC000"/>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extLst>
                  <a:ext uri="{0D108BD9-81ED-4DB2-BD59-A6C34878D82A}">
                    <a16:rowId xmlns:a16="http://schemas.microsoft.com/office/drawing/2014/main" val="1336826155"/>
                  </a:ext>
                </a:extLst>
              </a:tr>
              <a:tr h="395697">
                <a:tc>
                  <a:txBody>
                    <a:bodyPr/>
                    <a:lstStyle/>
                    <a:p>
                      <a:pPr algn="ctr">
                        <a:buClr>
                          <a:srgbClr val="FFC000"/>
                        </a:buClr>
                      </a:pPr>
                      <a:r>
                        <a:rPr lang="en-US" altLang="en-US" sz="1800" dirty="0">
                          <a:solidFill>
                            <a:schemeClr val="bg2"/>
                          </a:solidFill>
                          <a:cs typeface="Times New Roman" panose="02020603050405020304" pitchFamily="18" charset="0"/>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342900" indent="-342900" eaLnBrk="1" hangingPunct="1">
                        <a:spcBef>
                          <a:spcPct val="0"/>
                        </a:spcBef>
                        <a:buClr>
                          <a:srgbClr val="FFC000"/>
                        </a:buClr>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 </a:t>
                      </a:r>
                    </a:p>
                  </a:txBody>
                  <a:tcPr anchor="ctr"/>
                </a:tc>
                <a:tc>
                  <a:txBody>
                    <a:bodyPr/>
                    <a:lstStyle/>
                    <a:p>
                      <a:pPr marL="342900" marR="0" lvl="0" indent="-342900" algn="l" defTabSz="914400" rtl="0" eaLnBrk="1" fontAlgn="auto" latinLnBrk="0" hangingPunct="1">
                        <a:lnSpc>
                          <a:spcPct val="100000"/>
                        </a:lnSpc>
                        <a:spcBef>
                          <a:spcPct val="0"/>
                        </a:spcBef>
                        <a:spcAft>
                          <a:spcPts val="0"/>
                        </a:spcAft>
                        <a:buClr>
                          <a:srgbClr val="FFC000"/>
                        </a:buClr>
                        <a:buSzTx/>
                        <a:buFontTx/>
                        <a:buNone/>
                        <a:tabLst/>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P </a:t>
                      </a:r>
                      <a:r>
                        <a:rPr lang="en-US" altLang="en-US" sz="1800" dirty="0">
                          <a:solidFill>
                            <a:schemeClr val="bg2"/>
                          </a:solidFill>
                          <a:sym typeface="Symbol" panose="05050102010706020507" pitchFamily="18" charset="2"/>
                        </a:rPr>
                        <a:t> </a:t>
                      </a:r>
                      <a:r>
                        <a:rPr lang="en-US" altLang="en-US" sz="1800" dirty="0">
                          <a:solidFill>
                            <a:schemeClr val="bg2"/>
                          </a:solidFill>
                          <a:cs typeface="Times New Roman" panose="02020603050405020304" pitchFamily="18" charset="0"/>
                          <a:sym typeface="Symbol" panose="05050102010706020507" pitchFamily="18" charset="2"/>
                        </a:rPr>
                        <a:t>Q </a:t>
                      </a:r>
                      <a:endParaRPr lang="en-US" altLang="en-US" sz="1800" dirty="0">
                        <a:solidFill>
                          <a:schemeClr val="bg2"/>
                        </a:solidFill>
                      </a:endParaRPr>
                    </a:p>
                  </a:txBody>
                  <a:tcPr anchor="ctr"/>
                </a:tc>
                <a:tc>
                  <a:txBody>
                    <a:bodyPr/>
                    <a:lstStyle/>
                    <a:p>
                      <a:pPr marL="342900" marR="0" lvl="0" indent="-342900" algn="l" defTabSz="914400" rtl="0" eaLnBrk="1" fontAlgn="auto" latinLnBrk="0" hangingPunct="1">
                        <a:lnSpc>
                          <a:spcPct val="100000"/>
                        </a:lnSpc>
                        <a:spcBef>
                          <a:spcPct val="0"/>
                        </a:spcBef>
                        <a:spcAft>
                          <a:spcPts val="0"/>
                        </a:spcAft>
                        <a:buClr>
                          <a:srgbClr val="FFC000"/>
                        </a:buClr>
                        <a:buSzTx/>
                        <a:buFontTx/>
                        <a:buNone/>
                        <a:tabLst/>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 </a:t>
                      </a:r>
                      <a:r>
                        <a:rPr lang="en-US" altLang="en-US" sz="1800" dirty="0">
                          <a:solidFill>
                            <a:schemeClr val="bg2"/>
                          </a:solidFill>
                          <a:sym typeface="Symbol" panose="05050102010706020507" pitchFamily="18" charset="2"/>
                        </a:rPr>
                        <a:t> </a:t>
                      </a:r>
                      <a:r>
                        <a:rPr lang="en-US" altLang="en-US" sz="1800" dirty="0">
                          <a:solidFill>
                            <a:schemeClr val="bg2"/>
                          </a:solidFill>
                          <a:cs typeface="Times New Roman" panose="02020603050405020304" pitchFamily="18" charset="0"/>
                          <a:sym typeface="Symbol" panose="05050102010706020507" pitchFamily="18" charset="2"/>
                        </a:rPr>
                        <a:t>P</a:t>
                      </a:r>
                    </a:p>
                  </a:txBody>
                  <a:tcPr anchor="ctr"/>
                </a:tc>
                <a:extLst>
                  <a:ext uri="{0D108BD9-81ED-4DB2-BD59-A6C34878D82A}">
                    <a16:rowId xmlns:a16="http://schemas.microsoft.com/office/drawing/2014/main" val="734777315"/>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335185">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20" name="Rectangle 19">
            <a:extLst>
              <a:ext uri="{FF2B5EF4-FFF2-40B4-BE49-F238E27FC236}">
                <a16:creationId xmlns:a16="http://schemas.microsoft.com/office/drawing/2014/main" id="{33CD4430-F22E-49BE-90EB-1753E76E24E9}"/>
              </a:ext>
            </a:extLst>
          </p:cNvPr>
          <p:cNvSpPr/>
          <p:nvPr/>
        </p:nvSpPr>
        <p:spPr>
          <a:xfrm>
            <a:off x="4056395" y="5043828"/>
            <a:ext cx="1036905"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21" name="Rectangle 20">
            <a:extLst>
              <a:ext uri="{FF2B5EF4-FFF2-40B4-BE49-F238E27FC236}">
                <a16:creationId xmlns:a16="http://schemas.microsoft.com/office/drawing/2014/main" id="{8846A1FD-D9A6-416C-9BA7-E07CC0A52CF6}"/>
              </a:ext>
            </a:extLst>
          </p:cNvPr>
          <p:cNvSpPr/>
          <p:nvPr/>
        </p:nvSpPr>
        <p:spPr>
          <a:xfrm>
            <a:off x="5152310" y="5043828"/>
            <a:ext cx="896782"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22" name="Oval 21">
            <a:extLst>
              <a:ext uri="{FF2B5EF4-FFF2-40B4-BE49-F238E27FC236}">
                <a16:creationId xmlns:a16="http://schemas.microsoft.com/office/drawing/2014/main" id="{ED13A2DD-369A-4DB0-A1E5-CE4E8BF9F737}"/>
              </a:ext>
            </a:extLst>
          </p:cNvPr>
          <p:cNvSpPr/>
          <p:nvPr/>
        </p:nvSpPr>
        <p:spPr>
          <a:xfrm>
            <a:off x="2362200" y="5772202"/>
            <a:ext cx="609600" cy="272265"/>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23" name="Oval 22">
            <a:extLst>
              <a:ext uri="{FF2B5EF4-FFF2-40B4-BE49-F238E27FC236}">
                <a16:creationId xmlns:a16="http://schemas.microsoft.com/office/drawing/2014/main" id="{A9B6A2B8-82A3-4818-8DF8-EC37D9439FFF}"/>
              </a:ext>
            </a:extLst>
          </p:cNvPr>
          <p:cNvSpPr/>
          <p:nvPr/>
        </p:nvSpPr>
        <p:spPr>
          <a:xfrm>
            <a:off x="2371680" y="610757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4" name="Oval 23">
            <a:extLst>
              <a:ext uri="{FF2B5EF4-FFF2-40B4-BE49-F238E27FC236}">
                <a16:creationId xmlns:a16="http://schemas.microsoft.com/office/drawing/2014/main" id="{48B3A548-9CDD-43AA-91DC-43CCD0071184}"/>
              </a:ext>
            </a:extLst>
          </p:cNvPr>
          <p:cNvSpPr/>
          <p:nvPr/>
        </p:nvSpPr>
        <p:spPr>
          <a:xfrm>
            <a:off x="4379006" y="5781880"/>
            <a:ext cx="295320" cy="2625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25" name="Oval 24">
            <a:extLst>
              <a:ext uri="{FF2B5EF4-FFF2-40B4-BE49-F238E27FC236}">
                <a16:creationId xmlns:a16="http://schemas.microsoft.com/office/drawing/2014/main" id="{9E60882D-8965-42CF-AEF1-0BE336EB7208}"/>
              </a:ext>
            </a:extLst>
          </p:cNvPr>
          <p:cNvSpPr/>
          <p:nvPr/>
        </p:nvSpPr>
        <p:spPr>
          <a:xfrm>
            <a:off x="2375263" y="6457640"/>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6" name="Oval 25">
            <a:extLst>
              <a:ext uri="{FF2B5EF4-FFF2-40B4-BE49-F238E27FC236}">
                <a16:creationId xmlns:a16="http://schemas.microsoft.com/office/drawing/2014/main" id="{E9F3D262-B271-4D86-9646-DBBC37BD191E}"/>
              </a:ext>
            </a:extLst>
          </p:cNvPr>
          <p:cNvSpPr/>
          <p:nvPr/>
        </p:nvSpPr>
        <p:spPr>
          <a:xfrm>
            <a:off x="2665595" y="6102766"/>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7" name="Oval 26">
            <a:extLst>
              <a:ext uri="{FF2B5EF4-FFF2-40B4-BE49-F238E27FC236}">
                <a16:creationId xmlns:a16="http://schemas.microsoft.com/office/drawing/2014/main" id="{EE89305C-92D0-4D47-8939-791B5E247D9D}"/>
              </a:ext>
            </a:extLst>
          </p:cNvPr>
          <p:cNvSpPr/>
          <p:nvPr/>
        </p:nvSpPr>
        <p:spPr>
          <a:xfrm>
            <a:off x="2680063" y="5437891"/>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85B60082-1339-4CF3-BA67-C2C9B15279DF}"/>
              </a:ext>
            </a:extLst>
          </p:cNvPr>
          <p:cNvSpPr/>
          <p:nvPr/>
        </p:nvSpPr>
        <p:spPr>
          <a:xfrm>
            <a:off x="5419680" y="546401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9" name="Oval 28">
            <a:extLst>
              <a:ext uri="{FF2B5EF4-FFF2-40B4-BE49-F238E27FC236}">
                <a16:creationId xmlns:a16="http://schemas.microsoft.com/office/drawing/2014/main" id="{C51094B7-7735-4CCB-B040-06DD036DFF74}"/>
              </a:ext>
            </a:extLst>
          </p:cNvPr>
          <p:cNvSpPr/>
          <p:nvPr/>
        </p:nvSpPr>
        <p:spPr>
          <a:xfrm>
            <a:off x="5423263" y="614195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0" name="Oval 29">
            <a:extLst>
              <a:ext uri="{FF2B5EF4-FFF2-40B4-BE49-F238E27FC236}">
                <a16:creationId xmlns:a16="http://schemas.microsoft.com/office/drawing/2014/main" id="{2F91DBAB-290E-4711-A1DF-06E094CFD5FC}"/>
              </a:ext>
            </a:extLst>
          </p:cNvPr>
          <p:cNvSpPr/>
          <p:nvPr/>
        </p:nvSpPr>
        <p:spPr>
          <a:xfrm>
            <a:off x="5426846" y="647638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 name="Rectangle 1">
            <a:extLst>
              <a:ext uri="{FF2B5EF4-FFF2-40B4-BE49-F238E27FC236}">
                <a16:creationId xmlns:a16="http://schemas.microsoft.com/office/drawing/2014/main" id="{54F6F930-5F36-492A-A98D-7DBE7FE9C2BE}"/>
              </a:ext>
            </a:extLst>
          </p:cNvPr>
          <p:cNvSpPr/>
          <p:nvPr/>
        </p:nvSpPr>
        <p:spPr>
          <a:xfrm>
            <a:off x="2447525" y="5349243"/>
            <a:ext cx="437940" cy="400110"/>
          </a:xfrm>
          <a:prstGeom prst="rect">
            <a:avLst/>
          </a:prstGeom>
        </p:spPr>
        <p:txBody>
          <a:bodyPr wrap="none">
            <a:spAutoFit/>
          </a:bodyPr>
          <a:lstStyle/>
          <a:p>
            <a:r>
              <a:rPr lang="en-US" altLang="en-US" sz="2000" dirty="0">
                <a:solidFill>
                  <a:srgbClr val="66FF66"/>
                </a:solidFill>
                <a:sym typeface="Symbol" panose="05050102010706020507" pitchFamily="18" charset="2"/>
              </a:rPr>
              <a:t></a:t>
            </a:r>
            <a:endParaRPr lang="en-US" sz="2000" dirty="0">
              <a:solidFill>
                <a:srgbClr val="66FF66"/>
              </a:solidFill>
            </a:endParaRPr>
          </a:p>
        </p:txBody>
      </p:sp>
      <p:sp>
        <p:nvSpPr>
          <p:cNvPr id="32" name="Rectangle 31">
            <a:extLst>
              <a:ext uri="{FF2B5EF4-FFF2-40B4-BE49-F238E27FC236}">
                <a16:creationId xmlns:a16="http://schemas.microsoft.com/office/drawing/2014/main" id="{20B041D3-60C6-4B56-AF60-11AFE3C375D3}"/>
              </a:ext>
            </a:extLst>
          </p:cNvPr>
          <p:cNvSpPr/>
          <p:nvPr/>
        </p:nvSpPr>
        <p:spPr>
          <a:xfrm>
            <a:off x="6034314" y="5043714"/>
            <a:ext cx="1204686"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33" name="Rectangle 32">
            <a:extLst>
              <a:ext uri="{FF2B5EF4-FFF2-40B4-BE49-F238E27FC236}">
                <a16:creationId xmlns:a16="http://schemas.microsoft.com/office/drawing/2014/main" id="{2B15CCB0-55CD-4AFB-853F-CD2BCBCF2F9C}"/>
              </a:ext>
            </a:extLst>
          </p:cNvPr>
          <p:cNvSpPr/>
          <p:nvPr/>
        </p:nvSpPr>
        <p:spPr>
          <a:xfrm>
            <a:off x="7458611" y="4171890"/>
            <a:ext cx="1641796" cy="400110"/>
          </a:xfrm>
          <a:prstGeom prst="rect">
            <a:avLst/>
          </a:prstGeom>
        </p:spPr>
        <p:txBody>
          <a:bodyPr wrap="none">
            <a:spAutoFit/>
          </a:bodyPr>
          <a:lstStyle/>
          <a:p>
            <a:r>
              <a:rPr lang="en-US" altLang="en-US" sz="2000" dirty="0">
                <a:solidFill>
                  <a:schemeClr val="tx2"/>
                </a:solidFill>
                <a:cs typeface="Times New Roman" panose="02020603050405020304" pitchFamily="18" charset="0"/>
                <a:sym typeface="Symbol" panose="05050102010706020507" pitchFamily="18" charset="2"/>
              </a:rPr>
              <a:t>(No causality)</a:t>
            </a:r>
            <a:endParaRPr lang="en-US" sz="2000" dirty="0"/>
          </a:p>
        </p:txBody>
      </p:sp>
    </p:spTree>
    <p:extLst>
      <p:ext uri="{BB962C8B-B14F-4D97-AF65-F5344CB8AC3E}">
        <p14:creationId xmlns:p14="http://schemas.microsoft.com/office/powerpoint/2010/main" val="2769696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0-#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7">
                                            <p:txEl>
                                              <p:pRg st="1" end="1"/>
                                            </p:txEl>
                                          </p:spTgt>
                                        </p:tgtEl>
                                        <p:attrNameLst>
                                          <p:attrName>style.visibility</p:attrName>
                                        </p:attrNameLst>
                                      </p:cBhvr>
                                      <p:to>
                                        <p:strVal val="visible"/>
                                      </p:to>
                                    </p:set>
                                    <p:anim calcmode="lin" valueType="num">
                                      <p:cBhvr additive="base">
                                        <p:cTn id="13"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7">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0-#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7">
                                            <p:txEl>
                                              <p:pRg st="2" end="2"/>
                                            </p:txEl>
                                          </p:spTgt>
                                        </p:tgtEl>
                                        <p:attrNameLst>
                                          <p:attrName>style.visibility</p:attrName>
                                        </p:attrNameLst>
                                      </p:cBhvr>
                                      <p:to>
                                        <p:strVal val="visible"/>
                                      </p:to>
                                    </p:set>
                                    <p:anim calcmode="lin" valueType="num">
                                      <p:cBhvr additive="base">
                                        <p:cTn id="23"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7">
                                            <p:txEl>
                                              <p:pRg st="2" end="2"/>
                                            </p:txEl>
                                          </p:spTgt>
                                        </p:tgtEl>
                                        <p:attrNameLst>
                                          <p:attrName>ppt_y</p:attrName>
                                        </p:attrNameLst>
                                      </p:cBhvr>
                                      <p:tavLst>
                                        <p:tav tm="0">
                                          <p:val>
                                            <p:strVal val="#ppt_y"/>
                                          </p:val>
                                        </p:tav>
                                        <p:tav tm="100000">
                                          <p:val>
                                            <p:strVal val="#ppt_y"/>
                                          </p:val>
                                        </p:tav>
                                      </p:tavLst>
                                    </p:anim>
                                  </p:childTnLst>
                                </p:cTn>
                              </p:par>
                              <p:par>
                                <p:cTn id="25" presetID="1" presetClass="exit" presetSubtype="0" fill="hold" grpId="1" nodeType="withEffect">
                                  <p:stCondLst>
                                    <p:cond delay="0"/>
                                  </p:stCondLst>
                                  <p:childTnLst>
                                    <p:set>
                                      <p:cBhvr>
                                        <p:cTn id="26" dur="1" fill="hold">
                                          <p:stCondLst>
                                            <p:cond delay="0"/>
                                          </p:stCondLst>
                                        </p:cTn>
                                        <p:tgtEl>
                                          <p:spTgt spid="2"/>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500" fill="hold"/>
                                        <p:tgtEl>
                                          <p:spTgt spid="20"/>
                                        </p:tgtEl>
                                        <p:attrNameLst>
                                          <p:attrName>ppt_x</p:attrName>
                                        </p:attrNameLst>
                                      </p:cBhvr>
                                      <p:tavLst>
                                        <p:tav tm="0">
                                          <p:val>
                                            <p:strVal val="0-#ppt_w/2"/>
                                          </p:val>
                                        </p:tav>
                                        <p:tav tm="100000">
                                          <p:val>
                                            <p:strVal val="#ppt_x"/>
                                          </p:val>
                                        </p:tav>
                                      </p:tavLst>
                                    </p:anim>
                                    <p:anim calcmode="lin" valueType="num">
                                      <p:cBhvr additive="base">
                                        <p:cTn id="30" dur="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 calcmode="lin" valueType="num">
                                      <p:cBhvr additive="base">
                                        <p:cTn id="33" dur="500" fill="hold"/>
                                        <p:tgtEl>
                                          <p:spTgt spid="22"/>
                                        </p:tgtEl>
                                        <p:attrNameLst>
                                          <p:attrName>ppt_x</p:attrName>
                                        </p:attrNameLst>
                                      </p:cBhvr>
                                      <p:tavLst>
                                        <p:tav tm="0">
                                          <p:val>
                                            <p:strVal val="0-#ppt_w/2"/>
                                          </p:val>
                                        </p:tav>
                                        <p:tav tm="100000">
                                          <p:val>
                                            <p:strVal val="#ppt_x"/>
                                          </p:val>
                                        </p:tav>
                                      </p:tavLst>
                                    </p:anim>
                                    <p:anim calcmode="lin" valueType="num">
                                      <p:cBhvr additive="base">
                                        <p:cTn id="34" dur="500" fill="hold"/>
                                        <p:tgtEl>
                                          <p:spTgt spid="22"/>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7">
                                            <p:txEl>
                                              <p:pRg st="3" end="3"/>
                                            </p:txEl>
                                          </p:spTgt>
                                        </p:tgtEl>
                                        <p:attrNameLst>
                                          <p:attrName>style.visibility</p:attrName>
                                        </p:attrNameLst>
                                      </p:cBhvr>
                                      <p:to>
                                        <p:strVal val="visible"/>
                                      </p:to>
                                    </p:set>
                                    <p:anim calcmode="lin" valueType="num">
                                      <p:cBhvr additive="base">
                                        <p:cTn id="43" dur="500" fill="hold"/>
                                        <p:tgtEl>
                                          <p:spTgt spid="17">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7">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additive="base">
                                        <p:cTn id="51" dur="500" fill="hold"/>
                                        <p:tgtEl>
                                          <p:spTgt spid="29"/>
                                        </p:tgtEl>
                                        <p:attrNameLst>
                                          <p:attrName>ppt_x</p:attrName>
                                        </p:attrNameLst>
                                      </p:cBhvr>
                                      <p:tavLst>
                                        <p:tav tm="0">
                                          <p:val>
                                            <p:strVal val="0-#ppt_w/2"/>
                                          </p:val>
                                        </p:tav>
                                        <p:tav tm="100000">
                                          <p:val>
                                            <p:strVal val="#ppt_x"/>
                                          </p:val>
                                        </p:tav>
                                      </p:tavLst>
                                    </p:anim>
                                    <p:anim calcmode="lin" valueType="num">
                                      <p:cBhvr additive="base">
                                        <p:cTn id="52" dur="500" fill="hold"/>
                                        <p:tgtEl>
                                          <p:spTgt spid="29"/>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500" fill="hold"/>
                                        <p:tgtEl>
                                          <p:spTgt spid="25"/>
                                        </p:tgtEl>
                                        <p:attrNameLst>
                                          <p:attrName>ppt_x</p:attrName>
                                        </p:attrNameLst>
                                      </p:cBhvr>
                                      <p:tavLst>
                                        <p:tav tm="0">
                                          <p:val>
                                            <p:strVal val="0-#ppt_w/2"/>
                                          </p:val>
                                        </p:tav>
                                        <p:tav tm="100000">
                                          <p:val>
                                            <p:strVal val="#ppt_x"/>
                                          </p:val>
                                        </p:tav>
                                      </p:tavLst>
                                    </p:anim>
                                    <p:anim calcmode="lin" valueType="num">
                                      <p:cBhvr additive="base">
                                        <p:cTn id="56" dur="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3"/>
                                        </p:tgtEl>
                                        <p:attrNameLst>
                                          <p:attrName>style.visibility</p:attrName>
                                        </p:attrNameLst>
                                      </p:cBhvr>
                                      <p:to>
                                        <p:strVal val="visible"/>
                                      </p:to>
                                    </p:set>
                                    <p:anim calcmode="lin" valueType="num">
                                      <p:cBhvr additive="base">
                                        <p:cTn id="59" dur="500" fill="hold"/>
                                        <p:tgtEl>
                                          <p:spTgt spid="23"/>
                                        </p:tgtEl>
                                        <p:attrNameLst>
                                          <p:attrName>ppt_x</p:attrName>
                                        </p:attrNameLst>
                                      </p:cBhvr>
                                      <p:tavLst>
                                        <p:tav tm="0">
                                          <p:val>
                                            <p:strVal val="0-#ppt_w/2"/>
                                          </p:val>
                                        </p:tav>
                                        <p:tav tm="100000">
                                          <p:val>
                                            <p:strVal val="#ppt_x"/>
                                          </p:val>
                                        </p:tav>
                                      </p:tavLst>
                                    </p:anim>
                                    <p:anim calcmode="lin" valueType="num">
                                      <p:cBhvr additive="base">
                                        <p:cTn id="60" dur="500" fill="hold"/>
                                        <p:tgtEl>
                                          <p:spTgt spid="23"/>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0-#ppt_w/2"/>
                                          </p:val>
                                        </p:tav>
                                        <p:tav tm="100000">
                                          <p:val>
                                            <p:strVal val="#ppt_x"/>
                                          </p:val>
                                        </p:tav>
                                      </p:tavLst>
                                    </p:anim>
                                    <p:anim calcmode="lin" valueType="num">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500" fill="hold"/>
                                        <p:tgtEl>
                                          <p:spTgt spid="27"/>
                                        </p:tgtEl>
                                        <p:attrNameLst>
                                          <p:attrName>ppt_x</p:attrName>
                                        </p:attrNameLst>
                                      </p:cBhvr>
                                      <p:tavLst>
                                        <p:tav tm="0">
                                          <p:val>
                                            <p:strVal val="0-#ppt_w/2"/>
                                          </p:val>
                                        </p:tav>
                                        <p:tav tm="100000">
                                          <p:val>
                                            <p:strVal val="#ppt_x"/>
                                          </p:val>
                                        </p:tav>
                                      </p:tavLst>
                                    </p:anim>
                                    <p:anim calcmode="lin" valueType="num">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0-#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30"/>
                                        </p:tgtEl>
                                        <p:attrNameLst>
                                          <p:attrName>style.visibility</p:attrName>
                                        </p:attrNameLst>
                                      </p:cBhvr>
                                      <p:to>
                                        <p:strVal val="visible"/>
                                      </p:to>
                                    </p:set>
                                    <p:anim calcmode="lin" valueType="num">
                                      <p:cBhvr additive="base">
                                        <p:cTn id="75" dur="500" fill="hold"/>
                                        <p:tgtEl>
                                          <p:spTgt spid="30"/>
                                        </p:tgtEl>
                                        <p:attrNameLst>
                                          <p:attrName>ppt_x</p:attrName>
                                        </p:attrNameLst>
                                      </p:cBhvr>
                                      <p:tavLst>
                                        <p:tav tm="0">
                                          <p:val>
                                            <p:strVal val="0-#ppt_w/2"/>
                                          </p:val>
                                        </p:tav>
                                        <p:tav tm="100000">
                                          <p:val>
                                            <p:strVal val="#ppt_x"/>
                                          </p:val>
                                        </p:tav>
                                      </p:tavLst>
                                    </p:anim>
                                    <p:anim calcmode="lin" valueType="num">
                                      <p:cBhvr additive="base">
                                        <p:cTn id="76" dur="500" fill="hold"/>
                                        <p:tgtEl>
                                          <p:spTgt spid="30"/>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20"/>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22"/>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24"/>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17">
                                            <p:txEl>
                                              <p:pRg st="4" end="4"/>
                                            </p:txEl>
                                          </p:spTgt>
                                        </p:tgtEl>
                                        <p:attrNameLst>
                                          <p:attrName>style.visibility</p:attrName>
                                        </p:attrNameLst>
                                      </p:cBhvr>
                                      <p:to>
                                        <p:strVal val="visible"/>
                                      </p:to>
                                    </p:set>
                                    <p:anim calcmode="lin" valueType="num">
                                      <p:cBhvr additive="base">
                                        <p:cTn id="87" dur="500" fill="hold"/>
                                        <p:tgtEl>
                                          <p:spTgt spid="17">
                                            <p:txEl>
                                              <p:pRg st="4" end="4"/>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17">
                                            <p:txEl>
                                              <p:pRg st="4" end="4"/>
                                            </p:txEl>
                                          </p:spTgt>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26"/>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27"/>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28"/>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23"/>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25"/>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0"/>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21"/>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29"/>
                                        </p:tgtEl>
                                        <p:attrNameLst>
                                          <p:attrName>style.visibility</p:attrName>
                                        </p:attrNameLst>
                                      </p:cBhvr>
                                      <p:to>
                                        <p:strVal val="hidden"/>
                                      </p:to>
                                    </p:set>
                                  </p:childTnLst>
                                </p:cTn>
                              </p:par>
                              <p:par>
                                <p:cTn id="105" presetID="2" presetClass="entr" presetSubtype="8" fill="hold" grpId="0" nodeType="withEffect">
                                  <p:stCondLst>
                                    <p:cond delay="0"/>
                                  </p:stCondLst>
                                  <p:childTnLst>
                                    <p:set>
                                      <p:cBhvr>
                                        <p:cTn id="106" dur="1" fill="hold">
                                          <p:stCondLst>
                                            <p:cond delay="0"/>
                                          </p:stCondLst>
                                        </p:cTn>
                                        <p:tgtEl>
                                          <p:spTgt spid="32"/>
                                        </p:tgtEl>
                                        <p:attrNameLst>
                                          <p:attrName>style.visibility</p:attrName>
                                        </p:attrNameLst>
                                      </p:cBhvr>
                                      <p:to>
                                        <p:strVal val="visible"/>
                                      </p:to>
                                    </p:set>
                                    <p:anim calcmode="lin" valueType="num">
                                      <p:cBhvr additive="base">
                                        <p:cTn id="107" dur="500" fill="hold"/>
                                        <p:tgtEl>
                                          <p:spTgt spid="32"/>
                                        </p:tgtEl>
                                        <p:attrNameLst>
                                          <p:attrName>ppt_x</p:attrName>
                                        </p:attrNameLst>
                                      </p:cBhvr>
                                      <p:tavLst>
                                        <p:tav tm="0">
                                          <p:val>
                                            <p:strVal val="0-#ppt_w/2"/>
                                          </p:val>
                                        </p:tav>
                                        <p:tav tm="100000">
                                          <p:val>
                                            <p:strVal val="#ppt_x"/>
                                          </p:val>
                                        </p:tav>
                                      </p:tavLst>
                                    </p:anim>
                                    <p:anim calcmode="lin" valueType="num">
                                      <p:cBhvr additive="base">
                                        <p:cTn id="10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grpId="0" nodeType="clickEffect">
                                  <p:stCondLst>
                                    <p:cond delay="0"/>
                                  </p:stCondLst>
                                  <p:childTnLst>
                                    <p:set>
                                      <p:cBhvr>
                                        <p:cTn id="112" dur="1" fill="hold">
                                          <p:stCondLst>
                                            <p:cond delay="0"/>
                                          </p:stCondLst>
                                        </p:cTn>
                                        <p:tgtEl>
                                          <p:spTgt spid="33"/>
                                        </p:tgtEl>
                                        <p:attrNameLst>
                                          <p:attrName>style.visibility</p:attrName>
                                        </p:attrNameLst>
                                      </p:cBhvr>
                                      <p:to>
                                        <p:strVal val="visible"/>
                                      </p:to>
                                    </p:set>
                                    <p:anim calcmode="lin" valueType="num">
                                      <p:cBhvr additive="base">
                                        <p:cTn id="113" dur="500" fill="hold"/>
                                        <p:tgtEl>
                                          <p:spTgt spid="33"/>
                                        </p:tgtEl>
                                        <p:attrNameLst>
                                          <p:attrName>ppt_x</p:attrName>
                                        </p:attrNameLst>
                                      </p:cBhvr>
                                      <p:tavLst>
                                        <p:tav tm="0">
                                          <p:val>
                                            <p:strVal val="0-#ppt_w/2"/>
                                          </p:val>
                                        </p:tav>
                                        <p:tav tm="100000">
                                          <p:val>
                                            <p:strVal val="#ppt_x"/>
                                          </p:val>
                                        </p:tav>
                                      </p:tavLst>
                                    </p:anim>
                                    <p:anim calcmode="lin" valueType="num">
                                      <p:cBhvr additive="base">
                                        <p:cTn id="114"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2" grpId="0"/>
      <p:bldP spid="2" grpId="1"/>
      <p:bldP spid="32" grpId="0" animBg="1"/>
      <p:bldP spid="33" grpId="0"/>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31" name="Text Box 21">
            <a:extLst>
              <a:ext uri="{FF2B5EF4-FFF2-40B4-BE49-F238E27FC236}">
                <a16:creationId xmlns:a16="http://schemas.microsoft.com/office/drawing/2014/main" id="{4060C27B-A22D-433B-8E2D-4647A0BFDD8D}"/>
              </a:ext>
            </a:extLst>
          </p:cNvPr>
          <p:cNvSpPr txBox="1">
            <a:spLocks noChangeArrowheads="1"/>
          </p:cNvSpPr>
          <p:nvPr/>
        </p:nvSpPr>
        <p:spPr bwMode="auto">
          <a:xfrm>
            <a:off x="575492" y="2720703"/>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Transitive: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a:p>
            <a:pPr marL="1200150" lvl="1" indent="-457200" eaLnBrk="1" hangingPunct="1">
              <a:spcBef>
                <a:spcPct val="0"/>
              </a:spcBef>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Note that </a:t>
            </a:r>
            <a:r>
              <a:rPr lang="en-US" altLang="en-US" sz="2400" noProof="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 </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tautology</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8" name="Rectangle 7">
            <a:extLst>
              <a:ext uri="{FF2B5EF4-FFF2-40B4-BE49-F238E27FC236}">
                <a16:creationId xmlns:a16="http://schemas.microsoft.com/office/drawing/2014/main" id="{BB5206D0-B8A8-4FBE-A1A6-B69251872ACC}"/>
              </a:ext>
            </a:extLst>
          </p:cNvPr>
          <p:cNvSpPr/>
          <p:nvPr/>
        </p:nvSpPr>
        <p:spPr>
          <a:xfrm>
            <a:off x="4343400" y="3962400"/>
            <a:ext cx="2438400" cy="1905000"/>
          </a:xfrm>
          <a:prstGeom prst="rect">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54D420B8-162F-4073-B3FB-2A76CA7B4AA2}"/>
              </a:ext>
            </a:extLst>
          </p:cNvPr>
          <p:cNvGrpSpPr/>
          <p:nvPr/>
        </p:nvGrpSpPr>
        <p:grpSpPr>
          <a:xfrm>
            <a:off x="4724400" y="4062957"/>
            <a:ext cx="1379940" cy="1579265"/>
            <a:chOff x="3581400" y="4062957"/>
            <a:chExt cx="1379940" cy="1579265"/>
          </a:xfrm>
        </p:grpSpPr>
        <p:sp>
          <p:nvSpPr>
            <p:cNvPr id="9" name="Oval 8">
              <a:extLst>
                <a:ext uri="{FF2B5EF4-FFF2-40B4-BE49-F238E27FC236}">
                  <a16:creationId xmlns:a16="http://schemas.microsoft.com/office/drawing/2014/main" id="{9EEB7C6E-96FC-41B3-903E-22B951F695D3}"/>
                </a:ext>
              </a:extLst>
            </p:cNvPr>
            <p:cNvSpPr/>
            <p:nvPr/>
          </p:nvSpPr>
          <p:spPr>
            <a:xfrm>
              <a:off x="3581400" y="4270622"/>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 name="Rectangle 9">
              <a:extLst>
                <a:ext uri="{FF2B5EF4-FFF2-40B4-BE49-F238E27FC236}">
                  <a16:creationId xmlns:a16="http://schemas.microsoft.com/office/drawing/2014/main" id="{58FE7AEC-8B24-4F15-8F06-79817296BF05}"/>
                </a:ext>
              </a:extLst>
            </p:cNvPr>
            <p:cNvSpPr/>
            <p:nvPr/>
          </p:nvSpPr>
          <p:spPr>
            <a:xfrm>
              <a:off x="4553856" y="4062957"/>
              <a:ext cx="40748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Q</a:t>
              </a:r>
              <a:endParaRPr lang="en-US" sz="2400" dirty="0"/>
            </a:p>
          </p:txBody>
        </p:sp>
      </p:grpSp>
      <p:grpSp>
        <p:nvGrpSpPr>
          <p:cNvPr id="11" name="Group 10">
            <a:extLst>
              <a:ext uri="{FF2B5EF4-FFF2-40B4-BE49-F238E27FC236}">
                <a16:creationId xmlns:a16="http://schemas.microsoft.com/office/drawing/2014/main" id="{C1BDBBAB-1B6D-4FFE-BE39-75E735D253D1}"/>
              </a:ext>
            </a:extLst>
          </p:cNvPr>
          <p:cNvGrpSpPr/>
          <p:nvPr/>
        </p:nvGrpSpPr>
        <p:grpSpPr>
          <a:xfrm>
            <a:off x="4838301" y="4343825"/>
            <a:ext cx="775687" cy="955676"/>
            <a:chOff x="7030659" y="3006724"/>
            <a:chExt cx="775687" cy="955676"/>
          </a:xfrm>
        </p:grpSpPr>
        <p:sp>
          <p:nvSpPr>
            <p:cNvPr id="12" name="Rectangle 11">
              <a:extLst>
                <a:ext uri="{FF2B5EF4-FFF2-40B4-BE49-F238E27FC236}">
                  <a16:creationId xmlns:a16="http://schemas.microsoft.com/office/drawing/2014/main" id="{955B45E6-0A3A-4EBC-AED4-2FF07E31A2E1}"/>
                </a:ext>
              </a:extLst>
            </p:cNvPr>
            <p:cNvSpPr/>
            <p:nvPr/>
          </p:nvSpPr>
          <p:spPr>
            <a:xfrm>
              <a:off x="7450158" y="3006724"/>
              <a:ext cx="356188"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13" name="Oval 12">
              <a:extLst>
                <a:ext uri="{FF2B5EF4-FFF2-40B4-BE49-F238E27FC236}">
                  <a16:creationId xmlns:a16="http://schemas.microsoft.com/office/drawing/2014/main" id="{BF7C69B0-089B-4790-B612-54BA0501A807}"/>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grpSp>
        <p:nvGrpSpPr>
          <p:cNvPr id="16" name="Group 15">
            <a:extLst>
              <a:ext uri="{FF2B5EF4-FFF2-40B4-BE49-F238E27FC236}">
                <a16:creationId xmlns:a16="http://schemas.microsoft.com/office/drawing/2014/main" id="{C2CE4044-E613-43F0-BA31-E9174BEC464D}"/>
              </a:ext>
            </a:extLst>
          </p:cNvPr>
          <p:cNvGrpSpPr/>
          <p:nvPr/>
        </p:nvGrpSpPr>
        <p:grpSpPr>
          <a:xfrm>
            <a:off x="4532371" y="4039674"/>
            <a:ext cx="2173229" cy="1719488"/>
            <a:chOff x="6361171" y="2715452"/>
            <a:chExt cx="2173229" cy="1719488"/>
          </a:xfrm>
        </p:grpSpPr>
        <p:sp>
          <p:nvSpPr>
            <p:cNvPr id="17" name="Oval 16">
              <a:extLst>
                <a:ext uri="{FF2B5EF4-FFF2-40B4-BE49-F238E27FC236}">
                  <a16:creationId xmlns:a16="http://schemas.microsoft.com/office/drawing/2014/main" id="{1035672B-B7D7-4ACD-9064-F69534E9B93C}"/>
                </a:ext>
              </a:extLst>
            </p:cNvPr>
            <p:cNvSpPr/>
            <p:nvPr/>
          </p:nvSpPr>
          <p:spPr>
            <a:xfrm>
              <a:off x="6361171" y="2715452"/>
              <a:ext cx="2020830" cy="1719488"/>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7090C495-6B7A-4377-88A7-366F32AADF7C}"/>
                </a:ext>
              </a:extLst>
            </p:cNvPr>
            <p:cNvSpPr/>
            <p:nvPr/>
          </p:nvSpPr>
          <p:spPr>
            <a:xfrm>
              <a:off x="8067606" y="2743200"/>
              <a:ext cx="46679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 R</a:t>
              </a:r>
              <a:endParaRPr lang="en-US" sz="2400" dirty="0"/>
            </a:p>
          </p:txBody>
        </p:sp>
      </p:grpSp>
      <p:pic>
        <p:nvPicPr>
          <p:cNvPr id="19" name="Picture 4" descr="Could Parallel Universes Be Physically Real?">
            <a:extLst>
              <a:ext uri="{FF2B5EF4-FFF2-40B4-BE49-F238E27FC236}">
                <a16:creationId xmlns:a16="http://schemas.microsoft.com/office/drawing/2014/main" id="{D72439E2-D3BF-422A-97A8-D72B408461D4}"/>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4921249" y="4945253"/>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26" name="Text Box 21">
            <a:extLst>
              <a:ext uri="{FF2B5EF4-FFF2-40B4-BE49-F238E27FC236}">
                <a16:creationId xmlns:a16="http://schemas.microsoft.com/office/drawing/2014/main" id="{54D17828-40B8-4811-B7C4-2D67D930F815}"/>
              </a:ext>
            </a:extLst>
          </p:cNvPr>
          <p:cNvSpPr txBox="1">
            <a:spLocks noChangeArrowheads="1"/>
          </p:cNvSpPr>
          <p:nvPr/>
        </p:nvSpPr>
        <p:spPr bwMode="auto">
          <a:xfrm>
            <a:off x="1457687" y="4062957"/>
            <a:ext cx="9807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endParaRPr>
          </a:p>
        </p:txBody>
      </p:sp>
      <p:sp>
        <p:nvSpPr>
          <p:cNvPr id="27" name="Text Box 21">
            <a:extLst>
              <a:ext uri="{FF2B5EF4-FFF2-40B4-BE49-F238E27FC236}">
                <a16:creationId xmlns:a16="http://schemas.microsoft.com/office/drawing/2014/main" id="{3BC5BD2F-1CF4-4E46-9AF8-E402137AA21D}"/>
              </a:ext>
            </a:extLst>
          </p:cNvPr>
          <p:cNvSpPr txBox="1">
            <a:spLocks noChangeArrowheads="1"/>
          </p:cNvSpPr>
          <p:nvPr/>
        </p:nvSpPr>
        <p:spPr bwMode="auto">
          <a:xfrm>
            <a:off x="1699792" y="4415135"/>
            <a:ext cx="21864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p:txBody>
      </p:sp>
      <p:sp>
        <p:nvSpPr>
          <p:cNvPr id="28" name="Text Box 21">
            <a:extLst>
              <a:ext uri="{FF2B5EF4-FFF2-40B4-BE49-F238E27FC236}">
                <a16:creationId xmlns:a16="http://schemas.microsoft.com/office/drawing/2014/main" id="{63C0C96B-6E8E-4DA8-AA55-8A050F606208}"/>
              </a:ext>
            </a:extLst>
          </p:cNvPr>
          <p:cNvSpPr txBox="1">
            <a:spLocks noChangeArrowheads="1"/>
          </p:cNvSpPr>
          <p:nvPr/>
        </p:nvSpPr>
        <p:spPr bwMode="auto">
          <a:xfrm>
            <a:off x="2247706" y="4062957"/>
            <a:ext cx="18951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endParaRPr>
          </a:p>
        </p:txBody>
      </p:sp>
    </p:spTree>
    <p:extLst>
      <p:ext uri="{BB962C8B-B14F-4D97-AF65-F5344CB8AC3E}">
        <p14:creationId xmlns:p14="http://schemas.microsoft.com/office/powerpoint/2010/main" val="67683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0" end="0"/>
                                            </p:txEl>
                                          </p:spTgt>
                                        </p:tgtEl>
                                        <p:attrNameLst>
                                          <p:attrName>style.visibility</p:attrName>
                                        </p:attrNameLst>
                                      </p:cBhvr>
                                      <p:to>
                                        <p:strVal val="visible"/>
                                      </p:to>
                                    </p:set>
                                    <p:anim calcmode="lin" valueType="num">
                                      <p:cBhvr additive="base">
                                        <p:cTn id="17"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0-#ppt_w/2"/>
                                          </p:val>
                                        </p:tav>
                                        <p:tav tm="100000">
                                          <p:val>
                                            <p:strVal val="#ppt_x"/>
                                          </p:val>
                                        </p:tav>
                                      </p:tavLst>
                                    </p:anim>
                                    <p:anim calcmode="lin" valueType="num">
                                      <p:cBhvr additive="base">
                                        <p:cTn id="22" dur="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500" fill="hold"/>
                                        <p:tgtEl>
                                          <p:spTgt spid="11"/>
                                        </p:tgtEl>
                                        <p:attrNameLst>
                                          <p:attrName>ppt_x</p:attrName>
                                        </p:attrNameLst>
                                      </p:cBhvr>
                                      <p:tavLst>
                                        <p:tav tm="0">
                                          <p:val>
                                            <p:strVal val="0-#ppt_w/2"/>
                                          </p:val>
                                        </p:tav>
                                        <p:tav tm="100000">
                                          <p:val>
                                            <p:strVal val="#ppt_x"/>
                                          </p:val>
                                        </p:tav>
                                      </p:tavLst>
                                    </p:anim>
                                    <p:anim calcmode="lin" valueType="num">
                                      <p:cBhvr additive="base">
                                        <p:cTn id="26" dur="500" fill="hold"/>
                                        <p:tgtEl>
                                          <p:spTgt spid="11"/>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0-#ppt_w/2"/>
                                          </p:val>
                                        </p:tav>
                                        <p:tav tm="100000">
                                          <p:val>
                                            <p:strVal val="#ppt_x"/>
                                          </p:val>
                                        </p:tav>
                                      </p:tavLst>
                                    </p:anim>
                                    <p:anim calcmode="lin" valueType="num">
                                      <p:cBhvr additive="base">
                                        <p:cTn id="30" dur="500" fill="hold"/>
                                        <p:tgtEl>
                                          <p:spTgt spid="2"/>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0-#ppt_w/2"/>
                                          </p:val>
                                        </p:tav>
                                        <p:tav tm="100000">
                                          <p:val>
                                            <p:strVal val="#ppt_x"/>
                                          </p:val>
                                        </p:tav>
                                      </p:tavLst>
                                    </p:anim>
                                    <p:anim calcmode="lin" valueType="num">
                                      <p:cBhvr additive="base">
                                        <p:cTn id="34"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8">
                                            <p:txEl>
                                              <p:pRg st="0" end="0"/>
                                            </p:txEl>
                                          </p:spTgt>
                                        </p:tgtEl>
                                        <p:attrNameLst>
                                          <p:attrName>style.visibility</p:attrName>
                                        </p:attrNameLst>
                                      </p:cBhvr>
                                      <p:to>
                                        <p:strVal val="visible"/>
                                      </p:to>
                                    </p:set>
                                    <p:anim calcmode="lin" valueType="num">
                                      <p:cBhvr additive="base">
                                        <p:cTn id="39"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8">
                                            <p:txEl>
                                              <p:pRg st="0" end="0"/>
                                            </p:txEl>
                                          </p:spTgt>
                                        </p:tgtEl>
                                        <p:attrNameLst>
                                          <p:attrName>ppt_y</p:attrName>
                                        </p:attrNameLst>
                                      </p:cBhvr>
                                      <p:tavLst>
                                        <p:tav tm="0">
                                          <p:val>
                                            <p:strVal val="#ppt_y"/>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11"/>
                                        </p:tgtEl>
                                        <p:attrNameLst>
                                          <p:attrName>style.visibility</p:attrName>
                                        </p:attrNameLst>
                                      </p:cBhvr>
                                      <p:to>
                                        <p:strVal val="hidden"/>
                                      </p:to>
                                    </p:set>
                                  </p:childTnLst>
                                </p:cTn>
                              </p:par>
                              <p:par>
                                <p:cTn id="43" presetID="2" presetClass="entr" presetSubtype="8" fill="hold" nodeType="withEffect">
                                  <p:stCondLst>
                                    <p:cond delay="0"/>
                                  </p:stCondLst>
                                  <p:childTnLst>
                                    <p:set>
                                      <p:cBhvr>
                                        <p:cTn id="44" dur="1" fill="hold">
                                          <p:stCondLst>
                                            <p:cond delay="0"/>
                                          </p:stCondLst>
                                        </p:cTn>
                                        <p:tgtEl>
                                          <p:spTgt spid="16"/>
                                        </p:tgtEl>
                                        <p:attrNameLst>
                                          <p:attrName>style.visibility</p:attrName>
                                        </p:attrNameLst>
                                      </p:cBhvr>
                                      <p:to>
                                        <p:strVal val="visible"/>
                                      </p:to>
                                    </p:set>
                                    <p:anim calcmode="lin" valueType="num">
                                      <p:cBhvr additive="base">
                                        <p:cTn id="45" dur="500" fill="hold"/>
                                        <p:tgtEl>
                                          <p:spTgt spid="16"/>
                                        </p:tgtEl>
                                        <p:attrNameLst>
                                          <p:attrName>ppt_x</p:attrName>
                                        </p:attrNameLst>
                                      </p:cBhvr>
                                      <p:tavLst>
                                        <p:tav tm="0">
                                          <p:val>
                                            <p:strVal val="0-#ppt_w/2"/>
                                          </p:val>
                                        </p:tav>
                                        <p:tav tm="100000">
                                          <p:val>
                                            <p:strVal val="#ppt_x"/>
                                          </p:val>
                                        </p:tav>
                                      </p:tavLst>
                                    </p:anim>
                                    <p:anim calcmode="lin" valueType="num">
                                      <p:cBhvr additive="base">
                                        <p:cTn id="46"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27">
                                            <p:txEl>
                                              <p:pRg st="0" end="0"/>
                                            </p:txEl>
                                          </p:spTgt>
                                        </p:tgtEl>
                                        <p:attrNameLst>
                                          <p:attrName>style.visibility</p:attrName>
                                        </p:attrNameLst>
                                      </p:cBhvr>
                                      <p:to>
                                        <p:strVal val="visible"/>
                                      </p:to>
                                    </p:set>
                                    <p:anim calcmode="lin" valueType="num">
                                      <p:cBhvr additive="base">
                                        <p:cTn id="51"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7">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0-#ppt_w/2"/>
                                          </p:val>
                                        </p:tav>
                                        <p:tav tm="100000">
                                          <p:val>
                                            <p:strVal val="#ppt_x"/>
                                          </p:val>
                                        </p:tav>
                                      </p:tavLst>
                                    </p:anim>
                                    <p:anim calcmode="lin" valueType="num">
                                      <p:cBhvr additive="base">
                                        <p:cTn id="56"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31" name="Text Box 21">
            <a:extLst>
              <a:ext uri="{FF2B5EF4-FFF2-40B4-BE49-F238E27FC236}">
                <a16:creationId xmlns:a16="http://schemas.microsoft.com/office/drawing/2014/main" id="{4060C27B-A22D-433B-8E2D-4647A0BFDD8D}"/>
              </a:ext>
            </a:extLst>
          </p:cNvPr>
          <p:cNvSpPr txBox="1">
            <a:spLocks noChangeArrowheads="1"/>
          </p:cNvSpPr>
          <p:nvPr/>
        </p:nvSpPr>
        <p:spPr bwMode="auto">
          <a:xfrm>
            <a:off x="575492" y="2720703"/>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Transitive: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a:p>
            <a:pPr marL="1200150" lvl="1" indent="-457200" eaLnBrk="1" hangingPunct="1">
              <a:spcBef>
                <a:spcPct val="0"/>
              </a:spcBef>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Note that </a:t>
            </a:r>
            <a:r>
              <a:rPr lang="en-US" altLang="en-US" sz="2400" noProof="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 </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tautology</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33" name="Picture 4" descr="http://watson.latech.edu/book/intelligence/images/implicationchain.png">
            <a:extLst>
              <a:ext uri="{FF2B5EF4-FFF2-40B4-BE49-F238E27FC236}">
                <a16:creationId xmlns:a16="http://schemas.microsoft.com/office/drawing/2014/main" id="{6EC23DFC-0B36-493B-B9EB-B5AA82EC6F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 y="3730897"/>
            <a:ext cx="8353425" cy="238125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9090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22391" y="2743200"/>
            <a:ext cx="8674100" cy="2209801"/>
          </a:xfrm>
          <a:prstGeom prst="wedgeRoundRectCallout">
            <a:avLst>
              <a:gd name="adj1" fmla="val -39482"/>
              <a:gd name="adj2" fmla="val 594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Completeness Theorem:</a:t>
            </a:r>
          </a:p>
          <a:p>
            <a:pPr eaLnBrk="1" hangingPunct="1">
              <a:spcBef>
                <a:spcPct val="0"/>
              </a:spcBef>
              <a:buNone/>
            </a:pPr>
            <a:r>
              <a:rPr lang="el-GR" sz="2400" dirty="0">
                <a:solidFill>
                  <a:srgbClr val="FFC000"/>
                </a:solidFill>
              </a:rPr>
              <a:t>Φ</a:t>
            </a:r>
            <a:r>
              <a:rPr lang="it-IT" sz="2400" dirty="0"/>
              <a:t> </a:t>
            </a:r>
            <a:r>
              <a:rPr lang="en-CA" altLang="en-US" sz="2400" dirty="0"/>
              <a:t>is a tautology (</a:t>
            </a:r>
            <a:r>
              <a:rPr lang="en-CA" altLang="en-US" sz="2400" dirty="0" err="1"/>
              <a:t>ie</a:t>
            </a:r>
            <a:r>
              <a:rPr lang="en-CA" altLang="en-US" sz="2400" dirty="0"/>
              <a:t> true under every T/F assignment)</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l-GR" sz="2400" dirty="0">
                <a:solidFill>
                  <a:srgbClr val="FFC000"/>
                </a:solidFill>
              </a:rPr>
              <a:t>Φ</a:t>
            </a:r>
            <a:r>
              <a:rPr lang="it-IT" sz="2400" dirty="0"/>
              <a:t> can be proved by a </a:t>
            </a:r>
            <a:r>
              <a:rPr lang="it-IT" sz="2400" dirty="0">
                <a:solidFill>
                  <a:schemeClr val="accent2"/>
                </a:solidFill>
              </a:rPr>
              <a:t>table of size 2</a:t>
            </a:r>
            <a:r>
              <a:rPr lang="it-IT" sz="2400" baseline="30000" dirty="0">
                <a:solidFill>
                  <a:schemeClr val="accent2"/>
                </a:solidFill>
              </a:rPr>
              <a:t>n</a:t>
            </a:r>
            <a:endParaRPr lang="en-US" sz="2400" baseline="30000" dirty="0">
              <a:solidFill>
                <a:schemeClr val="accent2"/>
              </a:solidFill>
            </a:endParaRP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t> </a:t>
            </a:r>
            <a:r>
              <a:rPr lang="el-GR" sz="2400" dirty="0">
                <a:solidFill>
                  <a:srgbClr val="FFC000"/>
                </a:solidFill>
              </a:rPr>
              <a:t>Φ</a:t>
            </a:r>
            <a:r>
              <a:rPr lang="it-IT" sz="2400" dirty="0"/>
              <a:t> can be proved by possibly smaller </a:t>
            </a:r>
            <a:r>
              <a:rPr lang="en-US" sz="2400" dirty="0">
                <a:solidFill>
                  <a:schemeClr val="accent2"/>
                </a:solidFill>
              </a:rPr>
              <a:t>DP computation</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l-GR" sz="2400" dirty="0">
                <a:solidFill>
                  <a:srgbClr val="FFC000"/>
                </a:solidFill>
              </a:rPr>
              <a:t>Φ</a:t>
            </a:r>
            <a:r>
              <a:rPr lang="it-IT" sz="2400" dirty="0"/>
              <a:t> can be proved by a similarly sized </a:t>
            </a:r>
            <a:r>
              <a:rPr lang="it-IT" sz="2400" dirty="0">
                <a:solidFill>
                  <a:srgbClr val="FFC000"/>
                </a:solidFill>
              </a:rPr>
              <a:t>DP axiom proof</a:t>
            </a:r>
          </a:p>
        </p:txBody>
      </p:sp>
      <p:sp>
        <p:nvSpPr>
          <p:cNvPr id="11" name="Rectangle 2">
            <a:extLst>
              <a:ext uri="{FF2B5EF4-FFF2-40B4-BE49-F238E27FC236}">
                <a16:creationId xmlns:a16="http://schemas.microsoft.com/office/drawing/2014/main" id="{03197220-854E-4D3A-B3FC-9540F5A6867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13" name="Rectangle 2">
            <a:extLst>
              <a:ext uri="{FF2B5EF4-FFF2-40B4-BE49-F238E27FC236}">
                <a16:creationId xmlns:a16="http://schemas.microsoft.com/office/drawing/2014/main" id="{AEE11E33-3E1C-4589-8D30-C17A045C158C}"/>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7AA09341-5AF1-4CAA-9B29-B445B91F2F5F}"/>
              </a:ext>
            </a:extLst>
          </p:cNvPr>
          <p:cNvSpPr/>
          <p:nvPr/>
        </p:nvSpPr>
        <p:spPr>
          <a:xfrm>
            <a:off x="7981299" y="3590889"/>
            <a:ext cx="849913" cy="461665"/>
          </a:xfrm>
          <a:prstGeom prst="rect">
            <a:avLst/>
          </a:prstGeom>
        </p:spPr>
        <p:txBody>
          <a:bodyPr wrap="none">
            <a:spAutoFit/>
          </a:bodyPr>
          <a:lstStyle/>
          <a:p>
            <a:pPr algn="l"/>
            <a:r>
              <a:rPr lang="en-US" sz="2400" dirty="0">
                <a:solidFill>
                  <a:srgbClr val="66FF66"/>
                </a:solidFill>
              </a:rPr>
              <a:t>Clear</a:t>
            </a:r>
          </a:p>
        </p:txBody>
      </p:sp>
      <p:sp>
        <p:nvSpPr>
          <p:cNvPr id="22" name="Rectangle 21">
            <a:extLst>
              <a:ext uri="{FF2B5EF4-FFF2-40B4-BE49-F238E27FC236}">
                <a16:creationId xmlns:a16="http://schemas.microsoft.com/office/drawing/2014/main" id="{A2B92359-63AD-4CB1-9220-74C2C77FB2C0}"/>
              </a:ext>
            </a:extLst>
          </p:cNvPr>
          <p:cNvSpPr/>
          <p:nvPr/>
        </p:nvSpPr>
        <p:spPr>
          <a:xfrm>
            <a:off x="7967254" y="3940592"/>
            <a:ext cx="849913" cy="461665"/>
          </a:xfrm>
          <a:prstGeom prst="rect">
            <a:avLst/>
          </a:prstGeom>
        </p:spPr>
        <p:txBody>
          <a:bodyPr wrap="none">
            <a:spAutoFit/>
          </a:bodyPr>
          <a:lstStyle/>
          <a:p>
            <a:pPr algn="l"/>
            <a:r>
              <a:rPr lang="en-US" sz="2400" dirty="0">
                <a:solidFill>
                  <a:srgbClr val="66FF66"/>
                </a:solidFill>
              </a:rPr>
              <a:t>Clear</a:t>
            </a:r>
          </a:p>
        </p:txBody>
      </p:sp>
      <p:sp>
        <p:nvSpPr>
          <p:cNvPr id="24" name="Rectangle 23">
            <a:extLst>
              <a:ext uri="{FF2B5EF4-FFF2-40B4-BE49-F238E27FC236}">
                <a16:creationId xmlns:a16="http://schemas.microsoft.com/office/drawing/2014/main" id="{CAB2921B-AA2C-4BF6-9F92-30F6BC051AB1}"/>
              </a:ext>
            </a:extLst>
          </p:cNvPr>
          <p:cNvSpPr/>
          <p:nvPr/>
        </p:nvSpPr>
        <p:spPr>
          <a:xfrm>
            <a:off x="7983804" y="4373824"/>
            <a:ext cx="1056700" cy="461665"/>
          </a:xfrm>
          <a:prstGeom prst="rect">
            <a:avLst/>
          </a:prstGeom>
        </p:spPr>
        <p:txBody>
          <a:bodyPr wrap="none">
            <a:spAutoFit/>
          </a:bodyPr>
          <a:lstStyle/>
          <a:p>
            <a:pPr algn="l"/>
            <a:r>
              <a:rPr lang="en-US" sz="2400" dirty="0">
                <a:solidFill>
                  <a:srgbClr val="66FF66"/>
                </a:solidFill>
              </a:rPr>
              <a:t>Proved</a:t>
            </a:r>
          </a:p>
        </p:txBody>
      </p:sp>
      <p:grpSp>
        <p:nvGrpSpPr>
          <p:cNvPr id="19" name="Group 18">
            <a:extLst>
              <a:ext uri="{FF2B5EF4-FFF2-40B4-BE49-F238E27FC236}">
                <a16:creationId xmlns:a16="http://schemas.microsoft.com/office/drawing/2014/main" id="{3D158AB8-4F84-43A1-B148-43D1C619E0A9}"/>
              </a:ext>
            </a:extLst>
          </p:cNvPr>
          <p:cNvGrpSpPr/>
          <p:nvPr/>
        </p:nvGrpSpPr>
        <p:grpSpPr>
          <a:xfrm>
            <a:off x="-32528" y="685800"/>
            <a:ext cx="9126086" cy="1912246"/>
            <a:chOff x="1473200" y="609600"/>
            <a:chExt cx="9126086" cy="1912246"/>
          </a:xfrm>
        </p:grpSpPr>
        <p:sp>
          <p:nvSpPr>
            <p:cNvPr id="25" name="AutoShape 8">
              <a:extLst>
                <a:ext uri="{FF2B5EF4-FFF2-40B4-BE49-F238E27FC236}">
                  <a16:creationId xmlns:a16="http://schemas.microsoft.com/office/drawing/2014/main" id="{80AF8B92-C746-436D-9075-1CEB542C5448}"/>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0E238164-BC11-4B37-B0AC-56E5CFCE9657}"/>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A898C54-74DE-4821-BA0A-7A085FB5EB8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31" name="Text Box 21">
              <a:extLst>
                <a:ext uri="{FF2B5EF4-FFF2-40B4-BE49-F238E27FC236}">
                  <a16:creationId xmlns:a16="http://schemas.microsoft.com/office/drawing/2014/main" id="{7B39E496-3BAE-4CEB-BE95-9F1801C7F131}"/>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grpSp>
        <p:nvGrpSpPr>
          <p:cNvPr id="15" name="Group 29">
            <a:extLst>
              <a:ext uri="{FF2B5EF4-FFF2-40B4-BE49-F238E27FC236}">
                <a16:creationId xmlns:a16="http://schemas.microsoft.com/office/drawing/2014/main" id="{4425E4D4-BA8A-4CEB-B582-4E28984A6057}"/>
              </a:ext>
            </a:extLst>
          </p:cNvPr>
          <p:cNvGrpSpPr>
            <a:grpSpLocks/>
          </p:cNvGrpSpPr>
          <p:nvPr/>
        </p:nvGrpSpPr>
        <p:grpSpPr bwMode="auto">
          <a:xfrm>
            <a:off x="8375237" y="5895413"/>
            <a:ext cx="770279" cy="833366"/>
            <a:chOff x="2065" y="1551"/>
            <a:chExt cx="1628" cy="1988"/>
          </a:xfrm>
        </p:grpSpPr>
        <p:sp>
          <p:nvSpPr>
            <p:cNvPr id="16" name="Freeform 30">
              <a:extLst>
                <a:ext uri="{FF2B5EF4-FFF2-40B4-BE49-F238E27FC236}">
                  <a16:creationId xmlns:a16="http://schemas.microsoft.com/office/drawing/2014/main" id="{9DCCEA89-3B51-4437-A019-A8F327313D6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1">
              <a:extLst>
                <a:ext uri="{FF2B5EF4-FFF2-40B4-BE49-F238E27FC236}">
                  <a16:creationId xmlns:a16="http://schemas.microsoft.com/office/drawing/2014/main" id="{544F9EEA-0E82-4CDD-93EC-4DE47B2BDF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2">
              <a:extLst>
                <a:ext uri="{FF2B5EF4-FFF2-40B4-BE49-F238E27FC236}">
                  <a16:creationId xmlns:a16="http://schemas.microsoft.com/office/drawing/2014/main" id="{2C19F92F-72A0-4BC7-8951-AC27BEEB833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3">
              <a:extLst>
                <a:ext uri="{FF2B5EF4-FFF2-40B4-BE49-F238E27FC236}">
                  <a16:creationId xmlns:a16="http://schemas.microsoft.com/office/drawing/2014/main" id="{09C5F45D-FC55-4724-95E3-0CD1CAF576D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4">
              <a:extLst>
                <a:ext uri="{FF2B5EF4-FFF2-40B4-BE49-F238E27FC236}">
                  <a16:creationId xmlns:a16="http://schemas.microsoft.com/office/drawing/2014/main" id="{FD13B9BA-CA8D-4CEF-B46F-0F96B8F14E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5">
              <a:extLst>
                <a:ext uri="{FF2B5EF4-FFF2-40B4-BE49-F238E27FC236}">
                  <a16:creationId xmlns:a16="http://schemas.microsoft.com/office/drawing/2014/main" id="{28DD0B23-985C-4BCA-881C-2A79C139B1B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1B47C5CB-0EA3-4B21-8CAD-BEA1CE5B6C3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512BBD59-0C0C-469F-9246-A0E1CB28CF4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4BF553D6-5E96-4E5F-87C0-C629449D07A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9">
              <a:extLst>
                <a:ext uri="{FF2B5EF4-FFF2-40B4-BE49-F238E27FC236}">
                  <a16:creationId xmlns:a16="http://schemas.microsoft.com/office/drawing/2014/main" id="{7667049B-428D-4276-A335-37D331B2867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40">
              <a:extLst>
                <a:ext uri="{FF2B5EF4-FFF2-40B4-BE49-F238E27FC236}">
                  <a16:creationId xmlns:a16="http://schemas.microsoft.com/office/drawing/2014/main" id="{2B5DB734-2C12-4832-8260-70F9CE9D71A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1">
              <a:extLst>
                <a:ext uri="{FF2B5EF4-FFF2-40B4-BE49-F238E27FC236}">
                  <a16:creationId xmlns:a16="http://schemas.microsoft.com/office/drawing/2014/main" id="{6751BC01-9706-4F45-8151-7776053CA73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42">
              <a:extLst>
                <a:ext uri="{FF2B5EF4-FFF2-40B4-BE49-F238E27FC236}">
                  <a16:creationId xmlns:a16="http://schemas.microsoft.com/office/drawing/2014/main" id="{FA4C5615-B064-4CBF-BFDD-A4299322831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3">
              <a:extLst>
                <a:ext uri="{FF2B5EF4-FFF2-40B4-BE49-F238E27FC236}">
                  <a16:creationId xmlns:a16="http://schemas.microsoft.com/office/drawing/2014/main" id="{8AD28E0F-7DAA-4723-942E-5ADE00E28B6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4">
              <a:extLst>
                <a:ext uri="{FF2B5EF4-FFF2-40B4-BE49-F238E27FC236}">
                  <a16:creationId xmlns:a16="http://schemas.microsoft.com/office/drawing/2014/main" id="{8A39A739-BB4A-4952-9BDB-FE576FB8E36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5">
              <a:extLst>
                <a:ext uri="{FF2B5EF4-FFF2-40B4-BE49-F238E27FC236}">
                  <a16:creationId xmlns:a16="http://schemas.microsoft.com/office/drawing/2014/main" id="{24085A2F-BE93-4CA0-93E6-7B323ACAB6A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6">
              <a:extLst>
                <a:ext uri="{FF2B5EF4-FFF2-40B4-BE49-F238E27FC236}">
                  <a16:creationId xmlns:a16="http://schemas.microsoft.com/office/drawing/2014/main" id="{3D364D5A-79CE-40B0-AFC8-AA20E5CA87C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42" name="AutoShape 35">
            <a:extLst>
              <a:ext uri="{FF2B5EF4-FFF2-40B4-BE49-F238E27FC236}">
                <a16:creationId xmlns:a16="http://schemas.microsoft.com/office/drawing/2014/main" id="{A4A1A90D-17E1-47D7-A60E-9D4E99765B8A}"/>
              </a:ext>
            </a:extLst>
          </p:cNvPr>
          <p:cNvSpPr>
            <a:spLocks noChangeArrowheads="1"/>
          </p:cNvSpPr>
          <p:nvPr/>
        </p:nvSpPr>
        <p:spPr bwMode="auto">
          <a:xfrm>
            <a:off x="374634" y="5029199"/>
            <a:ext cx="8621857" cy="1732496"/>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 random And-of-</a:t>
            </a:r>
            <a:r>
              <a:rPr lang="en-US" altLang="en-US" sz="2400" dirty="0" err="1"/>
              <a:t>Ors</a:t>
            </a:r>
            <a:r>
              <a:rPr lang="en-US" altLang="en-US" sz="2400" dirty="0"/>
              <a:t> formula with 6n 3-clauses </a:t>
            </a:r>
          </a:p>
          <a:p>
            <a:pPr eaLnBrk="1" hangingPunct="1">
              <a:spcBef>
                <a:spcPct val="0"/>
              </a:spcBef>
              <a:buNone/>
            </a:pPr>
            <a:r>
              <a:rPr lang="en-US" altLang="en-US" sz="1100" dirty="0"/>
              <a:t>  </a:t>
            </a:r>
          </a:p>
          <a:p>
            <a:pPr marL="342900" indent="-342900" eaLnBrk="1" hangingPunct="1">
              <a:spcBef>
                <a:spcPct val="0"/>
              </a:spcBef>
            </a:pPr>
            <a:r>
              <a:rPr lang="en-US" altLang="en-US" sz="2400" dirty="0"/>
              <a:t>almost surely is a tautology </a:t>
            </a:r>
          </a:p>
          <a:p>
            <a:pPr marL="342900" indent="-342900" eaLnBrk="1" hangingPunct="1">
              <a:spcBef>
                <a:spcPct val="0"/>
              </a:spcBef>
            </a:pPr>
            <a:r>
              <a:rPr lang="en-US" altLang="en-US" sz="2400" dirty="0"/>
              <a:t>almost surely does not have a DP proof smaller than size </a:t>
            </a:r>
            <a:r>
              <a:rPr lang="it-IT" sz="2400" dirty="0"/>
              <a:t>2</a:t>
            </a:r>
            <a:r>
              <a:rPr lang="it-IT" sz="2400" baseline="30000" dirty="0"/>
              <a:t>.4n</a:t>
            </a:r>
            <a:r>
              <a:rPr lang="en-US" sz="2400" dirty="0"/>
              <a:t>.</a:t>
            </a:r>
            <a:endParaRPr lang="en-US" altLang="en-US" sz="2400" dirty="0"/>
          </a:p>
        </p:txBody>
      </p:sp>
      <p:sp>
        <p:nvSpPr>
          <p:cNvPr id="43" name="Oval 42">
            <a:extLst>
              <a:ext uri="{FF2B5EF4-FFF2-40B4-BE49-F238E27FC236}">
                <a16:creationId xmlns:a16="http://schemas.microsoft.com/office/drawing/2014/main" id="{82CA83EC-BEB3-415A-85E0-4636FDB470C0}"/>
              </a:ext>
            </a:extLst>
          </p:cNvPr>
          <p:cNvSpPr/>
          <p:nvPr/>
        </p:nvSpPr>
        <p:spPr>
          <a:xfrm>
            <a:off x="3256886" y="3955106"/>
            <a:ext cx="1220770" cy="461665"/>
          </a:xfrm>
          <a:prstGeom prst="ellipse">
            <a:avLst/>
          </a:prstGeom>
          <a:ln>
            <a:solidFill>
              <a:srgbClr val="FFFF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grpSp>
        <p:nvGrpSpPr>
          <p:cNvPr id="40" name="Group 39">
            <a:extLst>
              <a:ext uri="{FF2B5EF4-FFF2-40B4-BE49-F238E27FC236}">
                <a16:creationId xmlns:a16="http://schemas.microsoft.com/office/drawing/2014/main" id="{B1AC4B39-E7AA-4422-B4BF-D5159244F7B3}"/>
              </a:ext>
            </a:extLst>
          </p:cNvPr>
          <p:cNvGrpSpPr>
            <a:grpSpLocks/>
          </p:cNvGrpSpPr>
          <p:nvPr/>
        </p:nvGrpSpPr>
        <p:grpSpPr bwMode="auto">
          <a:xfrm>
            <a:off x="1600200" y="6253673"/>
            <a:ext cx="5111390" cy="542770"/>
            <a:chOff x="490324" y="620533"/>
            <a:chExt cx="5111718" cy="543016"/>
          </a:xfrm>
        </p:grpSpPr>
        <p:sp>
          <p:nvSpPr>
            <p:cNvPr id="41" name="Rectangle 40">
              <a:extLst>
                <a:ext uri="{FF2B5EF4-FFF2-40B4-BE49-F238E27FC236}">
                  <a16:creationId xmlns:a16="http://schemas.microsoft.com/office/drawing/2014/main" id="{D9A631F1-2D72-4C32-BA97-AB9899BCD377}"/>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44" name="Group 41">
              <a:extLst>
                <a:ext uri="{FF2B5EF4-FFF2-40B4-BE49-F238E27FC236}">
                  <a16:creationId xmlns:a16="http://schemas.microsoft.com/office/drawing/2014/main" id="{B21569E5-86C5-405B-AED4-0C4E05F62EA3}"/>
                </a:ext>
              </a:extLst>
            </p:cNvPr>
            <p:cNvGrpSpPr>
              <a:grpSpLocks/>
            </p:cNvGrpSpPr>
            <p:nvPr/>
          </p:nvGrpSpPr>
          <p:grpSpPr bwMode="auto">
            <a:xfrm>
              <a:off x="4700931" y="620533"/>
              <a:ext cx="901111" cy="519284"/>
              <a:chOff x="8022136" y="4494519"/>
              <a:chExt cx="3465877" cy="1843733"/>
            </a:xfrm>
          </p:grpSpPr>
          <p:pic>
            <p:nvPicPr>
              <p:cNvPr id="45" name="Picture 4" descr="http://www.the-universe.ie/html/multimedia/Grand_Universe.jpg">
                <a:extLst>
                  <a:ext uri="{FF2B5EF4-FFF2-40B4-BE49-F238E27FC236}">
                    <a16:creationId xmlns:a16="http://schemas.microsoft.com/office/drawing/2014/main" id="{8EBC3605-66F7-41A1-97EC-5DDA93D65CA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6" descr="http://mombizcoach.com/images/2013/05/Infinity-Time1.jpg">
                <a:extLst>
                  <a:ext uri="{FF2B5EF4-FFF2-40B4-BE49-F238E27FC236}">
                    <a16:creationId xmlns:a16="http://schemas.microsoft.com/office/drawing/2014/main" id="{1C626C53-A076-41C5-8E06-AE8975FC0BC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7" name="Text Box 9">
            <a:extLst>
              <a:ext uri="{FF2B5EF4-FFF2-40B4-BE49-F238E27FC236}">
                <a16:creationId xmlns:a16="http://schemas.microsoft.com/office/drawing/2014/main" id="{B849546B-F4D3-4EBA-995C-263E47EB9AF5}"/>
              </a:ext>
            </a:extLst>
          </p:cNvPr>
          <p:cNvSpPr txBox="1">
            <a:spLocks noChangeArrowheads="1"/>
          </p:cNvSpPr>
          <p:nvPr/>
        </p:nvSpPr>
        <p:spPr bwMode="auto">
          <a:xfrm>
            <a:off x="997424" y="5395128"/>
            <a:ext cx="5513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l-GR" altLang="en-US" sz="1800" dirty="0">
                <a:solidFill>
                  <a:srgbClr val="FFFFFF"/>
                </a:solidFill>
                <a:cs typeface="Times New Roman" panose="02020603050405020304" pitchFamily="18" charset="0"/>
                <a:sym typeface="Symbol" panose="05050102010706020507" pitchFamily="18" charset="2"/>
              </a:rPr>
              <a:t>Φ</a:t>
            </a:r>
            <a:r>
              <a:rPr lang="el-GR" altLang="en-US" sz="1800" i="1" dirty="0">
                <a:solidFill>
                  <a:srgbClr val="FFFFFF"/>
                </a:solidFill>
              </a:rPr>
              <a:t> =</a:t>
            </a:r>
            <a:r>
              <a:rPr lang="en-US" altLang="en-US" sz="1800" dirty="0">
                <a:solidFill>
                  <a:srgbClr val="00FFFF"/>
                </a:solidFill>
              </a:rPr>
              <a:t> </a:t>
            </a:r>
            <a:r>
              <a:rPr lang="en-US" altLang="en-US" sz="1800" dirty="0">
                <a:solidFill>
                  <a:srgbClr val="FFFFFF"/>
                </a:solidFill>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6</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2</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7</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cs typeface="Times New Roman" panose="02020603050405020304" pitchFamily="18" charset="0"/>
                <a:sym typeface="Symbol" panose="05050102010706020507" pitchFamily="18" charset="2"/>
              </a:rPr>
              <a:t> …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4</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9</a:t>
            </a:r>
            <a:r>
              <a:rPr lang="en-US" altLang="en-US" sz="1800" dirty="0">
                <a:solidFill>
                  <a:srgbClr val="FFFFFF"/>
                </a:solidFill>
              </a:rPr>
              <a:t>)</a:t>
            </a:r>
            <a:endParaRPr lang="en-US" altLang="en-US" sz="18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93155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 calcmode="lin" valueType="num">
                                      <p:cBhvr additive="base">
                                        <p:cTn id="1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anim calcmode="lin" valueType="num">
                                      <p:cBhvr additive="base">
                                        <p:cTn id="2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1+#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0">
                                            <p:txEl>
                                              <p:pRg st="3" end="3"/>
                                            </p:txEl>
                                          </p:spTgt>
                                        </p:tgtEl>
                                        <p:attrNameLst>
                                          <p:attrName>style.visibility</p:attrName>
                                        </p:attrNameLst>
                                      </p:cBhvr>
                                      <p:to>
                                        <p:strVal val="visible"/>
                                      </p:to>
                                    </p:set>
                                    <p:anim calcmode="lin" valueType="num">
                                      <p:cBhvr additive="base">
                                        <p:cTn id="41"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
                                            <p:txEl>
                                              <p:pRg st="4" end="4"/>
                                            </p:txEl>
                                          </p:spTgt>
                                        </p:tgtEl>
                                        <p:attrNameLst>
                                          <p:attrName>style.visibility</p:attrName>
                                        </p:attrNameLst>
                                      </p:cBhvr>
                                      <p:to>
                                        <p:strVal val="visible"/>
                                      </p:to>
                                    </p:set>
                                    <p:anim calcmode="lin" valueType="num">
                                      <p:cBhvr additive="base">
                                        <p:cTn id="53" dur="500" fill="hold"/>
                                        <p:tgtEl>
                                          <p:spTgt spid="10">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500" fill="hold"/>
                                        <p:tgtEl>
                                          <p:spTgt spid="24"/>
                                        </p:tgtEl>
                                        <p:attrNameLst>
                                          <p:attrName>ppt_x</p:attrName>
                                        </p:attrNameLst>
                                      </p:cBhvr>
                                      <p:tavLst>
                                        <p:tav tm="0">
                                          <p:val>
                                            <p:strVal val="1+#ppt_w/2"/>
                                          </p:val>
                                        </p:tav>
                                        <p:tav tm="100000">
                                          <p:val>
                                            <p:strVal val="#ppt_x"/>
                                          </p:val>
                                        </p:tav>
                                      </p:tavLst>
                                    </p:anim>
                                    <p:anim calcmode="lin" valueType="num">
                                      <p:cBhvr additive="base">
                                        <p:cTn id="6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 fill="hold"/>
                                        <p:tgtEl>
                                          <p:spTgt spid="43"/>
                                        </p:tgtEl>
                                        <p:attrNameLst>
                                          <p:attrName>ppt_x</p:attrName>
                                        </p:attrNameLst>
                                      </p:cBhvr>
                                      <p:tavLst>
                                        <p:tav tm="0">
                                          <p:val>
                                            <p:strVal val="#ppt_x"/>
                                          </p:val>
                                        </p:tav>
                                        <p:tav tm="100000">
                                          <p:val>
                                            <p:strVal val="#ppt_x"/>
                                          </p:val>
                                        </p:tav>
                                      </p:tavLst>
                                    </p:anim>
                                    <p:anim calcmode="lin" valueType="num">
                                      <p:cBhvr additive="base">
                                        <p:cTn id="6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additive="base">
                                        <p:cTn id="71" dur="500" fill="hold"/>
                                        <p:tgtEl>
                                          <p:spTgt spid="15"/>
                                        </p:tgtEl>
                                        <p:attrNameLst>
                                          <p:attrName>ppt_x</p:attrName>
                                        </p:attrNameLst>
                                      </p:cBhvr>
                                      <p:tavLst>
                                        <p:tav tm="0">
                                          <p:val>
                                            <p:strVal val="1+#ppt_w/2"/>
                                          </p:val>
                                        </p:tav>
                                        <p:tav tm="100000">
                                          <p:val>
                                            <p:strVal val="#ppt_x"/>
                                          </p:val>
                                        </p:tav>
                                      </p:tavLst>
                                    </p:anim>
                                    <p:anim calcmode="lin" valueType="num">
                                      <p:cBhvr additive="base">
                                        <p:cTn id="72" dur="500" fill="hold"/>
                                        <p:tgtEl>
                                          <p:spTgt spid="15"/>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2"/>
                                        </p:tgtEl>
                                        <p:attrNameLst>
                                          <p:attrName>style.visibility</p:attrName>
                                        </p:attrNameLst>
                                      </p:cBhvr>
                                      <p:to>
                                        <p:strVal val="visible"/>
                                      </p:to>
                                    </p:set>
                                    <p:anim calcmode="lin" valueType="num">
                                      <p:cBhvr additive="base">
                                        <p:cTn id="75" dur="500" fill="hold"/>
                                        <p:tgtEl>
                                          <p:spTgt spid="42"/>
                                        </p:tgtEl>
                                        <p:attrNameLst>
                                          <p:attrName>ppt_x</p:attrName>
                                        </p:attrNameLst>
                                      </p:cBhvr>
                                      <p:tavLst>
                                        <p:tav tm="0">
                                          <p:val>
                                            <p:strVal val="1+#ppt_w/2"/>
                                          </p:val>
                                        </p:tav>
                                        <p:tav tm="100000">
                                          <p:val>
                                            <p:strVal val="#ppt_x"/>
                                          </p:val>
                                        </p:tav>
                                      </p:tavLst>
                                    </p:anim>
                                    <p:anim calcmode="lin" valueType="num">
                                      <p:cBhvr additive="base">
                                        <p:cTn id="76" dur="500" fill="hold"/>
                                        <p:tgtEl>
                                          <p:spTgt spid="42"/>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42">
                                            <p:txEl>
                                              <p:pRg st="1" end="1"/>
                                            </p:txEl>
                                          </p:spTgt>
                                        </p:tgtEl>
                                        <p:attrNameLst>
                                          <p:attrName>style.visibility</p:attrName>
                                        </p:attrNameLst>
                                      </p:cBhvr>
                                      <p:to>
                                        <p:strVal val="visible"/>
                                      </p:to>
                                    </p:set>
                                    <p:anim calcmode="lin" valueType="num">
                                      <p:cBhvr additive="base">
                                        <p:cTn id="8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42">
                                            <p:txEl>
                                              <p:pRg st="1" end="1"/>
                                            </p:txEl>
                                          </p:spTgt>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500" fill="hold"/>
                                        <p:tgtEl>
                                          <p:spTgt spid="47"/>
                                        </p:tgtEl>
                                        <p:attrNameLst>
                                          <p:attrName>ppt_x</p:attrName>
                                        </p:attrNameLst>
                                      </p:cBhvr>
                                      <p:tavLst>
                                        <p:tav tm="0">
                                          <p:val>
                                            <p:strVal val="1+#ppt_w/2"/>
                                          </p:val>
                                        </p:tav>
                                        <p:tav tm="100000">
                                          <p:val>
                                            <p:strVal val="#ppt_x"/>
                                          </p:val>
                                        </p:tav>
                                      </p:tavLst>
                                    </p:anim>
                                    <p:anim calcmode="lin" valueType="num">
                                      <p:cBhvr additive="base">
                                        <p:cTn id="88"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42">
                                            <p:txEl>
                                              <p:pRg st="2" end="2"/>
                                            </p:txEl>
                                          </p:spTgt>
                                        </p:tgtEl>
                                        <p:attrNameLst>
                                          <p:attrName>style.visibility</p:attrName>
                                        </p:attrNameLst>
                                      </p:cBhvr>
                                      <p:to>
                                        <p:strVal val="visible"/>
                                      </p:to>
                                    </p:set>
                                    <p:anim calcmode="lin" valueType="num">
                                      <p:cBhvr additive="base">
                                        <p:cTn id="93"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nodeType="clickEffect">
                                  <p:stCondLst>
                                    <p:cond delay="0"/>
                                  </p:stCondLst>
                                  <p:childTnLst>
                                    <p:set>
                                      <p:cBhvr>
                                        <p:cTn id="98" dur="1" fill="hold">
                                          <p:stCondLst>
                                            <p:cond delay="0"/>
                                          </p:stCondLst>
                                        </p:cTn>
                                        <p:tgtEl>
                                          <p:spTgt spid="42">
                                            <p:txEl>
                                              <p:pRg st="3" end="3"/>
                                            </p:txEl>
                                          </p:spTgt>
                                        </p:tgtEl>
                                        <p:attrNameLst>
                                          <p:attrName>style.visibility</p:attrName>
                                        </p:attrNameLst>
                                      </p:cBhvr>
                                      <p:to>
                                        <p:strVal val="visible"/>
                                      </p:to>
                                    </p:set>
                                    <p:anim calcmode="lin" valueType="num">
                                      <p:cBhvr additive="base">
                                        <p:cTn id="99" dur="500" fill="hold"/>
                                        <p:tgtEl>
                                          <p:spTgt spid="42">
                                            <p:txEl>
                                              <p:pRg st="3" end="3"/>
                                            </p:txEl>
                                          </p:spTgt>
                                        </p:tgtEl>
                                        <p:attrNameLst>
                                          <p:attrName>ppt_x</p:attrName>
                                        </p:attrNameLst>
                                      </p:cBhvr>
                                      <p:tavLst>
                                        <p:tav tm="0">
                                          <p:val>
                                            <p:strVal val="1+#ppt_w/2"/>
                                          </p:val>
                                        </p:tav>
                                        <p:tav tm="100000">
                                          <p:val>
                                            <p:strVal val="#ppt_x"/>
                                          </p:val>
                                        </p:tav>
                                      </p:tavLst>
                                    </p:anim>
                                    <p:anim calcmode="lin" valueType="num">
                                      <p:cBhvr additive="base">
                                        <p:cTn id="100" dur="500" fill="hold"/>
                                        <p:tgtEl>
                                          <p:spTgt spid="4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2" fill="hold" nodeType="click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500" fill="hold"/>
                                        <p:tgtEl>
                                          <p:spTgt spid="40"/>
                                        </p:tgtEl>
                                        <p:attrNameLst>
                                          <p:attrName>ppt_x</p:attrName>
                                        </p:attrNameLst>
                                      </p:cBhvr>
                                      <p:tavLst>
                                        <p:tav tm="0">
                                          <p:val>
                                            <p:strVal val="1+#ppt_w/2"/>
                                          </p:val>
                                        </p:tav>
                                        <p:tav tm="100000">
                                          <p:val>
                                            <p:strVal val="#ppt_x"/>
                                          </p:val>
                                        </p:tav>
                                      </p:tavLst>
                                    </p:anim>
                                    <p:anim calcmode="lin" valueType="num">
                                      <p:cBhvr additive="base">
                                        <p:cTn id="106"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2" grpId="0"/>
      <p:bldP spid="24" grpId="0"/>
      <p:bldP spid="42" grpId="0" animBg="1"/>
      <p:bldP spid="43" grpId="0" animBg="1"/>
      <p:bldP spid="47" grpId="0"/>
    </p:bld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3" name="Group 2">
            <a:extLst>
              <a:ext uri="{FF2B5EF4-FFF2-40B4-BE49-F238E27FC236}">
                <a16:creationId xmlns:a16="http://schemas.microsoft.com/office/drawing/2014/main" id="{9DDF00B3-C7BF-4643-95E0-089355C6869D}"/>
              </a:ext>
            </a:extLst>
          </p:cNvPr>
          <p:cNvGrpSpPr/>
          <p:nvPr/>
        </p:nvGrpSpPr>
        <p:grpSpPr>
          <a:xfrm>
            <a:off x="4989291" y="3454400"/>
            <a:ext cx="4154709" cy="2144931"/>
            <a:chOff x="4989291" y="3454400"/>
            <a:chExt cx="4154709" cy="2144931"/>
          </a:xfrm>
        </p:grpSpPr>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4" name="Group 3">
            <a:extLst>
              <a:ext uri="{FF2B5EF4-FFF2-40B4-BE49-F238E27FC236}">
                <a16:creationId xmlns:a16="http://schemas.microsoft.com/office/drawing/2014/main" id="{7FF6DEA3-3828-4A92-8268-B69A1DA1965C}"/>
              </a:ext>
            </a:extLst>
          </p:cNvPr>
          <p:cNvGrpSpPr/>
          <p:nvPr/>
        </p:nvGrpSpPr>
        <p:grpSpPr>
          <a:xfrm>
            <a:off x="6061372" y="3852416"/>
            <a:ext cx="2473028" cy="2969296"/>
            <a:chOff x="6061372" y="3852416"/>
            <a:chExt cx="2473028" cy="2969296"/>
          </a:xfrm>
        </p:grpSpPr>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45" name="Rectangle 2">
            <a:extLst>
              <a:ext uri="{FF2B5EF4-FFF2-40B4-BE49-F238E27FC236}">
                <a16:creationId xmlns:a16="http://schemas.microsoft.com/office/drawing/2014/main" id="{A4985992-D246-432C-9C9F-2AE0E1E730DF}"/>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6" name="Rectangle 2">
            <a:extLst>
              <a:ext uri="{FF2B5EF4-FFF2-40B4-BE49-F238E27FC236}">
                <a16:creationId xmlns:a16="http://schemas.microsoft.com/office/drawing/2014/main" id="{B8A9ECFA-4E33-4021-9390-DD40CB21F564}"/>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749079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fill="hold"/>
                                        <p:tgtEl>
                                          <p:spTgt spid="15"/>
                                        </p:tgtEl>
                                        <p:attrNameLst>
                                          <p:attrName>ppt_x</p:attrName>
                                        </p:attrNameLst>
                                      </p:cBhvr>
                                      <p:tavLst>
                                        <p:tav tm="0">
                                          <p:val>
                                            <p:strVal val="#ppt_x"/>
                                          </p:val>
                                        </p:tav>
                                        <p:tav tm="100000">
                                          <p:val>
                                            <p:strVal val="#ppt_x"/>
                                          </p:val>
                                        </p:tav>
                                      </p:tavLst>
                                    </p:anim>
                                    <p:anim calcmode="lin" valueType="num">
                                      <p:cBhvr additive="base">
                                        <p:cTn id="14" dur="500" fill="hold"/>
                                        <p:tgtEl>
                                          <p:spTgt spid="15"/>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additive="base">
                                        <p:cTn id="17" dur="500" fill="hold"/>
                                        <p:tgtEl>
                                          <p:spTgt spid="20"/>
                                        </p:tgtEl>
                                        <p:attrNameLst>
                                          <p:attrName>ppt_x</p:attrName>
                                        </p:attrNameLst>
                                      </p:cBhvr>
                                      <p:tavLst>
                                        <p:tav tm="0">
                                          <p:val>
                                            <p:strVal val="#ppt_x"/>
                                          </p:val>
                                        </p:tav>
                                        <p:tav tm="100000">
                                          <p:val>
                                            <p:strVal val="#ppt_x"/>
                                          </p:val>
                                        </p:tav>
                                      </p:tavLst>
                                    </p:anim>
                                    <p:anim calcmode="lin" valueType="num">
                                      <p:cBhvr additive="base">
                                        <p:cTn id="18" dur="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92"/>
                                        </p:tgtEl>
                                        <p:attrNameLst>
                                          <p:attrName>style.visibility</p:attrName>
                                        </p:attrNameLst>
                                      </p:cBhvr>
                                      <p:to>
                                        <p:strVal val="visible"/>
                                      </p:to>
                                    </p:set>
                                    <p:anim calcmode="lin" valueType="num">
                                      <p:cBhvr additive="base">
                                        <p:cTn id="25" dur="500" fill="hold"/>
                                        <p:tgtEl>
                                          <p:spTgt spid="92"/>
                                        </p:tgtEl>
                                        <p:attrNameLst>
                                          <p:attrName>ppt_x</p:attrName>
                                        </p:attrNameLst>
                                      </p:cBhvr>
                                      <p:tavLst>
                                        <p:tav tm="0">
                                          <p:val>
                                            <p:strVal val="#ppt_x"/>
                                          </p:val>
                                        </p:tav>
                                        <p:tav tm="100000">
                                          <p:val>
                                            <p:strVal val="#ppt_x"/>
                                          </p:val>
                                        </p:tav>
                                      </p:tavLst>
                                    </p:anim>
                                    <p:anim calcmode="lin" valueType="num">
                                      <p:cBhvr additive="base">
                                        <p:cTn id="26"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4"/>
                                        </p:tgtEl>
                                        <p:attrNameLst>
                                          <p:attrName>style.visibility</p:attrName>
                                        </p:attrNameLst>
                                      </p:cBhvr>
                                      <p:to>
                                        <p:strVal val="visible"/>
                                      </p:to>
                                    </p:set>
                                    <p:anim calcmode="lin" valueType="num">
                                      <p:cBhvr additive="base">
                                        <p:cTn id="37" dur="500" fill="hold"/>
                                        <p:tgtEl>
                                          <p:spTgt spid="44"/>
                                        </p:tgtEl>
                                        <p:attrNameLst>
                                          <p:attrName>ppt_x</p:attrName>
                                        </p:attrNameLst>
                                      </p:cBhvr>
                                      <p:tavLst>
                                        <p:tav tm="0">
                                          <p:val>
                                            <p:strVal val="#ppt_x"/>
                                          </p:val>
                                        </p:tav>
                                        <p:tav tm="100000">
                                          <p:val>
                                            <p:strVal val="#ppt_x"/>
                                          </p:val>
                                        </p:tav>
                                      </p:tavLst>
                                    </p:anim>
                                    <p:anim calcmode="lin" valueType="num">
                                      <p:cBhvr additive="base">
                                        <p:cTn id="3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500" fill="hold"/>
                                        <p:tgtEl>
                                          <p:spTgt spid="4"/>
                                        </p:tgtEl>
                                        <p:attrNameLst>
                                          <p:attrName>ppt_x</p:attrName>
                                        </p:attrNameLst>
                                      </p:cBhvr>
                                      <p:tavLst>
                                        <p:tav tm="0">
                                          <p:val>
                                            <p:strVal val="#ppt_x"/>
                                          </p:val>
                                        </p:tav>
                                        <p:tav tm="100000">
                                          <p:val>
                                            <p:strVal val="#ppt_x"/>
                                          </p:val>
                                        </p:tav>
                                      </p:tavLst>
                                    </p:anim>
                                    <p:anim calcmode="lin" valueType="num">
                                      <p:cBhvr additive="base">
                                        <p:cTn id="4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96"/>
                                        </p:tgtEl>
                                        <p:attrNameLst>
                                          <p:attrName>style.visibility</p:attrName>
                                        </p:attrNameLst>
                                      </p:cBhvr>
                                      <p:to>
                                        <p:strVal val="visible"/>
                                      </p:to>
                                    </p:set>
                                    <p:anim calcmode="lin" valueType="num">
                                      <p:cBhvr additive="base">
                                        <p:cTn id="49" dur="500" fill="hold"/>
                                        <p:tgtEl>
                                          <p:spTgt spid="96"/>
                                        </p:tgtEl>
                                        <p:attrNameLst>
                                          <p:attrName>ppt_x</p:attrName>
                                        </p:attrNameLst>
                                      </p:cBhvr>
                                      <p:tavLst>
                                        <p:tav tm="0">
                                          <p:val>
                                            <p:strVal val="#ppt_x"/>
                                          </p:val>
                                        </p:tav>
                                        <p:tav tm="100000">
                                          <p:val>
                                            <p:strVal val="#ppt_x"/>
                                          </p:val>
                                        </p:tav>
                                      </p:tavLst>
                                    </p:anim>
                                    <p:anim calcmode="lin" valueType="num">
                                      <p:cBhvr additive="base">
                                        <p:cTn id="50" dur="500" fill="hold"/>
                                        <p:tgtEl>
                                          <p:spTgt spid="96"/>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97"/>
                                        </p:tgtEl>
                                        <p:attrNameLst>
                                          <p:attrName>style.visibility</p:attrName>
                                        </p:attrNameLst>
                                      </p:cBhvr>
                                      <p:to>
                                        <p:strVal val="visible"/>
                                      </p:to>
                                    </p:set>
                                    <p:anim calcmode="lin" valueType="num">
                                      <p:cBhvr additive="base">
                                        <p:cTn id="53" dur="500" fill="hold"/>
                                        <p:tgtEl>
                                          <p:spTgt spid="97"/>
                                        </p:tgtEl>
                                        <p:attrNameLst>
                                          <p:attrName>ppt_x</p:attrName>
                                        </p:attrNameLst>
                                      </p:cBhvr>
                                      <p:tavLst>
                                        <p:tav tm="0">
                                          <p:val>
                                            <p:strVal val="#ppt_x"/>
                                          </p:val>
                                        </p:tav>
                                        <p:tav tm="100000">
                                          <p:val>
                                            <p:strVal val="#ppt_x"/>
                                          </p:val>
                                        </p:tav>
                                      </p:tavLst>
                                    </p:anim>
                                    <p:anim calcmode="lin" valueType="num">
                                      <p:cBhvr additive="base">
                                        <p:cTn id="54"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5" grpId="0"/>
      <p:bldP spid="20" grpId="0"/>
      <p:bldP spid="92" grpId="0"/>
      <p:bldP spid="97" grpId="0" animBg="1"/>
      <p:bldP spid="45" grpId="0"/>
    </p:bldLst>
  </p:timing>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2" name="Text Box 11">
            <a:extLst>
              <a:ext uri="{FF2B5EF4-FFF2-40B4-BE49-F238E27FC236}">
                <a16:creationId xmlns:a16="http://schemas.microsoft.com/office/drawing/2014/main" id="{C141837F-D11D-4D0F-AD29-C576958174D7}"/>
              </a:ext>
            </a:extLst>
          </p:cNvPr>
          <p:cNvSpPr txBox="1">
            <a:spLocks noChangeArrowheads="1"/>
          </p:cNvSpPr>
          <p:nvPr/>
        </p:nvSpPr>
        <p:spPr bwMode="auto">
          <a:xfrm>
            <a:off x="533400" y="1677690"/>
            <a:ext cx="879279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defRPr/>
            </a:pPr>
            <a:r>
              <a:rPr lang="en-US" altLang="en-US" sz="2400" dirty="0">
                <a:solidFill>
                  <a:srgbClr val="FFFFFF"/>
                </a:solidFill>
              </a:rPr>
              <a:t>Have 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variables</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1</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 </a:t>
            </a:r>
            <a:r>
              <a:rPr lang="en-US" altLang="en-US" sz="2400" i="1" dirty="0" err="1">
                <a:solidFill>
                  <a:srgbClr val="FFFFFF"/>
                </a:solidFill>
              </a:rPr>
              <a:t>x</a:t>
            </a:r>
            <a:r>
              <a:rPr lang="en-US" altLang="en-US" sz="2400" i="1" baseline="-25000" dirty="0" err="1">
                <a:solidFill>
                  <a:srgbClr val="FFFFFF"/>
                </a:solidFill>
              </a:rPr>
              <a:t>n</a:t>
            </a:r>
            <a:endParaRPr lang="en-US" altLang="en-US" sz="2400" i="1" baseline="-25000" dirty="0">
              <a:solidFill>
                <a:srgbClr val="FFFFFF"/>
              </a:solidFill>
            </a:endParaRPr>
          </a:p>
          <a:p>
            <a:pPr marL="342900" indent="-342900" eaLnBrk="1" hangingPunct="1">
              <a:defRPr/>
            </a:pPr>
            <a:r>
              <a:rPr lang="en-US" altLang="en-US" sz="2400" dirty="0">
                <a:solidFill>
                  <a:srgbClr val="FFFFFF"/>
                </a:solidFill>
              </a:rPr>
              <a:t>Have m=6n clauses Or-ed together.</a:t>
            </a:r>
          </a:p>
          <a:p>
            <a:pPr marL="342900" indent="-342900" eaLnBrk="1" hangingPunct="1">
              <a:defRPr/>
            </a:pPr>
            <a:r>
              <a:rPr lang="en-US" altLang="en-US" sz="2400" dirty="0">
                <a:solidFill>
                  <a:srgbClr val="FFFFFF"/>
                </a:solidFill>
              </a:rPr>
              <a:t>Each clause will have three literals And-ed together.</a:t>
            </a:r>
          </a:p>
          <a:p>
            <a:pPr marL="342900" indent="-342900" eaLnBrk="1" hangingPunct="1">
              <a:defRPr/>
            </a:pPr>
            <a:r>
              <a:rPr lang="en-US" altLang="en-US" sz="2400" dirty="0">
                <a:solidFill>
                  <a:srgbClr val="FFFFFF"/>
                </a:solidFill>
              </a:rPr>
              <a:t>For each literal, randomly choose a variable and whether to negate.</a:t>
            </a: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8" name="Group 29">
            <a:extLst>
              <a:ext uri="{FF2B5EF4-FFF2-40B4-BE49-F238E27FC236}">
                <a16:creationId xmlns:a16="http://schemas.microsoft.com/office/drawing/2014/main" id="{8830FD1F-9B4B-4026-A73F-E3C280D6C471}"/>
              </a:ext>
            </a:extLst>
          </p:cNvPr>
          <p:cNvGrpSpPr>
            <a:grpSpLocks/>
          </p:cNvGrpSpPr>
          <p:nvPr/>
        </p:nvGrpSpPr>
        <p:grpSpPr bwMode="auto">
          <a:xfrm>
            <a:off x="8375237" y="5895413"/>
            <a:ext cx="770279" cy="833366"/>
            <a:chOff x="2065" y="1551"/>
            <a:chExt cx="1628" cy="1988"/>
          </a:xfrm>
        </p:grpSpPr>
        <p:sp>
          <p:nvSpPr>
            <p:cNvPr id="9" name="Freeform 30">
              <a:extLst>
                <a:ext uri="{FF2B5EF4-FFF2-40B4-BE49-F238E27FC236}">
                  <a16:creationId xmlns:a16="http://schemas.microsoft.com/office/drawing/2014/main" id="{F97BBDFC-C6DE-48BE-B39B-721EEA988A4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1">
              <a:extLst>
                <a:ext uri="{FF2B5EF4-FFF2-40B4-BE49-F238E27FC236}">
                  <a16:creationId xmlns:a16="http://schemas.microsoft.com/office/drawing/2014/main" id="{2F0F4FB4-D657-4FE7-A72F-0B9BAD83509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2">
              <a:extLst>
                <a:ext uri="{FF2B5EF4-FFF2-40B4-BE49-F238E27FC236}">
                  <a16:creationId xmlns:a16="http://schemas.microsoft.com/office/drawing/2014/main" id="{03CA6167-1558-41AC-BBE2-F5C75E251D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 name="Freeform 33">
              <a:extLst>
                <a:ext uri="{FF2B5EF4-FFF2-40B4-BE49-F238E27FC236}">
                  <a16:creationId xmlns:a16="http://schemas.microsoft.com/office/drawing/2014/main" id="{340492C3-A61D-4EB8-AE92-892A9BCEE85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3" name="Freeform 34">
              <a:extLst>
                <a:ext uri="{FF2B5EF4-FFF2-40B4-BE49-F238E27FC236}">
                  <a16:creationId xmlns:a16="http://schemas.microsoft.com/office/drawing/2014/main" id="{D7D29424-8C1C-4CF8-A890-1CC98BFDE0B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5">
              <a:extLst>
                <a:ext uri="{FF2B5EF4-FFF2-40B4-BE49-F238E27FC236}">
                  <a16:creationId xmlns:a16="http://schemas.microsoft.com/office/drawing/2014/main" id="{5D35957B-C07D-4ED6-8D0D-31EBA5DF562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6">
              <a:extLst>
                <a:ext uri="{FF2B5EF4-FFF2-40B4-BE49-F238E27FC236}">
                  <a16:creationId xmlns:a16="http://schemas.microsoft.com/office/drawing/2014/main" id="{2BABC9A4-D2BF-48C5-819A-378540D1004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7">
              <a:extLst>
                <a:ext uri="{FF2B5EF4-FFF2-40B4-BE49-F238E27FC236}">
                  <a16:creationId xmlns:a16="http://schemas.microsoft.com/office/drawing/2014/main" id="{73449294-508C-47B4-BDA1-800F0A2BA2F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8">
              <a:extLst>
                <a:ext uri="{FF2B5EF4-FFF2-40B4-BE49-F238E27FC236}">
                  <a16:creationId xmlns:a16="http://schemas.microsoft.com/office/drawing/2014/main" id="{9D87604C-03BF-479D-8594-9B39F2593DF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9">
              <a:extLst>
                <a:ext uri="{FF2B5EF4-FFF2-40B4-BE49-F238E27FC236}">
                  <a16:creationId xmlns:a16="http://schemas.microsoft.com/office/drawing/2014/main" id="{2D8C5695-21D6-4223-BE98-6B255A31517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40">
              <a:extLst>
                <a:ext uri="{FF2B5EF4-FFF2-40B4-BE49-F238E27FC236}">
                  <a16:creationId xmlns:a16="http://schemas.microsoft.com/office/drawing/2014/main" id="{02EBF757-3F7D-47D3-80C1-7087815D078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41">
              <a:extLst>
                <a:ext uri="{FF2B5EF4-FFF2-40B4-BE49-F238E27FC236}">
                  <a16:creationId xmlns:a16="http://schemas.microsoft.com/office/drawing/2014/main" id="{A7FC1A2C-E86E-462F-BA5E-CC92ED53A3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42">
              <a:extLst>
                <a:ext uri="{FF2B5EF4-FFF2-40B4-BE49-F238E27FC236}">
                  <a16:creationId xmlns:a16="http://schemas.microsoft.com/office/drawing/2014/main" id="{02C2BF4A-5C69-440B-B48F-ADDD176A1BC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43">
              <a:extLst>
                <a:ext uri="{FF2B5EF4-FFF2-40B4-BE49-F238E27FC236}">
                  <a16:creationId xmlns:a16="http://schemas.microsoft.com/office/drawing/2014/main" id="{8CE6A21C-6BFF-4FE0-899D-E120F9D97DA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4">
              <a:extLst>
                <a:ext uri="{FF2B5EF4-FFF2-40B4-BE49-F238E27FC236}">
                  <a16:creationId xmlns:a16="http://schemas.microsoft.com/office/drawing/2014/main" id="{F2B4C452-7F2A-46A2-B0A8-85E6F468EE7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5">
              <a:extLst>
                <a:ext uri="{FF2B5EF4-FFF2-40B4-BE49-F238E27FC236}">
                  <a16:creationId xmlns:a16="http://schemas.microsoft.com/office/drawing/2014/main" id="{EF378C58-E3C4-4650-A292-1733D4F5D82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6">
              <a:extLst>
                <a:ext uri="{FF2B5EF4-FFF2-40B4-BE49-F238E27FC236}">
                  <a16:creationId xmlns:a16="http://schemas.microsoft.com/office/drawing/2014/main" id="{9E2E9C7D-919F-4B9A-AA1C-88CB5B47AD1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6" name="AutoShape 35">
            <a:extLst>
              <a:ext uri="{FF2B5EF4-FFF2-40B4-BE49-F238E27FC236}">
                <a16:creationId xmlns:a16="http://schemas.microsoft.com/office/drawing/2014/main" id="{28EA0875-8910-422D-A883-B1C63C3B6092}"/>
              </a:ext>
            </a:extLst>
          </p:cNvPr>
          <p:cNvSpPr>
            <a:spLocks noChangeArrowheads="1"/>
          </p:cNvSpPr>
          <p:nvPr/>
        </p:nvSpPr>
        <p:spPr bwMode="auto">
          <a:xfrm>
            <a:off x="374634" y="5029199"/>
            <a:ext cx="8621857" cy="1732496"/>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 random And-of-</a:t>
            </a:r>
            <a:r>
              <a:rPr lang="en-US" altLang="en-US" sz="2400" dirty="0" err="1"/>
              <a:t>Ors</a:t>
            </a:r>
            <a:r>
              <a:rPr lang="en-US" altLang="en-US" sz="2400" dirty="0"/>
              <a:t> formula with 6n 3-clauses </a:t>
            </a:r>
          </a:p>
          <a:p>
            <a:pPr eaLnBrk="1" hangingPunct="1">
              <a:spcBef>
                <a:spcPct val="0"/>
              </a:spcBef>
              <a:buNone/>
            </a:pPr>
            <a:r>
              <a:rPr lang="en-US" altLang="en-US" sz="1100" dirty="0"/>
              <a:t>  </a:t>
            </a:r>
          </a:p>
          <a:p>
            <a:pPr marL="342900" indent="-342900" eaLnBrk="1" hangingPunct="1">
              <a:spcBef>
                <a:spcPct val="0"/>
              </a:spcBef>
            </a:pPr>
            <a:r>
              <a:rPr lang="en-US" altLang="en-US" sz="2400" dirty="0"/>
              <a:t>almost surely is a tautology </a:t>
            </a:r>
          </a:p>
          <a:p>
            <a:pPr marL="342900" indent="-342900" eaLnBrk="1" hangingPunct="1">
              <a:spcBef>
                <a:spcPct val="0"/>
              </a:spcBef>
            </a:pPr>
            <a:r>
              <a:rPr lang="en-US" altLang="en-US" sz="2400" dirty="0"/>
              <a:t>almost surely does not have a DP proof smaller than size </a:t>
            </a:r>
            <a:r>
              <a:rPr lang="it-IT" sz="2400" dirty="0"/>
              <a:t>2</a:t>
            </a:r>
            <a:r>
              <a:rPr lang="en-US" altLang="en-US" sz="2400" baseline="30000" dirty="0">
                <a:solidFill>
                  <a:srgbClr val="FFFFFF"/>
                </a:solidFill>
              </a:rPr>
              <a:t>½</a:t>
            </a:r>
            <a:r>
              <a:rPr lang="it-IT" sz="2400" baseline="30000" dirty="0"/>
              <a:t>n</a:t>
            </a:r>
            <a:r>
              <a:rPr lang="en-US" sz="2400" dirty="0"/>
              <a:t>.</a:t>
            </a:r>
            <a:endParaRPr lang="en-US" altLang="en-US" sz="2400" dirty="0"/>
          </a:p>
        </p:txBody>
      </p:sp>
      <p:grpSp>
        <p:nvGrpSpPr>
          <p:cNvPr id="27" name="Group 26">
            <a:extLst>
              <a:ext uri="{FF2B5EF4-FFF2-40B4-BE49-F238E27FC236}">
                <a16:creationId xmlns:a16="http://schemas.microsoft.com/office/drawing/2014/main" id="{F44535AB-776B-4EAE-91BC-F33DE286B127}"/>
              </a:ext>
            </a:extLst>
          </p:cNvPr>
          <p:cNvGrpSpPr>
            <a:grpSpLocks/>
          </p:cNvGrpSpPr>
          <p:nvPr/>
        </p:nvGrpSpPr>
        <p:grpSpPr bwMode="auto">
          <a:xfrm>
            <a:off x="1600200" y="6253673"/>
            <a:ext cx="5111390" cy="542770"/>
            <a:chOff x="490324" y="620533"/>
            <a:chExt cx="5111718" cy="543016"/>
          </a:xfrm>
        </p:grpSpPr>
        <p:sp>
          <p:nvSpPr>
            <p:cNvPr id="28" name="Rectangle 27">
              <a:extLst>
                <a:ext uri="{FF2B5EF4-FFF2-40B4-BE49-F238E27FC236}">
                  <a16:creationId xmlns:a16="http://schemas.microsoft.com/office/drawing/2014/main" id="{CE322ABE-51F6-4996-A32A-095B4B6EAF81}"/>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29" name="Group 41">
              <a:extLst>
                <a:ext uri="{FF2B5EF4-FFF2-40B4-BE49-F238E27FC236}">
                  <a16:creationId xmlns:a16="http://schemas.microsoft.com/office/drawing/2014/main" id="{6A3A113D-DE9C-480C-9E65-D99B3061E8E0}"/>
                </a:ext>
              </a:extLst>
            </p:cNvPr>
            <p:cNvGrpSpPr>
              <a:grpSpLocks/>
            </p:cNvGrpSpPr>
            <p:nvPr/>
          </p:nvGrpSpPr>
          <p:grpSpPr bwMode="auto">
            <a:xfrm>
              <a:off x="4700931" y="620533"/>
              <a:ext cx="901111" cy="519284"/>
              <a:chOff x="8022136" y="4494519"/>
              <a:chExt cx="3465877" cy="1843733"/>
            </a:xfrm>
          </p:grpSpPr>
          <p:pic>
            <p:nvPicPr>
              <p:cNvPr id="30" name="Picture 4" descr="http://www.the-universe.ie/html/multimedia/Grand_Universe.jpg">
                <a:extLst>
                  <a:ext uri="{FF2B5EF4-FFF2-40B4-BE49-F238E27FC236}">
                    <a16:creationId xmlns:a16="http://schemas.microsoft.com/office/drawing/2014/main" id="{DBB9E7FC-2882-4330-962A-E0859CF685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6" descr="http://mombizcoach.com/images/2013/05/Infinity-Time1.jpg">
                <a:extLst>
                  <a:ext uri="{FF2B5EF4-FFF2-40B4-BE49-F238E27FC236}">
                    <a16:creationId xmlns:a16="http://schemas.microsoft.com/office/drawing/2014/main" id="{DC2B377D-3CC2-4B9C-8785-BB405E51DEC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2" name="Text Box 9">
            <a:extLst>
              <a:ext uri="{FF2B5EF4-FFF2-40B4-BE49-F238E27FC236}">
                <a16:creationId xmlns:a16="http://schemas.microsoft.com/office/drawing/2014/main" id="{2CA9AF75-8F62-451D-9698-A9BA73BEC4CC}"/>
              </a:ext>
            </a:extLst>
          </p:cNvPr>
          <p:cNvSpPr txBox="1">
            <a:spLocks noChangeArrowheads="1"/>
          </p:cNvSpPr>
          <p:nvPr/>
        </p:nvSpPr>
        <p:spPr bwMode="auto">
          <a:xfrm>
            <a:off x="997424" y="5395128"/>
            <a:ext cx="5513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l-GR" altLang="en-US" sz="1800" dirty="0">
                <a:solidFill>
                  <a:srgbClr val="FFFFFF"/>
                </a:solidFill>
                <a:cs typeface="Times New Roman" panose="02020603050405020304" pitchFamily="18" charset="0"/>
                <a:sym typeface="Symbol" panose="05050102010706020507" pitchFamily="18" charset="2"/>
              </a:rPr>
              <a:t>Φ</a:t>
            </a:r>
            <a:r>
              <a:rPr lang="el-GR" altLang="en-US" sz="1800" i="1" dirty="0">
                <a:solidFill>
                  <a:srgbClr val="FFFFFF"/>
                </a:solidFill>
              </a:rPr>
              <a:t> =</a:t>
            </a:r>
            <a:r>
              <a:rPr lang="en-US" altLang="en-US" sz="1800" dirty="0">
                <a:solidFill>
                  <a:srgbClr val="00FFFF"/>
                </a:solidFill>
              </a:rPr>
              <a:t> </a:t>
            </a:r>
            <a:r>
              <a:rPr lang="en-US" altLang="en-US" sz="1800" dirty="0">
                <a:solidFill>
                  <a:srgbClr val="FFFFFF"/>
                </a:solidFill>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6</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2</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7</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cs typeface="Times New Roman" panose="02020603050405020304" pitchFamily="18" charset="0"/>
                <a:sym typeface="Symbol" panose="05050102010706020507" pitchFamily="18" charset="2"/>
              </a:rPr>
              <a:t> …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4</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9</a:t>
            </a:r>
            <a:r>
              <a:rPr lang="en-US" altLang="en-US" sz="1800" dirty="0">
                <a:solidFill>
                  <a:srgbClr val="FFFFFF"/>
                </a:solidFill>
              </a:rPr>
              <a:t>)</a:t>
            </a:r>
            <a:endParaRPr lang="en-US" altLang="en-US" sz="1800" dirty="0">
              <a:cs typeface="Times New Roman" panose="02020603050405020304" pitchFamily="18" charset="0"/>
              <a:sym typeface="Symbol" panose="05050102010706020507" pitchFamily="18" charset="2"/>
            </a:endParaRPr>
          </a:p>
        </p:txBody>
      </p:sp>
      <p:sp>
        <p:nvSpPr>
          <p:cNvPr id="33" name="AutoShape 8">
            <a:extLst>
              <a:ext uri="{FF2B5EF4-FFF2-40B4-BE49-F238E27FC236}">
                <a16:creationId xmlns:a16="http://schemas.microsoft.com/office/drawing/2014/main" id="{780E85B6-8041-4BAB-B69C-EAC3B24E17C0}"/>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pic>
        <p:nvPicPr>
          <p:cNvPr id="34" name="Picture 2" descr="7 trick with dice | Mathnasium">
            <a:extLst>
              <a:ext uri="{FF2B5EF4-FFF2-40B4-BE49-F238E27FC236}">
                <a16:creationId xmlns:a16="http://schemas.microsoft.com/office/drawing/2014/main" id="{F1374525-2DD8-4F2E-A8EF-B761BB5DE1D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53261" y="3247350"/>
            <a:ext cx="1539777" cy="11505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4622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0737"/>
                                        </p:tgtEl>
                                        <p:attrNameLst>
                                          <p:attrName>style.visibility</p:attrName>
                                        </p:attrNameLst>
                                      </p:cBhvr>
                                      <p:to>
                                        <p:strVal val="visible"/>
                                      </p:to>
                                    </p:set>
                                    <p:anim calcmode="lin" valueType="num">
                                      <p:cBhvr additive="base">
                                        <p:cTn id="7" dur="500" fill="hold"/>
                                        <p:tgtEl>
                                          <p:spTgt spid="370737"/>
                                        </p:tgtEl>
                                        <p:attrNameLst>
                                          <p:attrName>ppt_x</p:attrName>
                                        </p:attrNameLst>
                                      </p:cBhvr>
                                      <p:tavLst>
                                        <p:tav tm="0">
                                          <p:val>
                                            <p:strVal val="0-#ppt_w/2"/>
                                          </p:val>
                                        </p:tav>
                                        <p:tav tm="100000">
                                          <p:val>
                                            <p:strVal val="#ppt_x"/>
                                          </p:val>
                                        </p:tav>
                                      </p:tavLst>
                                    </p:anim>
                                    <p:anim calcmode="lin" valueType="num">
                                      <p:cBhvr additive="base">
                                        <p:cTn id="8" dur="500" fill="hold"/>
                                        <p:tgtEl>
                                          <p:spTgt spid="37073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0-#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500" fill="hold"/>
                                        <p:tgtEl>
                                          <p:spTgt spid="49"/>
                                        </p:tgtEl>
                                        <p:attrNameLst>
                                          <p:attrName>ppt_x</p:attrName>
                                        </p:attrNameLst>
                                      </p:cBhvr>
                                      <p:tavLst>
                                        <p:tav tm="0">
                                          <p:val>
                                            <p:strVal val="0-#ppt_w/2"/>
                                          </p:val>
                                        </p:tav>
                                        <p:tav tm="100000">
                                          <p:val>
                                            <p:strVal val="#ppt_x"/>
                                          </p:val>
                                        </p:tav>
                                      </p:tavLst>
                                    </p:anim>
                                    <p:anim calcmode="lin" valueType="num">
                                      <p:cBhvr additive="base">
                                        <p:cTn id="16" dur="500" fill="hold"/>
                                        <p:tgtEl>
                                          <p:spTgt spid="49"/>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400" fill="hold"/>
                                        <p:tgtEl>
                                          <p:spTgt spid="47"/>
                                        </p:tgtEl>
                                        <p:attrNameLst>
                                          <p:attrName>ppt_x</p:attrName>
                                        </p:attrNameLst>
                                      </p:cBhvr>
                                      <p:tavLst>
                                        <p:tav tm="0">
                                          <p:val>
                                            <p:strVal val="0-#ppt_w/2"/>
                                          </p:val>
                                        </p:tav>
                                        <p:tav tm="100000">
                                          <p:val>
                                            <p:strVal val="#ppt_x"/>
                                          </p:val>
                                        </p:tav>
                                      </p:tavLst>
                                    </p:anim>
                                    <p:anim calcmode="lin" valueType="num">
                                      <p:cBhvr additive="base">
                                        <p:cTn id="20" dur="4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2">
                                            <p:txEl>
                                              <p:pRg st="0" end="0"/>
                                            </p:txEl>
                                          </p:spTgt>
                                        </p:tgtEl>
                                        <p:attrNameLst>
                                          <p:attrName>style.visibility</p:attrName>
                                        </p:attrNameLst>
                                      </p:cBhvr>
                                      <p:to>
                                        <p:strVal val="visible"/>
                                      </p:to>
                                    </p:set>
                                    <p:anim calcmode="lin" valueType="num">
                                      <p:cBhvr additive="base">
                                        <p:cTn id="25"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42">
                                            <p:txEl>
                                              <p:pRg st="1" end="1"/>
                                            </p:txEl>
                                          </p:spTgt>
                                        </p:tgtEl>
                                        <p:attrNameLst>
                                          <p:attrName>style.visibility</p:attrName>
                                        </p:attrNameLst>
                                      </p:cBhvr>
                                      <p:to>
                                        <p:strVal val="visible"/>
                                      </p:to>
                                    </p:set>
                                    <p:anim calcmode="lin" valueType="num">
                                      <p:cBhvr additive="base">
                                        <p:cTn id="31" dur="500" fill="hold"/>
                                        <p:tgtEl>
                                          <p:spTgt spid="4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2">
                                            <p:txEl>
                                              <p:pRg st="2" end="2"/>
                                            </p:txEl>
                                          </p:spTgt>
                                        </p:tgtEl>
                                        <p:attrNameLst>
                                          <p:attrName>style.visibility</p:attrName>
                                        </p:attrNameLst>
                                      </p:cBhvr>
                                      <p:to>
                                        <p:strVal val="visible"/>
                                      </p:to>
                                    </p:set>
                                    <p:anim calcmode="lin" valueType="num">
                                      <p:cBhvr additive="base">
                                        <p:cTn id="37" dur="500" fill="hold"/>
                                        <p:tgtEl>
                                          <p:spTgt spid="42">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42">
                                            <p:txEl>
                                              <p:pRg st="3" end="3"/>
                                            </p:txEl>
                                          </p:spTgt>
                                        </p:tgtEl>
                                        <p:attrNameLst>
                                          <p:attrName>style.visibility</p:attrName>
                                        </p:attrNameLst>
                                      </p:cBhvr>
                                      <p:to>
                                        <p:strVal val="visible"/>
                                      </p:to>
                                    </p:set>
                                    <p:anim calcmode="lin" valueType="num">
                                      <p:cBhvr additive="base">
                                        <p:cTn id="43" dur="500" fill="hold"/>
                                        <p:tgtEl>
                                          <p:spTgt spid="42">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42">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4"/>
                                        </p:tgtEl>
                                        <p:attrNameLst>
                                          <p:attrName>style.visibility</p:attrName>
                                        </p:attrNameLst>
                                      </p:cBhvr>
                                      <p:to>
                                        <p:strVal val="visible"/>
                                      </p:to>
                                    </p:set>
                                    <p:anim calcmode="lin" valueType="num">
                                      <p:cBhvr additive="base">
                                        <p:cTn id="47" dur="500" fill="hold"/>
                                        <p:tgtEl>
                                          <p:spTgt spid="34"/>
                                        </p:tgtEl>
                                        <p:attrNameLst>
                                          <p:attrName>ppt_x</p:attrName>
                                        </p:attrNameLst>
                                      </p:cBhvr>
                                      <p:tavLst>
                                        <p:tav tm="0">
                                          <p:val>
                                            <p:strVal val="0-#ppt_w/2"/>
                                          </p:val>
                                        </p:tav>
                                        <p:tav tm="100000">
                                          <p:val>
                                            <p:strVal val="#ppt_x"/>
                                          </p:val>
                                        </p:tav>
                                      </p:tavLst>
                                    </p:anim>
                                    <p:anim calcmode="lin" valueType="num">
                                      <p:cBhvr additive="base">
                                        <p:cTn id="48" dur="5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7" grpId="0"/>
      <p:bldP spid="47" grpId="0"/>
      <p:bldP spid="49" grpId="0"/>
      <p:bldP spid="33" grpId="0" animBg="1"/>
    </p:bld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grpSp>
        <p:nvGrpSpPr>
          <p:cNvPr id="3" name="Group 10"/>
          <p:cNvGrpSpPr>
            <a:grpSpLocks/>
          </p:cNvGrpSpPr>
          <p:nvPr/>
        </p:nvGrpSpPr>
        <p:grpSpPr bwMode="auto">
          <a:xfrm>
            <a:off x="228600" y="2091946"/>
            <a:ext cx="5734057" cy="795338"/>
            <a:chOff x="288" y="1788"/>
            <a:chExt cx="3612" cy="501"/>
          </a:xfrm>
        </p:grpSpPr>
        <p:sp>
          <p:nvSpPr>
            <p:cNvPr id="370730" name="Text Box 11"/>
            <p:cNvSpPr txBox="1">
              <a:spLocks noChangeArrowheads="1"/>
            </p:cNvSpPr>
            <p:nvPr/>
          </p:nvSpPr>
          <p:spPr bwMode="auto">
            <a:xfrm>
              <a:off x="288" y="1788"/>
              <a:ext cx="36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assignment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of the variables:</a:t>
              </a:r>
            </a:p>
          </p:txBody>
        </p:sp>
        <p:sp>
          <p:nvSpPr>
            <p:cNvPr id="370731" name="Text Box 12"/>
            <p:cNvSpPr txBox="1">
              <a:spLocks noChangeArrowheads="1"/>
            </p:cNvSpPr>
            <p:nvPr/>
          </p:nvSpPr>
          <p:spPr bwMode="auto">
            <a:xfrm>
              <a:off x="490" y="1998"/>
              <a:ext cx="252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F,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F, </a:t>
              </a:r>
              <a:r>
                <a:rPr lang="en-US" altLang="en-US" sz="2400" dirty="0">
                  <a:solidFill>
                    <a:srgbClr val="FFFFFF"/>
                  </a:solidFill>
                </a:rPr>
                <a:t>…, </a:t>
              </a:r>
              <a:r>
                <a:rPr kumimoji="0" lang="en-US" altLang="en-US" sz="2400" b="0" i="1" u="none" strike="noStrike" kern="1200" cap="none" spc="0" normalizeH="0" baseline="0" noProof="0" dirty="0" err="1">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err="1">
                  <a:ln>
                    <a:noFill/>
                  </a:ln>
                  <a:solidFill>
                    <a:srgbClr val="FFFFFF"/>
                  </a:solidFill>
                  <a:effectLst/>
                  <a:uLnTx/>
                  <a:uFillTx/>
                  <a:latin typeface="Times New Roman" pitchFamily="18" charset="0"/>
                  <a:ea typeface="+mn-ea"/>
                  <a:cs typeface="+mn-cs"/>
                </a:rPr>
                <a: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T</a:t>
              </a:r>
            </a:p>
          </p:txBody>
        </p:sp>
      </p:grpSp>
      <p:sp>
        <p:nvSpPr>
          <p:cNvPr id="1562673" name="Rectangle 49"/>
          <p:cNvSpPr>
            <a:spLocks noChangeArrowheads="1"/>
          </p:cNvSpPr>
          <p:nvPr/>
        </p:nvSpPr>
        <p:spPr bwMode="auto">
          <a:xfrm>
            <a:off x="377831" y="2893410"/>
            <a:ext cx="868680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 given literal is satisfied]  </a:t>
            </a: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 given clause is satisfied]  </a:t>
            </a: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[this assignment makes the formula false]</a:t>
            </a:r>
          </a:p>
          <a:p>
            <a:pPr eaLnBrk="1" hangingPunct="1">
              <a:spcBef>
                <a:spcPts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lang="en-US" altLang="en-US" sz="2400" dirty="0" err="1">
                <a:solidFill>
                  <a:srgbClr val="FFFFFF"/>
                </a:solidFill>
              </a:rPr>
              <a:t>Pr</a:t>
            </a:r>
            <a:r>
              <a:rPr lang="en-US" altLang="en-US" sz="2400" dirty="0">
                <a:solidFill>
                  <a:srgbClr val="FFFFFF"/>
                </a:solidFill>
              </a:rPr>
              <a:t>[all m clauses are not satisfied]  </a:t>
            </a:r>
            <a:endPar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endParaRPr>
          </a:p>
          <a:p>
            <a:pPr eaLnBrk="1" hangingPunct="1">
              <a:spcBef>
                <a:spcPts val="0"/>
              </a:spcBef>
              <a:buNone/>
              <a:defRPr/>
            </a:pPr>
            <a:r>
              <a:rPr lang="en-US" altLang="en-US" sz="2400" baseline="0" dirty="0">
                <a:solidFill>
                  <a:srgbClr val="FFFFFF"/>
                </a:solidFill>
              </a:rPr>
              <a:t>        =</a:t>
            </a:r>
            <a:r>
              <a:rPr lang="en-US" altLang="en-US" sz="2400" dirty="0">
                <a:solidFill>
                  <a:srgbClr val="FFFFFF"/>
                </a:solidFill>
              </a:rPr>
              <a:t> </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Pr</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given clause is not satisfied]</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m</a:t>
            </a:r>
          </a:p>
          <a:p>
            <a:pPr eaLnBrk="1" hangingPunct="1">
              <a:spcBef>
                <a:spcPts val="0"/>
              </a:spcBef>
              <a:buNone/>
              <a:defRPr/>
            </a:pPr>
            <a:endParaRPr lang="en-US" altLang="en-US" sz="2400" dirty="0">
              <a:solidFill>
                <a:srgbClr val="FFFFFF"/>
              </a:solidFill>
            </a:endParaRP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[at least one of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a:t>
            </a:r>
            <a:r>
              <a:rPr lang="en-US" altLang="en-US" sz="2400" dirty="0">
                <a:solidFill>
                  <a:srgbClr val="FFFFFF"/>
                </a:solidFill>
              </a:rPr>
              <a:t> assignments makes the formula false]</a:t>
            </a:r>
            <a:endParaRPr lang="en-US" altLang="en-US" sz="1800" b="0" dirty="0">
              <a:solidFill>
                <a:srgbClr val="FFFFFF"/>
              </a:solidFill>
            </a:endParaRPr>
          </a:p>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  </a:t>
            </a:r>
            <a:r>
              <a:rPr lang="en-US" altLang="en-US" sz="2400" dirty="0">
                <a:solidFill>
                  <a:srgbClr val="FFFFFF"/>
                </a:solidFill>
                <a:sym typeface="Symbol" pitchFamily="18" charset="2"/>
              </a:rPr>
              <a:t> </a:t>
            </a:r>
            <a:r>
              <a:rPr lang="en-US" altLang="en-US" sz="2400" dirty="0" err="1">
                <a:solidFill>
                  <a:srgbClr val="FFFFFF"/>
                </a:solidFill>
              </a:rPr>
              <a:t>Pr</a:t>
            </a:r>
            <a:r>
              <a:rPr lang="en-US" altLang="en-US" sz="2400" dirty="0">
                <a:solidFill>
                  <a:srgbClr val="FFFFFF"/>
                </a:solidFill>
              </a:rPr>
              <a:t>[this assignment makes the formula false] </a:t>
            </a:r>
          </a:p>
          <a:p>
            <a:pPr eaLnBrk="1" hangingPunct="1">
              <a:spcBef>
                <a:spcPts val="0"/>
              </a:spcBef>
              <a:buNone/>
              <a:defRPr/>
            </a:pPr>
            <a:r>
              <a:rPr lang="en-US" altLang="en-US" sz="2400" dirty="0">
                <a:solidFill>
                  <a:srgbClr val="FFFFFF"/>
                </a:solidFill>
              </a:rPr>
              <a:t>       =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a:t>
            </a:r>
            <a:r>
              <a:rPr lang="en-US" altLang="en-US" sz="2400" dirty="0">
                <a:solidFill>
                  <a:srgbClr val="FFFFFF"/>
                </a:solidFill>
              </a:rPr>
              <a:t> </a:t>
            </a:r>
            <a:r>
              <a:rPr lang="en-US" altLang="en-US" sz="2400" dirty="0">
                <a:solidFill>
                  <a:srgbClr val="FFFFFF"/>
                </a:solidFill>
                <a:sym typeface="Symbol" pitchFamily="18" charset="2"/>
              </a:rPr>
              <a:t> </a:t>
            </a:r>
            <a:r>
              <a:rPr lang="en-US" altLang="en-US" sz="1600" dirty="0">
                <a:solidFill>
                  <a:srgbClr val="FFFFFF"/>
                </a:solidFill>
              </a:rPr>
              <a:t>(.45)</a:t>
            </a:r>
            <a:r>
              <a:rPr lang="en-US" altLang="en-US" sz="2400" baseline="30000" dirty="0">
                <a:solidFill>
                  <a:srgbClr val="FFFFFF"/>
                </a:solidFill>
              </a:rPr>
              <a:t>n</a:t>
            </a:r>
            <a:endParaRPr lang="en-US" altLang="en-US" sz="2400" dirty="0">
              <a:solidFill>
                <a:srgbClr val="FFFFFF"/>
              </a:solidFill>
            </a:endParaRP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[Formula is a tautology]</a:t>
            </a: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3" name="Rectangle 49">
            <a:extLst>
              <a:ext uri="{FF2B5EF4-FFF2-40B4-BE49-F238E27FC236}">
                <a16:creationId xmlns:a16="http://schemas.microsoft.com/office/drawing/2014/main" id="{CE0A19FD-B5BE-4DE7-8F52-EAFD44567274}"/>
              </a:ext>
            </a:extLst>
          </p:cNvPr>
          <p:cNvSpPr>
            <a:spLocks noChangeArrowheads="1"/>
          </p:cNvSpPr>
          <p:nvPr/>
        </p:nvSpPr>
        <p:spPr bwMode="auto">
          <a:xfrm>
            <a:off x="1693390" y="1352490"/>
            <a:ext cx="5593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0000"/>
                </a:solidFill>
              </a:rPr>
              <a:t> F</a:t>
            </a:r>
          </a:p>
        </p:txBody>
      </p:sp>
      <mc:AlternateContent xmlns:mc="http://schemas.openxmlformats.org/markup-compatibility/2006" xmlns:a14="http://schemas.microsoft.com/office/drawing/2010/main">
        <mc:Choice Requires="a14">
          <p:sp>
            <p:nvSpPr>
              <p:cNvPr id="16" name="Rectangle 49">
                <a:extLst>
                  <a:ext uri="{FF2B5EF4-FFF2-40B4-BE49-F238E27FC236}">
                    <a16:creationId xmlns:a16="http://schemas.microsoft.com/office/drawing/2014/main" id="{479E36F6-2CC5-416A-A25D-BDBF20B64ADE}"/>
                  </a:ext>
                </a:extLst>
              </p:cNvPr>
              <p:cNvSpPr>
                <a:spLocks noChangeArrowheads="1"/>
              </p:cNvSpPr>
              <p:nvPr/>
            </p:nvSpPr>
            <p:spPr bwMode="auto">
              <a:xfrm>
                <a:off x="5295900" y="3291946"/>
                <a:ext cx="1203122"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kumimoji="0" lang="en-US" altLang="en-US" sz="2400" b="0" u="none" strike="noStrike" kern="1200" cap="none" spc="0" normalizeH="0" noProof="0" dirty="0">
                    <a:ln>
                      <a:noFill/>
                    </a:ln>
                    <a:solidFill>
                      <a:srgbClr val="FFFFFF"/>
                    </a:solidFill>
                    <a:effectLst/>
                    <a:uLnTx/>
                    <a:uFillTx/>
                    <a:ea typeface="+mn-ea"/>
                    <a:cs typeface="+mn-cs"/>
                  </a:rPr>
                  <a:t>= </a:t>
                </a:r>
                <a14:m>
                  <m:oMath xmlns:m="http://schemas.openxmlformats.org/officeDocument/2006/math">
                    <m:f>
                      <m:fPr>
                        <m:type m:val="skw"/>
                        <m:ctrlP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ctrlPr>
                      </m:fPr>
                      <m:num>
                        <m: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t>1</m:t>
                        </m:r>
                      </m:num>
                      <m:den>
                        <m: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t>8</m:t>
                        </m:r>
                      </m:den>
                    </m:f>
                  </m:oMath>
                </a14:m>
                <a:endParaRPr kumimoji="0" lang="en-US" altLang="en-US" sz="18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16" name="Rectangle 49">
                <a:extLst>
                  <a:ext uri="{FF2B5EF4-FFF2-40B4-BE49-F238E27FC236}">
                    <a16:creationId xmlns:a16="http://schemas.microsoft.com/office/drawing/2014/main" id="{479E36F6-2CC5-416A-A25D-BDBF20B64ADE}"/>
                  </a:ext>
                </a:extLst>
              </p:cNvPr>
              <p:cNvSpPr>
                <a:spLocks noRot="1" noChangeAspect="1" noMove="1" noResize="1" noEditPoints="1" noAdjustHandles="1" noChangeArrowheads="1" noChangeShapeType="1" noTextEdit="1"/>
              </p:cNvSpPr>
              <p:nvPr/>
            </p:nvSpPr>
            <p:spPr bwMode="auto">
              <a:xfrm>
                <a:off x="5295900" y="3291946"/>
                <a:ext cx="1203122" cy="461665"/>
              </a:xfrm>
              <a:prstGeom prst="rect">
                <a:avLst/>
              </a:prstGeom>
              <a:blipFill>
                <a:blip r:embed="rId3"/>
                <a:stretch>
                  <a:fillRect l="-8122" t="-76316" r="-6091" b="-13815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 name="Rectangle 49">
                <a:extLst>
                  <a:ext uri="{FF2B5EF4-FFF2-40B4-BE49-F238E27FC236}">
                    <a16:creationId xmlns:a16="http://schemas.microsoft.com/office/drawing/2014/main" id="{6F6FE820-529D-42FA-8B27-AEFA75DA6C73}"/>
                  </a:ext>
                </a:extLst>
              </p:cNvPr>
              <p:cNvSpPr>
                <a:spLocks noChangeArrowheads="1"/>
              </p:cNvSpPr>
              <p:nvPr/>
            </p:nvSpPr>
            <p:spPr bwMode="auto">
              <a:xfrm>
                <a:off x="990600" y="4707705"/>
                <a:ext cx="1622426"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14:m>
                  <m:oMath xmlns:m="http://schemas.openxmlformats.org/officeDocument/2006/math">
                    <m:sSup>
                      <m:sSupPr>
                        <m:ctrlPr>
                          <a:rPr lang="en-US" altLang="en-US" sz="1800" i="1">
                            <a:solidFill>
                              <a:srgbClr val="FFFFFF"/>
                            </a:solidFill>
                            <a:latin typeface="Cambria Math" panose="02040503050406030204" pitchFamily="18" charset="0"/>
                          </a:rPr>
                        </m:ctrlPr>
                      </m:sSupPr>
                      <m:e>
                        <m:d>
                          <m:dPr>
                            <m:ctrlPr>
                              <a:rPr lang="en-US" altLang="en-US" sz="1800" i="1" smtClean="0">
                                <a:solidFill>
                                  <a:srgbClr val="FFFFFF"/>
                                </a:solidFill>
                                <a:latin typeface="Cambria Math" panose="02040503050406030204" pitchFamily="18" charset="0"/>
                              </a:rPr>
                            </m:ctrlPr>
                          </m:dPr>
                          <m:e>
                            <m:r>
                              <a:rPr lang="en-US" altLang="en-US" sz="1800" b="0" i="1" smtClean="0">
                                <a:solidFill>
                                  <a:srgbClr val="FFFFFF"/>
                                </a:solidFill>
                                <a:latin typeface="Cambria Math" panose="02040503050406030204" pitchFamily="18" charset="0"/>
                              </a:rPr>
                              <m:t>1−</m:t>
                            </m:r>
                            <m:f>
                              <m:fPr>
                                <m:type m:val="skw"/>
                                <m:ctrlPr>
                                  <a:rPr lang="en-US" altLang="en-US" sz="1800" b="0" i="1" smtClean="0">
                                    <a:solidFill>
                                      <a:srgbClr val="FFFFFF"/>
                                    </a:solidFill>
                                    <a:latin typeface="Cambria Math" panose="02040503050406030204" pitchFamily="18" charset="0"/>
                                  </a:rPr>
                                </m:ctrlPr>
                              </m:fPr>
                              <m:num>
                                <m:r>
                                  <a:rPr lang="en-US" altLang="en-US" sz="1800" b="0" i="1" smtClean="0">
                                    <a:solidFill>
                                      <a:srgbClr val="FFFFFF"/>
                                    </a:solidFill>
                                    <a:latin typeface="Cambria Math" panose="02040503050406030204" pitchFamily="18" charset="0"/>
                                  </a:rPr>
                                  <m:t>1</m:t>
                                </m:r>
                              </m:num>
                              <m:den>
                                <m:r>
                                  <a:rPr lang="en-US" altLang="en-US" sz="1800" b="0" i="1" smtClean="0">
                                    <a:solidFill>
                                      <a:srgbClr val="FFFFFF"/>
                                    </a:solidFill>
                                    <a:latin typeface="Cambria Math" panose="02040503050406030204" pitchFamily="18" charset="0"/>
                                  </a:rPr>
                                  <m:t>8</m:t>
                                </m:r>
                              </m:den>
                            </m:f>
                          </m:e>
                        </m:d>
                      </m:e>
                      <m:sup>
                        <m:r>
                          <a:rPr lang="en-US" altLang="en-US" sz="1800" b="0" i="1" smtClean="0">
                            <a:solidFill>
                              <a:srgbClr val="FFFFFF"/>
                            </a:solidFill>
                            <a:latin typeface="Cambria Math" panose="02040503050406030204" pitchFamily="18" charset="0"/>
                          </a:rPr>
                          <m:t>𝑚</m:t>
                        </m:r>
                      </m:sup>
                    </m:sSup>
                  </m:oMath>
                </a14:m>
                <a:endParaRPr lang="en-US" altLang="en-US" sz="1800" b="0" dirty="0">
                  <a:solidFill>
                    <a:srgbClr val="FFFFFF"/>
                  </a:solidFill>
                </a:endParaRPr>
              </a:p>
            </p:txBody>
          </p:sp>
        </mc:Choice>
        <mc:Fallback xmlns="">
          <p:sp>
            <p:nvSpPr>
              <p:cNvPr id="17" name="Rectangle 49">
                <a:extLst>
                  <a:ext uri="{FF2B5EF4-FFF2-40B4-BE49-F238E27FC236}">
                    <a16:creationId xmlns:a16="http://schemas.microsoft.com/office/drawing/2014/main" id="{6F6FE820-529D-42FA-8B27-AEFA75DA6C73}"/>
                  </a:ext>
                </a:extLst>
              </p:cNvPr>
              <p:cNvSpPr>
                <a:spLocks noRot="1" noChangeAspect="1" noMove="1" noResize="1" noEditPoints="1" noAdjustHandles="1" noChangeArrowheads="1" noChangeShapeType="1" noTextEdit="1"/>
              </p:cNvSpPr>
              <p:nvPr/>
            </p:nvSpPr>
            <p:spPr bwMode="auto">
              <a:xfrm>
                <a:off x="990600" y="4707705"/>
                <a:ext cx="1622426" cy="461665"/>
              </a:xfrm>
              <a:prstGeom prst="rect">
                <a:avLst/>
              </a:prstGeom>
              <a:blipFill>
                <a:blip r:embed="rId4"/>
                <a:stretch>
                  <a:fillRect l="-6015" t="-76316" r="-9023" b="-13815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Rectangle 49">
                <a:extLst>
                  <a:ext uri="{FF2B5EF4-FFF2-40B4-BE49-F238E27FC236}">
                    <a16:creationId xmlns:a16="http://schemas.microsoft.com/office/drawing/2014/main" id="{45AAFB6B-7743-44BE-AFCF-F08E9D1847B0}"/>
                  </a:ext>
                </a:extLst>
              </p:cNvPr>
              <p:cNvSpPr>
                <a:spLocks noChangeArrowheads="1"/>
              </p:cNvSpPr>
              <p:nvPr/>
            </p:nvSpPr>
            <p:spPr bwMode="auto">
              <a:xfrm>
                <a:off x="2396411" y="4732853"/>
                <a:ext cx="1273175" cy="36946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14:m>
                  <m:oMathPara xmlns:m="http://schemas.openxmlformats.org/officeDocument/2006/math">
                    <m:oMathParaPr>
                      <m:jc m:val="left"/>
                    </m:oMathParaPr>
                    <m:oMath xmlns:m="http://schemas.openxmlformats.org/officeDocument/2006/math">
                      <m:r>
                        <a:rPr lang="en-US" altLang="en-US" sz="1200" i="1" smtClean="0">
                          <a:solidFill>
                            <a:srgbClr val="FFFFFF"/>
                          </a:solidFill>
                          <a:latin typeface="Cambria Math" panose="02040503050406030204" pitchFamily="18" charset="0"/>
                        </a:rPr>
                        <m:t>=</m:t>
                      </m:r>
                      <m:sSup>
                        <m:sSupPr>
                          <m:ctrlPr>
                            <a:rPr lang="en-US" altLang="en-US" sz="1200" i="1">
                              <a:solidFill>
                                <a:srgbClr val="FFFFFF"/>
                              </a:solidFill>
                              <a:latin typeface="Cambria Math" panose="02040503050406030204" pitchFamily="18" charset="0"/>
                            </a:rPr>
                          </m:ctrlPr>
                        </m:sSupPr>
                        <m:e>
                          <m:d>
                            <m:dPr>
                              <m:ctrlPr>
                                <a:rPr lang="en-US" altLang="en-US" sz="1200" i="1">
                                  <a:solidFill>
                                    <a:srgbClr val="FFFFFF"/>
                                  </a:solidFill>
                                  <a:latin typeface="Cambria Math" panose="02040503050406030204" pitchFamily="18" charset="0"/>
                                </a:rPr>
                              </m:ctrlPr>
                            </m:dPr>
                            <m:e>
                              <m:f>
                                <m:fPr>
                                  <m:type m:val="skw"/>
                                  <m:ctrlPr>
                                    <a:rPr lang="en-US" altLang="en-US" sz="1200" i="1">
                                      <a:solidFill>
                                        <a:srgbClr val="FFFFFF"/>
                                      </a:solidFill>
                                      <a:latin typeface="Cambria Math" panose="02040503050406030204" pitchFamily="18" charset="0"/>
                                    </a:rPr>
                                  </m:ctrlPr>
                                </m:fPr>
                                <m:num>
                                  <m:r>
                                    <a:rPr lang="en-US" altLang="en-US" sz="1200" b="0" i="1" smtClean="0">
                                      <a:solidFill>
                                        <a:srgbClr val="FFFFFF"/>
                                      </a:solidFill>
                                      <a:latin typeface="Cambria Math" panose="02040503050406030204" pitchFamily="18" charset="0"/>
                                    </a:rPr>
                                    <m:t>7</m:t>
                                  </m:r>
                                </m:num>
                                <m:den>
                                  <m:r>
                                    <a:rPr lang="en-US" altLang="en-US" sz="1200" i="1">
                                      <a:solidFill>
                                        <a:srgbClr val="FFFFFF"/>
                                      </a:solidFill>
                                      <a:latin typeface="Cambria Math" panose="02040503050406030204" pitchFamily="18" charset="0"/>
                                    </a:rPr>
                                    <m:t>8</m:t>
                                  </m:r>
                                </m:den>
                              </m:f>
                            </m:e>
                          </m:d>
                        </m:e>
                        <m:sup>
                          <m:r>
                            <a:rPr lang="en-US" altLang="en-US" sz="1200" b="0" i="1" smtClean="0">
                              <a:solidFill>
                                <a:srgbClr val="FFFFFF"/>
                              </a:solidFill>
                              <a:latin typeface="Cambria Math" panose="02040503050406030204" pitchFamily="18" charset="0"/>
                            </a:rPr>
                            <m:t>6</m:t>
                          </m:r>
                          <m:r>
                            <a:rPr lang="en-US" altLang="en-US" sz="1200" b="0" i="1" smtClean="0">
                              <a:solidFill>
                                <a:srgbClr val="FFFFFF"/>
                              </a:solidFill>
                              <a:latin typeface="Cambria Math" panose="02040503050406030204" pitchFamily="18" charset="0"/>
                            </a:rPr>
                            <m:t>𝑛</m:t>
                          </m:r>
                        </m:sup>
                      </m:sSup>
                    </m:oMath>
                  </m:oMathPara>
                </a14:m>
                <a:endParaRPr lang="en-US" altLang="en-US" sz="2400" dirty="0">
                  <a:solidFill>
                    <a:srgbClr val="FFFFFF"/>
                  </a:solidFill>
                </a:endParaRPr>
              </a:p>
            </p:txBody>
          </p:sp>
        </mc:Choice>
        <mc:Fallback xmlns="">
          <p:sp>
            <p:nvSpPr>
              <p:cNvPr id="18" name="Rectangle 49">
                <a:extLst>
                  <a:ext uri="{FF2B5EF4-FFF2-40B4-BE49-F238E27FC236}">
                    <a16:creationId xmlns:a16="http://schemas.microsoft.com/office/drawing/2014/main" id="{45AAFB6B-7743-44BE-AFCF-F08E9D1847B0}"/>
                  </a:ext>
                </a:extLst>
              </p:cNvPr>
              <p:cNvSpPr>
                <a:spLocks noRot="1" noChangeAspect="1" noMove="1" noResize="1" noEditPoints="1" noAdjustHandles="1" noChangeArrowheads="1" noChangeShapeType="1" noTextEdit="1"/>
              </p:cNvSpPr>
              <p:nvPr/>
            </p:nvSpPr>
            <p:spPr bwMode="auto">
              <a:xfrm>
                <a:off x="2396411" y="4732853"/>
                <a:ext cx="1273175" cy="369460"/>
              </a:xfrm>
              <a:prstGeom prst="rect">
                <a:avLst/>
              </a:prstGeom>
              <a:blipFill>
                <a:blip r:embed="rId5"/>
                <a:stretch>
                  <a:fillRect t="-81967" b="-140984"/>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19" name="Rectangle 49">
            <a:extLst>
              <a:ext uri="{FF2B5EF4-FFF2-40B4-BE49-F238E27FC236}">
                <a16:creationId xmlns:a16="http://schemas.microsoft.com/office/drawing/2014/main" id="{1DE9EEBC-834D-4E66-8B61-C5AAD4B2BC93}"/>
              </a:ext>
            </a:extLst>
          </p:cNvPr>
          <p:cNvSpPr>
            <a:spLocks noChangeArrowheads="1"/>
          </p:cNvSpPr>
          <p:nvPr/>
        </p:nvSpPr>
        <p:spPr bwMode="auto">
          <a:xfrm>
            <a:off x="3225795" y="4686750"/>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1600" dirty="0">
                <a:solidFill>
                  <a:srgbClr val="FFFFFF"/>
                </a:solidFill>
              </a:rPr>
              <a:t>(.45)</a:t>
            </a:r>
            <a:r>
              <a:rPr lang="en-US" altLang="en-US" sz="2400" baseline="30000" dirty="0">
                <a:solidFill>
                  <a:srgbClr val="FFFFFF"/>
                </a:solidFill>
              </a:rPr>
              <a:t>n</a:t>
            </a:r>
          </a:p>
        </p:txBody>
      </p:sp>
      <p:sp>
        <p:nvSpPr>
          <p:cNvPr id="27" name="Rectangle 49">
            <a:extLst>
              <a:ext uri="{FF2B5EF4-FFF2-40B4-BE49-F238E27FC236}">
                <a16:creationId xmlns:a16="http://schemas.microsoft.com/office/drawing/2014/main" id="{553926C4-0CD8-4C09-A93A-5C3FF9B67B40}"/>
              </a:ext>
            </a:extLst>
          </p:cNvPr>
          <p:cNvSpPr>
            <a:spLocks noChangeArrowheads="1"/>
          </p:cNvSpPr>
          <p:nvPr/>
        </p:nvSpPr>
        <p:spPr bwMode="auto">
          <a:xfrm>
            <a:off x="4144342" y="4690006"/>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28" name="Rectangle 49">
            <a:extLst>
              <a:ext uri="{FF2B5EF4-FFF2-40B4-BE49-F238E27FC236}">
                <a16:creationId xmlns:a16="http://schemas.microsoft.com/office/drawing/2014/main" id="{9942C117-D908-4781-9AA6-67CD5A1EDDF3}"/>
              </a:ext>
            </a:extLst>
          </p:cNvPr>
          <p:cNvSpPr>
            <a:spLocks noChangeArrowheads="1"/>
          </p:cNvSpPr>
          <p:nvPr/>
        </p:nvSpPr>
        <p:spPr bwMode="auto">
          <a:xfrm>
            <a:off x="5104004" y="6196311"/>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30" name="Rectangle 49">
            <a:extLst>
              <a:ext uri="{FF2B5EF4-FFF2-40B4-BE49-F238E27FC236}">
                <a16:creationId xmlns:a16="http://schemas.microsoft.com/office/drawing/2014/main" id="{1C226586-BAA2-4D84-89C3-E31CE0E92F2F}"/>
              </a:ext>
            </a:extLst>
          </p:cNvPr>
          <p:cNvSpPr>
            <a:spLocks noChangeArrowheads="1"/>
          </p:cNvSpPr>
          <p:nvPr/>
        </p:nvSpPr>
        <p:spPr bwMode="auto">
          <a:xfrm>
            <a:off x="4055008" y="6185213"/>
            <a:ext cx="11561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1600" dirty="0">
                <a:solidFill>
                  <a:srgbClr val="FFFFFF"/>
                </a:solidFill>
              </a:rPr>
              <a:t>1 - (.9)</a:t>
            </a:r>
            <a:r>
              <a:rPr lang="en-US" altLang="en-US" sz="2400" baseline="30000" dirty="0">
                <a:solidFill>
                  <a:srgbClr val="FFFFFF"/>
                </a:solidFill>
              </a:rPr>
              <a:t>n</a:t>
            </a:r>
          </a:p>
        </p:txBody>
      </p:sp>
      <mc:AlternateContent xmlns:mc="http://schemas.openxmlformats.org/markup-compatibility/2006" xmlns:a14="http://schemas.microsoft.com/office/drawing/2010/main">
        <mc:Choice Requires="a14">
          <p:sp>
            <p:nvSpPr>
              <p:cNvPr id="32" name="Rectangle 49">
                <a:extLst>
                  <a:ext uri="{FF2B5EF4-FFF2-40B4-BE49-F238E27FC236}">
                    <a16:creationId xmlns:a16="http://schemas.microsoft.com/office/drawing/2014/main" id="{5B2F202D-E3F9-43C4-A467-F75159DBA99A}"/>
                  </a:ext>
                </a:extLst>
              </p:cNvPr>
              <p:cNvSpPr>
                <a:spLocks noChangeArrowheads="1"/>
              </p:cNvSpPr>
              <p:nvPr/>
            </p:nvSpPr>
            <p:spPr bwMode="auto">
              <a:xfrm>
                <a:off x="4419600" y="3237561"/>
                <a:ext cx="1203122" cy="52322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800" dirty="0">
                    <a:solidFill>
                      <a:srgbClr val="FFFFFF"/>
                    </a:solidFill>
                  </a:rPr>
                  <a:t>= </a:t>
                </a:r>
                <a14:m>
                  <m:oMath xmlns:m="http://schemas.openxmlformats.org/officeDocument/2006/math">
                    <m:sSup>
                      <m:sSupPr>
                        <m:ctrlPr>
                          <a:rPr lang="en-US" altLang="en-US" sz="2000" i="1">
                            <a:solidFill>
                              <a:srgbClr val="FFFFFF"/>
                            </a:solidFill>
                            <a:latin typeface="Cambria Math" panose="02040503050406030204" pitchFamily="18" charset="0"/>
                          </a:rPr>
                        </m:ctrlPr>
                      </m:sSupPr>
                      <m:e>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2</m:t>
                            </m:r>
                          </m:den>
                        </m:f>
                      </m:e>
                      <m:sup>
                        <m:r>
                          <a:rPr lang="en-US" altLang="en-US" sz="2000" i="1">
                            <a:solidFill>
                              <a:srgbClr val="FFFFFF"/>
                            </a:solidFill>
                            <a:latin typeface="Cambria Math" panose="02040503050406030204" pitchFamily="18" charset="0"/>
                          </a:rPr>
                          <m:t>3</m:t>
                        </m:r>
                      </m:sup>
                    </m:sSup>
                  </m:oMath>
                </a14:m>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32" name="Rectangle 49">
                <a:extLst>
                  <a:ext uri="{FF2B5EF4-FFF2-40B4-BE49-F238E27FC236}">
                    <a16:creationId xmlns:a16="http://schemas.microsoft.com/office/drawing/2014/main" id="{5B2F202D-E3F9-43C4-A467-F75159DBA99A}"/>
                  </a:ext>
                </a:extLst>
              </p:cNvPr>
              <p:cNvSpPr>
                <a:spLocks noRot="1" noChangeAspect="1" noMove="1" noResize="1" noEditPoints="1" noAdjustHandles="1" noChangeArrowheads="1" noChangeShapeType="1" noTextEdit="1"/>
              </p:cNvSpPr>
              <p:nvPr/>
            </p:nvSpPr>
            <p:spPr bwMode="auto">
              <a:xfrm>
                <a:off x="4419600" y="3237561"/>
                <a:ext cx="1203122" cy="523220"/>
              </a:xfrm>
              <a:prstGeom prst="rect">
                <a:avLst/>
              </a:prstGeom>
              <a:blipFill>
                <a:blip r:embed="rId6"/>
                <a:stretch>
                  <a:fillRect l="-10152" t="-11628" b="-31395"/>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33" name="AutoShape 8">
            <a:extLst>
              <a:ext uri="{FF2B5EF4-FFF2-40B4-BE49-F238E27FC236}">
                <a16:creationId xmlns:a16="http://schemas.microsoft.com/office/drawing/2014/main" id="{97FCFD95-315A-4C99-949D-5052FEE22200}"/>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4" name="Group 33">
            <a:extLst>
              <a:ext uri="{FF2B5EF4-FFF2-40B4-BE49-F238E27FC236}">
                <a16:creationId xmlns:a16="http://schemas.microsoft.com/office/drawing/2014/main" id="{06B97525-338E-4ABC-A39D-3CFF0AF837FF}"/>
              </a:ext>
            </a:extLst>
          </p:cNvPr>
          <p:cNvGrpSpPr/>
          <p:nvPr/>
        </p:nvGrpSpPr>
        <p:grpSpPr>
          <a:xfrm>
            <a:off x="1600200" y="1657290"/>
            <a:ext cx="4834181" cy="400110"/>
            <a:chOff x="2355106" y="1408319"/>
            <a:chExt cx="4834181" cy="400110"/>
          </a:xfrm>
        </p:grpSpPr>
        <p:sp>
          <p:nvSpPr>
            <p:cNvPr id="35" name="Rectangle 49">
              <a:extLst>
                <a:ext uri="{FF2B5EF4-FFF2-40B4-BE49-F238E27FC236}">
                  <a16:creationId xmlns:a16="http://schemas.microsoft.com/office/drawing/2014/main" id="{A52C1501-6397-4AB6-B0C4-A09CB802BC06}"/>
                </a:ext>
              </a:extLst>
            </p:cNvPr>
            <p:cNvSpPr>
              <a:spLocks noChangeArrowheads="1"/>
            </p:cNvSpPr>
            <p:nvPr/>
          </p:nvSpPr>
          <p:spPr bwMode="auto">
            <a:xfrm>
              <a:off x="2609209" y="1408319"/>
              <a:ext cx="4580078" cy="400110"/>
            </a:xfrm>
            <a:prstGeom prst="rect">
              <a:avLst/>
            </a:prstGeom>
            <a:solidFill>
              <a:srgbClr val="000066"/>
            </a:solidFill>
            <a:ln>
              <a:noFill/>
            </a:ln>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choosing negated or not for literal </a:t>
              </a:r>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p:pic>
          <p:nvPicPr>
            <p:cNvPr id="36" name="Picture 2" descr="7 trick with dice | Mathnasium">
              <a:extLst>
                <a:ext uri="{FF2B5EF4-FFF2-40B4-BE49-F238E27FC236}">
                  <a16:creationId xmlns:a16="http://schemas.microsoft.com/office/drawing/2014/main" id="{02DF10B6-4300-4A35-8FE6-659969CBCA6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5106" y="1528285"/>
              <a:ext cx="293877" cy="219589"/>
            </a:xfrm>
            <a:prstGeom prst="rect">
              <a:avLst/>
            </a:prstGeom>
            <a:noFill/>
            <a:extLst>
              <a:ext uri="{909E8E84-426E-40DD-AFC4-6F175D3DCCD1}">
                <a14:hiddenFill xmlns:a14="http://schemas.microsoft.com/office/drawing/2010/main">
                  <a:solidFill>
                    <a:srgbClr val="FFFFFF"/>
                  </a:solidFill>
                </a14:hiddenFill>
              </a:ext>
            </a:extLst>
          </p:spPr>
        </p:pic>
      </p:grpSp>
      <p:sp>
        <p:nvSpPr>
          <p:cNvPr id="37" name="Oval 36">
            <a:extLst>
              <a:ext uri="{FF2B5EF4-FFF2-40B4-BE49-F238E27FC236}">
                <a16:creationId xmlns:a16="http://schemas.microsoft.com/office/drawing/2014/main" id="{C741CDD1-160B-4587-B5BD-F06933E6797E}"/>
              </a:ext>
            </a:extLst>
          </p:cNvPr>
          <p:cNvSpPr/>
          <p:nvPr/>
        </p:nvSpPr>
        <p:spPr>
          <a:xfrm>
            <a:off x="1527973" y="1121392"/>
            <a:ext cx="377027" cy="374904"/>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2" name="Oval 41">
            <a:extLst>
              <a:ext uri="{FF2B5EF4-FFF2-40B4-BE49-F238E27FC236}">
                <a16:creationId xmlns:a16="http://schemas.microsoft.com/office/drawing/2014/main" id="{CDBDB6D2-3101-499C-B51A-7A08EC6A5FAC}"/>
              </a:ext>
            </a:extLst>
          </p:cNvPr>
          <p:cNvSpPr/>
          <p:nvPr/>
        </p:nvSpPr>
        <p:spPr>
          <a:xfrm>
            <a:off x="3509173" y="987360"/>
            <a:ext cx="377027" cy="548640"/>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3" name="Oval 42">
            <a:extLst>
              <a:ext uri="{FF2B5EF4-FFF2-40B4-BE49-F238E27FC236}">
                <a16:creationId xmlns:a16="http://schemas.microsoft.com/office/drawing/2014/main" id="{C0BC1FD1-A3F2-4EF0-96ED-F8D4D69CB05D}"/>
              </a:ext>
            </a:extLst>
          </p:cNvPr>
          <p:cNvSpPr/>
          <p:nvPr/>
        </p:nvSpPr>
        <p:spPr>
          <a:xfrm>
            <a:off x="1983548" y="975360"/>
            <a:ext cx="377027" cy="548640"/>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4" name="Rectangle 49">
            <a:extLst>
              <a:ext uri="{FF2B5EF4-FFF2-40B4-BE49-F238E27FC236}">
                <a16:creationId xmlns:a16="http://schemas.microsoft.com/office/drawing/2014/main" id="{6B8CF0F8-9ADC-4E1D-9A14-C876BFCAD014}"/>
              </a:ext>
            </a:extLst>
          </p:cNvPr>
          <p:cNvSpPr>
            <a:spLocks noChangeArrowheads="1"/>
          </p:cNvSpPr>
          <p:nvPr/>
        </p:nvSpPr>
        <p:spPr bwMode="auto">
          <a:xfrm>
            <a:off x="2296755" y="5850125"/>
            <a:ext cx="11561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1600" dirty="0">
                <a:solidFill>
                  <a:srgbClr val="FFFFFF"/>
                </a:solidFill>
              </a:rPr>
              <a:t>(.9)</a:t>
            </a:r>
            <a:r>
              <a:rPr lang="en-US" altLang="en-US" sz="2400" baseline="30000" dirty="0">
                <a:solidFill>
                  <a:srgbClr val="FFFFFF"/>
                </a:solidFill>
              </a:rPr>
              <a:t>n</a:t>
            </a:r>
          </a:p>
        </p:txBody>
      </p:sp>
      <mc:AlternateContent xmlns:mc="http://schemas.openxmlformats.org/markup-compatibility/2006" xmlns:a14="http://schemas.microsoft.com/office/drawing/2010/main">
        <mc:Choice Requires="a14">
          <p:sp>
            <p:nvSpPr>
              <p:cNvPr id="45" name="Rectangle 49">
                <a:extLst>
                  <a:ext uri="{FF2B5EF4-FFF2-40B4-BE49-F238E27FC236}">
                    <a16:creationId xmlns:a16="http://schemas.microsoft.com/office/drawing/2014/main" id="{C4C2EF43-98CB-4513-9747-893B1D8EC058}"/>
                  </a:ext>
                </a:extLst>
              </p:cNvPr>
              <p:cNvSpPr>
                <a:spLocks noChangeArrowheads="1"/>
              </p:cNvSpPr>
              <p:nvPr/>
            </p:nvSpPr>
            <p:spPr bwMode="auto">
              <a:xfrm>
                <a:off x="4368800" y="2895600"/>
                <a:ext cx="1203122" cy="52322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800" dirty="0">
                    <a:solidFill>
                      <a:srgbClr val="FFFFFF"/>
                    </a:solidFill>
                  </a:rPr>
                  <a:t>= </a:t>
                </a:r>
                <a14:m>
                  <m:oMath xmlns:m="http://schemas.openxmlformats.org/officeDocument/2006/math">
                    <m:sSup>
                      <m:sSupPr>
                        <m:ctrlPr>
                          <a:rPr lang="en-US" altLang="en-US" sz="2000" i="1">
                            <a:solidFill>
                              <a:srgbClr val="FFFFFF"/>
                            </a:solidFill>
                            <a:latin typeface="Cambria Math" panose="02040503050406030204" pitchFamily="18" charset="0"/>
                          </a:rPr>
                        </m:ctrlPr>
                      </m:sSupPr>
                      <m:e>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2</m:t>
                            </m:r>
                          </m:den>
                        </m:f>
                      </m:e>
                      <m:sup/>
                    </m:sSup>
                  </m:oMath>
                </a14:m>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45" name="Rectangle 49">
                <a:extLst>
                  <a:ext uri="{FF2B5EF4-FFF2-40B4-BE49-F238E27FC236}">
                    <a16:creationId xmlns:a16="http://schemas.microsoft.com/office/drawing/2014/main" id="{C4C2EF43-98CB-4513-9747-893B1D8EC058}"/>
                  </a:ext>
                </a:extLst>
              </p:cNvPr>
              <p:cNvSpPr>
                <a:spLocks noRot="1" noChangeAspect="1" noMove="1" noResize="1" noEditPoints="1" noAdjustHandles="1" noChangeArrowheads="1" noChangeShapeType="1" noTextEdit="1"/>
              </p:cNvSpPr>
              <p:nvPr/>
            </p:nvSpPr>
            <p:spPr bwMode="auto">
              <a:xfrm>
                <a:off x="4368800" y="2895600"/>
                <a:ext cx="1203122" cy="523220"/>
              </a:xfrm>
              <a:prstGeom prst="rect">
                <a:avLst/>
              </a:prstGeom>
              <a:blipFill>
                <a:blip r:embed="rId8"/>
                <a:stretch>
                  <a:fillRect l="-10660" t="-11628" b="-31395"/>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grpSp>
        <p:nvGrpSpPr>
          <p:cNvPr id="4" name="Group 3">
            <a:extLst>
              <a:ext uri="{FF2B5EF4-FFF2-40B4-BE49-F238E27FC236}">
                <a16:creationId xmlns:a16="http://schemas.microsoft.com/office/drawing/2014/main" id="{7B713FED-0159-4F79-86E0-037576D00B59}"/>
              </a:ext>
            </a:extLst>
          </p:cNvPr>
          <p:cNvGrpSpPr/>
          <p:nvPr/>
        </p:nvGrpSpPr>
        <p:grpSpPr>
          <a:xfrm>
            <a:off x="3903189" y="1356360"/>
            <a:ext cx="4814091" cy="403980"/>
            <a:chOff x="3903189" y="1356360"/>
            <a:chExt cx="4814091" cy="403980"/>
          </a:xfrm>
        </p:grpSpPr>
        <p:sp>
          <p:nvSpPr>
            <p:cNvPr id="38" name="Rectangle 49">
              <a:extLst>
                <a:ext uri="{FF2B5EF4-FFF2-40B4-BE49-F238E27FC236}">
                  <a16:creationId xmlns:a16="http://schemas.microsoft.com/office/drawing/2014/main" id="{FB18CA85-330E-4233-892E-3623D95F73CE}"/>
                </a:ext>
              </a:extLst>
            </p:cNvPr>
            <p:cNvSpPr>
              <a:spLocks noChangeArrowheads="1"/>
            </p:cNvSpPr>
            <p:nvPr/>
          </p:nvSpPr>
          <p:spPr bwMode="auto">
            <a:xfrm>
              <a:off x="3903189" y="1356360"/>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66FF66"/>
                  </a:solidFill>
                </a:rPr>
                <a:t>T</a:t>
              </a:r>
              <a:r>
                <a:rPr lang="en-US" altLang="en-US" sz="2000" dirty="0">
                  <a:solidFill>
                    <a:srgbClr val="FFFFFF"/>
                  </a:solidFill>
                </a:rPr>
                <a:t>          </a:t>
              </a:r>
              <a:r>
                <a:rPr lang="en-US" altLang="en-US" sz="2000" dirty="0" err="1">
                  <a:solidFill>
                    <a:srgbClr val="66FF66"/>
                  </a:solidFill>
                </a:rPr>
                <a:t>T</a:t>
              </a:r>
              <a:r>
                <a:rPr lang="en-US" altLang="en-US" sz="2000" dirty="0">
                  <a:solidFill>
                    <a:srgbClr val="66FF66"/>
                  </a:solidFill>
                </a:rPr>
                <a:t> </a:t>
              </a:r>
              <a:r>
                <a:rPr lang="en-US" altLang="en-US" sz="2000" dirty="0">
                  <a:solidFill>
                    <a:srgbClr val="FFFFFF"/>
                  </a:solidFill>
                </a:rPr>
                <a:t>      </a:t>
              </a:r>
              <a:r>
                <a:rPr lang="en-US" altLang="en-US" sz="2000" dirty="0">
                  <a:solidFill>
                    <a:srgbClr val="FF0000"/>
                  </a:solidFill>
                </a:rPr>
                <a:t>F</a:t>
              </a:r>
            </a:p>
          </p:txBody>
        </p:sp>
        <p:sp>
          <p:nvSpPr>
            <p:cNvPr id="41" name="Rectangle 49">
              <a:extLst>
                <a:ext uri="{FF2B5EF4-FFF2-40B4-BE49-F238E27FC236}">
                  <a16:creationId xmlns:a16="http://schemas.microsoft.com/office/drawing/2014/main" id="{9AEB39C0-A8A0-4B47-A4A2-31F69CC2BCF6}"/>
                </a:ext>
              </a:extLst>
            </p:cNvPr>
            <p:cNvSpPr>
              <a:spLocks noChangeArrowheads="1"/>
            </p:cNvSpPr>
            <p:nvPr/>
          </p:nvSpPr>
          <p:spPr bwMode="auto">
            <a:xfrm>
              <a:off x="6676869" y="1360230"/>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0000"/>
                  </a:solidFill>
                </a:rPr>
                <a:t>F</a:t>
              </a:r>
              <a:r>
                <a:rPr lang="en-US" altLang="en-US" sz="2000" dirty="0">
                  <a:solidFill>
                    <a:srgbClr val="FFFFFF"/>
                  </a:solidFill>
                </a:rPr>
                <a:t>          </a:t>
              </a:r>
              <a:r>
                <a:rPr lang="en-US" altLang="en-US" sz="2000" dirty="0">
                  <a:solidFill>
                    <a:srgbClr val="66FF66"/>
                  </a:solidFill>
                </a:rPr>
                <a:t>T          </a:t>
              </a:r>
              <a:r>
                <a:rPr lang="en-US" altLang="en-US" sz="2000" dirty="0" err="1">
                  <a:solidFill>
                    <a:srgbClr val="66FF66"/>
                  </a:solidFill>
                </a:rPr>
                <a:t>T</a:t>
              </a:r>
              <a:endParaRPr lang="en-US" altLang="en-US" sz="2000" dirty="0">
                <a:solidFill>
                  <a:srgbClr val="FF0000"/>
                </a:solidFill>
              </a:endParaRPr>
            </a:p>
          </p:txBody>
        </p:sp>
      </p:grpSp>
      <p:sp>
        <p:nvSpPr>
          <p:cNvPr id="51" name="Rectangle 50">
            <a:extLst>
              <a:ext uri="{FF2B5EF4-FFF2-40B4-BE49-F238E27FC236}">
                <a16:creationId xmlns:a16="http://schemas.microsoft.com/office/drawing/2014/main" id="{B63D4892-4E1F-4D50-A309-F9B396E1BCC5}"/>
              </a:ext>
            </a:extLst>
          </p:cNvPr>
          <p:cNvSpPr>
            <a:spLocks noChangeArrowheads="1"/>
          </p:cNvSpPr>
          <p:nvPr/>
        </p:nvSpPr>
        <p:spPr bwMode="auto">
          <a:xfrm>
            <a:off x="2350983" y="1333016"/>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66FF66"/>
                </a:solidFill>
              </a:rPr>
              <a:t>T </a:t>
            </a:r>
            <a:r>
              <a:rPr lang="en-US" altLang="en-US" sz="2000" dirty="0">
                <a:solidFill>
                  <a:srgbClr val="FFFFFF"/>
                </a:solidFill>
              </a:rPr>
              <a:t>         </a:t>
            </a:r>
            <a:r>
              <a:rPr lang="en-US" altLang="en-US" sz="2000" dirty="0">
                <a:solidFill>
                  <a:srgbClr val="FF0000"/>
                </a:solidFill>
              </a:rPr>
              <a:t>F</a:t>
            </a:r>
          </a:p>
        </p:txBody>
      </p:sp>
    </p:spTree>
    <p:extLst>
      <p:ext uri="{BB962C8B-B14F-4D97-AF65-F5344CB8AC3E}">
        <p14:creationId xmlns:p14="http://schemas.microsoft.com/office/powerpoint/2010/main" val="3275837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62673">
                                            <p:txEl>
                                              <p:pRg st="9" end="9"/>
                                            </p:txEl>
                                          </p:spTgt>
                                        </p:tgtEl>
                                        <p:attrNameLst>
                                          <p:attrName>style.visibility</p:attrName>
                                        </p:attrNameLst>
                                      </p:cBhvr>
                                      <p:to>
                                        <p:strVal val="visible"/>
                                      </p:to>
                                    </p:set>
                                    <p:anim calcmode="lin" valueType="num">
                                      <p:cBhvr additive="base">
                                        <p:cTn id="7"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562673">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xEl>
                                              <p:pRg st="0" end="0"/>
                                            </p:txEl>
                                          </p:spTgt>
                                        </p:tgtEl>
                                        <p:attrNameLst>
                                          <p:attrName>style.visibility</p:attrName>
                                        </p:attrNameLst>
                                      </p:cBhvr>
                                      <p:to>
                                        <p:strVal val="visible"/>
                                      </p:to>
                                    </p:set>
                                    <p:anim calcmode="lin" valueType="num">
                                      <p:cBhvr additive="base">
                                        <p:cTn id="13"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8">
                                            <p:txEl>
                                              <p:pRg st="0" end="0"/>
                                            </p:txEl>
                                          </p:spTgt>
                                        </p:tgtEl>
                                        <p:attrNameLst>
                                          <p:attrName>style.visibility</p:attrName>
                                        </p:attrNameLst>
                                      </p:cBhvr>
                                      <p:to>
                                        <p:strVal val="visible"/>
                                      </p:to>
                                    </p:set>
                                    <p:anim calcmode="lin" valueType="num">
                                      <p:cBhvr additive="base">
                                        <p:cTn id="19"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0-#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500" fill="hold"/>
                                        <p:tgtEl>
                                          <p:spTgt spid="13"/>
                                        </p:tgtEl>
                                        <p:attrNameLst>
                                          <p:attrName>ppt_x</p:attrName>
                                        </p:attrNameLst>
                                      </p:cBhvr>
                                      <p:tavLst>
                                        <p:tav tm="0">
                                          <p:val>
                                            <p:strVal val="0-#ppt_w/2"/>
                                          </p:val>
                                        </p:tav>
                                        <p:tav tm="100000">
                                          <p:val>
                                            <p:strVal val="#ppt_x"/>
                                          </p:val>
                                        </p:tav>
                                      </p:tavLst>
                                    </p:anim>
                                    <p:anim calcmode="lin" valueType="num">
                                      <p:cBhvr additive="base">
                                        <p:cTn id="34" dur="500" fill="hold"/>
                                        <p:tgtEl>
                                          <p:spTgt spid="13"/>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0-#ppt_w/2"/>
                                          </p:val>
                                        </p:tav>
                                        <p:tav tm="100000">
                                          <p:val>
                                            <p:strVal val="#ppt_x"/>
                                          </p:val>
                                        </p:tav>
                                      </p:tavLst>
                                    </p:anim>
                                    <p:anim calcmode="lin" valueType="num">
                                      <p:cBhvr additive="base">
                                        <p:cTn id="38" dur="500" fill="hold"/>
                                        <p:tgtEl>
                                          <p:spTgt spid="51"/>
                                        </p:tgtEl>
                                        <p:attrNameLst>
                                          <p:attrName>ppt_y</p:attrName>
                                        </p:attrNameLst>
                                      </p:cBhvr>
                                      <p:tavLst>
                                        <p:tav tm="0">
                                          <p:val>
                                            <p:strVal val="#ppt_y"/>
                                          </p:val>
                                        </p:tav>
                                        <p:tav tm="100000">
                                          <p:val>
                                            <p:strVal val="#ppt_y"/>
                                          </p:val>
                                        </p:tav>
                                      </p:tavLst>
                                    </p:anim>
                                  </p:childTnLst>
                                </p:cTn>
                              </p:par>
                              <p:par>
                                <p:cTn id="39" presetID="1" presetClass="exit" presetSubtype="0" fill="hold" nodeType="withEffect">
                                  <p:stCondLst>
                                    <p:cond delay="0"/>
                                  </p:stCondLst>
                                  <p:childTnLst>
                                    <p:set>
                                      <p:cBhvr>
                                        <p:cTn id="40" dur="1" fill="hold">
                                          <p:stCondLst>
                                            <p:cond delay="0"/>
                                          </p:stCondLst>
                                        </p:cTn>
                                        <p:tgtEl>
                                          <p:spTgt spid="1562673">
                                            <p:txEl>
                                              <p:pRg st="9" end="9"/>
                                            </p:txEl>
                                          </p:spTgt>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30">
                                            <p:txEl>
                                              <p:pRg st="0" end="0"/>
                                            </p:txEl>
                                          </p:spTgt>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8">
                                            <p:txEl>
                                              <p:pRg st="0" end="0"/>
                                            </p:txEl>
                                          </p:spTgt>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562673">
                                            <p:txEl>
                                              <p:pRg st="0" end="0"/>
                                            </p:txEl>
                                          </p:spTgt>
                                        </p:tgtEl>
                                        <p:attrNameLst>
                                          <p:attrName>style.visibility</p:attrName>
                                        </p:attrNameLst>
                                      </p:cBhvr>
                                      <p:to>
                                        <p:strVal val="visible"/>
                                      </p:to>
                                    </p:set>
                                    <p:anim calcmode="lin" valueType="num">
                                      <p:cBhvr additive="base">
                                        <p:cTn id="49" dur="500" fill="hold"/>
                                        <p:tgtEl>
                                          <p:spTgt spid="1562673">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562673">
                                            <p:txEl>
                                              <p:pRg st="0" end="0"/>
                                            </p:txEl>
                                          </p:spTgt>
                                        </p:tgtEl>
                                        <p:attrNameLst>
                                          <p:attrName>ppt_y</p:attrName>
                                        </p:attrNameLst>
                                      </p:cBhvr>
                                      <p:tavLst>
                                        <p:tav tm="0">
                                          <p:val>
                                            <p:strVal val="#ppt_y"/>
                                          </p:val>
                                        </p:tav>
                                        <p:tav tm="100000">
                                          <p:val>
                                            <p:strVal val="#ppt_y"/>
                                          </p:val>
                                        </p:tav>
                                      </p:tavLst>
                                    </p:anim>
                                  </p:childTnLst>
                                </p:cTn>
                              </p:par>
                              <p:par>
                                <p:cTn id="51" presetID="1" presetClass="exit" presetSubtype="0" fill="hold" nodeType="withEffect">
                                  <p:stCondLst>
                                    <p:cond delay="0"/>
                                  </p:stCondLst>
                                  <p:childTnLst>
                                    <p:set>
                                      <p:cBhvr>
                                        <p:cTn id="52" dur="1" fill="hold">
                                          <p:stCondLst>
                                            <p:cond delay="0"/>
                                          </p:stCondLst>
                                        </p:cTn>
                                        <p:tgtEl>
                                          <p:spTgt spid="4"/>
                                        </p:tgtEl>
                                        <p:attrNameLst>
                                          <p:attrName>style.visibility</p:attrName>
                                        </p:attrNameLst>
                                      </p:cBhvr>
                                      <p:to>
                                        <p:strVal val="hidden"/>
                                      </p:to>
                                    </p:set>
                                  </p:childTnLst>
                                </p:cTn>
                              </p:par>
                              <p:par>
                                <p:cTn id="53" presetID="1" presetClass="exit" presetSubtype="0" fill="hold" grpId="1" nodeType="withEffect">
                                  <p:stCondLst>
                                    <p:cond delay="0"/>
                                  </p:stCondLst>
                                  <p:childTnLst>
                                    <p:set>
                                      <p:cBhvr>
                                        <p:cTn id="54" dur="1" fill="hold">
                                          <p:stCondLst>
                                            <p:cond delay="0"/>
                                          </p:stCondLst>
                                        </p:cTn>
                                        <p:tgtEl>
                                          <p:spTgt spid="51"/>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500" fill="hold"/>
                                        <p:tgtEl>
                                          <p:spTgt spid="34"/>
                                        </p:tgtEl>
                                        <p:attrNameLst>
                                          <p:attrName>ppt_x</p:attrName>
                                        </p:attrNameLst>
                                      </p:cBhvr>
                                      <p:tavLst>
                                        <p:tav tm="0">
                                          <p:val>
                                            <p:strVal val="0-#ppt_w/2"/>
                                          </p:val>
                                        </p:tav>
                                        <p:tav tm="100000">
                                          <p:val>
                                            <p:strVal val="#ppt_x"/>
                                          </p:val>
                                        </p:tav>
                                      </p:tavLst>
                                    </p:anim>
                                    <p:anim calcmode="lin" valueType="num">
                                      <p:cBhvr additive="base">
                                        <p:cTn id="60" dur="500" fill="hold"/>
                                        <p:tgtEl>
                                          <p:spTgt spid="34"/>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500" fill="hold"/>
                                        <p:tgtEl>
                                          <p:spTgt spid="37"/>
                                        </p:tgtEl>
                                        <p:attrNameLst>
                                          <p:attrName>ppt_x</p:attrName>
                                        </p:attrNameLst>
                                      </p:cBhvr>
                                      <p:tavLst>
                                        <p:tav tm="0">
                                          <p:val>
                                            <p:strVal val="0-#ppt_w/2"/>
                                          </p:val>
                                        </p:tav>
                                        <p:tav tm="100000">
                                          <p:val>
                                            <p:strVal val="#ppt_x"/>
                                          </p:val>
                                        </p:tav>
                                      </p:tavLst>
                                    </p:anim>
                                    <p:anim calcmode="lin" valueType="num">
                                      <p:cBhvr additive="base">
                                        <p:cTn id="64"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5">
                                            <p:txEl>
                                              <p:pRg st="0" end="0"/>
                                            </p:txEl>
                                          </p:spTgt>
                                        </p:tgtEl>
                                        <p:attrNameLst>
                                          <p:attrName>style.visibility</p:attrName>
                                        </p:attrNameLst>
                                      </p:cBhvr>
                                      <p:to>
                                        <p:strVal val="visible"/>
                                      </p:to>
                                    </p:set>
                                    <p:anim calcmode="lin" valueType="num">
                                      <p:cBhvr additive="base">
                                        <p:cTn id="69"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1562673">
                                            <p:txEl>
                                              <p:pRg st="1" end="1"/>
                                            </p:txEl>
                                          </p:spTgt>
                                        </p:tgtEl>
                                        <p:attrNameLst>
                                          <p:attrName>style.visibility</p:attrName>
                                        </p:attrNameLst>
                                      </p:cBhvr>
                                      <p:to>
                                        <p:strVal val="visible"/>
                                      </p:to>
                                    </p:set>
                                    <p:anim calcmode="lin" valueType="num">
                                      <p:cBhvr additive="base">
                                        <p:cTn id="75" dur="500" fill="hold"/>
                                        <p:tgtEl>
                                          <p:spTgt spid="1562673">
                                            <p:txEl>
                                              <p:pRg st="1" end="1"/>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1562673">
                                            <p:txEl>
                                              <p:pRg st="1" end="1"/>
                                            </p:txEl>
                                          </p:spTgt>
                                        </p:tgtEl>
                                        <p:attrNameLst>
                                          <p:attrName>ppt_y</p:attrName>
                                        </p:attrNameLst>
                                      </p:cBhvr>
                                      <p:tavLst>
                                        <p:tav tm="0">
                                          <p:val>
                                            <p:strVal val="#ppt_y"/>
                                          </p:val>
                                        </p:tav>
                                        <p:tav tm="100000">
                                          <p:val>
                                            <p:strVal val="#ppt_y"/>
                                          </p:val>
                                        </p:tav>
                                      </p:tavLst>
                                    </p:anim>
                                  </p:childTnLst>
                                </p:cTn>
                              </p:par>
                              <p:par>
                                <p:cTn id="77" presetID="2" presetClass="entr" presetSubtype="8" fill="hold" grpId="2" nodeType="withEffect">
                                  <p:stCondLst>
                                    <p:cond delay="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500" fill="hold"/>
                                        <p:tgtEl>
                                          <p:spTgt spid="51"/>
                                        </p:tgtEl>
                                        <p:attrNameLst>
                                          <p:attrName>ppt_x</p:attrName>
                                        </p:attrNameLst>
                                      </p:cBhvr>
                                      <p:tavLst>
                                        <p:tav tm="0">
                                          <p:val>
                                            <p:strVal val="0-#ppt_w/2"/>
                                          </p:val>
                                        </p:tav>
                                        <p:tav tm="100000">
                                          <p:val>
                                            <p:strVal val="#ppt_x"/>
                                          </p:val>
                                        </p:tav>
                                      </p:tavLst>
                                    </p:anim>
                                    <p:anim calcmode="lin" valueType="num">
                                      <p:cBhvr additive="base">
                                        <p:cTn id="80" dur="500" fill="hold"/>
                                        <p:tgtEl>
                                          <p:spTgt spid="51"/>
                                        </p:tgtEl>
                                        <p:attrNameLst>
                                          <p:attrName>ppt_y</p:attrName>
                                        </p:attrNameLst>
                                      </p:cBhvr>
                                      <p:tavLst>
                                        <p:tav tm="0">
                                          <p:val>
                                            <p:strVal val="#ppt_y"/>
                                          </p:val>
                                        </p:tav>
                                        <p:tav tm="100000">
                                          <p:val>
                                            <p:strVal val="#ppt_y"/>
                                          </p:val>
                                        </p:tav>
                                      </p:tavLst>
                                    </p:anim>
                                  </p:childTnLst>
                                </p:cTn>
                              </p:par>
                              <p:par>
                                <p:cTn id="81" presetID="1" presetClass="exit" presetSubtype="0" fill="hold" nodeType="withEffect">
                                  <p:stCondLst>
                                    <p:cond delay="0"/>
                                  </p:stCondLst>
                                  <p:childTnLst>
                                    <p:set>
                                      <p:cBhvr>
                                        <p:cTn id="82" dur="1" fill="hold">
                                          <p:stCondLst>
                                            <p:cond delay="0"/>
                                          </p:stCondLst>
                                        </p:cTn>
                                        <p:tgtEl>
                                          <p:spTgt spid="34"/>
                                        </p:tgtEl>
                                        <p:attrNameLst>
                                          <p:attrName>style.visibility</p:attrName>
                                        </p:attrNameLst>
                                      </p:cBhvr>
                                      <p:to>
                                        <p:strVal val="hidden"/>
                                      </p:to>
                                    </p:set>
                                  </p:childTnLst>
                                </p:cTn>
                              </p:par>
                              <p:par>
                                <p:cTn id="83" presetID="1" presetClass="exit" presetSubtype="0" fill="hold" grpId="1" nodeType="withEffect">
                                  <p:stCondLst>
                                    <p:cond delay="0"/>
                                  </p:stCondLst>
                                  <p:childTnLst>
                                    <p:set>
                                      <p:cBhvr>
                                        <p:cTn id="84" dur="1" fill="hold">
                                          <p:stCondLst>
                                            <p:cond delay="0"/>
                                          </p:stCondLst>
                                        </p:cTn>
                                        <p:tgtEl>
                                          <p:spTgt spid="37"/>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cBhvr additive="base">
                                        <p:cTn id="89" dur="500" fill="hold"/>
                                        <p:tgtEl>
                                          <p:spTgt spid="43"/>
                                        </p:tgtEl>
                                        <p:attrNameLst>
                                          <p:attrName>ppt_x</p:attrName>
                                        </p:attrNameLst>
                                      </p:cBhvr>
                                      <p:tavLst>
                                        <p:tav tm="0">
                                          <p:val>
                                            <p:strVal val="0-#ppt_w/2"/>
                                          </p:val>
                                        </p:tav>
                                        <p:tav tm="100000">
                                          <p:val>
                                            <p:strVal val="#ppt_x"/>
                                          </p:val>
                                        </p:tav>
                                      </p:tavLst>
                                    </p:anim>
                                    <p:anim calcmode="lin" valueType="num">
                                      <p:cBhvr additive="base">
                                        <p:cTn id="90"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2">
                                            <p:txEl>
                                              <p:pRg st="0" end="0"/>
                                            </p:txEl>
                                          </p:spTgt>
                                        </p:tgtEl>
                                        <p:attrNameLst>
                                          <p:attrName>style.visibility</p:attrName>
                                        </p:attrNameLst>
                                      </p:cBhvr>
                                      <p:to>
                                        <p:strVal val="visible"/>
                                      </p:to>
                                    </p:set>
                                    <p:anim calcmode="lin" valueType="num">
                                      <p:cBhvr additive="base">
                                        <p:cTn id="9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16">
                                            <p:txEl>
                                              <p:pRg st="0" end="0"/>
                                            </p:txEl>
                                          </p:spTgt>
                                        </p:tgtEl>
                                        <p:attrNameLst>
                                          <p:attrName>style.visibility</p:attrName>
                                        </p:attrNameLst>
                                      </p:cBhvr>
                                      <p:to>
                                        <p:strVal val="visible"/>
                                      </p:to>
                                    </p:set>
                                    <p:anim calcmode="lin" valueType="num">
                                      <p:cBhvr additive="base">
                                        <p:cTn id="10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562673">
                                            <p:txEl>
                                              <p:pRg st="2" end="2"/>
                                            </p:txEl>
                                          </p:spTgt>
                                        </p:tgtEl>
                                        <p:attrNameLst>
                                          <p:attrName>style.visibility</p:attrName>
                                        </p:attrNameLst>
                                      </p:cBhvr>
                                      <p:to>
                                        <p:strVal val="visible"/>
                                      </p:to>
                                    </p:set>
                                    <p:anim calcmode="lin" valueType="num">
                                      <p:cBhvr additive="base">
                                        <p:cTn id="107" dur="500" fill="hold"/>
                                        <p:tgtEl>
                                          <p:spTgt spid="1562673">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1562673">
                                            <p:txEl>
                                              <p:pRg st="2" end="2"/>
                                            </p:txEl>
                                          </p:spTgt>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43"/>
                                        </p:tgtEl>
                                        <p:attrNameLst>
                                          <p:attrName>style.visibility</p:attrName>
                                        </p:attrNameLst>
                                      </p:cBhvr>
                                      <p:to>
                                        <p:strVal val="hidden"/>
                                      </p:to>
                                    </p:set>
                                  </p:childTnLst>
                                </p:cTn>
                              </p:par>
                              <p:par>
                                <p:cTn id="111" presetID="1" presetClass="exit" presetSubtype="0" fill="hold" grpId="3" nodeType="withEffect">
                                  <p:stCondLst>
                                    <p:cond delay="0"/>
                                  </p:stCondLst>
                                  <p:childTnLst>
                                    <p:set>
                                      <p:cBhvr>
                                        <p:cTn id="112" dur="1" fill="hold">
                                          <p:stCondLst>
                                            <p:cond delay="0"/>
                                          </p:stCondLst>
                                        </p:cTn>
                                        <p:tgtEl>
                                          <p:spTgt spid="51"/>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13"/>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42"/>
                                        </p:tgtEl>
                                        <p:attrNameLst>
                                          <p:attrName>style.visibility</p:attrName>
                                        </p:attrNameLst>
                                      </p:cBhvr>
                                      <p:to>
                                        <p:strVal val="visible"/>
                                      </p:to>
                                    </p:set>
                                    <p:anim calcmode="lin" valueType="num">
                                      <p:cBhvr additive="base">
                                        <p:cTn id="119" dur="500" fill="hold"/>
                                        <p:tgtEl>
                                          <p:spTgt spid="42"/>
                                        </p:tgtEl>
                                        <p:attrNameLst>
                                          <p:attrName>ppt_x</p:attrName>
                                        </p:attrNameLst>
                                      </p:cBhvr>
                                      <p:tavLst>
                                        <p:tav tm="0">
                                          <p:val>
                                            <p:strVal val="0-#ppt_w/2"/>
                                          </p:val>
                                        </p:tav>
                                        <p:tav tm="100000">
                                          <p:val>
                                            <p:strVal val="#ppt_x"/>
                                          </p:val>
                                        </p:tav>
                                      </p:tavLst>
                                    </p:anim>
                                    <p:anim calcmode="lin" valueType="num">
                                      <p:cBhvr additive="base">
                                        <p:cTn id="120"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nodeType="clickEffect">
                                  <p:stCondLst>
                                    <p:cond delay="0"/>
                                  </p:stCondLst>
                                  <p:childTnLst>
                                    <p:set>
                                      <p:cBhvr>
                                        <p:cTn id="124" dur="1" fill="hold">
                                          <p:stCondLst>
                                            <p:cond delay="0"/>
                                          </p:stCondLst>
                                        </p:cTn>
                                        <p:tgtEl>
                                          <p:spTgt spid="1562673">
                                            <p:txEl>
                                              <p:pRg st="3" end="3"/>
                                            </p:txEl>
                                          </p:spTgt>
                                        </p:tgtEl>
                                        <p:attrNameLst>
                                          <p:attrName>style.visibility</p:attrName>
                                        </p:attrNameLst>
                                      </p:cBhvr>
                                      <p:to>
                                        <p:strVal val="visible"/>
                                      </p:to>
                                    </p:set>
                                    <p:anim calcmode="lin" valueType="num">
                                      <p:cBhvr additive="base">
                                        <p:cTn id="125" dur="500" fill="hold"/>
                                        <p:tgtEl>
                                          <p:spTgt spid="1562673">
                                            <p:txEl>
                                              <p:pRg st="3" end="3"/>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156267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nodeType="clickEffect">
                                  <p:stCondLst>
                                    <p:cond delay="0"/>
                                  </p:stCondLst>
                                  <p:childTnLst>
                                    <p:set>
                                      <p:cBhvr>
                                        <p:cTn id="130" dur="1" fill="hold">
                                          <p:stCondLst>
                                            <p:cond delay="0"/>
                                          </p:stCondLst>
                                        </p:cTn>
                                        <p:tgtEl>
                                          <p:spTgt spid="1562673">
                                            <p:txEl>
                                              <p:pRg st="4" end="4"/>
                                            </p:txEl>
                                          </p:spTgt>
                                        </p:tgtEl>
                                        <p:attrNameLst>
                                          <p:attrName>style.visibility</p:attrName>
                                        </p:attrNameLst>
                                      </p:cBhvr>
                                      <p:to>
                                        <p:strVal val="visible"/>
                                      </p:to>
                                    </p:set>
                                    <p:anim calcmode="lin" valueType="num">
                                      <p:cBhvr additive="base">
                                        <p:cTn id="131" dur="500" fill="hold"/>
                                        <p:tgtEl>
                                          <p:spTgt spid="1562673">
                                            <p:txEl>
                                              <p:pRg st="4" end="4"/>
                                            </p:txEl>
                                          </p:spTgt>
                                        </p:tgtEl>
                                        <p:attrNameLst>
                                          <p:attrName>ppt_x</p:attrName>
                                        </p:attrNameLst>
                                      </p:cBhvr>
                                      <p:tavLst>
                                        <p:tav tm="0">
                                          <p:val>
                                            <p:strVal val="0-#ppt_w/2"/>
                                          </p:val>
                                        </p:tav>
                                        <p:tav tm="100000">
                                          <p:val>
                                            <p:strVal val="#ppt_x"/>
                                          </p:val>
                                        </p:tav>
                                      </p:tavLst>
                                    </p:anim>
                                    <p:anim calcmode="lin" valueType="num">
                                      <p:cBhvr additive="base">
                                        <p:cTn id="132" dur="500" fill="hold"/>
                                        <p:tgtEl>
                                          <p:spTgt spid="1562673">
                                            <p:txEl>
                                              <p:pRg st="4" end="4"/>
                                            </p:txEl>
                                          </p:spTgt>
                                        </p:tgtEl>
                                        <p:attrNameLst>
                                          <p:attrName>ppt_y</p:attrName>
                                        </p:attrNameLst>
                                      </p:cBhvr>
                                      <p:tavLst>
                                        <p:tav tm="0">
                                          <p:val>
                                            <p:strVal val="#ppt_y"/>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42"/>
                                        </p:tgtEl>
                                        <p:attrNameLst>
                                          <p:attrName>style.visibility</p:attrName>
                                        </p:attrNameLst>
                                      </p:cBhvr>
                                      <p:to>
                                        <p:strVal val="hidden"/>
                                      </p:to>
                                    </p:set>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17">
                                            <p:txEl>
                                              <p:pRg st="0" end="0"/>
                                            </p:txEl>
                                          </p:spTgt>
                                        </p:tgtEl>
                                        <p:attrNameLst>
                                          <p:attrName>style.visibility</p:attrName>
                                        </p:attrNameLst>
                                      </p:cBhvr>
                                      <p:to>
                                        <p:strVal val="visible"/>
                                      </p:to>
                                    </p:set>
                                    <p:anim calcmode="lin" valueType="num">
                                      <p:cBhvr additive="base">
                                        <p:cTn id="139"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8" fill="hold" nodeType="clickEffect">
                                  <p:stCondLst>
                                    <p:cond delay="0"/>
                                  </p:stCondLst>
                                  <p:childTnLst>
                                    <p:set>
                                      <p:cBhvr>
                                        <p:cTn id="144" dur="1" fill="hold">
                                          <p:stCondLst>
                                            <p:cond delay="0"/>
                                          </p:stCondLst>
                                        </p:cTn>
                                        <p:tgtEl>
                                          <p:spTgt spid="18">
                                            <p:txEl>
                                              <p:pRg st="0" end="0"/>
                                            </p:txEl>
                                          </p:spTgt>
                                        </p:tgtEl>
                                        <p:attrNameLst>
                                          <p:attrName>style.visibility</p:attrName>
                                        </p:attrNameLst>
                                      </p:cBhvr>
                                      <p:to>
                                        <p:strVal val="visible"/>
                                      </p:to>
                                    </p:set>
                                    <p:anim calcmode="lin" valueType="num">
                                      <p:cBhvr additive="base">
                                        <p:cTn id="145"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146"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8" fill="hold" nodeType="clickEffect">
                                  <p:stCondLst>
                                    <p:cond delay="0"/>
                                  </p:stCondLst>
                                  <p:childTnLst>
                                    <p:set>
                                      <p:cBhvr>
                                        <p:cTn id="150" dur="1" fill="hold">
                                          <p:stCondLst>
                                            <p:cond delay="0"/>
                                          </p:stCondLst>
                                        </p:cTn>
                                        <p:tgtEl>
                                          <p:spTgt spid="19">
                                            <p:txEl>
                                              <p:pRg st="0" end="0"/>
                                            </p:txEl>
                                          </p:spTgt>
                                        </p:tgtEl>
                                        <p:attrNameLst>
                                          <p:attrName>style.visibility</p:attrName>
                                        </p:attrNameLst>
                                      </p:cBhvr>
                                      <p:to>
                                        <p:strVal val="visible"/>
                                      </p:to>
                                    </p:set>
                                    <p:anim calcmode="lin" valueType="num">
                                      <p:cBhvr additive="base">
                                        <p:cTn id="151"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152" dur="5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27">
                                            <p:txEl>
                                              <p:pRg st="0" end="0"/>
                                            </p:txEl>
                                          </p:spTgt>
                                        </p:tgtEl>
                                        <p:attrNameLst>
                                          <p:attrName>style.visibility</p:attrName>
                                        </p:attrNameLst>
                                      </p:cBhvr>
                                      <p:to>
                                        <p:strVal val="visible"/>
                                      </p:to>
                                    </p:set>
                                    <p:anim calcmode="lin" valueType="num">
                                      <p:cBhvr additive="base">
                                        <p:cTn id="157"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1562673">
                                            <p:txEl>
                                              <p:pRg st="6" end="6"/>
                                            </p:txEl>
                                          </p:spTgt>
                                        </p:tgtEl>
                                        <p:attrNameLst>
                                          <p:attrName>style.visibility</p:attrName>
                                        </p:attrNameLst>
                                      </p:cBhvr>
                                      <p:to>
                                        <p:strVal val="visible"/>
                                      </p:to>
                                    </p:set>
                                    <p:anim calcmode="lin" valueType="num">
                                      <p:cBhvr additive="base">
                                        <p:cTn id="163" dur="500" fill="hold"/>
                                        <p:tgtEl>
                                          <p:spTgt spid="1562673">
                                            <p:txEl>
                                              <p:pRg st="6" end="6"/>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1562673">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8" fill="hold" nodeType="clickEffect">
                                  <p:stCondLst>
                                    <p:cond delay="0"/>
                                  </p:stCondLst>
                                  <p:childTnLst>
                                    <p:set>
                                      <p:cBhvr>
                                        <p:cTn id="168" dur="1" fill="hold">
                                          <p:stCondLst>
                                            <p:cond delay="0"/>
                                          </p:stCondLst>
                                        </p:cTn>
                                        <p:tgtEl>
                                          <p:spTgt spid="1562673">
                                            <p:txEl>
                                              <p:pRg st="7" end="7"/>
                                            </p:txEl>
                                          </p:spTgt>
                                        </p:tgtEl>
                                        <p:attrNameLst>
                                          <p:attrName>style.visibility</p:attrName>
                                        </p:attrNameLst>
                                      </p:cBhvr>
                                      <p:to>
                                        <p:strVal val="visible"/>
                                      </p:to>
                                    </p:set>
                                    <p:anim calcmode="lin" valueType="num">
                                      <p:cBhvr additive="base">
                                        <p:cTn id="169" dur="500" fill="hold"/>
                                        <p:tgtEl>
                                          <p:spTgt spid="1562673">
                                            <p:txEl>
                                              <p:pRg st="7" end="7"/>
                                            </p:txEl>
                                          </p:spTgt>
                                        </p:tgtEl>
                                        <p:attrNameLst>
                                          <p:attrName>ppt_x</p:attrName>
                                        </p:attrNameLst>
                                      </p:cBhvr>
                                      <p:tavLst>
                                        <p:tav tm="0">
                                          <p:val>
                                            <p:strVal val="0-#ppt_w/2"/>
                                          </p:val>
                                        </p:tav>
                                        <p:tav tm="100000">
                                          <p:val>
                                            <p:strVal val="#ppt_x"/>
                                          </p:val>
                                        </p:tav>
                                      </p:tavLst>
                                    </p:anim>
                                    <p:anim calcmode="lin" valueType="num">
                                      <p:cBhvr additive="base">
                                        <p:cTn id="170" dur="500" fill="hold"/>
                                        <p:tgtEl>
                                          <p:spTgt spid="1562673">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8" fill="hold" nodeType="clickEffect">
                                  <p:stCondLst>
                                    <p:cond delay="0"/>
                                  </p:stCondLst>
                                  <p:childTnLst>
                                    <p:set>
                                      <p:cBhvr>
                                        <p:cTn id="174" dur="1" fill="hold">
                                          <p:stCondLst>
                                            <p:cond delay="0"/>
                                          </p:stCondLst>
                                        </p:cTn>
                                        <p:tgtEl>
                                          <p:spTgt spid="1562673">
                                            <p:txEl>
                                              <p:pRg st="8" end="8"/>
                                            </p:txEl>
                                          </p:spTgt>
                                        </p:tgtEl>
                                        <p:attrNameLst>
                                          <p:attrName>style.visibility</p:attrName>
                                        </p:attrNameLst>
                                      </p:cBhvr>
                                      <p:to>
                                        <p:strVal val="visible"/>
                                      </p:to>
                                    </p:set>
                                    <p:anim calcmode="lin" valueType="num">
                                      <p:cBhvr additive="base">
                                        <p:cTn id="175" dur="500" fill="hold"/>
                                        <p:tgtEl>
                                          <p:spTgt spid="1562673">
                                            <p:txEl>
                                              <p:pRg st="8" end="8"/>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1562673">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8" fill="hold" nodeType="clickEffect">
                                  <p:stCondLst>
                                    <p:cond delay="0"/>
                                  </p:stCondLst>
                                  <p:childTnLst>
                                    <p:set>
                                      <p:cBhvr>
                                        <p:cTn id="180" dur="1" fill="hold">
                                          <p:stCondLst>
                                            <p:cond delay="0"/>
                                          </p:stCondLst>
                                        </p:cTn>
                                        <p:tgtEl>
                                          <p:spTgt spid="44">
                                            <p:txEl>
                                              <p:pRg st="0" end="0"/>
                                            </p:txEl>
                                          </p:spTgt>
                                        </p:tgtEl>
                                        <p:attrNameLst>
                                          <p:attrName>style.visibility</p:attrName>
                                        </p:attrNameLst>
                                      </p:cBhvr>
                                      <p:to>
                                        <p:strVal val="visible"/>
                                      </p:to>
                                    </p:set>
                                    <p:anim calcmode="lin" valueType="num">
                                      <p:cBhvr additive="base">
                                        <p:cTn id="181"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182"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8" fill="hold" nodeType="clickEffect">
                                  <p:stCondLst>
                                    <p:cond delay="0"/>
                                  </p:stCondLst>
                                  <p:childTnLst>
                                    <p:set>
                                      <p:cBhvr>
                                        <p:cTn id="186" dur="1" fill="hold">
                                          <p:stCondLst>
                                            <p:cond delay="0"/>
                                          </p:stCondLst>
                                        </p:cTn>
                                        <p:tgtEl>
                                          <p:spTgt spid="1562673">
                                            <p:txEl>
                                              <p:pRg st="9" end="9"/>
                                            </p:txEl>
                                          </p:spTgt>
                                        </p:tgtEl>
                                        <p:attrNameLst>
                                          <p:attrName>style.visibility</p:attrName>
                                        </p:attrNameLst>
                                      </p:cBhvr>
                                      <p:to>
                                        <p:strVal val="visible"/>
                                      </p:to>
                                    </p:set>
                                    <p:anim calcmode="lin" valueType="num">
                                      <p:cBhvr additive="base">
                                        <p:cTn id="187"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188" dur="500" fill="hold"/>
                                        <p:tgtEl>
                                          <p:spTgt spid="1562673">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8" fill="hold" grpId="1" nodeType="clickEffect">
                                  <p:stCondLst>
                                    <p:cond delay="0"/>
                                  </p:stCondLst>
                                  <p:childTnLst>
                                    <p:set>
                                      <p:cBhvr>
                                        <p:cTn id="192" dur="1" fill="hold">
                                          <p:stCondLst>
                                            <p:cond delay="0"/>
                                          </p:stCondLst>
                                        </p:cTn>
                                        <p:tgtEl>
                                          <p:spTgt spid="30">
                                            <p:txEl>
                                              <p:pRg st="0" end="0"/>
                                            </p:txEl>
                                          </p:spTgt>
                                        </p:tgtEl>
                                        <p:attrNameLst>
                                          <p:attrName>style.visibility</p:attrName>
                                        </p:attrNameLst>
                                      </p:cBhvr>
                                      <p:to>
                                        <p:strVal val="visible"/>
                                      </p:to>
                                    </p:set>
                                    <p:anim calcmode="lin" valueType="num">
                                      <p:cBhvr additive="base">
                                        <p:cTn id="193"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94"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3" grpId="1"/>
      <p:bldP spid="28" grpId="0" build="allAtOnce"/>
      <p:bldP spid="30" grpId="0" build="allAtOnce"/>
      <p:bldP spid="30" grpId="1" build="allAtOnce"/>
      <p:bldP spid="37" grpId="0" animBg="1"/>
      <p:bldP spid="37" grpId="1" animBg="1"/>
      <p:bldP spid="42" grpId="0" animBg="1"/>
      <p:bldP spid="42" grpId="1" animBg="1"/>
      <p:bldP spid="43" grpId="0" animBg="1"/>
      <p:bldP spid="43" grpId="1" animBg="1"/>
      <p:bldP spid="51" grpId="0"/>
      <p:bldP spid="51" grpId="1"/>
      <p:bldP spid="51" grpId="2"/>
      <p:bldP spid="51" grpId="3"/>
    </p:bld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70730" name="Text Box 11"/>
          <p:cNvSpPr txBox="1">
            <a:spLocks noChangeArrowheads="1"/>
          </p:cNvSpPr>
          <p:nvPr/>
        </p:nvSpPr>
        <p:spPr bwMode="auto">
          <a:xfrm>
            <a:off x="384169" y="1725015"/>
            <a:ext cx="68433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lang="en-US" altLang="en-US" sz="2400" dirty="0">
                <a:solidFill>
                  <a:schemeClr val="tx2"/>
                </a:solidFill>
              </a:rPr>
              <a:t>DP path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fixing</a:t>
            </a:r>
            <a:r>
              <a:rPr lang="en-US" altLang="en-US" sz="2400" dirty="0">
                <a:solidFill>
                  <a:srgbClr val="FFFFFF"/>
                </a:solidFill>
              </a:rPr>
              <a:t> ½n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the variables:</a:t>
            </a:r>
          </a:p>
        </p:txBody>
      </p:sp>
      <mc:AlternateContent xmlns:mc="http://schemas.openxmlformats.org/markup-compatibility/2006" xmlns:a14="http://schemas.microsoft.com/office/drawing/2010/main">
        <mc:Choice Requires="a14">
          <p:sp>
            <p:nvSpPr>
              <p:cNvPr id="1562673" name="Rectangle 49"/>
              <p:cNvSpPr>
                <a:spLocks noChangeArrowheads="1"/>
              </p:cNvSpPr>
              <p:nvPr/>
            </p:nvSpPr>
            <p:spPr bwMode="auto">
              <a:xfrm>
                <a:off x="533400" y="2133600"/>
                <a:ext cx="7443708" cy="4728026"/>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rPr>
                  <a:t>= (# ways to choose the var) </a:t>
                </a:r>
                <a:r>
                  <a:rPr lang="en-US" altLang="en-US" sz="2000" dirty="0">
                    <a:solidFill>
                      <a:srgbClr val="FFFFFF"/>
                    </a:solidFill>
                    <a:sym typeface="Symbol" pitchFamily="18" charset="2"/>
                  </a:rPr>
                  <a:t> </a:t>
                </a:r>
                <a:r>
                  <a:rPr lang="en-US" altLang="en-US" sz="2000" dirty="0">
                    <a:solidFill>
                      <a:srgbClr val="FFFFFF"/>
                    </a:solidFill>
                  </a:rPr>
                  <a:t>(# way to choose T/F.)</a:t>
                </a:r>
              </a:p>
              <a:p>
                <a:pPr eaLnBrk="1" hangingPunct="1">
                  <a:spcBef>
                    <a:spcPts val="0"/>
                  </a:spcBef>
                  <a:buNone/>
                  <a:defRPr/>
                </a:pPr>
                <a:r>
                  <a:rPr lang="en-US" altLang="en-US" sz="2000" dirty="0">
                    <a:solidFill>
                      <a:srgbClr val="FFFFFF"/>
                    </a:solidFill>
                  </a:rPr>
                  <a:t>        =             </a:t>
                </a:r>
                <a14:m>
                  <m:oMath xmlns:m="http://schemas.openxmlformats.org/officeDocument/2006/math">
                    <m:d>
                      <m:dPr>
                        <m:ctrlPr>
                          <a:rPr lang="en-US" altLang="en-US" sz="1400" i="1">
                            <a:solidFill>
                              <a:srgbClr val="FFFFFF"/>
                            </a:solidFill>
                            <a:latin typeface="Cambria Math" panose="02040503050406030204" pitchFamily="18" charset="0"/>
                          </a:rPr>
                        </m:ctrlPr>
                      </m:dPr>
                      <m:e>
                        <m:m>
                          <m:mPr>
                            <m:mcs>
                              <m:mc>
                                <m:mcPr>
                                  <m:count m:val="1"/>
                                  <m:mcJc m:val="center"/>
                                </m:mcPr>
                              </m:mc>
                            </m:mcs>
                            <m:ctrlPr>
                              <a:rPr lang="en-US" altLang="en-US" sz="1400" i="1">
                                <a:solidFill>
                                  <a:srgbClr val="FFFFFF"/>
                                </a:solidFill>
                                <a:latin typeface="Cambria Math" panose="02040503050406030204" pitchFamily="18" charset="0"/>
                              </a:rPr>
                            </m:ctrlPr>
                          </m:mPr>
                          <m:mr>
                            <m:e>
                              <m:r>
                                <m:rPr>
                                  <m:brk m:alnAt="7"/>
                                </m:rPr>
                                <a:rPr lang="en-US" altLang="en-US" sz="1400" i="1">
                                  <a:solidFill>
                                    <a:srgbClr val="FFFFFF"/>
                                  </a:solidFill>
                                  <a:latin typeface="Cambria Math" panose="02040503050406030204" pitchFamily="18" charset="0"/>
                                </a:rPr>
                                <m:t>𝑛</m:t>
                              </m:r>
                            </m:e>
                          </m:mr>
                          <m:mr>
                            <m:e>
                              <m:r>
                                <m:rPr>
                                  <m:nor/>
                                </m:rPr>
                                <a:rPr lang="en-US" altLang="en-US" sz="1400" dirty="0">
                                  <a:solidFill>
                                    <a:srgbClr val="FFFFFF"/>
                                  </a:solidFill>
                                </a:rPr>
                                <m:t>½</m:t>
                              </m:r>
                              <m:r>
                                <a:rPr lang="en-US" altLang="en-US" sz="1400" i="1">
                                  <a:solidFill>
                                    <a:srgbClr val="FFFFFF"/>
                                  </a:solidFill>
                                  <a:latin typeface="Cambria Math" panose="02040503050406030204" pitchFamily="18" charset="0"/>
                                </a:rPr>
                                <m:t>𝑛</m:t>
                              </m:r>
                            </m:e>
                          </m:mr>
                        </m:m>
                      </m:e>
                    </m:d>
                  </m:oMath>
                </a14:m>
                <a:r>
                  <a:rPr lang="en-US" altLang="en-US" sz="2000" dirty="0">
                    <a:solidFill>
                      <a:srgbClr val="FFFFFF"/>
                    </a:solidFill>
                  </a:rPr>
                  <a:t>                         </a:t>
                </a:r>
                <a:r>
                  <a:rPr lang="en-US" altLang="en-US" sz="2000" dirty="0">
                    <a:solidFill>
                      <a:srgbClr val="FFFFFF"/>
                    </a:solidFill>
                    <a:sym typeface="Symbol"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 given literal is none of these variables]  </a:t>
                </a:r>
                <a:endParaRPr kumimoji="0" lang="en-US" altLang="en-US" sz="2000" b="0" i="0" u="none" strike="noStrike" kern="1200" cap="none" spc="0" normalizeH="0" baseline="0" noProof="0" dirty="0">
                  <a:ln>
                    <a:noFill/>
                  </a:ln>
                  <a:solidFill>
                    <a:srgbClr val="FFFFFF"/>
                  </a:solidFill>
                  <a:effectLst/>
                  <a:uLnTx/>
                  <a:uFillTx/>
                </a:endParaRPr>
              </a:p>
              <a:p>
                <a:pPr marL="342900" indent="-342900" eaLnBrk="1" hangingPunct="1">
                  <a:spcBef>
                    <a:spcPts val="0"/>
                  </a:spcBef>
                  <a:defRPr/>
                </a:pPr>
                <a:r>
                  <a:rPr kumimoji="0" lang="en-US" altLang="en-US" sz="2000" b="0" i="0" u="none" strike="noStrike" kern="1200" cap="none" spc="0" normalizeH="0" baseline="0" noProof="0" dirty="0" err="1">
                    <a:ln>
                      <a:noFill/>
                    </a:ln>
                    <a:solidFill>
                      <a:srgbClr val="FFFFFF"/>
                    </a:solidFill>
                    <a:effectLst/>
                    <a:uLnTx/>
                    <a:uFillTx/>
                  </a:rPr>
                  <a:t>Pr</a:t>
                </a:r>
                <a:r>
                  <a:rPr kumimoji="0" lang="en-US" altLang="en-US" sz="2000" b="0" i="0" u="none" strike="noStrike" kern="1200" cap="none" spc="0" normalizeH="0" baseline="0" noProof="0" dirty="0">
                    <a:ln>
                      <a:noFill/>
                    </a:ln>
                    <a:solidFill>
                      <a:srgbClr val="FFFFFF"/>
                    </a:solidFill>
                    <a:effectLst/>
                    <a:uLnTx/>
                    <a:uFillTx/>
                  </a:rPr>
                  <a:t>[A</a:t>
                </a:r>
                <a:r>
                  <a:rPr kumimoji="0" lang="en-US" altLang="en-US" sz="2000" b="0" i="0" u="none" strike="noStrike" kern="1200" cap="none" spc="0" normalizeH="0" noProof="0" dirty="0">
                    <a:ln>
                      <a:noFill/>
                    </a:ln>
                    <a:solidFill>
                      <a:srgbClr val="FFFFFF"/>
                    </a:solidFill>
                    <a:effectLst/>
                    <a:uLnTx/>
                    <a:uFillTx/>
                  </a:rPr>
                  <a:t> given clause contains none of these variables]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[This DP path terminates] </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[All m clauses eliminated]</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rPr>
                  <a:t> </a:t>
                </a:r>
                <a:r>
                  <a:rPr lang="en-US" altLang="en-US" sz="2000" dirty="0" err="1">
                    <a:solidFill>
                      <a:srgbClr val="FFFFFF"/>
                    </a:solidFill>
                  </a:rPr>
                  <a:t>Pr</a:t>
                </a:r>
                <a:r>
                  <a:rPr lang="en-US" altLang="en-US" sz="2000" dirty="0">
                    <a:solidFill>
                      <a:srgbClr val="FFFFFF"/>
                    </a:solidFill>
                  </a:rPr>
                  <a:t>[All m clauses contains at least one of variable in path]</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 given clause contains at least one of variable in path]</a:t>
                </a:r>
                <a:r>
                  <a:rPr lang="en-US" altLang="en-US" sz="2000" baseline="30000" dirty="0">
                    <a:solidFill>
                      <a:srgbClr val="FFFFFF"/>
                    </a:solidFill>
                  </a:rPr>
                  <a:t>m</a:t>
                </a:r>
              </a:p>
              <a:p>
                <a:pPr eaLnBrk="1" hangingPunct="1">
                  <a:spcBef>
                    <a:spcPts val="0"/>
                  </a:spcBef>
                  <a:buNone/>
                  <a:defRPr/>
                </a:pPr>
                <a:r>
                  <a:rPr lang="en-US" altLang="en-US" sz="2000" baseline="300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m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[At least one such DP paths terminates]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a:t>
                </a:r>
                <a:r>
                  <a:rPr lang="en-US" altLang="en-US" sz="2000" dirty="0">
                    <a:solidFill>
                      <a:srgbClr val="FFFFFF"/>
                    </a:solidFill>
                    <a:sym typeface="Symbol" pitchFamily="18" charset="2"/>
                  </a:rPr>
                  <a:t>  </a:t>
                </a:r>
                <a:r>
                  <a:rPr lang="en-US" altLang="en-US" sz="2000" dirty="0" err="1">
                    <a:solidFill>
                      <a:srgbClr val="FFFFFF"/>
                    </a:solidFill>
                  </a:rPr>
                  <a:t>Pr</a:t>
                </a:r>
                <a:r>
                  <a:rPr lang="en-US" altLang="en-US" sz="2000" dirty="0">
                    <a:solidFill>
                      <a:srgbClr val="FFFFFF"/>
                    </a:solidFill>
                  </a:rPr>
                  <a:t>[This DP paths terminates] </a:t>
                </a:r>
              </a:p>
              <a:p>
                <a:pPr eaLnBrk="1" hangingPunct="1">
                  <a:spcBef>
                    <a:spcPts val="0"/>
                  </a:spcBef>
                  <a:buNone/>
                  <a:defRPr/>
                </a:pPr>
                <a:r>
                  <a:rPr lang="en-US" altLang="en-US" sz="2000" dirty="0">
                    <a:solidFill>
                      <a:srgbClr val="FFFFFF"/>
                    </a:solidFill>
                  </a:rPr>
                  <a:t>      =             </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rPr>
                  <a:t>     </a:t>
                </a:r>
                <a:r>
                  <a:rPr lang="en-US" altLang="en-US" sz="1800" dirty="0">
                    <a:solidFill>
                      <a:srgbClr val="FFFFFF"/>
                    </a:solidFill>
                  </a:rPr>
                  <a:t>    </a:t>
                </a:r>
                <a:r>
                  <a:rPr lang="en-US" altLang="en-US" sz="2000" dirty="0">
                    <a:solidFill>
                      <a:srgbClr val="FFFFFF"/>
                    </a:solidFill>
                  </a:rPr>
                  <a:t>    </a:t>
                </a:r>
                <a:r>
                  <a:rPr lang="en-US" altLang="en-US" sz="2000" dirty="0">
                    <a:solidFill>
                      <a:srgbClr val="FFFFFF"/>
                    </a:solidFill>
                    <a:sym typeface="Symbol"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[Size of smallest DP proof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it-IT" altLang="en-US" sz="2000" dirty="0">
                    <a:sym typeface="Symbol" panose="05050102010706020507" pitchFamily="18" charset="2"/>
                  </a:rPr>
                  <a:t> </a:t>
                </a:r>
                <a:r>
                  <a:rPr lang="it-IT" sz="2000" dirty="0"/>
                  <a:t>2</a:t>
                </a:r>
                <a:r>
                  <a:rPr lang="en-US" altLang="en-US" sz="2000" baseline="30000" dirty="0">
                    <a:solidFill>
                      <a:srgbClr val="FFFFFF"/>
                    </a:solidFill>
                  </a:rPr>
                  <a:t>½</a:t>
                </a:r>
                <a:r>
                  <a:rPr lang="it-IT" sz="2000" baseline="30000" dirty="0"/>
                  <a:t>n</a:t>
                </a:r>
                <a:r>
                  <a:rPr lang="en-US" altLang="en-US" sz="2000" dirty="0">
                    <a:solidFill>
                      <a:srgbClr val="FFFFFF"/>
                    </a:solidFill>
                  </a:rPr>
                  <a:t>]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err="1">
                    <a:solidFill>
                      <a:srgbClr val="FFFFFF"/>
                    </a:solidFill>
                  </a:rPr>
                  <a:t>Pr</a:t>
                </a:r>
                <a:r>
                  <a:rPr lang="en-US" altLang="en-US" sz="2000" dirty="0">
                    <a:solidFill>
                      <a:srgbClr val="FFFFFF"/>
                    </a:solidFill>
                  </a:rPr>
                  <a:t>[None these DP paths of length ½</a:t>
                </a:r>
                <a14:m>
                  <m:oMath xmlns:m="http://schemas.openxmlformats.org/officeDocument/2006/math">
                    <m:r>
                      <a:rPr lang="en-US" altLang="en-US" sz="2000" b="0" i="1" smtClean="0">
                        <a:solidFill>
                          <a:srgbClr val="FFFFFF"/>
                        </a:solidFill>
                        <a:latin typeface="Cambria Math" panose="02040503050406030204" pitchFamily="18" charset="0"/>
                      </a:rPr>
                      <m:t>𝑛</m:t>
                    </m:r>
                    <m:r>
                      <a:rPr lang="en-US" altLang="en-US" sz="2000" b="0" i="1" smtClean="0">
                        <a:solidFill>
                          <a:srgbClr val="FFFFFF"/>
                        </a:solidFill>
                        <a:latin typeface="Cambria Math" panose="02040503050406030204" pitchFamily="18" charset="0"/>
                      </a:rPr>
                      <m:t> </m:t>
                    </m:r>
                  </m:oMath>
                </a14:m>
                <a:r>
                  <a:rPr lang="en-US" altLang="en-US" sz="2000" dirty="0">
                    <a:solidFill>
                      <a:srgbClr val="FFFFFF"/>
                    </a:solidFill>
                  </a:rPr>
                  <a:t>terminates]</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p:txBody>
          </p:sp>
        </mc:Choice>
        <mc:Fallback xmlns="">
          <p:sp>
            <p:nvSpPr>
              <p:cNvPr id="1562673" name="Rectangle 49"/>
              <p:cNvSpPr>
                <a:spLocks noRot="1" noChangeAspect="1" noMove="1" noResize="1" noEditPoints="1" noAdjustHandles="1" noChangeArrowheads="1" noChangeShapeType="1" noTextEdit="1"/>
              </p:cNvSpPr>
              <p:nvPr/>
            </p:nvSpPr>
            <p:spPr bwMode="auto">
              <a:xfrm>
                <a:off x="533400" y="2133600"/>
                <a:ext cx="7443708" cy="4728026"/>
              </a:xfrm>
              <a:prstGeom prst="rect">
                <a:avLst/>
              </a:prstGeom>
              <a:blipFill>
                <a:blip r:embed="rId3"/>
                <a:stretch>
                  <a:fillRect l="-737" t="-644" b="-1289"/>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41" name="Group 40">
            <a:extLst>
              <a:ext uri="{FF2B5EF4-FFF2-40B4-BE49-F238E27FC236}">
                <a16:creationId xmlns:a16="http://schemas.microsoft.com/office/drawing/2014/main" id="{68BF4A84-5EFE-4715-B725-B2238E2C7B29}"/>
              </a:ext>
            </a:extLst>
          </p:cNvPr>
          <p:cNvGrpSpPr/>
          <p:nvPr/>
        </p:nvGrpSpPr>
        <p:grpSpPr>
          <a:xfrm>
            <a:off x="7306979" y="1451776"/>
            <a:ext cx="1684621" cy="2663024"/>
            <a:chOff x="3800475" y="5947576"/>
            <a:chExt cx="1684621" cy="2663024"/>
          </a:xfrm>
        </p:grpSpPr>
        <p:grpSp>
          <p:nvGrpSpPr>
            <p:cNvPr id="42" name="Group 41">
              <a:extLst>
                <a:ext uri="{FF2B5EF4-FFF2-40B4-BE49-F238E27FC236}">
                  <a16:creationId xmlns:a16="http://schemas.microsoft.com/office/drawing/2014/main" id="{D388908F-C8A8-4D2B-8D72-3B369E0EB120}"/>
                </a:ext>
              </a:extLst>
            </p:cNvPr>
            <p:cNvGrpSpPr/>
            <p:nvPr/>
          </p:nvGrpSpPr>
          <p:grpSpPr>
            <a:xfrm>
              <a:off x="4151244" y="5947576"/>
              <a:ext cx="1333852" cy="1341120"/>
              <a:chOff x="4151244" y="3352800"/>
              <a:chExt cx="1333852" cy="1341120"/>
            </a:xfrm>
          </p:grpSpPr>
          <p:sp>
            <p:nvSpPr>
              <p:cNvPr id="55" name="Rectangle 35">
                <a:extLst>
                  <a:ext uri="{FF2B5EF4-FFF2-40B4-BE49-F238E27FC236}">
                    <a16:creationId xmlns:a16="http://schemas.microsoft.com/office/drawing/2014/main" id="{4C2C6404-A6AC-469D-81EF-B0F59908F568}"/>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56" name="Oval 6">
                <a:extLst>
                  <a:ext uri="{FF2B5EF4-FFF2-40B4-BE49-F238E27FC236}">
                    <a16:creationId xmlns:a16="http://schemas.microsoft.com/office/drawing/2014/main" id="{46094170-27BD-4A21-AD87-B51F80F9C2C1}"/>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7" name="Oval 7">
                <a:extLst>
                  <a:ext uri="{FF2B5EF4-FFF2-40B4-BE49-F238E27FC236}">
                    <a16:creationId xmlns:a16="http://schemas.microsoft.com/office/drawing/2014/main" id="{3E5F09D9-E880-40F1-8F67-F1D38CC629D8}"/>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8" name="AutoShape 8">
                <a:extLst>
                  <a:ext uri="{FF2B5EF4-FFF2-40B4-BE49-F238E27FC236}">
                    <a16:creationId xmlns:a16="http://schemas.microsoft.com/office/drawing/2014/main" id="{77E17C13-72A0-4DEB-914B-33D97F762033}"/>
                  </a:ext>
                </a:extLst>
              </p:cNvPr>
              <p:cNvCxnSpPr>
                <a:cxnSpLocks noChangeShapeType="1"/>
                <a:stCxn id="56" idx="4"/>
                <a:endCxn id="57"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9" name="Text Box 36">
                <a:extLst>
                  <a:ext uri="{FF2B5EF4-FFF2-40B4-BE49-F238E27FC236}">
                    <a16:creationId xmlns:a16="http://schemas.microsoft.com/office/drawing/2014/main" id="{6036709A-94A0-4BFD-B2D7-405640994BBA}"/>
                  </a:ext>
                </a:extLst>
              </p:cNvPr>
              <p:cNvSpPr txBox="1">
                <a:spLocks noChangeArrowheads="1"/>
              </p:cNvSpPr>
              <p:nvPr/>
            </p:nvSpPr>
            <p:spPr bwMode="auto">
              <a:xfrm>
                <a:off x="4699144" y="39004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3" name="Group 42">
              <a:extLst>
                <a:ext uri="{FF2B5EF4-FFF2-40B4-BE49-F238E27FC236}">
                  <a16:creationId xmlns:a16="http://schemas.microsoft.com/office/drawing/2014/main" id="{A31DDB48-ECAD-4C8C-99AB-5D22CAA5F724}"/>
                </a:ext>
              </a:extLst>
            </p:cNvPr>
            <p:cNvGrpSpPr/>
            <p:nvPr/>
          </p:nvGrpSpPr>
          <p:grpSpPr>
            <a:xfrm>
              <a:off x="3800475" y="6599238"/>
              <a:ext cx="1214943" cy="1288155"/>
              <a:chOff x="2962275" y="4008438"/>
              <a:chExt cx="1214943" cy="1288155"/>
            </a:xfrm>
          </p:grpSpPr>
          <p:sp>
            <p:nvSpPr>
              <p:cNvPr id="51" name="Oval 15">
                <a:extLst>
                  <a:ext uri="{FF2B5EF4-FFF2-40B4-BE49-F238E27FC236}">
                    <a16:creationId xmlns:a16="http://schemas.microsoft.com/office/drawing/2014/main" id="{267DBF29-A982-4E99-A211-490A50395C07}"/>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0">
                <a:extLst>
                  <a:ext uri="{FF2B5EF4-FFF2-40B4-BE49-F238E27FC236}">
                    <a16:creationId xmlns:a16="http://schemas.microsoft.com/office/drawing/2014/main" id="{B684F5A0-F060-4EC9-98D7-943182BC9933}"/>
                  </a:ext>
                </a:extLst>
              </p:cNvPr>
              <p:cNvCxnSpPr>
                <a:cxnSpLocks noChangeShapeType="1"/>
                <a:endCxn id="51"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Rectangle 38">
                <a:extLst>
                  <a:ext uri="{FF2B5EF4-FFF2-40B4-BE49-F238E27FC236}">
                    <a16:creationId xmlns:a16="http://schemas.microsoft.com/office/drawing/2014/main" id="{0413FD22-A96C-449B-B323-B1CD964C7B86}"/>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54" name="Text Box 40">
                <a:extLst>
                  <a:ext uri="{FF2B5EF4-FFF2-40B4-BE49-F238E27FC236}">
                    <a16:creationId xmlns:a16="http://schemas.microsoft.com/office/drawing/2014/main" id="{D0BD655C-B3FE-4919-869F-82FA5CB0F9E0}"/>
                  </a:ext>
                </a:extLst>
              </p:cNvPr>
              <p:cNvSpPr txBox="1">
                <a:spLocks noChangeArrowheads="1"/>
              </p:cNvSpPr>
              <p:nvPr/>
            </p:nvSpPr>
            <p:spPr bwMode="auto">
              <a:xfrm>
                <a:off x="3657600" y="454183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4" name="Group 43">
              <a:extLst>
                <a:ext uri="{FF2B5EF4-FFF2-40B4-BE49-F238E27FC236}">
                  <a16:creationId xmlns:a16="http://schemas.microsoft.com/office/drawing/2014/main" id="{980E552C-10B2-475B-B9E7-919826A907D8}"/>
                </a:ext>
              </a:extLst>
            </p:cNvPr>
            <p:cNvGrpSpPr/>
            <p:nvPr/>
          </p:nvGrpSpPr>
          <p:grpSpPr>
            <a:xfrm>
              <a:off x="4470605" y="7239000"/>
              <a:ext cx="850733" cy="1371600"/>
              <a:chOff x="3632405" y="4648200"/>
              <a:chExt cx="850733" cy="1371600"/>
            </a:xfrm>
          </p:grpSpPr>
          <p:sp>
            <p:nvSpPr>
              <p:cNvPr id="45" name="Oval 16">
                <a:extLst>
                  <a:ext uri="{FF2B5EF4-FFF2-40B4-BE49-F238E27FC236}">
                    <a16:creationId xmlns:a16="http://schemas.microsoft.com/office/drawing/2014/main" id="{502A48C6-F1D5-4676-8C26-05E83067B628}"/>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6" name="AutoShape 18">
                <a:extLst>
                  <a:ext uri="{FF2B5EF4-FFF2-40B4-BE49-F238E27FC236}">
                    <a16:creationId xmlns:a16="http://schemas.microsoft.com/office/drawing/2014/main" id="{91DFD8ED-3516-4799-8174-03BB42AB7742}"/>
                  </a:ext>
                </a:extLst>
              </p:cNvPr>
              <p:cNvCxnSpPr>
                <a:cxnSpLocks noChangeShapeType="1"/>
                <a:endCxn id="45"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Rectangle 53">
                <a:extLst>
                  <a:ext uri="{FF2B5EF4-FFF2-40B4-BE49-F238E27FC236}">
                    <a16:creationId xmlns:a16="http://schemas.microsoft.com/office/drawing/2014/main" id="{FF8566CA-275B-43AE-AACD-98238AE6574F}"/>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50" name="Text Box 54">
                <a:extLst>
                  <a:ext uri="{FF2B5EF4-FFF2-40B4-BE49-F238E27FC236}">
                    <a16:creationId xmlns:a16="http://schemas.microsoft.com/office/drawing/2014/main" id="{7D3F3F44-4DF7-4F8E-A8B0-9CC60DC6E501}"/>
                  </a:ext>
                </a:extLst>
              </p:cNvPr>
              <p:cNvSpPr txBox="1">
                <a:spLocks noChangeArrowheads="1"/>
              </p:cNvSpPr>
              <p:nvPr/>
            </p:nvSpPr>
            <p:spPr bwMode="auto">
              <a:xfrm>
                <a:off x="3657600" y="51958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mc:AlternateContent xmlns:mc="http://schemas.openxmlformats.org/markup-compatibility/2006" xmlns:a14="http://schemas.microsoft.com/office/drawing/2010/main">
        <mc:Choice Requires="a14">
          <p:sp>
            <p:nvSpPr>
              <p:cNvPr id="60" name="Rectangle 49">
                <a:extLst>
                  <a:ext uri="{FF2B5EF4-FFF2-40B4-BE49-F238E27FC236}">
                    <a16:creationId xmlns:a16="http://schemas.microsoft.com/office/drawing/2014/main" id="{A5B0F5F6-E09C-4AB7-84F0-B8FE552C9641}"/>
                  </a:ext>
                </a:extLst>
              </p:cNvPr>
              <p:cNvSpPr>
                <a:spLocks noChangeArrowheads="1"/>
              </p:cNvSpPr>
              <p:nvPr/>
            </p:nvSpPr>
            <p:spPr bwMode="auto">
              <a:xfrm>
                <a:off x="2147249" y="4848604"/>
                <a:ext cx="1533868"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6n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Choice>
        <mc:Fallback xmlns="">
          <p:sp>
            <p:nvSpPr>
              <p:cNvPr id="60" name="Rectangle 49">
                <a:extLst>
                  <a:ext uri="{FF2B5EF4-FFF2-40B4-BE49-F238E27FC236}">
                    <a16:creationId xmlns:a16="http://schemas.microsoft.com/office/drawing/2014/main" id="{A5B0F5F6-E09C-4AB7-84F0-B8FE552C9641}"/>
                  </a:ext>
                </a:extLst>
              </p:cNvPr>
              <p:cNvSpPr>
                <a:spLocks noRot="1" noChangeAspect="1" noMove="1" noResize="1" noEditPoints="1" noAdjustHandles="1" noChangeArrowheads="1" noChangeShapeType="1" noTextEdit="1"/>
              </p:cNvSpPr>
              <p:nvPr/>
            </p:nvSpPr>
            <p:spPr bwMode="auto">
              <a:xfrm>
                <a:off x="2147249" y="4848604"/>
                <a:ext cx="1533868" cy="461665"/>
              </a:xfrm>
              <a:prstGeom prst="rect">
                <a:avLst/>
              </a:prstGeom>
              <a:blipFill>
                <a:blip r:embed="rId4"/>
                <a:stretch>
                  <a:fillRect l="-3968" t="-89474" r="-6349" b="-152632"/>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61" name="Rectangle 49">
            <a:extLst>
              <a:ext uri="{FF2B5EF4-FFF2-40B4-BE49-F238E27FC236}">
                <a16:creationId xmlns:a16="http://schemas.microsoft.com/office/drawing/2014/main" id="{7A592786-16E3-4920-9C97-12764D677D1C}"/>
              </a:ext>
            </a:extLst>
          </p:cNvPr>
          <p:cNvSpPr>
            <a:spLocks noChangeArrowheads="1"/>
          </p:cNvSpPr>
          <p:nvPr/>
        </p:nvSpPr>
        <p:spPr bwMode="auto">
          <a:xfrm>
            <a:off x="6438617" y="6396335"/>
            <a:ext cx="2171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1 - (.9)</a:t>
            </a:r>
            <a:r>
              <a:rPr lang="en-US" altLang="en-US" sz="2000" baseline="30000" dirty="0">
                <a:solidFill>
                  <a:srgbClr val="FFFFFF"/>
                </a:solidFill>
              </a:rPr>
              <a:t>n  </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62" name="Rectangle 49">
            <a:extLst>
              <a:ext uri="{FF2B5EF4-FFF2-40B4-BE49-F238E27FC236}">
                <a16:creationId xmlns:a16="http://schemas.microsoft.com/office/drawing/2014/main" id="{C7D43C5B-331A-4B9B-8227-BB85ED701AD9}"/>
              </a:ext>
            </a:extLst>
          </p:cNvPr>
          <p:cNvSpPr>
            <a:spLocks noChangeArrowheads="1"/>
          </p:cNvSpPr>
          <p:nvPr/>
        </p:nvSpPr>
        <p:spPr bwMode="auto">
          <a:xfrm>
            <a:off x="6386286" y="5783758"/>
            <a:ext cx="24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(.9)</a:t>
            </a:r>
            <a:r>
              <a:rPr lang="en-US" altLang="en-US" sz="1800" baseline="30000" dirty="0">
                <a:solidFill>
                  <a:srgbClr val="FFFFFF"/>
                </a:solidFill>
              </a:rPr>
              <a:t>n</a:t>
            </a:r>
            <a:r>
              <a:rPr lang="en-US" altLang="en-US" sz="18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cxnSp>
        <p:nvCxnSpPr>
          <p:cNvPr id="7" name="Straight Connector 6">
            <a:extLst>
              <a:ext uri="{FF2B5EF4-FFF2-40B4-BE49-F238E27FC236}">
                <a16:creationId xmlns:a16="http://schemas.microsoft.com/office/drawing/2014/main" id="{5E47B158-6E65-474D-B488-B8B5FF863550}"/>
              </a:ext>
            </a:extLst>
          </p:cNvPr>
          <p:cNvCxnSpPr/>
          <p:nvPr/>
        </p:nvCxnSpPr>
        <p:spPr bwMode="auto">
          <a:xfrm>
            <a:off x="1524000" y="1299708"/>
            <a:ext cx="1957073" cy="0"/>
          </a:xfrm>
          <a:prstGeom prst="line">
            <a:avLst/>
          </a:prstGeom>
          <a:noFill/>
          <a:ln w="15875" cap="flat" cmpd="sng" algn="ctr">
            <a:solidFill>
              <a:srgbClr val="FF0000"/>
            </a:solidFill>
            <a:prstDash val="solid"/>
            <a:round/>
            <a:headEnd type="none" w="med" len="med"/>
            <a:tailEnd type="none"/>
          </a:ln>
          <a:effectLst/>
        </p:spPr>
      </p:cxnSp>
      <p:sp>
        <p:nvSpPr>
          <p:cNvPr id="8" name="Oval 7">
            <a:extLst>
              <a:ext uri="{FF2B5EF4-FFF2-40B4-BE49-F238E27FC236}">
                <a16:creationId xmlns:a16="http://schemas.microsoft.com/office/drawing/2014/main" id="{3F843CEE-03D6-4590-9E48-F14D975165A6}"/>
              </a:ext>
            </a:extLst>
          </p:cNvPr>
          <p:cNvSpPr/>
          <p:nvPr/>
        </p:nvSpPr>
        <p:spPr>
          <a:xfrm>
            <a:off x="8054019" y="1500807"/>
            <a:ext cx="879525" cy="898705"/>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63" name="Straight Connector 62">
            <a:extLst>
              <a:ext uri="{FF2B5EF4-FFF2-40B4-BE49-F238E27FC236}">
                <a16:creationId xmlns:a16="http://schemas.microsoft.com/office/drawing/2014/main" id="{B3B5FC7D-99DF-459B-BBED-410D935FA0A7}"/>
              </a:ext>
            </a:extLst>
          </p:cNvPr>
          <p:cNvCxnSpPr/>
          <p:nvPr/>
        </p:nvCxnSpPr>
        <p:spPr bwMode="auto">
          <a:xfrm>
            <a:off x="3733800" y="1295400"/>
            <a:ext cx="1957073" cy="0"/>
          </a:xfrm>
          <a:prstGeom prst="line">
            <a:avLst/>
          </a:prstGeom>
          <a:noFill/>
          <a:ln w="15875" cap="flat" cmpd="sng" algn="ctr">
            <a:solidFill>
              <a:srgbClr val="FF0000"/>
            </a:solidFill>
            <a:prstDash val="solid"/>
            <a:round/>
            <a:headEnd type="none" w="med" len="med"/>
            <a:tailEnd type="none"/>
          </a:ln>
          <a:effectLst/>
        </p:spPr>
      </p:cxnSp>
      <p:sp>
        <p:nvSpPr>
          <p:cNvPr id="64" name="Oval 63">
            <a:extLst>
              <a:ext uri="{FF2B5EF4-FFF2-40B4-BE49-F238E27FC236}">
                <a16:creationId xmlns:a16="http://schemas.microsoft.com/office/drawing/2014/main" id="{C7EE4417-1080-4C05-8D39-5A4B3C30EDBA}"/>
              </a:ext>
            </a:extLst>
          </p:cNvPr>
          <p:cNvSpPr/>
          <p:nvPr/>
        </p:nvSpPr>
        <p:spPr>
          <a:xfrm>
            <a:off x="7224824" y="2150044"/>
            <a:ext cx="1199899" cy="887887"/>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65" name="Straight Connector 64">
            <a:extLst>
              <a:ext uri="{FF2B5EF4-FFF2-40B4-BE49-F238E27FC236}">
                <a16:creationId xmlns:a16="http://schemas.microsoft.com/office/drawing/2014/main" id="{3A7D861B-F1B3-4BE1-A289-96411E4895FB}"/>
              </a:ext>
            </a:extLst>
          </p:cNvPr>
          <p:cNvCxnSpPr/>
          <p:nvPr/>
        </p:nvCxnSpPr>
        <p:spPr bwMode="auto">
          <a:xfrm>
            <a:off x="3732801" y="1325880"/>
            <a:ext cx="1957073" cy="0"/>
          </a:xfrm>
          <a:prstGeom prst="line">
            <a:avLst/>
          </a:prstGeom>
          <a:noFill/>
          <a:ln w="15875" cap="flat" cmpd="sng" algn="ctr">
            <a:solidFill>
              <a:srgbClr val="FF0000"/>
            </a:solidFill>
            <a:prstDash val="solid"/>
            <a:round/>
            <a:headEnd type="none" w="med" len="med"/>
            <a:tailEnd type="none"/>
          </a:ln>
          <a:effectLst/>
        </p:spPr>
      </p:cxnSp>
      <p:sp>
        <p:nvSpPr>
          <p:cNvPr id="66" name="Oval 65">
            <a:extLst>
              <a:ext uri="{FF2B5EF4-FFF2-40B4-BE49-F238E27FC236}">
                <a16:creationId xmlns:a16="http://schemas.microsoft.com/office/drawing/2014/main" id="{EB9D9F6F-1874-43CD-87DC-C6BCC61DA49C}"/>
              </a:ext>
            </a:extLst>
          </p:cNvPr>
          <p:cNvSpPr/>
          <p:nvPr/>
        </p:nvSpPr>
        <p:spPr>
          <a:xfrm>
            <a:off x="7939548" y="2788133"/>
            <a:ext cx="925325" cy="886871"/>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71" name="Straight Connector 70">
            <a:extLst>
              <a:ext uri="{FF2B5EF4-FFF2-40B4-BE49-F238E27FC236}">
                <a16:creationId xmlns:a16="http://schemas.microsoft.com/office/drawing/2014/main" id="{5A1E9EA9-FA6B-4E34-B31E-7C6726EE76B8}"/>
              </a:ext>
            </a:extLst>
          </p:cNvPr>
          <p:cNvCxnSpPr>
            <a:cxnSpLocks/>
          </p:cNvCxnSpPr>
          <p:nvPr/>
        </p:nvCxnSpPr>
        <p:spPr bwMode="auto">
          <a:xfrm>
            <a:off x="6747165" y="1338693"/>
            <a:ext cx="1957073" cy="0"/>
          </a:xfrm>
          <a:prstGeom prst="line">
            <a:avLst/>
          </a:prstGeom>
          <a:noFill/>
          <a:ln w="15875" cap="flat" cmpd="sng" algn="ctr">
            <a:solidFill>
              <a:srgbClr val="FF0000"/>
            </a:solidFill>
            <a:prstDash val="dash"/>
            <a:round/>
            <a:headEnd type="none" w="med" len="med"/>
            <a:tailEnd type="none"/>
          </a:ln>
          <a:effectLst/>
        </p:spPr>
      </p:cxnSp>
      <p:cxnSp>
        <p:nvCxnSpPr>
          <p:cNvPr id="72" name="Straight Connector 71">
            <a:extLst>
              <a:ext uri="{FF2B5EF4-FFF2-40B4-BE49-F238E27FC236}">
                <a16:creationId xmlns:a16="http://schemas.microsoft.com/office/drawing/2014/main" id="{EC95E5E3-2D02-46AF-AB66-D39C26AD590A}"/>
              </a:ext>
            </a:extLst>
          </p:cNvPr>
          <p:cNvCxnSpPr>
            <a:cxnSpLocks/>
          </p:cNvCxnSpPr>
          <p:nvPr/>
        </p:nvCxnSpPr>
        <p:spPr bwMode="auto">
          <a:xfrm>
            <a:off x="6747165" y="1339091"/>
            <a:ext cx="392080" cy="3615"/>
          </a:xfrm>
          <a:prstGeom prst="line">
            <a:avLst/>
          </a:prstGeom>
          <a:noFill/>
          <a:ln w="15875" cap="flat" cmpd="sng" algn="ctr">
            <a:solidFill>
              <a:srgbClr val="66FF66"/>
            </a:solidFill>
            <a:prstDash val="solid"/>
            <a:round/>
            <a:headEnd type="none" w="med" len="med"/>
            <a:tailEnd type="none"/>
          </a:ln>
          <a:effectLst/>
        </p:spPr>
      </p:cxnSp>
      <p:sp>
        <p:nvSpPr>
          <p:cNvPr id="73" name="AutoShape 8">
            <a:extLst>
              <a:ext uri="{FF2B5EF4-FFF2-40B4-BE49-F238E27FC236}">
                <a16:creationId xmlns:a16="http://schemas.microsoft.com/office/drawing/2014/main" id="{9C3EA1B6-99B9-46B5-ACC4-709D167028D5}"/>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4" name="Rectangle 2">
            <a:extLst>
              <a:ext uri="{FF2B5EF4-FFF2-40B4-BE49-F238E27FC236}">
                <a16:creationId xmlns:a16="http://schemas.microsoft.com/office/drawing/2014/main" id="{05DF3C2F-07C0-4F58-ABF0-7F51453F3A05}"/>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cxnSp>
        <p:nvCxnSpPr>
          <p:cNvPr id="75" name="Straight Connector 74">
            <a:extLst>
              <a:ext uri="{FF2B5EF4-FFF2-40B4-BE49-F238E27FC236}">
                <a16:creationId xmlns:a16="http://schemas.microsoft.com/office/drawing/2014/main" id="{A33691B0-0421-4FAC-B26C-0FE2D36DCF07}"/>
              </a:ext>
            </a:extLst>
          </p:cNvPr>
          <p:cNvCxnSpPr>
            <a:cxnSpLocks/>
          </p:cNvCxnSpPr>
          <p:nvPr/>
        </p:nvCxnSpPr>
        <p:spPr bwMode="auto">
          <a:xfrm>
            <a:off x="4267200" y="2655578"/>
            <a:ext cx="2286000" cy="0"/>
          </a:xfrm>
          <a:prstGeom prst="line">
            <a:avLst/>
          </a:prstGeom>
          <a:noFill/>
          <a:ln w="15875" cap="flat" cmpd="sng" algn="ctr">
            <a:solidFill>
              <a:srgbClr val="FF0000"/>
            </a:solidFill>
            <a:prstDash val="solid"/>
            <a:round/>
            <a:headEnd type="none" w="med" len="med"/>
            <a:tailEnd type="none"/>
          </a:ln>
          <a:effectLst/>
        </p:spPr>
      </p:cxnSp>
      <p:sp>
        <p:nvSpPr>
          <p:cNvPr id="77" name="Rectangle 49">
            <a:extLst>
              <a:ext uri="{FF2B5EF4-FFF2-40B4-BE49-F238E27FC236}">
                <a16:creationId xmlns:a16="http://schemas.microsoft.com/office/drawing/2014/main" id="{E350BDE4-382D-4A07-ADFB-A8453DA39025}"/>
              </a:ext>
            </a:extLst>
          </p:cNvPr>
          <p:cNvSpPr>
            <a:spLocks noChangeArrowheads="1"/>
          </p:cNvSpPr>
          <p:nvPr/>
        </p:nvSpPr>
        <p:spPr bwMode="auto">
          <a:xfrm>
            <a:off x="2967739" y="2750745"/>
            <a:ext cx="71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grpSp>
        <p:nvGrpSpPr>
          <p:cNvPr id="4" name="Group 3">
            <a:extLst>
              <a:ext uri="{FF2B5EF4-FFF2-40B4-BE49-F238E27FC236}">
                <a16:creationId xmlns:a16="http://schemas.microsoft.com/office/drawing/2014/main" id="{88114C34-A383-4BB9-8F65-196A7862B785}"/>
              </a:ext>
            </a:extLst>
          </p:cNvPr>
          <p:cNvGrpSpPr/>
          <p:nvPr/>
        </p:nvGrpSpPr>
        <p:grpSpPr>
          <a:xfrm>
            <a:off x="2355106" y="1462911"/>
            <a:ext cx="4834181" cy="400110"/>
            <a:chOff x="2355106" y="1408319"/>
            <a:chExt cx="4834181" cy="400110"/>
          </a:xfrm>
        </p:grpSpPr>
        <p:sp>
          <p:nvSpPr>
            <p:cNvPr id="78" name="Rectangle 49">
              <a:extLst>
                <a:ext uri="{FF2B5EF4-FFF2-40B4-BE49-F238E27FC236}">
                  <a16:creationId xmlns:a16="http://schemas.microsoft.com/office/drawing/2014/main" id="{90319369-FCE9-454F-B268-CBB951419E45}"/>
                </a:ext>
              </a:extLst>
            </p:cNvPr>
            <p:cNvSpPr>
              <a:spLocks noChangeArrowheads="1"/>
            </p:cNvSpPr>
            <p:nvPr/>
          </p:nvSpPr>
          <p:spPr bwMode="auto">
            <a:xfrm>
              <a:off x="2609209" y="1408319"/>
              <a:ext cx="4580078" cy="400110"/>
            </a:xfrm>
            <a:prstGeom prst="rect">
              <a:avLst/>
            </a:prstGeom>
            <a:solidFill>
              <a:srgbClr val="000066"/>
            </a:solidFill>
            <a:ln>
              <a:noFill/>
            </a:ln>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choosing variable for literal </a:t>
              </a:r>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p:pic>
          <p:nvPicPr>
            <p:cNvPr id="3074" name="Picture 2" descr="7 trick with dice | Mathnasium">
              <a:extLst>
                <a:ext uri="{FF2B5EF4-FFF2-40B4-BE49-F238E27FC236}">
                  <a16:creationId xmlns:a16="http://schemas.microsoft.com/office/drawing/2014/main" id="{545497E0-2156-4E70-9947-5DD76970E03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5106" y="1528285"/>
              <a:ext cx="293877" cy="219589"/>
            </a:xfrm>
            <a:prstGeom prst="rect">
              <a:avLst/>
            </a:prstGeom>
            <a:noFill/>
            <a:extLst>
              <a:ext uri="{909E8E84-426E-40DD-AFC4-6F175D3DCCD1}">
                <a14:hiddenFill xmlns:a14="http://schemas.microsoft.com/office/drawing/2010/main">
                  <a:solidFill>
                    <a:srgbClr val="FFFFFF"/>
                  </a:solidFill>
                </a14:hiddenFill>
              </a:ext>
            </a:extLst>
          </p:spPr>
        </p:pic>
      </p:grpSp>
      <p:sp>
        <p:nvSpPr>
          <p:cNvPr id="79" name="Oval 78">
            <a:extLst>
              <a:ext uri="{FF2B5EF4-FFF2-40B4-BE49-F238E27FC236}">
                <a16:creationId xmlns:a16="http://schemas.microsoft.com/office/drawing/2014/main" id="{A07D889D-4E1D-4535-9BE0-3778C016256B}"/>
              </a:ext>
            </a:extLst>
          </p:cNvPr>
          <p:cNvSpPr/>
          <p:nvPr/>
        </p:nvSpPr>
        <p:spPr>
          <a:xfrm>
            <a:off x="3092244" y="1121392"/>
            <a:ext cx="377027" cy="374904"/>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80" name="Rectangle 49">
            <a:extLst>
              <a:ext uri="{FF2B5EF4-FFF2-40B4-BE49-F238E27FC236}">
                <a16:creationId xmlns:a16="http://schemas.microsoft.com/office/drawing/2014/main" id="{65636FAB-29C2-4F66-A273-BBEA6E5ACDAE}"/>
              </a:ext>
            </a:extLst>
          </p:cNvPr>
          <p:cNvSpPr>
            <a:spLocks noChangeArrowheads="1"/>
          </p:cNvSpPr>
          <p:nvPr/>
        </p:nvSpPr>
        <p:spPr bwMode="auto">
          <a:xfrm>
            <a:off x="5461500" y="3075685"/>
            <a:ext cx="1015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endParaRPr lang="en-US" altLang="en-US" sz="2400" baseline="30000" dirty="0">
              <a:solidFill>
                <a:srgbClr val="FFFFFF"/>
              </a:solidFill>
            </a:endParaRPr>
          </a:p>
        </p:txBody>
      </p:sp>
      <p:sp>
        <p:nvSpPr>
          <p:cNvPr id="5" name="Isosceles Triangle 4">
            <a:extLst>
              <a:ext uri="{FF2B5EF4-FFF2-40B4-BE49-F238E27FC236}">
                <a16:creationId xmlns:a16="http://schemas.microsoft.com/office/drawing/2014/main" id="{C8270E26-A561-4E02-A470-FDE2C3CA146D}"/>
              </a:ext>
            </a:extLst>
          </p:cNvPr>
          <p:cNvSpPr/>
          <p:nvPr/>
        </p:nvSpPr>
        <p:spPr bwMode="auto">
          <a:xfrm>
            <a:off x="4132652" y="2053598"/>
            <a:ext cx="9583348" cy="2144270"/>
          </a:xfrm>
          <a:prstGeom prst="triangle">
            <a:avLst/>
          </a:prstGeom>
          <a:noFill/>
          <a:ln w="25400" cap="flat" cmpd="sng" algn="ctr">
            <a:solidFill>
              <a:schemeClr val="accent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81" name="Rectangle 49">
            <a:extLst>
              <a:ext uri="{FF2B5EF4-FFF2-40B4-BE49-F238E27FC236}">
                <a16:creationId xmlns:a16="http://schemas.microsoft.com/office/drawing/2014/main" id="{1E589931-E287-4452-AA6D-CC2B51F4018A}"/>
              </a:ext>
            </a:extLst>
          </p:cNvPr>
          <p:cNvSpPr>
            <a:spLocks noChangeArrowheads="1"/>
          </p:cNvSpPr>
          <p:nvPr/>
        </p:nvSpPr>
        <p:spPr bwMode="auto">
          <a:xfrm>
            <a:off x="3381890" y="4857587"/>
            <a:ext cx="15530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a:t>
            </a:r>
            <a:r>
              <a:rPr lang="en-US" altLang="en-US" sz="20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AlternateContent xmlns:mc="http://schemas.openxmlformats.org/markup-compatibility/2006" xmlns:a14="http://schemas.microsoft.com/office/drawing/2010/main">
        <mc:Choice Requires="a14">
          <p:sp>
            <p:nvSpPr>
              <p:cNvPr id="84" name="Rectangle 49">
                <a:extLst>
                  <a:ext uri="{FF2B5EF4-FFF2-40B4-BE49-F238E27FC236}">
                    <a16:creationId xmlns:a16="http://schemas.microsoft.com/office/drawing/2014/main" id="{05749FD5-39CA-443B-925C-CD27F682E2F8}"/>
                  </a:ext>
                </a:extLst>
              </p:cNvPr>
              <p:cNvSpPr>
                <a:spLocks noChangeArrowheads="1"/>
              </p:cNvSpPr>
              <p:nvPr/>
            </p:nvSpPr>
            <p:spPr bwMode="auto">
              <a:xfrm>
                <a:off x="7115155" y="3370971"/>
                <a:ext cx="755656" cy="40011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endParaRPr lang="en-US" altLang="en-US" sz="2400" baseline="30000" dirty="0">
                  <a:solidFill>
                    <a:srgbClr val="FFFFFF"/>
                  </a:solidFill>
                </a:endParaRPr>
              </a:p>
            </p:txBody>
          </p:sp>
        </mc:Choice>
        <mc:Fallback xmlns="">
          <p:sp>
            <p:nvSpPr>
              <p:cNvPr id="84" name="Rectangle 49">
                <a:extLst>
                  <a:ext uri="{FF2B5EF4-FFF2-40B4-BE49-F238E27FC236}">
                    <a16:creationId xmlns:a16="http://schemas.microsoft.com/office/drawing/2014/main" id="{05749FD5-39CA-443B-925C-CD27F682E2F8}"/>
                  </a:ext>
                </a:extLst>
              </p:cNvPr>
              <p:cNvSpPr>
                <a:spLocks noRot="1" noChangeAspect="1" noMove="1" noResize="1" noEditPoints="1" noAdjustHandles="1" noChangeArrowheads="1" noChangeShapeType="1" noTextEdit="1"/>
              </p:cNvSpPr>
              <p:nvPr/>
            </p:nvSpPr>
            <p:spPr bwMode="auto">
              <a:xfrm>
                <a:off x="7115155" y="3370971"/>
                <a:ext cx="755656" cy="400110"/>
              </a:xfrm>
              <a:prstGeom prst="rect">
                <a:avLst/>
              </a:prstGeom>
              <a:blipFill>
                <a:blip r:embed="rId6"/>
                <a:stretch>
                  <a:fillRect l="-8065" t="-115152" r="-76613" b="-17878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85" name="Rectangle 49">
            <a:extLst>
              <a:ext uri="{FF2B5EF4-FFF2-40B4-BE49-F238E27FC236}">
                <a16:creationId xmlns:a16="http://schemas.microsoft.com/office/drawing/2014/main" id="{292F49E1-4E51-4E18-907C-AF035D09E511}"/>
              </a:ext>
            </a:extLst>
          </p:cNvPr>
          <p:cNvSpPr>
            <a:spLocks noChangeArrowheads="1"/>
          </p:cNvSpPr>
          <p:nvPr/>
        </p:nvSpPr>
        <p:spPr bwMode="auto">
          <a:xfrm>
            <a:off x="6154368" y="3379549"/>
            <a:ext cx="11912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r>
              <a:rPr lang="en-US" altLang="en-US" sz="2000" baseline="30000" dirty="0">
                <a:solidFill>
                  <a:srgbClr val="FFFFFF"/>
                </a:solidFill>
              </a:rPr>
              <a:t>3</a:t>
            </a:r>
            <a:endParaRPr lang="en-US" altLang="en-US" sz="2400" baseline="30000" dirty="0">
              <a:solidFill>
                <a:srgbClr val="FFFFFF"/>
              </a:solidFill>
            </a:endParaRPr>
          </a:p>
        </p:txBody>
      </p:sp>
      <p:sp>
        <p:nvSpPr>
          <p:cNvPr id="86" name="Oval 85">
            <a:extLst>
              <a:ext uri="{FF2B5EF4-FFF2-40B4-BE49-F238E27FC236}">
                <a16:creationId xmlns:a16="http://schemas.microsoft.com/office/drawing/2014/main" id="{EBFF6C5F-B771-4FCA-A75E-0BFE738C709D}"/>
              </a:ext>
            </a:extLst>
          </p:cNvPr>
          <p:cNvSpPr/>
          <p:nvPr/>
        </p:nvSpPr>
        <p:spPr>
          <a:xfrm>
            <a:off x="4380031" y="1758696"/>
            <a:ext cx="377027" cy="374904"/>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82" name="Straight Connector 81">
            <a:extLst>
              <a:ext uri="{FF2B5EF4-FFF2-40B4-BE49-F238E27FC236}">
                <a16:creationId xmlns:a16="http://schemas.microsoft.com/office/drawing/2014/main" id="{91F74D30-ACB2-4783-AB19-ED7B07B102B6}"/>
              </a:ext>
            </a:extLst>
          </p:cNvPr>
          <p:cNvCxnSpPr>
            <a:cxnSpLocks/>
          </p:cNvCxnSpPr>
          <p:nvPr/>
        </p:nvCxnSpPr>
        <p:spPr bwMode="auto">
          <a:xfrm>
            <a:off x="1715366" y="1350151"/>
            <a:ext cx="392080" cy="3615"/>
          </a:xfrm>
          <a:prstGeom prst="line">
            <a:avLst/>
          </a:prstGeom>
          <a:noFill/>
          <a:ln w="15875" cap="flat" cmpd="sng" algn="ctr">
            <a:solidFill>
              <a:srgbClr val="FF0000"/>
            </a:solidFill>
            <a:prstDash val="solid"/>
            <a:round/>
            <a:headEnd type="none" w="med" len="med"/>
            <a:tailEnd type="none"/>
          </a:ln>
          <a:effectLst/>
        </p:spPr>
      </p:cxnSp>
      <p:grpSp>
        <p:nvGrpSpPr>
          <p:cNvPr id="83" name="Group 29">
            <a:extLst>
              <a:ext uri="{FF2B5EF4-FFF2-40B4-BE49-F238E27FC236}">
                <a16:creationId xmlns:a16="http://schemas.microsoft.com/office/drawing/2014/main" id="{47C949B1-8FB5-47B8-9391-1E1A8103F973}"/>
              </a:ext>
            </a:extLst>
          </p:cNvPr>
          <p:cNvGrpSpPr>
            <a:grpSpLocks/>
          </p:cNvGrpSpPr>
          <p:nvPr/>
        </p:nvGrpSpPr>
        <p:grpSpPr bwMode="auto">
          <a:xfrm>
            <a:off x="8375237" y="28014"/>
            <a:ext cx="770279" cy="833366"/>
            <a:chOff x="2065" y="1551"/>
            <a:chExt cx="1628" cy="1988"/>
          </a:xfrm>
        </p:grpSpPr>
        <p:sp>
          <p:nvSpPr>
            <p:cNvPr id="87" name="Freeform 30">
              <a:extLst>
                <a:ext uri="{FF2B5EF4-FFF2-40B4-BE49-F238E27FC236}">
                  <a16:creationId xmlns:a16="http://schemas.microsoft.com/office/drawing/2014/main" id="{CCAAE5F3-C60F-4AE6-A680-F73276D91DA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8" name="Freeform 31">
              <a:extLst>
                <a:ext uri="{FF2B5EF4-FFF2-40B4-BE49-F238E27FC236}">
                  <a16:creationId xmlns:a16="http://schemas.microsoft.com/office/drawing/2014/main" id="{8CFCDF49-FB0E-4E0C-A651-7756BE4CB82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9" name="Freeform 32">
              <a:extLst>
                <a:ext uri="{FF2B5EF4-FFF2-40B4-BE49-F238E27FC236}">
                  <a16:creationId xmlns:a16="http://schemas.microsoft.com/office/drawing/2014/main" id="{5ACE757E-D2D0-47C7-A279-49F8ECFC975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0" name="Freeform 33">
              <a:extLst>
                <a:ext uri="{FF2B5EF4-FFF2-40B4-BE49-F238E27FC236}">
                  <a16:creationId xmlns:a16="http://schemas.microsoft.com/office/drawing/2014/main" id="{FBA6155A-DF8A-40EC-B417-14DDBD160A3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1" name="Freeform 34">
              <a:extLst>
                <a:ext uri="{FF2B5EF4-FFF2-40B4-BE49-F238E27FC236}">
                  <a16:creationId xmlns:a16="http://schemas.microsoft.com/office/drawing/2014/main" id="{7AA1B009-9AA5-43CA-A1DB-F07BE841768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2" name="Freeform 35">
              <a:extLst>
                <a:ext uri="{FF2B5EF4-FFF2-40B4-BE49-F238E27FC236}">
                  <a16:creationId xmlns:a16="http://schemas.microsoft.com/office/drawing/2014/main" id="{E59B0F53-75D5-4E3B-A11F-EB8E9C8DF3B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3" name="Freeform 36">
              <a:extLst>
                <a:ext uri="{FF2B5EF4-FFF2-40B4-BE49-F238E27FC236}">
                  <a16:creationId xmlns:a16="http://schemas.microsoft.com/office/drawing/2014/main" id="{BA7189E1-21D6-47DB-B91E-4E8DDEEC81F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4" name="Freeform 37">
              <a:extLst>
                <a:ext uri="{FF2B5EF4-FFF2-40B4-BE49-F238E27FC236}">
                  <a16:creationId xmlns:a16="http://schemas.microsoft.com/office/drawing/2014/main" id="{865A19C1-12C6-4EB8-86EE-0D36BA35745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5" name="Freeform 38">
              <a:extLst>
                <a:ext uri="{FF2B5EF4-FFF2-40B4-BE49-F238E27FC236}">
                  <a16:creationId xmlns:a16="http://schemas.microsoft.com/office/drawing/2014/main" id="{F0835C26-DD21-498D-A7D4-85FCF2A6799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6" name="Freeform 39">
              <a:extLst>
                <a:ext uri="{FF2B5EF4-FFF2-40B4-BE49-F238E27FC236}">
                  <a16:creationId xmlns:a16="http://schemas.microsoft.com/office/drawing/2014/main" id="{538C6459-B5C6-46FD-9184-A997112A0E3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7" name="Freeform 40">
              <a:extLst>
                <a:ext uri="{FF2B5EF4-FFF2-40B4-BE49-F238E27FC236}">
                  <a16:creationId xmlns:a16="http://schemas.microsoft.com/office/drawing/2014/main" id="{52556460-3C68-4385-BF46-A6F5C59BEBF5}"/>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8" name="Freeform 41">
              <a:extLst>
                <a:ext uri="{FF2B5EF4-FFF2-40B4-BE49-F238E27FC236}">
                  <a16:creationId xmlns:a16="http://schemas.microsoft.com/office/drawing/2014/main" id="{3B1C9F14-74FA-43A8-BE7B-FAB7E8E5FBD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9" name="Freeform 42">
              <a:extLst>
                <a:ext uri="{FF2B5EF4-FFF2-40B4-BE49-F238E27FC236}">
                  <a16:creationId xmlns:a16="http://schemas.microsoft.com/office/drawing/2014/main" id="{6DBB2327-1210-42F7-BA1E-EE58619AE92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0" name="Freeform 43">
              <a:extLst>
                <a:ext uri="{FF2B5EF4-FFF2-40B4-BE49-F238E27FC236}">
                  <a16:creationId xmlns:a16="http://schemas.microsoft.com/office/drawing/2014/main" id="{14AFB780-191B-473D-9972-E8DF5552BE9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1" name="Freeform 44">
              <a:extLst>
                <a:ext uri="{FF2B5EF4-FFF2-40B4-BE49-F238E27FC236}">
                  <a16:creationId xmlns:a16="http://schemas.microsoft.com/office/drawing/2014/main" id="{9634EB3C-CC9E-460D-A64A-4D663F90210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2" name="Freeform 45">
              <a:extLst>
                <a:ext uri="{FF2B5EF4-FFF2-40B4-BE49-F238E27FC236}">
                  <a16:creationId xmlns:a16="http://schemas.microsoft.com/office/drawing/2014/main" id="{B5862106-2A33-4B6C-A3A9-971287C5E46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3" name="Freeform 46">
              <a:extLst>
                <a:ext uri="{FF2B5EF4-FFF2-40B4-BE49-F238E27FC236}">
                  <a16:creationId xmlns:a16="http://schemas.microsoft.com/office/drawing/2014/main" id="{505BD24D-01EE-4D11-BBEE-DB1C95E5CE3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04" name="AutoShape 35">
            <a:extLst>
              <a:ext uri="{FF2B5EF4-FFF2-40B4-BE49-F238E27FC236}">
                <a16:creationId xmlns:a16="http://schemas.microsoft.com/office/drawing/2014/main" id="{37EAAFF1-A42A-4AFB-878A-341FAC6D0536}"/>
              </a:ext>
            </a:extLst>
          </p:cNvPr>
          <p:cNvSpPr>
            <a:spLocks noChangeArrowheads="1"/>
          </p:cNvSpPr>
          <p:nvPr/>
        </p:nvSpPr>
        <p:spPr bwMode="auto">
          <a:xfrm>
            <a:off x="4827133" y="-1"/>
            <a:ext cx="3584063" cy="868613"/>
          </a:xfrm>
          <a:prstGeom prst="wedgeRoundRectCallout">
            <a:avLst>
              <a:gd name="adj1" fmla="val 45301"/>
              <a:gd name="adj2" fmla="val 46630"/>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will give you for free that this clause is eliminated.</a:t>
            </a:r>
          </a:p>
        </p:txBody>
      </p:sp>
      <p:sp>
        <p:nvSpPr>
          <p:cNvPr id="76" name="TextBox 75">
            <a:extLst>
              <a:ext uri="{FF2B5EF4-FFF2-40B4-BE49-F238E27FC236}">
                <a16:creationId xmlns:a16="http://schemas.microsoft.com/office/drawing/2014/main" id="{148D7782-F24C-446A-92B6-F8710FF7CCD9}"/>
              </a:ext>
            </a:extLst>
          </p:cNvPr>
          <p:cNvSpPr txBox="1"/>
          <p:nvPr/>
        </p:nvSpPr>
        <p:spPr>
          <a:xfrm>
            <a:off x="6496388" y="6292644"/>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5" name="TextBox 104">
            <a:extLst>
              <a:ext uri="{FF2B5EF4-FFF2-40B4-BE49-F238E27FC236}">
                <a16:creationId xmlns:a16="http://schemas.microsoft.com/office/drawing/2014/main" id="{B44D22DF-CA9B-4683-82DC-C7D9345FFD35}"/>
              </a:ext>
            </a:extLst>
          </p:cNvPr>
          <p:cNvSpPr txBox="1"/>
          <p:nvPr/>
        </p:nvSpPr>
        <p:spPr>
          <a:xfrm>
            <a:off x="1480940" y="5674278"/>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6" name="TextBox 105">
            <a:extLst>
              <a:ext uri="{FF2B5EF4-FFF2-40B4-BE49-F238E27FC236}">
                <a16:creationId xmlns:a16="http://schemas.microsoft.com/office/drawing/2014/main" id="{36CA8CA6-F0AD-4AF8-89DB-3262369EF8D0}"/>
              </a:ext>
            </a:extLst>
          </p:cNvPr>
          <p:cNvSpPr txBox="1"/>
          <p:nvPr/>
        </p:nvSpPr>
        <p:spPr>
          <a:xfrm>
            <a:off x="3882487" y="5674278"/>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7" name="TextBox 106">
            <a:extLst>
              <a:ext uri="{FF2B5EF4-FFF2-40B4-BE49-F238E27FC236}">
                <a16:creationId xmlns:a16="http://schemas.microsoft.com/office/drawing/2014/main" id="{8766EBF6-7385-418D-BA5B-2469B25A6EBE}"/>
              </a:ext>
            </a:extLst>
          </p:cNvPr>
          <p:cNvSpPr txBox="1"/>
          <p:nvPr/>
        </p:nvSpPr>
        <p:spPr>
          <a:xfrm>
            <a:off x="958946" y="4781387"/>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Tree>
    <p:extLst>
      <p:ext uri="{BB962C8B-B14F-4D97-AF65-F5344CB8AC3E}">
        <p14:creationId xmlns:p14="http://schemas.microsoft.com/office/powerpoint/2010/main" val="3111445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62673">
                                            <p:txEl>
                                              <p:pRg st="13" end="13"/>
                                            </p:txEl>
                                          </p:spTgt>
                                        </p:tgtEl>
                                        <p:attrNameLst>
                                          <p:attrName>style.visibility</p:attrName>
                                        </p:attrNameLst>
                                      </p:cBhvr>
                                      <p:to>
                                        <p:strVal val="visible"/>
                                      </p:to>
                                    </p:set>
                                    <p:anim calcmode="lin" valueType="num">
                                      <p:cBhvr additive="base">
                                        <p:cTn id="7" dur="500" fill="hold"/>
                                        <p:tgtEl>
                                          <p:spTgt spid="1562673">
                                            <p:txEl>
                                              <p:pRg st="13" end="1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562673">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1">
                                            <p:txEl>
                                              <p:pRg st="0" end="0"/>
                                            </p:txEl>
                                          </p:spTgt>
                                        </p:tgtEl>
                                        <p:attrNameLst>
                                          <p:attrName>style.visibility</p:attrName>
                                        </p:attrNameLst>
                                      </p:cBhvr>
                                      <p:to>
                                        <p:strVal val="visible"/>
                                      </p:to>
                                    </p:set>
                                    <p:anim calcmode="lin" valueType="num">
                                      <p:cBhvr additive="base">
                                        <p:cTn id="13"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70730"/>
                                        </p:tgtEl>
                                        <p:attrNameLst>
                                          <p:attrName>style.visibility</p:attrName>
                                        </p:attrNameLst>
                                      </p:cBhvr>
                                      <p:to>
                                        <p:strVal val="visible"/>
                                      </p:to>
                                    </p:set>
                                    <p:anim calcmode="lin" valueType="num">
                                      <p:cBhvr additive="base">
                                        <p:cTn id="19" dur="500" fill="hold"/>
                                        <p:tgtEl>
                                          <p:spTgt spid="370730"/>
                                        </p:tgtEl>
                                        <p:attrNameLst>
                                          <p:attrName>ppt_x</p:attrName>
                                        </p:attrNameLst>
                                      </p:cBhvr>
                                      <p:tavLst>
                                        <p:tav tm="0">
                                          <p:val>
                                            <p:strVal val="0-#ppt_w/2"/>
                                          </p:val>
                                        </p:tav>
                                        <p:tav tm="100000">
                                          <p:val>
                                            <p:strVal val="#ppt_x"/>
                                          </p:val>
                                        </p:tav>
                                      </p:tavLst>
                                    </p:anim>
                                    <p:anim calcmode="lin" valueType="num">
                                      <p:cBhvr additive="base">
                                        <p:cTn id="20" dur="500" fill="hold"/>
                                        <p:tgtEl>
                                          <p:spTgt spid="370730"/>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500" fill="hold"/>
                                        <p:tgtEl>
                                          <p:spTgt spid="41"/>
                                        </p:tgtEl>
                                        <p:attrNameLst>
                                          <p:attrName>ppt_x</p:attrName>
                                        </p:attrNameLst>
                                      </p:cBhvr>
                                      <p:tavLst>
                                        <p:tav tm="0">
                                          <p:val>
                                            <p:strVal val="0-#ppt_w/2"/>
                                          </p:val>
                                        </p:tav>
                                        <p:tav tm="100000">
                                          <p:val>
                                            <p:strVal val="#ppt_x"/>
                                          </p:val>
                                        </p:tav>
                                      </p:tavLst>
                                    </p:anim>
                                    <p:anim calcmode="lin" valueType="num">
                                      <p:cBhvr additive="base">
                                        <p:cTn id="24"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562673">
                                            <p:txEl>
                                              <p:pRg st="14" end="14"/>
                                            </p:txEl>
                                          </p:spTgt>
                                        </p:tgtEl>
                                        <p:attrNameLst>
                                          <p:attrName>style.visibility</p:attrName>
                                        </p:attrNameLst>
                                      </p:cBhvr>
                                      <p:to>
                                        <p:strVal val="visible"/>
                                      </p:to>
                                    </p:set>
                                    <p:anim calcmode="lin" valueType="num">
                                      <p:cBhvr additive="base">
                                        <p:cTn id="29" dur="500" fill="hold"/>
                                        <p:tgtEl>
                                          <p:spTgt spid="1562673">
                                            <p:txEl>
                                              <p:pRg st="14" end="14"/>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562673">
                                            <p:txEl>
                                              <p:pRg st="14" end="14"/>
                                            </p:txEl>
                                          </p:spTgt>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fill="hold"/>
                                        <p:tgtEl>
                                          <p:spTgt spid="5"/>
                                        </p:tgtEl>
                                        <p:attrNameLst>
                                          <p:attrName>ppt_x</p:attrName>
                                        </p:attrNameLst>
                                      </p:cBhvr>
                                      <p:tavLst>
                                        <p:tav tm="0">
                                          <p:val>
                                            <p:strVal val="0-#ppt_w/2"/>
                                          </p:val>
                                        </p:tav>
                                        <p:tav tm="100000">
                                          <p:val>
                                            <p:strVal val="#ppt_x"/>
                                          </p:val>
                                        </p:tav>
                                      </p:tavLst>
                                    </p:anim>
                                    <p:anim calcmode="lin" valueType="num">
                                      <p:cBhvr additive="base">
                                        <p:cTn id="3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76"/>
                                        </p:tgtEl>
                                        <p:attrNameLst>
                                          <p:attrName>style.visibility</p:attrName>
                                        </p:attrNameLst>
                                      </p:cBhvr>
                                      <p:to>
                                        <p:strVal val="visible"/>
                                      </p:to>
                                    </p:set>
                                    <p:anim calcmode="lin" valueType="num">
                                      <p:cBhvr additive="base">
                                        <p:cTn id="39" dur="500" fill="hold"/>
                                        <p:tgtEl>
                                          <p:spTgt spid="76"/>
                                        </p:tgtEl>
                                        <p:attrNameLst>
                                          <p:attrName>ppt_x</p:attrName>
                                        </p:attrNameLst>
                                      </p:cBhvr>
                                      <p:tavLst>
                                        <p:tav tm="0">
                                          <p:val>
                                            <p:strVal val="0-#ppt_w/2"/>
                                          </p:val>
                                        </p:tav>
                                        <p:tav tm="100000">
                                          <p:val>
                                            <p:strVal val="#ppt_x"/>
                                          </p:val>
                                        </p:tav>
                                      </p:tavLst>
                                    </p:anim>
                                    <p:anim calcmode="lin" valueType="num">
                                      <p:cBhvr additive="base">
                                        <p:cTn id="40"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1562673">
                                            <p:txEl>
                                              <p:pRg st="13" end="13"/>
                                            </p:txEl>
                                          </p:spTgt>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562673">
                                            <p:txEl>
                                              <p:pRg st="10" end="10"/>
                                            </p:txEl>
                                          </p:spTgt>
                                        </p:tgtEl>
                                        <p:attrNameLst>
                                          <p:attrName>style.visibility</p:attrName>
                                        </p:attrNameLst>
                                      </p:cBhvr>
                                      <p:to>
                                        <p:strVal val="visible"/>
                                      </p:to>
                                    </p:set>
                                    <p:anim calcmode="lin" valueType="num">
                                      <p:cBhvr additive="base">
                                        <p:cTn id="51" dur="500" fill="hold"/>
                                        <p:tgtEl>
                                          <p:spTgt spid="1562673">
                                            <p:txEl>
                                              <p:pRg st="10" end="1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562673">
                                            <p:txEl>
                                              <p:pRg st="10" end="10"/>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2">
                                            <p:txEl>
                                              <p:pRg st="0" end="0"/>
                                            </p:txEl>
                                          </p:spTgt>
                                        </p:tgtEl>
                                        <p:attrNameLst>
                                          <p:attrName>style.visibility</p:attrName>
                                        </p:attrNameLst>
                                      </p:cBhvr>
                                      <p:to>
                                        <p:strVal val="visible"/>
                                      </p:to>
                                    </p:set>
                                    <p:anim calcmode="lin" valueType="num">
                                      <p:cBhvr additive="base">
                                        <p:cTn id="55"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562673">
                                            <p:txEl>
                                              <p:pRg st="11" end="11"/>
                                            </p:txEl>
                                          </p:spTgt>
                                        </p:tgtEl>
                                        <p:attrNameLst>
                                          <p:attrName>style.visibility</p:attrName>
                                        </p:attrNameLst>
                                      </p:cBhvr>
                                      <p:to>
                                        <p:strVal val="visible"/>
                                      </p:to>
                                    </p:set>
                                    <p:anim calcmode="lin" valueType="num">
                                      <p:cBhvr additive="base">
                                        <p:cTn id="61" dur="500" fill="hold"/>
                                        <p:tgtEl>
                                          <p:spTgt spid="1562673">
                                            <p:txEl>
                                              <p:pRg st="11" end="11"/>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562673">
                                            <p:txEl>
                                              <p:pRg st="11" end="11"/>
                                            </p:txEl>
                                          </p:spTgt>
                                        </p:tgtEl>
                                        <p:attrNameLst>
                                          <p:attrName>ppt_y</p:attrName>
                                        </p:attrNameLst>
                                      </p:cBhvr>
                                      <p:tavLst>
                                        <p:tav tm="0">
                                          <p:val>
                                            <p:strVal val="#ppt_y"/>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76"/>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1562673">
                                            <p:txEl>
                                              <p:pRg st="14" end="14"/>
                                            </p:txEl>
                                          </p:spTgt>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61">
                                            <p:txEl>
                                              <p:pRg st="0" end="0"/>
                                            </p:txEl>
                                          </p:spTgt>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1562673">
                                            <p:txEl>
                                              <p:pRg st="12" end="12"/>
                                            </p:txEl>
                                          </p:spTgt>
                                        </p:tgtEl>
                                        <p:attrNameLst>
                                          <p:attrName>style.visibility</p:attrName>
                                        </p:attrNameLst>
                                      </p:cBhvr>
                                      <p:to>
                                        <p:strVal val="visible"/>
                                      </p:to>
                                    </p:set>
                                    <p:anim calcmode="lin" valueType="num">
                                      <p:cBhvr additive="base">
                                        <p:cTn id="73" dur="500" fill="hold"/>
                                        <p:tgtEl>
                                          <p:spTgt spid="1562673">
                                            <p:txEl>
                                              <p:pRg st="12" end="1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62673">
                                            <p:txEl>
                                              <p:pRg st="12" end="1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105"/>
                                        </p:tgtEl>
                                        <p:attrNameLst>
                                          <p:attrName>style.visibility</p:attrName>
                                        </p:attrNameLst>
                                      </p:cBhvr>
                                      <p:to>
                                        <p:strVal val="visible"/>
                                      </p:to>
                                    </p:set>
                                    <p:anim calcmode="lin" valueType="num">
                                      <p:cBhvr additive="base">
                                        <p:cTn id="79" dur="500" fill="hold"/>
                                        <p:tgtEl>
                                          <p:spTgt spid="105"/>
                                        </p:tgtEl>
                                        <p:attrNameLst>
                                          <p:attrName>ppt_x</p:attrName>
                                        </p:attrNameLst>
                                      </p:cBhvr>
                                      <p:tavLst>
                                        <p:tav tm="0">
                                          <p:val>
                                            <p:strVal val="0-#ppt_w/2"/>
                                          </p:val>
                                        </p:tav>
                                        <p:tav tm="100000">
                                          <p:val>
                                            <p:strVal val="#ppt_x"/>
                                          </p:val>
                                        </p:tav>
                                      </p:tavLst>
                                    </p:anim>
                                    <p:anim calcmode="lin" valueType="num">
                                      <p:cBhvr additive="base">
                                        <p:cTn id="80" dur="500" fill="hold"/>
                                        <p:tgtEl>
                                          <p:spTgt spid="105"/>
                                        </p:tgtEl>
                                        <p:attrNameLst>
                                          <p:attrName>ppt_y</p:attrName>
                                        </p:attrNameLst>
                                      </p:cBhvr>
                                      <p:tavLst>
                                        <p:tav tm="0">
                                          <p:val>
                                            <p:strVal val="#ppt_y"/>
                                          </p:val>
                                        </p:tav>
                                        <p:tav tm="100000">
                                          <p:val>
                                            <p:strVal val="#ppt_y"/>
                                          </p:val>
                                        </p:tav>
                                      </p:tavLst>
                                    </p:anim>
                                  </p:childTnLst>
                                </p:cTn>
                              </p:par>
                              <p:par>
                                <p:cTn id="81" presetID="1" presetClass="exit" presetSubtype="0" fill="hold" nodeType="withEffect">
                                  <p:stCondLst>
                                    <p:cond delay="0"/>
                                  </p:stCondLst>
                                  <p:childTnLst>
                                    <p:set>
                                      <p:cBhvr>
                                        <p:cTn id="82" dur="1" fill="hold">
                                          <p:stCondLst>
                                            <p:cond delay="0"/>
                                          </p:stCondLst>
                                        </p:cTn>
                                        <p:tgtEl>
                                          <p:spTgt spid="1562673">
                                            <p:txEl>
                                              <p:pRg st="10" end="10"/>
                                            </p:txEl>
                                          </p:spTgt>
                                        </p:tgtEl>
                                        <p:attrNameLst>
                                          <p:attrName>style.visibility</p:attrName>
                                        </p:attrNameLst>
                                      </p:cBhvr>
                                      <p:to>
                                        <p:strVal val="hidden"/>
                                      </p:to>
                                    </p:set>
                                  </p:childTnLst>
                                </p:cTn>
                              </p:par>
                              <p:par>
                                <p:cTn id="83" presetID="1" presetClass="exit" presetSubtype="0" fill="hold" grpId="0" nodeType="withEffect">
                                  <p:stCondLst>
                                    <p:cond delay="0"/>
                                  </p:stCondLst>
                                  <p:childTnLst>
                                    <p:set>
                                      <p:cBhvr>
                                        <p:cTn id="84" dur="1" fill="hold">
                                          <p:stCondLst>
                                            <p:cond delay="0"/>
                                          </p:stCondLst>
                                        </p:cTn>
                                        <p:tgtEl>
                                          <p:spTgt spid="62">
                                            <p:txEl>
                                              <p:pRg st="0" end="0"/>
                                            </p:txEl>
                                          </p:spTgt>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562673">
                                            <p:txEl>
                                              <p:pRg st="0" end="0"/>
                                            </p:txEl>
                                          </p:spTgt>
                                        </p:tgtEl>
                                        <p:attrNameLst>
                                          <p:attrName>style.visibility</p:attrName>
                                        </p:attrNameLst>
                                      </p:cBhvr>
                                      <p:to>
                                        <p:strVal val="visible"/>
                                      </p:to>
                                    </p:set>
                                    <p:anim calcmode="lin" valueType="num">
                                      <p:cBhvr additive="base">
                                        <p:cTn id="89" dur="500" fill="hold"/>
                                        <p:tgtEl>
                                          <p:spTgt spid="1562673">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56267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1562673">
                                            <p:txEl>
                                              <p:pRg st="1" end="1"/>
                                            </p:txEl>
                                          </p:spTgt>
                                        </p:tgtEl>
                                        <p:attrNameLst>
                                          <p:attrName>style.visibility</p:attrName>
                                        </p:attrNameLst>
                                      </p:cBhvr>
                                      <p:to>
                                        <p:strVal val="visible"/>
                                      </p:to>
                                    </p:set>
                                    <p:anim calcmode="lin" valueType="num">
                                      <p:cBhvr additive="base">
                                        <p:cTn id="95" dur="500" fill="hold"/>
                                        <p:tgtEl>
                                          <p:spTgt spid="1562673">
                                            <p:txEl>
                                              <p:pRg st="1" end="1"/>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156267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75"/>
                                        </p:tgtEl>
                                        <p:attrNameLst>
                                          <p:attrName>style.visibility</p:attrName>
                                        </p:attrNameLst>
                                      </p:cBhvr>
                                      <p:to>
                                        <p:strVal val="visible"/>
                                      </p:to>
                                    </p:set>
                                    <p:anim calcmode="lin" valueType="num">
                                      <p:cBhvr additive="base">
                                        <p:cTn id="101" dur="500" fill="hold"/>
                                        <p:tgtEl>
                                          <p:spTgt spid="75"/>
                                        </p:tgtEl>
                                        <p:attrNameLst>
                                          <p:attrName>ppt_x</p:attrName>
                                        </p:attrNameLst>
                                      </p:cBhvr>
                                      <p:tavLst>
                                        <p:tav tm="0">
                                          <p:val>
                                            <p:strVal val="0-#ppt_w/2"/>
                                          </p:val>
                                        </p:tav>
                                        <p:tav tm="100000">
                                          <p:val>
                                            <p:strVal val="#ppt_x"/>
                                          </p:val>
                                        </p:tav>
                                      </p:tavLst>
                                    </p:anim>
                                    <p:anim calcmode="lin" valueType="num">
                                      <p:cBhvr additive="base">
                                        <p:cTn id="10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562673">
                                            <p:txEl>
                                              <p:pRg st="2" end="2"/>
                                            </p:txEl>
                                          </p:spTgt>
                                        </p:tgtEl>
                                        <p:attrNameLst>
                                          <p:attrName>style.visibility</p:attrName>
                                        </p:attrNameLst>
                                      </p:cBhvr>
                                      <p:to>
                                        <p:strVal val="visible"/>
                                      </p:to>
                                    </p:set>
                                    <p:anim calcmode="lin" valueType="num">
                                      <p:cBhvr additive="base">
                                        <p:cTn id="107" dur="500" fill="hold"/>
                                        <p:tgtEl>
                                          <p:spTgt spid="1562673">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156267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77">
                                            <p:txEl>
                                              <p:pRg st="0" end="0"/>
                                            </p:txEl>
                                          </p:spTgt>
                                        </p:tgtEl>
                                        <p:attrNameLst>
                                          <p:attrName>style.visibility</p:attrName>
                                        </p:attrNameLst>
                                      </p:cBhvr>
                                      <p:to>
                                        <p:strVal val="visible"/>
                                      </p:to>
                                    </p:set>
                                    <p:anim calcmode="lin" valueType="num">
                                      <p:cBhvr additive="base">
                                        <p:cTn id="113"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106"/>
                                        </p:tgtEl>
                                        <p:attrNameLst>
                                          <p:attrName>style.visibility</p:attrName>
                                        </p:attrNameLst>
                                      </p:cBhvr>
                                      <p:to>
                                        <p:strVal val="visible"/>
                                      </p:to>
                                    </p:set>
                                    <p:anim calcmode="lin" valueType="num">
                                      <p:cBhvr additive="base">
                                        <p:cTn id="119" dur="500" fill="hold"/>
                                        <p:tgtEl>
                                          <p:spTgt spid="106"/>
                                        </p:tgtEl>
                                        <p:attrNameLst>
                                          <p:attrName>ppt_x</p:attrName>
                                        </p:attrNameLst>
                                      </p:cBhvr>
                                      <p:tavLst>
                                        <p:tav tm="0">
                                          <p:val>
                                            <p:strVal val="0-#ppt_w/2"/>
                                          </p:val>
                                        </p:tav>
                                        <p:tav tm="100000">
                                          <p:val>
                                            <p:strVal val="#ppt_x"/>
                                          </p:val>
                                        </p:tav>
                                      </p:tavLst>
                                    </p:anim>
                                    <p:anim calcmode="lin" valueType="num">
                                      <p:cBhvr additive="base">
                                        <p:cTn id="120" dur="500" fill="hold"/>
                                        <p:tgtEl>
                                          <p:spTgt spid="106"/>
                                        </p:tgtEl>
                                        <p:attrNameLst>
                                          <p:attrName>ppt_y</p:attrName>
                                        </p:attrNameLst>
                                      </p:cBhvr>
                                      <p:tavLst>
                                        <p:tav tm="0">
                                          <p:val>
                                            <p:strVal val="#ppt_y"/>
                                          </p:val>
                                        </p:tav>
                                        <p:tav tm="100000">
                                          <p:val>
                                            <p:strVal val="#ppt_y"/>
                                          </p:val>
                                        </p:tav>
                                      </p:tavLst>
                                    </p:anim>
                                  </p:childTnLst>
                                </p:cTn>
                              </p:par>
                              <p:par>
                                <p:cTn id="121" presetID="1" presetClass="exit" presetSubtype="0" fill="hold" grpId="1" nodeType="withEffect">
                                  <p:stCondLst>
                                    <p:cond delay="0"/>
                                  </p:stCondLst>
                                  <p:childTnLst>
                                    <p:set>
                                      <p:cBhvr>
                                        <p:cTn id="122" dur="1" fill="hold">
                                          <p:stCondLst>
                                            <p:cond delay="0"/>
                                          </p:stCondLst>
                                        </p:cTn>
                                        <p:tgtEl>
                                          <p:spTgt spid="105"/>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1562673">
                                            <p:txEl>
                                              <p:pRg st="0" end="0"/>
                                            </p:txEl>
                                          </p:spTgt>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1562673">
                                            <p:txEl>
                                              <p:pRg st="1" end="1"/>
                                            </p:txEl>
                                          </p:spTgt>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1562673">
                                            <p:txEl>
                                              <p:pRg st="2" end="2"/>
                                            </p:txEl>
                                          </p:spTgt>
                                        </p:tgtEl>
                                        <p:attrNameLst>
                                          <p:attrName>style.visibility</p:attrName>
                                        </p:attrNameLst>
                                      </p:cBhvr>
                                      <p:to>
                                        <p:strVal val="hidden"/>
                                      </p:to>
                                    </p:set>
                                  </p:childTnLst>
                                </p:cTn>
                              </p:par>
                              <p:par>
                                <p:cTn id="129" presetID="1" presetClass="exit" presetSubtype="0" fill="hold" grpId="0" nodeType="withEffect">
                                  <p:stCondLst>
                                    <p:cond delay="0"/>
                                  </p:stCondLst>
                                  <p:childTnLst>
                                    <p:set>
                                      <p:cBhvr>
                                        <p:cTn id="130" dur="1" fill="hold">
                                          <p:stCondLst>
                                            <p:cond delay="0"/>
                                          </p:stCondLst>
                                        </p:cTn>
                                        <p:tgtEl>
                                          <p:spTgt spid="77">
                                            <p:txEl>
                                              <p:pRg st="0" end="0"/>
                                            </p:txEl>
                                          </p:spTgt>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75"/>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 presetClass="entr" presetSubtype="8" fill="hold" nodeType="clickEffect">
                                  <p:stCondLst>
                                    <p:cond delay="0"/>
                                  </p:stCondLst>
                                  <p:childTnLst>
                                    <p:set>
                                      <p:cBhvr>
                                        <p:cTn id="136" dur="1" fill="hold">
                                          <p:stCondLst>
                                            <p:cond delay="0"/>
                                          </p:stCondLst>
                                        </p:cTn>
                                        <p:tgtEl>
                                          <p:spTgt spid="1562673">
                                            <p:txEl>
                                              <p:pRg st="5" end="5"/>
                                            </p:txEl>
                                          </p:spTgt>
                                        </p:tgtEl>
                                        <p:attrNameLst>
                                          <p:attrName>style.visibility</p:attrName>
                                        </p:attrNameLst>
                                      </p:cBhvr>
                                      <p:to>
                                        <p:strVal val="visible"/>
                                      </p:to>
                                    </p:set>
                                    <p:anim calcmode="lin" valueType="num">
                                      <p:cBhvr additive="base">
                                        <p:cTn id="137" dur="500" fill="hold"/>
                                        <p:tgtEl>
                                          <p:spTgt spid="1562673">
                                            <p:txEl>
                                              <p:pRg st="5" end="5"/>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1562673">
                                            <p:txEl>
                                              <p:pRg st="5" end="5"/>
                                            </p:txEl>
                                          </p:spTgt>
                                        </p:tgtEl>
                                        <p:attrNameLst>
                                          <p:attrName>ppt_y</p:attrName>
                                        </p:attrNameLst>
                                      </p:cBhvr>
                                      <p:tavLst>
                                        <p:tav tm="0">
                                          <p:val>
                                            <p:strVal val="#ppt_y"/>
                                          </p:val>
                                        </p:tav>
                                        <p:tav tm="100000">
                                          <p:val>
                                            <p:strVal val="#ppt_y"/>
                                          </p:val>
                                        </p:tav>
                                      </p:tavLst>
                                    </p:anim>
                                  </p:childTnLst>
                                </p:cTn>
                              </p:par>
                              <p:par>
                                <p:cTn id="139" presetID="2" presetClass="entr" presetSubtype="8" fill="hold" nodeType="withEffect">
                                  <p:stCondLst>
                                    <p:cond delay="0"/>
                                  </p:stCondLst>
                                  <p:childTnLst>
                                    <p:set>
                                      <p:cBhvr>
                                        <p:cTn id="140" dur="1" fill="hold">
                                          <p:stCondLst>
                                            <p:cond delay="0"/>
                                          </p:stCondLst>
                                        </p:cTn>
                                        <p:tgtEl>
                                          <p:spTgt spid="81">
                                            <p:txEl>
                                              <p:pRg st="0" end="0"/>
                                            </p:txEl>
                                          </p:spTgt>
                                        </p:tgtEl>
                                        <p:attrNameLst>
                                          <p:attrName>style.visibility</p:attrName>
                                        </p:attrNameLst>
                                      </p:cBhvr>
                                      <p:to>
                                        <p:strVal val="visible"/>
                                      </p:to>
                                    </p:set>
                                    <p:anim calcmode="lin" valueType="num">
                                      <p:cBhvr additive="base">
                                        <p:cTn id="141" dur="500" fill="hold"/>
                                        <p:tgtEl>
                                          <p:spTgt spid="81">
                                            <p:txEl>
                                              <p:pRg st="0" end="0"/>
                                            </p:txEl>
                                          </p:spTgt>
                                        </p:tgtEl>
                                        <p:attrNameLst>
                                          <p:attrName>ppt_x</p:attrName>
                                        </p:attrNameLst>
                                      </p:cBhvr>
                                      <p:tavLst>
                                        <p:tav tm="0">
                                          <p:val>
                                            <p:strVal val="0-#ppt_w/2"/>
                                          </p:val>
                                        </p:tav>
                                        <p:tav tm="100000">
                                          <p:val>
                                            <p:strVal val="#ppt_x"/>
                                          </p:val>
                                        </p:tav>
                                      </p:tavLst>
                                    </p:anim>
                                    <p:anim calcmode="lin" valueType="num">
                                      <p:cBhvr additive="base">
                                        <p:cTn id="142" dur="500" fill="hold"/>
                                        <p:tgtEl>
                                          <p:spTgt spid="8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8" fill="hold" nodeType="clickEffect">
                                  <p:stCondLst>
                                    <p:cond delay="0"/>
                                  </p:stCondLst>
                                  <p:childTnLst>
                                    <p:set>
                                      <p:cBhvr>
                                        <p:cTn id="146" dur="1" fill="hold">
                                          <p:stCondLst>
                                            <p:cond delay="0"/>
                                          </p:stCondLst>
                                        </p:cTn>
                                        <p:tgtEl>
                                          <p:spTgt spid="1562673">
                                            <p:txEl>
                                              <p:pRg st="6" end="6"/>
                                            </p:txEl>
                                          </p:spTgt>
                                        </p:tgtEl>
                                        <p:attrNameLst>
                                          <p:attrName>style.visibility</p:attrName>
                                        </p:attrNameLst>
                                      </p:cBhvr>
                                      <p:to>
                                        <p:strVal val="visible"/>
                                      </p:to>
                                    </p:set>
                                    <p:anim calcmode="lin" valueType="num">
                                      <p:cBhvr additive="base">
                                        <p:cTn id="147" dur="500" fill="hold"/>
                                        <p:tgtEl>
                                          <p:spTgt spid="1562673">
                                            <p:txEl>
                                              <p:pRg st="6" end="6"/>
                                            </p:txEl>
                                          </p:spTgt>
                                        </p:tgtEl>
                                        <p:attrNameLst>
                                          <p:attrName>ppt_x</p:attrName>
                                        </p:attrNameLst>
                                      </p:cBhvr>
                                      <p:tavLst>
                                        <p:tav tm="0">
                                          <p:val>
                                            <p:strVal val="0-#ppt_w/2"/>
                                          </p:val>
                                        </p:tav>
                                        <p:tav tm="100000">
                                          <p:val>
                                            <p:strVal val="#ppt_x"/>
                                          </p:val>
                                        </p:tav>
                                      </p:tavLst>
                                    </p:anim>
                                    <p:anim calcmode="lin" valueType="num">
                                      <p:cBhvr additive="base">
                                        <p:cTn id="148" dur="500" fill="hold"/>
                                        <p:tgtEl>
                                          <p:spTgt spid="1562673">
                                            <p:txEl>
                                              <p:pRg st="6" end="6"/>
                                            </p:txEl>
                                          </p:spTgt>
                                        </p:tgtEl>
                                        <p:attrNameLst>
                                          <p:attrName>ppt_y</p:attrName>
                                        </p:attrNameLst>
                                      </p:cBhvr>
                                      <p:tavLst>
                                        <p:tav tm="0">
                                          <p:val>
                                            <p:strVal val="#ppt_y"/>
                                          </p:val>
                                        </p:tav>
                                        <p:tav tm="100000">
                                          <p:val>
                                            <p:strVal val="#ppt_y"/>
                                          </p:val>
                                        </p:tav>
                                      </p:tavLst>
                                    </p:anim>
                                  </p:childTnLst>
                                </p:cTn>
                              </p:par>
                              <p:par>
                                <p:cTn id="149" presetID="1" presetClass="exit" presetSubtype="0" fill="hold" nodeType="withEffect">
                                  <p:stCondLst>
                                    <p:cond delay="0"/>
                                  </p:stCondLst>
                                  <p:childTnLst>
                                    <p:set>
                                      <p:cBhvr>
                                        <p:cTn id="150" dur="1" fill="hold">
                                          <p:stCondLst>
                                            <p:cond delay="0"/>
                                          </p:stCondLst>
                                        </p:cTn>
                                        <p:tgtEl>
                                          <p:spTgt spid="1562673">
                                            <p:txEl>
                                              <p:pRg st="11" end="11"/>
                                            </p:txEl>
                                          </p:spTgt>
                                        </p:tgtEl>
                                        <p:attrNameLst>
                                          <p:attrName>style.visibility</p:attrName>
                                        </p:attrNameLst>
                                      </p:cBhvr>
                                      <p:to>
                                        <p:strVal val="hidden"/>
                                      </p:to>
                                    </p:set>
                                  </p:childTnLst>
                                </p:cTn>
                              </p:par>
                              <p:par>
                                <p:cTn id="151" presetID="1" presetClass="exit" presetSubtype="0" fill="hold" nodeType="withEffect">
                                  <p:stCondLst>
                                    <p:cond delay="0"/>
                                  </p:stCondLst>
                                  <p:childTnLst>
                                    <p:set>
                                      <p:cBhvr>
                                        <p:cTn id="152" dur="1" fill="hold">
                                          <p:stCondLst>
                                            <p:cond delay="0"/>
                                          </p:stCondLst>
                                        </p:cTn>
                                        <p:tgtEl>
                                          <p:spTgt spid="1562673">
                                            <p:txEl>
                                              <p:pRg st="12" end="12"/>
                                            </p:txEl>
                                          </p:spTgt>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106"/>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2" presetClass="entr" presetSubtype="8" fill="hold" grpId="0" nodeType="clickEffect">
                                  <p:stCondLst>
                                    <p:cond delay="0"/>
                                  </p:stCondLst>
                                  <p:childTnLst>
                                    <p:set>
                                      <p:cBhvr>
                                        <p:cTn id="158" dur="1" fill="hold">
                                          <p:stCondLst>
                                            <p:cond delay="0"/>
                                          </p:stCondLst>
                                        </p:cTn>
                                        <p:tgtEl>
                                          <p:spTgt spid="8"/>
                                        </p:tgtEl>
                                        <p:attrNameLst>
                                          <p:attrName>style.visibility</p:attrName>
                                        </p:attrNameLst>
                                      </p:cBhvr>
                                      <p:to>
                                        <p:strVal val="visible"/>
                                      </p:to>
                                    </p:set>
                                    <p:anim calcmode="lin" valueType="num">
                                      <p:cBhvr additive="base">
                                        <p:cTn id="159" dur="500" fill="hold"/>
                                        <p:tgtEl>
                                          <p:spTgt spid="8"/>
                                        </p:tgtEl>
                                        <p:attrNameLst>
                                          <p:attrName>ppt_x</p:attrName>
                                        </p:attrNameLst>
                                      </p:cBhvr>
                                      <p:tavLst>
                                        <p:tav tm="0">
                                          <p:val>
                                            <p:strVal val="0-#ppt_w/2"/>
                                          </p:val>
                                        </p:tav>
                                        <p:tav tm="100000">
                                          <p:val>
                                            <p:strVal val="#ppt_x"/>
                                          </p:val>
                                        </p:tav>
                                      </p:tavLst>
                                    </p:anim>
                                    <p:anim calcmode="lin" valueType="num">
                                      <p:cBhvr additive="base">
                                        <p:cTn id="160"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82"/>
                                        </p:tgtEl>
                                        <p:attrNameLst>
                                          <p:attrName>style.visibility</p:attrName>
                                        </p:attrNameLst>
                                      </p:cBhvr>
                                      <p:to>
                                        <p:strVal val="visible"/>
                                      </p:to>
                                    </p:set>
                                    <p:anim calcmode="lin" valueType="num">
                                      <p:cBhvr additive="base">
                                        <p:cTn id="165" dur="500" fill="hold"/>
                                        <p:tgtEl>
                                          <p:spTgt spid="82"/>
                                        </p:tgtEl>
                                        <p:attrNameLst>
                                          <p:attrName>ppt_x</p:attrName>
                                        </p:attrNameLst>
                                      </p:cBhvr>
                                      <p:tavLst>
                                        <p:tav tm="0">
                                          <p:val>
                                            <p:strVal val="0-#ppt_w/2"/>
                                          </p:val>
                                        </p:tav>
                                        <p:tav tm="100000">
                                          <p:val>
                                            <p:strVal val="#ppt_x"/>
                                          </p:val>
                                        </p:tav>
                                      </p:tavLst>
                                    </p:anim>
                                    <p:anim calcmode="lin" valueType="num">
                                      <p:cBhvr additive="base">
                                        <p:cTn id="166"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2" presetClass="entr" presetSubtype="8" fill="hold" nodeType="clickEffect">
                                  <p:stCondLst>
                                    <p:cond delay="0"/>
                                  </p:stCondLst>
                                  <p:childTnLst>
                                    <p:set>
                                      <p:cBhvr>
                                        <p:cTn id="170" dur="1" fill="hold">
                                          <p:stCondLst>
                                            <p:cond delay="0"/>
                                          </p:stCondLst>
                                        </p:cTn>
                                        <p:tgtEl>
                                          <p:spTgt spid="7"/>
                                        </p:tgtEl>
                                        <p:attrNameLst>
                                          <p:attrName>style.visibility</p:attrName>
                                        </p:attrNameLst>
                                      </p:cBhvr>
                                      <p:to>
                                        <p:strVal val="visible"/>
                                      </p:to>
                                    </p:set>
                                    <p:anim calcmode="lin" valueType="num">
                                      <p:cBhvr additive="base">
                                        <p:cTn id="171" dur="500" fill="hold"/>
                                        <p:tgtEl>
                                          <p:spTgt spid="7"/>
                                        </p:tgtEl>
                                        <p:attrNameLst>
                                          <p:attrName>ppt_x</p:attrName>
                                        </p:attrNameLst>
                                      </p:cBhvr>
                                      <p:tavLst>
                                        <p:tav tm="0">
                                          <p:val>
                                            <p:strVal val="0-#ppt_w/2"/>
                                          </p:val>
                                        </p:tav>
                                        <p:tav tm="100000">
                                          <p:val>
                                            <p:strVal val="#ppt_x"/>
                                          </p:val>
                                        </p:tav>
                                      </p:tavLst>
                                    </p:anim>
                                    <p:anim calcmode="lin" valueType="num">
                                      <p:cBhvr additive="base">
                                        <p:cTn id="172"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73" fill="hold">
                      <p:stCondLst>
                        <p:cond delay="indefinite"/>
                      </p:stCondLst>
                      <p:childTnLst>
                        <p:par>
                          <p:cTn id="174" fill="hold">
                            <p:stCondLst>
                              <p:cond delay="0"/>
                            </p:stCondLst>
                            <p:childTnLst>
                              <p:par>
                                <p:cTn id="175" presetID="2" presetClass="entr" presetSubtype="8" fill="hold" nodeType="clickEffect">
                                  <p:stCondLst>
                                    <p:cond delay="0"/>
                                  </p:stCondLst>
                                  <p:childTnLst>
                                    <p:set>
                                      <p:cBhvr>
                                        <p:cTn id="176" dur="1" fill="hold">
                                          <p:stCondLst>
                                            <p:cond delay="0"/>
                                          </p:stCondLst>
                                        </p:cTn>
                                        <p:tgtEl>
                                          <p:spTgt spid="72"/>
                                        </p:tgtEl>
                                        <p:attrNameLst>
                                          <p:attrName>style.visibility</p:attrName>
                                        </p:attrNameLst>
                                      </p:cBhvr>
                                      <p:to>
                                        <p:strVal val="visible"/>
                                      </p:to>
                                    </p:set>
                                    <p:anim calcmode="lin" valueType="num">
                                      <p:cBhvr additive="base">
                                        <p:cTn id="177" dur="500" fill="hold"/>
                                        <p:tgtEl>
                                          <p:spTgt spid="72"/>
                                        </p:tgtEl>
                                        <p:attrNameLst>
                                          <p:attrName>ppt_x</p:attrName>
                                        </p:attrNameLst>
                                      </p:cBhvr>
                                      <p:tavLst>
                                        <p:tav tm="0">
                                          <p:val>
                                            <p:strVal val="0-#ppt_w/2"/>
                                          </p:val>
                                        </p:tav>
                                        <p:tav tm="100000">
                                          <p:val>
                                            <p:strVal val="#ppt_x"/>
                                          </p:val>
                                        </p:tav>
                                      </p:tavLst>
                                    </p:anim>
                                    <p:anim calcmode="lin" valueType="num">
                                      <p:cBhvr additive="base">
                                        <p:cTn id="178" dur="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2" fill="hold" nodeType="clickEffect">
                                  <p:stCondLst>
                                    <p:cond delay="0"/>
                                  </p:stCondLst>
                                  <p:childTnLst>
                                    <p:set>
                                      <p:cBhvr>
                                        <p:cTn id="182" dur="1" fill="hold">
                                          <p:stCondLst>
                                            <p:cond delay="0"/>
                                          </p:stCondLst>
                                        </p:cTn>
                                        <p:tgtEl>
                                          <p:spTgt spid="83"/>
                                        </p:tgtEl>
                                        <p:attrNameLst>
                                          <p:attrName>style.visibility</p:attrName>
                                        </p:attrNameLst>
                                      </p:cBhvr>
                                      <p:to>
                                        <p:strVal val="visible"/>
                                      </p:to>
                                    </p:set>
                                    <p:anim calcmode="lin" valueType="num">
                                      <p:cBhvr additive="base">
                                        <p:cTn id="183" dur="500" fill="hold"/>
                                        <p:tgtEl>
                                          <p:spTgt spid="83"/>
                                        </p:tgtEl>
                                        <p:attrNameLst>
                                          <p:attrName>ppt_x</p:attrName>
                                        </p:attrNameLst>
                                      </p:cBhvr>
                                      <p:tavLst>
                                        <p:tav tm="0">
                                          <p:val>
                                            <p:strVal val="1+#ppt_w/2"/>
                                          </p:val>
                                        </p:tav>
                                        <p:tav tm="100000">
                                          <p:val>
                                            <p:strVal val="#ppt_x"/>
                                          </p:val>
                                        </p:tav>
                                      </p:tavLst>
                                    </p:anim>
                                    <p:anim calcmode="lin" valueType="num">
                                      <p:cBhvr additive="base">
                                        <p:cTn id="184" dur="500" fill="hold"/>
                                        <p:tgtEl>
                                          <p:spTgt spid="83"/>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104"/>
                                        </p:tgtEl>
                                        <p:attrNameLst>
                                          <p:attrName>style.visibility</p:attrName>
                                        </p:attrNameLst>
                                      </p:cBhvr>
                                      <p:to>
                                        <p:strVal val="visible"/>
                                      </p:to>
                                    </p:set>
                                    <p:anim calcmode="lin" valueType="num">
                                      <p:cBhvr additive="base">
                                        <p:cTn id="187" dur="500" fill="hold"/>
                                        <p:tgtEl>
                                          <p:spTgt spid="104"/>
                                        </p:tgtEl>
                                        <p:attrNameLst>
                                          <p:attrName>ppt_x</p:attrName>
                                        </p:attrNameLst>
                                      </p:cBhvr>
                                      <p:tavLst>
                                        <p:tav tm="0">
                                          <p:val>
                                            <p:strVal val="1+#ppt_w/2"/>
                                          </p:val>
                                        </p:tav>
                                        <p:tav tm="100000">
                                          <p:val>
                                            <p:strVal val="#ppt_x"/>
                                          </p:val>
                                        </p:tav>
                                      </p:tavLst>
                                    </p:anim>
                                    <p:anim calcmode="lin" valueType="num">
                                      <p:cBhvr additive="base">
                                        <p:cTn id="188" dur="500" fill="hold"/>
                                        <p:tgtEl>
                                          <p:spTgt spid="104"/>
                                        </p:tgtEl>
                                        <p:attrNameLst>
                                          <p:attrName>ppt_y</p:attrName>
                                        </p:attrNameLst>
                                      </p:cBhvr>
                                      <p:tavLst>
                                        <p:tav tm="0">
                                          <p:val>
                                            <p:strVal val="#ppt_y"/>
                                          </p:val>
                                        </p:tav>
                                        <p:tav tm="100000">
                                          <p:val>
                                            <p:strVal val="#ppt_y"/>
                                          </p:val>
                                        </p:tav>
                                      </p:tavLst>
                                    </p:anim>
                                  </p:childTnLst>
                                </p:cTn>
                              </p:par>
                              <p:par>
                                <p:cTn id="189" presetID="2" presetClass="entr" presetSubtype="2" fill="hold" nodeType="withEffect">
                                  <p:stCondLst>
                                    <p:cond delay="0"/>
                                  </p:stCondLst>
                                  <p:childTnLst>
                                    <p:set>
                                      <p:cBhvr>
                                        <p:cTn id="190" dur="1" fill="hold">
                                          <p:stCondLst>
                                            <p:cond delay="0"/>
                                          </p:stCondLst>
                                        </p:cTn>
                                        <p:tgtEl>
                                          <p:spTgt spid="104">
                                            <p:txEl>
                                              <p:pRg st="0" end="0"/>
                                            </p:txEl>
                                          </p:spTgt>
                                        </p:tgtEl>
                                        <p:attrNameLst>
                                          <p:attrName>style.visibility</p:attrName>
                                        </p:attrNameLst>
                                      </p:cBhvr>
                                      <p:to>
                                        <p:strVal val="visible"/>
                                      </p:to>
                                    </p:set>
                                    <p:anim calcmode="lin" valueType="num">
                                      <p:cBhvr additive="base">
                                        <p:cTn id="191" dur="500" fill="hold"/>
                                        <p:tgtEl>
                                          <p:spTgt spid="104">
                                            <p:txEl>
                                              <p:pRg st="0" end="0"/>
                                            </p:txEl>
                                          </p:spTgt>
                                        </p:tgtEl>
                                        <p:attrNameLst>
                                          <p:attrName>ppt_x</p:attrName>
                                        </p:attrNameLst>
                                      </p:cBhvr>
                                      <p:tavLst>
                                        <p:tav tm="0">
                                          <p:val>
                                            <p:strVal val="1+#ppt_w/2"/>
                                          </p:val>
                                        </p:tav>
                                        <p:tav tm="100000">
                                          <p:val>
                                            <p:strVal val="#ppt_x"/>
                                          </p:val>
                                        </p:tav>
                                      </p:tavLst>
                                    </p:anim>
                                    <p:anim calcmode="lin" valueType="num">
                                      <p:cBhvr additive="base">
                                        <p:cTn id="192" dur="500" fill="hold"/>
                                        <p:tgtEl>
                                          <p:spTgt spid="104">
                                            <p:txEl>
                                              <p:pRg st="0" end="0"/>
                                            </p:txEl>
                                          </p:spTgt>
                                        </p:tgtEl>
                                        <p:attrNameLst>
                                          <p:attrName>ppt_y</p:attrName>
                                        </p:attrNameLst>
                                      </p:cBhvr>
                                      <p:tavLst>
                                        <p:tav tm="0">
                                          <p:val>
                                            <p:strVal val="#ppt_y"/>
                                          </p:val>
                                        </p:tav>
                                        <p:tav tm="100000">
                                          <p:val>
                                            <p:strVal val="#ppt_y"/>
                                          </p:val>
                                        </p:tav>
                                      </p:tavLst>
                                    </p:anim>
                                  </p:childTnLst>
                                </p:cTn>
                              </p:par>
                              <p:par>
                                <p:cTn id="193" presetID="2" presetClass="entr" presetSubtype="2" fill="hold" nodeType="withEffect">
                                  <p:stCondLst>
                                    <p:cond delay="0"/>
                                  </p:stCondLst>
                                  <p:childTnLst>
                                    <p:set>
                                      <p:cBhvr>
                                        <p:cTn id="194" dur="1" fill="hold">
                                          <p:stCondLst>
                                            <p:cond delay="0"/>
                                          </p:stCondLst>
                                        </p:cTn>
                                        <p:tgtEl>
                                          <p:spTgt spid="71"/>
                                        </p:tgtEl>
                                        <p:attrNameLst>
                                          <p:attrName>style.visibility</p:attrName>
                                        </p:attrNameLst>
                                      </p:cBhvr>
                                      <p:to>
                                        <p:strVal val="visible"/>
                                      </p:to>
                                    </p:set>
                                    <p:anim calcmode="lin" valueType="num">
                                      <p:cBhvr additive="base">
                                        <p:cTn id="195" dur="500" fill="hold"/>
                                        <p:tgtEl>
                                          <p:spTgt spid="71"/>
                                        </p:tgtEl>
                                        <p:attrNameLst>
                                          <p:attrName>ppt_x</p:attrName>
                                        </p:attrNameLst>
                                      </p:cBhvr>
                                      <p:tavLst>
                                        <p:tav tm="0">
                                          <p:val>
                                            <p:strVal val="1+#ppt_w/2"/>
                                          </p:val>
                                        </p:tav>
                                        <p:tav tm="100000">
                                          <p:val>
                                            <p:strVal val="#ppt_x"/>
                                          </p:val>
                                        </p:tav>
                                      </p:tavLst>
                                    </p:anim>
                                    <p:anim calcmode="lin" valueType="num">
                                      <p:cBhvr additive="base">
                                        <p:cTn id="196"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97" fill="hold">
                      <p:stCondLst>
                        <p:cond delay="indefinite"/>
                      </p:stCondLst>
                      <p:childTnLst>
                        <p:par>
                          <p:cTn id="198" fill="hold">
                            <p:stCondLst>
                              <p:cond delay="0"/>
                            </p:stCondLst>
                            <p:childTnLst>
                              <p:par>
                                <p:cTn id="199" presetID="2" presetClass="entr" presetSubtype="8" fill="hold" nodeType="clickEffect">
                                  <p:stCondLst>
                                    <p:cond delay="0"/>
                                  </p:stCondLst>
                                  <p:childTnLst>
                                    <p:set>
                                      <p:cBhvr>
                                        <p:cTn id="200" dur="1" fill="hold">
                                          <p:stCondLst>
                                            <p:cond delay="0"/>
                                          </p:stCondLst>
                                        </p:cTn>
                                        <p:tgtEl>
                                          <p:spTgt spid="1562673">
                                            <p:txEl>
                                              <p:pRg st="7" end="7"/>
                                            </p:txEl>
                                          </p:spTgt>
                                        </p:tgtEl>
                                        <p:attrNameLst>
                                          <p:attrName>style.visibility</p:attrName>
                                        </p:attrNameLst>
                                      </p:cBhvr>
                                      <p:to>
                                        <p:strVal val="visible"/>
                                      </p:to>
                                    </p:set>
                                    <p:anim calcmode="lin" valueType="num">
                                      <p:cBhvr additive="base">
                                        <p:cTn id="201" dur="500" fill="hold"/>
                                        <p:tgtEl>
                                          <p:spTgt spid="1562673">
                                            <p:txEl>
                                              <p:pRg st="7" end="7"/>
                                            </p:txEl>
                                          </p:spTgt>
                                        </p:tgtEl>
                                        <p:attrNameLst>
                                          <p:attrName>ppt_x</p:attrName>
                                        </p:attrNameLst>
                                      </p:cBhvr>
                                      <p:tavLst>
                                        <p:tav tm="0">
                                          <p:val>
                                            <p:strVal val="0-#ppt_w/2"/>
                                          </p:val>
                                        </p:tav>
                                        <p:tav tm="100000">
                                          <p:val>
                                            <p:strVal val="#ppt_x"/>
                                          </p:val>
                                        </p:tav>
                                      </p:tavLst>
                                    </p:anim>
                                    <p:anim calcmode="lin" valueType="num">
                                      <p:cBhvr additive="base">
                                        <p:cTn id="202" dur="500" fill="hold"/>
                                        <p:tgtEl>
                                          <p:spTgt spid="1562673">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grpId="0" nodeType="clickEffect">
                                  <p:stCondLst>
                                    <p:cond delay="0"/>
                                  </p:stCondLst>
                                  <p:childTnLst>
                                    <p:set>
                                      <p:cBhvr>
                                        <p:cTn id="206" dur="1" fill="hold">
                                          <p:stCondLst>
                                            <p:cond delay="0"/>
                                          </p:stCondLst>
                                        </p:cTn>
                                        <p:tgtEl>
                                          <p:spTgt spid="64"/>
                                        </p:tgtEl>
                                        <p:attrNameLst>
                                          <p:attrName>style.visibility</p:attrName>
                                        </p:attrNameLst>
                                      </p:cBhvr>
                                      <p:to>
                                        <p:strVal val="visible"/>
                                      </p:to>
                                    </p:set>
                                    <p:anim calcmode="lin" valueType="num">
                                      <p:cBhvr additive="base">
                                        <p:cTn id="207" dur="500" fill="hold"/>
                                        <p:tgtEl>
                                          <p:spTgt spid="64"/>
                                        </p:tgtEl>
                                        <p:attrNameLst>
                                          <p:attrName>ppt_x</p:attrName>
                                        </p:attrNameLst>
                                      </p:cBhvr>
                                      <p:tavLst>
                                        <p:tav tm="0">
                                          <p:val>
                                            <p:strVal val="0-#ppt_w/2"/>
                                          </p:val>
                                        </p:tav>
                                        <p:tav tm="100000">
                                          <p:val>
                                            <p:strVal val="#ppt_x"/>
                                          </p:val>
                                        </p:tav>
                                      </p:tavLst>
                                    </p:anim>
                                    <p:anim calcmode="lin" valueType="num">
                                      <p:cBhvr additive="base">
                                        <p:cTn id="208" dur="500" fill="hold"/>
                                        <p:tgtEl>
                                          <p:spTgt spid="64"/>
                                        </p:tgtEl>
                                        <p:attrNameLst>
                                          <p:attrName>ppt_y</p:attrName>
                                        </p:attrNameLst>
                                      </p:cBhvr>
                                      <p:tavLst>
                                        <p:tav tm="0">
                                          <p:val>
                                            <p:strVal val="#ppt_y"/>
                                          </p:val>
                                        </p:tav>
                                        <p:tav tm="100000">
                                          <p:val>
                                            <p:strVal val="#ppt_y"/>
                                          </p:val>
                                        </p:tav>
                                      </p:tavLst>
                                    </p:anim>
                                  </p:childTnLst>
                                </p:cTn>
                              </p:par>
                              <p:par>
                                <p:cTn id="209" presetID="1" presetClass="exit" presetSubtype="0" fill="hold" grpId="1" nodeType="withEffect">
                                  <p:stCondLst>
                                    <p:cond delay="0"/>
                                  </p:stCondLst>
                                  <p:childTnLst>
                                    <p:set>
                                      <p:cBhvr>
                                        <p:cTn id="210" dur="1" fill="hold">
                                          <p:stCondLst>
                                            <p:cond delay="0"/>
                                          </p:stCondLst>
                                        </p:cTn>
                                        <p:tgtEl>
                                          <p:spTgt spid="8"/>
                                        </p:tgtEl>
                                        <p:attrNameLst>
                                          <p:attrName>style.visibility</p:attrName>
                                        </p:attrNameLst>
                                      </p:cBhvr>
                                      <p:to>
                                        <p:strVal val="hidden"/>
                                      </p:to>
                                    </p:set>
                                  </p:childTnLst>
                                </p:cTn>
                              </p:par>
                              <p:par>
                                <p:cTn id="211" presetID="1" presetClass="exit" presetSubtype="0" fill="hold" nodeType="withEffect">
                                  <p:stCondLst>
                                    <p:cond delay="0"/>
                                  </p:stCondLst>
                                  <p:childTnLst>
                                    <p:set>
                                      <p:cBhvr>
                                        <p:cTn id="212" dur="1" fill="hold">
                                          <p:stCondLst>
                                            <p:cond delay="0"/>
                                          </p:stCondLst>
                                        </p:cTn>
                                        <p:tgtEl>
                                          <p:spTgt spid="83"/>
                                        </p:tgtEl>
                                        <p:attrNameLst>
                                          <p:attrName>style.visibility</p:attrName>
                                        </p:attrNameLst>
                                      </p:cBhvr>
                                      <p:to>
                                        <p:strVal val="hidden"/>
                                      </p:to>
                                    </p:set>
                                  </p:childTnLst>
                                </p:cTn>
                              </p:par>
                              <p:par>
                                <p:cTn id="213" presetID="1" presetClass="exit" presetSubtype="0" fill="hold" grpId="1" nodeType="withEffect">
                                  <p:stCondLst>
                                    <p:cond delay="0"/>
                                  </p:stCondLst>
                                  <p:childTnLst>
                                    <p:set>
                                      <p:cBhvr>
                                        <p:cTn id="214" dur="1" fill="hold">
                                          <p:stCondLst>
                                            <p:cond delay="0"/>
                                          </p:stCondLst>
                                        </p:cTn>
                                        <p:tgtEl>
                                          <p:spTgt spid="104">
                                            <p:txEl>
                                              <p:pRg st="0" end="0"/>
                                            </p:txEl>
                                          </p:spTgt>
                                        </p:tgtEl>
                                        <p:attrNameLst>
                                          <p:attrName>style.visibility</p:attrName>
                                        </p:attrNameLst>
                                      </p:cBhvr>
                                      <p:to>
                                        <p:strVal val="hidden"/>
                                      </p:to>
                                    </p:set>
                                  </p:childTnLst>
                                </p:cTn>
                              </p:par>
                              <p:par>
                                <p:cTn id="215" presetID="1" presetClass="exit" presetSubtype="0" fill="hold" grpId="1" nodeType="withEffect">
                                  <p:stCondLst>
                                    <p:cond delay="0"/>
                                  </p:stCondLst>
                                  <p:childTnLst>
                                    <p:set>
                                      <p:cBhvr>
                                        <p:cTn id="216" dur="1" fill="hold">
                                          <p:stCondLst>
                                            <p:cond delay="0"/>
                                          </p:stCondLst>
                                        </p:cTn>
                                        <p:tgtEl>
                                          <p:spTgt spid="104">
                                            <p:bg/>
                                          </p:spTgt>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2" presetClass="entr" presetSubtype="8" fill="hold" nodeType="clickEffect">
                                  <p:stCondLst>
                                    <p:cond delay="0"/>
                                  </p:stCondLst>
                                  <p:childTnLst>
                                    <p:set>
                                      <p:cBhvr>
                                        <p:cTn id="220" dur="1" fill="hold">
                                          <p:stCondLst>
                                            <p:cond delay="0"/>
                                          </p:stCondLst>
                                        </p:cTn>
                                        <p:tgtEl>
                                          <p:spTgt spid="63"/>
                                        </p:tgtEl>
                                        <p:attrNameLst>
                                          <p:attrName>style.visibility</p:attrName>
                                        </p:attrNameLst>
                                      </p:cBhvr>
                                      <p:to>
                                        <p:strVal val="visible"/>
                                      </p:to>
                                    </p:set>
                                    <p:anim calcmode="lin" valueType="num">
                                      <p:cBhvr additive="base">
                                        <p:cTn id="221" dur="500" fill="hold"/>
                                        <p:tgtEl>
                                          <p:spTgt spid="63"/>
                                        </p:tgtEl>
                                        <p:attrNameLst>
                                          <p:attrName>ppt_x</p:attrName>
                                        </p:attrNameLst>
                                      </p:cBhvr>
                                      <p:tavLst>
                                        <p:tav tm="0">
                                          <p:val>
                                            <p:strVal val="0-#ppt_w/2"/>
                                          </p:val>
                                        </p:tav>
                                        <p:tav tm="100000">
                                          <p:val>
                                            <p:strVal val="#ppt_x"/>
                                          </p:val>
                                        </p:tav>
                                      </p:tavLst>
                                    </p:anim>
                                    <p:anim calcmode="lin" valueType="num">
                                      <p:cBhvr additive="base">
                                        <p:cTn id="222"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223" fill="hold">
                      <p:stCondLst>
                        <p:cond delay="indefinite"/>
                      </p:stCondLst>
                      <p:childTnLst>
                        <p:par>
                          <p:cTn id="224" fill="hold">
                            <p:stCondLst>
                              <p:cond delay="0"/>
                            </p:stCondLst>
                            <p:childTnLst>
                              <p:par>
                                <p:cTn id="225" presetID="2" presetClass="entr" presetSubtype="8" fill="hold" grpId="0" nodeType="clickEffect">
                                  <p:stCondLst>
                                    <p:cond delay="0"/>
                                  </p:stCondLst>
                                  <p:childTnLst>
                                    <p:set>
                                      <p:cBhvr>
                                        <p:cTn id="226" dur="1" fill="hold">
                                          <p:stCondLst>
                                            <p:cond delay="0"/>
                                          </p:stCondLst>
                                        </p:cTn>
                                        <p:tgtEl>
                                          <p:spTgt spid="66"/>
                                        </p:tgtEl>
                                        <p:attrNameLst>
                                          <p:attrName>style.visibility</p:attrName>
                                        </p:attrNameLst>
                                      </p:cBhvr>
                                      <p:to>
                                        <p:strVal val="visible"/>
                                      </p:to>
                                    </p:set>
                                    <p:anim calcmode="lin" valueType="num">
                                      <p:cBhvr additive="base">
                                        <p:cTn id="227" dur="500" fill="hold"/>
                                        <p:tgtEl>
                                          <p:spTgt spid="66"/>
                                        </p:tgtEl>
                                        <p:attrNameLst>
                                          <p:attrName>ppt_x</p:attrName>
                                        </p:attrNameLst>
                                      </p:cBhvr>
                                      <p:tavLst>
                                        <p:tav tm="0">
                                          <p:val>
                                            <p:strVal val="0-#ppt_w/2"/>
                                          </p:val>
                                        </p:tav>
                                        <p:tav tm="100000">
                                          <p:val>
                                            <p:strVal val="#ppt_x"/>
                                          </p:val>
                                        </p:tav>
                                      </p:tavLst>
                                    </p:anim>
                                    <p:anim calcmode="lin" valueType="num">
                                      <p:cBhvr additive="base">
                                        <p:cTn id="228" dur="500" fill="hold"/>
                                        <p:tgtEl>
                                          <p:spTgt spid="66"/>
                                        </p:tgtEl>
                                        <p:attrNameLst>
                                          <p:attrName>ppt_y</p:attrName>
                                        </p:attrNameLst>
                                      </p:cBhvr>
                                      <p:tavLst>
                                        <p:tav tm="0">
                                          <p:val>
                                            <p:strVal val="#ppt_y"/>
                                          </p:val>
                                        </p:tav>
                                        <p:tav tm="100000">
                                          <p:val>
                                            <p:strVal val="#ppt_y"/>
                                          </p:val>
                                        </p:tav>
                                      </p:tavLst>
                                    </p:anim>
                                  </p:childTnLst>
                                </p:cTn>
                              </p:par>
                              <p:par>
                                <p:cTn id="229" presetID="1" presetClass="exit" presetSubtype="0" fill="hold" grpId="1" nodeType="withEffect">
                                  <p:stCondLst>
                                    <p:cond delay="0"/>
                                  </p:stCondLst>
                                  <p:childTnLst>
                                    <p:set>
                                      <p:cBhvr>
                                        <p:cTn id="230" dur="1" fill="hold">
                                          <p:stCondLst>
                                            <p:cond delay="0"/>
                                          </p:stCondLst>
                                        </p:cTn>
                                        <p:tgtEl>
                                          <p:spTgt spid="64"/>
                                        </p:tgtEl>
                                        <p:attrNameLst>
                                          <p:attrName>style.visibility</p:attrName>
                                        </p:attrNameLst>
                                      </p:cBhvr>
                                      <p:to>
                                        <p:strVal val="hidden"/>
                                      </p:to>
                                    </p:set>
                                  </p:childTnLst>
                                </p:cTn>
                              </p:par>
                            </p:childTnLst>
                          </p:cTn>
                        </p:par>
                      </p:childTnLst>
                    </p:cTn>
                  </p:par>
                  <p:par>
                    <p:cTn id="231" fill="hold">
                      <p:stCondLst>
                        <p:cond delay="indefinite"/>
                      </p:stCondLst>
                      <p:childTnLst>
                        <p:par>
                          <p:cTn id="232" fill="hold">
                            <p:stCondLst>
                              <p:cond delay="0"/>
                            </p:stCondLst>
                            <p:childTnLst>
                              <p:par>
                                <p:cTn id="233" presetID="2" presetClass="entr" presetSubtype="8" fill="hold" nodeType="clickEffect">
                                  <p:stCondLst>
                                    <p:cond delay="0"/>
                                  </p:stCondLst>
                                  <p:childTnLst>
                                    <p:set>
                                      <p:cBhvr>
                                        <p:cTn id="234" dur="1" fill="hold">
                                          <p:stCondLst>
                                            <p:cond delay="0"/>
                                          </p:stCondLst>
                                        </p:cTn>
                                        <p:tgtEl>
                                          <p:spTgt spid="65"/>
                                        </p:tgtEl>
                                        <p:attrNameLst>
                                          <p:attrName>style.visibility</p:attrName>
                                        </p:attrNameLst>
                                      </p:cBhvr>
                                      <p:to>
                                        <p:strVal val="visible"/>
                                      </p:to>
                                    </p:set>
                                    <p:anim calcmode="lin" valueType="num">
                                      <p:cBhvr additive="base">
                                        <p:cTn id="235" dur="500" fill="hold"/>
                                        <p:tgtEl>
                                          <p:spTgt spid="65"/>
                                        </p:tgtEl>
                                        <p:attrNameLst>
                                          <p:attrName>ppt_x</p:attrName>
                                        </p:attrNameLst>
                                      </p:cBhvr>
                                      <p:tavLst>
                                        <p:tav tm="0">
                                          <p:val>
                                            <p:strVal val="0-#ppt_w/2"/>
                                          </p:val>
                                        </p:tav>
                                        <p:tav tm="100000">
                                          <p:val>
                                            <p:strVal val="#ppt_x"/>
                                          </p:val>
                                        </p:tav>
                                      </p:tavLst>
                                    </p:anim>
                                    <p:anim calcmode="lin" valueType="num">
                                      <p:cBhvr additive="base">
                                        <p:cTn id="236"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237" fill="hold">
                      <p:stCondLst>
                        <p:cond delay="indefinite"/>
                      </p:stCondLst>
                      <p:childTnLst>
                        <p:par>
                          <p:cTn id="238" fill="hold">
                            <p:stCondLst>
                              <p:cond delay="0"/>
                            </p:stCondLst>
                            <p:childTnLst>
                              <p:par>
                                <p:cTn id="239" presetID="2" presetClass="entr" presetSubtype="8" fill="hold" nodeType="clickEffect">
                                  <p:stCondLst>
                                    <p:cond delay="0"/>
                                  </p:stCondLst>
                                  <p:childTnLst>
                                    <p:set>
                                      <p:cBhvr>
                                        <p:cTn id="240" dur="1" fill="hold">
                                          <p:stCondLst>
                                            <p:cond delay="0"/>
                                          </p:stCondLst>
                                        </p:cTn>
                                        <p:tgtEl>
                                          <p:spTgt spid="1562673">
                                            <p:txEl>
                                              <p:pRg st="8" end="8"/>
                                            </p:txEl>
                                          </p:spTgt>
                                        </p:tgtEl>
                                        <p:attrNameLst>
                                          <p:attrName>style.visibility</p:attrName>
                                        </p:attrNameLst>
                                      </p:cBhvr>
                                      <p:to>
                                        <p:strVal val="visible"/>
                                      </p:to>
                                    </p:set>
                                    <p:anim calcmode="lin" valueType="num">
                                      <p:cBhvr additive="base">
                                        <p:cTn id="241" dur="500" fill="hold"/>
                                        <p:tgtEl>
                                          <p:spTgt spid="1562673">
                                            <p:txEl>
                                              <p:pRg st="8" end="8"/>
                                            </p:txEl>
                                          </p:spTgt>
                                        </p:tgtEl>
                                        <p:attrNameLst>
                                          <p:attrName>ppt_x</p:attrName>
                                        </p:attrNameLst>
                                      </p:cBhvr>
                                      <p:tavLst>
                                        <p:tav tm="0">
                                          <p:val>
                                            <p:strVal val="0-#ppt_w/2"/>
                                          </p:val>
                                        </p:tav>
                                        <p:tav tm="100000">
                                          <p:val>
                                            <p:strVal val="#ppt_x"/>
                                          </p:val>
                                        </p:tav>
                                      </p:tavLst>
                                    </p:anim>
                                    <p:anim calcmode="lin" valueType="num">
                                      <p:cBhvr additive="base">
                                        <p:cTn id="242" dur="500" fill="hold"/>
                                        <p:tgtEl>
                                          <p:spTgt spid="1562673">
                                            <p:txEl>
                                              <p:pRg st="8" end="8"/>
                                            </p:txEl>
                                          </p:spTgt>
                                        </p:tgtEl>
                                        <p:attrNameLst>
                                          <p:attrName>ppt_y</p:attrName>
                                        </p:attrNameLst>
                                      </p:cBhvr>
                                      <p:tavLst>
                                        <p:tav tm="0">
                                          <p:val>
                                            <p:strVal val="#ppt_y"/>
                                          </p:val>
                                        </p:tav>
                                        <p:tav tm="100000">
                                          <p:val>
                                            <p:strVal val="#ppt_y"/>
                                          </p:val>
                                        </p:tav>
                                      </p:tavLst>
                                    </p:anim>
                                  </p:childTnLst>
                                </p:cTn>
                              </p:par>
                              <p:par>
                                <p:cTn id="243" presetID="1" presetClass="exit" presetSubtype="0" fill="hold" grpId="1" nodeType="withEffect">
                                  <p:stCondLst>
                                    <p:cond delay="0"/>
                                  </p:stCondLst>
                                  <p:childTnLst>
                                    <p:set>
                                      <p:cBhvr>
                                        <p:cTn id="244" dur="1" fill="hold">
                                          <p:stCondLst>
                                            <p:cond delay="0"/>
                                          </p:stCondLst>
                                        </p:cTn>
                                        <p:tgtEl>
                                          <p:spTgt spid="66"/>
                                        </p:tgtEl>
                                        <p:attrNameLst>
                                          <p:attrName>style.visibility</p:attrName>
                                        </p:attrNameLst>
                                      </p:cBhvr>
                                      <p:to>
                                        <p:strVal val="hidden"/>
                                      </p:to>
                                    </p:set>
                                  </p:childTnLst>
                                </p:cTn>
                              </p:par>
                              <p:par>
                                <p:cTn id="245" presetID="1" presetClass="exit" presetSubtype="0" fill="hold" nodeType="withEffect">
                                  <p:stCondLst>
                                    <p:cond delay="0"/>
                                  </p:stCondLst>
                                  <p:childTnLst>
                                    <p:set>
                                      <p:cBhvr>
                                        <p:cTn id="246" dur="1" fill="hold">
                                          <p:stCondLst>
                                            <p:cond delay="0"/>
                                          </p:stCondLst>
                                        </p:cTn>
                                        <p:tgtEl>
                                          <p:spTgt spid="7"/>
                                        </p:tgtEl>
                                        <p:attrNameLst>
                                          <p:attrName>style.visibility</p:attrName>
                                        </p:attrNameLst>
                                      </p:cBhvr>
                                      <p:to>
                                        <p:strVal val="hidden"/>
                                      </p:to>
                                    </p:set>
                                  </p:childTnLst>
                                </p:cTn>
                              </p:par>
                              <p:par>
                                <p:cTn id="247" presetID="1" presetClass="exit" presetSubtype="0" fill="hold" nodeType="withEffect">
                                  <p:stCondLst>
                                    <p:cond delay="0"/>
                                  </p:stCondLst>
                                  <p:childTnLst>
                                    <p:set>
                                      <p:cBhvr>
                                        <p:cTn id="248" dur="1" fill="hold">
                                          <p:stCondLst>
                                            <p:cond delay="0"/>
                                          </p:stCondLst>
                                        </p:cTn>
                                        <p:tgtEl>
                                          <p:spTgt spid="72"/>
                                        </p:tgtEl>
                                        <p:attrNameLst>
                                          <p:attrName>style.visibility</p:attrName>
                                        </p:attrNameLst>
                                      </p:cBhvr>
                                      <p:to>
                                        <p:strVal val="hidden"/>
                                      </p:to>
                                    </p:set>
                                  </p:childTnLst>
                                </p:cTn>
                              </p:par>
                              <p:par>
                                <p:cTn id="249" presetID="1" presetClass="exit" presetSubtype="0" fill="hold" nodeType="withEffect">
                                  <p:stCondLst>
                                    <p:cond delay="0"/>
                                  </p:stCondLst>
                                  <p:childTnLst>
                                    <p:set>
                                      <p:cBhvr>
                                        <p:cTn id="250" dur="1" fill="hold">
                                          <p:stCondLst>
                                            <p:cond delay="0"/>
                                          </p:stCondLst>
                                        </p:cTn>
                                        <p:tgtEl>
                                          <p:spTgt spid="71"/>
                                        </p:tgtEl>
                                        <p:attrNameLst>
                                          <p:attrName>style.visibility</p:attrName>
                                        </p:attrNameLst>
                                      </p:cBhvr>
                                      <p:to>
                                        <p:strVal val="hidden"/>
                                      </p:to>
                                    </p:set>
                                  </p:childTnLst>
                                </p:cTn>
                              </p:par>
                              <p:par>
                                <p:cTn id="251" presetID="1" presetClass="exit" presetSubtype="0" fill="hold" nodeType="withEffect">
                                  <p:stCondLst>
                                    <p:cond delay="0"/>
                                  </p:stCondLst>
                                  <p:childTnLst>
                                    <p:set>
                                      <p:cBhvr>
                                        <p:cTn id="252" dur="1" fill="hold">
                                          <p:stCondLst>
                                            <p:cond delay="0"/>
                                          </p:stCondLst>
                                        </p:cTn>
                                        <p:tgtEl>
                                          <p:spTgt spid="63"/>
                                        </p:tgtEl>
                                        <p:attrNameLst>
                                          <p:attrName>style.visibility</p:attrName>
                                        </p:attrNameLst>
                                      </p:cBhvr>
                                      <p:to>
                                        <p:strVal val="hidden"/>
                                      </p:to>
                                    </p:set>
                                  </p:childTnLst>
                                </p:cTn>
                              </p:par>
                              <p:par>
                                <p:cTn id="253" presetID="1" presetClass="exit" presetSubtype="0" fill="hold" nodeType="withEffect">
                                  <p:stCondLst>
                                    <p:cond delay="0"/>
                                  </p:stCondLst>
                                  <p:childTnLst>
                                    <p:set>
                                      <p:cBhvr>
                                        <p:cTn id="254" dur="1" fill="hold">
                                          <p:stCondLst>
                                            <p:cond delay="0"/>
                                          </p:stCondLst>
                                        </p:cTn>
                                        <p:tgtEl>
                                          <p:spTgt spid="82"/>
                                        </p:tgtEl>
                                        <p:attrNameLst>
                                          <p:attrName>style.visibility</p:attrName>
                                        </p:attrNameLst>
                                      </p:cBhvr>
                                      <p:to>
                                        <p:strVal val="hidden"/>
                                      </p:to>
                                    </p:set>
                                  </p:childTnLst>
                                </p:cTn>
                              </p:par>
                              <p:par>
                                <p:cTn id="255" presetID="1" presetClass="exit" presetSubtype="0" fill="hold" nodeType="withEffect">
                                  <p:stCondLst>
                                    <p:cond delay="0"/>
                                  </p:stCondLst>
                                  <p:childTnLst>
                                    <p:set>
                                      <p:cBhvr>
                                        <p:cTn id="256" dur="1" fill="hold">
                                          <p:stCondLst>
                                            <p:cond delay="0"/>
                                          </p:stCondLst>
                                        </p:cTn>
                                        <p:tgtEl>
                                          <p:spTgt spid="65"/>
                                        </p:tgtEl>
                                        <p:attrNameLst>
                                          <p:attrName>style.visibility</p:attrName>
                                        </p:attrNameLst>
                                      </p:cBhvr>
                                      <p:to>
                                        <p:strVal val="hidden"/>
                                      </p:to>
                                    </p:set>
                                  </p:childTnLst>
                                </p:cTn>
                              </p:par>
                            </p:childTnLst>
                          </p:cTn>
                        </p:par>
                      </p:childTnLst>
                    </p:cTn>
                  </p:par>
                  <p:par>
                    <p:cTn id="257" fill="hold">
                      <p:stCondLst>
                        <p:cond delay="indefinite"/>
                      </p:stCondLst>
                      <p:childTnLst>
                        <p:par>
                          <p:cTn id="258" fill="hold">
                            <p:stCondLst>
                              <p:cond delay="0"/>
                            </p:stCondLst>
                            <p:childTnLst>
                              <p:par>
                                <p:cTn id="259" presetID="2" presetClass="entr" presetSubtype="8" fill="hold" nodeType="clickEffect">
                                  <p:stCondLst>
                                    <p:cond delay="0"/>
                                  </p:stCondLst>
                                  <p:childTnLst>
                                    <p:set>
                                      <p:cBhvr>
                                        <p:cTn id="260" dur="1" fill="hold">
                                          <p:stCondLst>
                                            <p:cond delay="0"/>
                                          </p:stCondLst>
                                        </p:cTn>
                                        <p:tgtEl>
                                          <p:spTgt spid="1562673">
                                            <p:txEl>
                                              <p:pRg st="9" end="9"/>
                                            </p:txEl>
                                          </p:spTgt>
                                        </p:tgtEl>
                                        <p:attrNameLst>
                                          <p:attrName>style.visibility</p:attrName>
                                        </p:attrNameLst>
                                      </p:cBhvr>
                                      <p:to>
                                        <p:strVal val="visible"/>
                                      </p:to>
                                    </p:set>
                                    <p:anim calcmode="lin" valueType="num">
                                      <p:cBhvr additive="base">
                                        <p:cTn id="261"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262" dur="500" fill="hold"/>
                                        <p:tgtEl>
                                          <p:spTgt spid="1562673">
                                            <p:txEl>
                                              <p:pRg st="9" end="9"/>
                                            </p:txEl>
                                          </p:spTgt>
                                        </p:tgtEl>
                                        <p:attrNameLst>
                                          <p:attrName>ppt_y</p:attrName>
                                        </p:attrNameLst>
                                      </p:cBhvr>
                                      <p:tavLst>
                                        <p:tav tm="0">
                                          <p:val>
                                            <p:strVal val="#ppt_y"/>
                                          </p:val>
                                        </p:tav>
                                        <p:tav tm="100000">
                                          <p:val>
                                            <p:strVal val="#ppt_y"/>
                                          </p:val>
                                        </p:tav>
                                      </p:tavLst>
                                    </p:anim>
                                  </p:childTnLst>
                                </p:cTn>
                              </p:par>
                              <p:par>
                                <p:cTn id="263" presetID="2" presetClass="entr" presetSubtype="8" fill="hold" grpId="0" nodeType="withEffect">
                                  <p:stCondLst>
                                    <p:cond delay="0"/>
                                  </p:stCondLst>
                                  <p:childTnLst>
                                    <p:set>
                                      <p:cBhvr>
                                        <p:cTn id="264" dur="1" fill="hold">
                                          <p:stCondLst>
                                            <p:cond delay="0"/>
                                          </p:stCondLst>
                                        </p:cTn>
                                        <p:tgtEl>
                                          <p:spTgt spid="107"/>
                                        </p:tgtEl>
                                        <p:attrNameLst>
                                          <p:attrName>style.visibility</p:attrName>
                                        </p:attrNameLst>
                                      </p:cBhvr>
                                      <p:to>
                                        <p:strVal val="visible"/>
                                      </p:to>
                                    </p:set>
                                    <p:anim calcmode="lin" valueType="num">
                                      <p:cBhvr additive="base">
                                        <p:cTn id="265" dur="500" fill="hold"/>
                                        <p:tgtEl>
                                          <p:spTgt spid="107"/>
                                        </p:tgtEl>
                                        <p:attrNameLst>
                                          <p:attrName>ppt_x</p:attrName>
                                        </p:attrNameLst>
                                      </p:cBhvr>
                                      <p:tavLst>
                                        <p:tav tm="0">
                                          <p:val>
                                            <p:strVal val="0-#ppt_w/2"/>
                                          </p:val>
                                        </p:tav>
                                        <p:tav tm="100000">
                                          <p:val>
                                            <p:strVal val="#ppt_x"/>
                                          </p:val>
                                        </p:tav>
                                      </p:tavLst>
                                    </p:anim>
                                    <p:anim calcmode="lin" valueType="num">
                                      <p:cBhvr additive="base">
                                        <p:cTn id="266"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67" fill="hold">
                      <p:stCondLst>
                        <p:cond delay="indefinite"/>
                      </p:stCondLst>
                      <p:childTnLst>
                        <p:par>
                          <p:cTn id="268" fill="hold">
                            <p:stCondLst>
                              <p:cond delay="0"/>
                            </p:stCondLst>
                            <p:childTnLst>
                              <p:par>
                                <p:cTn id="269" presetID="2" presetClass="entr" presetSubtype="8" fill="hold" nodeType="clickEffect">
                                  <p:stCondLst>
                                    <p:cond delay="0"/>
                                  </p:stCondLst>
                                  <p:childTnLst>
                                    <p:set>
                                      <p:cBhvr>
                                        <p:cTn id="270" dur="1" fill="hold">
                                          <p:stCondLst>
                                            <p:cond delay="0"/>
                                          </p:stCondLst>
                                        </p:cTn>
                                        <p:tgtEl>
                                          <p:spTgt spid="60">
                                            <p:txEl>
                                              <p:pRg st="0" end="0"/>
                                            </p:txEl>
                                          </p:spTgt>
                                        </p:tgtEl>
                                        <p:attrNameLst>
                                          <p:attrName>style.visibility</p:attrName>
                                        </p:attrNameLst>
                                      </p:cBhvr>
                                      <p:to>
                                        <p:strVal val="visible"/>
                                      </p:to>
                                    </p:set>
                                    <p:anim calcmode="lin" valueType="num">
                                      <p:cBhvr additive="base">
                                        <p:cTn id="271" dur="500" fill="hold"/>
                                        <p:tgtEl>
                                          <p:spTgt spid="60">
                                            <p:txEl>
                                              <p:pRg st="0" end="0"/>
                                            </p:txEl>
                                          </p:spTgt>
                                        </p:tgtEl>
                                        <p:attrNameLst>
                                          <p:attrName>ppt_x</p:attrName>
                                        </p:attrNameLst>
                                      </p:cBhvr>
                                      <p:tavLst>
                                        <p:tav tm="0">
                                          <p:val>
                                            <p:strVal val="0-#ppt_w/2"/>
                                          </p:val>
                                        </p:tav>
                                        <p:tav tm="100000">
                                          <p:val>
                                            <p:strVal val="#ppt_x"/>
                                          </p:val>
                                        </p:tav>
                                      </p:tavLst>
                                    </p:anim>
                                    <p:anim calcmode="lin" valueType="num">
                                      <p:cBhvr additive="base">
                                        <p:cTn id="272"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3" fill="hold">
                      <p:stCondLst>
                        <p:cond delay="indefinite"/>
                      </p:stCondLst>
                      <p:childTnLst>
                        <p:par>
                          <p:cTn id="274" fill="hold">
                            <p:stCondLst>
                              <p:cond delay="0"/>
                            </p:stCondLst>
                            <p:childTnLst>
                              <p:par>
                                <p:cTn id="275" presetID="2" presetClass="entr" presetSubtype="8" fill="hold" nodeType="clickEffect">
                                  <p:stCondLst>
                                    <p:cond delay="0"/>
                                  </p:stCondLst>
                                  <p:childTnLst>
                                    <p:set>
                                      <p:cBhvr>
                                        <p:cTn id="276" dur="1" fill="hold">
                                          <p:stCondLst>
                                            <p:cond delay="0"/>
                                          </p:stCondLst>
                                        </p:cTn>
                                        <p:tgtEl>
                                          <p:spTgt spid="1562673">
                                            <p:txEl>
                                              <p:pRg st="3" end="3"/>
                                            </p:txEl>
                                          </p:spTgt>
                                        </p:tgtEl>
                                        <p:attrNameLst>
                                          <p:attrName>style.visibility</p:attrName>
                                        </p:attrNameLst>
                                      </p:cBhvr>
                                      <p:to>
                                        <p:strVal val="visible"/>
                                      </p:to>
                                    </p:set>
                                    <p:anim calcmode="lin" valueType="num">
                                      <p:cBhvr additive="base">
                                        <p:cTn id="277" dur="500" fill="hold"/>
                                        <p:tgtEl>
                                          <p:spTgt spid="1562673">
                                            <p:txEl>
                                              <p:pRg st="3" end="3"/>
                                            </p:txEl>
                                          </p:spTgt>
                                        </p:tgtEl>
                                        <p:attrNameLst>
                                          <p:attrName>ppt_x</p:attrName>
                                        </p:attrNameLst>
                                      </p:cBhvr>
                                      <p:tavLst>
                                        <p:tav tm="0">
                                          <p:val>
                                            <p:strVal val="0-#ppt_w/2"/>
                                          </p:val>
                                        </p:tav>
                                        <p:tav tm="100000">
                                          <p:val>
                                            <p:strVal val="#ppt_x"/>
                                          </p:val>
                                        </p:tav>
                                      </p:tavLst>
                                    </p:anim>
                                    <p:anim calcmode="lin" valueType="num">
                                      <p:cBhvr additive="base">
                                        <p:cTn id="278" dur="500" fill="hold"/>
                                        <p:tgtEl>
                                          <p:spTgt spid="1562673">
                                            <p:txEl>
                                              <p:pRg st="3" end="3"/>
                                            </p:txEl>
                                          </p:spTgt>
                                        </p:tgtEl>
                                        <p:attrNameLst>
                                          <p:attrName>ppt_y</p:attrName>
                                        </p:attrNameLst>
                                      </p:cBhvr>
                                      <p:tavLst>
                                        <p:tav tm="0">
                                          <p:val>
                                            <p:strVal val="#ppt_y"/>
                                          </p:val>
                                        </p:tav>
                                        <p:tav tm="100000">
                                          <p:val>
                                            <p:strVal val="#ppt_y"/>
                                          </p:val>
                                        </p:tav>
                                      </p:tavLst>
                                    </p:anim>
                                  </p:childTnLst>
                                </p:cTn>
                              </p:par>
                              <p:par>
                                <p:cTn id="279" presetID="2" presetClass="entr" presetSubtype="8" fill="hold" grpId="0" nodeType="withEffect">
                                  <p:stCondLst>
                                    <p:cond delay="0"/>
                                  </p:stCondLst>
                                  <p:childTnLst>
                                    <p:set>
                                      <p:cBhvr>
                                        <p:cTn id="280" dur="1" fill="hold">
                                          <p:stCondLst>
                                            <p:cond delay="0"/>
                                          </p:stCondLst>
                                        </p:cTn>
                                        <p:tgtEl>
                                          <p:spTgt spid="79"/>
                                        </p:tgtEl>
                                        <p:attrNameLst>
                                          <p:attrName>style.visibility</p:attrName>
                                        </p:attrNameLst>
                                      </p:cBhvr>
                                      <p:to>
                                        <p:strVal val="visible"/>
                                      </p:to>
                                    </p:set>
                                    <p:anim calcmode="lin" valueType="num">
                                      <p:cBhvr additive="base">
                                        <p:cTn id="281" dur="500" fill="hold"/>
                                        <p:tgtEl>
                                          <p:spTgt spid="79"/>
                                        </p:tgtEl>
                                        <p:attrNameLst>
                                          <p:attrName>ppt_x</p:attrName>
                                        </p:attrNameLst>
                                      </p:cBhvr>
                                      <p:tavLst>
                                        <p:tav tm="0">
                                          <p:val>
                                            <p:strVal val="0-#ppt_w/2"/>
                                          </p:val>
                                        </p:tav>
                                        <p:tav tm="100000">
                                          <p:val>
                                            <p:strVal val="#ppt_x"/>
                                          </p:val>
                                        </p:tav>
                                      </p:tavLst>
                                    </p:anim>
                                    <p:anim calcmode="lin" valueType="num">
                                      <p:cBhvr additive="base">
                                        <p:cTn id="282" dur="500" fill="hold"/>
                                        <p:tgtEl>
                                          <p:spTgt spid="79"/>
                                        </p:tgtEl>
                                        <p:attrNameLst>
                                          <p:attrName>ppt_y</p:attrName>
                                        </p:attrNameLst>
                                      </p:cBhvr>
                                      <p:tavLst>
                                        <p:tav tm="0">
                                          <p:val>
                                            <p:strVal val="#ppt_y"/>
                                          </p:val>
                                        </p:tav>
                                        <p:tav tm="100000">
                                          <p:val>
                                            <p:strVal val="#ppt_y"/>
                                          </p:val>
                                        </p:tav>
                                      </p:tavLst>
                                    </p:anim>
                                  </p:childTnLst>
                                </p:cTn>
                              </p:par>
                              <p:par>
                                <p:cTn id="283" presetID="1" presetClass="exit" presetSubtype="0" fill="hold" nodeType="withEffect">
                                  <p:stCondLst>
                                    <p:cond delay="0"/>
                                  </p:stCondLst>
                                  <p:childTnLst>
                                    <p:set>
                                      <p:cBhvr>
                                        <p:cTn id="284" dur="1" fill="hold">
                                          <p:stCondLst>
                                            <p:cond delay="0"/>
                                          </p:stCondLst>
                                        </p:cTn>
                                        <p:tgtEl>
                                          <p:spTgt spid="1562673">
                                            <p:txEl>
                                              <p:pRg st="7" end="7"/>
                                            </p:txEl>
                                          </p:spTgt>
                                        </p:tgtEl>
                                        <p:attrNameLst>
                                          <p:attrName>style.visibility</p:attrName>
                                        </p:attrNameLst>
                                      </p:cBhvr>
                                      <p:to>
                                        <p:strVal val="hidden"/>
                                      </p:to>
                                    </p:set>
                                  </p:childTnLst>
                                </p:cTn>
                              </p:par>
                              <p:par>
                                <p:cTn id="285" presetID="1" presetClass="exit" presetSubtype="0" fill="hold" grpId="0" nodeType="withEffect">
                                  <p:stCondLst>
                                    <p:cond delay="0"/>
                                  </p:stCondLst>
                                  <p:childTnLst>
                                    <p:set>
                                      <p:cBhvr>
                                        <p:cTn id="286" dur="1" fill="hold">
                                          <p:stCondLst>
                                            <p:cond delay="0"/>
                                          </p:stCondLst>
                                        </p:cTn>
                                        <p:tgtEl>
                                          <p:spTgt spid="81">
                                            <p:txEl>
                                              <p:pRg st="0" end="0"/>
                                            </p:txEl>
                                          </p:spTgt>
                                        </p:tgtEl>
                                        <p:attrNameLst>
                                          <p:attrName>style.visibility</p:attrName>
                                        </p:attrNameLst>
                                      </p:cBhvr>
                                      <p:to>
                                        <p:strVal val="hidden"/>
                                      </p:to>
                                    </p:set>
                                  </p:childTnLst>
                                </p:cTn>
                              </p:par>
                              <p:par>
                                <p:cTn id="287" presetID="1" presetClass="exit" presetSubtype="0" fill="hold" nodeType="withEffect">
                                  <p:stCondLst>
                                    <p:cond delay="0"/>
                                  </p:stCondLst>
                                  <p:childTnLst>
                                    <p:set>
                                      <p:cBhvr>
                                        <p:cTn id="288" dur="1" fill="hold">
                                          <p:stCondLst>
                                            <p:cond delay="0"/>
                                          </p:stCondLst>
                                        </p:cTn>
                                        <p:tgtEl>
                                          <p:spTgt spid="1562673">
                                            <p:txEl>
                                              <p:pRg st="5" end="5"/>
                                            </p:txEl>
                                          </p:spTgt>
                                        </p:tgtEl>
                                        <p:attrNameLst>
                                          <p:attrName>style.visibility</p:attrName>
                                        </p:attrNameLst>
                                      </p:cBhvr>
                                      <p:to>
                                        <p:strVal val="hidden"/>
                                      </p:to>
                                    </p:set>
                                  </p:childTnLst>
                                </p:cTn>
                              </p:par>
                              <p:par>
                                <p:cTn id="289" presetID="1" presetClass="exit" presetSubtype="0" fill="hold" nodeType="withEffect">
                                  <p:stCondLst>
                                    <p:cond delay="0"/>
                                  </p:stCondLst>
                                  <p:childTnLst>
                                    <p:set>
                                      <p:cBhvr>
                                        <p:cTn id="290" dur="1" fill="hold">
                                          <p:stCondLst>
                                            <p:cond delay="0"/>
                                          </p:stCondLst>
                                        </p:cTn>
                                        <p:tgtEl>
                                          <p:spTgt spid="1562673">
                                            <p:txEl>
                                              <p:pRg st="6" end="6"/>
                                            </p:txEl>
                                          </p:spTgt>
                                        </p:tgtEl>
                                        <p:attrNameLst>
                                          <p:attrName>style.visibility</p:attrName>
                                        </p:attrNameLst>
                                      </p:cBhvr>
                                      <p:to>
                                        <p:strVal val="hidden"/>
                                      </p:to>
                                    </p:set>
                                  </p:childTnLst>
                                </p:cTn>
                              </p:par>
                              <p:par>
                                <p:cTn id="291" presetID="1" presetClass="exit" presetSubtype="0" fill="hold" grpId="0" nodeType="withEffect">
                                  <p:stCondLst>
                                    <p:cond delay="0"/>
                                  </p:stCondLst>
                                  <p:childTnLst>
                                    <p:set>
                                      <p:cBhvr>
                                        <p:cTn id="292" dur="1" fill="hold">
                                          <p:stCondLst>
                                            <p:cond delay="0"/>
                                          </p:stCondLst>
                                        </p:cTn>
                                        <p:tgtEl>
                                          <p:spTgt spid="60">
                                            <p:txEl>
                                              <p:pRg st="0" end="0"/>
                                            </p:txEl>
                                          </p:spTgt>
                                        </p:tgtEl>
                                        <p:attrNameLst>
                                          <p:attrName>style.visibility</p:attrName>
                                        </p:attrNameLst>
                                      </p:cBhvr>
                                      <p:to>
                                        <p:strVal val="hidden"/>
                                      </p:to>
                                    </p:set>
                                  </p:childTnLst>
                                </p:cTn>
                              </p:par>
                            </p:childTnLst>
                          </p:cTn>
                        </p:par>
                      </p:childTnLst>
                    </p:cTn>
                  </p:par>
                  <p:par>
                    <p:cTn id="293" fill="hold">
                      <p:stCondLst>
                        <p:cond delay="indefinite"/>
                      </p:stCondLst>
                      <p:childTnLst>
                        <p:par>
                          <p:cTn id="294" fill="hold">
                            <p:stCondLst>
                              <p:cond delay="0"/>
                            </p:stCondLst>
                            <p:childTnLst>
                              <p:par>
                                <p:cTn id="295" presetID="2" presetClass="entr" presetSubtype="8" fill="hold" nodeType="click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additive="base">
                                        <p:cTn id="297" dur="500" fill="hold"/>
                                        <p:tgtEl>
                                          <p:spTgt spid="4"/>
                                        </p:tgtEl>
                                        <p:attrNameLst>
                                          <p:attrName>ppt_x</p:attrName>
                                        </p:attrNameLst>
                                      </p:cBhvr>
                                      <p:tavLst>
                                        <p:tav tm="0">
                                          <p:val>
                                            <p:strVal val="0-#ppt_w/2"/>
                                          </p:val>
                                        </p:tav>
                                        <p:tav tm="100000">
                                          <p:val>
                                            <p:strVal val="#ppt_x"/>
                                          </p:val>
                                        </p:tav>
                                      </p:tavLst>
                                    </p:anim>
                                    <p:anim calcmode="lin" valueType="num">
                                      <p:cBhvr additive="base">
                                        <p:cTn id="29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99" fill="hold">
                      <p:stCondLst>
                        <p:cond delay="indefinite"/>
                      </p:stCondLst>
                      <p:childTnLst>
                        <p:par>
                          <p:cTn id="300" fill="hold">
                            <p:stCondLst>
                              <p:cond delay="0"/>
                            </p:stCondLst>
                            <p:childTnLst>
                              <p:par>
                                <p:cTn id="301" presetID="2" presetClass="entr" presetSubtype="8" fill="hold" grpId="0" nodeType="clickEffect">
                                  <p:stCondLst>
                                    <p:cond delay="0"/>
                                  </p:stCondLst>
                                  <p:childTnLst>
                                    <p:set>
                                      <p:cBhvr>
                                        <p:cTn id="302" dur="1" fill="hold">
                                          <p:stCondLst>
                                            <p:cond delay="0"/>
                                          </p:stCondLst>
                                        </p:cTn>
                                        <p:tgtEl>
                                          <p:spTgt spid="86"/>
                                        </p:tgtEl>
                                        <p:attrNameLst>
                                          <p:attrName>style.visibility</p:attrName>
                                        </p:attrNameLst>
                                      </p:cBhvr>
                                      <p:to>
                                        <p:strVal val="visible"/>
                                      </p:to>
                                    </p:set>
                                    <p:anim calcmode="lin" valueType="num">
                                      <p:cBhvr additive="base">
                                        <p:cTn id="303" dur="500" fill="hold"/>
                                        <p:tgtEl>
                                          <p:spTgt spid="86"/>
                                        </p:tgtEl>
                                        <p:attrNameLst>
                                          <p:attrName>ppt_x</p:attrName>
                                        </p:attrNameLst>
                                      </p:cBhvr>
                                      <p:tavLst>
                                        <p:tav tm="0">
                                          <p:val>
                                            <p:strVal val="0-#ppt_w/2"/>
                                          </p:val>
                                        </p:tav>
                                        <p:tav tm="100000">
                                          <p:val>
                                            <p:strVal val="#ppt_x"/>
                                          </p:val>
                                        </p:tav>
                                      </p:tavLst>
                                    </p:anim>
                                    <p:anim calcmode="lin" valueType="num">
                                      <p:cBhvr additive="base">
                                        <p:cTn id="30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305" fill="hold">
                      <p:stCondLst>
                        <p:cond delay="indefinite"/>
                      </p:stCondLst>
                      <p:childTnLst>
                        <p:par>
                          <p:cTn id="306" fill="hold">
                            <p:stCondLst>
                              <p:cond delay="0"/>
                            </p:stCondLst>
                            <p:childTnLst>
                              <p:par>
                                <p:cTn id="307" presetID="2" presetClass="entr" presetSubtype="8" fill="hold" nodeType="clickEffect">
                                  <p:stCondLst>
                                    <p:cond delay="0"/>
                                  </p:stCondLst>
                                  <p:childTnLst>
                                    <p:set>
                                      <p:cBhvr>
                                        <p:cTn id="308" dur="1" fill="hold">
                                          <p:stCondLst>
                                            <p:cond delay="0"/>
                                          </p:stCondLst>
                                        </p:cTn>
                                        <p:tgtEl>
                                          <p:spTgt spid="80">
                                            <p:txEl>
                                              <p:pRg st="0" end="0"/>
                                            </p:txEl>
                                          </p:spTgt>
                                        </p:tgtEl>
                                        <p:attrNameLst>
                                          <p:attrName>style.visibility</p:attrName>
                                        </p:attrNameLst>
                                      </p:cBhvr>
                                      <p:to>
                                        <p:strVal val="visible"/>
                                      </p:to>
                                    </p:set>
                                    <p:anim calcmode="lin" valueType="num">
                                      <p:cBhvr additive="base">
                                        <p:cTn id="309"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310"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1" fill="hold">
                      <p:stCondLst>
                        <p:cond delay="indefinite"/>
                      </p:stCondLst>
                      <p:childTnLst>
                        <p:par>
                          <p:cTn id="312" fill="hold">
                            <p:stCondLst>
                              <p:cond delay="0"/>
                            </p:stCondLst>
                            <p:childTnLst>
                              <p:par>
                                <p:cTn id="313" presetID="2" presetClass="entr" presetSubtype="8" fill="hold" nodeType="clickEffect">
                                  <p:stCondLst>
                                    <p:cond delay="0"/>
                                  </p:stCondLst>
                                  <p:childTnLst>
                                    <p:set>
                                      <p:cBhvr>
                                        <p:cTn id="314" dur="1" fill="hold">
                                          <p:stCondLst>
                                            <p:cond delay="0"/>
                                          </p:stCondLst>
                                        </p:cTn>
                                        <p:tgtEl>
                                          <p:spTgt spid="1562673">
                                            <p:txEl>
                                              <p:pRg st="4" end="4"/>
                                            </p:txEl>
                                          </p:spTgt>
                                        </p:tgtEl>
                                        <p:attrNameLst>
                                          <p:attrName>style.visibility</p:attrName>
                                        </p:attrNameLst>
                                      </p:cBhvr>
                                      <p:to>
                                        <p:strVal val="visible"/>
                                      </p:to>
                                    </p:set>
                                    <p:anim calcmode="lin" valueType="num">
                                      <p:cBhvr additive="base">
                                        <p:cTn id="315" dur="500" fill="hold"/>
                                        <p:tgtEl>
                                          <p:spTgt spid="1562673">
                                            <p:txEl>
                                              <p:pRg st="4" end="4"/>
                                            </p:txEl>
                                          </p:spTgt>
                                        </p:tgtEl>
                                        <p:attrNameLst>
                                          <p:attrName>ppt_x</p:attrName>
                                        </p:attrNameLst>
                                      </p:cBhvr>
                                      <p:tavLst>
                                        <p:tav tm="0">
                                          <p:val>
                                            <p:strVal val="0-#ppt_w/2"/>
                                          </p:val>
                                        </p:tav>
                                        <p:tav tm="100000">
                                          <p:val>
                                            <p:strVal val="#ppt_x"/>
                                          </p:val>
                                        </p:tav>
                                      </p:tavLst>
                                    </p:anim>
                                    <p:anim calcmode="lin" valueType="num">
                                      <p:cBhvr additive="base">
                                        <p:cTn id="316" dur="500" fill="hold"/>
                                        <p:tgtEl>
                                          <p:spTgt spid="1562673">
                                            <p:txEl>
                                              <p:pRg st="4" end="4"/>
                                            </p:txEl>
                                          </p:spTgt>
                                        </p:tgtEl>
                                        <p:attrNameLst>
                                          <p:attrName>ppt_y</p:attrName>
                                        </p:attrNameLst>
                                      </p:cBhvr>
                                      <p:tavLst>
                                        <p:tav tm="0">
                                          <p:val>
                                            <p:strVal val="#ppt_y"/>
                                          </p:val>
                                        </p:tav>
                                        <p:tav tm="100000">
                                          <p:val>
                                            <p:strVal val="#ppt_y"/>
                                          </p:val>
                                        </p:tav>
                                      </p:tavLst>
                                    </p:anim>
                                  </p:childTnLst>
                                </p:cTn>
                              </p:par>
                              <p:par>
                                <p:cTn id="317" presetID="1" presetClass="exit" presetSubtype="0" fill="hold" nodeType="withEffect">
                                  <p:stCondLst>
                                    <p:cond delay="0"/>
                                  </p:stCondLst>
                                  <p:childTnLst>
                                    <p:set>
                                      <p:cBhvr>
                                        <p:cTn id="318" dur="1" fill="hold">
                                          <p:stCondLst>
                                            <p:cond delay="0"/>
                                          </p:stCondLst>
                                        </p:cTn>
                                        <p:tgtEl>
                                          <p:spTgt spid="4"/>
                                        </p:tgtEl>
                                        <p:attrNameLst>
                                          <p:attrName>style.visibility</p:attrName>
                                        </p:attrNameLst>
                                      </p:cBhvr>
                                      <p:to>
                                        <p:strVal val="hidden"/>
                                      </p:to>
                                    </p:set>
                                  </p:childTnLst>
                                </p:cTn>
                              </p:par>
                              <p:par>
                                <p:cTn id="319" presetID="1" presetClass="exit" presetSubtype="0" fill="hold" grpId="1" nodeType="withEffect">
                                  <p:stCondLst>
                                    <p:cond delay="0"/>
                                  </p:stCondLst>
                                  <p:childTnLst>
                                    <p:set>
                                      <p:cBhvr>
                                        <p:cTn id="320" dur="1" fill="hold">
                                          <p:stCondLst>
                                            <p:cond delay="0"/>
                                          </p:stCondLst>
                                        </p:cTn>
                                        <p:tgtEl>
                                          <p:spTgt spid="79"/>
                                        </p:tgtEl>
                                        <p:attrNameLst>
                                          <p:attrName>style.visibility</p:attrName>
                                        </p:attrNameLst>
                                      </p:cBhvr>
                                      <p:to>
                                        <p:strVal val="hidden"/>
                                      </p:to>
                                    </p:set>
                                  </p:childTnLst>
                                </p:cTn>
                              </p:par>
                              <p:par>
                                <p:cTn id="321" presetID="1" presetClass="exit" presetSubtype="0" fill="hold" grpId="1" nodeType="withEffect">
                                  <p:stCondLst>
                                    <p:cond delay="0"/>
                                  </p:stCondLst>
                                  <p:childTnLst>
                                    <p:set>
                                      <p:cBhvr>
                                        <p:cTn id="322" dur="1" fill="hold">
                                          <p:stCondLst>
                                            <p:cond delay="0"/>
                                          </p:stCondLst>
                                        </p:cTn>
                                        <p:tgtEl>
                                          <p:spTgt spid="86"/>
                                        </p:tgtEl>
                                        <p:attrNameLst>
                                          <p:attrName>style.visibility</p:attrName>
                                        </p:attrNameLst>
                                      </p:cBhvr>
                                      <p:to>
                                        <p:strVal val="hidden"/>
                                      </p:to>
                                    </p:set>
                                  </p:childTnLst>
                                </p:cTn>
                              </p:par>
                            </p:childTnLst>
                          </p:cTn>
                        </p:par>
                      </p:childTnLst>
                    </p:cTn>
                  </p:par>
                  <p:par>
                    <p:cTn id="323" fill="hold">
                      <p:stCondLst>
                        <p:cond delay="indefinite"/>
                      </p:stCondLst>
                      <p:childTnLst>
                        <p:par>
                          <p:cTn id="324" fill="hold">
                            <p:stCondLst>
                              <p:cond delay="0"/>
                            </p:stCondLst>
                            <p:childTnLst>
                              <p:par>
                                <p:cTn id="325" presetID="2" presetClass="entr" presetSubtype="8" fill="hold" nodeType="clickEffect">
                                  <p:stCondLst>
                                    <p:cond delay="0"/>
                                  </p:stCondLst>
                                  <p:childTnLst>
                                    <p:set>
                                      <p:cBhvr>
                                        <p:cTn id="326" dur="1" fill="hold">
                                          <p:stCondLst>
                                            <p:cond delay="0"/>
                                          </p:stCondLst>
                                        </p:cTn>
                                        <p:tgtEl>
                                          <p:spTgt spid="85">
                                            <p:txEl>
                                              <p:pRg st="0" end="0"/>
                                            </p:txEl>
                                          </p:spTgt>
                                        </p:tgtEl>
                                        <p:attrNameLst>
                                          <p:attrName>style.visibility</p:attrName>
                                        </p:attrNameLst>
                                      </p:cBhvr>
                                      <p:to>
                                        <p:strVal val="visible"/>
                                      </p:to>
                                    </p:set>
                                    <p:anim calcmode="lin" valueType="num">
                                      <p:cBhvr additive="base">
                                        <p:cTn id="327"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328"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29" fill="hold">
                      <p:stCondLst>
                        <p:cond delay="indefinite"/>
                      </p:stCondLst>
                      <p:childTnLst>
                        <p:par>
                          <p:cTn id="330" fill="hold">
                            <p:stCondLst>
                              <p:cond delay="0"/>
                            </p:stCondLst>
                            <p:childTnLst>
                              <p:par>
                                <p:cTn id="331" presetID="2" presetClass="entr" presetSubtype="8" fill="hold" nodeType="clickEffect">
                                  <p:stCondLst>
                                    <p:cond delay="0"/>
                                  </p:stCondLst>
                                  <p:childTnLst>
                                    <p:set>
                                      <p:cBhvr>
                                        <p:cTn id="332" dur="1" fill="hold">
                                          <p:stCondLst>
                                            <p:cond delay="0"/>
                                          </p:stCondLst>
                                        </p:cTn>
                                        <p:tgtEl>
                                          <p:spTgt spid="84">
                                            <p:txEl>
                                              <p:pRg st="0" end="0"/>
                                            </p:txEl>
                                          </p:spTgt>
                                        </p:tgtEl>
                                        <p:attrNameLst>
                                          <p:attrName>style.visibility</p:attrName>
                                        </p:attrNameLst>
                                      </p:cBhvr>
                                      <p:to>
                                        <p:strVal val="visible"/>
                                      </p:to>
                                    </p:set>
                                    <p:anim calcmode="lin" valueType="num">
                                      <p:cBhvr additive="base">
                                        <p:cTn id="333" dur="500" fill="hold"/>
                                        <p:tgtEl>
                                          <p:spTgt spid="84">
                                            <p:txEl>
                                              <p:pRg st="0" end="0"/>
                                            </p:txEl>
                                          </p:spTgt>
                                        </p:tgtEl>
                                        <p:attrNameLst>
                                          <p:attrName>ppt_x</p:attrName>
                                        </p:attrNameLst>
                                      </p:cBhvr>
                                      <p:tavLst>
                                        <p:tav tm="0">
                                          <p:val>
                                            <p:strVal val="0-#ppt_w/2"/>
                                          </p:val>
                                        </p:tav>
                                        <p:tav tm="100000">
                                          <p:val>
                                            <p:strVal val="#ppt_x"/>
                                          </p:val>
                                        </p:tav>
                                      </p:tavLst>
                                    </p:anim>
                                    <p:anim calcmode="lin" valueType="num">
                                      <p:cBhvr additive="base">
                                        <p:cTn id="334" dur="500" fill="hold"/>
                                        <p:tgtEl>
                                          <p:spTgt spid="8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5" fill="hold">
                      <p:stCondLst>
                        <p:cond delay="indefinite"/>
                      </p:stCondLst>
                      <p:childTnLst>
                        <p:par>
                          <p:cTn id="336" fill="hold">
                            <p:stCondLst>
                              <p:cond delay="0"/>
                            </p:stCondLst>
                            <p:childTnLst>
                              <p:par>
                                <p:cTn id="337" presetID="1" presetClass="exit" presetSubtype="0" fill="hold" nodeType="clickEffect">
                                  <p:stCondLst>
                                    <p:cond delay="0"/>
                                  </p:stCondLst>
                                  <p:childTnLst>
                                    <p:set>
                                      <p:cBhvr>
                                        <p:cTn id="338" dur="1" fill="hold">
                                          <p:stCondLst>
                                            <p:cond delay="0"/>
                                          </p:stCondLst>
                                        </p:cTn>
                                        <p:tgtEl>
                                          <p:spTgt spid="1562673">
                                            <p:txEl>
                                              <p:pRg st="8" end="8"/>
                                            </p:txEl>
                                          </p:spTgt>
                                        </p:tgtEl>
                                        <p:attrNameLst>
                                          <p:attrName>style.visibility</p:attrName>
                                        </p:attrNameLst>
                                      </p:cBhvr>
                                      <p:to>
                                        <p:strVal val="hidden"/>
                                      </p:to>
                                    </p:set>
                                  </p:childTnLst>
                                </p:cTn>
                              </p:par>
                              <p:par>
                                <p:cTn id="339" presetID="1" presetClass="exit" presetSubtype="0" fill="hold" grpId="1" nodeType="withEffect">
                                  <p:stCondLst>
                                    <p:cond delay="0"/>
                                  </p:stCondLst>
                                  <p:childTnLst>
                                    <p:set>
                                      <p:cBhvr>
                                        <p:cTn id="340" dur="1" fill="hold">
                                          <p:stCondLst>
                                            <p:cond delay="0"/>
                                          </p:stCondLst>
                                        </p:cTn>
                                        <p:tgtEl>
                                          <p:spTgt spid="107"/>
                                        </p:tgtEl>
                                        <p:attrNameLst>
                                          <p:attrName>style.visibility</p:attrName>
                                        </p:attrNameLst>
                                      </p:cBhvr>
                                      <p:to>
                                        <p:strVal val="hidden"/>
                                      </p:to>
                                    </p:set>
                                  </p:childTnLst>
                                </p:cTn>
                              </p:par>
                              <p:par>
                                <p:cTn id="341" presetID="1" presetClass="exit" presetSubtype="0" fill="hold" nodeType="withEffect">
                                  <p:stCondLst>
                                    <p:cond delay="0"/>
                                  </p:stCondLst>
                                  <p:childTnLst>
                                    <p:set>
                                      <p:cBhvr>
                                        <p:cTn id="342" dur="1" fill="hold">
                                          <p:stCondLst>
                                            <p:cond delay="0"/>
                                          </p:stCondLst>
                                        </p:cTn>
                                        <p:tgtEl>
                                          <p:spTgt spid="1562673">
                                            <p:txEl>
                                              <p:pRg st="9" end="9"/>
                                            </p:txEl>
                                          </p:spTgt>
                                        </p:tgtEl>
                                        <p:attrNameLst>
                                          <p:attrName>style.visibility</p:attrName>
                                        </p:attrNameLst>
                                      </p:cBhvr>
                                      <p:to>
                                        <p:strVal val="hidden"/>
                                      </p:to>
                                    </p:set>
                                  </p:childTnLst>
                                </p:cTn>
                              </p:par>
                            </p:childTnLst>
                          </p:cTn>
                        </p:par>
                      </p:childTnLst>
                    </p:cTn>
                  </p:par>
                  <p:par>
                    <p:cTn id="343" fill="hold">
                      <p:stCondLst>
                        <p:cond delay="indefinite"/>
                      </p:stCondLst>
                      <p:childTnLst>
                        <p:par>
                          <p:cTn id="344" fill="hold">
                            <p:stCondLst>
                              <p:cond delay="0"/>
                            </p:stCondLst>
                            <p:childTnLst>
                              <p:par>
                                <p:cTn id="345" presetID="2" presetClass="entr" presetSubtype="8" fill="hold" nodeType="clickEffect">
                                  <p:stCondLst>
                                    <p:cond delay="0"/>
                                  </p:stCondLst>
                                  <p:childTnLst>
                                    <p:set>
                                      <p:cBhvr>
                                        <p:cTn id="346" dur="1" fill="hold">
                                          <p:stCondLst>
                                            <p:cond delay="0"/>
                                          </p:stCondLst>
                                        </p:cTn>
                                        <p:tgtEl>
                                          <p:spTgt spid="1562673">
                                            <p:txEl>
                                              <p:pRg st="13" end="13"/>
                                            </p:txEl>
                                          </p:spTgt>
                                        </p:tgtEl>
                                        <p:attrNameLst>
                                          <p:attrName>style.visibility</p:attrName>
                                        </p:attrNameLst>
                                      </p:cBhvr>
                                      <p:to>
                                        <p:strVal val="visible"/>
                                      </p:to>
                                    </p:set>
                                    <p:anim calcmode="lin" valueType="num">
                                      <p:cBhvr additive="base">
                                        <p:cTn id="347" dur="500" fill="hold"/>
                                        <p:tgtEl>
                                          <p:spTgt spid="1562673">
                                            <p:txEl>
                                              <p:pRg st="13" end="13"/>
                                            </p:txEl>
                                          </p:spTgt>
                                        </p:tgtEl>
                                        <p:attrNameLst>
                                          <p:attrName>ppt_x</p:attrName>
                                        </p:attrNameLst>
                                      </p:cBhvr>
                                      <p:tavLst>
                                        <p:tav tm="0">
                                          <p:val>
                                            <p:strVal val="0-#ppt_w/2"/>
                                          </p:val>
                                        </p:tav>
                                        <p:tav tm="100000">
                                          <p:val>
                                            <p:strVal val="#ppt_x"/>
                                          </p:val>
                                        </p:tav>
                                      </p:tavLst>
                                    </p:anim>
                                    <p:anim calcmode="lin" valueType="num">
                                      <p:cBhvr additive="base">
                                        <p:cTn id="348" dur="500" fill="hold"/>
                                        <p:tgtEl>
                                          <p:spTgt spid="1562673">
                                            <p:txEl>
                                              <p:pRg st="13" end="13"/>
                                            </p:txEl>
                                          </p:spTgt>
                                        </p:tgtEl>
                                        <p:attrNameLst>
                                          <p:attrName>ppt_y</p:attrName>
                                        </p:attrNameLst>
                                      </p:cBhvr>
                                      <p:tavLst>
                                        <p:tav tm="0">
                                          <p:val>
                                            <p:strVal val="#ppt_y"/>
                                          </p:val>
                                        </p:tav>
                                        <p:tav tm="100000">
                                          <p:val>
                                            <p:strVal val="#ppt_y"/>
                                          </p:val>
                                        </p:tav>
                                      </p:tavLst>
                                    </p:anim>
                                  </p:childTnLst>
                                </p:cTn>
                              </p:par>
                              <p:par>
                                <p:cTn id="349" presetID="2" presetClass="entr" presetSubtype="8" fill="hold" grpId="1" nodeType="withEffect">
                                  <p:stCondLst>
                                    <p:cond delay="0"/>
                                  </p:stCondLst>
                                  <p:childTnLst>
                                    <p:set>
                                      <p:cBhvr>
                                        <p:cTn id="350" dur="1" fill="hold">
                                          <p:stCondLst>
                                            <p:cond delay="0"/>
                                          </p:stCondLst>
                                        </p:cTn>
                                        <p:tgtEl>
                                          <p:spTgt spid="61">
                                            <p:txEl>
                                              <p:pRg st="0" end="0"/>
                                            </p:txEl>
                                          </p:spTgt>
                                        </p:tgtEl>
                                        <p:attrNameLst>
                                          <p:attrName>style.visibility</p:attrName>
                                        </p:attrNameLst>
                                      </p:cBhvr>
                                      <p:to>
                                        <p:strVal val="visible"/>
                                      </p:to>
                                    </p:set>
                                    <p:anim calcmode="lin" valueType="num">
                                      <p:cBhvr additive="base">
                                        <p:cTn id="35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352" dur="500" fill="hold"/>
                                        <p:tgtEl>
                                          <p:spTgt spid="61">
                                            <p:txEl>
                                              <p:pRg st="0" end="0"/>
                                            </p:txEl>
                                          </p:spTgt>
                                        </p:tgtEl>
                                        <p:attrNameLst>
                                          <p:attrName>ppt_y</p:attrName>
                                        </p:attrNameLst>
                                      </p:cBhvr>
                                      <p:tavLst>
                                        <p:tav tm="0">
                                          <p:val>
                                            <p:strVal val="#ppt_y"/>
                                          </p:val>
                                        </p:tav>
                                        <p:tav tm="100000">
                                          <p:val>
                                            <p:strVal val="#ppt_y"/>
                                          </p:val>
                                        </p:tav>
                                      </p:tavLst>
                                    </p:anim>
                                  </p:childTnLst>
                                </p:cTn>
                              </p:par>
                              <p:par>
                                <p:cTn id="353" presetID="1" presetClass="exit" presetSubtype="0" fill="hold" nodeType="withEffect">
                                  <p:stCondLst>
                                    <p:cond delay="0"/>
                                  </p:stCondLst>
                                  <p:childTnLst>
                                    <p:set>
                                      <p:cBhvr>
                                        <p:cTn id="354" dur="1" fill="hold">
                                          <p:stCondLst>
                                            <p:cond delay="0"/>
                                          </p:stCondLst>
                                        </p:cTn>
                                        <p:tgtEl>
                                          <p:spTgt spid="1562673">
                                            <p:txEl>
                                              <p:pRg st="3" end="3"/>
                                            </p:txEl>
                                          </p:spTgt>
                                        </p:tgtEl>
                                        <p:attrNameLst>
                                          <p:attrName>style.visibility</p:attrName>
                                        </p:attrNameLst>
                                      </p:cBhvr>
                                      <p:to>
                                        <p:strVal val="hidden"/>
                                      </p:to>
                                    </p:set>
                                  </p:childTnLst>
                                </p:cTn>
                              </p:par>
                              <p:par>
                                <p:cTn id="355" presetID="1" presetClass="exit" presetSubtype="0" fill="hold" nodeType="withEffect">
                                  <p:stCondLst>
                                    <p:cond delay="0"/>
                                  </p:stCondLst>
                                  <p:childTnLst>
                                    <p:set>
                                      <p:cBhvr>
                                        <p:cTn id="356" dur="1" fill="hold">
                                          <p:stCondLst>
                                            <p:cond delay="0"/>
                                          </p:stCondLst>
                                        </p:cTn>
                                        <p:tgtEl>
                                          <p:spTgt spid="1562673">
                                            <p:txEl>
                                              <p:pRg st="4" end="4"/>
                                            </p:txEl>
                                          </p:spTgt>
                                        </p:tgtEl>
                                        <p:attrNameLst>
                                          <p:attrName>style.visibility</p:attrName>
                                        </p:attrNameLst>
                                      </p:cBhvr>
                                      <p:to>
                                        <p:strVal val="hidden"/>
                                      </p:to>
                                    </p:set>
                                  </p:childTnLst>
                                </p:cTn>
                              </p:par>
                              <p:par>
                                <p:cTn id="357" presetID="1" presetClass="exit" presetSubtype="0" fill="hold" grpId="0" nodeType="withEffect">
                                  <p:stCondLst>
                                    <p:cond delay="0"/>
                                  </p:stCondLst>
                                  <p:childTnLst>
                                    <p:set>
                                      <p:cBhvr>
                                        <p:cTn id="358" dur="1" fill="hold">
                                          <p:stCondLst>
                                            <p:cond delay="0"/>
                                          </p:stCondLst>
                                        </p:cTn>
                                        <p:tgtEl>
                                          <p:spTgt spid="84">
                                            <p:txEl>
                                              <p:pRg st="0" end="0"/>
                                            </p:txEl>
                                          </p:spTgt>
                                        </p:tgtEl>
                                        <p:attrNameLst>
                                          <p:attrName>style.visibility</p:attrName>
                                        </p:attrNameLst>
                                      </p:cBhvr>
                                      <p:to>
                                        <p:strVal val="hidden"/>
                                      </p:to>
                                    </p:set>
                                  </p:childTnLst>
                                </p:cTn>
                              </p:par>
                              <p:par>
                                <p:cTn id="359" presetID="1" presetClass="exit" presetSubtype="0" fill="hold" grpId="0" nodeType="withEffect">
                                  <p:stCondLst>
                                    <p:cond delay="0"/>
                                  </p:stCondLst>
                                  <p:childTnLst>
                                    <p:set>
                                      <p:cBhvr>
                                        <p:cTn id="360" dur="1" fill="hold">
                                          <p:stCondLst>
                                            <p:cond delay="0"/>
                                          </p:stCondLst>
                                        </p:cTn>
                                        <p:tgtEl>
                                          <p:spTgt spid="85">
                                            <p:txEl>
                                              <p:pRg st="0" end="0"/>
                                            </p:txEl>
                                          </p:spTgt>
                                        </p:tgtEl>
                                        <p:attrNameLst>
                                          <p:attrName>style.visibility</p:attrName>
                                        </p:attrNameLst>
                                      </p:cBhvr>
                                      <p:to>
                                        <p:strVal val="hidden"/>
                                      </p:to>
                                    </p:set>
                                  </p:childTnLst>
                                </p:cTn>
                              </p:par>
                              <p:par>
                                <p:cTn id="361" presetID="1" presetClass="exit" presetSubtype="0" fill="hold" grpId="0" nodeType="withEffect">
                                  <p:stCondLst>
                                    <p:cond delay="0"/>
                                  </p:stCondLst>
                                  <p:childTnLst>
                                    <p:set>
                                      <p:cBhvr>
                                        <p:cTn id="362" dur="1" fill="hold">
                                          <p:stCondLst>
                                            <p:cond delay="0"/>
                                          </p:stCondLst>
                                        </p:cTn>
                                        <p:tgtEl>
                                          <p:spTgt spid="80">
                                            <p:txEl>
                                              <p:pRg st="0" end="0"/>
                                            </p:txEl>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0" grpId="0"/>
      <p:bldP spid="60" grpId="0" build="allAtOnce"/>
      <p:bldP spid="61" grpId="0" build="allAtOnce"/>
      <p:bldP spid="61" grpId="1" build="allAtOnce"/>
      <p:bldP spid="62" grpId="0" build="allAtOnce"/>
      <p:bldP spid="8" grpId="0" animBg="1"/>
      <p:bldP spid="8" grpId="1" animBg="1"/>
      <p:bldP spid="64" grpId="0" animBg="1"/>
      <p:bldP spid="64" grpId="1" animBg="1"/>
      <p:bldP spid="66" grpId="0" animBg="1"/>
      <p:bldP spid="66" grpId="1" animBg="1"/>
      <p:bldP spid="77" grpId="0" build="allAtOnce"/>
      <p:bldP spid="79" grpId="0" animBg="1"/>
      <p:bldP spid="79" grpId="1" animBg="1"/>
      <p:bldP spid="80" grpId="0" build="allAtOnce"/>
      <p:bldP spid="5" grpId="0" animBg="1"/>
      <p:bldP spid="5" grpId="1" animBg="1"/>
      <p:bldP spid="81" grpId="0" build="allAtOnce"/>
      <p:bldP spid="84" grpId="0" build="allAtOnce"/>
      <p:bldP spid="85" grpId="0" build="allAtOnce"/>
      <p:bldP spid="86" grpId="0" animBg="1"/>
      <p:bldP spid="86" grpId="1" animBg="1"/>
      <p:bldP spid="104" grpId="0" animBg="1"/>
      <p:bldP spid="104" grpId="1" build="allAtOnce" animBg="1"/>
      <p:bldP spid="76" grpId="0"/>
      <p:bldP spid="76" grpId="1"/>
      <p:bldP spid="105" grpId="0"/>
      <p:bldP spid="105" grpId="1"/>
      <p:bldP spid="106" grpId="0"/>
      <p:bldP spid="106" grpId="1"/>
      <p:bldP spid="107" grpId="0"/>
      <p:bldP spid="107" grpId="1"/>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70730" name="Text Box 11"/>
          <p:cNvSpPr txBox="1">
            <a:spLocks noChangeArrowheads="1"/>
          </p:cNvSpPr>
          <p:nvPr/>
        </p:nvSpPr>
        <p:spPr bwMode="auto">
          <a:xfrm>
            <a:off x="384169" y="1725015"/>
            <a:ext cx="68433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lang="en-US" altLang="en-US" sz="2400" dirty="0">
                <a:solidFill>
                  <a:schemeClr val="tx2"/>
                </a:solidFill>
              </a:rPr>
              <a:t>DP path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fixing</a:t>
            </a:r>
            <a:r>
              <a:rPr lang="en-US" altLang="en-US" sz="2400" dirty="0">
                <a:solidFill>
                  <a:srgbClr val="FFFFFF"/>
                </a:solidFill>
              </a:rPr>
              <a:t> ½n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the variables:</a:t>
            </a:r>
          </a:p>
        </p:txBody>
      </p:sp>
      <mc:AlternateContent xmlns:mc="http://schemas.openxmlformats.org/markup-compatibility/2006" xmlns:a14="http://schemas.microsoft.com/office/drawing/2010/main">
        <mc:Choice Requires="a14">
          <p:sp>
            <p:nvSpPr>
              <p:cNvPr id="1562673" name="Rectangle 49"/>
              <p:cNvSpPr>
                <a:spLocks noChangeArrowheads="1"/>
              </p:cNvSpPr>
              <p:nvPr/>
            </p:nvSpPr>
            <p:spPr bwMode="auto">
              <a:xfrm>
                <a:off x="533400" y="2133600"/>
                <a:ext cx="7443708" cy="4728026"/>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rPr>
                  <a:t>= (# ways to choose the var) </a:t>
                </a:r>
                <a:r>
                  <a:rPr lang="en-US" altLang="en-US" sz="2000" dirty="0">
                    <a:solidFill>
                      <a:srgbClr val="FFFFFF"/>
                    </a:solidFill>
                    <a:sym typeface="Symbol" pitchFamily="18" charset="2"/>
                  </a:rPr>
                  <a:t> </a:t>
                </a:r>
                <a:r>
                  <a:rPr lang="en-US" altLang="en-US" sz="2000" dirty="0">
                    <a:solidFill>
                      <a:srgbClr val="FFFFFF"/>
                    </a:solidFill>
                  </a:rPr>
                  <a:t>(# way to choose T/F.)</a:t>
                </a:r>
              </a:p>
              <a:p>
                <a:pPr eaLnBrk="1" hangingPunct="1">
                  <a:spcBef>
                    <a:spcPts val="0"/>
                  </a:spcBef>
                  <a:buNone/>
                  <a:defRPr/>
                </a:pPr>
                <a:r>
                  <a:rPr lang="en-US" altLang="en-US" sz="2000" dirty="0">
                    <a:solidFill>
                      <a:srgbClr val="FFFFFF"/>
                    </a:solidFill>
                  </a:rPr>
                  <a:t>        =             </a:t>
                </a:r>
                <a14:m>
                  <m:oMath xmlns:m="http://schemas.openxmlformats.org/officeDocument/2006/math">
                    <m:d>
                      <m:dPr>
                        <m:ctrlPr>
                          <a:rPr lang="en-US" altLang="en-US" sz="1400" i="1">
                            <a:solidFill>
                              <a:srgbClr val="FFFFFF"/>
                            </a:solidFill>
                            <a:latin typeface="Cambria Math" panose="02040503050406030204" pitchFamily="18" charset="0"/>
                          </a:rPr>
                        </m:ctrlPr>
                      </m:dPr>
                      <m:e>
                        <m:m>
                          <m:mPr>
                            <m:mcs>
                              <m:mc>
                                <m:mcPr>
                                  <m:count m:val="1"/>
                                  <m:mcJc m:val="center"/>
                                </m:mcPr>
                              </m:mc>
                            </m:mcs>
                            <m:ctrlPr>
                              <a:rPr lang="en-US" altLang="en-US" sz="1400" i="1">
                                <a:solidFill>
                                  <a:srgbClr val="FFFFFF"/>
                                </a:solidFill>
                                <a:latin typeface="Cambria Math" panose="02040503050406030204" pitchFamily="18" charset="0"/>
                              </a:rPr>
                            </m:ctrlPr>
                          </m:mPr>
                          <m:mr>
                            <m:e>
                              <m:r>
                                <m:rPr>
                                  <m:brk m:alnAt="7"/>
                                </m:rPr>
                                <a:rPr lang="en-US" altLang="en-US" sz="1400" i="1">
                                  <a:solidFill>
                                    <a:srgbClr val="FFFFFF"/>
                                  </a:solidFill>
                                  <a:latin typeface="Cambria Math" panose="02040503050406030204" pitchFamily="18" charset="0"/>
                                </a:rPr>
                                <m:t>𝑛</m:t>
                              </m:r>
                            </m:e>
                          </m:mr>
                          <m:mr>
                            <m:e>
                              <m:r>
                                <m:rPr>
                                  <m:nor/>
                                </m:rPr>
                                <a:rPr lang="en-US" altLang="en-US" sz="1400" dirty="0">
                                  <a:solidFill>
                                    <a:srgbClr val="FFFFFF"/>
                                  </a:solidFill>
                                </a:rPr>
                                <m:t>½</m:t>
                              </m:r>
                              <m:r>
                                <a:rPr lang="en-US" altLang="en-US" sz="1400" i="1">
                                  <a:solidFill>
                                    <a:srgbClr val="FFFFFF"/>
                                  </a:solidFill>
                                  <a:latin typeface="Cambria Math" panose="02040503050406030204" pitchFamily="18" charset="0"/>
                                </a:rPr>
                                <m:t>𝑛</m:t>
                              </m:r>
                            </m:e>
                          </m:mr>
                        </m:m>
                      </m:e>
                    </m:d>
                  </m:oMath>
                </a14:m>
                <a:r>
                  <a:rPr lang="en-US" altLang="en-US" sz="2000" dirty="0">
                    <a:solidFill>
                      <a:srgbClr val="FFFFFF"/>
                    </a:solidFill>
                  </a:rPr>
                  <a:t>                         </a:t>
                </a:r>
                <a:r>
                  <a:rPr lang="en-US" altLang="en-US" sz="2000" dirty="0">
                    <a:solidFill>
                      <a:srgbClr val="FFFFFF"/>
                    </a:solidFill>
                    <a:sym typeface="Symbol"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 given literal is none of these variables]  </a:t>
                </a:r>
                <a:endParaRPr kumimoji="0" lang="en-US" altLang="en-US" sz="2000" b="0" i="0" u="none" strike="noStrike" kern="1200" cap="none" spc="0" normalizeH="0" baseline="0" noProof="0" dirty="0">
                  <a:ln>
                    <a:noFill/>
                  </a:ln>
                  <a:solidFill>
                    <a:srgbClr val="FFFFFF"/>
                  </a:solidFill>
                  <a:effectLst/>
                  <a:uLnTx/>
                  <a:uFillTx/>
                </a:endParaRPr>
              </a:p>
              <a:p>
                <a:pPr marL="342900" indent="-342900" eaLnBrk="1" hangingPunct="1">
                  <a:spcBef>
                    <a:spcPts val="0"/>
                  </a:spcBef>
                  <a:defRPr/>
                </a:pPr>
                <a:r>
                  <a:rPr kumimoji="0" lang="en-US" altLang="en-US" sz="2000" b="0" i="0" u="none" strike="noStrike" kern="1200" cap="none" spc="0" normalizeH="0" baseline="0" noProof="0" dirty="0" err="1">
                    <a:ln>
                      <a:noFill/>
                    </a:ln>
                    <a:solidFill>
                      <a:srgbClr val="FFFFFF"/>
                    </a:solidFill>
                    <a:effectLst/>
                    <a:uLnTx/>
                    <a:uFillTx/>
                  </a:rPr>
                  <a:t>Pr</a:t>
                </a:r>
                <a:r>
                  <a:rPr kumimoji="0" lang="en-US" altLang="en-US" sz="2000" b="0" i="0" u="none" strike="noStrike" kern="1200" cap="none" spc="0" normalizeH="0" baseline="0" noProof="0" dirty="0">
                    <a:ln>
                      <a:noFill/>
                    </a:ln>
                    <a:solidFill>
                      <a:srgbClr val="FFFFFF"/>
                    </a:solidFill>
                    <a:effectLst/>
                    <a:uLnTx/>
                    <a:uFillTx/>
                  </a:rPr>
                  <a:t>[A</a:t>
                </a:r>
                <a:r>
                  <a:rPr kumimoji="0" lang="en-US" altLang="en-US" sz="2000" b="0" i="0" u="none" strike="noStrike" kern="1200" cap="none" spc="0" normalizeH="0" noProof="0" dirty="0">
                    <a:ln>
                      <a:noFill/>
                    </a:ln>
                    <a:solidFill>
                      <a:srgbClr val="FFFFFF"/>
                    </a:solidFill>
                    <a:effectLst/>
                    <a:uLnTx/>
                    <a:uFillTx/>
                  </a:rPr>
                  <a:t> given clause contains none of these variables]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[This DP path terminates] </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[All m clauses eliminated]</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rPr>
                  <a:t> </a:t>
                </a:r>
                <a:r>
                  <a:rPr lang="en-US" altLang="en-US" sz="2000" dirty="0" err="1">
                    <a:solidFill>
                      <a:srgbClr val="FFFFFF"/>
                    </a:solidFill>
                  </a:rPr>
                  <a:t>Pr</a:t>
                </a:r>
                <a:r>
                  <a:rPr lang="en-US" altLang="en-US" sz="2000" dirty="0">
                    <a:solidFill>
                      <a:srgbClr val="FFFFFF"/>
                    </a:solidFill>
                  </a:rPr>
                  <a:t>[All m clauses contains at least one of variable in path]</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 given clause contains at least one of variable in path]</a:t>
                </a:r>
                <a:r>
                  <a:rPr lang="en-US" altLang="en-US" sz="2000" baseline="30000" dirty="0">
                    <a:solidFill>
                      <a:srgbClr val="FFFFFF"/>
                    </a:solidFill>
                  </a:rPr>
                  <a:t>m</a:t>
                </a:r>
              </a:p>
              <a:p>
                <a:pPr eaLnBrk="1" hangingPunct="1">
                  <a:spcBef>
                    <a:spcPts val="0"/>
                  </a:spcBef>
                  <a:buNone/>
                  <a:defRPr/>
                </a:pPr>
                <a:r>
                  <a:rPr lang="en-US" altLang="en-US" sz="2000" baseline="300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m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[At least one such DP paths terminates]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a:t>
                </a:r>
                <a:r>
                  <a:rPr lang="en-US" altLang="en-US" sz="2000" dirty="0">
                    <a:solidFill>
                      <a:srgbClr val="FFFFFF"/>
                    </a:solidFill>
                    <a:sym typeface="Symbol" pitchFamily="18" charset="2"/>
                  </a:rPr>
                  <a:t>  </a:t>
                </a:r>
                <a:r>
                  <a:rPr lang="en-US" altLang="en-US" sz="2000" dirty="0" err="1">
                    <a:solidFill>
                      <a:srgbClr val="FFFFFF"/>
                    </a:solidFill>
                  </a:rPr>
                  <a:t>Pr</a:t>
                </a:r>
                <a:r>
                  <a:rPr lang="en-US" altLang="en-US" sz="2000" dirty="0">
                    <a:solidFill>
                      <a:srgbClr val="FFFFFF"/>
                    </a:solidFill>
                  </a:rPr>
                  <a:t>[This DP paths terminates] </a:t>
                </a:r>
              </a:p>
              <a:p>
                <a:pPr eaLnBrk="1" hangingPunct="1">
                  <a:spcBef>
                    <a:spcPts val="0"/>
                  </a:spcBef>
                  <a:buNone/>
                  <a:defRPr/>
                </a:pPr>
                <a:r>
                  <a:rPr lang="en-US" altLang="en-US" sz="2000" dirty="0">
                    <a:solidFill>
                      <a:srgbClr val="FFFFFF"/>
                    </a:solidFill>
                  </a:rPr>
                  <a:t>      =             </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rPr>
                  <a:t>     </a:t>
                </a:r>
                <a:r>
                  <a:rPr lang="en-US" altLang="en-US" sz="1800" dirty="0">
                    <a:solidFill>
                      <a:srgbClr val="FFFFFF"/>
                    </a:solidFill>
                  </a:rPr>
                  <a:t>    </a:t>
                </a:r>
                <a:r>
                  <a:rPr lang="en-US" altLang="en-US" sz="2000" dirty="0">
                    <a:solidFill>
                      <a:srgbClr val="FFFFFF"/>
                    </a:solidFill>
                  </a:rPr>
                  <a:t>    </a:t>
                </a:r>
                <a:r>
                  <a:rPr lang="en-US" altLang="en-US" sz="2000" dirty="0">
                    <a:solidFill>
                      <a:srgbClr val="FFFFFF"/>
                    </a:solidFill>
                    <a:sym typeface="Symbol"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[Size of smallest DP proof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it-IT" altLang="en-US" sz="2000" dirty="0">
                    <a:sym typeface="Symbol" panose="05050102010706020507" pitchFamily="18" charset="2"/>
                  </a:rPr>
                  <a:t> </a:t>
                </a:r>
                <a:r>
                  <a:rPr lang="it-IT" sz="2000" dirty="0"/>
                  <a:t>2</a:t>
                </a:r>
                <a:r>
                  <a:rPr lang="en-US" altLang="en-US" sz="2000" baseline="30000" dirty="0">
                    <a:solidFill>
                      <a:srgbClr val="FFFFFF"/>
                    </a:solidFill>
                  </a:rPr>
                  <a:t>½</a:t>
                </a:r>
                <a:r>
                  <a:rPr lang="it-IT" sz="2000" baseline="30000" dirty="0"/>
                  <a:t>n</a:t>
                </a:r>
                <a:r>
                  <a:rPr lang="en-US" altLang="en-US" sz="2000" dirty="0">
                    <a:solidFill>
                      <a:srgbClr val="FFFFFF"/>
                    </a:solidFill>
                  </a:rPr>
                  <a:t>]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err="1">
                    <a:solidFill>
                      <a:srgbClr val="FFFFFF"/>
                    </a:solidFill>
                  </a:rPr>
                  <a:t>Pr</a:t>
                </a:r>
                <a:r>
                  <a:rPr lang="en-US" altLang="en-US" sz="2000" dirty="0">
                    <a:solidFill>
                      <a:srgbClr val="FFFFFF"/>
                    </a:solidFill>
                  </a:rPr>
                  <a:t>[None these DP paths of length ½</a:t>
                </a:r>
                <a14:m>
                  <m:oMath xmlns:m="http://schemas.openxmlformats.org/officeDocument/2006/math">
                    <m:r>
                      <a:rPr lang="en-US" altLang="en-US" sz="2000" b="0" i="1" smtClean="0">
                        <a:solidFill>
                          <a:srgbClr val="FFFFFF"/>
                        </a:solidFill>
                        <a:latin typeface="Cambria Math" panose="02040503050406030204" pitchFamily="18" charset="0"/>
                      </a:rPr>
                      <m:t>𝑛</m:t>
                    </m:r>
                    <m:r>
                      <a:rPr lang="en-US" altLang="en-US" sz="2000" b="0" i="1" smtClean="0">
                        <a:solidFill>
                          <a:srgbClr val="FFFFFF"/>
                        </a:solidFill>
                        <a:latin typeface="Cambria Math" panose="02040503050406030204" pitchFamily="18" charset="0"/>
                      </a:rPr>
                      <m:t> </m:t>
                    </m:r>
                  </m:oMath>
                </a14:m>
                <a:r>
                  <a:rPr lang="en-US" altLang="en-US" sz="2000" dirty="0">
                    <a:solidFill>
                      <a:srgbClr val="FFFFFF"/>
                    </a:solidFill>
                  </a:rPr>
                  <a:t>terminates]</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p:txBody>
          </p:sp>
        </mc:Choice>
        <mc:Fallback xmlns="">
          <p:sp>
            <p:nvSpPr>
              <p:cNvPr id="1562673" name="Rectangle 49"/>
              <p:cNvSpPr>
                <a:spLocks noRot="1" noChangeAspect="1" noMove="1" noResize="1" noEditPoints="1" noAdjustHandles="1" noChangeArrowheads="1" noChangeShapeType="1" noTextEdit="1"/>
              </p:cNvSpPr>
              <p:nvPr/>
            </p:nvSpPr>
            <p:spPr bwMode="auto">
              <a:xfrm>
                <a:off x="533400" y="2133600"/>
                <a:ext cx="7443708" cy="4728026"/>
              </a:xfrm>
              <a:prstGeom prst="rect">
                <a:avLst/>
              </a:prstGeom>
              <a:blipFill>
                <a:blip r:embed="rId3"/>
                <a:stretch>
                  <a:fillRect l="-737" t="-644" b="-1289"/>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41" name="Group 40">
            <a:extLst>
              <a:ext uri="{FF2B5EF4-FFF2-40B4-BE49-F238E27FC236}">
                <a16:creationId xmlns:a16="http://schemas.microsoft.com/office/drawing/2014/main" id="{68BF4A84-5EFE-4715-B725-B2238E2C7B29}"/>
              </a:ext>
            </a:extLst>
          </p:cNvPr>
          <p:cNvGrpSpPr/>
          <p:nvPr/>
        </p:nvGrpSpPr>
        <p:grpSpPr>
          <a:xfrm>
            <a:off x="7306979" y="1451776"/>
            <a:ext cx="1684621" cy="2663024"/>
            <a:chOff x="3800475" y="5947576"/>
            <a:chExt cx="1684621" cy="2663024"/>
          </a:xfrm>
        </p:grpSpPr>
        <p:grpSp>
          <p:nvGrpSpPr>
            <p:cNvPr id="42" name="Group 41">
              <a:extLst>
                <a:ext uri="{FF2B5EF4-FFF2-40B4-BE49-F238E27FC236}">
                  <a16:creationId xmlns:a16="http://schemas.microsoft.com/office/drawing/2014/main" id="{D388908F-C8A8-4D2B-8D72-3B369E0EB120}"/>
                </a:ext>
              </a:extLst>
            </p:cNvPr>
            <p:cNvGrpSpPr/>
            <p:nvPr/>
          </p:nvGrpSpPr>
          <p:grpSpPr>
            <a:xfrm>
              <a:off x="4151244" y="5947576"/>
              <a:ext cx="1333852" cy="1341120"/>
              <a:chOff x="4151244" y="3352800"/>
              <a:chExt cx="1333852" cy="1341120"/>
            </a:xfrm>
          </p:grpSpPr>
          <p:sp>
            <p:nvSpPr>
              <p:cNvPr id="55" name="Rectangle 35">
                <a:extLst>
                  <a:ext uri="{FF2B5EF4-FFF2-40B4-BE49-F238E27FC236}">
                    <a16:creationId xmlns:a16="http://schemas.microsoft.com/office/drawing/2014/main" id="{4C2C6404-A6AC-469D-81EF-B0F59908F568}"/>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56" name="Oval 6">
                <a:extLst>
                  <a:ext uri="{FF2B5EF4-FFF2-40B4-BE49-F238E27FC236}">
                    <a16:creationId xmlns:a16="http://schemas.microsoft.com/office/drawing/2014/main" id="{46094170-27BD-4A21-AD87-B51F80F9C2C1}"/>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7" name="Oval 7">
                <a:extLst>
                  <a:ext uri="{FF2B5EF4-FFF2-40B4-BE49-F238E27FC236}">
                    <a16:creationId xmlns:a16="http://schemas.microsoft.com/office/drawing/2014/main" id="{3E5F09D9-E880-40F1-8F67-F1D38CC629D8}"/>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8" name="AutoShape 8">
                <a:extLst>
                  <a:ext uri="{FF2B5EF4-FFF2-40B4-BE49-F238E27FC236}">
                    <a16:creationId xmlns:a16="http://schemas.microsoft.com/office/drawing/2014/main" id="{77E17C13-72A0-4DEB-914B-33D97F762033}"/>
                  </a:ext>
                </a:extLst>
              </p:cNvPr>
              <p:cNvCxnSpPr>
                <a:cxnSpLocks noChangeShapeType="1"/>
                <a:stCxn id="56" idx="4"/>
                <a:endCxn id="57"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9" name="Text Box 36">
                <a:extLst>
                  <a:ext uri="{FF2B5EF4-FFF2-40B4-BE49-F238E27FC236}">
                    <a16:creationId xmlns:a16="http://schemas.microsoft.com/office/drawing/2014/main" id="{6036709A-94A0-4BFD-B2D7-405640994BBA}"/>
                  </a:ext>
                </a:extLst>
              </p:cNvPr>
              <p:cNvSpPr txBox="1">
                <a:spLocks noChangeArrowheads="1"/>
              </p:cNvSpPr>
              <p:nvPr/>
            </p:nvSpPr>
            <p:spPr bwMode="auto">
              <a:xfrm>
                <a:off x="4699144" y="39004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3" name="Group 42">
              <a:extLst>
                <a:ext uri="{FF2B5EF4-FFF2-40B4-BE49-F238E27FC236}">
                  <a16:creationId xmlns:a16="http://schemas.microsoft.com/office/drawing/2014/main" id="{A31DDB48-ECAD-4C8C-99AB-5D22CAA5F724}"/>
                </a:ext>
              </a:extLst>
            </p:cNvPr>
            <p:cNvGrpSpPr/>
            <p:nvPr/>
          </p:nvGrpSpPr>
          <p:grpSpPr>
            <a:xfrm>
              <a:off x="3800475" y="6599238"/>
              <a:ext cx="1214943" cy="1288155"/>
              <a:chOff x="2962275" y="4008438"/>
              <a:chExt cx="1214943" cy="1288155"/>
            </a:xfrm>
          </p:grpSpPr>
          <p:sp>
            <p:nvSpPr>
              <p:cNvPr id="51" name="Oval 15">
                <a:extLst>
                  <a:ext uri="{FF2B5EF4-FFF2-40B4-BE49-F238E27FC236}">
                    <a16:creationId xmlns:a16="http://schemas.microsoft.com/office/drawing/2014/main" id="{267DBF29-A982-4E99-A211-490A50395C07}"/>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0">
                <a:extLst>
                  <a:ext uri="{FF2B5EF4-FFF2-40B4-BE49-F238E27FC236}">
                    <a16:creationId xmlns:a16="http://schemas.microsoft.com/office/drawing/2014/main" id="{B684F5A0-F060-4EC9-98D7-943182BC9933}"/>
                  </a:ext>
                </a:extLst>
              </p:cNvPr>
              <p:cNvCxnSpPr>
                <a:cxnSpLocks noChangeShapeType="1"/>
                <a:endCxn id="51"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Rectangle 38">
                <a:extLst>
                  <a:ext uri="{FF2B5EF4-FFF2-40B4-BE49-F238E27FC236}">
                    <a16:creationId xmlns:a16="http://schemas.microsoft.com/office/drawing/2014/main" id="{0413FD22-A96C-449B-B323-B1CD964C7B86}"/>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54" name="Text Box 40">
                <a:extLst>
                  <a:ext uri="{FF2B5EF4-FFF2-40B4-BE49-F238E27FC236}">
                    <a16:creationId xmlns:a16="http://schemas.microsoft.com/office/drawing/2014/main" id="{D0BD655C-B3FE-4919-869F-82FA5CB0F9E0}"/>
                  </a:ext>
                </a:extLst>
              </p:cNvPr>
              <p:cNvSpPr txBox="1">
                <a:spLocks noChangeArrowheads="1"/>
              </p:cNvSpPr>
              <p:nvPr/>
            </p:nvSpPr>
            <p:spPr bwMode="auto">
              <a:xfrm>
                <a:off x="3657600" y="454183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4" name="Group 43">
              <a:extLst>
                <a:ext uri="{FF2B5EF4-FFF2-40B4-BE49-F238E27FC236}">
                  <a16:creationId xmlns:a16="http://schemas.microsoft.com/office/drawing/2014/main" id="{980E552C-10B2-475B-B9E7-919826A907D8}"/>
                </a:ext>
              </a:extLst>
            </p:cNvPr>
            <p:cNvGrpSpPr/>
            <p:nvPr/>
          </p:nvGrpSpPr>
          <p:grpSpPr>
            <a:xfrm>
              <a:off x="4470605" y="7239000"/>
              <a:ext cx="850733" cy="1371600"/>
              <a:chOff x="3632405" y="4648200"/>
              <a:chExt cx="850733" cy="1371600"/>
            </a:xfrm>
          </p:grpSpPr>
          <p:sp>
            <p:nvSpPr>
              <p:cNvPr id="45" name="Oval 16">
                <a:extLst>
                  <a:ext uri="{FF2B5EF4-FFF2-40B4-BE49-F238E27FC236}">
                    <a16:creationId xmlns:a16="http://schemas.microsoft.com/office/drawing/2014/main" id="{502A48C6-F1D5-4676-8C26-05E83067B628}"/>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6" name="AutoShape 18">
                <a:extLst>
                  <a:ext uri="{FF2B5EF4-FFF2-40B4-BE49-F238E27FC236}">
                    <a16:creationId xmlns:a16="http://schemas.microsoft.com/office/drawing/2014/main" id="{91DFD8ED-3516-4799-8174-03BB42AB7742}"/>
                  </a:ext>
                </a:extLst>
              </p:cNvPr>
              <p:cNvCxnSpPr>
                <a:cxnSpLocks noChangeShapeType="1"/>
                <a:endCxn id="45"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Rectangle 53">
                <a:extLst>
                  <a:ext uri="{FF2B5EF4-FFF2-40B4-BE49-F238E27FC236}">
                    <a16:creationId xmlns:a16="http://schemas.microsoft.com/office/drawing/2014/main" id="{FF8566CA-275B-43AE-AACD-98238AE6574F}"/>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50" name="Text Box 54">
                <a:extLst>
                  <a:ext uri="{FF2B5EF4-FFF2-40B4-BE49-F238E27FC236}">
                    <a16:creationId xmlns:a16="http://schemas.microsoft.com/office/drawing/2014/main" id="{7D3F3F44-4DF7-4F8E-A8B0-9CC60DC6E501}"/>
                  </a:ext>
                </a:extLst>
              </p:cNvPr>
              <p:cNvSpPr txBox="1">
                <a:spLocks noChangeArrowheads="1"/>
              </p:cNvSpPr>
              <p:nvPr/>
            </p:nvSpPr>
            <p:spPr bwMode="auto">
              <a:xfrm>
                <a:off x="3657600" y="51958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mc:AlternateContent xmlns:mc="http://schemas.openxmlformats.org/markup-compatibility/2006" xmlns:a14="http://schemas.microsoft.com/office/drawing/2010/main">
        <mc:Choice Requires="a14">
          <p:sp>
            <p:nvSpPr>
              <p:cNvPr id="60" name="Rectangle 49">
                <a:extLst>
                  <a:ext uri="{FF2B5EF4-FFF2-40B4-BE49-F238E27FC236}">
                    <a16:creationId xmlns:a16="http://schemas.microsoft.com/office/drawing/2014/main" id="{A5B0F5F6-E09C-4AB7-84F0-B8FE552C9641}"/>
                  </a:ext>
                </a:extLst>
              </p:cNvPr>
              <p:cNvSpPr>
                <a:spLocks noChangeArrowheads="1"/>
              </p:cNvSpPr>
              <p:nvPr/>
            </p:nvSpPr>
            <p:spPr bwMode="auto">
              <a:xfrm>
                <a:off x="2147249" y="4848604"/>
                <a:ext cx="1533868"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6n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Choice>
        <mc:Fallback xmlns="">
          <p:sp>
            <p:nvSpPr>
              <p:cNvPr id="60" name="Rectangle 49">
                <a:extLst>
                  <a:ext uri="{FF2B5EF4-FFF2-40B4-BE49-F238E27FC236}">
                    <a16:creationId xmlns:a16="http://schemas.microsoft.com/office/drawing/2014/main" id="{A5B0F5F6-E09C-4AB7-84F0-B8FE552C9641}"/>
                  </a:ext>
                </a:extLst>
              </p:cNvPr>
              <p:cNvSpPr>
                <a:spLocks noRot="1" noChangeAspect="1" noMove="1" noResize="1" noEditPoints="1" noAdjustHandles="1" noChangeArrowheads="1" noChangeShapeType="1" noTextEdit="1"/>
              </p:cNvSpPr>
              <p:nvPr/>
            </p:nvSpPr>
            <p:spPr bwMode="auto">
              <a:xfrm>
                <a:off x="2147249" y="4848604"/>
                <a:ext cx="1533868" cy="461665"/>
              </a:xfrm>
              <a:prstGeom prst="rect">
                <a:avLst/>
              </a:prstGeom>
              <a:blipFill>
                <a:blip r:embed="rId4"/>
                <a:stretch>
                  <a:fillRect l="-3968" t="-89474" r="-6349" b="-152632"/>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61" name="Rectangle 49">
            <a:extLst>
              <a:ext uri="{FF2B5EF4-FFF2-40B4-BE49-F238E27FC236}">
                <a16:creationId xmlns:a16="http://schemas.microsoft.com/office/drawing/2014/main" id="{7A592786-16E3-4920-9C97-12764D677D1C}"/>
              </a:ext>
            </a:extLst>
          </p:cNvPr>
          <p:cNvSpPr>
            <a:spLocks noChangeArrowheads="1"/>
          </p:cNvSpPr>
          <p:nvPr/>
        </p:nvSpPr>
        <p:spPr bwMode="auto">
          <a:xfrm>
            <a:off x="6438617" y="6396335"/>
            <a:ext cx="2171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1 - (.9)</a:t>
            </a:r>
            <a:r>
              <a:rPr lang="en-US" altLang="en-US" sz="2000" baseline="30000" dirty="0">
                <a:solidFill>
                  <a:srgbClr val="FFFFFF"/>
                </a:solidFill>
              </a:rPr>
              <a:t>n  </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62" name="Rectangle 49">
            <a:extLst>
              <a:ext uri="{FF2B5EF4-FFF2-40B4-BE49-F238E27FC236}">
                <a16:creationId xmlns:a16="http://schemas.microsoft.com/office/drawing/2014/main" id="{C7D43C5B-331A-4B9B-8227-BB85ED701AD9}"/>
              </a:ext>
            </a:extLst>
          </p:cNvPr>
          <p:cNvSpPr>
            <a:spLocks noChangeArrowheads="1"/>
          </p:cNvSpPr>
          <p:nvPr/>
        </p:nvSpPr>
        <p:spPr bwMode="auto">
          <a:xfrm>
            <a:off x="6386286" y="5783758"/>
            <a:ext cx="24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(.9)</a:t>
            </a:r>
            <a:r>
              <a:rPr lang="en-US" altLang="en-US" sz="1800" baseline="30000" dirty="0">
                <a:solidFill>
                  <a:srgbClr val="FFFFFF"/>
                </a:solidFill>
              </a:rPr>
              <a:t>n</a:t>
            </a:r>
            <a:r>
              <a:rPr lang="en-US" altLang="en-US" sz="18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73" name="AutoShape 8">
            <a:extLst>
              <a:ext uri="{FF2B5EF4-FFF2-40B4-BE49-F238E27FC236}">
                <a16:creationId xmlns:a16="http://schemas.microsoft.com/office/drawing/2014/main" id="{9C3EA1B6-99B9-46B5-ACC4-709D167028D5}"/>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4" name="Rectangle 2">
            <a:extLst>
              <a:ext uri="{FF2B5EF4-FFF2-40B4-BE49-F238E27FC236}">
                <a16:creationId xmlns:a16="http://schemas.microsoft.com/office/drawing/2014/main" id="{05DF3C2F-07C0-4F58-ABF0-7F51453F3A05}"/>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cxnSp>
        <p:nvCxnSpPr>
          <p:cNvPr id="75" name="Straight Connector 74">
            <a:extLst>
              <a:ext uri="{FF2B5EF4-FFF2-40B4-BE49-F238E27FC236}">
                <a16:creationId xmlns:a16="http://schemas.microsoft.com/office/drawing/2014/main" id="{A33691B0-0421-4FAC-B26C-0FE2D36DCF07}"/>
              </a:ext>
            </a:extLst>
          </p:cNvPr>
          <p:cNvCxnSpPr>
            <a:cxnSpLocks/>
          </p:cNvCxnSpPr>
          <p:nvPr/>
        </p:nvCxnSpPr>
        <p:spPr bwMode="auto">
          <a:xfrm>
            <a:off x="4267200" y="2655578"/>
            <a:ext cx="2286000" cy="0"/>
          </a:xfrm>
          <a:prstGeom prst="line">
            <a:avLst/>
          </a:prstGeom>
          <a:noFill/>
          <a:ln w="15875" cap="flat" cmpd="sng" algn="ctr">
            <a:solidFill>
              <a:srgbClr val="FF0000"/>
            </a:solidFill>
            <a:prstDash val="solid"/>
            <a:round/>
            <a:headEnd type="none" w="med" len="med"/>
            <a:tailEnd type="none"/>
          </a:ln>
          <a:effectLst/>
        </p:spPr>
      </p:cxnSp>
      <p:sp>
        <p:nvSpPr>
          <p:cNvPr id="77" name="Rectangle 49">
            <a:extLst>
              <a:ext uri="{FF2B5EF4-FFF2-40B4-BE49-F238E27FC236}">
                <a16:creationId xmlns:a16="http://schemas.microsoft.com/office/drawing/2014/main" id="{E350BDE4-382D-4A07-ADFB-A8453DA39025}"/>
              </a:ext>
            </a:extLst>
          </p:cNvPr>
          <p:cNvSpPr>
            <a:spLocks noChangeArrowheads="1"/>
          </p:cNvSpPr>
          <p:nvPr/>
        </p:nvSpPr>
        <p:spPr bwMode="auto">
          <a:xfrm>
            <a:off x="2967739" y="2750745"/>
            <a:ext cx="71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80" name="Rectangle 49">
            <a:extLst>
              <a:ext uri="{FF2B5EF4-FFF2-40B4-BE49-F238E27FC236}">
                <a16:creationId xmlns:a16="http://schemas.microsoft.com/office/drawing/2014/main" id="{65636FAB-29C2-4F66-A273-BBEA6E5ACDAE}"/>
              </a:ext>
            </a:extLst>
          </p:cNvPr>
          <p:cNvSpPr>
            <a:spLocks noChangeArrowheads="1"/>
          </p:cNvSpPr>
          <p:nvPr/>
        </p:nvSpPr>
        <p:spPr bwMode="auto">
          <a:xfrm>
            <a:off x="5461500" y="3075685"/>
            <a:ext cx="1015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endParaRPr lang="en-US" altLang="en-US" sz="2400" baseline="30000" dirty="0">
              <a:solidFill>
                <a:srgbClr val="FFFFFF"/>
              </a:solidFill>
            </a:endParaRPr>
          </a:p>
        </p:txBody>
      </p:sp>
      <p:sp>
        <p:nvSpPr>
          <p:cNvPr id="81" name="Rectangle 49">
            <a:extLst>
              <a:ext uri="{FF2B5EF4-FFF2-40B4-BE49-F238E27FC236}">
                <a16:creationId xmlns:a16="http://schemas.microsoft.com/office/drawing/2014/main" id="{1E589931-E287-4452-AA6D-CC2B51F4018A}"/>
              </a:ext>
            </a:extLst>
          </p:cNvPr>
          <p:cNvSpPr>
            <a:spLocks noChangeArrowheads="1"/>
          </p:cNvSpPr>
          <p:nvPr/>
        </p:nvSpPr>
        <p:spPr bwMode="auto">
          <a:xfrm>
            <a:off x="3381890" y="4857587"/>
            <a:ext cx="15530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a:t>
            </a:r>
            <a:r>
              <a:rPr lang="en-US" altLang="en-US" sz="20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AlternateContent xmlns:mc="http://schemas.openxmlformats.org/markup-compatibility/2006" xmlns:a14="http://schemas.microsoft.com/office/drawing/2010/main">
        <mc:Choice Requires="a14">
          <p:sp>
            <p:nvSpPr>
              <p:cNvPr id="84" name="Rectangle 49">
                <a:extLst>
                  <a:ext uri="{FF2B5EF4-FFF2-40B4-BE49-F238E27FC236}">
                    <a16:creationId xmlns:a16="http://schemas.microsoft.com/office/drawing/2014/main" id="{05749FD5-39CA-443B-925C-CD27F682E2F8}"/>
                  </a:ext>
                </a:extLst>
              </p:cNvPr>
              <p:cNvSpPr>
                <a:spLocks noChangeArrowheads="1"/>
              </p:cNvSpPr>
              <p:nvPr/>
            </p:nvSpPr>
            <p:spPr bwMode="auto">
              <a:xfrm>
                <a:off x="7115155" y="3370971"/>
                <a:ext cx="755656" cy="40011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endParaRPr lang="en-US" altLang="en-US" sz="2400" baseline="30000" dirty="0">
                  <a:solidFill>
                    <a:srgbClr val="FFFFFF"/>
                  </a:solidFill>
                </a:endParaRPr>
              </a:p>
            </p:txBody>
          </p:sp>
        </mc:Choice>
        <mc:Fallback xmlns="">
          <p:sp>
            <p:nvSpPr>
              <p:cNvPr id="84" name="Rectangle 49">
                <a:extLst>
                  <a:ext uri="{FF2B5EF4-FFF2-40B4-BE49-F238E27FC236}">
                    <a16:creationId xmlns:a16="http://schemas.microsoft.com/office/drawing/2014/main" id="{05749FD5-39CA-443B-925C-CD27F682E2F8}"/>
                  </a:ext>
                </a:extLst>
              </p:cNvPr>
              <p:cNvSpPr>
                <a:spLocks noRot="1" noChangeAspect="1" noMove="1" noResize="1" noEditPoints="1" noAdjustHandles="1" noChangeArrowheads="1" noChangeShapeType="1" noTextEdit="1"/>
              </p:cNvSpPr>
              <p:nvPr/>
            </p:nvSpPr>
            <p:spPr bwMode="auto">
              <a:xfrm>
                <a:off x="7115155" y="3370971"/>
                <a:ext cx="755656" cy="400110"/>
              </a:xfrm>
              <a:prstGeom prst="rect">
                <a:avLst/>
              </a:prstGeom>
              <a:blipFill>
                <a:blip r:embed="rId5"/>
                <a:stretch>
                  <a:fillRect l="-8065" t="-115152" r="-76613" b="-17878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85" name="Rectangle 49">
            <a:extLst>
              <a:ext uri="{FF2B5EF4-FFF2-40B4-BE49-F238E27FC236}">
                <a16:creationId xmlns:a16="http://schemas.microsoft.com/office/drawing/2014/main" id="{292F49E1-4E51-4E18-907C-AF035D09E511}"/>
              </a:ext>
            </a:extLst>
          </p:cNvPr>
          <p:cNvSpPr>
            <a:spLocks noChangeArrowheads="1"/>
          </p:cNvSpPr>
          <p:nvPr/>
        </p:nvSpPr>
        <p:spPr bwMode="auto">
          <a:xfrm>
            <a:off x="6154368" y="3379549"/>
            <a:ext cx="11912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r>
              <a:rPr lang="en-US" altLang="en-US" sz="2000" baseline="30000" dirty="0">
                <a:solidFill>
                  <a:srgbClr val="FFFFFF"/>
                </a:solidFill>
              </a:rPr>
              <a:t>3</a:t>
            </a:r>
            <a:endParaRPr lang="en-US" altLang="en-US" sz="2400" baseline="30000" dirty="0">
              <a:solidFill>
                <a:srgbClr val="FFFFFF"/>
              </a:solidFill>
            </a:endParaRPr>
          </a:p>
        </p:txBody>
      </p:sp>
    </p:spTree>
    <p:extLst>
      <p:ext uri="{BB962C8B-B14F-4D97-AF65-F5344CB8AC3E}">
        <p14:creationId xmlns:p14="http://schemas.microsoft.com/office/powerpoint/2010/main" val="4165816750"/>
      </p:ext>
    </p:extLst>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B129DA6-A88C-45F0-8271-AA85C3492407}"/>
              </a:ext>
            </a:extLst>
          </p:cNvPr>
          <p:cNvGrpSpPr/>
          <p:nvPr/>
        </p:nvGrpSpPr>
        <p:grpSpPr>
          <a:xfrm>
            <a:off x="2062006" y="1917299"/>
            <a:ext cx="5786594" cy="3108543"/>
            <a:chOff x="2062006" y="1917299"/>
            <a:chExt cx="5786594" cy="3108543"/>
          </a:xfrm>
        </p:grpSpPr>
        <p:sp>
          <p:nvSpPr>
            <p:cNvPr id="3" name="Text Box 22">
              <a:extLst>
                <a:ext uri="{FF2B5EF4-FFF2-40B4-BE49-F238E27FC236}">
                  <a16:creationId xmlns:a16="http://schemas.microsoft.com/office/drawing/2014/main" id="{1A553AF7-20FB-4FE5-AA3D-79DFAA2F5627}"/>
                </a:ext>
              </a:extLst>
            </p:cNvPr>
            <p:cNvSpPr txBox="1">
              <a:spLocks noChangeArrowheads="1"/>
            </p:cNvSpPr>
            <p:nvPr/>
          </p:nvSpPr>
          <p:spPr bwMode="auto">
            <a:xfrm>
              <a:off x="2062006" y="1917299"/>
              <a:ext cx="5786594" cy="3108543"/>
            </a:xfrm>
            <a:prstGeom prst="rect">
              <a:avLst/>
            </a:prstGeom>
            <a:solidFill>
              <a:srgbClr val="FEFEFE"/>
            </a:solidFill>
            <a:ln>
              <a:solidFill>
                <a:srgbClr val="000066"/>
              </a:solid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defRPr/>
              </a:pP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Focus</a:t>
              </a:r>
              <a:r>
                <a:rPr kumimoji="0" lang="en-US" altLang="en-US" sz="2800" b="0" i="0" u="none" strike="noStrike" kern="1200" cap="none" spc="0" normalizeH="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800" dirty="0">
                  <a:solidFill>
                    <a:schemeClr val="bg2"/>
                  </a:solidFill>
                  <a:latin typeface="Times New Roman"/>
                  <a:cs typeface="Times New Roman" panose="02020603050405020304" pitchFamily="18" charset="0"/>
                  <a:sym typeface="Symbol" panose="05050102010706020507" pitchFamily="18" charset="2"/>
                </a:rPr>
                <a:t>on the </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top operator in formula</a:t>
              </a:r>
              <a:r>
                <a:rPr lang="en-US" altLang="en-US" sz="2800" noProof="0" dirty="0">
                  <a:solidFill>
                    <a:schemeClr val="bg2"/>
                  </a:solidFill>
                  <a:latin typeface="Times New Roman"/>
                  <a:cs typeface="Times New Roman" panose="02020603050405020304" pitchFamily="18" charset="0"/>
                  <a:sym typeface="Symbol" panose="05050102010706020507" pitchFamily="18" charset="2"/>
                </a:rPr>
                <a:t>, </a:t>
              </a:r>
            </a:p>
            <a:p>
              <a:pPr defTabSz="685800" eaLnBrk="1" fontAlgn="auto" hangingPunct="1">
                <a:spcBef>
                  <a:spcPct val="0"/>
                </a:spcBef>
                <a:spcAft>
                  <a:spcPts val="0"/>
                </a:spcAft>
                <a:buNone/>
                <a:defRPr/>
              </a:pPr>
              <a:r>
                <a:rPr kumimoji="0" lang="en-US" altLang="en-US" sz="2800" b="0" i="0" u="none" strike="noStrike" kern="1200" cap="none" spc="0" normalizeH="0" baseline="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i.e. </a:t>
              </a:r>
              <a:r>
                <a:rPr kumimoji="0" lang="el-GR"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 </a:t>
              </a:r>
            </a:p>
            <a:p>
              <a:pPr defTabSz="685800" eaLnBrk="1" fontAlgn="auto" hangingPunct="1">
                <a:spcBef>
                  <a:spcPct val="0"/>
                </a:spcBef>
                <a:spcAft>
                  <a:spcPts val="0"/>
                </a:spcAft>
                <a:buNone/>
                <a:defRPr/>
              </a:pPr>
              <a:endParaRPr lang="en-US" altLang="en-US" sz="2800" dirty="0">
                <a:solidFill>
                  <a:schemeClr val="bg2"/>
                </a:solidFill>
                <a:latin typeface="Times New Roman"/>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lang="en-US" altLang="en-US" sz="2800" dirty="0">
                <a:solidFill>
                  <a:schemeClr val="bg2"/>
                </a:solidFill>
                <a:latin typeface="Times New Roman"/>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Rectangle 34">
              <a:extLst>
                <a:ext uri="{FF2B5EF4-FFF2-40B4-BE49-F238E27FC236}">
                  <a16:creationId xmlns:a16="http://schemas.microsoft.com/office/drawing/2014/main" id="{9DDCEA72-78FD-4A08-BE7D-28327AAFA2A7}"/>
                </a:ext>
              </a:extLst>
            </p:cNvPr>
            <p:cNvSpPr>
              <a:spLocks noChangeArrowheads="1"/>
            </p:cNvSpPr>
            <p:nvPr/>
          </p:nvSpPr>
          <p:spPr bwMode="auto">
            <a:xfrm>
              <a:off x="4590030" y="3567158"/>
              <a:ext cx="410689"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dirty="0">
                  <a:solidFill>
                    <a:schemeClr val="accent1"/>
                  </a:solidFill>
                  <a:latin typeface="Times New Roman" pitchFamily="18" charset="0"/>
                  <a:sym typeface="Symbol" pitchFamily="18" charset="2"/>
                </a:rPr>
                <a:t></a:t>
              </a:r>
            </a:p>
          </p:txBody>
        </p:sp>
        <p:sp>
          <p:nvSpPr>
            <p:cNvPr id="5" name="Line 26">
              <a:extLst>
                <a:ext uri="{FF2B5EF4-FFF2-40B4-BE49-F238E27FC236}">
                  <a16:creationId xmlns:a16="http://schemas.microsoft.com/office/drawing/2014/main" id="{0D343900-B914-4E59-B94A-164385B25B50}"/>
                </a:ext>
              </a:extLst>
            </p:cNvPr>
            <p:cNvSpPr>
              <a:spLocks noChangeShapeType="1"/>
            </p:cNvSpPr>
            <p:nvPr/>
          </p:nvSpPr>
          <p:spPr bwMode="auto">
            <a:xfrm flipH="1">
              <a:off x="4772102" y="3309938"/>
              <a:ext cx="686080" cy="463289"/>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6" name="Line 28">
              <a:extLst>
                <a:ext uri="{FF2B5EF4-FFF2-40B4-BE49-F238E27FC236}">
                  <a16:creationId xmlns:a16="http://schemas.microsoft.com/office/drawing/2014/main" id="{14CE7088-A0D1-4199-B107-F081DE7D1639}"/>
                </a:ext>
              </a:extLst>
            </p:cNvPr>
            <p:cNvSpPr>
              <a:spLocks noChangeShapeType="1"/>
            </p:cNvSpPr>
            <p:nvPr/>
          </p:nvSpPr>
          <p:spPr bwMode="auto">
            <a:xfrm>
              <a:off x="5458182" y="3309938"/>
              <a:ext cx="747713" cy="463289"/>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7" name="Rectangle 29">
              <a:extLst>
                <a:ext uri="{FF2B5EF4-FFF2-40B4-BE49-F238E27FC236}">
                  <a16:creationId xmlns:a16="http://schemas.microsoft.com/office/drawing/2014/main" id="{FE191F5D-4C35-41F7-8358-03E9F81F3C77}"/>
                </a:ext>
              </a:extLst>
            </p:cNvPr>
            <p:cNvSpPr>
              <a:spLocks noChangeArrowheads="1"/>
            </p:cNvSpPr>
            <p:nvPr/>
          </p:nvSpPr>
          <p:spPr bwMode="auto">
            <a:xfrm>
              <a:off x="5248353" y="2892170"/>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dirty="0">
                  <a:solidFill>
                    <a:srgbClr val="FFC000"/>
                  </a:solidFill>
                  <a:latin typeface="Times New Roman" pitchFamily="18" charset="0"/>
                  <a:sym typeface="Symbol" pitchFamily="18" charset="2"/>
                </a:rPr>
                <a:t>+</a:t>
              </a:r>
            </a:p>
          </p:txBody>
        </p:sp>
        <p:sp>
          <p:nvSpPr>
            <p:cNvPr id="8" name="Text Box 3">
              <a:extLst>
                <a:ext uri="{FF2B5EF4-FFF2-40B4-BE49-F238E27FC236}">
                  <a16:creationId xmlns:a16="http://schemas.microsoft.com/office/drawing/2014/main" id="{7767C0A0-025E-4364-9B18-C37A8622ACE9}"/>
                </a:ext>
              </a:extLst>
            </p:cNvPr>
            <p:cNvSpPr txBox="1">
              <a:spLocks noChangeArrowheads="1"/>
            </p:cNvSpPr>
            <p:nvPr/>
          </p:nvSpPr>
          <p:spPr bwMode="auto">
            <a:xfrm>
              <a:off x="6041355" y="3691451"/>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sym typeface="Symbol" pitchFamily="18" charset="2"/>
                </a:rPr>
                <a:t>4</a:t>
              </a:r>
              <a:endParaRPr lang="en-US" altLang="en-US" sz="2400" dirty="0">
                <a:solidFill>
                  <a:schemeClr val="accent1"/>
                </a:solidFill>
                <a:latin typeface="Times New Roman" pitchFamily="18" charset="0"/>
                <a:sym typeface="Symbol" pitchFamily="18" charset="2"/>
              </a:endParaRPr>
            </a:p>
          </p:txBody>
        </p:sp>
        <p:sp>
          <p:nvSpPr>
            <p:cNvPr id="9" name="Text Box 3">
              <a:extLst>
                <a:ext uri="{FF2B5EF4-FFF2-40B4-BE49-F238E27FC236}">
                  <a16:creationId xmlns:a16="http://schemas.microsoft.com/office/drawing/2014/main" id="{C668ED59-FBE7-49E5-A20B-8217F6BA2E07}"/>
                </a:ext>
              </a:extLst>
            </p:cNvPr>
            <p:cNvSpPr txBox="1">
              <a:spLocks noChangeArrowheads="1"/>
            </p:cNvSpPr>
            <p:nvPr/>
          </p:nvSpPr>
          <p:spPr bwMode="auto">
            <a:xfrm>
              <a:off x="3256975" y="2801449"/>
              <a:ext cx="2286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rPr>
                <a:t>a  = 2</a:t>
              </a:r>
              <a:r>
                <a:rPr lang="en-US" altLang="en-US" sz="2400" dirty="0">
                  <a:solidFill>
                    <a:schemeClr val="accent1"/>
                  </a:solidFill>
                  <a:latin typeface="Times New Roman" pitchFamily="18" charset="0"/>
                  <a:sym typeface="Symbol" pitchFamily="18" charset="2"/>
                </a:rPr>
                <a:t>3+4</a:t>
              </a:r>
            </a:p>
          </p:txBody>
        </p:sp>
        <p:sp>
          <p:nvSpPr>
            <p:cNvPr id="10" name="Line 31">
              <a:extLst>
                <a:ext uri="{FF2B5EF4-FFF2-40B4-BE49-F238E27FC236}">
                  <a16:creationId xmlns:a16="http://schemas.microsoft.com/office/drawing/2014/main" id="{55DCD3EB-9BF6-426E-8F80-3DDD11251566}"/>
                </a:ext>
              </a:extLst>
            </p:cNvPr>
            <p:cNvSpPr>
              <a:spLocks noChangeShapeType="1"/>
            </p:cNvSpPr>
            <p:nvPr/>
          </p:nvSpPr>
          <p:spPr bwMode="auto">
            <a:xfrm flipH="1">
              <a:off x="4243465" y="4029225"/>
              <a:ext cx="528637" cy="422904"/>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11" name="Line 33">
              <a:extLst>
                <a:ext uri="{FF2B5EF4-FFF2-40B4-BE49-F238E27FC236}">
                  <a16:creationId xmlns:a16="http://schemas.microsoft.com/office/drawing/2014/main" id="{334F72A4-DE73-4BE3-96FB-365EC202F156}"/>
                </a:ext>
              </a:extLst>
            </p:cNvPr>
            <p:cNvSpPr>
              <a:spLocks noChangeShapeType="1"/>
            </p:cNvSpPr>
            <p:nvPr/>
          </p:nvSpPr>
          <p:spPr bwMode="auto">
            <a:xfrm>
              <a:off x="4775278" y="4015627"/>
              <a:ext cx="473075" cy="422904"/>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12" name="Text Box 3">
              <a:extLst>
                <a:ext uri="{FF2B5EF4-FFF2-40B4-BE49-F238E27FC236}">
                  <a16:creationId xmlns:a16="http://schemas.microsoft.com/office/drawing/2014/main" id="{2D14AF34-CEF3-46E0-9811-435158D9632D}"/>
                </a:ext>
              </a:extLst>
            </p:cNvPr>
            <p:cNvSpPr txBox="1">
              <a:spLocks noChangeArrowheads="1"/>
            </p:cNvSpPr>
            <p:nvPr/>
          </p:nvSpPr>
          <p:spPr bwMode="auto">
            <a:xfrm>
              <a:off x="5032594" y="438780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sym typeface="Symbol" pitchFamily="18" charset="2"/>
                </a:rPr>
                <a:t>3</a:t>
              </a:r>
              <a:endParaRPr lang="en-US" altLang="en-US" sz="2400" dirty="0">
                <a:solidFill>
                  <a:schemeClr val="accent1"/>
                </a:solidFill>
                <a:latin typeface="Times New Roman" pitchFamily="18" charset="0"/>
                <a:sym typeface="Symbol" pitchFamily="18" charset="2"/>
              </a:endParaRPr>
            </a:p>
          </p:txBody>
        </p:sp>
        <p:sp>
          <p:nvSpPr>
            <p:cNvPr id="13" name="Text Box 3">
              <a:extLst>
                <a:ext uri="{FF2B5EF4-FFF2-40B4-BE49-F238E27FC236}">
                  <a16:creationId xmlns:a16="http://schemas.microsoft.com/office/drawing/2014/main" id="{F096FA5C-833D-4C0A-B93D-C8CEBAFCABB7}"/>
                </a:ext>
              </a:extLst>
            </p:cNvPr>
            <p:cNvSpPr txBox="1">
              <a:spLocks noChangeArrowheads="1"/>
            </p:cNvSpPr>
            <p:nvPr/>
          </p:nvSpPr>
          <p:spPr bwMode="auto">
            <a:xfrm>
              <a:off x="4135656" y="4371866"/>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sym typeface="Symbol" pitchFamily="18" charset="2"/>
                </a:rPr>
                <a:t>2</a:t>
              </a:r>
              <a:endParaRPr lang="en-US" altLang="en-US" sz="2400" dirty="0">
                <a:solidFill>
                  <a:schemeClr val="accent1"/>
                </a:solidFill>
                <a:latin typeface="Times New Roman" pitchFamily="18" charset="0"/>
                <a:sym typeface="Symbol" pitchFamily="18" charset="2"/>
              </a:endParaRPr>
            </a:p>
          </p:txBody>
        </p:sp>
        <p:sp>
          <p:nvSpPr>
            <p:cNvPr id="14" name="Text Box 3">
              <a:extLst>
                <a:ext uri="{FF2B5EF4-FFF2-40B4-BE49-F238E27FC236}">
                  <a16:creationId xmlns:a16="http://schemas.microsoft.com/office/drawing/2014/main" id="{378BD2F6-F4B7-49E4-8FC4-5B1EF2BC3787}"/>
                </a:ext>
              </a:extLst>
            </p:cNvPr>
            <p:cNvSpPr txBox="1">
              <a:spLocks noChangeArrowheads="1"/>
            </p:cNvSpPr>
            <p:nvPr/>
          </p:nvSpPr>
          <p:spPr bwMode="auto">
            <a:xfrm>
              <a:off x="5562600" y="4173049"/>
              <a:ext cx="2286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CA" altLang="en-US" sz="2400" dirty="0">
                  <a:solidFill>
                    <a:schemeClr val="accent4">
                      <a:lumMod val="25000"/>
                    </a:schemeClr>
                  </a:solidFill>
                  <a:latin typeface="+mj-lt"/>
                </a:rPr>
                <a:t>parse tree</a:t>
              </a:r>
              <a:endParaRPr lang="en-US" altLang="en-US" sz="2400" dirty="0">
                <a:solidFill>
                  <a:schemeClr val="accent4">
                    <a:lumMod val="25000"/>
                  </a:schemeClr>
                </a:solidFill>
                <a:latin typeface="+mj-lt"/>
                <a:sym typeface="Symbol" pitchFamily="18" charset="2"/>
              </a:endParaRPr>
            </a:p>
          </p:txBody>
        </p:sp>
        <p:sp>
          <p:nvSpPr>
            <p:cNvPr id="15" name="Rectangle 14">
              <a:extLst>
                <a:ext uri="{FF2B5EF4-FFF2-40B4-BE49-F238E27FC236}">
                  <a16:creationId xmlns:a16="http://schemas.microsoft.com/office/drawing/2014/main" id="{112058E2-FB12-43AA-A9F6-FF3FA986A9B1}"/>
                </a:ext>
              </a:extLst>
            </p:cNvPr>
            <p:cNvSpPr/>
            <p:nvPr/>
          </p:nvSpPr>
          <p:spPr>
            <a:xfrm>
              <a:off x="5303527" y="2947334"/>
              <a:ext cx="299886" cy="523220"/>
            </a:xfrm>
            <a:prstGeom prst="rect">
              <a:avLst/>
            </a:prstGeom>
            <a:ln w="31750">
              <a:solidFill>
                <a:srgbClr val="FF00FF"/>
              </a:solidFill>
            </a:ln>
          </p:spPr>
          <p:txBody>
            <a:bodyPr wrap="square" rtlCol="0" anchor="ctr">
              <a:spAutoFit/>
            </a:bodyPr>
            <a:lstStyle/>
            <a:p>
              <a:pPr algn="ctr"/>
              <a:endParaRPr lang="en-CA" sz="2800" i="0" dirty="0">
                <a:solidFill>
                  <a:srgbClr val="FF00FF"/>
                </a:solidFill>
              </a:endParaRPr>
            </a:p>
          </p:txBody>
        </p:sp>
        <p:sp>
          <p:nvSpPr>
            <p:cNvPr id="16" name="Oval 15">
              <a:extLst>
                <a:ext uri="{FF2B5EF4-FFF2-40B4-BE49-F238E27FC236}">
                  <a16:creationId xmlns:a16="http://schemas.microsoft.com/office/drawing/2014/main" id="{C3F2E29E-AF9E-46F0-97C9-B157D100F5DA}"/>
                </a:ext>
              </a:extLst>
            </p:cNvPr>
            <p:cNvSpPr/>
            <p:nvPr/>
          </p:nvSpPr>
          <p:spPr>
            <a:xfrm>
              <a:off x="4030641" y="3573595"/>
              <a:ext cx="1495781" cy="1379405"/>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7" name="Oval 16">
              <a:extLst>
                <a:ext uri="{FF2B5EF4-FFF2-40B4-BE49-F238E27FC236}">
                  <a16:creationId xmlns:a16="http://schemas.microsoft.com/office/drawing/2014/main" id="{59080ECA-FC45-42F5-89DC-9DFE087C9853}"/>
                </a:ext>
              </a:extLst>
            </p:cNvPr>
            <p:cNvSpPr/>
            <p:nvPr/>
          </p:nvSpPr>
          <p:spPr>
            <a:xfrm>
              <a:off x="5781667" y="3475184"/>
              <a:ext cx="843001" cy="744989"/>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pSp>
    </p:spTree>
    <p:extLst>
      <p:ext uri="{BB962C8B-B14F-4D97-AF65-F5344CB8AC3E}">
        <p14:creationId xmlns:p14="http://schemas.microsoft.com/office/powerpoint/2010/main" val="4003186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3">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53" name="Picture 10" descr="How to Change fixed negative core beliefs in your mind - Tips for groomi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15643" y="3510409"/>
            <a:ext cx="3545195" cy="2368079"/>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6991350" y="3343127"/>
            <a:ext cx="554960" cy="400110"/>
          </a:xfrm>
          <a:prstGeom prst="rect">
            <a:avLst/>
          </a:prstGeom>
        </p:spPr>
        <p:txBody>
          <a:bodyPr wrap="none">
            <a:spAutoFit/>
          </a:bodyPr>
          <a:lstStyle/>
          <a:p>
            <a:pPr algn="l"/>
            <a:r>
              <a:rPr lang="en-CA" altLang="en-US" sz="2000" dirty="0">
                <a:solidFill>
                  <a:srgbClr val="FFC000"/>
                </a:solidFill>
              </a:rPr>
              <a:t>and</a:t>
            </a:r>
            <a:endParaRPr lang="en-CA" sz="2000" dirty="0">
              <a:solidFill>
                <a:srgbClr val="FFC000"/>
              </a:solidFill>
            </a:endParaRPr>
          </a:p>
        </p:txBody>
      </p:sp>
      <p:sp>
        <p:nvSpPr>
          <p:cNvPr id="17"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063433" y="3048000"/>
            <a:ext cx="3593358" cy="1339656"/>
          </a:xfrm>
          <a:prstGeom prst="wedgeRoundRectCallout">
            <a:avLst>
              <a:gd name="adj1" fmla="val 46024"/>
              <a:gd name="adj2" fmla="val 654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 is </a:t>
            </a:r>
            <a:r>
              <a:rPr lang="en-CA" altLang="en-US" sz="2400" dirty="0">
                <a:solidFill>
                  <a:srgbClr val="FF00FF"/>
                </a:solidFill>
              </a:rPr>
              <a:t>not possible </a:t>
            </a:r>
            <a:r>
              <a:rPr lang="en-CA" altLang="en-US" sz="2400" dirty="0"/>
              <a:t>that </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r>
              <a:rPr lang="en-CA" altLang="en-US" sz="2400" dirty="0"/>
              <a:t>is false and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is true.</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This is by definition of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CA" altLang="en-US" sz="2400" i="0" dirty="0"/>
          </a:p>
        </p:txBody>
      </p:sp>
      <p:pic>
        <p:nvPicPr>
          <p:cNvPr id="41" name="Picture 5" descr="j0116172">
            <a:extLst>
              <a:ext uri="{FF2B5EF4-FFF2-40B4-BE49-F238E27FC236}">
                <a16:creationId xmlns:a16="http://schemas.microsoft.com/office/drawing/2014/main" id="{93906D39-651B-4F23-83AA-592072C54F6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5" name="Group 29">
            <a:extLst>
              <a:ext uri="{FF2B5EF4-FFF2-40B4-BE49-F238E27FC236}">
                <a16:creationId xmlns:a16="http://schemas.microsoft.com/office/drawing/2014/main" id="{C5D7226F-CD3E-44F1-9773-609D3A22F205}"/>
              </a:ext>
            </a:extLst>
          </p:cNvPr>
          <p:cNvGrpSpPr>
            <a:grpSpLocks/>
          </p:cNvGrpSpPr>
          <p:nvPr/>
        </p:nvGrpSpPr>
        <p:grpSpPr bwMode="auto">
          <a:xfrm>
            <a:off x="8312369" y="5909714"/>
            <a:ext cx="823374" cy="795886"/>
            <a:chOff x="2065" y="1551"/>
            <a:chExt cx="1628" cy="1988"/>
          </a:xfrm>
        </p:grpSpPr>
        <p:sp>
          <p:nvSpPr>
            <p:cNvPr id="46" name="Freeform 30">
              <a:extLst>
                <a:ext uri="{FF2B5EF4-FFF2-40B4-BE49-F238E27FC236}">
                  <a16:creationId xmlns:a16="http://schemas.microsoft.com/office/drawing/2014/main" id="{3CE71668-4466-4D57-B0BC-02DB2354503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7" name="Freeform 31">
              <a:extLst>
                <a:ext uri="{FF2B5EF4-FFF2-40B4-BE49-F238E27FC236}">
                  <a16:creationId xmlns:a16="http://schemas.microsoft.com/office/drawing/2014/main" id="{96F83FC5-DB97-4118-9EFE-8CD99A9262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8" name="Freeform 32">
              <a:extLst>
                <a:ext uri="{FF2B5EF4-FFF2-40B4-BE49-F238E27FC236}">
                  <a16:creationId xmlns:a16="http://schemas.microsoft.com/office/drawing/2014/main" id="{76B8F8DF-9D76-4590-9C1B-D28CB155FB0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9" name="Freeform 33">
              <a:extLst>
                <a:ext uri="{FF2B5EF4-FFF2-40B4-BE49-F238E27FC236}">
                  <a16:creationId xmlns:a16="http://schemas.microsoft.com/office/drawing/2014/main" id="{AEF87EB5-5B84-417F-BB35-3D385B2CEDAB}"/>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0" name="Freeform 34">
              <a:extLst>
                <a:ext uri="{FF2B5EF4-FFF2-40B4-BE49-F238E27FC236}">
                  <a16:creationId xmlns:a16="http://schemas.microsoft.com/office/drawing/2014/main" id="{8BB412CC-FD5A-4314-89B6-D661CA49F3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5">
              <a:extLst>
                <a:ext uri="{FF2B5EF4-FFF2-40B4-BE49-F238E27FC236}">
                  <a16:creationId xmlns:a16="http://schemas.microsoft.com/office/drawing/2014/main" id="{37BEBBA0-9C78-4E3A-A6B4-BE9C7AA6C70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6">
              <a:extLst>
                <a:ext uri="{FF2B5EF4-FFF2-40B4-BE49-F238E27FC236}">
                  <a16:creationId xmlns:a16="http://schemas.microsoft.com/office/drawing/2014/main" id="{16001698-0F95-4E1D-BDE4-C1A76689D4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7">
              <a:extLst>
                <a:ext uri="{FF2B5EF4-FFF2-40B4-BE49-F238E27FC236}">
                  <a16:creationId xmlns:a16="http://schemas.microsoft.com/office/drawing/2014/main" id="{D38D3B88-05FA-42FE-BB0F-5A12149C90F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8">
              <a:extLst>
                <a:ext uri="{FF2B5EF4-FFF2-40B4-BE49-F238E27FC236}">
                  <a16:creationId xmlns:a16="http://schemas.microsoft.com/office/drawing/2014/main" id="{176445F5-13F6-42C7-B726-9487CD82446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9">
              <a:extLst>
                <a:ext uri="{FF2B5EF4-FFF2-40B4-BE49-F238E27FC236}">
                  <a16:creationId xmlns:a16="http://schemas.microsoft.com/office/drawing/2014/main" id="{F6612329-561C-4A59-9C8E-9AC3A95A816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40">
              <a:extLst>
                <a:ext uri="{FF2B5EF4-FFF2-40B4-BE49-F238E27FC236}">
                  <a16:creationId xmlns:a16="http://schemas.microsoft.com/office/drawing/2014/main" id="{DA9CF68D-5A53-4175-AC6B-60DAF7586BA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41">
              <a:extLst>
                <a:ext uri="{FF2B5EF4-FFF2-40B4-BE49-F238E27FC236}">
                  <a16:creationId xmlns:a16="http://schemas.microsoft.com/office/drawing/2014/main" id="{FD39B5F1-264A-46C1-8FD8-7302F64C0C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2">
              <a:extLst>
                <a:ext uri="{FF2B5EF4-FFF2-40B4-BE49-F238E27FC236}">
                  <a16:creationId xmlns:a16="http://schemas.microsoft.com/office/drawing/2014/main" id="{08114F65-D26E-4C3B-BD94-259D079018C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3">
              <a:extLst>
                <a:ext uri="{FF2B5EF4-FFF2-40B4-BE49-F238E27FC236}">
                  <a16:creationId xmlns:a16="http://schemas.microsoft.com/office/drawing/2014/main" id="{D6B314B1-9FE7-440B-97CB-B3E30B42AC4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4">
              <a:extLst>
                <a:ext uri="{FF2B5EF4-FFF2-40B4-BE49-F238E27FC236}">
                  <a16:creationId xmlns:a16="http://schemas.microsoft.com/office/drawing/2014/main" id="{41EAE6E2-A9E7-4ED4-B64C-17C4177C7BD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5">
              <a:extLst>
                <a:ext uri="{FF2B5EF4-FFF2-40B4-BE49-F238E27FC236}">
                  <a16:creationId xmlns:a16="http://schemas.microsoft.com/office/drawing/2014/main" id="{E86972DC-40E0-44E6-8B7B-A80803041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6">
              <a:extLst>
                <a:ext uri="{FF2B5EF4-FFF2-40B4-BE49-F238E27FC236}">
                  <a16:creationId xmlns:a16="http://schemas.microsoft.com/office/drawing/2014/main" id="{3FD4666E-6FB4-4D2A-9CD8-3B5F02F26B9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5" name="AutoShape 35">
            <a:extLst>
              <a:ext uri="{FF2B5EF4-FFF2-40B4-BE49-F238E27FC236}">
                <a16:creationId xmlns:a16="http://schemas.microsoft.com/office/drawing/2014/main" id="{0147A05D-5953-4A16-BAD1-2D2B9EF119B6}"/>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p:txBody>
      </p:sp>
      <p:sp>
        <p:nvSpPr>
          <p:cNvPr id="69" name="Rectangle 68">
            <a:extLst>
              <a:ext uri="{FF2B5EF4-FFF2-40B4-BE49-F238E27FC236}">
                <a16:creationId xmlns:a16="http://schemas.microsoft.com/office/drawing/2014/main" id="{7C134E33-00F4-487C-B5EC-97DCC5E21B40}"/>
              </a:ext>
            </a:extLst>
          </p:cNvPr>
          <p:cNvSpPr/>
          <p:nvPr/>
        </p:nvSpPr>
        <p:spPr>
          <a:xfrm>
            <a:off x="8001000" y="3724067"/>
            <a:ext cx="554960" cy="400110"/>
          </a:xfrm>
          <a:prstGeom prst="rect">
            <a:avLst/>
          </a:prstGeom>
        </p:spPr>
        <p:txBody>
          <a:bodyPr wrap="none">
            <a:spAutoFit/>
          </a:bodyPr>
          <a:lstStyle/>
          <a:p>
            <a:pPr algn="l"/>
            <a:r>
              <a:rPr lang="en-CA" altLang="en-US" sz="2000" dirty="0">
                <a:solidFill>
                  <a:srgbClr val="FFC000"/>
                </a:solidFill>
              </a:rPr>
              <a:t>and</a:t>
            </a:r>
            <a:endParaRPr lang="en-CA" sz="2000" dirty="0">
              <a:solidFill>
                <a:srgbClr val="FFC000"/>
              </a:solidFill>
            </a:endParaRPr>
          </a:p>
        </p:txBody>
      </p:sp>
      <p:sp>
        <p:nvSpPr>
          <p:cNvPr id="70" name="AutoShape 35">
            <a:extLst>
              <a:ext uri="{FF2B5EF4-FFF2-40B4-BE49-F238E27FC236}">
                <a16:creationId xmlns:a16="http://schemas.microsoft.com/office/drawing/2014/main" id="{8D0757AA-1F20-440D-BAD5-BC42E448F20F}"/>
              </a:ext>
            </a:extLst>
          </p:cNvPr>
          <p:cNvSpPr>
            <a:spLocks noChangeArrowheads="1"/>
          </p:cNvSpPr>
          <p:nvPr/>
        </p:nvSpPr>
        <p:spPr bwMode="auto">
          <a:xfrm>
            <a:off x="5093442" y="4495800"/>
            <a:ext cx="3593358" cy="1339656"/>
          </a:xfrm>
          <a:prstGeom prst="wedgeRoundRectCallout">
            <a:avLst>
              <a:gd name="adj1" fmla="val 46024"/>
              <a:gd name="adj2" fmla="val 654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When you don’t know </a:t>
            </a:r>
            <a:br>
              <a:rPr lang="en-US" altLang="en-US" sz="2400" dirty="0"/>
            </a:br>
            <a:r>
              <a:rPr lang="en-US" altLang="en-US" sz="2400" dirty="0"/>
              <a:t>you can say</a:t>
            </a:r>
          </a:p>
          <a:p>
            <a:pPr algn="ctr" eaLnBrk="1" hangingPunct="1">
              <a:spcBef>
                <a:spcPct val="0"/>
              </a:spcBef>
              <a:buNone/>
            </a:pPr>
            <a:r>
              <a:rPr lang="en-US" altLang="en-US" sz="2400" i="0" dirty="0">
                <a:solidFill>
                  <a:srgbClr val="FF00FF"/>
                </a:solidFill>
              </a:rPr>
              <a:t>“maybe”</a:t>
            </a:r>
            <a:r>
              <a:rPr lang="en-US" altLang="en-US" sz="2400" i="0" dirty="0"/>
              <a:t>.</a:t>
            </a:r>
            <a:endParaRPr lang="en-CA" altLang="en-US" sz="2400" i="0" dirty="0"/>
          </a:p>
        </p:txBody>
      </p:sp>
    </p:spTree>
    <p:extLst>
      <p:ext uri="{BB962C8B-B14F-4D97-AF65-F5344CB8AC3E}">
        <p14:creationId xmlns:p14="http://schemas.microsoft.com/office/powerpoint/2010/main" val="242110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0-#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 calcmode="lin" valueType="num">
                                      <p:cBhvr additive="base">
                                        <p:cTn id="13" dur="500" fill="hold"/>
                                        <p:tgtEl>
                                          <p:spTgt spid="17"/>
                                        </p:tgtEl>
                                        <p:attrNameLst>
                                          <p:attrName>ppt_x</p:attrName>
                                        </p:attrNameLst>
                                      </p:cBhvr>
                                      <p:tavLst>
                                        <p:tav tm="0">
                                          <p:val>
                                            <p:strVal val="1+#ppt_w/2"/>
                                          </p:val>
                                        </p:tav>
                                        <p:tav tm="100000">
                                          <p:val>
                                            <p:strVal val="#ppt_x"/>
                                          </p:val>
                                        </p:tav>
                                      </p:tavLst>
                                    </p:anim>
                                    <p:anim calcmode="lin" valueType="num">
                                      <p:cBhvr additive="base">
                                        <p:cTn id="14" dur="500" fill="hold"/>
                                        <p:tgtEl>
                                          <p:spTgt spid="17"/>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7">
                                            <p:txEl>
                                              <p:pRg st="0" end="0"/>
                                            </p:txEl>
                                          </p:spTgt>
                                        </p:tgtEl>
                                        <p:attrNameLst>
                                          <p:attrName>style.visibility</p:attrName>
                                        </p:attrNameLst>
                                      </p:cBhvr>
                                      <p:to>
                                        <p:strVal val="visible"/>
                                      </p:to>
                                    </p:set>
                                    <p:anim calcmode="lin" valueType="num">
                                      <p:cBhvr additive="base">
                                        <p:cTn id="17"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7">
                                            <p:txEl>
                                              <p:pRg st="1" end="1"/>
                                            </p:txEl>
                                          </p:spTgt>
                                        </p:tgtEl>
                                        <p:attrNameLst>
                                          <p:attrName>style.visibility</p:attrName>
                                        </p:attrNameLst>
                                      </p:cBhvr>
                                      <p:to>
                                        <p:strVal val="visible"/>
                                      </p:to>
                                    </p:set>
                                    <p:anim calcmode="lin" valueType="num">
                                      <p:cBhvr additive="base">
                                        <p:cTn id="2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 calcmode="lin" valueType="num">
                                      <p:cBhvr additive="base">
                                        <p:cTn id="27"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7">
                                            <p:txEl>
                                              <p:pRg st="2" end="2"/>
                                            </p:txEl>
                                          </p:spTgt>
                                        </p:tgtEl>
                                        <p:attrNameLst>
                                          <p:attrName>style.visibility</p:attrName>
                                        </p:attrNameLst>
                                      </p:cBhvr>
                                      <p:to>
                                        <p:strVal val="visible"/>
                                      </p:to>
                                    </p:set>
                                    <p:anim calcmode="lin" valueType="num">
                                      <p:cBhvr additive="base">
                                        <p:cTn id="3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7">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50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70"/>
                                        </p:tgtEl>
                                        <p:attrNameLst>
                                          <p:attrName>style.visibility</p:attrName>
                                        </p:attrNameLst>
                                      </p:cBhvr>
                                      <p:to>
                                        <p:strVal val="visible"/>
                                      </p:to>
                                    </p:set>
                                    <p:anim calcmode="lin" valueType="num">
                                      <p:cBhvr additive="base">
                                        <p:cTn id="43" dur="500" fill="hold"/>
                                        <p:tgtEl>
                                          <p:spTgt spid="70"/>
                                        </p:tgtEl>
                                        <p:attrNameLst>
                                          <p:attrName>ppt_x</p:attrName>
                                        </p:attrNameLst>
                                      </p:cBhvr>
                                      <p:tavLst>
                                        <p:tav tm="0">
                                          <p:val>
                                            <p:strVal val="1+#ppt_w/2"/>
                                          </p:val>
                                        </p:tav>
                                        <p:tav tm="100000">
                                          <p:val>
                                            <p:strVal val="#ppt_x"/>
                                          </p:val>
                                        </p:tav>
                                      </p:tavLst>
                                    </p:anim>
                                    <p:anim calcmode="lin" valueType="num">
                                      <p:cBhvr additive="base">
                                        <p:cTn id="44" dur="500" fill="hold"/>
                                        <p:tgtEl>
                                          <p:spTgt spid="7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70">
                                            <p:txEl>
                                              <p:pRg st="0" end="0"/>
                                            </p:txEl>
                                          </p:spTgt>
                                        </p:tgtEl>
                                        <p:attrNameLst>
                                          <p:attrName>style.visibility</p:attrName>
                                        </p:attrNameLst>
                                      </p:cBhvr>
                                      <p:to>
                                        <p:strVal val="visible"/>
                                      </p:to>
                                    </p:set>
                                    <p:anim calcmode="lin" valueType="num">
                                      <p:cBhvr additive="base">
                                        <p:cTn id="47" dur="500" fill="hold"/>
                                        <p:tgtEl>
                                          <p:spTgt spid="70">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70">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70">
                                            <p:txEl>
                                              <p:pRg st="1" end="1"/>
                                            </p:txEl>
                                          </p:spTgt>
                                        </p:tgtEl>
                                        <p:attrNameLst>
                                          <p:attrName>style.visibility</p:attrName>
                                        </p:attrNameLst>
                                      </p:cBhvr>
                                      <p:to>
                                        <p:strVal val="visible"/>
                                      </p:to>
                                    </p:set>
                                    <p:anim calcmode="lin" valueType="num">
                                      <p:cBhvr additive="base">
                                        <p:cTn id="51" dur="500" fill="hold"/>
                                        <p:tgtEl>
                                          <p:spTgt spid="70">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7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70" grpId="0" animBg="1"/>
    </p:bld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C314D3A-4ACF-7E69-ED8A-971C8201C017}"/>
              </a:ext>
            </a:extLst>
          </p:cNvPr>
          <p:cNvSpPr/>
          <p:nvPr/>
        </p:nvSpPr>
        <p:spPr>
          <a:xfrm>
            <a:off x="838200" y="457200"/>
            <a:ext cx="7620000" cy="5715000"/>
          </a:xfrm>
          <a:prstGeom prst="rect">
            <a:avLst/>
          </a:prstGeom>
          <a:ln w="12700">
            <a:solidFill>
              <a:srgbClr val="FF0000"/>
            </a:solid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4264993782"/>
      </p:ext>
    </p:extLst>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AA0EB1-825F-FBA3-2009-D44CFF530C35}"/>
            </a:ext>
          </a:extLst>
        </p:cNvPr>
        <p:cNvGrpSpPr/>
        <p:nvPr/>
      </p:nvGrpSpPr>
      <p:grpSpPr>
        <a:xfrm>
          <a:off x="0" y="0"/>
          <a:ext cx="0" cy="0"/>
          <a:chOff x="0" y="0"/>
          <a:chExt cx="0" cy="0"/>
        </a:xfrm>
      </p:grpSpPr>
      <p:grpSp>
        <p:nvGrpSpPr>
          <p:cNvPr id="13" name="Group 12">
            <a:extLst>
              <a:ext uri="{FF2B5EF4-FFF2-40B4-BE49-F238E27FC236}">
                <a16:creationId xmlns:a16="http://schemas.microsoft.com/office/drawing/2014/main" id="{D900C766-2556-F920-974D-C01EBAD49BB7}"/>
              </a:ext>
            </a:extLst>
          </p:cNvPr>
          <p:cNvGrpSpPr/>
          <p:nvPr/>
        </p:nvGrpSpPr>
        <p:grpSpPr>
          <a:xfrm>
            <a:off x="238454" y="463843"/>
            <a:ext cx="4849167" cy="1257622"/>
            <a:chOff x="2514600" y="3276596"/>
            <a:chExt cx="3161886" cy="709220"/>
          </a:xfrm>
        </p:grpSpPr>
        <p:pic>
          <p:nvPicPr>
            <p:cNvPr id="3" name="Picture 2">
              <a:extLst>
                <a:ext uri="{FF2B5EF4-FFF2-40B4-BE49-F238E27FC236}">
                  <a16:creationId xmlns:a16="http://schemas.microsoft.com/office/drawing/2014/main" id="{07ED214D-E02F-A291-9FEF-B8AE8213E185}"/>
                </a:ext>
              </a:extLst>
            </p:cNvPr>
            <p:cNvPicPr>
              <a:picLocks noChangeAspect="1"/>
            </p:cNvPicPr>
            <p:nvPr/>
          </p:nvPicPr>
          <p:blipFill>
            <a:blip r:embed="rId2"/>
            <a:stretch>
              <a:fillRect/>
            </a:stretch>
          </p:blipFill>
          <p:spPr>
            <a:xfrm>
              <a:off x="3314639" y="3276596"/>
              <a:ext cx="2324161" cy="304808"/>
            </a:xfrm>
            <a:prstGeom prst="rect">
              <a:avLst/>
            </a:prstGeom>
          </p:spPr>
        </p:pic>
        <p:pic>
          <p:nvPicPr>
            <p:cNvPr id="5" name="Picture 4">
              <a:extLst>
                <a:ext uri="{FF2B5EF4-FFF2-40B4-BE49-F238E27FC236}">
                  <a16:creationId xmlns:a16="http://schemas.microsoft.com/office/drawing/2014/main" id="{778F73B9-A9B6-4AF7-634A-11048A9E4E33}"/>
                </a:ext>
              </a:extLst>
            </p:cNvPr>
            <p:cNvPicPr>
              <a:picLocks noChangeAspect="1"/>
            </p:cNvPicPr>
            <p:nvPr/>
          </p:nvPicPr>
          <p:blipFill>
            <a:blip r:embed="rId3"/>
            <a:stretch>
              <a:fillRect/>
            </a:stretch>
          </p:blipFill>
          <p:spPr>
            <a:xfrm>
              <a:off x="2514600" y="3572164"/>
              <a:ext cx="3161886" cy="413652"/>
            </a:xfrm>
            <a:prstGeom prst="rect">
              <a:avLst/>
            </a:prstGeom>
          </p:spPr>
        </p:pic>
      </p:grpSp>
      <p:grpSp>
        <p:nvGrpSpPr>
          <p:cNvPr id="14" name="Group 13">
            <a:extLst>
              <a:ext uri="{FF2B5EF4-FFF2-40B4-BE49-F238E27FC236}">
                <a16:creationId xmlns:a16="http://schemas.microsoft.com/office/drawing/2014/main" id="{45CD737F-B744-68FB-E0D4-1F5B5BFCA5C2}"/>
              </a:ext>
            </a:extLst>
          </p:cNvPr>
          <p:cNvGrpSpPr/>
          <p:nvPr/>
        </p:nvGrpSpPr>
        <p:grpSpPr>
          <a:xfrm>
            <a:off x="-342072" y="1806536"/>
            <a:ext cx="4929188" cy="2026836"/>
            <a:chOff x="5070045" y="4571992"/>
            <a:chExt cx="3214063" cy="1143008"/>
          </a:xfrm>
        </p:grpSpPr>
        <p:pic>
          <p:nvPicPr>
            <p:cNvPr id="6" name="Picture 5">
              <a:extLst>
                <a:ext uri="{FF2B5EF4-FFF2-40B4-BE49-F238E27FC236}">
                  <a16:creationId xmlns:a16="http://schemas.microsoft.com/office/drawing/2014/main" id="{62FBE8C7-25A9-D047-BDF8-98EDEC02FA1D}"/>
                </a:ext>
              </a:extLst>
            </p:cNvPr>
            <p:cNvPicPr>
              <a:picLocks noChangeAspect="1"/>
            </p:cNvPicPr>
            <p:nvPr/>
          </p:nvPicPr>
          <p:blipFill>
            <a:blip r:embed="rId2"/>
            <a:stretch>
              <a:fillRect/>
            </a:stretch>
          </p:blipFill>
          <p:spPr>
            <a:xfrm>
              <a:off x="5800436" y="4571992"/>
              <a:ext cx="2324161" cy="304808"/>
            </a:xfrm>
            <a:prstGeom prst="rect">
              <a:avLst/>
            </a:prstGeom>
          </p:spPr>
        </p:pic>
        <p:pic>
          <p:nvPicPr>
            <p:cNvPr id="8" name="Picture 7">
              <a:extLst>
                <a:ext uri="{FF2B5EF4-FFF2-40B4-BE49-F238E27FC236}">
                  <a16:creationId xmlns:a16="http://schemas.microsoft.com/office/drawing/2014/main" id="{736FC799-0974-B553-FA80-DDE6BE03DB50}"/>
                </a:ext>
              </a:extLst>
            </p:cNvPr>
            <p:cNvPicPr>
              <a:picLocks noChangeAspect="1"/>
            </p:cNvPicPr>
            <p:nvPr/>
          </p:nvPicPr>
          <p:blipFill>
            <a:blip r:embed="rId4"/>
            <a:stretch>
              <a:fillRect/>
            </a:stretch>
          </p:blipFill>
          <p:spPr>
            <a:xfrm>
              <a:off x="5070045" y="4876800"/>
              <a:ext cx="3214063" cy="838200"/>
            </a:xfrm>
            <a:prstGeom prst="rect">
              <a:avLst/>
            </a:prstGeom>
          </p:spPr>
        </p:pic>
      </p:grpSp>
      <p:grpSp>
        <p:nvGrpSpPr>
          <p:cNvPr id="12" name="Group 11">
            <a:extLst>
              <a:ext uri="{FF2B5EF4-FFF2-40B4-BE49-F238E27FC236}">
                <a16:creationId xmlns:a16="http://schemas.microsoft.com/office/drawing/2014/main" id="{9C4FBC45-A76D-0457-A8FD-5F0C1AC03C72}"/>
              </a:ext>
            </a:extLst>
          </p:cNvPr>
          <p:cNvGrpSpPr/>
          <p:nvPr/>
        </p:nvGrpSpPr>
        <p:grpSpPr>
          <a:xfrm>
            <a:off x="-266815" y="3972820"/>
            <a:ext cx="4695880" cy="2117590"/>
            <a:chOff x="990560" y="634612"/>
            <a:chExt cx="3061935" cy="1194188"/>
          </a:xfrm>
        </p:grpSpPr>
        <p:pic>
          <p:nvPicPr>
            <p:cNvPr id="10" name="Picture 9">
              <a:extLst>
                <a:ext uri="{FF2B5EF4-FFF2-40B4-BE49-F238E27FC236}">
                  <a16:creationId xmlns:a16="http://schemas.microsoft.com/office/drawing/2014/main" id="{B5358A14-8E0E-5A96-6CE5-55FC1A78DB1A}"/>
                </a:ext>
              </a:extLst>
            </p:cNvPr>
            <p:cNvPicPr>
              <a:picLocks noChangeAspect="1"/>
            </p:cNvPicPr>
            <p:nvPr/>
          </p:nvPicPr>
          <p:blipFill rotWithShape="1">
            <a:blip r:embed="rId5"/>
            <a:srcRect b="48938"/>
            <a:stretch/>
          </p:blipFill>
          <p:spPr>
            <a:xfrm>
              <a:off x="990560" y="939420"/>
              <a:ext cx="3048080" cy="889380"/>
            </a:xfrm>
            <a:prstGeom prst="rect">
              <a:avLst/>
            </a:prstGeom>
          </p:spPr>
        </p:pic>
        <p:pic>
          <p:nvPicPr>
            <p:cNvPr id="11" name="Picture 10">
              <a:extLst>
                <a:ext uri="{FF2B5EF4-FFF2-40B4-BE49-F238E27FC236}">
                  <a16:creationId xmlns:a16="http://schemas.microsoft.com/office/drawing/2014/main" id="{D9D0F2AA-A5DC-7E3F-880E-6854B48BBDE5}"/>
                </a:ext>
              </a:extLst>
            </p:cNvPr>
            <p:cNvPicPr>
              <a:picLocks noChangeAspect="1"/>
            </p:cNvPicPr>
            <p:nvPr/>
          </p:nvPicPr>
          <p:blipFill>
            <a:blip r:embed="rId2"/>
            <a:stretch>
              <a:fillRect/>
            </a:stretch>
          </p:blipFill>
          <p:spPr>
            <a:xfrm>
              <a:off x="1728334" y="634612"/>
              <a:ext cx="2324161" cy="304808"/>
            </a:xfrm>
            <a:prstGeom prst="rect">
              <a:avLst/>
            </a:prstGeom>
          </p:spPr>
        </p:pic>
      </p:grpSp>
      <p:grpSp>
        <p:nvGrpSpPr>
          <p:cNvPr id="22" name="Group 21">
            <a:extLst>
              <a:ext uri="{FF2B5EF4-FFF2-40B4-BE49-F238E27FC236}">
                <a16:creationId xmlns:a16="http://schemas.microsoft.com/office/drawing/2014/main" id="{83F6E1BF-4911-EA0A-E04E-5E1400811F83}"/>
              </a:ext>
            </a:extLst>
          </p:cNvPr>
          <p:cNvGrpSpPr/>
          <p:nvPr/>
        </p:nvGrpSpPr>
        <p:grpSpPr>
          <a:xfrm>
            <a:off x="4793565" y="398007"/>
            <a:ext cx="4849167" cy="1223794"/>
            <a:chOff x="2514600" y="3295673"/>
            <a:chExt cx="3161886" cy="690143"/>
          </a:xfrm>
        </p:grpSpPr>
        <p:grpSp>
          <p:nvGrpSpPr>
            <p:cNvPr id="20" name="Group 19">
              <a:extLst>
                <a:ext uri="{FF2B5EF4-FFF2-40B4-BE49-F238E27FC236}">
                  <a16:creationId xmlns:a16="http://schemas.microsoft.com/office/drawing/2014/main" id="{FED012CD-1796-43F0-701E-B4210EC73528}"/>
                </a:ext>
              </a:extLst>
            </p:cNvPr>
            <p:cNvGrpSpPr/>
            <p:nvPr/>
          </p:nvGrpSpPr>
          <p:grpSpPr>
            <a:xfrm>
              <a:off x="2514600" y="3295673"/>
              <a:ext cx="3161886" cy="690143"/>
              <a:chOff x="2514600" y="3295673"/>
              <a:chExt cx="3161886" cy="690143"/>
            </a:xfrm>
          </p:grpSpPr>
          <p:pic>
            <p:nvPicPr>
              <p:cNvPr id="16" name="Picture 15">
                <a:extLst>
                  <a:ext uri="{FF2B5EF4-FFF2-40B4-BE49-F238E27FC236}">
                    <a16:creationId xmlns:a16="http://schemas.microsoft.com/office/drawing/2014/main" id="{5E5F14E2-120B-F882-5E9A-2239F9668C46}"/>
                  </a:ext>
                </a:extLst>
              </p:cNvPr>
              <p:cNvPicPr>
                <a:picLocks noChangeAspect="1"/>
              </p:cNvPicPr>
              <p:nvPr/>
            </p:nvPicPr>
            <p:blipFill>
              <a:blip r:embed="rId3"/>
              <a:stretch>
                <a:fillRect/>
              </a:stretch>
            </p:blipFill>
            <p:spPr>
              <a:xfrm>
                <a:off x="2514600" y="3572164"/>
                <a:ext cx="3161886" cy="413652"/>
              </a:xfrm>
              <a:prstGeom prst="rect">
                <a:avLst/>
              </a:prstGeom>
            </p:spPr>
          </p:pic>
          <p:pic>
            <p:nvPicPr>
              <p:cNvPr id="17" name="Picture 16">
                <a:extLst>
                  <a:ext uri="{FF2B5EF4-FFF2-40B4-BE49-F238E27FC236}">
                    <a16:creationId xmlns:a16="http://schemas.microsoft.com/office/drawing/2014/main" id="{0C046544-7BD2-C9BC-BF55-F092A2168DB0}"/>
                  </a:ext>
                </a:extLst>
              </p:cNvPr>
              <p:cNvPicPr>
                <a:picLocks noChangeAspect="1"/>
              </p:cNvPicPr>
              <p:nvPr/>
            </p:nvPicPr>
            <p:blipFill>
              <a:blip r:embed="rId6"/>
              <a:stretch>
                <a:fillRect/>
              </a:stretch>
            </p:blipFill>
            <p:spPr>
              <a:xfrm>
                <a:off x="3287806" y="3295673"/>
                <a:ext cx="2388680" cy="285727"/>
              </a:xfrm>
              <a:prstGeom prst="rect">
                <a:avLst/>
              </a:prstGeom>
            </p:spPr>
          </p:pic>
        </p:grpSp>
        <p:pic>
          <p:nvPicPr>
            <p:cNvPr id="15" name="Picture 14">
              <a:extLst>
                <a:ext uri="{FF2B5EF4-FFF2-40B4-BE49-F238E27FC236}">
                  <a16:creationId xmlns:a16="http://schemas.microsoft.com/office/drawing/2014/main" id="{48845392-5F98-D967-A678-B2EFCC23EDD3}"/>
                </a:ext>
              </a:extLst>
            </p:cNvPr>
            <p:cNvPicPr>
              <a:picLocks noChangeAspect="1"/>
            </p:cNvPicPr>
            <p:nvPr/>
          </p:nvPicPr>
          <p:blipFill>
            <a:blip r:embed="rId7"/>
            <a:stretch>
              <a:fillRect/>
            </a:stretch>
          </p:blipFill>
          <p:spPr>
            <a:xfrm>
              <a:off x="3276600" y="3577223"/>
              <a:ext cx="2399886" cy="386453"/>
            </a:xfrm>
            <a:prstGeom prst="rect">
              <a:avLst/>
            </a:prstGeom>
          </p:spPr>
        </p:pic>
      </p:grpSp>
      <p:grpSp>
        <p:nvGrpSpPr>
          <p:cNvPr id="19" name="Group 18">
            <a:extLst>
              <a:ext uri="{FF2B5EF4-FFF2-40B4-BE49-F238E27FC236}">
                <a16:creationId xmlns:a16="http://schemas.microsoft.com/office/drawing/2014/main" id="{9C2CA9E8-C833-A546-B114-E84172DAE7FE}"/>
              </a:ext>
            </a:extLst>
          </p:cNvPr>
          <p:cNvGrpSpPr/>
          <p:nvPr/>
        </p:nvGrpSpPr>
        <p:grpSpPr>
          <a:xfrm>
            <a:off x="4823923" y="1832006"/>
            <a:ext cx="4929188" cy="1944788"/>
            <a:chOff x="4939377" y="1417862"/>
            <a:chExt cx="3214063" cy="1096738"/>
          </a:xfrm>
        </p:grpSpPr>
        <p:pic>
          <p:nvPicPr>
            <p:cNvPr id="18" name="Picture 17">
              <a:extLst>
                <a:ext uri="{FF2B5EF4-FFF2-40B4-BE49-F238E27FC236}">
                  <a16:creationId xmlns:a16="http://schemas.microsoft.com/office/drawing/2014/main" id="{8567147C-7FDB-B8C3-CCEF-B904A912610F}"/>
                </a:ext>
              </a:extLst>
            </p:cNvPr>
            <p:cNvPicPr>
              <a:picLocks noChangeAspect="1"/>
            </p:cNvPicPr>
            <p:nvPr/>
          </p:nvPicPr>
          <p:blipFill>
            <a:blip r:embed="rId4"/>
            <a:stretch>
              <a:fillRect/>
            </a:stretch>
          </p:blipFill>
          <p:spPr>
            <a:xfrm>
              <a:off x="4939377" y="1676400"/>
              <a:ext cx="3214063" cy="838200"/>
            </a:xfrm>
            <a:prstGeom prst="rect">
              <a:avLst/>
            </a:prstGeom>
          </p:spPr>
        </p:pic>
        <p:pic>
          <p:nvPicPr>
            <p:cNvPr id="23" name="Picture 22">
              <a:extLst>
                <a:ext uri="{FF2B5EF4-FFF2-40B4-BE49-F238E27FC236}">
                  <a16:creationId xmlns:a16="http://schemas.microsoft.com/office/drawing/2014/main" id="{68C8B521-A846-A580-BB66-EDD37FF762E6}"/>
                </a:ext>
              </a:extLst>
            </p:cNvPr>
            <p:cNvPicPr>
              <a:picLocks noChangeAspect="1"/>
            </p:cNvPicPr>
            <p:nvPr/>
          </p:nvPicPr>
          <p:blipFill>
            <a:blip r:embed="rId6"/>
            <a:stretch>
              <a:fillRect/>
            </a:stretch>
          </p:blipFill>
          <p:spPr>
            <a:xfrm>
              <a:off x="5733735" y="1417862"/>
              <a:ext cx="2330017" cy="278710"/>
            </a:xfrm>
            <a:prstGeom prst="rect">
              <a:avLst/>
            </a:prstGeom>
          </p:spPr>
        </p:pic>
      </p:grpSp>
      <p:grpSp>
        <p:nvGrpSpPr>
          <p:cNvPr id="24" name="Group 23">
            <a:extLst>
              <a:ext uri="{FF2B5EF4-FFF2-40B4-BE49-F238E27FC236}">
                <a16:creationId xmlns:a16="http://schemas.microsoft.com/office/drawing/2014/main" id="{804FB1DF-3763-EB81-D012-E09DB32EA177}"/>
              </a:ext>
            </a:extLst>
          </p:cNvPr>
          <p:cNvGrpSpPr/>
          <p:nvPr/>
        </p:nvGrpSpPr>
        <p:grpSpPr>
          <a:xfrm>
            <a:off x="4388763" y="3581400"/>
            <a:ext cx="4727528" cy="2161943"/>
            <a:chOff x="990560" y="685800"/>
            <a:chExt cx="3082571" cy="1219200"/>
          </a:xfrm>
        </p:grpSpPr>
        <p:pic>
          <p:nvPicPr>
            <p:cNvPr id="25" name="Picture 24">
              <a:extLst>
                <a:ext uri="{FF2B5EF4-FFF2-40B4-BE49-F238E27FC236}">
                  <a16:creationId xmlns:a16="http://schemas.microsoft.com/office/drawing/2014/main" id="{D109EBBB-0D71-E729-8B43-F72243BECE98}"/>
                </a:ext>
              </a:extLst>
            </p:cNvPr>
            <p:cNvPicPr>
              <a:picLocks noChangeAspect="1"/>
            </p:cNvPicPr>
            <p:nvPr/>
          </p:nvPicPr>
          <p:blipFill rotWithShape="1">
            <a:blip r:embed="rId5"/>
            <a:srcRect b="44563"/>
            <a:stretch/>
          </p:blipFill>
          <p:spPr>
            <a:xfrm>
              <a:off x="990560" y="939420"/>
              <a:ext cx="3048080" cy="965580"/>
            </a:xfrm>
            <a:prstGeom prst="rect">
              <a:avLst/>
            </a:prstGeom>
          </p:spPr>
        </p:pic>
        <p:pic>
          <p:nvPicPr>
            <p:cNvPr id="26" name="Picture 25">
              <a:extLst>
                <a:ext uri="{FF2B5EF4-FFF2-40B4-BE49-F238E27FC236}">
                  <a16:creationId xmlns:a16="http://schemas.microsoft.com/office/drawing/2014/main" id="{4580EEB2-3839-0476-6B26-9BC9F9EDA310}"/>
                </a:ext>
              </a:extLst>
            </p:cNvPr>
            <p:cNvPicPr>
              <a:picLocks noChangeAspect="1"/>
            </p:cNvPicPr>
            <p:nvPr/>
          </p:nvPicPr>
          <p:blipFill>
            <a:blip r:embed="rId6"/>
            <a:stretch>
              <a:fillRect/>
            </a:stretch>
          </p:blipFill>
          <p:spPr>
            <a:xfrm>
              <a:off x="1743114" y="685800"/>
              <a:ext cx="2330017" cy="278710"/>
            </a:xfrm>
            <a:prstGeom prst="rect">
              <a:avLst/>
            </a:prstGeom>
          </p:spPr>
        </p:pic>
        <p:pic>
          <p:nvPicPr>
            <p:cNvPr id="27" name="Picture 26">
              <a:extLst>
                <a:ext uri="{FF2B5EF4-FFF2-40B4-BE49-F238E27FC236}">
                  <a16:creationId xmlns:a16="http://schemas.microsoft.com/office/drawing/2014/main" id="{F5F10581-0C98-02CC-3DC6-F1374DC74B36}"/>
                </a:ext>
              </a:extLst>
            </p:cNvPr>
            <p:cNvPicPr>
              <a:picLocks noChangeAspect="1"/>
            </p:cNvPicPr>
            <p:nvPr/>
          </p:nvPicPr>
          <p:blipFill rotWithShape="1">
            <a:blip r:embed="rId8"/>
            <a:srcRect r="1921" b="44614"/>
            <a:stretch/>
          </p:blipFill>
          <p:spPr>
            <a:xfrm>
              <a:off x="1743114" y="931255"/>
              <a:ext cx="2295526" cy="973745"/>
            </a:xfrm>
            <a:prstGeom prst="rect">
              <a:avLst/>
            </a:prstGeom>
          </p:spPr>
        </p:pic>
      </p:grpSp>
      <p:grpSp>
        <p:nvGrpSpPr>
          <p:cNvPr id="28" name="Group 27">
            <a:extLst>
              <a:ext uri="{FF2B5EF4-FFF2-40B4-BE49-F238E27FC236}">
                <a16:creationId xmlns:a16="http://schemas.microsoft.com/office/drawing/2014/main" id="{3D7AD559-113C-3880-67EB-0AF82F7C576A}"/>
              </a:ext>
            </a:extLst>
          </p:cNvPr>
          <p:cNvGrpSpPr/>
          <p:nvPr/>
        </p:nvGrpSpPr>
        <p:grpSpPr>
          <a:xfrm>
            <a:off x="402847" y="6094156"/>
            <a:ext cx="7772400" cy="731674"/>
            <a:chOff x="533400" y="4692227"/>
            <a:chExt cx="7772400" cy="731674"/>
          </a:xfrm>
        </p:grpSpPr>
        <p:sp>
          <p:nvSpPr>
            <p:cNvPr id="29" name="Text Box 21">
              <a:extLst>
                <a:ext uri="{FF2B5EF4-FFF2-40B4-BE49-F238E27FC236}">
                  <a16:creationId xmlns:a16="http://schemas.microsoft.com/office/drawing/2014/main" id="{62A15CF9-81C4-37B4-126F-845B2597AD25}"/>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30" name="Straight Connector 29">
              <a:extLst>
                <a:ext uri="{FF2B5EF4-FFF2-40B4-BE49-F238E27FC236}">
                  <a16:creationId xmlns:a16="http://schemas.microsoft.com/office/drawing/2014/main" id="{6D2ADD04-B37D-DB7A-27E6-8935552FD5AE}"/>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31" name="Text Box 21">
              <a:extLst>
                <a:ext uri="{FF2B5EF4-FFF2-40B4-BE49-F238E27FC236}">
                  <a16:creationId xmlns:a16="http://schemas.microsoft.com/office/drawing/2014/main" id="{6E96BD73-D4CC-2ABE-C0E7-796725BC5F82}"/>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32" name="Oval 31">
            <a:extLst>
              <a:ext uri="{FF2B5EF4-FFF2-40B4-BE49-F238E27FC236}">
                <a16:creationId xmlns:a16="http://schemas.microsoft.com/office/drawing/2014/main" id="{2AAC7F3B-FFA5-8785-16B6-72B8B23B999A}"/>
              </a:ext>
            </a:extLst>
          </p:cNvPr>
          <p:cNvSpPr/>
          <p:nvPr/>
        </p:nvSpPr>
        <p:spPr bwMode="auto">
          <a:xfrm>
            <a:off x="2362200" y="4038600"/>
            <a:ext cx="609600" cy="379672"/>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33" name="Oval 32">
            <a:extLst>
              <a:ext uri="{FF2B5EF4-FFF2-40B4-BE49-F238E27FC236}">
                <a16:creationId xmlns:a16="http://schemas.microsoft.com/office/drawing/2014/main" id="{62A2CE79-115B-4AA0-B433-1AD36657FA8B}"/>
              </a:ext>
            </a:extLst>
          </p:cNvPr>
          <p:cNvSpPr/>
          <p:nvPr/>
        </p:nvSpPr>
        <p:spPr bwMode="auto">
          <a:xfrm>
            <a:off x="1600200" y="1098973"/>
            <a:ext cx="609600" cy="379672"/>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pic>
        <p:nvPicPr>
          <p:cNvPr id="35" name="Picture 34">
            <a:extLst>
              <a:ext uri="{FF2B5EF4-FFF2-40B4-BE49-F238E27FC236}">
                <a16:creationId xmlns:a16="http://schemas.microsoft.com/office/drawing/2014/main" id="{8FA394EE-A691-D6B1-3F04-E4D8774A3088}"/>
              </a:ext>
            </a:extLst>
          </p:cNvPr>
          <p:cNvPicPr>
            <a:picLocks noChangeAspect="1"/>
          </p:cNvPicPr>
          <p:nvPr/>
        </p:nvPicPr>
        <p:blipFill>
          <a:blip r:embed="rId9"/>
          <a:stretch>
            <a:fillRect/>
          </a:stretch>
        </p:blipFill>
        <p:spPr>
          <a:xfrm>
            <a:off x="8153400" y="5334000"/>
            <a:ext cx="4410925" cy="740368"/>
          </a:xfrm>
          <a:prstGeom prst="rect">
            <a:avLst/>
          </a:prstGeom>
        </p:spPr>
      </p:pic>
      <p:grpSp>
        <p:nvGrpSpPr>
          <p:cNvPr id="2" name="Group 1">
            <a:extLst>
              <a:ext uri="{FF2B5EF4-FFF2-40B4-BE49-F238E27FC236}">
                <a16:creationId xmlns:a16="http://schemas.microsoft.com/office/drawing/2014/main" id="{8DCD0395-D1E0-B513-080C-768F045D6362}"/>
              </a:ext>
            </a:extLst>
          </p:cNvPr>
          <p:cNvGrpSpPr/>
          <p:nvPr/>
        </p:nvGrpSpPr>
        <p:grpSpPr>
          <a:xfrm>
            <a:off x="7954957" y="2433786"/>
            <a:ext cx="4929188" cy="1944788"/>
            <a:chOff x="4939377" y="1417862"/>
            <a:chExt cx="3214063" cy="1096738"/>
          </a:xfrm>
        </p:grpSpPr>
        <p:pic>
          <p:nvPicPr>
            <p:cNvPr id="4" name="Picture 3">
              <a:extLst>
                <a:ext uri="{FF2B5EF4-FFF2-40B4-BE49-F238E27FC236}">
                  <a16:creationId xmlns:a16="http://schemas.microsoft.com/office/drawing/2014/main" id="{0E9D6CFC-5AED-6BF9-D192-C5B54E7FA26D}"/>
                </a:ext>
              </a:extLst>
            </p:cNvPr>
            <p:cNvPicPr>
              <a:picLocks noChangeAspect="1"/>
            </p:cNvPicPr>
            <p:nvPr/>
          </p:nvPicPr>
          <p:blipFill>
            <a:blip r:embed="rId4"/>
            <a:stretch>
              <a:fillRect/>
            </a:stretch>
          </p:blipFill>
          <p:spPr>
            <a:xfrm>
              <a:off x="4939377" y="1676400"/>
              <a:ext cx="3214063" cy="838200"/>
            </a:xfrm>
            <a:prstGeom prst="rect">
              <a:avLst/>
            </a:prstGeom>
          </p:spPr>
        </p:pic>
        <p:pic>
          <p:nvPicPr>
            <p:cNvPr id="7" name="Picture 6">
              <a:extLst>
                <a:ext uri="{FF2B5EF4-FFF2-40B4-BE49-F238E27FC236}">
                  <a16:creationId xmlns:a16="http://schemas.microsoft.com/office/drawing/2014/main" id="{3183D722-6F4B-1327-A04B-0845CFFBDA73}"/>
                </a:ext>
              </a:extLst>
            </p:cNvPr>
            <p:cNvPicPr>
              <a:picLocks noChangeAspect="1"/>
            </p:cNvPicPr>
            <p:nvPr/>
          </p:nvPicPr>
          <p:blipFill>
            <a:blip r:embed="rId10"/>
            <a:stretch>
              <a:fillRect/>
            </a:stretch>
          </p:blipFill>
          <p:spPr>
            <a:xfrm>
              <a:off x="5715000" y="1670935"/>
              <a:ext cx="2291503" cy="843665"/>
            </a:xfrm>
            <a:prstGeom prst="rect">
              <a:avLst/>
            </a:prstGeom>
          </p:spPr>
        </p:pic>
        <p:pic>
          <p:nvPicPr>
            <p:cNvPr id="9" name="Picture 8">
              <a:extLst>
                <a:ext uri="{FF2B5EF4-FFF2-40B4-BE49-F238E27FC236}">
                  <a16:creationId xmlns:a16="http://schemas.microsoft.com/office/drawing/2014/main" id="{5520470C-1A19-6839-7A5D-EA36D38F06EA}"/>
                </a:ext>
              </a:extLst>
            </p:cNvPr>
            <p:cNvPicPr>
              <a:picLocks noChangeAspect="1"/>
            </p:cNvPicPr>
            <p:nvPr/>
          </p:nvPicPr>
          <p:blipFill>
            <a:blip r:embed="rId6"/>
            <a:stretch>
              <a:fillRect/>
            </a:stretch>
          </p:blipFill>
          <p:spPr>
            <a:xfrm>
              <a:off x="5733735" y="1417862"/>
              <a:ext cx="2330017" cy="278710"/>
            </a:xfrm>
            <a:prstGeom prst="rect">
              <a:avLst/>
            </a:prstGeom>
          </p:spPr>
        </p:pic>
      </p:grpSp>
    </p:spTree>
    <p:extLst>
      <p:ext uri="{BB962C8B-B14F-4D97-AF65-F5344CB8AC3E}">
        <p14:creationId xmlns:p14="http://schemas.microsoft.com/office/powerpoint/2010/main" val="4290532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0-#ppt_w/2"/>
                                          </p:val>
                                        </p:tav>
                                        <p:tav tm="100000">
                                          <p:val>
                                            <p:strVal val="#ppt_x"/>
                                          </p:val>
                                        </p:tav>
                                      </p:tavLst>
                                    </p:anim>
                                    <p:anim calcmode="lin" valueType="num">
                                      <p:cBhvr additive="base">
                                        <p:cTn id="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500" fill="hold"/>
                                        <p:tgtEl>
                                          <p:spTgt spid="14"/>
                                        </p:tgtEl>
                                        <p:attrNameLst>
                                          <p:attrName>ppt_x</p:attrName>
                                        </p:attrNameLst>
                                      </p:cBhvr>
                                      <p:tavLst>
                                        <p:tav tm="0">
                                          <p:val>
                                            <p:strVal val="0-#ppt_w/2"/>
                                          </p:val>
                                        </p:tav>
                                        <p:tav tm="100000">
                                          <p:val>
                                            <p:strVal val="#ppt_x"/>
                                          </p:val>
                                        </p:tav>
                                      </p:tavLst>
                                    </p:anim>
                                    <p:anim calcmode="lin" valueType="num">
                                      <p:cBhvr additive="base">
                                        <p:cTn id="1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additive="base">
                                        <p:cTn id="25" dur="500" fill="hold"/>
                                        <p:tgtEl>
                                          <p:spTgt spid="22"/>
                                        </p:tgtEl>
                                        <p:attrNameLst>
                                          <p:attrName>ppt_x</p:attrName>
                                        </p:attrNameLst>
                                      </p:cBhvr>
                                      <p:tavLst>
                                        <p:tav tm="0">
                                          <p:val>
                                            <p:strVal val="0-#ppt_w/2"/>
                                          </p:val>
                                        </p:tav>
                                        <p:tav tm="100000">
                                          <p:val>
                                            <p:strVal val="#ppt_x"/>
                                          </p:val>
                                        </p:tav>
                                      </p:tavLst>
                                    </p:anim>
                                    <p:anim calcmode="lin" valueType="num">
                                      <p:cBhvr additive="base">
                                        <p:cTn id="26"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0-#ppt_w/2"/>
                                          </p:val>
                                        </p:tav>
                                        <p:tav tm="100000">
                                          <p:val>
                                            <p:strVal val="#ppt_x"/>
                                          </p:val>
                                        </p:tav>
                                      </p:tavLst>
                                    </p:anim>
                                    <p:anim calcmode="lin" valueType="num">
                                      <p:cBhvr additive="base">
                                        <p:cTn id="3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28"/>
                                        </p:tgtEl>
                                        <p:attrNameLst>
                                          <p:attrName>style.visibility</p:attrName>
                                        </p:attrNameLst>
                                      </p:cBhvr>
                                      <p:to>
                                        <p:strVal val="visible"/>
                                      </p:to>
                                    </p:set>
                                    <p:anim calcmode="lin" valueType="num">
                                      <p:cBhvr additive="base">
                                        <p:cTn id="43" dur="500" fill="hold"/>
                                        <p:tgtEl>
                                          <p:spTgt spid="28"/>
                                        </p:tgtEl>
                                        <p:attrNameLst>
                                          <p:attrName>ppt_x</p:attrName>
                                        </p:attrNameLst>
                                      </p:cBhvr>
                                      <p:tavLst>
                                        <p:tav tm="0">
                                          <p:val>
                                            <p:strVal val="0-#ppt_w/2"/>
                                          </p:val>
                                        </p:tav>
                                        <p:tav tm="100000">
                                          <p:val>
                                            <p:strVal val="#ppt_x"/>
                                          </p:val>
                                        </p:tav>
                                      </p:tavLst>
                                    </p:anim>
                                    <p:anim calcmode="lin" valueType="num">
                                      <p:cBhvr additive="base">
                                        <p:cTn id="44" dur="500" fill="hold"/>
                                        <p:tgtEl>
                                          <p:spTgt spid="28"/>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13"/>
                                        </p:tgtEl>
                                        <p:attrNameLst>
                                          <p:attrName>style.visibility</p:attrName>
                                        </p:attrNameLst>
                                      </p:cBhvr>
                                      <p:to>
                                        <p:strVal val="hidden"/>
                                      </p:to>
                                    </p:set>
                                  </p:childTnLst>
                                </p:cTn>
                              </p:par>
                              <p:par>
                                <p:cTn id="47" presetID="1" presetClass="exit" presetSubtype="0" fill="hold" nodeType="withEffect">
                                  <p:stCondLst>
                                    <p:cond delay="0"/>
                                  </p:stCondLst>
                                  <p:childTnLst>
                                    <p:set>
                                      <p:cBhvr>
                                        <p:cTn id="48" dur="1" fill="hold">
                                          <p:stCondLst>
                                            <p:cond delay="0"/>
                                          </p:stCondLst>
                                        </p:cTn>
                                        <p:tgtEl>
                                          <p:spTgt spid="14"/>
                                        </p:tgtEl>
                                        <p:attrNameLst>
                                          <p:attrName>style.visibility</p:attrName>
                                        </p:attrNameLst>
                                      </p:cBhvr>
                                      <p:to>
                                        <p:strVal val="hidden"/>
                                      </p:to>
                                    </p:set>
                                  </p:childTnLst>
                                </p:cTn>
                              </p:par>
                              <p:par>
                                <p:cTn id="49" presetID="1" presetClass="exit" presetSubtype="0" fill="hold" nodeType="withEffect">
                                  <p:stCondLst>
                                    <p:cond delay="0"/>
                                  </p:stCondLst>
                                  <p:childTnLst>
                                    <p:set>
                                      <p:cBhvr>
                                        <p:cTn id="50" dur="1" fill="hold">
                                          <p:stCondLst>
                                            <p:cond delay="0"/>
                                          </p:stCondLst>
                                        </p:cTn>
                                        <p:tgtEl>
                                          <p:spTgt spid="12"/>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22"/>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19"/>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24"/>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xit" presetSubtype="4" fill="hold" nodeType="clickEffect">
                                  <p:stCondLst>
                                    <p:cond delay="0"/>
                                  </p:stCondLst>
                                  <p:childTnLst>
                                    <p:anim calcmode="lin" valueType="num">
                                      <p:cBhvr additive="base">
                                        <p:cTn id="60" dur="500"/>
                                        <p:tgtEl>
                                          <p:spTgt spid="28"/>
                                        </p:tgtEl>
                                        <p:attrNameLst>
                                          <p:attrName>ppt_x</p:attrName>
                                        </p:attrNameLst>
                                      </p:cBhvr>
                                      <p:tavLst>
                                        <p:tav tm="0">
                                          <p:val>
                                            <p:strVal val="ppt_x"/>
                                          </p:val>
                                        </p:tav>
                                        <p:tav tm="100000">
                                          <p:val>
                                            <p:strVal val="ppt_x"/>
                                          </p:val>
                                        </p:tav>
                                      </p:tavLst>
                                    </p:anim>
                                    <p:anim calcmode="lin" valueType="num">
                                      <p:cBhvr additive="base">
                                        <p:cTn id="61" dur="500"/>
                                        <p:tgtEl>
                                          <p:spTgt spid="28"/>
                                        </p:tgtEl>
                                        <p:attrNameLst>
                                          <p:attrName>ppt_y</p:attrName>
                                        </p:attrNameLst>
                                      </p:cBhvr>
                                      <p:tavLst>
                                        <p:tav tm="0">
                                          <p:val>
                                            <p:strVal val="ppt_y"/>
                                          </p:val>
                                        </p:tav>
                                        <p:tav tm="100000">
                                          <p:val>
                                            <p:strVal val="1+ppt_h/2"/>
                                          </p:val>
                                        </p:tav>
                                      </p:tavLst>
                                    </p:anim>
                                    <p:set>
                                      <p:cBhvr>
                                        <p:cTn id="62" dur="1" fill="hold">
                                          <p:stCondLst>
                                            <p:cond delay="499"/>
                                          </p:stCondLst>
                                        </p:cTn>
                                        <p:tgtEl>
                                          <p:spTgt spid="28"/>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additive="base">
                                        <p:cTn id="67" dur="500" fill="hold"/>
                                        <p:tgtEl>
                                          <p:spTgt spid="32"/>
                                        </p:tgtEl>
                                        <p:attrNameLst>
                                          <p:attrName>ppt_x</p:attrName>
                                        </p:attrNameLst>
                                      </p:cBhvr>
                                      <p:tavLst>
                                        <p:tav tm="0">
                                          <p:val>
                                            <p:strVal val="0-#ppt_w/2"/>
                                          </p:val>
                                        </p:tav>
                                        <p:tav tm="100000">
                                          <p:val>
                                            <p:strVal val="#ppt_x"/>
                                          </p:val>
                                        </p:tav>
                                      </p:tavLst>
                                    </p:anim>
                                    <p:anim calcmode="lin" valueType="num">
                                      <p:cBhvr additive="base">
                                        <p:cTn id="6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33"/>
                                        </p:tgtEl>
                                        <p:attrNameLst>
                                          <p:attrName>style.visibility</p:attrName>
                                        </p:attrNameLst>
                                      </p:cBhvr>
                                      <p:to>
                                        <p:strVal val="visible"/>
                                      </p:to>
                                    </p:set>
                                    <p:anim calcmode="lin" valueType="num">
                                      <p:cBhvr additive="base">
                                        <p:cTn id="73" dur="500" fill="hold"/>
                                        <p:tgtEl>
                                          <p:spTgt spid="33"/>
                                        </p:tgtEl>
                                        <p:attrNameLst>
                                          <p:attrName>ppt_x</p:attrName>
                                        </p:attrNameLst>
                                      </p:cBhvr>
                                      <p:tavLst>
                                        <p:tav tm="0">
                                          <p:val>
                                            <p:strVal val="0-#ppt_w/2"/>
                                          </p:val>
                                        </p:tav>
                                        <p:tav tm="100000">
                                          <p:val>
                                            <p:strVal val="#ppt_x"/>
                                          </p:val>
                                        </p:tav>
                                      </p:tavLst>
                                    </p:anim>
                                    <p:anim calcmode="lin" valueType="num">
                                      <p:cBhvr additive="base">
                                        <p:cTn id="74" dur="500" fill="hold"/>
                                        <p:tgtEl>
                                          <p:spTgt spid="33"/>
                                        </p:tgtEl>
                                        <p:attrNameLst>
                                          <p:attrName>ppt_y</p:attrName>
                                        </p:attrNameLst>
                                      </p:cBhvr>
                                      <p:tavLst>
                                        <p:tav tm="0">
                                          <p:val>
                                            <p:strVal val="#ppt_y"/>
                                          </p:val>
                                        </p:tav>
                                        <p:tav tm="100000">
                                          <p:val>
                                            <p:strVal val="#ppt_y"/>
                                          </p:val>
                                        </p:tav>
                                      </p:tavLst>
                                    </p:anim>
                                  </p:childTnLst>
                                </p:cTn>
                              </p:par>
                              <p:par>
                                <p:cTn id="75" presetID="1" presetClass="exit" presetSubtype="0" fill="hold" grpId="1" nodeType="withEffect">
                                  <p:stCondLst>
                                    <p:cond delay="0"/>
                                  </p:stCondLst>
                                  <p:childTnLst>
                                    <p:set>
                                      <p:cBhvr>
                                        <p:cTn id="76" dur="1" fill="hold">
                                          <p:stCondLst>
                                            <p:cond delay="0"/>
                                          </p:stCondLst>
                                        </p:cTn>
                                        <p:tgtEl>
                                          <p:spTgt spid="32"/>
                                        </p:tgtEl>
                                        <p:attrNameLst>
                                          <p:attrName>style.visibility</p:attrName>
                                        </p:attrNameLst>
                                      </p:cBhvr>
                                      <p:to>
                                        <p:strVal val="hidden"/>
                                      </p:to>
                                    </p:set>
                                  </p:childTnLst>
                                </p:cTn>
                              </p:par>
                              <p:par>
                                <p:cTn id="77" presetID="1" presetClass="exit" presetSubtype="0" fill="hold" grpId="1" nodeType="withEffect">
                                  <p:stCondLst>
                                    <p:cond delay="0"/>
                                  </p:stCondLst>
                                  <p:childTnLst>
                                    <p:set>
                                      <p:cBhvr>
                                        <p:cTn id="78" dur="1" fill="hold">
                                          <p:stCondLst>
                                            <p:cond delay="0"/>
                                          </p:stCondLst>
                                        </p:cTn>
                                        <p:tgtEl>
                                          <p:spTgt spid="33"/>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additive="base">
                                        <p:cTn id="83" dur="500" fill="hold"/>
                                        <p:tgtEl>
                                          <p:spTgt spid="35"/>
                                        </p:tgtEl>
                                        <p:attrNameLst>
                                          <p:attrName>ppt_x</p:attrName>
                                        </p:attrNameLst>
                                      </p:cBhvr>
                                      <p:tavLst>
                                        <p:tav tm="0">
                                          <p:val>
                                            <p:strVal val="0-#ppt_w/2"/>
                                          </p:val>
                                        </p:tav>
                                        <p:tav tm="100000">
                                          <p:val>
                                            <p:strVal val="#ppt_x"/>
                                          </p:val>
                                        </p:tav>
                                      </p:tavLst>
                                    </p:anim>
                                    <p:anim calcmode="lin" valueType="num">
                                      <p:cBhvr additive="base">
                                        <p:cTn id="84" dur="500" fill="hold"/>
                                        <p:tgtEl>
                                          <p:spTgt spid="35"/>
                                        </p:tgtEl>
                                        <p:attrNameLst>
                                          <p:attrName>ppt_y</p:attrName>
                                        </p:attrNameLst>
                                      </p:cBhvr>
                                      <p:tavLst>
                                        <p:tav tm="0">
                                          <p:val>
                                            <p:strVal val="#ppt_y"/>
                                          </p:val>
                                        </p:tav>
                                        <p:tav tm="100000">
                                          <p:val>
                                            <p:strVal val="#ppt_y"/>
                                          </p:val>
                                        </p:tav>
                                      </p:tavLst>
                                    </p:anim>
                                  </p:childTnLst>
                                </p:cTn>
                              </p:par>
                              <p:par>
                                <p:cTn id="85" presetID="1" presetClass="exit" presetSubtype="0" fill="hold" nodeType="withEffect">
                                  <p:stCondLst>
                                    <p:cond delay="0"/>
                                  </p:stCondLst>
                                  <p:childTnLst>
                                    <p:set>
                                      <p:cBhvr>
                                        <p:cTn id="86" dur="1" fill="hold">
                                          <p:stCondLst>
                                            <p:cond delay="0"/>
                                          </p:stCondLst>
                                        </p:cTn>
                                        <p:tgtEl>
                                          <p:spTgt spid="35"/>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
                                        </p:tgtEl>
                                        <p:attrNameLst>
                                          <p:attrName>style.visibility</p:attrName>
                                        </p:attrNameLst>
                                      </p:cBhvr>
                                      <p:to>
                                        <p:strVal val="visible"/>
                                      </p:to>
                                    </p:set>
                                    <p:anim calcmode="lin" valueType="num">
                                      <p:cBhvr additive="base">
                                        <p:cTn id="91" dur="500" fill="hold"/>
                                        <p:tgtEl>
                                          <p:spTgt spid="2"/>
                                        </p:tgtEl>
                                        <p:attrNameLst>
                                          <p:attrName>ppt_x</p:attrName>
                                        </p:attrNameLst>
                                      </p:cBhvr>
                                      <p:tavLst>
                                        <p:tav tm="0">
                                          <p:val>
                                            <p:strVal val="0-#ppt_w/2"/>
                                          </p:val>
                                        </p:tav>
                                        <p:tav tm="100000">
                                          <p:val>
                                            <p:strVal val="#ppt_x"/>
                                          </p:val>
                                        </p:tav>
                                      </p:tavLst>
                                    </p:anim>
                                    <p:anim calcmode="lin" valueType="num">
                                      <p:cBhvr additive="base">
                                        <p:cTn id="92" dur="500" fill="hold"/>
                                        <p:tgtEl>
                                          <p:spTgt spid="2"/>
                                        </p:tgtEl>
                                        <p:attrNameLst>
                                          <p:attrName>ppt_y</p:attrName>
                                        </p:attrNameLst>
                                      </p:cBhvr>
                                      <p:tavLst>
                                        <p:tav tm="0">
                                          <p:val>
                                            <p:strVal val="#ppt_y"/>
                                          </p:val>
                                        </p:tav>
                                        <p:tav tm="100000">
                                          <p:val>
                                            <p:strVal val="#ppt_y"/>
                                          </p:val>
                                        </p:tav>
                                      </p:tavLst>
                                    </p:anim>
                                  </p:childTnLst>
                                </p:cTn>
                              </p:par>
                              <p:par>
                                <p:cTn id="93" presetID="1" presetClass="exit" presetSubtype="0" fill="hold" nodeType="withEffect">
                                  <p:stCondLst>
                                    <p:cond delay="0"/>
                                  </p:stCondLst>
                                  <p:childTnLst>
                                    <p:set>
                                      <p:cBhvr>
                                        <p:cTn id="94" dur="1" fill="hold">
                                          <p:stCondLst>
                                            <p:cond delay="0"/>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2" grpId="1" animBg="1"/>
      <p:bldP spid="33" grpId="0" animBg="1"/>
      <p:bldP spid="33" grpId="1" animBg="1"/>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3702AE0E-7C8C-D960-EAA9-2A0F066E2230}"/>
              </a:ext>
            </a:extLst>
          </p:cNvPr>
          <p:cNvGrpSpPr/>
          <p:nvPr/>
        </p:nvGrpSpPr>
        <p:grpSpPr>
          <a:xfrm>
            <a:off x="3048000" y="2196523"/>
            <a:ext cx="4727528" cy="1233678"/>
            <a:chOff x="990560" y="685800"/>
            <a:chExt cx="3082571" cy="695717"/>
          </a:xfrm>
        </p:grpSpPr>
        <p:pic>
          <p:nvPicPr>
            <p:cNvPr id="36" name="Picture 35">
              <a:extLst>
                <a:ext uri="{FF2B5EF4-FFF2-40B4-BE49-F238E27FC236}">
                  <a16:creationId xmlns:a16="http://schemas.microsoft.com/office/drawing/2014/main" id="{541EB673-5C08-F8B7-99FC-26BC4CDF36B6}"/>
                </a:ext>
              </a:extLst>
            </p:cNvPr>
            <p:cNvPicPr>
              <a:picLocks noChangeAspect="1"/>
            </p:cNvPicPr>
            <p:nvPr/>
          </p:nvPicPr>
          <p:blipFill rotWithShape="1">
            <a:blip r:embed="rId2"/>
            <a:srcRect b="74618"/>
            <a:stretch/>
          </p:blipFill>
          <p:spPr>
            <a:xfrm>
              <a:off x="990560" y="939420"/>
              <a:ext cx="3048080" cy="442097"/>
            </a:xfrm>
            <a:prstGeom prst="rect">
              <a:avLst/>
            </a:prstGeom>
          </p:spPr>
        </p:pic>
        <p:pic>
          <p:nvPicPr>
            <p:cNvPr id="37" name="Picture 36">
              <a:extLst>
                <a:ext uri="{FF2B5EF4-FFF2-40B4-BE49-F238E27FC236}">
                  <a16:creationId xmlns:a16="http://schemas.microsoft.com/office/drawing/2014/main" id="{B250312B-5717-73FC-A433-64844EAB7CDE}"/>
                </a:ext>
              </a:extLst>
            </p:cNvPr>
            <p:cNvPicPr>
              <a:picLocks noChangeAspect="1"/>
            </p:cNvPicPr>
            <p:nvPr/>
          </p:nvPicPr>
          <p:blipFill>
            <a:blip r:embed="rId3"/>
            <a:stretch>
              <a:fillRect/>
            </a:stretch>
          </p:blipFill>
          <p:spPr>
            <a:xfrm>
              <a:off x="1743114" y="685800"/>
              <a:ext cx="2330017" cy="278710"/>
            </a:xfrm>
            <a:prstGeom prst="rect">
              <a:avLst/>
            </a:prstGeom>
          </p:spPr>
        </p:pic>
        <p:pic>
          <p:nvPicPr>
            <p:cNvPr id="38" name="Picture 37">
              <a:extLst>
                <a:ext uri="{FF2B5EF4-FFF2-40B4-BE49-F238E27FC236}">
                  <a16:creationId xmlns:a16="http://schemas.microsoft.com/office/drawing/2014/main" id="{F2DB9EEF-05DE-E3DC-BBF8-88616E0987E2}"/>
                </a:ext>
              </a:extLst>
            </p:cNvPr>
            <p:cNvPicPr>
              <a:picLocks noChangeAspect="1"/>
            </p:cNvPicPr>
            <p:nvPr/>
          </p:nvPicPr>
          <p:blipFill rotWithShape="1">
            <a:blip r:embed="rId4"/>
            <a:srcRect r="1921" b="74854"/>
            <a:stretch/>
          </p:blipFill>
          <p:spPr>
            <a:xfrm>
              <a:off x="1743114" y="931255"/>
              <a:ext cx="2295526" cy="442097"/>
            </a:xfrm>
            <a:prstGeom prst="rect">
              <a:avLst/>
            </a:prstGeom>
          </p:spPr>
        </p:pic>
      </p:grpSp>
      <p:grpSp>
        <p:nvGrpSpPr>
          <p:cNvPr id="2" name="Group 1">
            <a:extLst>
              <a:ext uri="{FF2B5EF4-FFF2-40B4-BE49-F238E27FC236}">
                <a16:creationId xmlns:a16="http://schemas.microsoft.com/office/drawing/2014/main" id="{312F4CCC-149A-6ADA-1B5A-9C62228422E7}"/>
              </a:ext>
            </a:extLst>
          </p:cNvPr>
          <p:cNvGrpSpPr/>
          <p:nvPr/>
        </p:nvGrpSpPr>
        <p:grpSpPr>
          <a:xfrm>
            <a:off x="189340" y="533398"/>
            <a:ext cx="4495213" cy="1324447"/>
            <a:chOff x="5193505" y="4571992"/>
            <a:chExt cx="2931092" cy="746905"/>
          </a:xfrm>
        </p:grpSpPr>
        <p:pic>
          <p:nvPicPr>
            <p:cNvPr id="3" name="Picture 2">
              <a:extLst>
                <a:ext uri="{FF2B5EF4-FFF2-40B4-BE49-F238E27FC236}">
                  <a16:creationId xmlns:a16="http://schemas.microsoft.com/office/drawing/2014/main" id="{DCE931F1-0A91-DFE5-922E-B1036A3201E5}"/>
                </a:ext>
              </a:extLst>
            </p:cNvPr>
            <p:cNvPicPr>
              <a:picLocks noChangeAspect="1"/>
            </p:cNvPicPr>
            <p:nvPr/>
          </p:nvPicPr>
          <p:blipFill>
            <a:blip r:embed="rId5"/>
            <a:stretch>
              <a:fillRect/>
            </a:stretch>
          </p:blipFill>
          <p:spPr>
            <a:xfrm>
              <a:off x="5800436" y="4571992"/>
              <a:ext cx="2324161" cy="304808"/>
            </a:xfrm>
            <a:prstGeom prst="rect">
              <a:avLst/>
            </a:prstGeom>
          </p:spPr>
        </p:pic>
        <p:pic>
          <p:nvPicPr>
            <p:cNvPr id="4" name="Picture 3">
              <a:extLst>
                <a:ext uri="{FF2B5EF4-FFF2-40B4-BE49-F238E27FC236}">
                  <a16:creationId xmlns:a16="http://schemas.microsoft.com/office/drawing/2014/main" id="{B7111C63-75F8-DDC9-804C-79952951281B}"/>
                </a:ext>
              </a:extLst>
            </p:cNvPr>
            <p:cNvPicPr>
              <a:picLocks noChangeAspect="1"/>
            </p:cNvPicPr>
            <p:nvPr/>
          </p:nvPicPr>
          <p:blipFill rotWithShape="1">
            <a:blip r:embed="rId6"/>
            <a:srcRect l="5164" r="4963" b="47256"/>
            <a:stretch/>
          </p:blipFill>
          <p:spPr>
            <a:xfrm>
              <a:off x="5193505" y="4876800"/>
              <a:ext cx="2888569" cy="442097"/>
            </a:xfrm>
            <a:prstGeom prst="rect">
              <a:avLst/>
            </a:prstGeom>
          </p:spPr>
        </p:pic>
      </p:grpSp>
      <p:grpSp>
        <p:nvGrpSpPr>
          <p:cNvPr id="5" name="Group 4">
            <a:extLst>
              <a:ext uri="{FF2B5EF4-FFF2-40B4-BE49-F238E27FC236}">
                <a16:creationId xmlns:a16="http://schemas.microsoft.com/office/drawing/2014/main" id="{85DBC4F8-294F-2464-32E6-65F2F304AE01}"/>
              </a:ext>
            </a:extLst>
          </p:cNvPr>
          <p:cNvGrpSpPr/>
          <p:nvPr/>
        </p:nvGrpSpPr>
        <p:grpSpPr>
          <a:xfrm>
            <a:off x="4953001" y="101505"/>
            <a:ext cx="4791640" cy="1270096"/>
            <a:chOff x="4939377" y="1417862"/>
            <a:chExt cx="3124375" cy="716254"/>
          </a:xfrm>
        </p:grpSpPr>
        <p:pic>
          <p:nvPicPr>
            <p:cNvPr id="6" name="Picture 5">
              <a:extLst>
                <a:ext uri="{FF2B5EF4-FFF2-40B4-BE49-F238E27FC236}">
                  <a16:creationId xmlns:a16="http://schemas.microsoft.com/office/drawing/2014/main" id="{6CA31E3D-54BC-7BC8-252E-304A5B2BD1FE}"/>
                </a:ext>
              </a:extLst>
            </p:cNvPr>
            <p:cNvPicPr>
              <a:picLocks noChangeAspect="1"/>
            </p:cNvPicPr>
            <p:nvPr/>
          </p:nvPicPr>
          <p:blipFill rotWithShape="1">
            <a:blip r:embed="rId6"/>
            <a:srcRect r="75285" b="55646"/>
            <a:stretch/>
          </p:blipFill>
          <p:spPr>
            <a:xfrm>
              <a:off x="4939377" y="1676400"/>
              <a:ext cx="794358" cy="371772"/>
            </a:xfrm>
            <a:prstGeom prst="rect">
              <a:avLst/>
            </a:prstGeom>
          </p:spPr>
        </p:pic>
        <p:pic>
          <p:nvPicPr>
            <p:cNvPr id="7" name="Picture 6">
              <a:extLst>
                <a:ext uri="{FF2B5EF4-FFF2-40B4-BE49-F238E27FC236}">
                  <a16:creationId xmlns:a16="http://schemas.microsoft.com/office/drawing/2014/main" id="{18B9242D-3186-983D-2450-F28AF103EFA5}"/>
                </a:ext>
              </a:extLst>
            </p:cNvPr>
            <p:cNvPicPr>
              <a:picLocks noChangeAspect="1"/>
            </p:cNvPicPr>
            <p:nvPr/>
          </p:nvPicPr>
          <p:blipFill rotWithShape="1">
            <a:blip r:embed="rId7"/>
            <a:srcRect b="45099"/>
            <a:stretch/>
          </p:blipFill>
          <p:spPr>
            <a:xfrm>
              <a:off x="5715000" y="1670935"/>
              <a:ext cx="2291503" cy="463181"/>
            </a:xfrm>
            <a:prstGeom prst="rect">
              <a:avLst/>
            </a:prstGeom>
          </p:spPr>
        </p:pic>
        <p:pic>
          <p:nvPicPr>
            <p:cNvPr id="8" name="Picture 7">
              <a:extLst>
                <a:ext uri="{FF2B5EF4-FFF2-40B4-BE49-F238E27FC236}">
                  <a16:creationId xmlns:a16="http://schemas.microsoft.com/office/drawing/2014/main" id="{B33099A6-59B6-9520-2293-C114EFDD9D58}"/>
                </a:ext>
              </a:extLst>
            </p:cNvPr>
            <p:cNvPicPr>
              <a:picLocks noChangeAspect="1"/>
            </p:cNvPicPr>
            <p:nvPr/>
          </p:nvPicPr>
          <p:blipFill>
            <a:blip r:embed="rId3"/>
            <a:stretch>
              <a:fillRect/>
            </a:stretch>
          </p:blipFill>
          <p:spPr>
            <a:xfrm>
              <a:off x="5733735" y="1417862"/>
              <a:ext cx="2330017" cy="278710"/>
            </a:xfrm>
            <a:prstGeom prst="rect">
              <a:avLst/>
            </a:prstGeom>
          </p:spPr>
        </p:pic>
      </p:grpSp>
      <p:grpSp>
        <p:nvGrpSpPr>
          <p:cNvPr id="9" name="Group 8">
            <a:extLst>
              <a:ext uri="{FF2B5EF4-FFF2-40B4-BE49-F238E27FC236}">
                <a16:creationId xmlns:a16="http://schemas.microsoft.com/office/drawing/2014/main" id="{78A74DE1-76BF-00CE-E2B5-891500016B6A}"/>
              </a:ext>
            </a:extLst>
          </p:cNvPr>
          <p:cNvGrpSpPr/>
          <p:nvPr/>
        </p:nvGrpSpPr>
        <p:grpSpPr>
          <a:xfrm>
            <a:off x="-143428" y="4435598"/>
            <a:ext cx="4695880" cy="1324447"/>
            <a:chOff x="990560" y="634612"/>
            <a:chExt cx="3061935" cy="746905"/>
          </a:xfrm>
        </p:grpSpPr>
        <p:pic>
          <p:nvPicPr>
            <p:cNvPr id="10" name="Picture 9">
              <a:extLst>
                <a:ext uri="{FF2B5EF4-FFF2-40B4-BE49-F238E27FC236}">
                  <a16:creationId xmlns:a16="http://schemas.microsoft.com/office/drawing/2014/main" id="{1172C93C-F26D-6698-1D50-BB1730341327}"/>
                </a:ext>
              </a:extLst>
            </p:cNvPr>
            <p:cNvPicPr>
              <a:picLocks noChangeAspect="1"/>
            </p:cNvPicPr>
            <p:nvPr/>
          </p:nvPicPr>
          <p:blipFill rotWithShape="1">
            <a:blip r:embed="rId2"/>
            <a:srcRect b="74618"/>
            <a:stretch/>
          </p:blipFill>
          <p:spPr>
            <a:xfrm>
              <a:off x="990560" y="939420"/>
              <a:ext cx="3048080" cy="442097"/>
            </a:xfrm>
            <a:prstGeom prst="rect">
              <a:avLst/>
            </a:prstGeom>
          </p:spPr>
        </p:pic>
        <p:pic>
          <p:nvPicPr>
            <p:cNvPr id="11" name="Picture 10">
              <a:extLst>
                <a:ext uri="{FF2B5EF4-FFF2-40B4-BE49-F238E27FC236}">
                  <a16:creationId xmlns:a16="http://schemas.microsoft.com/office/drawing/2014/main" id="{2F93D38F-C954-8B3E-DF79-651D1DE5B3E2}"/>
                </a:ext>
              </a:extLst>
            </p:cNvPr>
            <p:cNvPicPr>
              <a:picLocks noChangeAspect="1"/>
            </p:cNvPicPr>
            <p:nvPr/>
          </p:nvPicPr>
          <p:blipFill>
            <a:blip r:embed="rId5"/>
            <a:stretch>
              <a:fillRect/>
            </a:stretch>
          </p:blipFill>
          <p:spPr>
            <a:xfrm>
              <a:off x="1728334" y="634612"/>
              <a:ext cx="2324161" cy="304808"/>
            </a:xfrm>
            <a:prstGeom prst="rect">
              <a:avLst/>
            </a:prstGeom>
          </p:spPr>
        </p:pic>
      </p:grpSp>
      <p:pic>
        <p:nvPicPr>
          <p:cNvPr id="12" name="Picture 11">
            <a:extLst>
              <a:ext uri="{FF2B5EF4-FFF2-40B4-BE49-F238E27FC236}">
                <a16:creationId xmlns:a16="http://schemas.microsoft.com/office/drawing/2014/main" id="{392D0FC1-5B75-B642-2048-C94A4DDE9DE9}"/>
              </a:ext>
            </a:extLst>
          </p:cNvPr>
          <p:cNvPicPr>
            <a:picLocks noChangeAspect="1"/>
          </p:cNvPicPr>
          <p:nvPr/>
        </p:nvPicPr>
        <p:blipFill>
          <a:blip r:embed="rId8"/>
          <a:stretch>
            <a:fillRect/>
          </a:stretch>
        </p:blipFill>
        <p:spPr>
          <a:xfrm>
            <a:off x="6009827" y="5600567"/>
            <a:ext cx="2086266" cy="952633"/>
          </a:xfrm>
          <a:prstGeom prst="rect">
            <a:avLst/>
          </a:prstGeom>
        </p:spPr>
      </p:pic>
      <p:pic>
        <p:nvPicPr>
          <p:cNvPr id="13" name="Picture 12">
            <a:extLst>
              <a:ext uri="{FF2B5EF4-FFF2-40B4-BE49-F238E27FC236}">
                <a16:creationId xmlns:a16="http://schemas.microsoft.com/office/drawing/2014/main" id="{896064AC-929B-3E0C-040A-B5C946D1D32B}"/>
              </a:ext>
            </a:extLst>
          </p:cNvPr>
          <p:cNvPicPr>
            <a:picLocks noChangeAspect="1"/>
          </p:cNvPicPr>
          <p:nvPr/>
        </p:nvPicPr>
        <p:blipFill>
          <a:blip r:embed="rId9"/>
          <a:stretch>
            <a:fillRect/>
          </a:stretch>
        </p:blipFill>
        <p:spPr>
          <a:xfrm>
            <a:off x="5933627" y="4267200"/>
            <a:ext cx="3210373" cy="990738"/>
          </a:xfrm>
          <a:prstGeom prst="rect">
            <a:avLst/>
          </a:prstGeom>
        </p:spPr>
      </p:pic>
      <p:grpSp>
        <p:nvGrpSpPr>
          <p:cNvPr id="14" name="Group 13">
            <a:extLst>
              <a:ext uri="{FF2B5EF4-FFF2-40B4-BE49-F238E27FC236}">
                <a16:creationId xmlns:a16="http://schemas.microsoft.com/office/drawing/2014/main" id="{291B1A9C-AA26-C86B-15AF-E58549CAA0F5}"/>
              </a:ext>
            </a:extLst>
          </p:cNvPr>
          <p:cNvGrpSpPr/>
          <p:nvPr/>
        </p:nvGrpSpPr>
        <p:grpSpPr>
          <a:xfrm>
            <a:off x="2133600" y="6019800"/>
            <a:ext cx="3301584" cy="1111770"/>
            <a:chOff x="5867400" y="5562600"/>
            <a:chExt cx="3301584" cy="1111770"/>
          </a:xfrm>
        </p:grpSpPr>
        <p:pic>
          <p:nvPicPr>
            <p:cNvPr id="15" name="Picture 14">
              <a:extLst>
                <a:ext uri="{FF2B5EF4-FFF2-40B4-BE49-F238E27FC236}">
                  <a16:creationId xmlns:a16="http://schemas.microsoft.com/office/drawing/2014/main" id="{A37A6993-440B-36D7-6A4C-0F1C6084C12D}"/>
                </a:ext>
              </a:extLst>
            </p:cNvPr>
            <p:cNvPicPr>
              <a:picLocks noChangeAspect="1"/>
            </p:cNvPicPr>
            <p:nvPr/>
          </p:nvPicPr>
          <p:blipFill>
            <a:blip r:embed="rId10"/>
            <a:stretch>
              <a:fillRect/>
            </a:stretch>
          </p:blipFill>
          <p:spPr>
            <a:xfrm>
              <a:off x="6244401" y="5562600"/>
              <a:ext cx="2924583" cy="924054"/>
            </a:xfrm>
            <a:prstGeom prst="rect">
              <a:avLst/>
            </a:prstGeom>
          </p:spPr>
        </p:pic>
        <p:sp>
          <p:nvSpPr>
            <p:cNvPr id="16" name="Arrow: Curved Up 15">
              <a:extLst>
                <a:ext uri="{FF2B5EF4-FFF2-40B4-BE49-F238E27FC236}">
                  <a16:creationId xmlns:a16="http://schemas.microsoft.com/office/drawing/2014/main" id="{60783C6F-5CB1-4ABE-51E4-A6A29FAFA11E}"/>
                </a:ext>
              </a:extLst>
            </p:cNvPr>
            <p:cNvSpPr/>
            <p:nvPr/>
          </p:nvSpPr>
          <p:spPr>
            <a:xfrm rot="16200000">
              <a:off x="5581650" y="5893320"/>
              <a:ext cx="1066800" cy="495300"/>
            </a:xfrm>
            <a:prstGeom prst="curvedUpArrow">
              <a:avLst/>
            </a:prstGeom>
            <a:solidFill>
              <a:srgbClr val="FF00FF"/>
            </a:solidFill>
            <a:ln>
              <a:solidFill>
                <a:srgbClr val="FF00FF"/>
              </a:solidFill>
            </a:ln>
          </p:spPr>
          <p:txBody>
            <a:bodyPr wrap="square" rtlCol="0" anchor="ctr">
              <a:spAutoFit/>
            </a:bodyPr>
            <a:lstStyle/>
            <a:p>
              <a:pPr algn="ctr"/>
              <a:endParaRPr lang="en-GB" sz="2800" i="0" dirty="0"/>
            </a:p>
          </p:txBody>
        </p:sp>
      </p:grpSp>
    </p:spTree>
    <p:extLst>
      <p:ext uri="{BB962C8B-B14F-4D97-AF65-F5344CB8AC3E}">
        <p14:creationId xmlns:p14="http://schemas.microsoft.com/office/powerpoint/2010/main" val="526126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par>
                                <p:cTn id="9" presetID="1" presetClass="exit" presetSubtype="0" fill="hold" nodeType="withEffect">
                                  <p:stCondLst>
                                    <p:cond delay="0"/>
                                  </p:stCondLst>
                                  <p:childTnLst>
                                    <p:set>
                                      <p:cBhvr>
                                        <p:cTn id="10" dur="1" fill="hold">
                                          <p:stCondLst>
                                            <p:cond delay="0"/>
                                          </p:stCondLst>
                                        </p:cTn>
                                        <p:tgtEl>
                                          <p:spTgt spid="34"/>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1" presetClass="exit" presetSubtype="0" fill="hold" nodeType="withEffect">
                                  <p:stCondLst>
                                    <p:cond delay="0"/>
                                  </p:stCondLst>
                                  <p:childTnLst>
                                    <p:set>
                                      <p:cBhvr>
                                        <p:cTn id="18" dur="1" fill="hold">
                                          <p:stCondLst>
                                            <p:cond delay="0"/>
                                          </p:stCondLst>
                                        </p:cTn>
                                        <p:tgtEl>
                                          <p:spTgt spid="2"/>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0-#ppt_w/2"/>
                                          </p:val>
                                        </p:tav>
                                        <p:tav tm="100000">
                                          <p:val>
                                            <p:strVal val="#ppt_x"/>
                                          </p:val>
                                        </p:tav>
                                      </p:tavLst>
                                    </p:anim>
                                    <p:anim calcmode="lin" valueType="num">
                                      <p:cBhvr additive="base">
                                        <p:cTn id="24" dur="500" fill="hold"/>
                                        <p:tgtEl>
                                          <p:spTgt spid="5"/>
                                        </p:tgtEl>
                                        <p:attrNameLst>
                                          <p:attrName>ppt_y</p:attrName>
                                        </p:attrNameLst>
                                      </p:cBhvr>
                                      <p:tavLst>
                                        <p:tav tm="0">
                                          <p:val>
                                            <p:strVal val="#ppt_y"/>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5"/>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par>
                                <p:cTn id="33" presetID="1" presetClass="exit" presetSubtype="0" fill="hold" nodeType="withEffect">
                                  <p:stCondLst>
                                    <p:cond delay="0"/>
                                  </p:stCondLst>
                                  <p:childTnLst>
                                    <p:set>
                                      <p:cBhvr>
                                        <p:cTn id="34" dur="1" fill="hold">
                                          <p:stCondLst>
                                            <p:cond delay="0"/>
                                          </p:stCondLst>
                                        </p:cTn>
                                        <p:tgtEl>
                                          <p:spTgt spid="9"/>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4"/>
                                        </p:tgtEl>
                                        <p:attrNameLst>
                                          <p:attrName>style.visibility</p:attrName>
                                        </p:attrNameLst>
                                      </p:cBhvr>
                                      <p:to>
                                        <p:strVal val="visible"/>
                                      </p:to>
                                    </p:set>
                                    <p:anim calcmode="lin" valueType="num">
                                      <p:cBhvr additive="base">
                                        <p:cTn id="39" dur="500" fill="hold"/>
                                        <p:tgtEl>
                                          <p:spTgt spid="14"/>
                                        </p:tgtEl>
                                        <p:attrNameLst>
                                          <p:attrName>ppt_x</p:attrName>
                                        </p:attrNameLst>
                                      </p:cBhvr>
                                      <p:tavLst>
                                        <p:tav tm="0">
                                          <p:val>
                                            <p:strVal val="#ppt_x"/>
                                          </p:val>
                                        </p:tav>
                                        <p:tav tm="100000">
                                          <p:val>
                                            <p:strVal val="#ppt_x"/>
                                          </p:val>
                                        </p:tav>
                                      </p:tavLst>
                                    </p:anim>
                                    <p:anim calcmode="lin" valueType="num">
                                      <p:cBhvr additive="base">
                                        <p:cTn id="4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6D07781-4A11-C80B-152E-956CBF97E6DA}"/>
              </a:ext>
            </a:extLst>
          </p:cNvPr>
          <p:cNvPicPr>
            <a:picLocks noChangeAspect="1"/>
          </p:cNvPicPr>
          <p:nvPr/>
        </p:nvPicPr>
        <p:blipFill>
          <a:blip r:embed="rId2"/>
          <a:stretch>
            <a:fillRect/>
          </a:stretch>
        </p:blipFill>
        <p:spPr>
          <a:xfrm>
            <a:off x="1676399" y="83126"/>
            <a:ext cx="5977829" cy="6774873"/>
          </a:xfrm>
          <a:prstGeom prst="rect">
            <a:avLst/>
          </a:prstGeom>
        </p:spPr>
      </p:pic>
    </p:spTree>
    <p:extLst>
      <p:ext uri="{BB962C8B-B14F-4D97-AF65-F5344CB8AC3E}">
        <p14:creationId xmlns:p14="http://schemas.microsoft.com/office/powerpoint/2010/main" val="3513969328"/>
      </p:ext>
    </p:extLst>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1AEA1A5-45C9-18F1-941E-8FECF11D1203}"/>
              </a:ext>
            </a:extLst>
          </p:cNvPr>
          <p:cNvPicPr>
            <a:picLocks noChangeAspect="1"/>
          </p:cNvPicPr>
          <p:nvPr/>
        </p:nvPicPr>
        <p:blipFill>
          <a:blip r:embed="rId2"/>
          <a:stretch>
            <a:fillRect/>
          </a:stretch>
        </p:blipFill>
        <p:spPr>
          <a:xfrm>
            <a:off x="4572000" y="762000"/>
            <a:ext cx="3324689" cy="4877481"/>
          </a:xfrm>
          <a:prstGeom prst="rect">
            <a:avLst/>
          </a:prstGeom>
        </p:spPr>
      </p:pic>
      <p:pic>
        <p:nvPicPr>
          <p:cNvPr id="5" name="Picture 4">
            <a:extLst>
              <a:ext uri="{FF2B5EF4-FFF2-40B4-BE49-F238E27FC236}">
                <a16:creationId xmlns:a16="http://schemas.microsoft.com/office/drawing/2014/main" id="{5FA7568E-1A52-8EA1-A437-956B5D169B54}"/>
              </a:ext>
            </a:extLst>
          </p:cNvPr>
          <p:cNvPicPr>
            <a:picLocks noChangeAspect="1"/>
          </p:cNvPicPr>
          <p:nvPr/>
        </p:nvPicPr>
        <p:blipFill>
          <a:blip r:embed="rId3"/>
          <a:stretch>
            <a:fillRect/>
          </a:stretch>
        </p:blipFill>
        <p:spPr>
          <a:xfrm>
            <a:off x="533400" y="457200"/>
            <a:ext cx="3200400" cy="4653064"/>
          </a:xfrm>
          <a:prstGeom prst="rect">
            <a:avLst/>
          </a:prstGeom>
        </p:spPr>
      </p:pic>
      <p:pic>
        <p:nvPicPr>
          <p:cNvPr id="7" name="Picture 6">
            <a:extLst>
              <a:ext uri="{FF2B5EF4-FFF2-40B4-BE49-F238E27FC236}">
                <a16:creationId xmlns:a16="http://schemas.microsoft.com/office/drawing/2014/main" id="{A18557EE-D972-1842-5B31-1C775B071354}"/>
              </a:ext>
            </a:extLst>
          </p:cNvPr>
          <p:cNvPicPr>
            <a:picLocks noChangeAspect="1"/>
          </p:cNvPicPr>
          <p:nvPr/>
        </p:nvPicPr>
        <p:blipFill>
          <a:blip r:embed="rId4"/>
          <a:stretch>
            <a:fillRect/>
          </a:stretch>
        </p:blipFill>
        <p:spPr>
          <a:xfrm>
            <a:off x="2652444" y="1237944"/>
            <a:ext cx="3839111" cy="4382112"/>
          </a:xfrm>
          <a:prstGeom prst="rect">
            <a:avLst/>
          </a:prstGeom>
        </p:spPr>
      </p:pic>
    </p:spTree>
    <p:extLst>
      <p:ext uri="{BB962C8B-B14F-4D97-AF65-F5344CB8AC3E}">
        <p14:creationId xmlns:p14="http://schemas.microsoft.com/office/powerpoint/2010/main" val="2973584493"/>
      </p:ext>
    </p:extLst>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6CFEB9D-9FDC-D54B-C50A-B6AD9478A80A}"/>
              </a:ext>
            </a:extLst>
          </p:cNvPr>
          <p:cNvPicPr>
            <a:picLocks noChangeAspect="1"/>
          </p:cNvPicPr>
          <p:nvPr/>
        </p:nvPicPr>
        <p:blipFill>
          <a:blip r:embed="rId2"/>
          <a:stretch>
            <a:fillRect/>
          </a:stretch>
        </p:blipFill>
        <p:spPr>
          <a:xfrm>
            <a:off x="609600" y="457200"/>
            <a:ext cx="3610479" cy="2534004"/>
          </a:xfrm>
          <a:prstGeom prst="rect">
            <a:avLst/>
          </a:prstGeom>
        </p:spPr>
      </p:pic>
      <p:pic>
        <p:nvPicPr>
          <p:cNvPr id="5" name="Picture 4">
            <a:extLst>
              <a:ext uri="{FF2B5EF4-FFF2-40B4-BE49-F238E27FC236}">
                <a16:creationId xmlns:a16="http://schemas.microsoft.com/office/drawing/2014/main" id="{F70444FB-FAC9-3E1B-5C3B-1C477D67F942}"/>
              </a:ext>
            </a:extLst>
          </p:cNvPr>
          <p:cNvPicPr>
            <a:picLocks noChangeAspect="1"/>
          </p:cNvPicPr>
          <p:nvPr/>
        </p:nvPicPr>
        <p:blipFill>
          <a:blip r:embed="rId3"/>
          <a:stretch>
            <a:fillRect/>
          </a:stretch>
        </p:blipFill>
        <p:spPr>
          <a:xfrm>
            <a:off x="4343400" y="533400"/>
            <a:ext cx="3162741" cy="4467849"/>
          </a:xfrm>
          <a:prstGeom prst="rect">
            <a:avLst/>
          </a:prstGeom>
        </p:spPr>
      </p:pic>
      <p:pic>
        <p:nvPicPr>
          <p:cNvPr id="7" name="Picture 6">
            <a:extLst>
              <a:ext uri="{FF2B5EF4-FFF2-40B4-BE49-F238E27FC236}">
                <a16:creationId xmlns:a16="http://schemas.microsoft.com/office/drawing/2014/main" id="{05FE8FAB-5758-1AF0-4156-7ED2954E0CC3}"/>
              </a:ext>
            </a:extLst>
          </p:cNvPr>
          <p:cNvPicPr>
            <a:picLocks noChangeAspect="1"/>
          </p:cNvPicPr>
          <p:nvPr/>
        </p:nvPicPr>
        <p:blipFill>
          <a:blip r:embed="rId4"/>
          <a:stretch>
            <a:fillRect/>
          </a:stretch>
        </p:blipFill>
        <p:spPr>
          <a:xfrm>
            <a:off x="5867400" y="3200400"/>
            <a:ext cx="3077004" cy="3429479"/>
          </a:xfrm>
          <a:prstGeom prst="rect">
            <a:avLst/>
          </a:prstGeom>
        </p:spPr>
      </p:pic>
    </p:spTree>
    <p:extLst>
      <p:ext uri="{BB962C8B-B14F-4D97-AF65-F5344CB8AC3E}">
        <p14:creationId xmlns:p14="http://schemas.microsoft.com/office/powerpoint/2010/main" val="1609043954"/>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orrelation is not causation. The profound implications of confusing… | by  Anthony Figueroa | Towards Data Scienc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23595" y="3681832"/>
            <a:ext cx="3599555" cy="1880768"/>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1F0F2C4B-8D7D-4CCF-825C-2AA871F8EEA6}"/>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4D328D45-0603-457E-B926-BBF482CD3E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3" name="AutoShape 35">
            <a:extLst>
              <a:ext uri="{FF2B5EF4-FFF2-40B4-BE49-F238E27FC236}">
                <a16:creationId xmlns:a16="http://schemas.microsoft.com/office/drawing/2014/main" id="{CFF91A06-C1BA-45D7-86A9-DC69D78CAC47}"/>
              </a:ext>
            </a:extLst>
          </p:cNvPr>
          <p:cNvSpPr>
            <a:spLocks noChangeArrowheads="1"/>
          </p:cNvSpPr>
          <p:nvPr/>
        </p:nvSpPr>
        <p:spPr bwMode="auto">
          <a:xfrm>
            <a:off x="5181600" y="4938533"/>
            <a:ext cx="3491373"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AAAAAH !  </a:t>
            </a:r>
            <a:br>
              <a:rPr lang="en-US" altLang="en-US" sz="2400" dirty="0"/>
            </a:br>
            <a:r>
              <a:rPr lang="en-US" altLang="en-US" sz="2400" dirty="0"/>
              <a:t>This is the confusing one!</a:t>
            </a:r>
            <a:endParaRPr lang="en-CA" altLang="en-US" sz="2400" i="0" dirty="0"/>
          </a:p>
        </p:txBody>
      </p:sp>
      <p:sp>
        <p:nvSpPr>
          <p:cNvPr id="44" name="AutoShape 35">
            <a:extLst>
              <a:ext uri="{FF2B5EF4-FFF2-40B4-BE49-F238E27FC236}">
                <a16:creationId xmlns:a16="http://schemas.microsoft.com/office/drawing/2014/main" id="{1CA15F5A-2705-452E-A309-0118061FE03D}"/>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Tree>
    <p:extLst>
      <p:ext uri="{BB962C8B-B14F-4D97-AF65-F5344CB8AC3E}">
        <p14:creationId xmlns:p14="http://schemas.microsoft.com/office/powerpoint/2010/main" val="4229743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0-#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4">
                                            <p:txEl>
                                              <p:pRg st="0" end="0"/>
                                            </p:txEl>
                                          </p:spTgt>
                                        </p:tgtEl>
                                        <p:attrNameLst>
                                          <p:attrName>style.visibility</p:attrName>
                                        </p:attrNameLst>
                                      </p:cBhvr>
                                      <p:to>
                                        <p:strVal val="visible"/>
                                      </p:to>
                                    </p:set>
                                    <p:anim calcmode="lin" valueType="num">
                                      <p:cBhvr additive="base">
                                        <p:cTn id="17"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4">
                                            <p:txEl>
                                              <p:pRg st="1" end="1"/>
                                            </p:txEl>
                                          </p:spTgt>
                                        </p:tgtEl>
                                        <p:attrNameLst>
                                          <p:attrName>style.visibility</p:attrName>
                                        </p:attrNameLst>
                                      </p:cBhvr>
                                      <p:to>
                                        <p:strVal val="visible"/>
                                      </p:to>
                                    </p:set>
                                    <p:anim calcmode="lin" valueType="num">
                                      <p:cBhvr additive="base">
                                        <p:cTn id="23" dur="500" fill="hold"/>
                                        <p:tgtEl>
                                          <p:spTgt spid="44">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4">
                                            <p:txEl>
                                              <p:pRg st="2" end="2"/>
                                            </p:txEl>
                                          </p:spTgt>
                                        </p:tgtEl>
                                        <p:attrNameLst>
                                          <p:attrName>style.visibility</p:attrName>
                                        </p:attrNameLst>
                                      </p:cBhvr>
                                      <p:to>
                                        <p:strVal val="visible"/>
                                      </p:to>
                                    </p:set>
                                    <p:anim calcmode="lin" valueType="num">
                                      <p:cBhvr additive="base">
                                        <p:cTn id="29" dur="500" fill="hold"/>
                                        <p:tgtEl>
                                          <p:spTgt spid="4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1">
                                            <p:txEl>
                                              <p:pRg st="8" end="8"/>
                                            </p:txEl>
                                          </p:spTgt>
                                        </p:tgtEl>
                                        <p:attrNameLst>
                                          <p:attrName>style.visibility</p:attrName>
                                        </p:attrNameLst>
                                      </p:cBhvr>
                                      <p:to>
                                        <p:strVal val="visible"/>
                                      </p:to>
                                    </p:set>
                                    <p:anim calcmode="lin" valueType="num">
                                      <p:cBhvr additive="base">
                                        <p:cTn id="35" dur="500" fill="hold"/>
                                        <p:tgtEl>
                                          <p:spTgt spid="41">
                                            <p:txEl>
                                              <p:pRg st="8" end="8"/>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1">
                                            <p:txEl>
                                              <p:pRg st="8" end="8"/>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0-#ppt_w/2"/>
                                          </p:val>
                                        </p:tav>
                                        <p:tav tm="100000">
                                          <p:val>
                                            <p:strVal val="#ppt_x"/>
                                          </p:val>
                                        </p:tav>
                                      </p:tavLst>
                                    </p:anim>
                                    <p:anim calcmode="lin" valueType="num">
                                      <p:cBhvr additive="base">
                                        <p:cTn id="4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additive="base">
                                        <p:cTn id="45" dur="500" fill="hold"/>
                                        <p:tgtEl>
                                          <p:spTgt spid="43"/>
                                        </p:tgtEl>
                                        <p:attrNameLst>
                                          <p:attrName>ppt_x</p:attrName>
                                        </p:attrNameLst>
                                      </p:cBhvr>
                                      <p:tavLst>
                                        <p:tav tm="0">
                                          <p:val>
                                            <p:strVal val="1+#ppt_w/2"/>
                                          </p:val>
                                        </p:tav>
                                        <p:tav tm="100000">
                                          <p:val>
                                            <p:strVal val="#ppt_x"/>
                                          </p:val>
                                        </p:tav>
                                      </p:tavLst>
                                    </p:anim>
                                    <p:anim calcmode="lin" valueType="num">
                                      <p:cBhvr additive="base">
                                        <p:cTn id="46" dur="500" fill="hold"/>
                                        <p:tgtEl>
                                          <p:spTgt spid="43"/>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3">
                                            <p:txEl>
                                              <p:pRg st="0" end="0"/>
                                            </p:txEl>
                                          </p:spTgt>
                                        </p:tgtEl>
                                        <p:attrNameLst>
                                          <p:attrName>style.visibility</p:attrName>
                                        </p:attrNameLst>
                                      </p:cBhvr>
                                      <p:to>
                                        <p:strVal val="visible"/>
                                      </p:to>
                                    </p:set>
                                    <p:anim calcmode="lin" valueType="num">
                                      <p:cBhvr additive="base">
                                        <p:cTn id="49"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51" name="AutoShape 35">
            <a:extLst>
              <a:ext uri="{FF2B5EF4-FFF2-40B4-BE49-F238E27FC236}">
                <a16:creationId xmlns:a16="http://schemas.microsoft.com/office/drawing/2014/main" id="{738F2257-393A-4C6A-AA5F-8267477A1A51}"/>
              </a:ext>
            </a:extLst>
          </p:cNvPr>
          <p:cNvSpPr>
            <a:spLocks noChangeArrowheads="1"/>
          </p:cNvSpPr>
          <p:nvPr/>
        </p:nvSpPr>
        <p:spPr bwMode="auto">
          <a:xfrm>
            <a:off x="76200" y="3048000"/>
            <a:ext cx="3200400" cy="170688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Just like the table that states</a:t>
            </a:r>
            <a:r>
              <a:rPr lang="en-US" altLang="en-US" sz="2400" dirty="0">
                <a:solidFill>
                  <a:srgbClr val="FFC000"/>
                </a:solidFill>
                <a:cs typeface="Times New Roman" panose="02020603050405020304" pitchFamily="18" charset="0"/>
                <a:sym typeface="Symbol" panose="05050102010706020507" pitchFamily="18" charset="2"/>
              </a:rPr>
              <a:t> 4+3=7</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have table for</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FFFF"/>
                </a:solidFill>
                <a:cs typeface="Times New Roman" panose="02020603050405020304" pitchFamily="18" charset="0"/>
              </a:rPr>
              <a:t>.</a:t>
            </a:r>
            <a:r>
              <a:rPr lang="en-US" altLang="en-US" sz="2400" dirty="0">
                <a:cs typeface="Times New Roman" panose="02020603050405020304" pitchFamily="18" charset="0"/>
                <a:sym typeface="Symbol" panose="05050102010706020507" pitchFamily="18" charset="2"/>
              </a:rPr>
              <a:t> </a:t>
            </a:r>
          </a:p>
        </p:txBody>
      </p:sp>
      <p:graphicFrame>
        <p:nvGraphicFramePr>
          <p:cNvPr id="56" name="Table 55">
            <a:extLst>
              <a:ext uri="{FF2B5EF4-FFF2-40B4-BE49-F238E27FC236}">
                <a16:creationId xmlns:a16="http://schemas.microsoft.com/office/drawing/2014/main" id="{C56BAE0C-8830-4B1E-8118-970A7C844E70}"/>
              </a:ext>
            </a:extLst>
          </p:cNvPr>
          <p:cNvGraphicFramePr>
            <a:graphicFrameLocks noGrp="1"/>
          </p:cNvGraphicFramePr>
          <p:nvPr/>
        </p:nvGraphicFramePr>
        <p:xfrm>
          <a:off x="1752600" y="1190446"/>
          <a:ext cx="1418537"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09">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333313822"/>
                  </a:ext>
                </a:extLst>
              </a:tr>
            </a:tbl>
          </a:graphicData>
        </a:graphic>
      </p:graphicFrame>
      <p:sp>
        <p:nvSpPr>
          <p:cNvPr id="53" name="Rectangle 52">
            <a:extLst>
              <a:ext uri="{FF2B5EF4-FFF2-40B4-BE49-F238E27FC236}">
                <a16:creationId xmlns:a16="http://schemas.microsoft.com/office/drawing/2014/main" id="{5A2762E1-983C-4C30-80CB-230E12AA4FCF}"/>
              </a:ext>
            </a:extLst>
          </p:cNvPr>
          <p:cNvSpPr/>
          <p:nvPr/>
        </p:nvSpPr>
        <p:spPr>
          <a:xfrm>
            <a:off x="2706741" y="1120973"/>
            <a:ext cx="333746" cy="307777"/>
          </a:xfrm>
          <a:prstGeom prst="rect">
            <a:avLst/>
          </a:prstGeom>
        </p:spPr>
        <p:txBody>
          <a:bodyPr wrap="none">
            <a:spAutoFit/>
          </a:bodyPr>
          <a:lstStyle/>
          <a:p>
            <a:pPr algn="ctr"/>
            <a:r>
              <a:rPr lang="en-CA" altLang="en-US" sz="1400" dirty="0">
                <a:solidFill>
                  <a:schemeClr val="bg2"/>
                </a:solidFill>
              </a:rPr>
              <a:t>or</a:t>
            </a:r>
            <a:endParaRPr lang="en-US" sz="1400" dirty="0">
              <a:solidFill>
                <a:schemeClr val="bg2"/>
              </a:solidFill>
            </a:endParaRPr>
          </a:p>
        </p:txBody>
      </p:sp>
      <p:sp>
        <p:nvSpPr>
          <p:cNvPr id="41" name="AutoShape 35">
            <a:extLst>
              <a:ext uri="{FF2B5EF4-FFF2-40B4-BE49-F238E27FC236}">
                <a16:creationId xmlns:a16="http://schemas.microsoft.com/office/drawing/2014/main" id="{8BDBBF4A-BA8D-4D20-9E1C-49BB8A01988A}"/>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27" name="Table 2">
            <a:extLst>
              <a:ext uri="{FF2B5EF4-FFF2-40B4-BE49-F238E27FC236}">
                <a16:creationId xmlns:a16="http://schemas.microsoft.com/office/drawing/2014/main" id="{4E768858-5871-4B8E-A6E6-0CA210BB0C58}"/>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l-GR" altLang="en-US" sz="1800" b="0" dirty="0">
                          <a:solidFill>
                            <a:schemeClr val="bg2"/>
                          </a:solidFill>
                          <a:latin typeface="+mn-lt"/>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8" name="Rectangle 27">
            <a:extLst>
              <a:ext uri="{FF2B5EF4-FFF2-40B4-BE49-F238E27FC236}">
                <a16:creationId xmlns:a16="http://schemas.microsoft.com/office/drawing/2014/main" id="{89C0AD05-8337-4F1D-A253-B81DDFCF58BE}"/>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30" name="Rectangle 29">
            <a:extLst>
              <a:ext uri="{FF2B5EF4-FFF2-40B4-BE49-F238E27FC236}">
                <a16:creationId xmlns:a16="http://schemas.microsoft.com/office/drawing/2014/main" id="{01BB2919-4C22-4E58-890F-D052482F3B49}"/>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Tree>
    <p:extLst>
      <p:ext uri="{BB962C8B-B14F-4D97-AF65-F5344CB8AC3E}">
        <p14:creationId xmlns:p14="http://schemas.microsoft.com/office/powerpoint/2010/main" val="3227448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1">
                                            <p:txEl>
                                              <p:pRg st="0" end="0"/>
                                            </p:txEl>
                                          </p:spTgt>
                                        </p:tgtEl>
                                        <p:attrNameLst>
                                          <p:attrName>style.visibility</p:attrName>
                                        </p:attrNameLst>
                                      </p:cBhvr>
                                      <p:to>
                                        <p:strVal val="visible"/>
                                      </p:to>
                                    </p:set>
                                    <p:anim calcmode="lin" valueType="num">
                                      <p:cBhvr additive="base">
                                        <p:cTn id="11"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0-#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additive="base">
                                        <p:cTn id="29" dur="500" fill="hold"/>
                                        <p:tgtEl>
                                          <p:spTgt spid="30"/>
                                        </p:tgtEl>
                                        <p:attrNameLst>
                                          <p:attrName>ppt_x</p:attrName>
                                        </p:attrNameLst>
                                      </p:cBhvr>
                                      <p:tavLst>
                                        <p:tav tm="0">
                                          <p:val>
                                            <p:strVal val="0-#ppt_w/2"/>
                                          </p:val>
                                        </p:tav>
                                        <p:tav tm="100000">
                                          <p:val>
                                            <p:strVal val="#ppt_x"/>
                                          </p:val>
                                        </p:tav>
                                      </p:tavLst>
                                    </p:anim>
                                    <p:anim calcmode="lin" valueType="num">
                                      <p:cBhvr additive="base">
                                        <p:cTn id="30"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500" fill="hold"/>
                                        <p:tgtEl>
                                          <p:spTgt spid="53"/>
                                        </p:tgtEl>
                                        <p:attrNameLst>
                                          <p:attrName>ppt_x</p:attrName>
                                        </p:attrNameLst>
                                      </p:cBhvr>
                                      <p:tavLst>
                                        <p:tav tm="0">
                                          <p:val>
                                            <p:strVal val="0-#ppt_w/2"/>
                                          </p:val>
                                        </p:tav>
                                        <p:tav tm="100000">
                                          <p:val>
                                            <p:strVal val="#ppt_x"/>
                                          </p:val>
                                        </p:tav>
                                      </p:tavLst>
                                    </p:anim>
                                    <p:anim calcmode="lin" valueType="num">
                                      <p:cBhvr additive="base">
                                        <p:cTn id="36" dur="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500" fill="hold"/>
                                        <p:tgtEl>
                                          <p:spTgt spid="56"/>
                                        </p:tgtEl>
                                        <p:attrNameLst>
                                          <p:attrName>ppt_x</p:attrName>
                                        </p:attrNameLst>
                                      </p:cBhvr>
                                      <p:tavLst>
                                        <p:tav tm="0">
                                          <p:val>
                                            <p:strVal val="0-#ppt_w/2"/>
                                          </p:val>
                                        </p:tav>
                                        <p:tav tm="100000">
                                          <p:val>
                                            <p:strVal val="#ppt_x"/>
                                          </p:val>
                                        </p:tav>
                                      </p:tavLst>
                                    </p:anim>
                                    <p:anim calcmode="lin" valueType="num">
                                      <p:cBhvr additive="base">
                                        <p:cTn id="40" dur="500" fill="hold"/>
                                        <p:tgtEl>
                                          <p:spTgt spid="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p:bldP spid="28" grpId="0"/>
      <p:bldP spid="30" grpId="0"/>
    </p:bld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0" name="AutoShape 35">
            <a:extLst>
              <a:ext uri="{FF2B5EF4-FFF2-40B4-BE49-F238E27FC236}">
                <a16:creationId xmlns:a16="http://schemas.microsoft.com/office/drawing/2014/main" id="{E7F354A1-715F-4BDE-90B9-E7BDBF1BEE34}"/>
              </a:ext>
            </a:extLst>
          </p:cNvPr>
          <p:cNvSpPr>
            <a:spLocks noChangeArrowheads="1"/>
          </p:cNvSpPr>
          <p:nvPr/>
        </p:nvSpPr>
        <p:spPr bwMode="auto">
          <a:xfrm>
            <a:off x="76200" y="3048000"/>
            <a:ext cx="3200400" cy="170688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Just like the table that states</a:t>
            </a:r>
            <a:r>
              <a:rPr lang="en-US" altLang="en-US" sz="2400" dirty="0">
                <a:solidFill>
                  <a:srgbClr val="FFC000"/>
                </a:solidFill>
                <a:cs typeface="Times New Roman" panose="02020603050405020304" pitchFamily="18" charset="0"/>
                <a:sym typeface="Symbol" panose="05050102010706020507" pitchFamily="18" charset="2"/>
              </a:rPr>
              <a:t> 4+3=7</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have table for</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FFFF"/>
                </a:solidFill>
                <a:cs typeface="Times New Roman" panose="02020603050405020304" pitchFamily="18" charset="0"/>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for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a:t>
            </a:r>
            <a:endParaRPr lang="en-CA" altLang="en-US" sz="2400" dirty="0"/>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a:t>
            </a:r>
          </a:p>
        </p:txBody>
      </p:sp>
      <p:graphicFrame>
        <p:nvGraphicFramePr>
          <p:cNvPr id="41" name="Table 40">
            <a:extLst>
              <a:ext uri="{FF2B5EF4-FFF2-40B4-BE49-F238E27FC236}">
                <a16:creationId xmlns:a16="http://schemas.microsoft.com/office/drawing/2014/main" id="{7F38FB98-4132-47B6-B780-B2927C80675E}"/>
              </a:ext>
            </a:extLst>
          </p:cNvPr>
          <p:cNvGraphicFramePr>
            <a:graphicFrameLocks noGrp="1"/>
          </p:cNvGraphicFramePr>
          <p:nvPr/>
        </p:nvGraphicFramePr>
        <p:xfrm>
          <a:off x="17526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44" name="Rectangle 43">
            <a:extLst>
              <a:ext uri="{FF2B5EF4-FFF2-40B4-BE49-F238E27FC236}">
                <a16:creationId xmlns:a16="http://schemas.microsoft.com/office/drawing/2014/main" id="{95323790-ADAD-46CD-9D34-FF6656ED555E}"/>
              </a:ext>
            </a:extLst>
          </p:cNvPr>
          <p:cNvSpPr/>
          <p:nvPr/>
        </p:nvSpPr>
        <p:spPr>
          <a:xfrm>
            <a:off x="25597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AutoShape 35">
            <a:extLst>
              <a:ext uri="{FF2B5EF4-FFF2-40B4-BE49-F238E27FC236}">
                <a16:creationId xmlns:a16="http://schemas.microsoft.com/office/drawing/2014/main" id="{5E599658-BBD2-4861-8B09-D38B543600A1}"/>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27" name="Table 2">
            <a:extLst>
              <a:ext uri="{FF2B5EF4-FFF2-40B4-BE49-F238E27FC236}">
                <a16:creationId xmlns:a16="http://schemas.microsoft.com/office/drawing/2014/main" id="{149766EF-8E6D-403D-BFBA-FCC410AB1DFB}"/>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43" name="Rectangle 42">
            <a:extLst>
              <a:ext uri="{FF2B5EF4-FFF2-40B4-BE49-F238E27FC236}">
                <a16:creationId xmlns:a16="http://schemas.microsoft.com/office/drawing/2014/main" id="{A692AD8B-7C56-4D11-BA6D-CBD1D7E8FE6C}"/>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45" name="Rectangle 44">
            <a:extLst>
              <a:ext uri="{FF2B5EF4-FFF2-40B4-BE49-F238E27FC236}">
                <a16:creationId xmlns:a16="http://schemas.microsoft.com/office/drawing/2014/main" id="{FE08F691-361D-479D-A1BB-F829C68DBDFB}"/>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Tree>
    <p:extLst>
      <p:ext uri="{BB962C8B-B14F-4D97-AF65-F5344CB8AC3E}">
        <p14:creationId xmlns:p14="http://schemas.microsoft.com/office/powerpoint/2010/main" val="3790682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2" end="2"/>
                                            </p:txEl>
                                          </p:spTgt>
                                        </p:tgtEl>
                                        <p:attrNameLst>
                                          <p:attrName>style.visibility</p:attrName>
                                        </p:attrNameLst>
                                      </p:cBhvr>
                                      <p:to>
                                        <p:strVal val="visible"/>
                                      </p:to>
                                    </p:set>
                                    <p:anim calcmode="lin" valueType="num">
                                      <p:cBhvr additive="base">
                                        <p:cTn id="7"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0-#ppt_w/2"/>
                                          </p:val>
                                        </p:tav>
                                        <p:tav tm="100000">
                                          <p:val>
                                            <p:strVal val="#ppt_x"/>
                                          </p:val>
                                        </p:tav>
                                      </p:tavLst>
                                    </p:anim>
                                    <p:anim calcmode="lin" valueType="num">
                                      <p:cBhvr additive="base">
                                        <p:cTn id="12" dur="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 name="Table 2">
            <a:extLst>
              <a:ext uri="{FF2B5EF4-FFF2-40B4-BE49-F238E27FC236}">
                <a16:creationId xmlns:a16="http://schemas.microsoft.com/office/drawing/2014/main" id="{AE784CB8-74A5-45C9-B348-C3C7667BD596}"/>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54" name="Rectangle 53">
            <a:extLst>
              <a:ext uri="{FF2B5EF4-FFF2-40B4-BE49-F238E27FC236}">
                <a16:creationId xmlns:a16="http://schemas.microsoft.com/office/drawing/2014/main" id="{3254D793-14DA-41E3-A8DB-8C8FE707F9A6}"/>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56" name="Rectangle 55">
            <a:extLst>
              <a:ext uri="{FF2B5EF4-FFF2-40B4-BE49-F238E27FC236}">
                <a16:creationId xmlns:a16="http://schemas.microsoft.com/office/drawing/2014/main" id="{C6D9DA6F-5C18-4513-B631-809EE182397C}"/>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51" name="AutoShape 35">
            <a:extLst>
              <a:ext uri="{FF2B5EF4-FFF2-40B4-BE49-F238E27FC236}">
                <a16:creationId xmlns:a16="http://schemas.microsoft.com/office/drawing/2014/main" id="{738F2257-393A-4C6A-AA5F-8267477A1A51}"/>
              </a:ext>
            </a:extLst>
          </p:cNvPr>
          <p:cNvSpPr>
            <a:spLocks noChangeArrowheads="1"/>
          </p:cNvSpPr>
          <p:nvPr/>
        </p:nvSpPr>
        <p:spPr bwMode="auto">
          <a:xfrm>
            <a:off x="76199" y="3047999"/>
            <a:ext cx="3655763" cy="176124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=T</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is clearly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is the example, </a:t>
            </a:r>
            <a:br>
              <a:rPr lang="en-US" altLang="en-US" sz="2400" dirty="0">
                <a:solidFill>
                  <a:srgbClr val="FFFFFF"/>
                </a:solidFill>
                <a:cs typeface="Times New Roman" panose="02020603050405020304" pitchFamily="18" charset="0"/>
                <a:sym typeface="Symbol" panose="05050102010706020507" pitchFamily="18" charset="2"/>
              </a:rPr>
            </a:b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was meant for.</a:t>
            </a:r>
            <a:endParaRPr lang="en-CA" altLang="en-US" sz="2400" i="0" dirty="0"/>
          </a:p>
        </p:txBody>
      </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44756"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51857"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4562"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6400" y="1489699"/>
            <a:ext cx="1463040"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44" name="AutoShape 35">
            <a:extLst>
              <a:ext uri="{FF2B5EF4-FFF2-40B4-BE49-F238E27FC236}">
                <a16:creationId xmlns:a16="http://schemas.microsoft.com/office/drawing/2014/main" id="{FBED57D5-E853-472F-8FBB-6E8E162106F6}"/>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5" name="Rectangle 44">
            <a:extLst>
              <a:ext uri="{FF2B5EF4-FFF2-40B4-BE49-F238E27FC236}">
                <a16:creationId xmlns:a16="http://schemas.microsoft.com/office/drawing/2014/main" id="{2BFBDE86-CDC3-4BA5-9D3D-1AC9B3ADE65F}"/>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Oval 47">
            <a:extLst>
              <a:ext uri="{FF2B5EF4-FFF2-40B4-BE49-F238E27FC236}">
                <a16:creationId xmlns:a16="http://schemas.microsoft.com/office/drawing/2014/main" id="{B9AF743E-A8AB-40EA-B728-38DAE4CFE675}"/>
              </a:ext>
            </a:extLst>
          </p:cNvPr>
          <p:cNvSpPr/>
          <p:nvPr/>
        </p:nvSpPr>
        <p:spPr>
          <a:xfrm>
            <a:off x="791566" y="1894255"/>
            <a:ext cx="446684" cy="436195"/>
          </a:xfrm>
          <a:prstGeom prst="ellipse">
            <a:avLst/>
          </a:prstGeom>
          <a:ln w="19050">
            <a:solidFill>
              <a:srgbClr val="FF00FF"/>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312443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1">
                                            <p:txEl>
                                              <p:pRg st="0" end="0"/>
                                            </p:txEl>
                                          </p:spTgt>
                                        </p:tgtEl>
                                        <p:attrNameLst>
                                          <p:attrName>style.visibility</p:attrName>
                                        </p:attrNameLst>
                                      </p:cBhvr>
                                      <p:to>
                                        <p:strVal val="visible"/>
                                      </p:to>
                                    </p:set>
                                    <p:anim calcmode="lin" valueType="num">
                                      <p:cBhvr additive="base">
                                        <p:cTn id="11"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1">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5"/>
                                        </p:tgtEl>
                                        <p:attrNameLst>
                                          <p:attrName>style.visibility</p:attrName>
                                        </p:attrNameLst>
                                      </p:cBhvr>
                                      <p:to>
                                        <p:strVal val="visible"/>
                                      </p:to>
                                    </p:set>
                                    <p:anim calcmode="lin" valueType="num">
                                      <p:cBhvr additive="base">
                                        <p:cTn id="15" dur="500" fill="hold"/>
                                        <p:tgtEl>
                                          <p:spTgt spid="55"/>
                                        </p:tgtEl>
                                        <p:attrNameLst>
                                          <p:attrName>ppt_x</p:attrName>
                                        </p:attrNameLst>
                                      </p:cBhvr>
                                      <p:tavLst>
                                        <p:tav tm="0">
                                          <p:val>
                                            <p:strVal val="0-#ppt_w/2"/>
                                          </p:val>
                                        </p:tav>
                                        <p:tav tm="100000">
                                          <p:val>
                                            <p:strVal val="#ppt_x"/>
                                          </p:val>
                                        </p:tav>
                                      </p:tavLst>
                                    </p:anim>
                                    <p:anim calcmode="lin" valueType="num">
                                      <p:cBhvr additive="base">
                                        <p:cTn id="16" dur="500" fill="hold"/>
                                        <p:tgtEl>
                                          <p:spTgt spid="5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500" fill="hold"/>
                                        <p:tgtEl>
                                          <p:spTgt spid="48"/>
                                        </p:tgtEl>
                                        <p:attrNameLst>
                                          <p:attrName>ppt_x</p:attrName>
                                        </p:attrNameLst>
                                      </p:cBhvr>
                                      <p:tavLst>
                                        <p:tav tm="0">
                                          <p:val>
                                            <p:strVal val="0-#ppt_w/2"/>
                                          </p:val>
                                        </p:tav>
                                        <p:tav tm="100000">
                                          <p:val>
                                            <p:strVal val="#ppt_x"/>
                                          </p:val>
                                        </p:tav>
                                      </p:tavLst>
                                    </p:anim>
                                    <p:anim calcmode="lin" valueType="num">
                                      <p:cBhvr additive="base">
                                        <p:cTn id="20"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1">
                                            <p:txEl>
                                              <p:pRg st="1" end="1"/>
                                            </p:txEl>
                                          </p:spTgt>
                                        </p:tgtEl>
                                        <p:attrNameLst>
                                          <p:attrName>style.visibility</p:attrName>
                                        </p:attrNameLst>
                                      </p:cBhvr>
                                      <p:to>
                                        <p:strVal val="visible"/>
                                      </p:to>
                                    </p:set>
                                    <p:anim calcmode="lin" valueType="num">
                                      <p:cBhvr additive="base">
                                        <p:cTn id="25"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1">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7"/>
                                        </p:tgtEl>
                                        <p:attrNameLst>
                                          <p:attrName>style.visibility</p:attrName>
                                        </p:attrNameLst>
                                      </p:cBhvr>
                                      <p:to>
                                        <p:strVal val="visible"/>
                                      </p:to>
                                    </p:set>
                                    <p:anim calcmode="lin" valueType="num">
                                      <p:cBhvr additive="base">
                                        <p:cTn id="29" dur="500" fill="hold"/>
                                        <p:tgtEl>
                                          <p:spTgt spid="47"/>
                                        </p:tgtEl>
                                        <p:attrNameLst>
                                          <p:attrName>ppt_x</p:attrName>
                                        </p:attrNameLst>
                                      </p:cBhvr>
                                      <p:tavLst>
                                        <p:tav tm="0">
                                          <p:val>
                                            <p:strVal val="0-#ppt_w/2"/>
                                          </p:val>
                                        </p:tav>
                                        <p:tav tm="100000">
                                          <p:val>
                                            <p:strVal val="#ppt_x"/>
                                          </p:val>
                                        </p:tav>
                                      </p:tavLst>
                                    </p:anim>
                                    <p:anim calcmode="lin" valueType="num">
                                      <p:cBhvr additive="base">
                                        <p:cTn id="30" dur="500" fill="hold"/>
                                        <p:tgtEl>
                                          <p:spTgt spid="47"/>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5"/>
                                        </p:tgtEl>
                                        <p:attrNameLst>
                                          <p:attrName>style.visibility</p:attrName>
                                        </p:attrNameLst>
                                      </p:cBhvr>
                                      <p:to>
                                        <p:strVal val="visible"/>
                                      </p:to>
                                    </p:set>
                                    <p:anim calcmode="lin" valueType="num">
                                      <p:cBhvr additive="base">
                                        <p:cTn id="33" dur="500" fill="hold"/>
                                        <p:tgtEl>
                                          <p:spTgt spid="45"/>
                                        </p:tgtEl>
                                        <p:attrNameLst>
                                          <p:attrName>ppt_x</p:attrName>
                                        </p:attrNameLst>
                                      </p:cBhvr>
                                      <p:tavLst>
                                        <p:tav tm="0">
                                          <p:val>
                                            <p:strVal val="0-#ppt_w/2"/>
                                          </p:val>
                                        </p:tav>
                                        <p:tav tm="100000">
                                          <p:val>
                                            <p:strVal val="#ppt_x"/>
                                          </p:val>
                                        </p:tav>
                                      </p:tavLst>
                                    </p:anim>
                                    <p:anim calcmode="lin" valueType="num">
                                      <p:cBhvr additive="base">
                                        <p:cTn id="34"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51">
                                            <p:txEl>
                                              <p:pRg st="2" end="2"/>
                                            </p:txEl>
                                          </p:spTgt>
                                        </p:tgtEl>
                                        <p:attrNameLst>
                                          <p:attrName>style.visibility</p:attrName>
                                        </p:attrNameLst>
                                      </p:cBhvr>
                                      <p:to>
                                        <p:strVal val="visible"/>
                                      </p:to>
                                    </p:set>
                                    <p:anim calcmode="lin" valueType="num">
                                      <p:cBhvr additive="base">
                                        <p:cTn id="39"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47" grpId="0"/>
      <p:bldP spid="55" grpId="0" animBg="1"/>
      <p:bldP spid="45" grpId="0"/>
      <p:bldP spid="48"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 name="Table 2">
            <a:extLst>
              <a:ext uri="{FF2B5EF4-FFF2-40B4-BE49-F238E27FC236}">
                <a16:creationId xmlns:a16="http://schemas.microsoft.com/office/drawing/2014/main" id="{3D036CAC-C0E0-4803-9731-EDFE6CF86EA6}"/>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113" name="Rectangle 112">
            <a:extLst>
              <a:ext uri="{FF2B5EF4-FFF2-40B4-BE49-F238E27FC236}">
                <a16:creationId xmlns:a16="http://schemas.microsoft.com/office/drawing/2014/main" id="{C5E617D4-8E45-422C-ACC0-9B3EA7764048}"/>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114" name="Rectangle 113">
            <a:extLst>
              <a:ext uri="{FF2B5EF4-FFF2-40B4-BE49-F238E27FC236}">
                <a16:creationId xmlns:a16="http://schemas.microsoft.com/office/drawing/2014/main" id="{AB8F6509-549E-4AB5-833B-6D99FF888871}"/>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44756"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51857"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4562"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1" name="AutoShape 35">
            <a:extLst>
              <a:ext uri="{FF2B5EF4-FFF2-40B4-BE49-F238E27FC236}">
                <a16:creationId xmlns:a16="http://schemas.microsoft.com/office/drawing/2014/main" id="{21F2793C-65DD-4D3C-8DD4-E9BA26D4B180}"/>
              </a:ext>
            </a:extLst>
          </p:cNvPr>
          <p:cNvSpPr>
            <a:spLocks noChangeArrowheads="1"/>
          </p:cNvSpPr>
          <p:nvPr/>
        </p:nvSpPr>
        <p:spPr bwMode="auto">
          <a:xfrm>
            <a:off x="76199" y="3047999"/>
            <a:ext cx="3655763" cy="176124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=T </a:t>
            </a:r>
            <a:r>
              <a:rPr lang="en-US" altLang="en-US" sz="2400" dirty="0">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is clearly false.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is another example, </a:t>
            </a:r>
            <a:br>
              <a:rPr lang="en-US" altLang="en-US" sz="2400" dirty="0">
                <a:solidFill>
                  <a:srgbClr val="FFFFFF"/>
                </a:solidFill>
                <a:cs typeface="Times New Roman" panose="02020603050405020304" pitchFamily="18" charset="0"/>
                <a:sym typeface="Symbol" panose="05050102010706020507" pitchFamily="18" charset="2"/>
              </a:rPr>
            </a:b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was meant for.</a:t>
            </a:r>
            <a:endParaRPr lang="en-CA" altLang="en-US" sz="2400" i="0" dirty="0"/>
          </a:p>
        </p:txBody>
      </p:sp>
      <p:sp>
        <p:nvSpPr>
          <p:cNvPr id="49" name="AutoShape 35">
            <a:extLst>
              <a:ext uri="{FF2B5EF4-FFF2-40B4-BE49-F238E27FC236}">
                <a16:creationId xmlns:a16="http://schemas.microsoft.com/office/drawing/2014/main" id="{DC9F4125-6056-462A-8B70-3120C242C698}"/>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8" name="Rectangle 47">
            <a:extLst>
              <a:ext uri="{FF2B5EF4-FFF2-40B4-BE49-F238E27FC236}">
                <a16:creationId xmlns:a16="http://schemas.microsoft.com/office/drawing/2014/main" id="{2D375E65-504C-4696-8025-959738A7075A}"/>
              </a:ext>
            </a:extLst>
          </p:cNvPr>
          <p:cNvSpPr/>
          <p:nvPr/>
        </p:nvSpPr>
        <p:spPr>
          <a:xfrm>
            <a:off x="2706094"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6400" y="1847850"/>
            <a:ext cx="1463040"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107" name="Oval 106">
            <a:extLst>
              <a:ext uri="{FF2B5EF4-FFF2-40B4-BE49-F238E27FC236}">
                <a16:creationId xmlns:a16="http://schemas.microsoft.com/office/drawing/2014/main" id="{C2C43454-3287-4047-A5E9-E6F9EF7DC0A2}"/>
              </a:ext>
            </a:extLst>
          </p:cNvPr>
          <p:cNvSpPr/>
          <p:nvPr/>
        </p:nvSpPr>
        <p:spPr>
          <a:xfrm>
            <a:off x="1180921" y="1892658"/>
            <a:ext cx="446684" cy="436195"/>
          </a:xfrm>
          <a:prstGeom prst="ellipse">
            <a:avLst/>
          </a:prstGeom>
          <a:ln w="19050">
            <a:solidFill>
              <a:srgbClr val="FF00FF"/>
            </a:solidFill>
          </a:ln>
        </p:spPr>
        <p:txBody>
          <a:bodyPr wrap="square" rtlCol="0" anchor="ctr">
            <a:spAutoFit/>
          </a:bodyPr>
          <a:lstStyle/>
          <a:p>
            <a:pPr algn="ctr"/>
            <a:endParaRPr lang="en-US" sz="2800" i="0" dirty="0"/>
          </a:p>
        </p:txBody>
      </p:sp>
      <p:sp>
        <p:nvSpPr>
          <p:cNvPr id="108" name="Rectangle 107">
            <a:extLst>
              <a:ext uri="{FF2B5EF4-FFF2-40B4-BE49-F238E27FC236}">
                <a16:creationId xmlns:a16="http://schemas.microsoft.com/office/drawing/2014/main" id="{3CC2CD9E-6981-40F3-8AB8-24859E6EFB58}"/>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115" name="Rectangle 114">
            <a:extLst>
              <a:ext uri="{FF2B5EF4-FFF2-40B4-BE49-F238E27FC236}">
                <a16:creationId xmlns:a16="http://schemas.microsoft.com/office/drawing/2014/main" id="{1ECBB510-BA76-4A9A-9758-B5D885B63794}"/>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299291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fill="hold"/>
                                        <p:tgtEl>
                                          <p:spTgt spid="41"/>
                                        </p:tgtEl>
                                        <p:attrNameLst>
                                          <p:attrName>ppt_x</p:attrName>
                                        </p:attrNameLst>
                                      </p:cBhvr>
                                      <p:tavLst>
                                        <p:tav tm="0">
                                          <p:val>
                                            <p:strVal val="0-#ppt_w/2"/>
                                          </p:val>
                                        </p:tav>
                                        <p:tav tm="100000">
                                          <p:val>
                                            <p:strVal val="#ppt_x"/>
                                          </p:val>
                                        </p:tav>
                                      </p:tavLst>
                                    </p:anim>
                                    <p:anim calcmode="lin" valueType="num">
                                      <p:cBhvr additive="base">
                                        <p:cTn id="12" dur="500" fill="hold"/>
                                        <p:tgtEl>
                                          <p:spTgt spid="41"/>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1">
                                            <p:txEl>
                                              <p:pRg st="0" end="0"/>
                                            </p:txEl>
                                          </p:spTgt>
                                        </p:tgtEl>
                                        <p:attrNameLst>
                                          <p:attrName>style.visibility</p:attrName>
                                        </p:attrNameLst>
                                      </p:cBhvr>
                                      <p:to>
                                        <p:strVal val="visible"/>
                                      </p:to>
                                    </p:set>
                                    <p:anim calcmode="lin" valueType="num">
                                      <p:cBhvr additive="base">
                                        <p:cTn id="15"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1">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7"/>
                                        </p:tgtEl>
                                        <p:attrNameLst>
                                          <p:attrName>style.visibility</p:attrName>
                                        </p:attrNameLst>
                                      </p:cBhvr>
                                      <p:to>
                                        <p:strVal val="visible"/>
                                      </p:to>
                                    </p:set>
                                    <p:anim calcmode="lin" valueType="num">
                                      <p:cBhvr additive="base">
                                        <p:cTn id="19" dur="500" fill="hold"/>
                                        <p:tgtEl>
                                          <p:spTgt spid="107"/>
                                        </p:tgtEl>
                                        <p:attrNameLst>
                                          <p:attrName>ppt_x</p:attrName>
                                        </p:attrNameLst>
                                      </p:cBhvr>
                                      <p:tavLst>
                                        <p:tav tm="0">
                                          <p:val>
                                            <p:strVal val="0-#ppt_w/2"/>
                                          </p:val>
                                        </p:tav>
                                        <p:tav tm="100000">
                                          <p:val>
                                            <p:strVal val="#ppt_x"/>
                                          </p:val>
                                        </p:tav>
                                      </p:tavLst>
                                    </p:anim>
                                    <p:anim calcmode="lin" valueType="num">
                                      <p:cBhvr additive="base">
                                        <p:cTn id="20"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1">
                                            <p:txEl>
                                              <p:pRg st="1" end="1"/>
                                            </p:txEl>
                                          </p:spTgt>
                                        </p:tgtEl>
                                        <p:attrNameLst>
                                          <p:attrName>style.visibility</p:attrName>
                                        </p:attrNameLst>
                                      </p:cBhvr>
                                      <p:to>
                                        <p:strVal val="visible"/>
                                      </p:to>
                                    </p:set>
                                    <p:anim calcmode="lin" valueType="num">
                                      <p:cBhvr additive="base">
                                        <p:cTn id="2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1">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500" fill="hold"/>
                                        <p:tgtEl>
                                          <p:spTgt spid="48"/>
                                        </p:tgtEl>
                                        <p:attrNameLst>
                                          <p:attrName>ppt_x</p:attrName>
                                        </p:attrNameLst>
                                      </p:cBhvr>
                                      <p:tavLst>
                                        <p:tav tm="0">
                                          <p:val>
                                            <p:strVal val="0-#ppt_w/2"/>
                                          </p:val>
                                        </p:tav>
                                        <p:tav tm="100000">
                                          <p:val>
                                            <p:strVal val="#ppt_x"/>
                                          </p:val>
                                        </p:tav>
                                      </p:tavLst>
                                    </p:anim>
                                    <p:anim calcmode="lin" valueType="num">
                                      <p:cBhvr additive="base">
                                        <p:cTn id="30" dur="500" fill="hold"/>
                                        <p:tgtEl>
                                          <p:spTgt spid="48"/>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08"/>
                                        </p:tgtEl>
                                        <p:attrNameLst>
                                          <p:attrName>style.visibility</p:attrName>
                                        </p:attrNameLst>
                                      </p:cBhvr>
                                      <p:to>
                                        <p:strVal val="visible"/>
                                      </p:to>
                                    </p:set>
                                    <p:anim calcmode="lin" valueType="num">
                                      <p:cBhvr additive="base">
                                        <p:cTn id="33" dur="500" fill="hold"/>
                                        <p:tgtEl>
                                          <p:spTgt spid="108"/>
                                        </p:tgtEl>
                                        <p:attrNameLst>
                                          <p:attrName>ppt_x</p:attrName>
                                        </p:attrNameLst>
                                      </p:cBhvr>
                                      <p:tavLst>
                                        <p:tav tm="0">
                                          <p:val>
                                            <p:strVal val="0-#ppt_w/2"/>
                                          </p:val>
                                        </p:tav>
                                        <p:tav tm="100000">
                                          <p:val>
                                            <p:strVal val="#ppt_x"/>
                                          </p:val>
                                        </p:tav>
                                      </p:tavLst>
                                    </p:anim>
                                    <p:anim calcmode="lin" valueType="num">
                                      <p:cBhvr additive="base">
                                        <p:cTn id="34"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41">
                                            <p:txEl>
                                              <p:pRg st="2" end="2"/>
                                            </p:txEl>
                                          </p:spTgt>
                                        </p:tgtEl>
                                        <p:attrNameLst>
                                          <p:attrName>style.visibility</p:attrName>
                                        </p:attrNameLst>
                                      </p:cBhvr>
                                      <p:to>
                                        <p:strVal val="visible"/>
                                      </p:to>
                                    </p:set>
                                    <p:anim calcmode="lin" valueType="num">
                                      <p:cBhvr additive="base">
                                        <p:cTn id="39"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8" grpId="0"/>
      <p:bldP spid="55" grpId="0" animBg="1"/>
      <p:bldP spid="107" grpId="0" animBg="1"/>
      <p:bldP spid="108" grpId="0"/>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1632"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2694"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08863"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4125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835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105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258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41" name="AutoShape 35">
            <a:extLst>
              <a:ext uri="{FF2B5EF4-FFF2-40B4-BE49-F238E27FC236}">
                <a16:creationId xmlns:a16="http://schemas.microsoft.com/office/drawing/2014/main" id="{21F2793C-65DD-4D3C-8DD4-E9BA26D4B180}"/>
              </a:ext>
            </a:extLst>
          </p:cNvPr>
          <p:cNvSpPr>
            <a:spLocks noChangeArrowheads="1"/>
          </p:cNvSpPr>
          <p:nvPr/>
        </p:nvSpPr>
        <p:spPr bwMode="auto">
          <a:xfrm>
            <a:off x="72694" y="3105029"/>
            <a:ext cx="4499306" cy="2081813"/>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The statement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is not useful.</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3146"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42" name="Table 41">
            <a:extLst>
              <a:ext uri="{FF2B5EF4-FFF2-40B4-BE49-F238E27FC236}">
                <a16:creationId xmlns:a16="http://schemas.microsoft.com/office/drawing/2014/main" id="{C56BAE0C-8830-4B1E-8118-970A7C844E70}"/>
              </a:ext>
            </a:extLst>
          </p:cNvPr>
          <p:cNvGraphicFramePr>
            <a:graphicFrameLocks noGrp="1"/>
          </p:cNvGraphicFramePr>
          <p:nvPr/>
        </p:nvGraphicFramePr>
        <p:xfrm>
          <a:off x="3384202" y="1214184"/>
          <a:ext cx="564478" cy="1658306"/>
        </p:xfrm>
        <a:graphic>
          <a:graphicData uri="http://schemas.openxmlformats.org/drawingml/2006/table">
            <a:tbl>
              <a:tblPr firstRow="1" bandRow="1">
                <a:tableStyleId>{5C22544A-7EE6-4342-B048-85BDC9FD1C3A}</a:tableStyleId>
              </a:tblPr>
              <a:tblGrid>
                <a:gridCol w="564478">
                  <a:extLst>
                    <a:ext uri="{9D8B030D-6E8A-4147-A177-3AD203B41FA5}">
                      <a16:colId xmlns:a16="http://schemas.microsoft.com/office/drawing/2014/main" val="107801234"/>
                    </a:ext>
                  </a:extLst>
                </a:gridCol>
              </a:tblGrid>
              <a:tr h="32574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marL="89299" marR="89299" marT="44650" marB="44650" anchor="ctr">
                    <a:solidFill>
                      <a:srgbClr val="FFC000"/>
                    </a:solidFill>
                  </a:tcPr>
                </a:tc>
                <a:extLst>
                  <a:ext uri="{0D108BD9-81ED-4DB2-BD59-A6C34878D82A}">
                    <a16:rowId xmlns:a16="http://schemas.microsoft.com/office/drawing/2014/main" val="2130995079"/>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908586618"/>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564142199"/>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020424160"/>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333313822"/>
                  </a:ext>
                </a:extLst>
              </a:tr>
            </a:tbl>
          </a:graphicData>
        </a:graphic>
      </p:graphicFrame>
      <p:grpSp>
        <p:nvGrpSpPr>
          <p:cNvPr id="4" name="Group 3"/>
          <p:cNvGrpSpPr/>
          <p:nvPr/>
        </p:nvGrpSpPr>
        <p:grpSpPr>
          <a:xfrm>
            <a:off x="3520271" y="1551137"/>
            <a:ext cx="313521" cy="1308360"/>
            <a:chOff x="3523777" y="1551137"/>
            <a:chExt cx="313521" cy="1308360"/>
          </a:xfrm>
        </p:grpSpPr>
        <p:sp>
          <p:nvSpPr>
            <p:cNvPr id="59" name="Rectangle 58">
              <a:extLst>
                <a:ext uri="{FF2B5EF4-FFF2-40B4-BE49-F238E27FC236}">
                  <a16:creationId xmlns:a16="http://schemas.microsoft.com/office/drawing/2014/main" id="{D532B662-1770-4E62-8303-96E006817EF7}"/>
                </a:ext>
              </a:extLst>
            </p:cNvPr>
            <p:cNvSpPr/>
            <p:nvPr/>
          </p:nvSpPr>
          <p:spPr>
            <a:xfrm>
              <a:off x="3523777" y="1551137"/>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0" name="Rectangle 59">
              <a:extLst>
                <a:ext uri="{FF2B5EF4-FFF2-40B4-BE49-F238E27FC236}">
                  <a16:creationId xmlns:a16="http://schemas.microsoft.com/office/drawing/2014/main" id="{2D375E65-504C-4696-8025-959738A7075A}"/>
                </a:ext>
              </a:extLst>
            </p:cNvPr>
            <p:cNvSpPr/>
            <p:nvPr/>
          </p:nvSpPr>
          <p:spPr>
            <a:xfrm>
              <a:off x="3525273" y="1878860"/>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1" name="Rectangle 60">
              <a:extLst>
                <a:ext uri="{FF2B5EF4-FFF2-40B4-BE49-F238E27FC236}">
                  <a16:creationId xmlns:a16="http://schemas.microsoft.com/office/drawing/2014/main" id="{2D375E65-504C-4696-8025-959738A7075A}"/>
                </a:ext>
              </a:extLst>
            </p:cNvPr>
            <p:cNvSpPr/>
            <p:nvPr/>
          </p:nvSpPr>
          <p:spPr>
            <a:xfrm>
              <a:off x="3530061" y="2214495"/>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2" name="Rectangle 61">
              <a:extLst>
                <a:ext uri="{FF2B5EF4-FFF2-40B4-BE49-F238E27FC236}">
                  <a16:creationId xmlns:a16="http://schemas.microsoft.com/office/drawing/2014/main" id="{2D375E65-504C-4696-8025-959738A7075A}"/>
                </a:ext>
              </a:extLst>
            </p:cNvPr>
            <p:cNvSpPr/>
            <p:nvPr/>
          </p:nvSpPr>
          <p:spPr>
            <a:xfrm>
              <a:off x="3534848" y="2528868"/>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sp>
        <p:nvSpPr>
          <p:cNvPr id="64" name="AutoShape 35">
            <a:extLst>
              <a:ext uri="{FF2B5EF4-FFF2-40B4-BE49-F238E27FC236}">
                <a16:creationId xmlns:a16="http://schemas.microsoft.com/office/drawing/2014/main" id="{CFF91A06-C1BA-45D7-86A9-DC69D78CAC47}"/>
              </a:ext>
            </a:extLst>
          </p:cNvPr>
          <p:cNvSpPr>
            <a:spLocks noChangeArrowheads="1"/>
          </p:cNvSpPr>
          <p:nvPr/>
        </p:nvSpPr>
        <p:spPr bwMode="auto">
          <a:xfrm>
            <a:off x="4111293" y="1993679"/>
            <a:ext cx="4728109"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bottom two are </a:t>
            </a:r>
            <a:r>
              <a:rPr lang="en-US" altLang="en-US" sz="2400" dirty="0">
                <a:solidFill>
                  <a:srgbClr val="FF0000"/>
                </a:solidFill>
              </a:rPr>
              <a:t>F</a:t>
            </a:r>
            <a:r>
              <a:rPr lang="en-US" altLang="en-US" sz="2400" dirty="0"/>
              <a:t>,</a:t>
            </a:r>
          </a:p>
          <a:p>
            <a:pPr algn="ctr" eaLnBrk="1" hangingPunct="1">
              <a:spcBef>
                <a:spcPct val="0"/>
              </a:spcBef>
              <a:buNone/>
            </a:pPr>
            <a:r>
              <a:rPr lang="en-US" altLang="en-US" sz="2400" i="0" dirty="0"/>
              <a:t>Then this operation would be </a:t>
            </a:r>
            <a:r>
              <a:rPr lang="en-US" altLang="en-US" sz="2400" i="0" dirty="0">
                <a:solidFill>
                  <a:schemeClr val="tx2"/>
                </a:solidFill>
              </a:rPr>
              <a:t>And</a:t>
            </a:r>
            <a:r>
              <a:rPr lang="en-US" altLang="en-US" sz="2400" i="0" dirty="0"/>
              <a:t>.</a:t>
            </a:r>
            <a:endParaRPr lang="en-CA" altLang="en-US" sz="2400" i="0" dirty="0"/>
          </a:p>
        </p:txBody>
      </p:sp>
      <p:grpSp>
        <p:nvGrpSpPr>
          <p:cNvPr id="5" name="Group 4"/>
          <p:cNvGrpSpPr/>
          <p:nvPr/>
        </p:nvGrpSpPr>
        <p:grpSpPr>
          <a:xfrm>
            <a:off x="3378558" y="1093758"/>
            <a:ext cx="561371" cy="482952"/>
            <a:chOff x="3429000" y="1198712"/>
            <a:chExt cx="561371" cy="482952"/>
          </a:xfrm>
        </p:grpSpPr>
        <p:sp>
          <p:nvSpPr>
            <p:cNvPr id="63" name="Rectangle 62">
              <a:extLst>
                <a:ext uri="{FF2B5EF4-FFF2-40B4-BE49-F238E27FC236}">
                  <a16:creationId xmlns:a16="http://schemas.microsoft.com/office/drawing/2014/main" id="{5A2762E1-983C-4C30-80CB-230E12AA4FCF}"/>
                </a:ext>
              </a:extLst>
            </p:cNvPr>
            <p:cNvSpPr/>
            <p:nvPr/>
          </p:nvSpPr>
          <p:spPr>
            <a:xfrm>
              <a:off x="3478773" y="1198712"/>
              <a:ext cx="433951" cy="300572"/>
            </a:xfrm>
            <a:prstGeom prst="rect">
              <a:avLst/>
            </a:prstGeom>
          </p:spPr>
          <p:txBody>
            <a:bodyPr wrap="none">
              <a:spAutoFit/>
            </a:bodyPr>
            <a:lstStyle/>
            <a:p>
              <a:pPr algn="ctr"/>
              <a:r>
                <a:rPr lang="en-CA" altLang="en-US" sz="1400" dirty="0">
                  <a:solidFill>
                    <a:schemeClr val="bg2"/>
                  </a:solidFill>
                </a:rPr>
                <a:t>and</a:t>
              </a:r>
              <a:endParaRPr lang="en-US" sz="1400" dirty="0">
                <a:solidFill>
                  <a:schemeClr val="bg2"/>
                </a:solidFill>
              </a:endParaRPr>
            </a:p>
          </p:txBody>
        </p:sp>
        <p:sp>
          <p:nvSpPr>
            <p:cNvPr id="65" name="Rectangle 64">
              <a:extLst>
                <a:ext uri="{FF2B5EF4-FFF2-40B4-BE49-F238E27FC236}">
                  <a16:creationId xmlns:a16="http://schemas.microsoft.com/office/drawing/2014/main" id="{93209C0A-D1D6-41E0-A6F1-153C7712FC7A}"/>
                </a:ext>
              </a:extLst>
            </p:cNvPr>
            <p:cNvSpPr/>
            <p:nvPr/>
          </p:nvSpPr>
          <p:spPr>
            <a:xfrm>
              <a:off x="3429000" y="1312332"/>
              <a:ext cx="561371"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grpSp>
      <p:graphicFrame>
        <p:nvGraphicFramePr>
          <p:cNvPr id="70" name="Table 2">
            <a:extLst>
              <a:ext uri="{FF2B5EF4-FFF2-40B4-BE49-F238E27FC236}">
                <a16:creationId xmlns:a16="http://schemas.microsoft.com/office/drawing/2014/main" id="{6EACCA46-4415-49F2-8943-545122E8951D}"/>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1" name="Rectangle 70">
            <a:extLst>
              <a:ext uri="{FF2B5EF4-FFF2-40B4-BE49-F238E27FC236}">
                <a16:creationId xmlns:a16="http://schemas.microsoft.com/office/drawing/2014/main" id="{0CE92024-587D-4AC5-85DC-CB4E3CC9BA8D}"/>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2" name="Rectangle 71">
            <a:extLst>
              <a:ext uri="{FF2B5EF4-FFF2-40B4-BE49-F238E27FC236}">
                <a16:creationId xmlns:a16="http://schemas.microsoft.com/office/drawing/2014/main" id="{A395828E-5C95-4259-9EDC-B63CB35E902A}"/>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77" name="Oval 76">
            <a:extLst>
              <a:ext uri="{FF2B5EF4-FFF2-40B4-BE49-F238E27FC236}">
                <a16:creationId xmlns:a16="http://schemas.microsoft.com/office/drawing/2014/main" id="{CE54904A-0FD1-4DF4-B716-CBC243FA6F34}"/>
              </a:ext>
            </a:extLst>
          </p:cNvPr>
          <p:cNvSpPr/>
          <p:nvPr/>
        </p:nvSpPr>
        <p:spPr>
          <a:xfrm>
            <a:off x="733859" y="2252576"/>
            <a:ext cx="857808" cy="436195"/>
          </a:xfrm>
          <a:prstGeom prst="ellipse">
            <a:avLst/>
          </a:prstGeom>
          <a:ln w="19050">
            <a:solidFill>
              <a:srgbClr val="FF00FF"/>
            </a:solidFill>
          </a:ln>
        </p:spPr>
        <p:txBody>
          <a:bodyPr wrap="square" rtlCol="0" anchor="ctr">
            <a:spAutoFit/>
          </a:bodyPr>
          <a:lstStyle/>
          <a:p>
            <a:pPr algn="ctr"/>
            <a:endParaRPr lang="en-US" sz="2800" i="0" dirty="0"/>
          </a:p>
        </p:txBody>
      </p:sp>
      <p:sp>
        <p:nvSpPr>
          <p:cNvPr id="49" name="Rectangle 48">
            <a:extLst>
              <a:ext uri="{FF2B5EF4-FFF2-40B4-BE49-F238E27FC236}">
                <a16:creationId xmlns:a16="http://schemas.microsoft.com/office/drawing/2014/main" id="{A498C9BB-3BD8-4974-96F2-A3C49CD08ED5}"/>
              </a:ext>
            </a:extLst>
          </p:cNvPr>
          <p:cNvSpPr/>
          <p:nvPr/>
        </p:nvSpPr>
        <p:spPr>
          <a:xfrm>
            <a:off x="2720951" y="221414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50" name="Rectangle 49">
            <a:extLst>
              <a:ext uri="{FF2B5EF4-FFF2-40B4-BE49-F238E27FC236}">
                <a16:creationId xmlns:a16="http://schemas.microsoft.com/office/drawing/2014/main" id="{385373A4-CD9B-4B2E-B4C8-B68F6C62B6AA}"/>
              </a:ext>
            </a:extLst>
          </p:cNvPr>
          <p:cNvSpPr/>
          <p:nvPr/>
        </p:nvSpPr>
        <p:spPr>
          <a:xfrm>
            <a:off x="2722483" y="255704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2894" y="2133600"/>
            <a:ext cx="1463040" cy="822960"/>
          </a:xfrm>
          <a:prstGeom prst="ellipse">
            <a:avLst/>
          </a:prstGeom>
          <a:ln w="19050">
            <a:solidFill>
              <a:srgbClr val="FF00FF"/>
            </a:solidFill>
          </a:ln>
        </p:spPr>
        <p:txBody>
          <a:bodyPr wrap="square" rtlCol="0" anchor="ctr">
            <a:spAutoFit/>
          </a:bodyPr>
          <a:lstStyle/>
          <a:p>
            <a:pPr algn="ctr"/>
            <a:endParaRPr lang="en-US" sz="2800" i="0" dirty="0"/>
          </a:p>
        </p:txBody>
      </p:sp>
      <p:sp>
        <p:nvSpPr>
          <p:cNvPr id="52" name="Rectangle 51">
            <a:extLst>
              <a:ext uri="{FF2B5EF4-FFF2-40B4-BE49-F238E27FC236}">
                <a16:creationId xmlns:a16="http://schemas.microsoft.com/office/drawing/2014/main" id="{2FDB1007-81AC-431D-AEF0-C9DEE61EEDD8}"/>
              </a:ext>
            </a:extLst>
          </p:cNvPr>
          <p:cNvSpPr/>
          <p:nvPr/>
        </p:nvSpPr>
        <p:spPr>
          <a:xfrm>
            <a:off x="270258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3" name="Rectangle 52">
            <a:extLst>
              <a:ext uri="{FF2B5EF4-FFF2-40B4-BE49-F238E27FC236}">
                <a16:creationId xmlns:a16="http://schemas.microsoft.com/office/drawing/2014/main" id="{A09D241E-9798-49C2-A7DE-0B6BE0920100}"/>
              </a:ext>
            </a:extLst>
          </p:cNvPr>
          <p:cNvSpPr/>
          <p:nvPr/>
        </p:nvSpPr>
        <p:spPr>
          <a:xfrm>
            <a:off x="270412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9" name="Rectangle 78">
            <a:extLst>
              <a:ext uri="{FF2B5EF4-FFF2-40B4-BE49-F238E27FC236}">
                <a16:creationId xmlns:a16="http://schemas.microsoft.com/office/drawing/2014/main" id="{F28EED2A-8FF7-4BC3-9357-250509C75FCD}"/>
              </a:ext>
            </a:extLst>
          </p:cNvPr>
          <p:cNvSpPr/>
          <p:nvPr/>
        </p:nvSpPr>
        <p:spPr>
          <a:xfrm>
            <a:off x="875613" y="2327909"/>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80" name="Rectangle 79">
            <a:extLst>
              <a:ext uri="{FF2B5EF4-FFF2-40B4-BE49-F238E27FC236}">
                <a16:creationId xmlns:a16="http://schemas.microsoft.com/office/drawing/2014/main" id="{29C0EC84-1605-4048-8549-8507C7891D41}"/>
              </a:ext>
            </a:extLst>
          </p:cNvPr>
          <p:cNvSpPr/>
          <p:nvPr/>
        </p:nvSpPr>
        <p:spPr>
          <a:xfrm>
            <a:off x="1277113" y="232209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81" name="Rectangle 80">
            <a:extLst>
              <a:ext uri="{FF2B5EF4-FFF2-40B4-BE49-F238E27FC236}">
                <a16:creationId xmlns:a16="http://schemas.microsoft.com/office/drawing/2014/main" id="{BB246DCB-2748-4471-8C28-8FD7FDBE0FAC}"/>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2" name="Rectangle 81">
            <a:extLst>
              <a:ext uri="{FF2B5EF4-FFF2-40B4-BE49-F238E27FC236}">
                <a16:creationId xmlns:a16="http://schemas.microsoft.com/office/drawing/2014/main" id="{E6070F7E-2F59-4CF5-B393-EC088E23383D}"/>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3" name="Rectangle 82">
            <a:extLst>
              <a:ext uri="{FF2B5EF4-FFF2-40B4-BE49-F238E27FC236}">
                <a16:creationId xmlns:a16="http://schemas.microsoft.com/office/drawing/2014/main" id="{0EE19575-3B2D-4374-B5E8-8B9C60B61BA0}"/>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84" name="Rectangle 83">
            <a:extLst>
              <a:ext uri="{FF2B5EF4-FFF2-40B4-BE49-F238E27FC236}">
                <a16:creationId xmlns:a16="http://schemas.microsoft.com/office/drawing/2014/main" id="{8167A116-F597-4B0D-A485-B40B4B8675F7}"/>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3017039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500" fill="hold"/>
                                        <p:tgtEl>
                                          <p:spTgt spid="77"/>
                                        </p:tgtEl>
                                        <p:attrNameLst>
                                          <p:attrName>ppt_x</p:attrName>
                                        </p:attrNameLst>
                                      </p:cBhvr>
                                      <p:tavLst>
                                        <p:tav tm="0">
                                          <p:val>
                                            <p:strVal val="0-#ppt_w/2"/>
                                          </p:val>
                                        </p:tav>
                                        <p:tav tm="100000">
                                          <p:val>
                                            <p:strVal val="#ppt_x"/>
                                          </p:val>
                                        </p:tav>
                                      </p:tavLst>
                                    </p:anim>
                                    <p:anim calcmode="lin" valueType="num">
                                      <p:cBhvr additive="base">
                                        <p:cTn id="12" dur="500" fill="hold"/>
                                        <p:tgtEl>
                                          <p:spTgt spid="77"/>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500" fill="hold"/>
                                        <p:tgtEl>
                                          <p:spTgt spid="41"/>
                                        </p:tgtEl>
                                        <p:attrNameLst>
                                          <p:attrName>ppt_x</p:attrName>
                                        </p:attrNameLst>
                                      </p:cBhvr>
                                      <p:tavLst>
                                        <p:tav tm="0">
                                          <p:val>
                                            <p:strVal val="0-#ppt_w/2"/>
                                          </p:val>
                                        </p:tav>
                                        <p:tav tm="100000">
                                          <p:val>
                                            <p:strVal val="#ppt_x"/>
                                          </p:val>
                                        </p:tav>
                                      </p:tavLst>
                                    </p:anim>
                                    <p:anim calcmode="lin" valueType="num">
                                      <p:cBhvr additive="base">
                                        <p:cTn id="16" dur="500" fill="hold"/>
                                        <p:tgtEl>
                                          <p:spTgt spid="41"/>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xEl>
                                              <p:pRg st="0" end="0"/>
                                            </p:txEl>
                                          </p:spTgt>
                                        </p:tgtEl>
                                        <p:attrNameLst>
                                          <p:attrName>style.visibility</p:attrName>
                                        </p:attrNameLst>
                                      </p:cBhvr>
                                      <p:to>
                                        <p:strVal val="visible"/>
                                      </p:to>
                                    </p:set>
                                    <p:anim calcmode="lin" valueType="num">
                                      <p:cBhvr additive="base">
                                        <p:cTn id="1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1">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500" fill="hold"/>
                                        <p:tgtEl>
                                          <p:spTgt spid="49"/>
                                        </p:tgtEl>
                                        <p:attrNameLst>
                                          <p:attrName>ppt_x</p:attrName>
                                        </p:attrNameLst>
                                      </p:cBhvr>
                                      <p:tavLst>
                                        <p:tav tm="0">
                                          <p:val>
                                            <p:strVal val="0-#ppt_w/2"/>
                                          </p:val>
                                        </p:tav>
                                        <p:tav tm="100000">
                                          <p:val>
                                            <p:strVal val="#ppt_x"/>
                                          </p:val>
                                        </p:tav>
                                      </p:tavLst>
                                    </p:anim>
                                    <p:anim calcmode="lin" valueType="num">
                                      <p:cBhvr additive="base">
                                        <p:cTn id="24" dur="500" fill="hold"/>
                                        <p:tgtEl>
                                          <p:spTgt spid="49"/>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0-#ppt_w/2"/>
                                          </p:val>
                                        </p:tav>
                                        <p:tav tm="100000">
                                          <p:val>
                                            <p:strVal val="#ppt_x"/>
                                          </p:val>
                                        </p:tav>
                                      </p:tavLst>
                                    </p:anim>
                                    <p:anim calcmode="lin" valueType="num">
                                      <p:cBhvr additive="base">
                                        <p:cTn id="28" dur="500" fill="hold"/>
                                        <p:tgtEl>
                                          <p:spTgt spid="5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500" fill="hold"/>
                                        <p:tgtEl>
                                          <p:spTgt spid="79"/>
                                        </p:tgtEl>
                                        <p:attrNameLst>
                                          <p:attrName>ppt_x</p:attrName>
                                        </p:attrNameLst>
                                      </p:cBhvr>
                                      <p:tavLst>
                                        <p:tav tm="0">
                                          <p:val>
                                            <p:strVal val="0-#ppt_w/2"/>
                                          </p:val>
                                        </p:tav>
                                        <p:tav tm="100000">
                                          <p:val>
                                            <p:strVal val="#ppt_x"/>
                                          </p:val>
                                        </p:tav>
                                      </p:tavLst>
                                    </p:anim>
                                    <p:anim calcmode="lin" valueType="num">
                                      <p:cBhvr additive="base">
                                        <p:cTn id="32" dur="500" fill="hold"/>
                                        <p:tgtEl>
                                          <p:spTgt spid="7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500" fill="hold"/>
                                        <p:tgtEl>
                                          <p:spTgt spid="80"/>
                                        </p:tgtEl>
                                        <p:attrNameLst>
                                          <p:attrName>ppt_x</p:attrName>
                                        </p:attrNameLst>
                                      </p:cBhvr>
                                      <p:tavLst>
                                        <p:tav tm="0">
                                          <p:val>
                                            <p:strVal val="0-#ppt_w/2"/>
                                          </p:val>
                                        </p:tav>
                                        <p:tav tm="100000">
                                          <p:val>
                                            <p:strVal val="#ppt_x"/>
                                          </p:val>
                                        </p:tav>
                                      </p:tavLst>
                                    </p:anim>
                                    <p:anim calcmode="lin" valueType="num">
                                      <p:cBhvr additive="base">
                                        <p:cTn id="3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64"/>
                                        </p:tgtEl>
                                        <p:attrNameLst>
                                          <p:attrName>style.visibility</p:attrName>
                                        </p:attrNameLst>
                                      </p:cBhvr>
                                      <p:to>
                                        <p:strVal val="visible"/>
                                      </p:to>
                                    </p:set>
                                    <p:anim calcmode="lin" valueType="num">
                                      <p:cBhvr additive="base">
                                        <p:cTn id="41" dur="500" fill="hold"/>
                                        <p:tgtEl>
                                          <p:spTgt spid="64"/>
                                        </p:tgtEl>
                                        <p:attrNameLst>
                                          <p:attrName>ppt_x</p:attrName>
                                        </p:attrNameLst>
                                      </p:cBhvr>
                                      <p:tavLst>
                                        <p:tav tm="0">
                                          <p:val>
                                            <p:strVal val="1+#ppt_w/2"/>
                                          </p:val>
                                        </p:tav>
                                        <p:tav tm="100000">
                                          <p:val>
                                            <p:strVal val="#ppt_x"/>
                                          </p:val>
                                        </p:tav>
                                      </p:tavLst>
                                    </p:anim>
                                    <p:anim calcmode="lin" valueType="num">
                                      <p:cBhvr additive="base">
                                        <p:cTn id="42" dur="500" fill="hold"/>
                                        <p:tgtEl>
                                          <p:spTgt spid="64"/>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64">
                                            <p:txEl>
                                              <p:pRg st="0" end="0"/>
                                            </p:txEl>
                                          </p:spTgt>
                                        </p:tgtEl>
                                        <p:attrNameLst>
                                          <p:attrName>style.visibility</p:attrName>
                                        </p:attrNameLst>
                                      </p:cBhvr>
                                      <p:to>
                                        <p:strVal val="visible"/>
                                      </p:to>
                                    </p:set>
                                    <p:anim calcmode="lin" valueType="num">
                                      <p:cBhvr additive="base">
                                        <p:cTn id="45" dur="500" fill="hold"/>
                                        <p:tgtEl>
                                          <p:spTgt spid="64">
                                            <p:txEl>
                                              <p:pRg st="0" end="0"/>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64">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2"/>
                                        </p:tgtEl>
                                        <p:attrNameLst>
                                          <p:attrName>style.visibility</p:attrName>
                                        </p:attrNameLst>
                                      </p:cBhvr>
                                      <p:to>
                                        <p:strVal val="visible"/>
                                      </p:to>
                                    </p:set>
                                    <p:anim calcmode="lin" valueType="num">
                                      <p:cBhvr additive="base">
                                        <p:cTn id="49" dur="500" fill="hold"/>
                                        <p:tgtEl>
                                          <p:spTgt spid="42"/>
                                        </p:tgtEl>
                                        <p:attrNameLst>
                                          <p:attrName>ppt_x</p:attrName>
                                        </p:attrNameLst>
                                      </p:cBhvr>
                                      <p:tavLst>
                                        <p:tav tm="0">
                                          <p:val>
                                            <p:strVal val="1+#ppt_w/2"/>
                                          </p:val>
                                        </p:tav>
                                        <p:tav tm="100000">
                                          <p:val>
                                            <p:strVal val="#ppt_x"/>
                                          </p:val>
                                        </p:tav>
                                      </p:tavLst>
                                    </p:anim>
                                    <p:anim calcmode="lin" valueType="num">
                                      <p:cBhvr additive="base">
                                        <p:cTn id="50" dur="500" fill="hold"/>
                                        <p:tgtEl>
                                          <p:spTgt spid="42"/>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4"/>
                                        </p:tgtEl>
                                        <p:attrNameLst>
                                          <p:attrName>style.visibility</p:attrName>
                                        </p:attrNameLst>
                                      </p:cBhvr>
                                      <p:to>
                                        <p:strVal val="visible"/>
                                      </p:to>
                                    </p:set>
                                    <p:anim calcmode="lin" valueType="num">
                                      <p:cBhvr additive="base">
                                        <p:cTn id="53" dur="500" fill="hold"/>
                                        <p:tgtEl>
                                          <p:spTgt spid="4"/>
                                        </p:tgtEl>
                                        <p:attrNameLst>
                                          <p:attrName>ppt_x</p:attrName>
                                        </p:attrNameLst>
                                      </p:cBhvr>
                                      <p:tavLst>
                                        <p:tav tm="0">
                                          <p:val>
                                            <p:strVal val="1+#ppt_w/2"/>
                                          </p:val>
                                        </p:tav>
                                        <p:tav tm="100000">
                                          <p:val>
                                            <p:strVal val="#ppt_x"/>
                                          </p:val>
                                        </p:tav>
                                      </p:tavLst>
                                    </p:anim>
                                    <p:anim calcmode="lin" valueType="num">
                                      <p:cBhvr additive="base">
                                        <p:cTn id="5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64">
                                            <p:txEl>
                                              <p:pRg st="1" end="1"/>
                                            </p:txEl>
                                          </p:spTgt>
                                        </p:tgtEl>
                                        <p:attrNameLst>
                                          <p:attrName>style.visibility</p:attrName>
                                        </p:attrNameLst>
                                      </p:cBhvr>
                                      <p:to>
                                        <p:strVal val="visible"/>
                                      </p:to>
                                    </p:set>
                                    <p:anim calcmode="lin" valueType="num">
                                      <p:cBhvr additive="base">
                                        <p:cTn id="59" dur="500" fill="hold"/>
                                        <p:tgtEl>
                                          <p:spTgt spid="64">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64">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1+#ppt_w/2"/>
                                          </p:val>
                                        </p:tav>
                                        <p:tav tm="100000">
                                          <p:val>
                                            <p:strVal val="#ppt_x"/>
                                          </p:val>
                                        </p:tav>
                                      </p:tavLst>
                                    </p:anim>
                                    <p:anim calcmode="lin" valueType="num">
                                      <p:cBhvr additive="base">
                                        <p:cTn id="6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1">
                                            <p:txEl>
                                              <p:pRg st="1" end="1"/>
                                            </p:txEl>
                                          </p:spTgt>
                                        </p:tgtEl>
                                        <p:attrNameLst>
                                          <p:attrName>style.visibility</p:attrName>
                                        </p:attrNameLst>
                                      </p:cBhvr>
                                      <p:to>
                                        <p:strVal val="visible"/>
                                      </p:to>
                                    </p:set>
                                    <p:anim calcmode="lin" valueType="num">
                                      <p:cBhvr additive="base">
                                        <p:cTn id="69"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41">
                                            <p:txEl>
                                              <p:pRg st="2" end="2"/>
                                            </p:txEl>
                                          </p:spTgt>
                                        </p:tgtEl>
                                        <p:attrNameLst>
                                          <p:attrName>style.visibility</p:attrName>
                                        </p:attrNameLst>
                                      </p:cBhvr>
                                      <p:to>
                                        <p:strVal val="visible"/>
                                      </p:to>
                                    </p:set>
                                    <p:anim calcmode="lin" valueType="num">
                                      <p:cBhvr additive="base">
                                        <p:cTn id="75"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1">
                                            <p:txEl>
                                              <p:pRg st="2" end="2"/>
                                            </p:txEl>
                                          </p:spTgt>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64">
                                            <p:txEl>
                                              <p:pRg st="0" end="0"/>
                                            </p:txEl>
                                          </p:spTgt>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64">
                                            <p:txEl>
                                              <p:pRg st="1" end="1"/>
                                            </p:txEl>
                                          </p:spTgt>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64">
                                            <p:bg/>
                                          </p:spTgt>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42"/>
                                        </p:tgtEl>
                                        <p:attrNameLst>
                                          <p:attrName>style.visibility</p:attrName>
                                        </p:attrNameLst>
                                      </p:cBhvr>
                                      <p:to>
                                        <p:strVal val="hidden"/>
                                      </p:to>
                                    </p:set>
                                  </p:childTnLst>
                                </p:cTn>
                              </p:par>
                              <p:par>
                                <p:cTn id="85" presetID="1" presetClass="exit" presetSubtype="0" fill="hold" nodeType="withEffect">
                                  <p:stCondLst>
                                    <p:cond delay="0"/>
                                  </p:stCondLst>
                                  <p:childTnLst>
                                    <p:set>
                                      <p:cBhvr>
                                        <p:cTn id="86" dur="1" fill="hold">
                                          <p:stCondLst>
                                            <p:cond delay="0"/>
                                          </p:stCondLst>
                                        </p:cTn>
                                        <p:tgtEl>
                                          <p:spTgt spid="4"/>
                                        </p:tgtEl>
                                        <p:attrNameLst>
                                          <p:attrName>style.visibility</p:attrName>
                                        </p:attrNameLst>
                                      </p:cBhvr>
                                      <p:to>
                                        <p:strVal val="hidden"/>
                                      </p:to>
                                    </p:set>
                                  </p:childTnLst>
                                </p:cTn>
                              </p:par>
                              <p:par>
                                <p:cTn id="87" presetID="1" presetClass="exit" presetSubtype="0" fill="hold" nodeType="withEffect">
                                  <p:stCondLst>
                                    <p:cond delay="0"/>
                                  </p:stCondLst>
                                  <p:childTnLst>
                                    <p:set>
                                      <p:cBhvr>
                                        <p:cTn id="88" dur="1" fill="hold">
                                          <p:stCondLst>
                                            <p:cond delay="0"/>
                                          </p:stCondLst>
                                        </p:cTn>
                                        <p:tgtEl>
                                          <p:spTgt spid="5"/>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41">
                                            <p:txEl>
                                              <p:pRg st="3" end="3"/>
                                            </p:txEl>
                                          </p:spTgt>
                                        </p:tgtEl>
                                        <p:attrNameLst>
                                          <p:attrName>style.visibility</p:attrName>
                                        </p:attrNameLst>
                                      </p:cBhvr>
                                      <p:to>
                                        <p:strVal val="visible"/>
                                      </p:to>
                                    </p:set>
                                    <p:anim calcmode="lin" valueType="num">
                                      <p:cBhvr additive="base">
                                        <p:cTn id="93" dur="500" fill="hold"/>
                                        <p:tgtEl>
                                          <p:spTgt spid="41">
                                            <p:txEl>
                                              <p:pRg st="3" end="3"/>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41">
                                            <p:txEl>
                                              <p:pRg st="3" end="3"/>
                                            </p:txEl>
                                          </p:spTgt>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52"/>
                                        </p:tgtEl>
                                        <p:attrNameLst>
                                          <p:attrName>style.visibility</p:attrName>
                                        </p:attrNameLst>
                                      </p:cBhvr>
                                      <p:to>
                                        <p:strVal val="visible"/>
                                      </p:to>
                                    </p:set>
                                    <p:anim calcmode="lin" valueType="num">
                                      <p:cBhvr additive="base">
                                        <p:cTn id="97" dur="500" fill="hold"/>
                                        <p:tgtEl>
                                          <p:spTgt spid="52"/>
                                        </p:tgtEl>
                                        <p:attrNameLst>
                                          <p:attrName>ppt_x</p:attrName>
                                        </p:attrNameLst>
                                      </p:cBhvr>
                                      <p:tavLst>
                                        <p:tav tm="0">
                                          <p:val>
                                            <p:strVal val="0-#ppt_w/2"/>
                                          </p:val>
                                        </p:tav>
                                        <p:tav tm="100000">
                                          <p:val>
                                            <p:strVal val="#ppt_x"/>
                                          </p:val>
                                        </p:tav>
                                      </p:tavLst>
                                    </p:anim>
                                    <p:anim calcmode="lin" valueType="num">
                                      <p:cBhvr additive="base">
                                        <p:cTn id="98" dur="500" fill="hold"/>
                                        <p:tgtEl>
                                          <p:spTgt spid="52"/>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53"/>
                                        </p:tgtEl>
                                        <p:attrNameLst>
                                          <p:attrName>style.visibility</p:attrName>
                                        </p:attrNameLst>
                                      </p:cBhvr>
                                      <p:to>
                                        <p:strVal val="visible"/>
                                      </p:to>
                                    </p:set>
                                    <p:anim calcmode="lin" valueType="num">
                                      <p:cBhvr additive="base">
                                        <p:cTn id="101" dur="500" fill="hold"/>
                                        <p:tgtEl>
                                          <p:spTgt spid="53"/>
                                        </p:tgtEl>
                                        <p:attrNameLst>
                                          <p:attrName>ppt_x</p:attrName>
                                        </p:attrNameLst>
                                      </p:cBhvr>
                                      <p:tavLst>
                                        <p:tav tm="0">
                                          <p:val>
                                            <p:strVal val="0-#ppt_w/2"/>
                                          </p:val>
                                        </p:tav>
                                        <p:tav tm="100000">
                                          <p:val>
                                            <p:strVal val="#ppt_x"/>
                                          </p:val>
                                        </p:tav>
                                      </p:tavLst>
                                    </p:anim>
                                    <p:anim calcmode="lin" valueType="num">
                                      <p:cBhvr additive="base">
                                        <p:cTn id="102" dur="500" fill="hold"/>
                                        <p:tgtEl>
                                          <p:spTgt spid="53"/>
                                        </p:tgtEl>
                                        <p:attrNameLst>
                                          <p:attrName>ppt_y</p:attrName>
                                        </p:attrNameLst>
                                      </p:cBhvr>
                                      <p:tavLst>
                                        <p:tav tm="0">
                                          <p:val>
                                            <p:strVal val="#ppt_y"/>
                                          </p:val>
                                        </p:tav>
                                        <p:tav tm="100000">
                                          <p:val>
                                            <p:strVal val="#ppt_y"/>
                                          </p:val>
                                        </p:tav>
                                      </p:tavLst>
                                    </p:anim>
                                  </p:childTnLst>
                                </p:cTn>
                              </p:par>
                              <p:par>
                                <p:cTn id="103" presetID="1" presetClass="exit" presetSubtype="0" fill="hold" grpId="1" nodeType="withEffect">
                                  <p:stCondLst>
                                    <p:cond delay="0"/>
                                  </p:stCondLst>
                                  <p:childTnLst>
                                    <p:set>
                                      <p:cBhvr>
                                        <p:cTn id="104" dur="1" fill="hold">
                                          <p:stCondLst>
                                            <p:cond delay="0"/>
                                          </p:stCondLst>
                                        </p:cTn>
                                        <p:tgtEl>
                                          <p:spTgt spid="49"/>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50"/>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81"/>
                                        </p:tgtEl>
                                        <p:attrNameLst>
                                          <p:attrName>style.visibility</p:attrName>
                                        </p:attrNameLst>
                                      </p:cBhvr>
                                      <p:to>
                                        <p:strVal val="visible"/>
                                      </p:to>
                                    </p:set>
                                    <p:anim calcmode="lin" valueType="num">
                                      <p:cBhvr additive="base">
                                        <p:cTn id="109" dur="500" fill="hold"/>
                                        <p:tgtEl>
                                          <p:spTgt spid="81"/>
                                        </p:tgtEl>
                                        <p:attrNameLst>
                                          <p:attrName>ppt_x</p:attrName>
                                        </p:attrNameLst>
                                      </p:cBhvr>
                                      <p:tavLst>
                                        <p:tav tm="0">
                                          <p:val>
                                            <p:strVal val="0-#ppt_w/2"/>
                                          </p:val>
                                        </p:tav>
                                        <p:tav tm="100000">
                                          <p:val>
                                            <p:strVal val="#ppt_x"/>
                                          </p:val>
                                        </p:tav>
                                      </p:tavLst>
                                    </p:anim>
                                    <p:anim calcmode="lin" valueType="num">
                                      <p:cBhvr additive="base">
                                        <p:cTn id="110" dur="500" fill="hold"/>
                                        <p:tgtEl>
                                          <p:spTgt spid="81"/>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82"/>
                                        </p:tgtEl>
                                        <p:attrNameLst>
                                          <p:attrName>style.visibility</p:attrName>
                                        </p:attrNameLst>
                                      </p:cBhvr>
                                      <p:to>
                                        <p:strVal val="visible"/>
                                      </p:to>
                                    </p:set>
                                    <p:anim calcmode="lin" valueType="num">
                                      <p:cBhvr additive="base">
                                        <p:cTn id="113" dur="500" fill="hold"/>
                                        <p:tgtEl>
                                          <p:spTgt spid="82"/>
                                        </p:tgtEl>
                                        <p:attrNameLst>
                                          <p:attrName>ppt_x</p:attrName>
                                        </p:attrNameLst>
                                      </p:cBhvr>
                                      <p:tavLst>
                                        <p:tav tm="0">
                                          <p:val>
                                            <p:strVal val="0-#ppt_w/2"/>
                                          </p:val>
                                        </p:tav>
                                        <p:tav tm="100000">
                                          <p:val>
                                            <p:strVal val="#ppt_x"/>
                                          </p:val>
                                        </p:tav>
                                      </p:tavLst>
                                    </p:anim>
                                    <p:anim calcmode="lin" valueType="num">
                                      <p:cBhvr additive="base">
                                        <p:cTn id="114" dur="500" fill="hold"/>
                                        <p:tgtEl>
                                          <p:spTgt spid="82"/>
                                        </p:tgtEl>
                                        <p:attrNameLst>
                                          <p:attrName>ppt_y</p:attrName>
                                        </p:attrNameLst>
                                      </p:cBhvr>
                                      <p:tavLst>
                                        <p:tav tm="0">
                                          <p:val>
                                            <p:strVal val="#ppt_y"/>
                                          </p:val>
                                        </p:tav>
                                        <p:tav tm="100000">
                                          <p:val>
                                            <p:strVal val="#ppt_y"/>
                                          </p:val>
                                        </p:tav>
                                      </p:tavLst>
                                    </p:anim>
                                  </p:childTnLst>
                                </p:cTn>
                              </p:par>
                              <p:par>
                                <p:cTn id="115" presetID="1" presetClass="exit" presetSubtype="0" fill="hold" grpId="1" nodeType="withEffect">
                                  <p:stCondLst>
                                    <p:cond delay="0"/>
                                  </p:stCondLst>
                                  <p:childTnLst>
                                    <p:set>
                                      <p:cBhvr>
                                        <p:cTn id="116" dur="1" fill="hold">
                                          <p:stCondLst>
                                            <p:cond delay="0"/>
                                          </p:stCondLst>
                                        </p:cTn>
                                        <p:tgtEl>
                                          <p:spTgt spid="79"/>
                                        </p:tgtEl>
                                        <p:attrNameLst>
                                          <p:attrName>style.visibility</p:attrName>
                                        </p:attrNameLst>
                                      </p:cBhvr>
                                      <p:to>
                                        <p:strVal val="hidden"/>
                                      </p:to>
                                    </p:set>
                                  </p:childTnLst>
                                </p:cTn>
                              </p:par>
                              <p:par>
                                <p:cTn id="117" presetID="1" presetClass="exit" presetSubtype="0" fill="hold" grpId="1" nodeType="withEffect">
                                  <p:stCondLst>
                                    <p:cond delay="0"/>
                                  </p:stCondLst>
                                  <p:childTnLst>
                                    <p:set>
                                      <p:cBhvr>
                                        <p:cTn id="118" dur="1" fill="hold">
                                          <p:stCondLst>
                                            <p:cond delay="0"/>
                                          </p:stCondLst>
                                        </p:cTn>
                                        <p:tgtEl>
                                          <p:spTgt spid="80"/>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41">
                                            <p:txEl>
                                              <p:pRg st="4" end="4"/>
                                            </p:txEl>
                                          </p:spTgt>
                                        </p:tgtEl>
                                        <p:attrNameLst>
                                          <p:attrName>style.visibility</p:attrName>
                                        </p:attrNameLst>
                                      </p:cBhvr>
                                      <p:to>
                                        <p:strVal val="visible"/>
                                      </p:to>
                                    </p:set>
                                    <p:anim calcmode="lin" valueType="num">
                                      <p:cBhvr additive="base">
                                        <p:cTn id="123" dur="500" fill="hold"/>
                                        <p:tgtEl>
                                          <p:spTgt spid="41">
                                            <p:txEl>
                                              <p:pRg st="4" end="4"/>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41">
                                            <p:txEl>
                                              <p:pRg st="4" end="4"/>
                                            </p:txEl>
                                          </p:spTgt>
                                        </p:tgtEl>
                                        <p:attrNameLst>
                                          <p:attrName>ppt_y</p:attrName>
                                        </p:attrNameLst>
                                      </p:cBhvr>
                                      <p:tavLst>
                                        <p:tav tm="0">
                                          <p:val>
                                            <p:strVal val="#ppt_y"/>
                                          </p:val>
                                        </p:tav>
                                        <p:tav tm="100000">
                                          <p:val>
                                            <p:strVal val="#ppt_y"/>
                                          </p:val>
                                        </p:tav>
                                      </p:tavLst>
                                    </p:anim>
                                  </p:childTnLst>
                                </p:cTn>
                              </p:par>
                              <p:par>
                                <p:cTn id="125" presetID="1" presetClass="exit" presetSubtype="0" fill="hold" grpId="1" nodeType="withEffect">
                                  <p:stCondLst>
                                    <p:cond delay="0"/>
                                  </p:stCondLst>
                                  <p:childTnLst>
                                    <p:set>
                                      <p:cBhvr>
                                        <p:cTn id="126" dur="1" fill="hold">
                                          <p:stCondLst>
                                            <p:cond delay="0"/>
                                          </p:stCondLst>
                                        </p:cTn>
                                        <p:tgtEl>
                                          <p:spTgt spid="55"/>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64" grpId="0" animBg="1"/>
      <p:bldP spid="64" grpId="1" uiExpand="1" build="allAtOnce" animBg="1"/>
      <p:bldP spid="77" grpId="0" animBg="1"/>
      <p:bldP spid="77" grpId="1" animBg="1"/>
      <p:bldP spid="49" grpId="0"/>
      <p:bldP spid="49" grpId="1"/>
      <p:bldP spid="50" grpId="0"/>
      <p:bldP spid="50" grpId="1"/>
      <p:bldP spid="55" grpId="0" animBg="1"/>
      <p:bldP spid="55" grpId="1" animBg="1"/>
      <p:bldP spid="52" grpId="0"/>
      <p:bldP spid="53" grpId="0"/>
      <p:bldP spid="79" grpId="0"/>
      <p:bldP spid="79" grpId="1"/>
      <p:bldP spid="80" grpId="0"/>
      <p:bldP spid="80" grpId="1"/>
      <p:bldP spid="81" grpId="0"/>
      <p:bldP spid="82"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399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70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69970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123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44" name="AutoShape 35">
            <a:extLst>
              <a:ext uri="{FF2B5EF4-FFF2-40B4-BE49-F238E27FC236}">
                <a16:creationId xmlns:a16="http://schemas.microsoft.com/office/drawing/2014/main" id="{0FC49183-592E-4DA4-9632-81235F63223F}"/>
              </a:ext>
            </a:extLst>
          </p:cNvPr>
          <p:cNvSpPr>
            <a:spLocks noChangeArrowheads="1"/>
          </p:cNvSpPr>
          <p:nvPr/>
        </p:nvSpPr>
        <p:spPr bwMode="auto">
          <a:xfrm>
            <a:off x="5808627" y="4938533"/>
            <a:ext cx="2674973" cy="852667"/>
          </a:xfrm>
          <a:prstGeom prst="wedgeRoundRectCallout">
            <a:avLst>
              <a:gd name="adj1" fmla="val 55822"/>
              <a:gd name="adj2" fmla="val 2580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No problem!</a:t>
            </a:r>
          </a:p>
          <a:p>
            <a:pPr algn="ctr" eaLnBrk="1" hangingPunct="1">
              <a:spcBef>
                <a:spcPct val="0"/>
              </a:spcBef>
              <a:buNone/>
            </a:pPr>
            <a:r>
              <a:rPr lang="en-US" altLang="en-US" sz="2400" i="0" dirty="0"/>
              <a:t>That makes sense.</a:t>
            </a:r>
            <a:endParaRPr lang="en-CA" altLang="en-US" sz="2400" i="0" dirty="0"/>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2" name="Rectangle 41">
            <a:extLst>
              <a:ext uri="{FF2B5EF4-FFF2-40B4-BE49-F238E27FC236}">
                <a16:creationId xmlns:a16="http://schemas.microsoft.com/office/drawing/2014/main" id="{5B29ECE8-E1DB-4213-A572-80160EED9758}"/>
              </a:ext>
            </a:extLst>
          </p:cNvPr>
          <p:cNvSpPr/>
          <p:nvPr/>
        </p:nvSpPr>
        <p:spPr>
          <a:xfrm>
            <a:off x="270123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3" name="Rectangle 42">
            <a:extLst>
              <a:ext uri="{FF2B5EF4-FFF2-40B4-BE49-F238E27FC236}">
                <a16:creationId xmlns:a16="http://schemas.microsoft.com/office/drawing/2014/main" id="{5FF98C80-46B1-403D-ADA9-C638F3C7B156}"/>
              </a:ext>
            </a:extLst>
          </p:cNvPr>
          <p:cNvSpPr/>
          <p:nvPr/>
        </p:nvSpPr>
        <p:spPr>
          <a:xfrm>
            <a:off x="270277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aphicFrame>
        <p:nvGraphicFramePr>
          <p:cNvPr id="56" name="Table 55">
            <a:extLst>
              <a:ext uri="{FF2B5EF4-FFF2-40B4-BE49-F238E27FC236}">
                <a16:creationId xmlns:a16="http://schemas.microsoft.com/office/drawing/2014/main" id="{6A8C673F-64F1-4019-820B-B6C93B876C80}"/>
              </a:ext>
            </a:extLst>
          </p:cNvPr>
          <p:cNvGraphicFramePr>
            <a:graphicFrameLocks noGrp="1"/>
          </p:cNvGraphicFramePr>
          <p:nvPr/>
        </p:nvGraphicFramePr>
        <p:xfrm>
          <a:off x="3704537" y="1188720"/>
          <a:ext cx="3200401" cy="1706880"/>
        </p:xfrm>
        <a:graphic>
          <a:graphicData uri="http://schemas.openxmlformats.org/drawingml/2006/table">
            <a:tbl>
              <a:tblPr firstRow="1" bandRow="1">
                <a:tableStyleId>{5C22544A-7EE6-4342-B048-85BDC9FD1C3A}</a:tableStyleId>
              </a:tblPr>
              <a:tblGrid>
                <a:gridCol w="843354">
                  <a:extLst>
                    <a:ext uri="{9D8B030D-6E8A-4147-A177-3AD203B41FA5}">
                      <a16:colId xmlns:a16="http://schemas.microsoft.com/office/drawing/2014/main" val="2340869092"/>
                    </a:ext>
                  </a:extLst>
                </a:gridCol>
                <a:gridCol w="965066">
                  <a:extLst>
                    <a:ext uri="{9D8B030D-6E8A-4147-A177-3AD203B41FA5}">
                      <a16:colId xmlns:a16="http://schemas.microsoft.com/office/drawing/2014/main" val="3684267543"/>
                    </a:ext>
                  </a:extLst>
                </a:gridCol>
                <a:gridCol w="1391981">
                  <a:extLst>
                    <a:ext uri="{9D8B030D-6E8A-4147-A177-3AD203B41FA5}">
                      <a16:colId xmlns:a16="http://schemas.microsoft.com/office/drawing/2014/main" val="107801234"/>
                    </a:ext>
                  </a:extLst>
                </a:gridCol>
              </a:tblGrid>
              <a:tr h="343718">
                <a:tc>
                  <a:txBody>
                    <a:bodyPr/>
                    <a:lstStyle/>
                    <a:p>
                      <a:pPr algn="ctr"/>
                      <a:r>
                        <a:rPr lang="en-US" sz="1800" b="0" dirty="0">
                          <a:solidFill>
                            <a:schemeClr val="bg2"/>
                          </a:solidFill>
                          <a:cs typeface="Times New Roman" panose="02020603050405020304" pitchFamily="18" charset="0"/>
                          <a:sym typeface="Symbol" panose="05050102010706020507" pitchFamily="18" charset="2"/>
                        </a:rPr>
                        <a:t>Hound</a:t>
                      </a:r>
                      <a:endParaRPr lang="en-US" b="0" dirty="0">
                        <a:solidFill>
                          <a:schemeClr val="bg2"/>
                        </a:solidFill>
                      </a:endParaRPr>
                    </a:p>
                  </a:txBody>
                  <a:tcPr anchor="ctr">
                    <a:solidFill>
                      <a:srgbClr val="FFC000"/>
                    </a:solidFill>
                  </a:tcPr>
                </a:tc>
                <a:tc>
                  <a:txBody>
                    <a:bodyPr/>
                    <a:lstStyle/>
                    <a:p>
                      <a:pPr algn="ctr"/>
                      <a:r>
                        <a:rPr lang="en-US" sz="1800" b="0" dirty="0">
                          <a:solidFill>
                            <a:schemeClr val="bg2"/>
                          </a:solidFill>
                          <a:cs typeface="Times New Roman" panose="02020603050405020304" pitchFamily="18" charset="0"/>
                          <a:sym typeface="Symbol" panose="05050102010706020507" pitchFamily="18" charset="2"/>
                        </a:rPr>
                        <a:t>Dog</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57" name="Rectangle 56">
            <a:extLst>
              <a:ext uri="{FF2B5EF4-FFF2-40B4-BE49-F238E27FC236}">
                <a16:creationId xmlns:a16="http://schemas.microsoft.com/office/drawing/2014/main" id="{5DC4C4D7-2EDB-44DD-97C7-D45D8EB9E8DD}"/>
              </a:ext>
            </a:extLst>
          </p:cNvPr>
          <p:cNvSpPr/>
          <p:nvPr/>
        </p:nvSpPr>
        <p:spPr>
          <a:xfrm>
            <a:off x="5469838" y="1185337"/>
            <a:ext cx="1438214" cy="369332"/>
          </a:xfrm>
          <a:prstGeom prst="rect">
            <a:avLst/>
          </a:prstGeom>
        </p:spPr>
        <p:txBody>
          <a:bodyPr wrap="none">
            <a:spAutoFit/>
          </a:bodyPr>
          <a:lstStyle/>
          <a:p>
            <a:pPr lvl="0" algn="ctr" fontAlgn="auto">
              <a:spcBef>
                <a:spcPts val="0"/>
              </a:spcBef>
              <a:spcAft>
                <a:spcPts val="0"/>
              </a:spcAft>
              <a:defRPr/>
            </a:pPr>
            <a:r>
              <a:rPr lang="en-US" altLang="en-US" sz="1800" dirty="0" err="1">
                <a:solidFill>
                  <a:schemeClr val="bg2"/>
                </a:solidFill>
                <a:cs typeface="Times New Roman" panose="02020603050405020304" pitchFamily="18" charset="0"/>
                <a:sym typeface="Symbol" panose="05050102010706020507" pitchFamily="18" charset="2"/>
              </a:rPr>
              <a:t>Hound</a:t>
            </a:r>
            <a:r>
              <a:rPr lang="en-US" altLang="en-US" sz="1800" dirty="0" err="1">
                <a:solidFill>
                  <a:schemeClr val="bg2"/>
                </a:solidFill>
                <a:sym typeface="Symbol" panose="05050102010706020507" pitchFamily="18" charset="2"/>
              </a:rPr>
              <a:t></a:t>
            </a:r>
            <a:r>
              <a:rPr lang="en-US" altLang="en-US" sz="1800" dirty="0" err="1">
                <a:solidFill>
                  <a:schemeClr val="bg2"/>
                </a:solidFill>
                <a:cs typeface="Times New Roman" panose="02020603050405020304" pitchFamily="18" charset="0"/>
                <a:sym typeface="Symbol" panose="05050102010706020507" pitchFamily="18" charset="2"/>
              </a:rPr>
              <a:t>Dog</a:t>
            </a:r>
            <a:endParaRPr lang="en-US" altLang="en-US" sz="1800" dirty="0">
              <a:solidFill>
                <a:schemeClr val="bg2"/>
              </a:solidFill>
              <a:cs typeface="Times New Roman" panose="02020603050405020304" pitchFamily="18" charset="0"/>
            </a:endParaRPr>
          </a:p>
        </p:txBody>
      </p:sp>
      <p:sp>
        <p:nvSpPr>
          <p:cNvPr id="58" name="Rectangle 57">
            <a:extLst>
              <a:ext uri="{FF2B5EF4-FFF2-40B4-BE49-F238E27FC236}">
                <a16:creationId xmlns:a16="http://schemas.microsoft.com/office/drawing/2014/main" id="{AA7DEFFB-D677-4E52-A429-E6BFCFDB6199}"/>
              </a:ext>
            </a:extLst>
          </p:cNvPr>
          <p:cNvSpPr/>
          <p:nvPr/>
        </p:nvSpPr>
        <p:spPr>
          <a:xfrm>
            <a:off x="6007974" y="155299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9" name="Rectangle 58">
            <a:extLst>
              <a:ext uri="{FF2B5EF4-FFF2-40B4-BE49-F238E27FC236}">
                <a16:creationId xmlns:a16="http://schemas.microsoft.com/office/drawing/2014/main" id="{0F98B8FB-C8CF-403B-8B64-473FF8795887}"/>
              </a:ext>
            </a:extLst>
          </p:cNvPr>
          <p:cNvSpPr/>
          <p:nvPr/>
        </p:nvSpPr>
        <p:spPr>
          <a:xfrm>
            <a:off x="6009506" y="188857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0" name="Rectangle 59">
            <a:extLst>
              <a:ext uri="{FF2B5EF4-FFF2-40B4-BE49-F238E27FC236}">
                <a16:creationId xmlns:a16="http://schemas.microsoft.com/office/drawing/2014/main" id="{8F886C93-232E-4BE7-9BAB-4E88CD44616B}"/>
              </a:ext>
            </a:extLst>
          </p:cNvPr>
          <p:cNvSpPr/>
          <p:nvPr/>
        </p:nvSpPr>
        <p:spPr>
          <a:xfrm>
            <a:off x="6009506" y="22124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1" name="Rectangle 60">
            <a:extLst>
              <a:ext uri="{FF2B5EF4-FFF2-40B4-BE49-F238E27FC236}">
                <a16:creationId xmlns:a16="http://schemas.microsoft.com/office/drawing/2014/main" id="{2A80CB7A-3377-4AE8-9125-36BE3450B4A3}"/>
              </a:ext>
            </a:extLst>
          </p:cNvPr>
          <p:cNvSpPr/>
          <p:nvPr/>
        </p:nvSpPr>
        <p:spPr>
          <a:xfrm>
            <a:off x="6011038" y="25553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nvGrpSpPr>
          <p:cNvPr id="3" name="Group 2">
            <a:extLst>
              <a:ext uri="{FF2B5EF4-FFF2-40B4-BE49-F238E27FC236}">
                <a16:creationId xmlns:a16="http://schemas.microsoft.com/office/drawing/2014/main" id="{F1491034-39CF-4541-8ADC-20C042BA8EBC}"/>
              </a:ext>
            </a:extLst>
          </p:cNvPr>
          <p:cNvGrpSpPr/>
          <p:nvPr/>
        </p:nvGrpSpPr>
        <p:grpSpPr>
          <a:xfrm>
            <a:off x="3924300" y="1536700"/>
            <a:ext cx="1254236" cy="360362"/>
            <a:chOff x="3924300" y="1536700"/>
            <a:chExt cx="1254236" cy="360362"/>
          </a:xfrm>
        </p:grpSpPr>
        <p:sp>
          <p:nvSpPr>
            <p:cNvPr id="62" name="Rectangle 61">
              <a:extLst>
                <a:ext uri="{FF2B5EF4-FFF2-40B4-BE49-F238E27FC236}">
                  <a16:creationId xmlns:a16="http://schemas.microsoft.com/office/drawing/2014/main" id="{109486DD-C335-4DD7-AB77-DB7A5558B9B1}"/>
                </a:ext>
              </a:extLst>
            </p:cNvPr>
            <p:cNvSpPr/>
            <p:nvPr/>
          </p:nvSpPr>
          <p:spPr>
            <a:xfrm>
              <a:off x="3924300" y="15367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6" name="Rectangle 65">
              <a:extLst>
                <a:ext uri="{FF2B5EF4-FFF2-40B4-BE49-F238E27FC236}">
                  <a16:creationId xmlns:a16="http://schemas.microsoft.com/office/drawing/2014/main" id="{019C8808-7BB0-46AB-9522-7A258224187F}"/>
                </a:ext>
              </a:extLst>
            </p:cNvPr>
            <p:cNvSpPr/>
            <p:nvPr/>
          </p:nvSpPr>
          <p:spPr>
            <a:xfrm>
              <a:off x="4868836" y="155850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4" name="Group 3">
            <a:extLst>
              <a:ext uri="{FF2B5EF4-FFF2-40B4-BE49-F238E27FC236}">
                <a16:creationId xmlns:a16="http://schemas.microsoft.com/office/drawing/2014/main" id="{4288DC3C-1D2D-49D9-8EDB-74E131B9A93F}"/>
              </a:ext>
            </a:extLst>
          </p:cNvPr>
          <p:cNvGrpSpPr/>
          <p:nvPr/>
        </p:nvGrpSpPr>
        <p:grpSpPr>
          <a:xfrm>
            <a:off x="3925832" y="1872278"/>
            <a:ext cx="1254236" cy="360362"/>
            <a:chOff x="3925832" y="1872278"/>
            <a:chExt cx="1254236" cy="360362"/>
          </a:xfrm>
        </p:grpSpPr>
        <p:sp>
          <p:nvSpPr>
            <p:cNvPr id="63" name="Rectangle 62">
              <a:extLst>
                <a:ext uri="{FF2B5EF4-FFF2-40B4-BE49-F238E27FC236}">
                  <a16:creationId xmlns:a16="http://schemas.microsoft.com/office/drawing/2014/main" id="{0DAF5BAE-D13F-4968-8454-16787D9FB122}"/>
                </a:ext>
              </a:extLst>
            </p:cNvPr>
            <p:cNvSpPr/>
            <p:nvPr/>
          </p:nvSpPr>
          <p:spPr>
            <a:xfrm>
              <a:off x="3925832" y="187227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7" name="Rectangle 66">
              <a:extLst>
                <a:ext uri="{FF2B5EF4-FFF2-40B4-BE49-F238E27FC236}">
                  <a16:creationId xmlns:a16="http://schemas.microsoft.com/office/drawing/2014/main" id="{F1F65CDF-0943-4567-BCD3-7F3B06D70B88}"/>
                </a:ext>
              </a:extLst>
            </p:cNvPr>
            <p:cNvSpPr/>
            <p:nvPr/>
          </p:nvSpPr>
          <p:spPr>
            <a:xfrm>
              <a:off x="4870368" y="189408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E51E3C84-0A59-4449-8378-B91E0D954C24}"/>
              </a:ext>
            </a:extLst>
          </p:cNvPr>
          <p:cNvGrpSpPr/>
          <p:nvPr/>
        </p:nvGrpSpPr>
        <p:grpSpPr>
          <a:xfrm>
            <a:off x="3925832" y="2196128"/>
            <a:ext cx="1254236" cy="360362"/>
            <a:chOff x="3925832" y="2196128"/>
            <a:chExt cx="1254236" cy="360362"/>
          </a:xfrm>
        </p:grpSpPr>
        <p:sp>
          <p:nvSpPr>
            <p:cNvPr id="64" name="Rectangle 63">
              <a:extLst>
                <a:ext uri="{FF2B5EF4-FFF2-40B4-BE49-F238E27FC236}">
                  <a16:creationId xmlns:a16="http://schemas.microsoft.com/office/drawing/2014/main" id="{52AD6ABD-275B-4EB8-A8D6-DC31B517731C}"/>
                </a:ext>
              </a:extLst>
            </p:cNvPr>
            <p:cNvSpPr/>
            <p:nvPr/>
          </p:nvSpPr>
          <p:spPr>
            <a:xfrm>
              <a:off x="3925832" y="21961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8" name="Rectangle 67">
              <a:extLst>
                <a:ext uri="{FF2B5EF4-FFF2-40B4-BE49-F238E27FC236}">
                  <a16:creationId xmlns:a16="http://schemas.microsoft.com/office/drawing/2014/main" id="{EFFA5276-9A98-486A-81EC-4F8686A265B0}"/>
                </a:ext>
              </a:extLst>
            </p:cNvPr>
            <p:cNvSpPr/>
            <p:nvPr/>
          </p:nvSpPr>
          <p:spPr>
            <a:xfrm>
              <a:off x="4870368" y="221793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B8E70315-A8E5-485C-97DF-42373625B166}"/>
              </a:ext>
            </a:extLst>
          </p:cNvPr>
          <p:cNvGrpSpPr/>
          <p:nvPr/>
        </p:nvGrpSpPr>
        <p:grpSpPr>
          <a:xfrm>
            <a:off x="3927364" y="2539028"/>
            <a:ext cx="1254236" cy="339526"/>
            <a:chOff x="3927364" y="2539028"/>
            <a:chExt cx="1254236" cy="339526"/>
          </a:xfrm>
        </p:grpSpPr>
        <p:sp>
          <p:nvSpPr>
            <p:cNvPr id="65" name="Rectangle 64">
              <a:extLst>
                <a:ext uri="{FF2B5EF4-FFF2-40B4-BE49-F238E27FC236}">
                  <a16:creationId xmlns:a16="http://schemas.microsoft.com/office/drawing/2014/main" id="{681F2FA6-0B59-4231-A35D-555A73842BC1}"/>
                </a:ext>
              </a:extLst>
            </p:cNvPr>
            <p:cNvSpPr/>
            <p:nvPr/>
          </p:nvSpPr>
          <p:spPr>
            <a:xfrm>
              <a:off x="3927364" y="25390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9" name="Rectangle 68">
              <a:extLst>
                <a:ext uri="{FF2B5EF4-FFF2-40B4-BE49-F238E27FC236}">
                  <a16:creationId xmlns:a16="http://schemas.microsoft.com/office/drawing/2014/main" id="{F1DD1E6B-ABC5-4E87-8EEC-1A42FBAE5A9D}"/>
                </a:ext>
              </a:extLst>
            </p:cNvPr>
            <p:cNvSpPr/>
            <p:nvPr/>
          </p:nvSpPr>
          <p:spPr>
            <a:xfrm>
              <a:off x="4871900" y="25400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pic>
        <p:nvPicPr>
          <p:cNvPr id="4098" name="Picture 2" descr="Basset Hound Dog Breed Information">
            <a:extLst>
              <a:ext uri="{FF2B5EF4-FFF2-40B4-BE49-F238E27FC236}">
                <a16:creationId xmlns:a16="http://schemas.microsoft.com/office/drawing/2014/main" id="{EBF52608-1489-4483-A0D2-2FFEF5FD80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2491" y="1601651"/>
            <a:ext cx="1929230" cy="1283815"/>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Poodle Dog Breed Information">
            <a:extLst>
              <a:ext uri="{FF2B5EF4-FFF2-40B4-BE49-F238E27FC236}">
                <a16:creationId xmlns:a16="http://schemas.microsoft.com/office/drawing/2014/main" id="{EDF0E4AE-A6BB-4DA9-ABF7-B02966B682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8348" y="1573919"/>
            <a:ext cx="1929229" cy="1283815"/>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Facebook">
            <a:extLst>
              <a:ext uri="{FF2B5EF4-FFF2-40B4-BE49-F238E27FC236}">
                <a16:creationId xmlns:a16="http://schemas.microsoft.com/office/drawing/2014/main" id="{1DF696A4-C7C3-4C50-A4C6-28A3E046EC8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1462" y="1471668"/>
            <a:ext cx="1980686" cy="1483602"/>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Elvis Presley on film and television - Wikipedia">
            <a:extLst>
              <a:ext uri="{FF2B5EF4-FFF2-40B4-BE49-F238E27FC236}">
                <a16:creationId xmlns:a16="http://schemas.microsoft.com/office/drawing/2014/main" id="{1A51D9B4-0979-4650-A070-F3404B1BE3A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115057" y="943482"/>
            <a:ext cx="1929229" cy="239559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4" name="Table 2">
            <a:extLst>
              <a:ext uri="{FF2B5EF4-FFF2-40B4-BE49-F238E27FC236}">
                <a16:creationId xmlns:a16="http://schemas.microsoft.com/office/drawing/2014/main" id="{59C793A1-B357-4FDA-AD54-C518E4130A07}"/>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5" name="Rectangle 74">
            <a:extLst>
              <a:ext uri="{FF2B5EF4-FFF2-40B4-BE49-F238E27FC236}">
                <a16:creationId xmlns:a16="http://schemas.microsoft.com/office/drawing/2014/main" id="{90803542-54E5-45FC-9392-5CC4C52DBC5F}"/>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6" name="Rectangle 75">
            <a:extLst>
              <a:ext uri="{FF2B5EF4-FFF2-40B4-BE49-F238E27FC236}">
                <a16:creationId xmlns:a16="http://schemas.microsoft.com/office/drawing/2014/main" id="{E8A40F55-C9A2-43B4-84D1-81B86B8C0AED}"/>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81" name="Rectangle 80">
            <a:extLst>
              <a:ext uri="{FF2B5EF4-FFF2-40B4-BE49-F238E27FC236}">
                <a16:creationId xmlns:a16="http://schemas.microsoft.com/office/drawing/2014/main" id="{DE931958-4397-4F46-A507-C9ECBCDA9856}"/>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82" name="Rectangle 81">
            <a:extLst>
              <a:ext uri="{FF2B5EF4-FFF2-40B4-BE49-F238E27FC236}">
                <a16:creationId xmlns:a16="http://schemas.microsoft.com/office/drawing/2014/main" id="{EC4BC267-9E99-4094-88C4-22FA56AD6FA9}"/>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3" name="Rectangle 82">
            <a:extLst>
              <a:ext uri="{FF2B5EF4-FFF2-40B4-BE49-F238E27FC236}">
                <a16:creationId xmlns:a16="http://schemas.microsoft.com/office/drawing/2014/main" id="{0FD085ED-941C-4C63-94B0-AB326992341C}"/>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4" name="Rectangle 83">
            <a:extLst>
              <a:ext uri="{FF2B5EF4-FFF2-40B4-BE49-F238E27FC236}">
                <a16:creationId xmlns:a16="http://schemas.microsoft.com/office/drawing/2014/main" id="{678A7FC4-E3CC-434D-8700-92DB6A9F53BB}"/>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 name="AutoShape 35">
            <a:extLst>
              <a:ext uri="{FF2B5EF4-FFF2-40B4-BE49-F238E27FC236}">
                <a16:creationId xmlns:a16="http://schemas.microsoft.com/office/drawing/2014/main" id="{F21DFF73-CE55-90D4-040A-B5F59B416220}"/>
              </a:ext>
            </a:extLst>
          </p:cNvPr>
          <p:cNvSpPr>
            <a:spLocks noChangeArrowheads="1"/>
          </p:cNvSpPr>
          <p:nvPr/>
        </p:nvSpPr>
        <p:spPr bwMode="auto">
          <a:xfrm>
            <a:off x="72694" y="3105029"/>
            <a:ext cx="4499306" cy="2081813"/>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The statement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is not useful.</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3626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500" fill="hold"/>
                                        <p:tgtEl>
                                          <p:spTgt spid="56"/>
                                        </p:tgtEl>
                                        <p:attrNameLst>
                                          <p:attrName>ppt_x</p:attrName>
                                        </p:attrNameLst>
                                      </p:cBhvr>
                                      <p:tavLst>
                                        <p:tav tm="0">
                                          <p:val>
                                            <p:strVal val="#ppt_x"/>
                                          </p:val>
                                        </p:tav>
                                        <p:tav tm="100000">
                                          <p:val>
                                            <p:strVal val="#ppt_x"/>
                                          </p:val>
                                        </p:tav>
                                      </p:tavLst>
                                    </p:anim>
                                    <p:anim calcmode="lin" valueType="num">
                                      <p:cBhvr additive="base">
                                        <p:cTn id="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ppt_x"/>
                                          </p:val>
                                        </p:tav>
                                        <p:tav tm="100000">
                                          <p:val>
                                            <p:strVal val="#ppt_x"/>
                                          </p:val>
                                        </p:tav>
                                      </p:tavLst>
                                    </p:anim>
                                    <p:anim calcmode="lin" valueType="num">
                                      <p:cBhvr additive="base">
                                        <p:cTn id="18"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500" fill="hold"/>
                                        <p:tgtEl>
                                          <p:spTgt spid="58"/>
                                        </p:tgtEl>
                                        <p:attrNameLst>
                                          <p:attrName>ppt_x</p:attrName>
                                        </p:attrNameLst>
                                      </p:cBhvr>
                                      <p:tavLst>
                                        <p:tav tm="0">
                                          <p:val>
                                            <p:strVal val="#ppt_x"/>
                                          </p:val>
                                        </p:tav>
                                        <p:tav tm="100000">
                                          <p:val>
                                            <p:strVal val="#ppt_x"/>
                                          </p:val>
                                        </p:tav>
                                      </p:tavLst>
                                    </p:anim>
                                    <p:anim calcmode="lin" valueType="num">
                                      <p:cBhvr additive="base">
                                        <p:cTn id="30"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ppt_x"/>
                                          </p:val>
                                        </p:tav>
                                        <p:tav tm="100000">
                                          <p:val>
                                            <p:strVal val="#ppt_x"/>
                                          </p:val>
                                        </p:tav>
                                      </p:tavLst>
                                    </p:anim>
                                    <p:anim calcmode="lin" valueType="num">
                                      <p:cBhvr additive="base">
                                        <p:cTn id="36" dur="500" fill="hold"/>
                                        <p:tgtEl>
                                          <p:spTgt spid="4"/>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4104"/>
                                        </p:tgtEl>
                                        <p:attrNameLst>
                                          <p:attrName>style.visibility</p:attrName>
                                        </p:attrNameLst>
                                      </p:cBhvr>
                                      <p:to>
                                        <p:strVal val="visible"/>
                                      </p:to>
                                    </p:set>
                                    <p:anim calcmode="lin" valueType="num">
                                      <p:cBhvr additive="base">
                                        <p:cTn id="39" dur="500" fill="hold"/>
                                        <p:tgtEl>
                                          <p:spTgt spid="4104"/>
                                        </p:tgtEl>
                                        <p:attrNameLst>
                                          <p:attrName>ppt_x</p:attrName>
                                        </p:attrNameLst>
                                      </p:cBhvr>
                                      <p:tavLst>
                                        <p:tav tm="0">
                                          <p:val>
                                            <p:strVal val="#ppt_x"/>
                                          </p:val>
                                        </p:tav>
                                        <p:tav tm="100000">
                                          <p:val>
                                            <p:strVal val="#ppt_x"/>
                                          </p:val>
                                        </p:tav>
                                      </p:tavLst>
                                    </p:anim>
                                    <p:anim calcmode="lin" valueType="num">
                                      <p:cBhvr additive="base">
                                        <p:cTn id="40" dur="500" fill="hold"/>
                                        <p:tgtEl>
                                          <p:spTgt spid="4104"/>
                                        </p:tgtEl>
                                        <p:attrNameLst>
                                          <p:attrName>ppt_y</p:attrName>
                                        </p:attrNameLst>
                                      </p:cBhvr>
                                      <p:tavLst>
                                        <p:tav tm="0">
                                          <p:val>
                                            <p:strVal val="1+#ppt_h/2"/>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409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9"/>
                                        </p:tgtEl>
                                        <p:attrNameLst>
                                          <p:attrName>style.visibility</p:attrName>
                                        </p:attrNameLst>
                                      </p:cBhvr>
                                      <p:to>
                                        <p:strVal val="visible"/>
                                      </p:to>
                                    </p:set>
                                    <p:anim calcmode="lin" valueType="num">
                                      <p:cBhvr additive="base">
                                        <p:cTn id="47" dur="500" fill="hold"/>
                                        <p:tgtEl>
                                          <p:spTgt spid="59"/>
                                        </p:tgtEl>
                                        <p:attrNameLst>
                                          <p:attrName>ppt_x</p:attrName>
                                        </p:attrNameLst>
                                      </p:cBhvr>
                                      <p:tavLst>
                                        <p:tav tm="0">
                                          <p:val>
                                            <p:strVal val="#ppt_x"/>
                                          </p:val>
                                        </p:tav>
                                        <p:tav tm="100000">
                                          <p:val>
                                            <p:strVal val="#ppt_x"/>
                                          </p:val>
                                        </p:tav>
                                      </p:tavLst>
                                    </p:anim>
                                    <p:anim calcmode="lin" valueType="num">
                                      <p:cBhvr additive="base">
                                        <p:cTn id="48"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5"/>
                                        </p:tgtEl>
                                        <p:attrNameLst>
                                          <p:attrName>style.visibility</p:attrName>
                                        </p:attrNameLst>
                                      </p:cBhvr>
                                      <p:to>
                                        <p:strVal val="visible"/>
                                      </p:to>
                                    </p:set>
                                    <p:anim calcmode="lin" valueType="num">
                                      <p:cBhvr additive="base">
                                        <p:cTn id="53" dur="500" fill="hold"/>
                                        <p:tgtEl>
                                          <p:spTgt spid="5"/>
                                        </p:tgtEl>
                                        <p:attrNameLst>
                                          <p:attrName>ppt_x</p:attrName>
                                        </p:attrNameLst>
                                      </p:cBhvr>
                                      <p:tavLst>
                                        <p:tav tm="0">
                                          <p:val>
                                            <p:strVal val="#ppt_x"/>
                                          </p:val>
                                        </p:tav>
                                        <p:tav tm="100000">
                                          <p:val>
                                            <p:strVal val="#ppt_x"/>
                                          </p:val>
                                        </p:tav>
                                      </p:tavLst>
                                    </p:anim>
                                    <p:anim calcmode="lin" valueType="num">
                                      <p:cBhvr additive="base">
                                        <p:cTn id="54" dur="500" fill="hold"/>
                                        <p:tgtEl>
                                          <p:spTgt spid="5"/>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100"/>
                                        </p:tgtEl>
                                        <p:attrNameLst>
                                          <p:attrName>style.visibility</p:attrName>
                                        </p:attrNameLst>
                                      </p:cBhvr>
                                      <p:to>
                                        <p:strVal val="visible"/>
                                      </p:to>
                                    </p:set>
                                    <p:anim calcmode="lin" valueType="num">
                                      <p:cBhvr additive="base">
                                        <p:cTn id="57" dur="500" fill="hold"/>
                                        <p:tgtEl>
                                          <p:spTgt spid="4100"/>
                                        </p:tgtEl>
                                        <p:attrNameLst>
                                          <p:attrName>ppt_x</p:attrName>
                                        </p:attrNameLst>
                                      </p:cBhvr>
                                      <p:tavLst>
                                        <p:tav tm="0">
                                          <p:val>
                                            <p:strVal val="#ppt_x"/>
                                          </p:val>
                                        </p:tav>
                                        <p:tav tm="100000">
                                          <p:val>
                                            <p:strVal val="#ppt_x"/>
                                          </p:val>
                                        </p:tav>
                                      </p:tavLst>
                                    </p:anim>
                                    <p:anim calcmode="lin" valueType="num">
                                      <p:cBhvr additive="base">
                                        <p:cTn id="58" dur="500" fill="hold"/>
                                        <p:tgtEl>
                                          <p:spTgt spid="4100"/>
                                        </p:tgtEl>
                                        <p:attrNameLst>
                                          <p:attrName>ppt_y</p:attrName>
                                        </p:attrNameLst>
                                      </p:cBhvr>
                                      <p:tavLst>
                                        <p:tav tm="0">
                                          <p:val>
                                            <p:strVal val="1+#ppt_h/2"/>
                                          </p:val>
                                        </p:tav>
                                        <p:tav tm="100000">
                                          <p:val>
                                            <p:strVal val="#ppt_y"/>
                                          </p:val>
                                        </p:tav>
                                      </p:tavLst>
                                    </p:anim>
                                  </p:childTnLst>
                                </p:cTn>
                              </p:par>
                              <p:par>
                                <p:cTn id="59" presetID="1" presetClass="exit" presetSubtype="0" fill="hold" nodeType="withEffect">
                                  <p:stCondLst>
                                    <p:cond delay="0"/>
                                  </p:stCondLst>
                                  <p:childTnLst>
                                    <p:set>
                                      <p:cBhvr>
                                        <p:cTn id="60" dur="1" fill="hold">
                                          <p:stCondLst>
                                            <p:cond delay="0"/>
                                          </p:stCondLst>
                                        </p:cTn>
                                        <p:tgtEl>
                                          <p:spTgt spid="410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additive="base">
                                        <p:cTn id="65" dur="500" fill="hold"/>
                                        <p:tgtEl>
                                          <p:spTgt spid="60"/>
                                        </p:tgtEl>
                                        <p:attrNameLst>
                                          <p:attrName>ppt_x</p:attrName>
                                        </p:attrNameLst>
                                      </p:cBhvr>
                                      <p:tavLst>
                                        <p:tav tm="0">
                                          <p:val>
                                            <p:strVal val="#ppt_x"/>
                                          </p:val>
                                        </p:tav>
                                        <p:tav tm="100000">
                                          <p:val>
                                            <p:strVal val="#ppt_x"/>
                                          </p:val>
                                        </p:tav>
                                      </p:tavLst>
                                    </p:anim>
                                    <p:anim calcmode="lin" valueType="num">
                                      <p:cBhvr additive="base">
                                        <p:cTn id="66"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500" fill="hold"/>
                                        <p:tgtEl>
                                          <p:spTgt spid="6"/>
                                        </p:tgtEl>
                                        <p:attrNameLst>
                                          <p:attrName>ppt_x</p:attrName>
                                        </p:attrNameLst>
                                      </p:cBhvr>
                                      <p:tavLst>
                                        <p:tav tm="0">
                                          <p:val>
                                            <p:strVal val="#ppt_x"/>
                                          </p:val>
                                        </p:tav>
                                        <p:tav tm="100000">
                                          <p:val>
                                            <p:strVal val="#ppt_x"/>
                                          </p:val>
                                        </p:tav>
                                      </p:tavLst>
                                    </p:anim>
                                    <p:anim calcmode="lin" valueType="num">
                                      <p:cBhvr additive="base">
                                        <p:cTn id="72" dur="5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102"/>
                                        </p:tgtEl>
                                        <p:attrNameLst>
                                          <p:attrName>style.visibility</p:attrName>
                                        </p:attrNameLst>
                                      </p:cBhvr>
                                      <p:to>
                                        <p:strVal val="visible"/>
                                      </p:to>
                                    </p:set>
                                    <p:anim calcmode="lin" valueType="num">
                                      <p:cBhvr additive="base">
                                        <p:cTn id="75" dur="500" fill="hold"/>
                                        <p:tgtEl>
                                          <p:spTgt spid="4102"/>
                                        </p:tgtEl>
                                        <p:attrNameLst>
                                          <p:attrName>ppt_x</p:attrName>
                                        </p:attrNameLst>
                                      </p:cBhvr>
                                      <p:tavLst>
                                        <p:tav tm="0">
                                          <p:val>
                                            <p:strVal val="#ppt_x"/>
                                          </p:val>
                                        </p:tav>
                                        <p:tav tm="100000">
                                          <p:val>
                                            <p:strVal val="#ppt_x"/>
                                          </p:val>
                                        </p:tav>
                                      </p:tavLst>
                                    </p:anim>
                                    <p:anim calcmode="lin" valueType="num">
                                      <p:cBhvr additive="base">
                                        <p:cTn id="76" dur="500" fill="hold"/>
                                        <p:tgtEl>
                                          <p:spTgt spid="4102"/>
                                        </p:tgtEl>
                                        <p:attrNameLst>
                                          <p:attrName>ppt_y</p:attrName>
                                        </p:attrNameLst>
                                      </p:cBhvr>
                                      <p:tavLst>
                                        <p:tav tm="0">
                                          <p:val>
                                            <p:strVal val="1+#ppt_h/2"/>
                                          </p:val>
                                        </p:tav>
                                        <p:tav tm="100000">
                                          <p:val>
                                            <p:strVal val="#ppt_y"/>
                                          </p:val>
                                        </p:tav>
                                      </p:tavLst>
                                    </p:anim>
                                  </p:childTnLst>
                                </p:cTn>
                              </p:par>
                              <p:par>
                                <p:cTn id="77" presetID="1" presetClass="exit" presetSubtype="0" fill="hold" nodeType="withEffect">
                                  <p:stCondLst>
                                    <p:cond delay="0"/>
                                  </p:stCondLst>
                                  <p:childTnLst>
                                    <p:set>
                                      <p:cBhvr>
                                        <p:cTn id="78" dur="1" fill="hold">
                                          <p:stCondLst>
                                            <p:cond delay="0"/>
                                          </p:stCondLst>
                                        </p:cTn>
                                        <p:tgtEl>
                                          <p:spTgt spid="4100"/>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61"/>
                                        </p:tgtEl>
                                        <p:attrNameLst>
                                          <p:attrName>style.visibility</p:attrName>
                                        </p:attrNameLst>
                                      </p:cBhvr>
                                      <p:to>
                                        <p:strVal val="visible"/>
                                      </p:to>
                                    </p:set>
                                    <p:anim calcmode="lin" valueType="num">
                                      <p:cBhvr additive="base">
                                        <p:cTn id="83" dur="500" fill="hold"/>
                                        <p:tgtEl>
                                          <p:spTgt spid="61"/>
                                        </p:tgtEl>
                                        <p:attrNameLst>
                                          <p:attrName>ppt_x</p:attrName>
                                        </p:attrNameLst>
                                      </p:cBhvr>
                                      <p:tavLst>
                                        <p:tav tm="0">
                                          <p:val>
                                            <p:strVal val="#ppt_x"/>
                                          </p:val>
                                        </p:tav>
                                        <p:tav tm="100000">
                                          <p:val>
                                            <p:strVal val="#ppt_x"/>
                                          </p:val>
                                        </p:tav>
                                      </p:tavLst>
                                    </p:anim>
                                    <p:anim calcmode="lin" valueType="num">
                                      <p:cBhvr additive="base">
                                        <p:cTn id="84"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44"/>
                                        </p:tgtEl>
                                        <p:attrNameLst>
                                          <p:attrName>style.visibility</p:attrName>
                                        </p:attrNameLst>
                                      </p:cBhvr>
                                      <p:to>
                                        <p:strVal val="visible"/>
                                      </p:to>
                                    </p:set>
                                    <p:anim calcmode="lin" valueType="num">
                                      <p:cBhvr additive="base">
                                        <p:cTn id="89" dur="500" fill="hold"/>
                                        <p:tgtEl>
                                          <p:spTgt spid="44"/>
                                        </p:tgtEl>
                                        <p:attrNameLst>
                                          <p:attrName>ppt_x</p:attrName>
                                        </p:attrNameLst>
                                      </p:cBhvr>
                                      <p:tavLst>
                                        <p:tav tm="0">
                                          <p:val>
                                            <p:strVal val="1+#ppt_w/2"/>
                                          </p:val>
                                        </p:tav>
                                        <p:tav tm="100000">
                                          <p:val>
                                            <p:strVal val="#ppt_x"/>
                                          </p:val>
                                        </p:tav>
                                      </p:tavLst>
                                    </p:anim>
                                    <p:anim calcmode="lin" valueType="num">
                                      <p:cBhvr additive="base">
                                        <p:cTn id="90" dur="500" fill="hold"/>
                                        <p:tgtEl>
                                          <p:spTgt spid="44"/>
                                        </p:tgtEl>
                                        <p:attrNameLst>
                                          <p:attrName>ppt_y</p:attrName>
                                        </p:attrNameLst>
                                      </p:cBhvr>
                                      <p:tavLst>
                                        <p:tav tm="0">
                                          <p:val>
                                            <p:strVal val="#ppt_y"/>
                                          </p:val>
                                        </p:tav>
                                        <p:tav tm="100000">
                                          <p:val>
                                            <p:strVal val="#ppt_y"/>
                                          </p:val>
                                        </p:tav>
                                      </p:tavLst>
                                    </p:anim>
                                  </p:childTnLst>
                                </p:cTn>
                              </p:par>
                              <p:par>
                                <p:cTn id="91" presetID="1" presetClass="exit" presetSubtype="0" fill="hold" nodeType="withEffect">
                                  <p:stCondLst>
                                    <p:cond delay="0"/>
                                  </p:stCondLst>
                                  <p:childTnLst>
                                    <p:set>
                                      <p:cBhvr>
                                        <p:cTn id="92" dur="1" fill="hold">
                                          <p:stCondLst>
                                            <p:cond delay="0"/>
                                          </p:stCondLst>
                                        </p:cTn>
                                        <p:tgtEl>
                                          <p:spTgt spid="410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7" grpId="0"/>
      <p:bldP spid="58" grpId="0"/>
      <p:bldP spid="59" grpId="0"/>
      <p:bldP spid="60" grpId="0"/>
      <p:bldP spid="61"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399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70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69970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123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6652" y="3177289"/>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2" name="Rectangle 41">
            <a:extLst>
              <a:ext uri="{FF2B5EF4-FFF2-40B4-BE49-F238E27FC236}">
                <a16:creationId xmlns:a16="http://schemas.microsoft.com/office/drawing/2014/main" id="{5B29ECE8-E1DB-4213-A572-80160EED9758}"/>
              </a:ext>
            </a:extLst>
          </p:cNvPr>
          <p:cNvSpPr/>
          <p:nvPr/>
        </p:nvSpPr>
        <p:spPr>
          <a:xfrm>
            <a:off x="270123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3" name="Rectangle 42">
            <a:extLst>
              <a:ext uri="{FF2B5EF4-FFF2-40B4-BE49-F238E27FC236}">
                <a16:creationId xmlns:a16="http://schemas.microsoft.com/office/drawing/2014/main" id="{5FF98C80-46B1-403D-ADA9-C638F3C7B156}"/>
              </a:ext>
            </a:extLst>
          </p:cNvPr>
          <p:cNvSpPr/>
          <p:nvPr/>
        </p:nvSpPr>
        <p:spPr>
          <a:xfrm>
            <a:off x="270277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5" name="AutoShape 35">
            <a:extLst>
              <a:ext uri="{FF2B5EF4-FFF2-40B4-BE49-F238E27FC236}">
                <a16:creationId xmlns:a16="http://schemas.microsoft.com/office/drawing/2014/main" id="{74BE6F58-18DB-4695-90B6-931B00301212}"/>
              </a:ext>
            </a:extLst>
          </p:cNvPr>
          <p:cNvSpPr>
            <a:spLocks noChangeArrowheads="1"/>
          </p:cNvSpPr>
          <p:nvPr/>
        </p:nvSpPr>
        <p:spPr bwMode="auto">
          <a:xfrm>
            <a:off x="76200" y="3105030"/>
            <a:ext cx="4495800" cy="177177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graphicFrame>
        <p:nvGraphicFramePr>
          <p:cNvPr id="56" name="Table 55">
            <a:extLst>
              <a:ext uri="{FF2B5EF4-FFF2-40B4-BE49-F238E27FC236}">
                <a16:creationId xmlns:a16="http://schemas.microsoft.com/office/drawing/2014/main" id="{6A8C673F-64F1-4019-820B-B6C93B876C80}"/>
              </a:ext>
            </a:extLst>
          </p:cNvPr>
          <p:cNvGraphicFramePr>
            <a:graphicFrameLocks noGrp="1"/>
          </p:cNvGraphicFramePr>
          <p:nvPr/>
        </p:nvGraphicFramePr>
        <p:xfrm>
          <a:off x="3704537" y="1188720"/>
          <a:ext cx="3200401" cy="1706880"/>
        </p:xfrm>
        <a:graphic>
          <a:graphicData uri="http://schemas.openxmlformats.org/drawingml/2006/table">
            <a:tbl>
              <a:tblPr firstRow="1" bandRow="1">
                <a:tableStyleId>{5C22544A-7EE6-4342-B048-85BDC9FD1C3A}</a:tableStyleId>
              </a:tblPr>
              <a:tblGrid>
                <a:gridCol w="1019863">
                  <a:extLst>
                    <a:ext uri="{9D8B030D-6E8A-4147-A177-3AD203B41FA5}">
                      <a16:colId xmlns:a16="http://schemas.microsoft.com/office/drawing/2014/main" val="2340869092"/>
                    </a:ext>
                  </a:extLst>
                </a:gridCol>
                <a:gridCol w="685800">
                  <a:extLst>
                    <a:ext uri="{9D8B030D-6E8A-4147-A177-3AD203B41FA5}">
                      <a16:colId xmlns:a16="http://schemas.microsoft.com/office/drawing/2014/main" val="3684267543"/>
                    </a:ext>
                  </a:extLst>
                </a:gridCol>
                <a:gridCol w="1494738">
                  <a:extLst>
                    <a:ext uri="{9D8B030D-6E8A-4147-A177-3AD203B41FA5}">
                      <a16:colId xmlns:a16="http://schemas.microsoft.com/office/drawing/2014/main" val="107801234"/>
                    </a:ext>
                  </a:extLst>
                </a:gridCol>
              </a:tblGrid>
              <a:tr h="343718">
                <a:tc>
                  <a:txBody>
                    <a:bodyPr/>
                    <a:lstStyle/>
                    <a:p>
                      <a:pPr algn="ctr"/>
                      <a:r>
                        <a:rPr lang="en-US" sz="1800" b="0" dirty="0">
                          <a:solidFill>
                            <a:schemeClr val="bg2"/>
                          </a:solidFill>
                          <a:cs typeface="Times New Roman" panose="02020603050405020304" pitchFamily="18" charset="0"/>
                          <a:sym typeface="Symbol" panose="05050102010706020507" pitchFamily="18" charset="2"/>
                        </a:rPr>
                        <a:t>Elephant</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rPr>
                        <a:t>Pink</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57" name="Rectangle 56">
            <a:extLst>
              <a:ext uri="{FF2B5EF4-FFF2-40B4-BE49-F238E27FC236}">
                <a16:creationId xmlns:a16="http://schemas.microsoft.com/office/drawing/2014/main" id="{5DC4C4D7-2EDB-44DD-97C7-D45D8EB9E8DD}"/>
              </a:ext>
            </a:extLst>
          </p:cNvPr>
          <p:cNvSpPr/>
          <p:nvPr/>
        </p:nvSpPr>
        <p:spPr>
          <a:xfrm>
            <a:off x="5360834" y="1185337"/>
            <a:ext cx="1656224" cy="369332"/>
          </a:xfrm>
          <a:prstGeom prst="rect">
            <a:avLst/>
          </a:prstGeom>
        </p:spPr>
        <p:txBody>
          <a:bodyPr wrap="none">
            <a:spAutoFit/>
          </a:bodyPr>
          <a:lstStyle/>
          <a:p>
            <a:pPr lvl="0" algn="ctr" fontAlgn="auto">
              <a:spcBef>
                <a:spcPts val="0"/>
              </a:spcBef>
              <a:spcAft>
                <a:spcPts val="0"/>
              </a:spcAft>
              <a:defRPr/>
            </a:pPr>
            <a:r>
              <a:rPr lang="en-US" altLang="en-US" sz="1800" dirty="0" err="1">
                <a:solidFill>
                  <a:schemeClr val="bg2"/>
                </a:solidFill>
                <a:cs typeface="Times New Roman" panose="02020603050405020304" pitchFamily="18" charset="0"/>
                <a:sym typeface="Symbol" panose="05050102010706020507" pitchFamily="18" charset="2"/>
              </a:rPr>
              <a:t>Elephant</a:t>
            </a:r>
            <a:r>
              <a:rPr lang="en-US" altLang="en-US" sz="1800" dirty="0" err="1">
                <a:solidFill>
                  <a:schemeClr val="bg2"/>
                </a:solidFill>
                <a:sym typeface="Symbol" panose="05050102010706020507" pitchFamily="18" charset="2"/>
              </a:rPr>
              <a:t></a:t>
            </a:r>
            <a:r>
              <a:rPr lang="en-US" altLang="en-US" sz="1800" dirty="0" err="1">
                <a:solidFill>
                  <a:schemeClr val="bg2"/>
                </a:solidFill>
                <a:cs typeface="Times New Roman" panose="02020603050405020304" pitchFamily="18" charset="0"/>
                <a:sym typeface="Symbol" panose="05050102010706020507" pitchFamily="18" charset="2"/>
              </a:rPr>
              <a:t>Pink</a:t>
            </a:r>
            <a:endParaRPr lang="en-US" altLang="en-US" sz="1800" dirty="0">
              <a:solidFill>
                <a:schemeClr val="bg2"/>
              </a:solidFill>
              <a:cs typeface="Times New Roman" panose="02020603050405020304" pitchFamily="18" charset="0"/>
            </a:endParaRPr>
          </a:p>
        </p:txBody>
      </p:sp>
      <p:sp>
        <p:nvSpPr>
          <p:cNvPr id="58" name="Rectangle 57">
            <a:extLst>
              <a:ext uri="{FF2B5EF4-FFF2-40B4-BE49-F238E27FC236}">
                <a16:creationId xmlns:a16="http://schemas.microsoft.com/office/drawing/2014/main" id="{AA7DEFFB-D677-4E52-A429-E6BFCFDB6199}"/>
              </a:ext>
            </a:extLst>
          </p:cNvPr>
          <p:cNvSpPr/>
          <p:nvPr/>
        </p:nvSpPr>
        <p:spPr>
          <a:xfrm>
            <a:off x="6007974" y="155299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9" name="Rectangle 58">
            <a:extLst>
              <a:ext uri="{FF2B5EF4-FFF2-40B4-BE49-F238E27FC236}">
                <a16:creationId xmlns:a16="http://schemas.microsoft.com/office/drawing/2014/main" id="{0F98B8FB-C8CF-403B-8B64-473FF8795887}"/>
              </a:ext>
            </a:extLst>
          </p:cNvPr>
          <p:cNvSpPr/>
          <p:nvPr/>
        </p:nvSpPr>
        <p:spPr>
          <a:xfrm>
            <a:off x="6009506" y="188857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0" name="Rectangle 59">
            <a:extLst>
              <a:ext uri="{FF2B5EF4-FFF2-40B4-BE49-F238E27FC236}">
                <a16:creationId xmlns:a16="http://schemas.microsoft.com/office/drawing/2014/main" id="{8F886C93-232E-4BE7-9BAB-4E88CD44616B}"/>
              </a:ext>
            </a:extLst>
          </p:cNvPr>
          <p:cNvSpPr/>
          <p:nvPr/>
        </p:nvSpPr>
        <p:spPr>
          <a:xfrm>
            <a:off x="6009506" y="22124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1" name="Rectangle 60">
            <a:extLst>
              <a:ext uri="{FF2B5EF4-FFF2-40B4-BE49-F238E27FC236}">
                <a16:creationId xmlns:a16="http://schemas.microsoft.com/office/drawing/2014/main" id="{2A80CB7A-3377-4AE8-9125-36BE3450B4A3}"/>
              </a:ext>
            </a:extLst>
          </p:cNvPr>
          <p:cNvSpPr/>
          <p:nvPr/>
        </p:nvSpPr>
        <p:spPr>
          <a:xfrm>
            <a:off x="6011038" y="25553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nvGrpSpPr>
          <p:cNvPr id="3" name="Group 2">
            <a:extLst>
              <a:ext uri="{FF2B5EF4-FFF2-40B4-BE49-F238E27FC236}">
                <a16:creationId xmlns:a16="http://schemas.microsoft.com/office/drawing/2014/main" id="{F1491034-39CF-4541-8ADC-20C042BA8EBC}"/>
              </a:ext>
            </a:extLst>
          </p:cNvPr>
          <p:cNvGrpSpPr/>
          <p:nvPr/>
        </p:nvGrpSpPr>
        <p:grpSpPr>
          <a:xfrm>
            <a:off x="4033700" y="1536700"/>
            <a:ext cx="1144836" cy="360362"/>
            <a:chOff x="4033700" y="1536700"/>
            <a:chExt cx="1144836" cy="360362"/>
          </a:xfrm>
        </p:grpSpPr>
        <p:sp>
          <p:nvSpPr>
            <p:cNvPr id="62" name="Rectangle 61">
              <a:extLst>
                <a:ext uri="{FF2B5EF4-FFF2-40B4-BE49-F238E27FC236}">
                  <a16:creationId xmlns:a16="http://schemas.microsoft.com/office/drawing/2014/main" id="{109486DD-C335-4DD7-AB77-DB7A5558B9B1}"/>
                </a:ext>
              </a:extLst>
            </p:cNvPr>
            <p:cNvSpPr/>
            <p:nvPr/>
          </p:nvSpPr>
          <p:spPr>
            <a:xfrm>
              <a:off x="4033700" y="15367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6" name="Rectangle 65">
              <a:extLst>
                <a:ext uri="{FF2B5EF4-FFF2-40B4-BE49-F238E27FC236}">
                  <a16:creationId xmlns:a16="http://schemas.microsoft.com/office/drawing/2014/main" id="{019C8808-7BB0-46AB-9522-7A258224187F}"/>
                </a:ext>
              </a:extLst>
            </p:cNvPr>
            <p:cNvSpPr/>
            <p:nvPr/>
          </p:nvSpPr>
          <p:spPr>
            <a:xfrm>
              <a:off x="4868836" y="155850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4" name="Group 3">
            <a:extLst>
              <a:ext uri="{FF2B5EF4-FFF2-40B4-BE49-F238E27FC236}">
                <a16:creationId xmlns:a16="http://schemas.microsoft.com/office/drawing/2014/main" id="{4288DC3C-1D2D-49D9-8EDB-74E131B9A93F}"/>
              </a:ext>
            </a:extLst>
          </p:cNvPr>
          <p:cNvGrpSpPr/>
          <p:nvPr/>
        </p:nvGrpSpPr>
        <p:grpSpPr>
          <a:xfrm>
            <a:off x="4033700" y="1872278"/>
            <a:ext cx="1146368" cy="360362"/>
            <a:chOff x="4033700" y="1872278"/>
            <a:chExt cx="1146368" cy="360362"/>
          </a:xfrm>
        </p:grpSpPr>
        <p:sp>
          <p:nvSpPr>
            <p:cNvPr id="63" name="Rectangle 62">
              <a:extLst>
                <a:ext uri="{FF2B5EF4-FFF2-40B4-BE49-F238E27FC236}">
                  <a16:creationId xmlns:a16="http://schemas.microsoft.com/office/drawing/2014/main" id="{0DAF5BAE-D13F-4968-8454-16787D9FB122}"/>
                </a:ext>
              </a:extLst>
            </p:cNvPr>
            <p:cNvSpPr/>
            <p:nvPr/>
          </p:nvSpPr>
          <p:spPr>
            <a:xfrm>
              <a:off x="4033700" y="187227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7" name="Rectangle 66">
              <a:extLst>
                <a:ext uri="{FF2B5EF4-FFF2-40B4-BE49-F238E27FC236}">
                  <a16:creationId xmlns:a16="http://schemas.microsoft.com/office/drawing/2014/main" id="{F1F65CDF-0943-4567-BCD3-7F3B06D70B88}"/>
                </a:ext>
              </a:extLst>
            </p:cNvPr>
            <p:cNvSpPr/>
            <p:nvPr/>
          </p:nvSpPr>
          <p:spPr>
            <a:xfrm>
              <a:off x="4870368" y="189408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E51E3C84-0A59-4449-8378-B91E0D954C24}"/>
              </a:ext>
            </a:extLst>
          </p:cNvPr>
          <p:cNvGrpSpPr/>
          <p:nvPr/>
        </p:nvGrpSpPr>
        <p:grpSpPr>
          <a:xfrm>
            <a:off x="4033700" y="2196128"/>
            <a:ext cx="1146368" cy="360362"/>
            <a:chOff x="4033700" y="2196128"/>
            <a:chExt cx="1146368" cy="360362"/>
          </a:xfrm>
        </p:grpSpPr>
        <p:sp>
          <p:nvSpPr>
            <p:cNvPr id="64" name="Rectangle 63">
              <a:extLst>
                <a:ext uri="{FF2B5EF4-FFF2-40B4-BE49-F238E27FC236}">
                  <a16:creationId xmlns:a16="http://schemas.microsoft.com/office/drawing/2014/main" id="{52AD6ABD-275B-4EB8-A8D6-DC31B517731C}"/>
                </a:ext>
              </a:extLst>
            </p:cNvPr>
            <p:cNvSpPr/>
            <p:nvPr/>
          </p:nvSpPr>
          <p:spPr>
            <a:xfrm>
              <a:off x="4033700" y="21961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8" name="Rectangle 67">
              <a:extLst>
                <a:ext uri="{FF2B5EF4-FFF2-40B4-BE49-F238E27FC236}">
                  <a16:creationId xmlns:a16="http://schemas.microsoft.com/office/drawing/2014/main" id="{EFFA5276-9A98-486A-81EC-4F8686A265B0}"/>
                </a:ext>
              </a:extLst>
            </p:cNvPr>
            <p:cNvSpPr/>
            <p:nvPr/>
          </p:nvSpPr>
          <p:spPr>
            <a:xfrm>
              <a:off x="4870368" y="221793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B8E70315-A8E5-485C-97DF-42373625B166}"/>
              </a:ext>
            </a:extLst>
          </p:cNvPr>
          <p:cNvGrpSpPr/>
          <p:nvPr/>
        </p:nvGrpSpPr>
        <p:grpSpPr>
          <a:xfrm>
            <a:off x="4033700" y="2539028"/>
            <a:ext cx="1147900" cy="339526"/>
            <a:chOff x="4033700" y="2539028"/>
            <a:chExt cx="1147900" cy="339526"/>
          </a:xfrm>
        </p:grpSpPr>
        <p:sp>
          <p:nvSpPr>
            <p:cNvPr id="65" name="Rectangle 64">
              <a:extLst>
                <a:ext uri="{FF2B5EF4-FFF2-40B4-BE49-F238E27FC236}">
                  <a16:creationId xmlns:a16="http://schemas.microsoft.com/office/drawing/2014/main" id="{681F2FA6-0B59-4231-A35D-555A73842BC1}"/>
                </a:ext>
              </a:extLst>
            </p:cNvPr>
            <p:cNvSpPr/>
            <p:nvPr/>
          </p:nvSpPr>
          <p:spPr>
            <a:xfrm>
              <a:off x="4033700" y="25390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9" name="Rectangle 68">
              <a:extLst>
                <a:ext uri="{FF2B5EF4-FFF2-40B4-BE49-F238E27FC236}">
                  <a16:creationId xmlns:a16="http://schemas.microsoft.com/office/drawing/2014/main" id="{F1DD1E6B-ABC5-4E87-8EEC-1A42FBAE5A9D}"/>
                </a:ext>
              </a:extLst>
            </p:cNvPr>
            <p:cNvSpPr/>
            <p:nvPr/>
          </p:nvSpPr>
          <p:spPr>
            <a:xfrm>
              <a:off x="4871900" y="25400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pic>
        <p:nvPicPr>
          <p:cNvPr id="4102" name="Picture 6" descr="Facebook">
            <a:extLst>
              <a:ext uri="{FF2B5EF4-FFF2-40B4-BE49-F238E27FC236}">
                <a16:creationId xmlns:a16="http://schemas.microsoft.com/office/drawing/2014/main" id="{1DF696A4-C7C3-4C50-A4C6-28A3E046EC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6316" y="1506442"/>
            <a:ext cx="1980686" cy="1483602"/>
          </a:xfrm>
          <a:prstGeom prst="rect">
            <a:avLst/>
          </a:prstGeom>
          <a:noFill/>
          <a:extLst>
            <a:ext uri="{909E8E84-426E-40DD-AFC4-6F175D3DCCD1}">
              <a14:hiddenFill xmlns:a14="http://schemas.microsoft.com/office/drawing/2010/main">
                <a:solidFill>
                  <a:srgbClr val="FFFFFF"/>
                </a:solidFill>
              </a14:hiddenFill>
            </a:ext>
          </a:extLst>
        </p:spPr>
      </p:pic>
      <p:pic>
        <p:nvPicPr>
          <p:cNvPr id="6146" name="Picture 2" descr="Pink Flamingo On The Beach by Jovana Milanko - Caribbean, Flamingo">
            <a:extLst>
              <a:ext uri="{FF2B5EF4-FFF2-40B4-BE49-F238E27FC236}">
                <a16:creationId xmlns:a16="http://schemas.microsoft.com/office/drawing/2014/main" id="{DE5AE506-A77A-47E9-87CD-32DE89BB136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9542" y="1386548"/>
            <a:ext cx="1330122" cy="1773496"/>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grey elephant in water photo – Free Elephant Image on Unsplash">
            <a:extLst>
              <a:ext uri="{FF2B5EF4-FFF2-40B4-BE49-F238E27FC236}">
                <a16:creationId xmlns:a16="http://schemas.microsoft.com/office/drawing/2014/main" id="{4AEF77E3-9103-4A1D-A2AB-7374D890F92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999328" y="1581922"/>
            <a:ext cx="1994807" cy="1332642"/>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It is a giant pink elephant - Pink Elephant, DeForest Traveller Reviews -  Tripadvisor">
            <a:extLst>
              <a:ext uri="{FF2B5EF4-FFF2-40B4-BE49-F238E27FC236}">
                <a16:creationId xmlns:a16="http://schemas.microsoft.com/office/drawing/2014/main" id="{3BA47240-6BB9-4ADE-B4C8-D0BD2758EEF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62201" y="1603367"/>
            <a:ext cx="2069062" cy="1158675"/>
          </a:xfrm>
          <a:prstGeom prst="rect">
            <a:avLst/>
          </a:prstGeom>
          <a:noFill/>
          <a:extLst>
            <a:ext uri="{909E8E84-426E-40DD-AFC4-6F175D3DCCD1}">
              <a14:hiddenFill xmlns:a14="http://schemas.microsoft.com/office/drawing/2010/main">
                <a:solidFill>
                  <a:srgbClr val="FFFFFF"/>
                </a:solidFill>
              </a14:hiddenFill>
            </a:ext>
          </a:extLst>
        </p:spPr>
      </p:pic>
      <p:sp>
        <p:nvSpPr>
          <p:cNvPr id="70" name="AutoShape 35">
            <a:extLst>
              <a:ext uri="{FF2B5EF4-FFF2-40B4-BE49-F238E27FC236}">
                <a16:creationId xmlns:a16="http://schemas.microsoft.com/office/drawing/2014/main" id="{7BE73C1C-B8B2-411B-8E50-94EC52D8767F}"/>
              </a:ext>
            </a:extLst>
          </p:cNvPr>
          <p:cNvSpPr>
            <a:spLocks noChangeArrowheads="1"/>
          </p:cNvSpPr>
          <p:nvPr/>
        </p:nvSpPr>
        <p:spPr bwMode="auto">
          <a:xfrm>
            <a:off x="5181600" y="4938533"/>
            <a:ext cx="3491373"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AAAAAH !  </a:t>
            </a:r>
            <a:br>
              <a:rPr lang="en-US" altLang="en-US" sz="2400" dirty="0"/>
            </a:br>
            <a:r>
              <a:rPr lang="en-US" altLang="en-US" sz="2400" dirty="0"/>
              <a:t>This is the confusing one!</a:t>
            </a:r>
            <a:endParaRPr lang="en-CA" altLang="en-US" sz="2400" i="0" dirty="0"/>
          </a:p>
        </p:txBody>
      </p:sp>
      <p:sp>
        <p:nvSpPr>
          <p:cNvPr id="71" name="AutoShape 35">
            <a:extLst>
              <a:ext uri="{FF2B5EF4-FFF2-40B4-BE49-F238E27FC236}">
                <a16:creationId xmlns:a16="http://schemas.microsoft.com/office/drawing/2014/main" id="{F2D47104-7F14-40E5-8BB1-1F56049968E3}"/>
              </a:ext>
            </a:extLst>
          </p:cNvPr>
          <p:cNvSpPr>
            <a:spLocks noChangeArrowheads="1"/>
          </p:cNvSpPr>
          <p:nvPr/>
        </p:nvSpPr>
        <p:spPr bwMode="auto">
          <a:xfrm>
            <a:off x="1114856" y="5215210"/>
            <a:ext cx="3922603" cy="1323447"/>
          </a:xfrm>
          <a:prstGeom prst="wedgeRoundRectCallout">
            <a:avLst>
              <a:gd name="adj1" fmla="val -58089"/>
              <a:gd name="adj2" fmla="val 1701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 is all about the table.</a:t>
            </a:r>
          </a:p>
          <a:p>
            <a:pPr algn="ctr" eaLnBrk="1" hangingPunct="1">
              <a:spcBef>
                <a:spcPct val="0"/>
              </a:spcBef>
              <a:buNone/>
            </a:pPr>
            <a:r>
              <a:rPr lang="en-CA" altLang="en-US" sz="2400" i="0" dirty="0"/>
              <a:t>If </a:t>
            </a:r>
            <a:r>
              <a:rPr lang="en-CA" altLang="en-US" sz="2400" i="0" dirty="0">
                <a:solidFill>
                  <a:srgbClr val="FFC000"/>
                </a:solidFill>
              </a:rPr>
              <a:t>Elephant=Pink=F</a:t>
            </a:r>
            <a:r>
              <a:rPr lang="en-CA" altLang="en-US" sz="2400" dirty="0"/>
              <a:t>, </a:t>
            </a:r>
          </a:p>
          <a:p>
            <a:pPr algn="ctr" eaLnBrk="1" hangingPunct="1">
              <a:spcBef>
                <a:spcPct val="0"/>
              </a:spcBef>
              <a:buNone/>
            </a:pPr>
            <a:r>
              <a:rPr lang="en-CA" altLang="en-US" sz="2400" dirty="0"/>
              <a:t>then </a:t>
            </a:r>
            <a:r>
              <a:rPr lang="en-US" altLang="en-US" sz="2400" dirty="0" err="1">
                <a:solidFill>
                  <a:srgbClr val="FFC000"/>
                </a:solidFill>
                <a:cs typeface="Times New Roman" panose="02020603050405020304" pitchFamily="18" charset="0"/>
                <a:sym typeface="Symbol" panose="05050102010706020507" pitchFamily="18" charset="2"/>
              </a:rPr>
              <a:t>Elephant</a:t>
            </a:r>
            <a:r>
              <a:rPr lang="en-US" altLang="en-US" sz="2400" dirty="0" err="1">
                <a:solidFill>
                  <a:srgbClr val="FFC000"/>
                </a:solidFill>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Pink</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is </a:t>
            </a:r>
            <a:r>
              <a:rPr lang="en-US" altLang="en-US" sz="2400" dirty="0">
                <a:solidFill>
                  <a:srgbClr val="66FF66"/>
                </a:solidFill>
                <a:cs typeface="Times New Roman" panose="02020603050405020304" pitchFamily="18" charset="0"/>
              </a:rPr>
              <a:t>True</a:t>
            </a:r>
            <a:r>
              <a:rPr lang="en-US" altLang="en-US" sz="2400" dirty="0">
                <a:cs typeface="Times New Roman" panose="02020603050405020304" pitchFamily="18" charset="0"/>
              </a:rPr>
              <a:t>.</a:t>
            </a:r>
            <a:endParaRPr lang="en-CA" altLang="en-US" sz="2400" i="0" dirty="0"/>
          </a:p>
          <a:p>
            <a:pPr algn="ctr" eaLnBrk="1" hangingPunct="1">
              <a:spcBef>
                <a:spcPct val="0"/>
              </a:spcBef>
              <a:buNone/>
            </a:pPr>
            <a:endParaRPr lang="en-CA" altLang="en-US" sz="2400" i="0" dirty="0"/>
          </a:p>
        </p:txBody>
      </p:sp>
      <p:graphicFrame>
        <p:nvGraphicFramePr>
          <p:cNvPr id="74" name="Table 2">
            <a:extLst>
              <a:ext uri="{FF2B5EF4-FFF2-40B4-BE49-F238E27FC236}">
                <a16:creationId xmlns:a16="http://schemas.microsoft.com/office/drawing/2014/main" id="{FDCD1553-DBAE-4750-9CEA-09CBC9302C5D}"/>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5" name="Rectangle 74">
            <a:extLst>
              <a:ext uri="{FF2B5EF4-FFF2-40B4-BE49-F238E27FC236}">
                <a16:creationId xmlns:a16="http://schemas.microsoft.com/office/drawing/2014/main" id="{5E114885-45AD-4399-840E-3BCA0F197787}"/>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6" name="Rectangle 75">
            <a:extLst>
              <a:ext uri="{FF2B5EF4-FFF2-40B4-BE49-F238E27FC236}">
                <a16:creationId xmlns:a16="http://schemas.microsoft.com/office/drawing/2014/main" id="{77060789-1B5B-473A-979C-D7132E4497D4}"/>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77" name="Rectangle 76">
            <a:extLst>
              <a:ext uri="{FF2B5EF4-FFF2-40B4-BE49-F238E27FC236}">
                <a16:creationId xmlns:a16="http://schemas.microsoft.com/office/drawing/2014/main" id="{323F3B52-5CBF-4AAC-A083-FD4C4C3AA25F}"/>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78" name="Rectangle 77">
            <a:extLst>
              <a:ext uri="{FF2B5EF4-FFF2-40B4-BE49-F238E27FC236}">
                <a16:creationId xmlns:a16="http://schemas.microsoft.com/office/drawing/2014/main" id="{649A29BF-6685-4222-8AED-EEF11BBC3C53}"/>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9" name="Rectangle 78">
            <a:extLst>
              <a:ext uri="{FF2B5EF4-FFF2-40B4-BE49-F238E27FC236}">
                <a16:creationId xmlns:a16="http://schemas.microsoft.com/office/drawing/2014/main" id="{DFF4D5BA-3C8A-4682-977F-BF079947E477}"/>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0" name="Rectangle 79">
            <a:extLst>
              <a:ext uri="{FF2B5EF4-FFF2-40B4-BE49-F238E27FC236}">
                <a16:creationId xmlns:a16="http://schemas.microsoft.com/office/drawing/2014/main" id="{AB68589E-B0A6-4405-9EFD-D955AB1E8144}"/>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969227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500" fill="hold"/>
                                        <p:tgtEl>
                                          <p:spTgt spid="56"/>
                                        </p:tgtEl>
                                        <p:attrNameLst>
                                          <p:attrName>ppt_x</p:attrName>
                                        </p:attrNameLst>
                                      </p:cBhvr>
                                      <p:tavLst>
                                        <p:tav tm="0">
                                          <p:val>
                                            <p:strVal val="#ppt_x"/>
                                          </p:val>
                                        </p:tav>
                                        <p:tav tm="100000">
                                          <p:val>
                                            <p:strVal val="#ppt_x"/>
                                          </p:val>
                                        </p:tav>
                                      </p:tavLst>
                                    </p:anim>
                                    <p:anim calcmode="lin" valueType="num">
                                      <p:cBhvr additive="base">
                                        <p:cTn id="8" dur="500" fill="hold"/>
                                        <p:tgtEl>
                                          <p:spTgt spid="5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150"/>
                                        </p:tgtEl>
                                        <p:attrNameLst>
                                          <p:attrName>style.visibility</p:attrName>
                                        </p:attrNameLst>
                                      </p:cBhvr>
                                      <p:to>
                                        <p:strVal val="visible"/>
                                      </p:to>
                                    </p:set>
                                    <p:anim calcmode="lin" valueType="num">
                                      <p:cBhvr additive="base">
                                        <p:cTn id="15" dur="500" fill="hold"/>
                                        <p:tgtEl>
                                          <p:spTgt spid="6150"/>
                                        </p:tgtEl>
                                        <p:attrNameLst>
                                          <p:attrName>ppt_x</p:attrName>
                                        </p:attrNameLst>
                                      </p:cBhvr>
                                      <p:tavLst>
                                        <p:tav tm="0">
                                          <p:val>
                                            <p:strVal val="#ppt_x"/>
                                          </p:val>
                                        </p:tav>
                                        <p:tav tm="100000">
                                          <p:val>
                                            <p:strVal val="#ppt_x"/>
                                          </p:val>
                                        </p:tav>
                                      </p:tavLst>
                                    </p:anim>
                                    <p:anim calcmode="lin" valueType="num">
                                      <p:cBhvr additive="base">
                                        <p:cTn id="16" dur="500" fill="hold"/>
                                        <p:tgtEl>
                                          <p:spTgt spid="615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ppt_x"/>
                                          </p:val>
                                        </p:tav>
                                        <p:tav tm="100000">
                                          <p:val>
                                            <p:strVal val="#ppt_x"/>
                                          </p:val>
                                        </p:tav>
                                      </p:tavLst>
                                    </p:anim>
                                    <p:anim calcmode="lin" valueType="num">
                                      <p:cBhvr additive="base">
                                        <p:cTn id="20"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additive="base">
                                        <p:cTn id="25" dur="500" fill="hold"/>
                                        <p:tgtEl>
                                          <p:spTgt spid="58"/>
                                        </p:tgtEl>
                                        <p:attrNameLst>
                                          <p:attrName>ppt_x</p:attrName>
                                        </p:attrNameLst>
                                      </p:cBhvr>
                                      <p:tavLst>
                                        <p:tav tm="0">
                                          <p:val>
                                            <p:strVal val="#ppt_x"/>
                                          </p:val>
                                        </p:tav>
                                        <p:tav tm="100000">
                                          <p:val>
                                            <p:strVal val="#ppt_x"/>
                                          </p:val>
                                        </p:tav>
                                      </p:tavLst>
                                    </p:anim>
                                    <p:anim calcmode="lin" valueType="num">
                                      <p:cBhvr additive="base">
                                        <p:cTn id="26"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6148"/>
                                        </p:tgtEl>
                                        <p:attrNameLst>
                                          <p:attrName>style.visibility</p:attrName>
                                        </p:attrNameLst>
                                      </p:cBhvr>
                                      <p:to>
                                        <p:strVal val="visible"/>
                                      </p:to>
                                    </p:set>
                                    <p:anim calcmode="lin" valueType="num">
                                      <p:cBhvr additive="base">
                                        <p:cTn id="35" dur="500" fill="hold"/>
                                        <p:tgtEl>
                                          <p:spTgt spid="6148"/>
                                        </p:tgtEl>
                                        <p:attrNameLst>
                                          <p:attrName>ppt_x</p:attrName>
                                        </p:attrNameLst>
                                      </p:cBhvr>
                                      <p:tavLst>
                                        <p:tav tm="0">
                                          <p:val>
                                            <p:strVal val="#ppt_x"/>
                                          </p:val>
                                        </p:tav>
                                        <p:tav tm="100000">
                                          <p:val>
                                            <p:strVal val="#ppt_x"/>
                                          </p:val>
                                        </p:tav>
                                      </p:tavLst>
                                    </p:anim>
                                    <p:anim calcmode="lin" valueType="num">
                                      <p:cBhvr additive="base">
                                        <p:cTn id="36" dur="500" fill="hold"/>
                                        <p:tgtEl>
                                          <p:spTgt spid="6148"/>
                                        </p:tgtEl>
                                        <p:attrNameLst>
                                          <p:attrName>ppt_y</p:attrName>
                                        </p:attrNameLst>
                                      </p:cBhvr>
                                      <p:tavLst>
                                        <p:tav tm="0">
                                          <p:val>
                                            <p:strVal val="1+#ppt_h/2"/>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6150"/>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500" fill="hold"/>
                                        <p:tgtEl>
                                          <p:spTgt spid="59"/>
                                        </p:tgtEl>
                                        <p:attrNameLst>
                                          <p:attrName>ppt_x</p:attrName>
                                        </p:attrNameLst>
                                      </p:cBhvr>
                                      <p:tavLst>
                                        <p:tav tm="0">
                                          <p:val>
                                            <p:strVal val="#ppt_x"/>
                                          </p:val>
                                        </p:tav>
                                        <p:tav tm="100000">
                                          <p:val>
                                            <p:strVal val="#ppt_x"/>
                                          </p:val>
                                        </p:tav>
                                      </p:tavLst>
                                    </p:anim>
                                    <p:anim calcmode="lin" valueType="num">
                                      <p:cBhvr additive="base">
                                        <p:cTn id="44"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500" fill="hold"/>
                                        <p:tgtEl>
                                          <p:spTgt spid="5"/>
                                        </p:tgtEl>
                                        <p:attrNameLst>
                                          <p:attrName>ppt_x</p:attrName>
                                        </p:attrNameLst>
                                      </p:cBhvr>
                                      <p:tavLst>
                                        <p:tav tm="0">
                                          <p:val>
                                            <p:strVal val="#ppt_x"/>
                                          </p:val>
                                        </p:tav>
                                        <p:tav tm="100000">
                                          <p:val>
                                            <p:strVal val="#ppt_x"/>
                                          </p:val>
                                        </p:tav>
                                      </p:tavLst>
                                    </p:anim>
                                    <p:anim calcmode="lin" valueType="num">
                                      <p:cBhvr additive="base">
                                        <p:cTn id="50" dur="500" fill="hold"/>
                                        <p:tgtEl>
                                          <p:spTgt spid="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6146"/>
                                        </p:tgtEl>
                                        <p:attrNameLst>
                                          <p:attrName>style.visibility</p:attrName>
                                        </p:attrNameLst>
                                      </p:cBhvr>
                                      <p:to>
                                        <p:strVal val="visible"/>
                                      </p:to>
                                    </p:set>
                                    <p:anim calcmode="lin" valueType="num">
                                      <p:cBhvr additive="base">
                                        <p:cTn id="53" dur="500" fill="hold"/>
                                        <p:tgtEl>
                                          <p:spTgt spid="6146"/>
                                        </p:tgtEl>
                                        <p:attrNameLst>
                                          <p:attrName>ppt_x</p:attrName>
                                        </p:attrNameLst>
                                      </p:cBhvr>
                                      <p:tavLst>
                                        <p:tav tm="0">
                                          <p:val>
                                            <p:strVal val="#ppt_x"/>
                                          </p:val>
                                        </p:tav>
                                        <p:tav tm="100000">
                                          <p:val>
                                            <p:strVal val="#ppt_x"/>
                                          </p:val>
                                        </p:tav>
                                      </p:tavLst>
                                    </p:anim>
                                    <p:anim calcmode="lin" valueType="num">
                                      <p:cBhvr additive="base">
                                        <p:cTn id="54" dur="500" fill="hold"/>
                                        <p:tgtEl>
                                          <p:spTgt spid="6146"/>
                                        </p:tgtEl>
                                        <p:attrNameLst>
                                          <p:attrName>ppt_y</p:attrName>
                                        </p:attrNameLst>
                                      </p:cBhvr>
                                      <p:tavLst>
                                        <p:tav tm="0">
                                          <p:val>
                                            <p:strVal val="1+#ppt_h/2"/>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6148"/>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60"/>
                                        </p:tgtEl>
                                        <p:attrNameLst>
                                          <p:attrName>style.visibility</p:attrName>
                                        </p:attrNameLst>
                                      </p:cBhvr>
                                      <p:to>
                                        <p:strVal val="visible"/>
                                      </p:to>
                                    </p:set>
                                    <p:anim calcmode="lin" valueType="num">
                                      <p:cBhvr additive="base">
                                        <p:cTn id="61" dur="500" fill="hold"/>
                                        <p:tgtEl>
                                          <p:spTgt spid="60"/>
                                        </p:tgtEl>
                                        <p:attrNameLst>
                                          <p:attrName>ppt_x</p:attrName>
                                        </p:attrNameLst>
                                      </p:cBhvr>
                                      <p:tavLst>
                                        <p:tav tm="0">
                                          <p:val>
                                            <p:strVal val="#ppt_x"/>
                                          </p:val>
                                        </p:tav>
                                        <p:tav tm="100000">
                                          <p:val>
                                            <p:strVal val="#ppt_x"/>
                                          </p:val>
                                        </p:tav>
                                      </p:tavLst>
                                    </p:anim>
                                    <p:anim calcmode="lin" valueType="num">
                                      <p:cBhvr additive="base">
                                        <p:cTn id="62"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500" fill="hold"/>
                                        <p:tgtEl>
                                          <p:spTgt spid="6"/>
                                        </p:tgtEl>
                                        <p:attrNameLst>
                                          <p:attrName>ppt_x</p:attrName>
                                        </p:attrNameLst>
                                      </p:cBhvr>
                                      <p:tavLst>
                                        <p:tav tm="0">
                                          <p:val>
                                            <p:strVal val="#ppt_x"/>
                                          </p:val>
                                        </p:tav>
                                        <p:tav tm="100000">
                                          <p:val>
                                            <p:strVal val="#ppt_x"/>
                                          </p:val>
                                        </p:tav>
                                      </p:tavLst>
                                    </p:anim>
                                    <p:anim calcmode="lin" valueType="num">
                                      <p:cBhvr additive="base">
                                        <p:cTn id="68" dur="500" fill="hold"/>
                                        <p:tgtEl>
                                          <p:spTgt spid="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102"/>
                                        </p:tgtEl>
                                        <p:attrNameLst>
                                          <p:attrName>style.visibility</p:attrName>
                                        </p:attrNameLst>
                                      </p:cBhvr>
                                      <p:to>
                                        <p:strVal val="visible"/>
                                      </p:to>
                                    </p:set>
                                    <p:anim calcmode="lin" valueType="num">
                                      <p:cBhvr additive="base">
                                        <p:cTn id="71" dur="500" fill="hold"/>
                                        <p:tgtEl>
                                          <p:spTgt spid="4102"/>
                                        </p:tgtEl>
                                        <p:attrNameLst>
                                          <p:attrName>ppt_x</p:attrName>
                                        </p:attrNameLst>
                                      </p:cBhvr>
                                      <p:tavLst>
                                        <p:tav tm="0">
                                          <p:val>
                                            <p:strVal val="#ppt_x"/>
                                          </p:val>
                                        </p:tav>
                                        <p:tav tm="100000">
                                          <p:val>
                                            <p:strVal val="#ppt_x"/>
                                          </p:val>
                                        </p:tav>
                                      </p:tavLst>
                                    </p:anim>
                                    <p:anim calcmode="lin" valueType="num">
                                      <p:cBhvr additive="base">
                                        <p:cTn id="72" dur="500" fill="hold"/>
                                        <p:tgtEl>
                                          <p:spTgt spid="4102"/>
                                        </p:tgtEl>
                                        <p:attrNameLst>
                                          <p:attrName>ppt_y</p:attrName>
                                        </p:attrNameLst>
                                      </p:cBhvr>
                                      <p:tavLst>
                                        <p:tav tm="0">
                                          <p:val>
                                            <p:strVal val="1+#ppt_h/2"/>
                                          </p:val>
                                        </p:tav>
                                        <p:tav tm="100000">
                                          <p:val>
                                            <p:strVal val="#ppt_y"/>
                                          </p:val>
                                        </p:tav>
                                      </p:tavLst>
                                    </p:anim>
                                  </p:childTnLst>
                                </p:cTn>
                              </p:par>
                              <p:par>
                                <p:cTn id="73" presetID="1" presetClass="exit" presetSubtype="0" fill="hold" nodeType="withEffect">
                                  <p:stCondLst>
                                    <p:cond delay="0"/>
                                  </p:stCondLst>
                                  <p:childTnLst>
                                    <p:set>
                                      <p:cBhvr>
                                        <p:cTn id="74" dur="1" fill="hold">
                                          <p:stCondLst>
                                            <p:cond delay="0"/>
                                          </p:stCondLst>
                                        </p:cTn>
                                        <p:tgtEl>
                                          <p:spTgt spid="6146"/>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61"/>
                                        </p:tgtEl>
                                        <p:attrNameLst>
                                          <p:attrName>style.visibility</p:attrName>
                                        </p:attrNameLst>
                                      </p:cBhvr>
                                      <p:to>
                                        <p:strVal val="visible"/>
                                      </p:to>
                                    </p:set>
                                    <p:anim calcmode="lin" valueType="num">
                                      <p:cBhvr additive="base">
                                        <p:cTn id="79" dur="500" fill="hold"/>
                                        <p:tgtEl>
                                          <p:spTgt spid="61"/>
                                        </p:tgtEl>
                                        <p:attrNameLst>
                                          <p:attrName>ppt_x</p:attrName>
                                        </p:attrNameLst>
                                      </p:cBhvr>
                                      <p:tavLst>
                                        <p:tav tm="0">
                                          <p:val>
                                            <p:strVal val="#ppt_x"/>
                                          </p:val>
                                        </p:tav>
                                        <p:tav tm="100000">
                                          <p:val>
                                            <p:strVal val="#ppt_x"/>
                                          </p:val>
                                        </p:tav>
                                      </p:tavLst>
                                    </p:anim>
                                    <p:anim calcmode="lin" valueType="num">
                                      <p:cBhvr additive="base">
                                        <p:cTn id="80"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grpId="0" nodeType="clickEffect">
                                  <p:stCondLst>
                                    <p:cond delay="0"/>
                                  </p:stCondLst>
                                  <p:childTnLst>
                                    <p:set>
                                      <p:cBhvr>
                                        <p:cTn id="84" dur="1" fill="hold">
                                          <p:stCondLst>
                                            <p:cond delay="0"/>
                                          </p:stCondLst>
                                        </p:cTn>
                                        <p:tgtEl>
                                          <p:spTgt spid="70"/>
                                        </p:tgtEl>
                                        <p:attrNameLst>
                                          <p:attrName>style.visibility</p:attrName>
                                        </p:attrNameLst>
                                      </p:cBhvr>
                                      <p:to>
                                        <p:strVal val="visible"/>
                                      </p:to>
                                    </p:set>
                                    <p:anim calcmode="lin" valueType="num">
                                      <p:cBhvr additive="base">
                                        <p:cTn id="85" dur="500" fill="hold"/>
                                        <p:tgtEl>
                                          <p:spTgt spid="70"/>
                                        </p:tgtEl>
                                        <p:attrNameLst>
                                          <p:attrName>ppt_x</p:attrName>
                                        </p:attrNameLst>
                                      </p:cBhvr>
                                      <p:tavLst>
                                        <p:tav tm="0">
                                          <p:val>
                                            <p:strVal val="1+#ppt_w/2"/>
                                          </p:val>
                                        </p:tav>
                                        <p:tav tm="100000">
                                          <p:val>
                                            <p:strVal val="#ppt_x"/>
                                          </p:val>
                                        </p:tav>
                                      </p:tavLst>
                                    </p:anim>
                                    <p:anim calcmode="lin" valueType="num">
                                      <p:cBhvr additive="base">
                                        <p:cTn id="86" dur="500" fill="hold"/>
                                        <p:tgtEl>
                                          <p:spTgt spid="70"/>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70">
                                            <p:txEl>
                                              <p:pRg st="0" end="0"/>
                                            </p:txEl>
                                          </p:spTgt>
                                        </p:tgtEl>
                                        <p:attrNameLst>
                                          <p:attrName>style.visibility</p:attrName>
                                        </p:attrNameLst>
                                      </p:cBhvr>
                                      <p:to>
                                        <p:strVal val="visible"/>
                                      </p:to>
                                    </p:set>
                                    <p:anim calcmode="lin" valueType="num">
                                      <p:cBhvr additive="base">
                                        <p:cTn id="89" dur="500" fill="hold"/>
                                        <p:tgtEl>
                                          <p:spTgt spid="70">
                                            <p:txEl>
                                              <p:pRg st="0" end="0"/>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7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500" fill="hold"/>
                                        <p:tgtEl>
                                          <p:spTgt spid="71"/>
                                        </p:tgtEl>
                                        <p:attrNameLst>
                                          <p:attrName>ppt_x</p:attrName>
                                        </p:attrNameLst>
                                      </p:cBhvr>
                                      <p:tavLst>
                                        <p:tav tm="0">
                                          <p:val>
                                            <p:strVal val="0-#ppt_w/2"/>
                                          </p:val>
                                        </p:tav>
                                        <p:tav tm="100000">
                                          <p:val>
                                            <p:strVal val="#ppt_x"/>
                                          </p:val>
                                        </p:tav>
                                      </p:tavLst>
                                    </p:anim>
                                    <p:anim calcmode="lin" valueType="num">
                                      <p:cBhvr additive="base">
                                        <p:cTn id="96" dur="500" fill="hold"/>
                                        <p:tgtEl>
                                          <p:spTgt spid="71"/>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71">
                                            <p:txEl>
                                              <p:pRg st="0" end="0"/>
                                            </p:txEl>
                                          </p:spTgt>
                                        </p:tgtEl>
                                        <p:attrNameLst>
                                          <p:attrName>style.visibility</p:attrName>
                                        </p:attrNameLst>
                                      </p:cBhvr>
                                      <p:to>
                                        <p:strVal val="visible"/>
                                      </p:to>
                                    </p:set>
                                    <p:anim calcmode="lin" valueType="num">
                                      <p:cBhvr additive="base">
                                        <p:cTn id="99" dur="500" fill="hold"/>
                                        <p:tgtEl>
                                          <p:spTgt spid="71">
                                            <p:txEl>
                                              <p:pRg st="0" end="0"/>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71">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71">
                                            <p:txEl>
                                              <p:pRg st="1" end="1"/>
                                            </p:txEl>
                                          </p:spTgt>
                                        </p:tgtEl>
                                        <p:attrNameLst>
                                          <p:attrName>style.visibility</p:attrName>
                                        </p:attrNameLst>
                                      </p:cBhvr>
                                      <p:to>
                                        <p:strVal val="visible"/>
                                      </p:to>
                                    </p:set>
                                    <p:anim calcmode="lin" valueType="num">
                                      <p:cBhvr additive="base">
                                        <p:cTn id="103" dur="500" fill="hold"/>
                                        <p:tgtEl>
                                          <p:spTgt spid="71">
                                            <p:txEl>
                                              <p:pRg st="1" end="1"/>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71">
                                            <p:txEl>
                                              <p:pRg st="1" end="1"/>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71">
                                            <p:txEl>
                                              <p:pRg st="2" end="2"/>
                                            </p:txEl>
                                          </p:spTgt>
                                        </p:tgtEl>
                                        <p:attrNameLst>
                                          <p:attrName>style.visibility</p:attrName>
                                        </p:attrNameLst>
                                      </p:cBhvr>
                                      <p:to>
                                        <p:strVal val="visible"/>
                                      </p:to>
                                    </p:set>
                                    <p:anim calcmode="lin" valueType="num">
                                      <p:cBhvr additive="base">
                                        <p:cTn id="107" dur="500" fill="hold"/>
                                        <p:tgtEl>
                                          <p:spTgt spid="71">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7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8" grpId="0"/>
      <p:bldP spid="59" grpId="0"/>
      <p:bldP spid="60" grpId="0"/>
      <p:bldP spid="61" grpId="0"/>
      <p:bldP spid="70" grpId="0" animBg="1"/>
      <p:bldP spid="7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Can we conclude: </a:t>
            </a:r>
            <a:br>
              <a:rPr lang="en-CA" altLang="en-US" sz="2400" dirty="0"/>
            </a:br>
            <a:r>
              <a:rPr lang="en-CA" altLang="en-US" sz="2400" dirty="0"/>
              <a:t>      </a:t>
            </a:r>
            <a:r>
              <a:rPr lang="en-US" sz="2400" dirty="0"/>
              <a:t>Some animals that lay eggs only have one lung.</a:t>
            </a:r>
          </a:p>
          <a:p>
            <a:pPr eaLnBrk="1" hangingPunct="1">
              <a:spcBef>
                <a:spcPct val="0"/>
              </a:spcBef>
              <a:buNone/>
            </a:pPr>
            <a:r>
              <a:rPr lang="en-US" altLang="en-US" sz="2400" dirty="0"/>
              <a:t>      Yes:</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sp>
        <p:nvSpPr>
          <p:cNvPr id="2" name="TextBox 1">
            <a:extLst>
              <a:ext uri="{FF2B5EF4-FFF2-40B4-BE49-F238E27FC236}">
                <a16:creationId xmlns:a16="http://schemas.microsoft.com/office/drawing/2014/main" id="{647312EB-475A-6FED-0D66-8C2E72B7F2AF}"/>
              </a:ext>
            </a:extLst>
          </p:cNvPr>
          <p:cNvSpPr txBox="1"/>
          <p:nvPr/>
        </p:nvSpPr>
        <p:spPr>
          <a:xfrm>
            <a:off x="1066800" y="3810000"/>
            <a:ext cx="6019800" cy="461665"/>
          </a:xfrm>
          <a:prstGeom prst="rect">
            <a:avLst/>
          </a:prstGeom>
          <a:noFill/>
        </p:spPr>
        <p:txBody>
          <a:bodyPr wrap="square">
            <a:spAutoFit/>
          </a:bodyPr>
          <a:lstStyle/>
          <a:p>
            <a:pPr algn="l"/>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Proof by example/picture does not suffice.</a:t>
            </a:r>
            <a:endParaRPr lang="en-GB" sz="3600" dirty="0"/>
          </a:p>
        </p:txBody>
      </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0E3FA26B-0FA3-E2FF-566E-E1174CAB2BF7}"/>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D7FA843C-773D-9780-6926-17CCAB07112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A0F3ED1D-286F-0C24-BC36-B8434EE25E19}"/>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96826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1" end="1"/>
                                            </p:txEl>
                                          </p:spTgt>
                                        </p:tgtEl>
                                        <p:attrNameLst>
                                          <p:attrName>style.visibility</p:attrName>
                                        </p:attrNameLst>
                                      </p:cBhvr>
                                      <p:to>
                                        <p:strVal val="visible"/>
                                      </p:to>
                                    </p:set>
                                    <p:anim calcmode="lin" valueType="num">
                                      <p:cBhvr additive="base">
                                        <p:cTn id="7"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xEl>
                                              <p:pRg st="2" end="2"/>
                                            </p:txEl>
                                          </p:spTgt>
                                        </p:tgtEl>
                                        <p:attrNameLst>
                                          <p:attrName>style.visibility</p:attrName>
                                        </p:attrNameLst>
                                      </p:cBhvr>
                                      <p:to>
                                        <p:strVal val="visible"/>
                                      </p:to>
                                    </p:set>
                                    <p:anim calcmode="lin" valueType="num">
                                      <p:cBhvr additive="base">
                                        <p:cTn id="11"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1">
                                            <p:txEl>
                                              <p:pRg st="0" end="0"/>
                                            </p:txEl>
                                          </p:spTgt>
                                        </p:tgtEl>
                                        <p:attrNameLst>
                                          <p:attrName>style.visibility</p:attrName>
                                        </p:attrNameLst>
                                      </p:cBhvr>
                                      <p:to>
                                        <p:strVal val="visible"/>
                                      </p:to>
                                    </p:set>
                                    <p:anim calcmode="lin" valueType="num">
                                      <p:cBhvr additive="base">
                                        <p:cTn id="1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1">
                                            <p:txEl>
                                              <p:pRg st="1" end="1"/>
                                            </p:txEl>
                                          </p:spTgt>
                                        </p:tgtEl>
                                        <p:attrNameLst>
                                          <p:attrName>style.visibility</p:attrName>
                                        </p:attrNameLst>
                                      </p:cBhvr>
                                      <p:to>
                                        <p:strVal val="visible"/>
                                      </p:to>
                                    </p:set>
                                    <p:anim calcmode="lin" valueType="num">
                                      <p:cBhvr additive="base">
                                        <p:cTn id="2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0-#ppt_w/2"/>
                                          </p:val>
                                        </p:tav>
                                        <p:tav tm="100000">
                                          <p:val>
                                            <p:strVal val="#ppt_x"/>
                                          </p:val>
                                        </p:tav>
                                      </p:tavLst>
                                    </p:anim>
                                    <p:anim calcmode="lin" valueType="num">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xEl>
                                              <p:pRg st="0" end="0"/>
                                            </p:txEl>
                                          </p:spTgt>
                                        </p:tgtEl>
                                        <p:attrNameLst>
                                          <p:attrName>style.visibility</p:attrName>
                                        </p:attrNameLst>
                                      </p:cBhvr>
                                      <p:to>
                                        <p:strVal val="visible"/>
                                      </p:to>
                                    </p:set>
                                    <p:anim calcmode="lin" valueType="num">
                                      <p:cBhvr additive="base">
                                        <p:cTn id="37"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Rectangle 3">
            <a:extLst>
              <a:ext uri="{FF2B5EF4-FFF2-40B4-BE49-F238E27FC236}">
                <a16:creationId xmlns:a16="http://schemas.microsoft.com/office/drawing/2014/main" id="{F566055D-2208-4B1C-A720-011797A20914}"/>
              </a:ext>
            </a:extLst>
          </p:cNvPr>
          <p:cNvSpPr txBox="1">
            <a:spLocks noChangeArrowheads="1"/>
          </p:cNvSpPr>
          <p:nvPr/>
        </p:nvSpPr>
        <p:spPr bwMode="auto">
          <a:xfrm>
            <a:off x="4191000" y="2743200"/>
            <a:ext cx="4648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lgn="ctr" eaLnBrk="1" hangingPunct="1">
              <a:buNone/>
            </a:pPr>
            <a:r>
              <a:rPr lang="en-CA" altLang="en-US" sz="2400" i="0" dirty="0">
                <a:solidFill>
                  <a:schemeClr val="tx2"/>
                </a:solidFill>
              </a:rPr>
              <a:t>Preconditions: </a:t>
            </a:r>
            <a:br>
              <a:rPr lang="en-CA" altLang="en-US" sz="2400" i="0" dirty="0"/>
            </a:br>
            <a:r>
              <a:rPr lang="en-CA" altLang="en-US" sz="2400" i="0" dirty="0"/>
              <a:t>Any assumptions that must be true about the input instance</a:t>
            </a:r>
            <a:r>
              <a:rPr lang="en-US" altLang="en-US" sz="2400" i="0" dirty="0"/>
              <a:t>.</a:t>
            </a:r>
            <a:endParaRPr lang="en-CA" altLang="en-US" sz="2400" i="0" dirty="0"/>
          </a:p>
        </p:txBody>
      </p:sp>
      <p:sp>
        <p:nvSpPr>
          <p:cNvPr id="47" name="Rectangle 3">
            <a:extLst>
              <a:ext uri="{FF2B5EF4-FFF2-40B4-BE49-F238E27FC236}">
                <a16:creationId xmlns:a16="http://schemas.microsoft.com/office/drawing/2014/main" id="{9A93F7D7-AD84-4658-B006-CA736803FBD5}"/>
              </a:ext>
            </a:extLst>
          </p:cNvPr>
          <p:cNvSpPr txBox="1">
            <a:spLocks noChangeArrowheads="1"/>
          </p:cNvSpPr>
          <p:nvPr/>
        </p:nvSpPr>
        <p:spPr bwMode="auto">
          <a:xfrm>
            <a:off x="4068096" y="4010002"/>
            <a:ext cx="4648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lgn="ctr" eaLnBrk="1" hangingPunct="1">
              <a:buNone/>
            </a:pPr>
            <a:r>
              <a:rPr lang="en-CA" altLang="en-US" sz="2400" i="0" dirty="0">
                <a:solidFill>
                  <a:schemeClr val="tx2"/>
                </a:solidFill>
              </a:rPr>
              <a:t>Postconditions: </a:t>
            </a:r>
            <a:br>
              <a:rPr lang="en-CA" altLang="en-US" sz="2400" i="0"/>
            </a:br>
            <a:r>
              <a:rPr lang="en-CA" altLang="en-US" sz="2400"/>
              <a:t>Any</a:t>
            </a:r>
            <a:r>
              <a:rPr lang="en-CA" altLang="en-US" sz="2400" i="0"/>
              <a:t> </a:t>
            </a:r>
            <a:r>
              <a:rPr lang="en-CA" altLang="en-US" sz="2400" i="0" dirty="0"/>
              <a:t>statement of what must be true when the algorithm/program returns.</a:t>
            </a:r>
            <a:endParaRPr lang="en-CA" altLang="en-US" sz="2800" i="0" dirty="0"/>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0" name="AutoShape 35">
            <a:extLst>
              <a:ext uri="{FF2B5EF4-FFF2-40B4-BE49-F238E27FC236}">
                <a16:creationId xmlns:a16="http://schemas.microsoft.com/office/drawing/2014/main" id="{59261632-5565-47AB-95B2-62EF63924573}"/>
              </a:ext>
            </a:extLst>
          </p:cNvPr>
          <p:cNvSpPr>
            <a:spLocks noChangeArrowheads="1"/>
          </p:cNvSpPr>
          <p:nvPr/>
        </p:nvSpPr>
        <p:spPr bwMode="auto">
          <a:xfrm>
            <a:off x="4208125" y="5657662"/>
            <a:ext cx="4315918" cy="571875"/>
          </a:xfrm>
          <a:prstGeom prst="wedgeRoundRectCallout">
            <a:avLst>
              <a:gd name="adj1" fmla="val 45570"/>
              <a:gd name="adj2" fmla="val 644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give him:</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Tree>
    <p:extLst>
      <p:ext uri="{BB962C8B-B14F-4D97-AF65-F5344CB8AC3E}">
        <p14:creationId xmlns:p14="http://schemas.microsoft.com/office/powerpoint/2010/main" val="804970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1+#ppt_w/2"/>
                                          </p:val>
                                        </p:tav>
                                        <p:tav tm="100000">
                                          <p:val>
                                            <p:strVal val="#ppt_x"/>
                                          </p:val>
                                        </p:tav>
                                      </p:tavLst>
                                    </p:anim>
                                    <p:anim calcmode="lin" valueType="num">
                                      <p:cBhvr additive="base">
                                        <p:cTn id="8" dur="500" fill="hold"/>
                                        <p:tgtEl>
                                          <p:spTgt spid="4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1+#ppt_w/2"/>
                                          </p:val>
                                        </p:tav>
                                        <p:tav tm="100000">
                                          <p:val>
                                            <p:strVal val="#ppt_x"/>
                                          </p:val>
                                        </p:tav>
                                      </p:tavLst>
                                    </p:anim>
                                    <p:anim calcmode="lin" valueType="num">
                                      <p:cBhvr additive="base">
                                        <p:cTn id="12" dur="500" fill="hold"/>
                                        <p:tgtEl>
                                          <p:spTgt spid="67"/>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7">
                                            <p:txEl>
                                              <p:pRg st="0" end="0"/>
                                            </p:txEl>
                                          </p:spTgt>
                                        </p:tgtEl>
                                        <p:attrNameLst>
                                          <p:attrName>style.visibility</p:attrName>
                                        </p:attrNameLst>
                                      </p:cBhvr>
                                      <p:to>
                                        <p:strVal val="visible"/>
                                      </p:to>
                                    </p:set>
                                    <p:anim calcmode="lin" valueType="num">
                                      <p:cBhvr additive="base">
                                        <p:cTn id="15" dur="500" fill="hold"/>
                                        <p:tgtEl>
                                          <p:spTgt spid="67">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7">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67">
                                            <p:txEl>
                                              <p:pRg st="1" end="1"/>
                                            </p:txEl>
                                          </p:spTgt>
                                        </p:tgtEl>
                                        <p:attrNameLst>
                                          <p:attrName>style.visibility</p:attrName>
                                        </p:attrNameLst>
                                      </p:cBhvr>
                                      <p:to>
                                        <p:strVal val="visible"/>
                                      </p:to>
                                    </p:set>
                                    <p:anim calcmode="lin" valueType="num">
                                      <p:cBhvr additive="base">
                                        <p:cTn id="19" dur="500" fill="hold"/>
                                        <p:tgtEl>
                                          <p:spTgt spid="67">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6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99331">
                                            <p:txEl>
                                              <p:pRg st="0" end="0"/>
                                            </p:txEl>
                                          </p:spTgt>
                                        </p:tgtEl>
                                        <p:attrNameLst>
                                          <p:attrName>style.visibility</p:attrName>
                                        </p:attrNameLst>
                                      </p:cBhvr>
                                      <p:to>
                                        <p:strVal val="visible"/>
                                      </p:to>
                                    </p:set>
                                    <p:anim calcmode="lin" valueType="num">
                                      <p:cBhvr additive="base">
                                        <p:cTn id="25" dur="500" fill="hold"/>
                                        <p:tgtEl>
                                          <p:spTgt spid="99331">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99331">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99331">
                                            <p:txEl>
                                              <p:pRg st="3" end="3"/>
                                            </p:txEl>
                                          </p:spTgt>
                                        </p:tgtEl>
                                        <p:attrNameLst>
                                          <p:attrName>style.visibility</p:attrName>
                                        </p:attrNameLst>
                                      </p:cBhvr>
                                      <p:to>
                                        <p:strVal val="visible"/>
                                      </p:to>
                                    </p:set>
                                    <p:anim calcmode="lin" valueType="num">
                                      <p:cBhvr additive="base">
                                        <p:cTn id="29" dur="500" fill="hold"/>
                                        <p:tgtEl>
                                          <p:spTgt spid="99331">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99331">
                                            <p:txEl>
                                              <p:pRg st="3" end="3"/>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99331">
                                            <p:txEl>
                                              <p:pRg st="1" end="1"/>
                                            </p:txEl>
                                          </p:spTgt>
                                        </p:tgtEl>
                                        <p:attrNameLst>
                                          <p:attrName>style.visibility</p:attrName>
                                        </p:attrNameLst>
                                      </p:cBhvr>
                                      <p:to>
                                        <p:strVal val="visible"/>
                                      </p:to>
                                    </p:set>
                                    <p:anim calcmode="lin" valueType="num">
                                      <p:cBhvr additive="base">
                                        <p:cTn id="33" dur="500" fill="hold"/>
                                        <p:tgtEl>
                                          <p:spTgt spid="99331">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93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fill="hold"/>
                                        <p:tgtEl>
                                          <p:spTgt spid="31"/>
                                        </p:tgtEl>
                                        <p:attrNameLst>
                                          <p:attrName>ppt_x</p:attrName>
                                        </p:attrNameLst>
                                      </p:cBhvr>
                                      <p:tavLst>
                                        <p:tav tm="0">
                                          <p:val>
                                            <p:strVal val="1+#ppt_w/2"/>
                                          </p:val>
                                        </p:tav>
                                        <p:tav tm="100000">
                                          <p:val>
                                            <p:strVal val="#ppt_x"/>
                                          </p:val>
                                        </p:tav>
                                      </p:tavLst>
                                    </p:anim>
                                    <p:anim calcmode="lin" valueType="num">
                                      <p:cBhvr additive="base">
                                        <p:cTn id="40" dur="500" fill="hold"/>
                                        <p:tgtEl>
                                          <p:spTgt spid="31"/>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31">
                                            <p:txEl>
                                              <p:pRg st="0" end="0"/>
                                            </p:txEl>
                                          </p:spTgt>
                                        </p:tgtEl>
                                        <p:attrNameLst>
                                          <p:attrName>style.visibility</p:attrName>
                                        </p:attrNameLst>
                                      </p:cBhvr>
                                      <p:to>
                                        <p:strVal val="visible"/>
                                      </p:to>
                                    </p:set>
                                    <p:anim calcmode="lin" valueType="num">
                                      <p:cBhvr additive="base">
                                        <p:cTn id="43" dur="5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1">
                                            <p:txEl>
                                              <p:pRg st="1" end="1"/>
                                            </p:txEl>
                                          </p:spTgt>
                                        </p:tgtEl>
                                        <p:attrNameLst>
                                          <p:attrName>style.visibility</p:attrName>
                                        </p:attrNameLst>
                                      </p:cBhvr>
                                      <p:to>
                                        <p:strVal val="visible"/>
                                      </p:to>
                                    </p:set>
                                    <p:anim calcmode="lin" valueType="num">
                                      <p:cBhvr additive="base">
                                        <p:cTn id="4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6">
                                            <p:txEl>
                                              <p:pRg st="0" end="0"/>
                                            </p:txEl>
                                          </p:spTgt>
                                        </p:tgtEl>
                                        <p:attrNameLst>
                                          <p:attrName>style.visibility</p:attrName>
                                        </p:attrNameLst>
                                      </p:cBhvr>
                                      <p:to>
                                        <p:strVal val="visible"/>
                                      </p:to>
                                    </p:set>
                                    <p:anim calcmode="lin" valueType="num">
                                      <p:cBhvr additive="base">
                                        <p:cTn id="55"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7">
                                            <p:txEl>
                                              <p:pRg st="0" end="0"/>
                                            </p:txEl>
                                          </p:spTgt>
                                        </p:tgtEl>
                                        <p:attrNameLst>
                                          <p:attrName>style.visibility</p:attrName>
                                        </p:attrNameLst>
                                      </p:cBhvr>
                                      <p:to>
                                        <p:strVal val="visible"/>
                                      </p:to>
                                    </p:set>
                                    <p:anim calcmode="lin" valueType="num">
                                      <p:cBhvr additive="base">
                                        <p:cTn id="61"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500" fill="hold"/>
                                        <p:tgtEl>
                                          <p:spTgt spid="30"/>
                                        </p:tgtEl>
                                        <p:attrNameLst>
                                          <p:attrName>ppt_x</p:attrName>
                                        </p:attrNameLst>
                                      </p:cBhvr>
                                      <p:tavLst>
                                        <p:tav tm="0">
                                          <p:val>
                                            <p:strVal val="1+#ppt_w/2"/>
                                          </p:val>
                                        </p:tav>
                                        <p:tav tm="100000">
                                          <p:val>
                                            <p:strVal val="#ppt_x"/>
                                          </p:val>
                                        </p:tav>
                                      </p:tavLst>
                                    </p:anim>
                                    <p:anim calcmode="lin" valueType="num">
                                      <p:cBhvr additive="base">
                                        <p:cTn id="68" dur="500" fill="hold"/>
                                        <p:tgtEl>
                                          <p:spTgt spid="30"/>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 calcmode="lin" valueType="num">
                                      <p:cBhvr additive="base">
                                        <p:cTn id="71" dur="500" fill="hold"/>
                                        <p:tgtEl>
                                          <p:spTgt spid="30">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0">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99331">
                                            <p:txEl>
                                              <p:pRg st="2" end="2"/>
                                            </p:txEl>
                                          </p:spTgt>
                                        </p:tgtEl>
                                        <p:attrNameLst>
                                          <p:attrName>style.visibility</p:attrName>
                                        </p:attrNameLst>
                                      </p:cBhvr>
                                      <p:to>
                                        <p:strVal val="visible"/>
                                      </p:to>
                                    </p:set>
                                    <p:anim calcmode="lin" valueType="num">
                                      <p:cBhvr additive="base">
                                        <p:cTn id="75" dur="500" fill="hold"/>
                                        <p:tgtEl>
                                          <p:spTgt spid="99331">
                                            <p:txEl>
                                              <p:pRg st="2" end="2"/>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9933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30" grpId="0" animBg="1"/>
      <p:bldP spid="31" grpId="0" animBg="1"/>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4267198" y="2790824"/>
            <a:ext cx="4876801" cy="2085976"/>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client gives us an input that </a:t>
            </a:r>
            <a:r>
              <a:rPr lang="en-US" altLang="en-US" sz="2400" dirty="0">
                <a:solidFill>
                  <a:srgbClr val="66FF66"/>
                </a:solidFill>
              </a:rPr>
              <a:t>meets</a:t>
            </a:r>
            <a:r>
              <a:rPr lang="en-US" altLang="en-US" sz="2400" dirty="0"/>
              <a:t> the precondition </a:t>
            </a:r>
          </a:p>
          <a:p>
            <a:pPr algn="ctr" eaLnBrk="1" hangingPunct="1">
              <a:spcBef>
                <a:spcPct val="0"/>
              </a:spcBef>
              <a:buNone/>
            </a:pPr>
            <a:r>
              <a:rPr lang="en-US" altLang="en-US" sz="2400" dirty="0"/>
              <a:t>and my program gives an output that </a:t>
            </a:r>
            <a:r>
              <a:rPr lang="en-US" altLang="en-US" sz="2400" dirty="0">
                <a:solidFill>
                  <a:srgbClr val="66FF66"/>
                </a:solidFill>
              </a:rPr>
              <a:t>meets</a:t>
            </a:r>
            <a:r>
              <a:rPr lang="en-US" altLang="en-US" sz="2400" dirty="0"/>
              <a:t> the postcondition,</a:t>
            </a:r>
          </a:p>
          <a:p>
            <a:pPr algn="ctr" eaLnBrk="1" hangingPunct="1">
              <a:spcBef>
                <a:spcPct val="0"/>
              </a:spcBef>
              <a:buNone/>
            </a:pPr>
            <a:r>
              <a:rPr lang="en-US" altLang="en-US" sz="2400" dirty="0"/>
              <a:t>then everyone is happy.</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3" name="Rectangle 32">
            <a:extLst>
              <a:ext uri="{FF2B5EF4-FFF2-40B4-BE49-F238E27FC236}">
                <a16:creationId xmlns:a16="http://schemas.microsoft.com/office/drawing/2014/main" id="{90B2BBEA-989E-426F-8B43-6349F72E12E7}"/>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3201473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500" fill="hold"/>
                                        <p:tgtEl>
                                          <p:spTgt spid="30"/>
                                        </p:tgtEl>
                                        <p:attrNameLst>
                                          <p:attrName>ppt_x</p:attrName>
                                        </p:attrNameLst>
                                      </p:cBhvr>
                                      <p:tavLst>
                                        <p:tav tm="0">
                                          <p:val>
                                            <p:strVal val="1+#ppt_w/2"/>
                                          </p:val>
                                        </p:tav>
                                        <p:tav tm="100000">
                                          <p:val>
                                            <p:strVal val="#ppt_x"/>
                                          </p:val>
                                        </p:tav>
                                      </p:tavLst>
                                    </p:anim>
                                    <p:anim calcmode="lin" valueType="num">
                                      <p:cBhvr additive="base">
                                        <p:cTn id="16"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fill="hold"/>
                                        <p:tgtEl>
                                          <p:spTgt spid="33"/>
                                        </p:tgtEl>
                                        <p:attrNameLst>
                                          <p:attrName>ppt_x</p:attrName>
                                        </p:attrNameLst>
                                      </p:cBhvr>
                                      <p:tavLst>
                                        <p:tav tm="0">
                                          <p:val>
                                            <p:strVal val="1+#ppt_w/2"/>
                                          </p:val>
                                        </p:tav>
                                        <p:tav tm="100000">
                                          <p:val>
                                            <p:strVal val="#ppt_x"/>
                                          </p:val>
                                        </p:tav>
                                      </p:tavLst>
                                    </p:anim>
                                    <p:anim calcmode="lin" valueType="num">
                                      <p:cBhvr additive="base">
                                        <p:cTn id="26"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p:bldP spid="33"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4267198" y="2790824"/>
            <a:ext cx="4876801" cy="2085976"/>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client gives us an input that </a:t>
            </a:r>
            <a:r>
              <a:rPr lang="en-US" altLang="en-US" sz="2400" dirty="0">
                <a:solidFill>
                  <a:srgbClr val="FF0000"/>
                </a:solidFill>
              </a:rPr>
              <a:t>does NOT meet </a:t>
            </a:r>
            <a:r>
              <a:rPr lang="en-US" altLang="en-US" sz="2400" dirty="0"/>
              <a:t>the precondition </a:t>
            </a:r>
          </a:p>
          <a:p>
            <a:pPr algn="ctr" eaLnBrk="1" hangingPunct="1">
              <a:spcBef>
                <a:spcPct val="0"/>
              </a:spcBef>
              <a:buNone/>
            </a:pPr>
            <a:r>
              <a:rPr lang="en-US" altLang="en-US" sz="2400" dirty="0"/>
              <a:t>and my program gives an output that </a:t>
            </a:r>
            <a:r>
              <a:rPr lang="en-US" altLang="en-US" sz="2400" dirty="0">
                <a:solidFill>
                  <a:srgbClr val="FF0000"/>
                </a:solidFill>
              </a:rPr>
              <a:t>does NOT meet </a:t>
            </a:r>
            <a:r>
              <a:rPr lang="en-US" altLang="en-US" sz="2400" dirty="0"/>
              <a:t>the postcondition,</a:t>
            </a:r>
          </a:p>
          <a:p>
            <a:pPr algn="ctr" eaLnBrk="1" hangingPunct="1">
              <a:spcBef>
                <a:spcPct val="0"/>
              </a:spcBef>
              <a:buNone/>
            </a:pPr>
            <a:r>
              <a:rPr lang="en-US" altLang="en-US" sz="2400" dirty="0"/>
              <a:t>then my boss can’t be mad.</a:t>
            </a:r>
            <a:endParaRPr lang="en-CA" altLang="en-US" sz="2400" i="0" dirty="0"/>
          </a:p>
        </p:txBody>
      </p:sp>
      <p:sp>
        <p:nvSpPr>
          <p:cNvPr id="30" name="AutoShape 35">
            <a:extLst>
              <a:ext uri="{FF2B5EF4-FFF2-40B4-BE49-F238E27FC236}">
                <a16:creationId xmlns:a16="http://schemas.microsoft.com/office/drawing/2014/main" id="{8865C144-1C49-467F-BC0A-34D629822F9F}"/>
              </a:ext>
            </a:extLst>
          </p:cNvPr>
          <p:cNvSpPr>
            <a:spLocks noChangeArrowheads="1"/>
          </p:cNvSpPr>
          <p:nvPr/>
        </p:nvSpPr>
        <p:spPr bwMode="auto">
          <a:xfrm>
            <a:off x="5168845" y="5035318"/>
            <a:ext cx="3831894" cy="533400"/>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code meets the contract.</a:t>
            </a:r>
          </a:p>
        </p:txBody>
      </p:sp>
      <p:sp>
        <p:nvSpPr>
          <p:cNvPr id="33" name="Rectangle 32">
            <a:extLst>
              <a:ext uri="{FF2B5EF4-FFF2-40B4-BE49-F238E27FC236}">
                <a16:creationId xmlns:a16="http://schemas.microsoft.com/office/drawing/2014/main" id="{2227FB98-44D2-4F8A-B944-2204CBE16260}"/>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34" name="Rectangle 33">
            <a:extLst>
              <a:ext uri="{FF2B5EF4-FFF2-40B4-BE49-F238E27FC236}">
                <a16:creationId xmlns:a16="http://schemas.microsoft.com/office/drawing/2014/main" id="{8983B6E8-A5DE-462E-81A5-04E03A4BBACA}"/>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Tree>
    <p:extLst>
      <p:ext uri="{BB962C8B-B14F-4D97-AF65-F5344CB8AC3E}">
        <p14:creationId xmlns:p14="http://schemas.microsoft.com/office/powerpoint/2010/main" val="1287869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1+#ppt_w/2"/>
                                          </p:val>
                                        </p:tav>
                                        <p:tav tm="100000">
                                          <p:val>
                                            <p:strVal val="#ppt_x"/>
                                          </p:val>
                                        </p:tav>
                                      </p:tavLst>
                                    </p:anim>
                                    <p:anim calcmode="lin" valueType="num">
                                      <p:cBhvr additive="base">
                                        <p:cTn id="16"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1+#ppt_w/2"/>
                                          </p:val>
                                        </p:tav>
                                        <p:tav tm="100000">
                                          <p:val>
                                            <p:strVal val="#ppt_x"/>
                                          </p:val>
                                        </p:tav>
                                      </p:tavLst>
                                    </p:anim>
                                    <p:anim calcmode="lin" valueType="num">
                                      <p:cBhvr additive="base">
                                        <p:cTn id="26"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500" fill="hold"/>
                                        <p:tgtEl>
                                          <p:spTgt spid="30"/>
                                        </p:tgtEl>
                                        <p:attrNameLst>
                                          <p:attrName>ppt_x</p:attrName>
                                        </p:attrNameLst>
                                      </p:cBhvr>
                                      <p:tavLst>
                                        <p:tav tm="0">
                                          <p:val>
                                            <p:strVal val="1+#ppt_w/2"/>
                                          </p:val>
                                        </p:tav>
                                        <p:tav tm="100000">
                                          <p:val>
                                            <p:strVal val="#ppt_x"/>
                                          </p:val>
                                        </p:tav>
                                      </p:tavLst>
                                    </p:anim>
                                    <p:anim calcmode="lin" valueType="num">
                                      <p:cBhvr additive="base">
                                        <p:cTn id="38" dur="500" fill="hold"/>
                                        <p:tgtEl>
                                          <p:spTgt spid="3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animBg="1"/>
      <p:bldP spid="33" grpId="0"/>
      <p:bldP spid="34"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2667000" y="2790824"/>
            <a:ext cx="6476999" cy="1324342"/>
          </a:xfrm>
          <a:prstGeom prst="wedgeRoundRectCallout">
            <a:avLst>
              <a:gd name="adj1" fmla="val 39078"/>
              <a:gd name="adj2" fmla="val 5312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only way to break my contract is if </a:t>
            </a:r>
          </a:p>
          <a:p>
            <a:pPr algn="ctr" eaLnBrk="1" hangingPunct="1">
              <a:spcBef>
                <a:spcPct val="0"/>
              </a:spcBef>
              <a:buNone/>
            </a:pPr>
            <a:r>
              <a:rPr lang="en-US" altLang="en-US" sz="2400" dirty="0"/>
              <a:t>the input that </a:t>
            </a:r>
            <a:r>
              <a:rPr lang="en-US" altLang="en-US" sz="2400" dirty="0">
                <a:solidFill>
                  <a:srgbClr val="66FF66"/>
                </a:solidFill>
              </a:rPr>
              <a:t>meets </a:t>
            </a:r>
            <a:r>
              <a:rPr lang="en-US" altLang="en-US" sz="2400" dirty="0"/>
              <a:t>the precondition </a:t>
            </a:r>
          </a:p>
          <a:p>
            <a:pPr algn="ctr" eaLnBrk="1" hangingPunct="1">
              <a:spcBef>
                <a:spcPct val="0"/>
              </a:spcBef>
              <a:buNone/>
            </a:pPr>
            <a:r>
              <a:rPr lang="en-US" altLang="en-US" sz="2400" dirty="0"/>
              <a:t>and my output </a:t>
            </a:r>
            <a:r>
              <a:rPr lang="en-US" altLang="en-US" sz="2400" dirty="0">
                <a:solidFill>
                  <a:srgbClr val="FF0000"/>
                </a:solidFill>
              </a:rPr>
              <a:t>does NOT meet </a:t>
            </a:r>
            <a:r>
              <a:rPr lang="en-US" altLang="en-US" sz="2400" dirty="0"/>
              <a:t>the postcondition.</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4" name="Rectangle 33">
            <a:extLst>
              <a:ext uri="{FF2B5EF4-FFF2-40B4-BE49-F238E27FC236}">
                <a16:creationId xmlns:a16="http://schemas.microsoft.com/office/drawing/2014/main" id="{0449631C-51AA-4734-B6B3-1E8B37C3EF70}"/>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3" name="Rectangle 2">
            <a:extLst>
              <a:ext uri="{FF2B5EF4-FFF2-40B4-BE49-F238E27FC236}">
                <a16:creationId xmlns:a16="http://schemas.microsoft.com/office/drawing/2014/main" id="{988EA9B6-B691-49C5-ACEE-6601779E0F5A}"/>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112996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2">
                                            <p:txEl>
                                              <p:pRg st="1" end="1"/>
                                            </p:txEl>
                                          </p:spTgt>
                                        </p:tgtEl>
                                        <p:attrNameLst>
                                          <p:attrName>style.visibility</p:attrName>
                                        </p:attrNameLst>
                                      </p:cBhvr>
                                      <p:to>
                                        <p:strVal val="visible"/>
                                      </p:to>
                                    </p:set>
                                    <p:anim calcmode="lin" valueType="num">
                                      <p:cBhvr additive="base">
                                        <p:cTn id="17"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2">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500" fill="hold"/>
                                        <p:tgtEl>
                                          <p:spTgt spid="30"/>
                                        </p:tgtEl>
                                        <p:attrNameLst>
                                          <p:attrName>ppt_x</p:attrName>
                                        </p:attrNameLst>
                                      </p:cBhvr>
                                      <p:tavLst>
                                        <p:tav tm="0">
                                          <p:val>
                                            <p:strVal val="1+#ppt_w/2"/>
                                          </p:val>
                                        </p:tav>
                                        <p:tav tm="100000">
                                          <p:val>
                                            <p:strVal val="#ppt_x"/>
                                          </p:val>
                                        </p:tav>
                                      </p:tavLst>
                                    </p:anim>
                                    <p:anim calcmode="lin" valueType="num">
                                      <p:cBhvr additive="base">
                                        <p:cTn id="2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2">
                                            <p:txEl>
                                              <p:pRg st="2" end="2"/>
                                            </p:txEl>
                                          </p:spTgt>
                                        </p:tgtEl>
                                        <p:attrNameLst>
                                          <p:attrName>style.visibility</p:attrName>
                                        </p:attrNameLst>
                                      </p:cBhvr>
                                      <p:to>
                                        <p:strVal val="visible"/>
                                      </p:to>
                                    </p:set>
                                    <p:anim calcmode="lin" valueType="num">
                                      <p:cBhvr additive="base">
                                        <p:cTn id="27"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2">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1+#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p:bldP spid="34" grpId="0"/>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7" name="AutoShape 35">
            <a:extLst>
              <a:ext uri="{FF2B5EF4-FFF2-40B4-BE49-F238E27FC236}">
                <a16:creationId xmlns:a16="http://schemas.microsoft.com/office/drawing/2014/main" id="{29466CA1-8061-4DDB-9130-1D373D74D8BF}"/>
              </a:ext>
            </a:extLst>
          </p:cNvPr>
          <p:cNvSpPr>
            <a:spLocks noChangeArrowheads="1"/>
          </p:cNvSpPr>
          <p:nvPr/>
        </p:nvSpPr>
        <p:spPr bwMode="auto">
          <a:xfrm>
            <a:off x="808784" y="3048000"/>
            <a:ext cx="6811216" cy="2514600"/>
          </a:xfrm>
          <a:prstGeom prst="wedgeRoundRectCallout">
            <a:avLst>
              <a:gd name="adj1" fmla="val -44865"/>
              <a:gd name="adj2" fmla="val 56852"/>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CA" altLang="en-US" sz="2400" dirty="0"/>
              <a:t>An </a:t>
            </a:r>
            <a:r>
              <a:rPr lang="en-CA" altLang="en-US" sz="2400" dirty="0">
                <a:solidFill>
                  <a:schemeClr val="tx2"/>
                </a:solidFill>
              </a:rPr>
              <a:t>Assignment</a:t>
            </a:r>
            <a:r>
              <a:rPr lang="en-CA" altLang="en-US" sz="2400" dirty="0"/>
              <a:t> will tell us </a:t>
            </a:r>
            <a:br>
              <a:rPr lang="en-CA" altLang="en-US" sz="2400" dirty="0"/>
            </a:br>
            <a:r>
              <a:rPr lang="en-CA" altLang="en-US" sz="2400" dirty="0"/>
              <a:t>the True/False value of all our Boolean variables</a:t>
            </a:r>
          </a:p>
          <a:p>
            <a:pPr marL="342900" indent="-342900" eaLnBrk="1" hangingPunct="1">
              <a:spcBef>
                <a:spcPct val="0"/>
              </a:spcBef>
            </a:pPr>
            <a:r>
              <a:rPr lang="en-CA" altLang="en-US" sz="2400" dirty="0"/>
              <a:t>A </a:t>
            </a:r>
            <a:r>
              <a:rPr lang="en-CA" altLang="en-US" sz="2400" dirty="0">
                <a:solidFill>
                  <a:schemeClr val="tx2"/>
                </a:solidFill>
              </a:rPr>
              <a:t>Model </a:t>
            </a:r>
            <a:r>
              <a:rPr lang="en-US" altLang="en-US" sz="2400" dirty="0">
                <a:solidFill>
                  <a:srgbClr val="66FF66"/>
                </a:solidFill>
                <a:latin typeface="Monotype Corsiva" panose="03010101010201010101" pitchFamily="66" charset="0"/>
              </a:rPr>
              <a:t>M</a:t>
            </a:r>
            <a:r>
              <a:rPr lang="en-CA" altLang="en-US" sz="2400" dirty="0"/>
              <a:t> will tell us </a:t>
            </a:r>
            <a:br>
              <a:rPr lang="en-CA" altLang="en-US" sz="2400" dirty="0"/>
            </a:br>
            <a:r>
              <a:rPr lang="en-CA" altLang="en-US" sz="2400" dirty="0"/>
              <a:t>if we are dealing with reals or integers or people.</a:t>
            </a:r>
          </a:p>
          <a:p>
            <a:pPr eaLnBrk="1" hangingPunct="1">
              <a:spcBef>
                <a:spcPct val="0"/>
              </a:spcBef>
              <a:buNone/>
            </a:pPr>
            <a:r>
              <a:rPr lang="en-CA" altLang="en-US" sz="2400" dirty="0"/>
              <a:t>Together we will call this a </a:t>
            </a:r>
            <a:r>
              <a:rPr lang="en-CA" altLang="en-US" sz="2400" dirty="0">
                <a:solidFill>
                  <a:schemeClr val="tx2"/>
                </a:solidFill>
              </a:rPr>
              <a:t>Universe.</a:t>
            </a:r>
          </a:p>
          <a:p>
            <a:pPr eaLnBrk="1" hangingPunct="1">
              <a:spcBef>
                <a:spcPct val="0"/>
              </a:spcBef>
              <a:buNone/>
            </a:pPr>
            <a:r>
              <a:rPr lang="en-CA" altLang="en-US" sz="2400" dirty="0">
                <a:solidFill>
                  <a:srgbClr val="FFFFFF"/>
                </a:solidFill>
              </a:rPr>
              <a:t>There are many possibilities.</a:t>
            </a:r>
            <a:endParaRPr lang="en-CA" altLang="en-US" sz="2400" i="0" dirty="0">
              <a:solidFill>
                <a:srgbClr val="FFFFFF"/>
              </a:solidFill>
            </a:endParaRPr>
          </a:p>
        </p:txBody>
      </p:sp>
      <p:pic>
        <p:nvPicPr>
          <p:cNvPr id="2" name="Picture 5" descr="j0116172">
            <a:extLst>
              <a:ext uri="{FF2B5EF4-FFF2-40B4-BE49-F238E27FC236}">
                <a16:creationId xmlns:a16="http://schemas.microsoft.com/office/drawing/2014/main" id="{94564FCE-878C-AFC2-1E3B-7BD69B0FD29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946231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fill="hold"/>
                                        <p:tgtEl>
                                          <p:spTgt spid="37"/>
                                        </p:tgtEl>
                                        <p:attrNameLst>
                                          <p:attrName>ppt_x</p:attrName>
                                        </p:attrNameLst>
                                      </p:cBhvr>
                                      <p:tavLst>
                                        <p:tav tm="0">
                                          <p:val>
                                            <p:strVal val="0-#ppt_w/2"/>
                                          </p:val>
                                        </p:tav>
                                        <p:tav tm="100000">
                                          <p:val>
                                            <p:strVal val="#ppt_x"/>
                                          </p:val>
                                        </p:tav>
                                      </p:tavLst>
                                    </p:anim>
                                    <p:anim calcmode="lin" valueType="num">
                                      <p:cBhvr additive="base">
                                        <p:cTn id="8" dur="500" fill="hold"/>
                                        <p:tgtEl>
                                          <p:spTgt spid="3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7">
                                            <p:txEl>
                                              <p:pRg st="0" end="0"/>
                                            </p:txEl>
                                          </p:spTgt>
                                        </p:tgtEl>
                                        <p:attrNameLst>
                                          <p:attrName>style.visibility</p:attrName>
                                        </p:attrNameLst>
                                      </p:cBhvr>
                                      <p:to>
                                        <p:strVal val="visible"/>
                                      </p:to>
                                    </p:set>
                                    <p:anim calcmode="lin" valueType="num">
                                      <p:cBhvr additive="base">
                                        <p:cTn id="11" dur="5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7">
                                            <p:txEl>
                                              <p:pRg st="1" end="1"/>
                                            </p:txEl>
                                          </p:spTgt>
                                        </p:tgtEl>
                                        <p:attrNameLst>
                                          <p:attrName>style.visibility</p:attrName>
                                        </p:attrNameLst>
                                      </p:cBhvr>
                                      <p:to>
                                        <p:strVal val="visible"/>
                                      </p:to>
                                    </p:set>
                                    <p:anim calcmode="lin" valueType="num">
                                      <p:cBhvr additive="base">
                                        <p:cTn id="17" dur="500" fill="hold"/>
                                        <p:tgtEl>
                                          <p:spTgt spid="3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7">
                                            <p:txEl>
                                              <p:pRg st="2" end="2"/>
                                            </p:txEl>
                                          </p:spTgt>
                                        </p:tgtEl>
                                        <p:attrNameLst>
                                          <p:attrName>style.visibility</p:attrName>
                                        </p:attrNameLst>
                                      </p:cBhvr>
                                      <p:to>
                                        <p:strVal val="visible"/>
                                      </p:to>
                                    </p:set>
                                    <p:anim calcmode="lin" valueType="num">
                                      <p:cBhvr additive="base">
                                        <p:cTn id="23" dur="500" fill="hold"/>
                                        <p:tgtEl>
                                          <p:spTgt spid="3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7">
                                            <p:txEl>
                                              <p:pRg st="3" end="3"/>
                                            </p:txEl>
                                          </p:spTgt>
                                        </p:tgtEl>
                                        <p:attrNameLst>
                                          <p:attrName>style.visibility</p:attrName>
                                        </p:attrNameLst>
                                      </p:cBhvr>
                                      <p:to>
                                        <p:strVal val="visible"/>
                                      </p:to>
                                    </p:set>
                                    <p:anim calcmode="lin" valueType="num">
                                      <p:cBhvr additive="base">
                                        <p:cTn id="29" dur="500" fill="hold"/>
                                        <p:tgtEl>
                                          <p:spTgt spid="3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rotWithShape="1">
          <a:blip r:embed="rId3">
            <a:extLst>
              <a:ext uri="{28A0092B-C50C-407E-A947-70E740481C1C}">
                <a14:useLocalDpi xmlns:a14="http://schemas.microsoft.com/office/drawing/2010/main" val="0"/>
              </a:ext>
            </a:extLst>
          </a:blip>
          <a:srcRect l="22214" t="25331" r="57911" b="41543"/>
          <a:stretch/>
        </p:blipFill>
        <p:spPr bwMode="auto">
          <a:xfrm>
            <a:off x="3505201" y="3810000"/>
            <a:ext cx="1295400" cy="1295400"/>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2057400" y="2971800"/>
            <a:ext cx="1524000" cy="990600"/>
          </a:xfrm>
          <a:prstGeom prst="wedgeRoundRectCallout">
            <a:avLst>
              <a:gd name="adj1" fmla="val -61288"/>
              <a:gd name="adj2" fmla="val 5318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In a given universe</a:t>
            </a:r>
            <a:endParaRPr lang="en-CA" altLang="en-US" sz="2400" i="0" dirty="0"/>
          </a:p>
        </p:txBody>
      </p:sp>
      <p:sp>
        <p:nvSpPr>
          <p:cNvPr id="12"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257800" y="4724400"/>
            <a:ext cx="3352800" cy="1295400"/>
          </a:xfrm>
          <a:prstGeom prst="wedgeRoundRectCallout">
            <a:avLst>
              <a:gd name="adj1" fmla="val -58089"/>
              <a:gd name="adj2" fmla="val 1701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Each sentence is either true or false</a:t>
            </a:r>
          </a:p>
          <a:p>
            <a:pPr algn="ctr" eaLnBrk="1" hangingPunct="1">
              <a:spcBef>
                <a:spcPct val="0"/>
              </a:spcBef>
              <a:buNone/>
            </a:pPr>
            <a:r>
              <a:rPr lang="en-CA" altLang="en-US" sz="2400" i="0" dirty="0"/>
              <a:t>not both</a:t>
            </a:r>
          </a:p>
        </p:txBody>
      </p:sp>
      <p:sp>
        <p:nvSpPr>
          <p:cNvPr id="14" name="AutoShape 35">
            <a:extLst>
              <a:ext uri="{FF2B5EF4-FFF2-40B4-BE49-F238E27FC236}">
                <a16:creationId xmlns:a16="http://schemas.microsoft.com/office/drawing/2014/main" id="{29466CA1-8061-4DDB-9130-1D373D74D8BF}"/>
              </a:ext>
            </a:extLst>
          </p:cNvPr>
          <p:cNvSpPr>
            <a:spLocks noChangeArrowheads="1"/>
          </p:cNvSpPr>
          <p:nvPr/>
        </p:nvSpPr>
        <p:spPr bwMode="auto">
          <a:xfrm>
            <a:off x="6781800" y="914324"/>
            <a:ext cx="1828800" cy="1226828"/>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But I don’t know what is true.</a:t>
            </a:r>
            <a:endParaRPr lang="en-CA" altLang="en-US" sz="2400" i="0" dirty="0"/>
          </a:p>
        </p:txBody>
      </p:sp>
      <p:grpSp>
        <p:nvGrpSpPr>
          <p:cNvPr id="15" name="Group 29">
            <a:extLst>
              <a:ext uri="{FF2B5EF4-FFF2-40B4-BE49-F238E27FC236}">
                <a16:creationId xmlns:a16="http://schemas.microsoft.com/office/drawing/2014/main" id="{02673357-6FD9-44FA-8A0D-1D43ACEDAC4D}"/>
              </a:ext>
            </a:extLst>
          </p:cNvPr>
          <p:cNvGrpSpPr>
            <a:grpSpLocks/>
          </p:cNvGrpSpPr>
          <p:nvPr/>
        </p:nvGrpSpPr>
        <p:grpSpPr bwMode="auto">
          <a:xfrm>
            <a:off x="8077200" y="2052273"/>
            <a:ext cx="823374" cy="795886"/>
            <a:chOff x="2065" y="1551"/>
            <a:chExt cx="1628" cy="1988"/>
          </a:xfrm>
        </p:grpSpPr>
        <p:sp>
          <p:nvSpPr>
            <p:cNvPr id="16"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pic>
        <p:nvPicPr>
          <p:cNvPr id="2" name="Picture 5" descr="j0116172">
            <a:extLst>
              <a:ext uri="{FF2B5EF4-FFF2-40B4-BE49-F238E27FC236}">
                <a16:creationId xmlns:a16="http://schemas.microsoft.com/office/drawing/2014/main" id="{F2B7ACDB-7036-F479-DA39-C1922499E77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148085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0-#ppt_w/2"/>
                                          </p:val>
                                        </p:tav>
                                        <p:tav tm="100000">
                                          <p:val>
                                            <p:strVal val="#ppt_x"/>
                                          </p:val>
                                        </p:tav>
                                      </p:tavLst>
                                    </p:anim>
                                    <p:anim calcmode="lin" valueType="num">
                                      <p:cBhvr additive="base">
                                        <p:cTn id="12" dur="500" fill="hold"/>
                                        <p:tgtEl>
                                          <p:spTgt spid="5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5">
                                            <p:txEl>
                                              <p:pRg st="0" end="0"/>
                                            </p:txEl>
                                          </p:spTgt>
                                        </p:tgtEl>
                                        <p:attrNameLst>
                                          <p:attrName>style.visibility</p:attrName>
                                        </p:attrNameLst>
                                      </p:cBhvr>
                                      <p:to>
                                        <p:strVal val="visible"/>
                                      </p:to>
                                    </p:set>
                                    <p:anim calcmode="lin" valueType="num">
                                      <p:cBhvr additive="base">
                                        <p:cTn id="15"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0-#ppt_w/2"/>
                                          </p:val>
                                        </p:tav>
                                        <p:tav tm="100000">
                                          <p:val>
                                            <p:strVal val="#ppt_x"/>
                                          </p:val>
                                        </p:tav>
                                      </p:tavLst>
                                    </p:anim>
                                    <p:anim calcmode="lin" valueType="num">
                                      <p:cBhvr additive="base">
                                        <p:cTn id="22" dur="500" fill="hold"/>
                                        <p:tgtEl>
                                          <p:spTgt spid="1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 calcmode="lin" valueType="num">
                                      <p:cBhvr additive="base">
                                        <p:cTn id="2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2">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2">
                                            <p:txEl>
                                              <p:pRg st="1" end="1"/>
                                            </p:txEl>
                                          </p:spTgt>
                                        </p:tgtEl>
                                        <p:attrNameLst>
                                          <p:attrName>style.visibility</p:attrName>
                                        </p:attrNameLst>
                                      </p:cBhvr>
                                      <p:to>
                                        <p:strVal val="visible"/>
                                      </p:to>
                                    </p:set>
                                    <p:anim calcmode="lin" valueType="num">
                                      <p:cBhvr additive="base">
                                        <p:cTn id="29"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500" fill="hold"/>
                                        <p:tgtEl>
                                          <p:spTgt spid="14"/>
                                        </p:tgtEl>
                                        <p:attrNameLst>
                                          <p:attrName>ppt_x</p:attrName>
                                        </p:attrNameLst>
                                      </p:cBhvr>
                                      <p:tavLst>
                                        <p:tav tm="0">
                                          <p:val>
                                            <p:strVal val="1+#ppt_w/2"/>
                                          </p:val>
                                        </p:tav>
                                        <p:tav tm="100000">
                                          <p:val>
                                            <p:strVal val="#ppt_x"/>
                                          </p:val>
                                        </p:tav>
                                      </p:tavLst>
                                    </p:anim>
                                    <p:anim calcmode="lin" valueType="num">
                                      <p:cBhvr additive="base">
                                        <p:cTn id="36" dur="500" fill="hold"/>
                                        <p:tgtEl>
                                          <p:spTgt spid="14"/>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1+#ppt_w/2"/>
                                          </p:val>
                                        </p:tav>
                                        <p:tav tm="100000">
                                          <p:val>
                                            <p:strVal val="#ppt_x"/>
                                          </p:val>
                                        </p:tav>
                                      </p:tavLst>
                                    </p:anim>
                                    <p:anim calcmode="lin" valueType="num">
                                      <p:cBhvr additive="base">
                                        <p:cTn id="40"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2" grpId="0" animBg="1"/>
      <p:bldP spid="14" grpId="0" animBg="1"/>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71224"/>
            <a:ext cx="6517627" cy="3910576"/>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1989873" cy="2362200"/>
          </a:xfrm>
          <a:prstGeom prst="wedgeRoundRectCallout">
            <a:avLst>
              <a:gd name="adj1" fmla="val -13633"/>
              <a:gd name="adj2" fmla="val 5959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That is because you do not know which universe we are in.</a:t>
            </a:r>
            <a:endParaRPr lang="en-CA" altLang="en-US" sz="2400" i="0" dirty="0"/>
          </a:p>
        </p:txBody>
      </p:sp>
      <p:sp>
        <p:nvSpPr>
          <p:cNvPr id="56" name="AutoShape 35">
            <a:extLst>
              <a:ext uri="{FF2B5EF4-FFF2-40B4-BE49-F238E27FC236}">
                <a16:creationId xmlns:a16="http://schemas.microsoft.com/office/drawing/2014/main" id="{29466CA1-8061-4DDB-9130-1D373D74D8BF}"/>
              </a:ext>
            </a:extLst>
          </p:cNvPr>
          <p:cNvSpPr>
            <a:spLocks noChangeArrowheads="1"/>
          </p:cNvSpPr>
          <p:nvPr/>
        </p:nvSpPr>
        <p:spPr bwMode="auto">
          <a:xfrm>
            <a:off x="6781800" y="914324"/>
            <a:ext cx="1828800" cy="1226828"/>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But I don’t know what is true.</a:t>
            </a:r>
            <a:endParaRPr lang="en-CA" altLang="en-US" sz="2400" i="0" dirty="0"/>
          </a:p>
        </p:txBody>
      </p:sp>
      <p:grpSp>
        <p:nvGrpSpPr>
          <p:cNvPr id="57" name="Group 29">
            <a:extLst>
              <a:ext uri="{FF2B5EF4-FFF2-40B4-BE49-F238E27FC236}">
                <a16:creationId xmlns:a16="http://schemas.microsoft.com/office/drawing/2014/main" id="{02673357-6FD9-44FA-8A0D-1D43ACEDAC4D}"/>
              </a:ext>
            </a:extLst>
          </p:cNvPr>
          <p:cNvGrpSpPr>
            <a:grpSpLocks/>
          </p:cNvGrpSpPr>
          <p:nvPr/>
        </p:nvGrpSpPr>
        <p:grpSpPr bwMode="auto">
          <a:xfrm>
            <a:off x="8077200" y="2052273"/>
            <a:ext cx="823374" cy="795886"/>
            <a:chOff x="2065" y="1551"/>
            <a:chExt cx="1628" cy="1988"/>
          </a:xfrm>
        </p:grpSpPr>
        <p:sp>
          <p:nvSpPr>
            <p:cNvPr id="58"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7"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8"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9"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0"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1"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2"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3"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4"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pic>
        <p:nvPicPr>
          <p:cNvPr id="2" name="Picture 5" descr="j0116172">
            <a:extLst>
              <a:ext uri="{FF2B5EF4-FFF2-40B4-BE49-F238E27FC236}">
                <a16:creationId xmlns:a16="http://schemas.microsoft.com/office/drawing/2014/main" id="{8C7F5FE3-CCA5-155D-70F3-DDDE30A7A86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515766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35171" y="228600"/>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6425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true or false</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is true or false</a:t>
            </a: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This gives 4 possibilities.</a:t>
            </a:r>
            <a:endParaRPr lang="en-CA" altLang="en-US" sz="2400" i="0" dirty="0"/>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0" name="Rectangle 49">
            <a:extLst>
              <a:ext uri="{FF2B5EF4-FFF2-40B4-BE49-F238E27FC236}">
                <a16:creationId xmlns:a16="http://schemas.microsoft.com/office/drawing/2014/main" id="{49CD34AD-45F3-4743-9676-97BDEF4CD068}"/>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pic>
        <p:nvPicPr>
          <p:cNvPr id="2" name="Picture 5" descr="j0116172">
            <a:extLst>
              <a:ext uri="{FF2B5EF4-FFF2-40B4-BE49-F238E27FC236}">
                <a16:creationId xmlns:a16="http://schemas.microsoft.com/office/drawing/2014/main" id="{17BBE380-3530-629D-40DF-F147083BB8E9}"/>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487531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5">
                                            <p:txEl>
                                              <p:pRg st="1" end="1"/>
                                            </p:txEl>
                                          </p:spTgt>
                                        </p:tgtEl>
                                        <p:attrNameLst>
                                          <p:attrName>style.visibility</p:attrName>
                                        </p:attrNameLst>
                                      </p:cBhvr>
                                      <p:to>
                                        <p:strVal val="visible"/>
                                      </p:to>
                                    </p:set>
                                    <p:anim calcmode="lin" valueType="num">
                                      <p:cBhvr additive="base">
                                        <p:cTn id="17"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5">
                                            <p:txEl>
                                              <p:pRg st="2" end="2"/>
                                            </p:txEl>
                                          </p:spTgt>
                                        </p:tgtEl>
                                        <p:attrNameLst>
                                          <p:attrName>style.visibility</p:attrName>
                                        </p:attrNameLst>
                                      </p:cBhvr>
                                      <p:to>
                                        <p:strVal val="visible"/>
                                      </p:to>
                                    </p:set>
                                    <p:anim calcmode="lin" valueType="num">
                                      <p:cBhvr additive="base">
                                        <p:cTn id="23"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50"/>
                                        </p:tgtEl>
                                        <p:attrNameLst>
                                          <p:attrName>style.visibility</p:attrName>
                                        </p:attrNameLst>
                                      </p:cBhvr>
                                      <p:to>
                                        <p:strVal val="visible"/>
                                      </p:to>
                                    </p:set>
                                    <p:anim calcmode="lin" valueType="num">
                                      <p:cBhvr additive="base">
                                        <p:cTn id="33" dur="500" fill="hold"/>
                                        <p:tgtEl>
                                          <p:spTgt spid="50"/>
                                        </p:tgtEl>
                                        <p:attrNameLst>
                                          <p:attrName>ppt_x</p:attrName>
                                        </p:attrNameLst>
                                      </p:cBhvr>
                                      <p:tavLst>
                                        <p:tav tm="0">
                                          <p:val>
                                            <p:strVal val="#ppt_x"/>
                                          </p:val>
                                        </p:tav>
                                        <p:tav tm="100000">
                                          <p:val>
                                            <p:strVal val="#ppt_x"/>
                                          </p:val>
                                        </p:tav>
                                      </p:tavLst>
                                    </p:anim>
                                    <p:anim calcmode="lin" valueType="num">
                                      <p:cBhvr additive="base">
                                        <p:cTn id="34"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0" grpId="0" animBg="1"/>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199" y="2743200"/>
            <a:ext cx="3352801" cy="46166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In which is</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true?</a:t>
            </a:r>
            <a:endParaRPr lang="en-US" altLang="en-US" sz="2400" dirty="0">
              <a:cs typeface="Times New Roman" panose="02020603050405020304" pitchFamily="18" charset="0"/>
              <a:sym typeface="Symbol" panose="05050102010706020507" pitchFamily="18" charset="2"/>
            </a:endParaRPr>
          </a:p>
        </p:txBody>
      </p:sp>
      <p:graphicFrame>
        <p:nvGraphicFramePr>
          <p:cNvPr id="52" name="Table 51">
            <a:extLst>
              <a:ext uri="{FF2B5EF4-FFF2-40B4-BE49-F238E27FC236}">
                <a16:creationId xmlns:a16="http://schemas.microsoft.com/office/drawing/2014/main" id="{3DDEC373-0219-4D88-B934-5E3FA38EC14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4" name="Rectangle 53">
            <a:extLst>
              <a:ext uri="{FF2B5EF4-FFF2-40B4-BE49-F238E27FC236}">
                <a16:creationId xmlns:a16="http://schemas.microsoft.com/office/drawing/2014/main" id="{EBF2B957-4E30-4EE0-9190-663E9EB30370}"/>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
        <p:nvSpPr>
          <p:cNvPr id="56" name="AutoShape 35">
            <a:extLst>
              <a:ext uri="{FF2B5EF4-FFF2-40B4-BE49-F238E27FC236}">
                <a16:creationId xmlns:a16="http://schemas.microsoft.com/office/drawing/2014/main" id="{740BD2F5-F13E-4CE0-81DB-20B6A39411DD}"/>
              </a:ext>
            </a:extLst>
          </p:cNvPr>
          <p:cNvSpPr>
            <a:spLocks noChangeArrowheads="1"/>
          </p:cNvSpPr>
          <p:nvPr/>
        </p:nvSpPr>
        <p:spPr bwMode="auto">
          <a:xfrm>
            <a:off x="76200" y="3352800"/>
            <a:ext cx="2974882"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eaLnBrk="1" hangingPunct="1">
              <a:spcBef>
                <a:spcPct val="0"/>
              </a:spcBef>
              <a:buNone/>
            </a:pPr>
            <a:r>
              <a:rPr lang="en-CA" altLang="en-US" sz="2400" dirty="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can be confusing  because people think</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of causality.</a:t>
            </a:r>
          </a:p>
        </p:txBody>
      </p:sp>
      <p:pic>
        <p:nvPicPr>
          <p:cNvPr id="2" name="Picture 5" descr="j0116172">
            <a:extLst>
              <a:ext uri="{FF2B5EF4-FFF2-40B4-BE49-F238E27FC236}">
                <a16:creationId xmlns:a16="http://schemas.microsoft.com/office/drawing/2014/main" id="{54730D32-CAF5-1309-E304-867A7EFABEC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761097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 calcmode="lin" valueType="num">
                                      <p:cBhvr additive="base">
                                        <p:cTn id="17" dur="500" fill="hold"/>
                                        <p:tgtEl>
                                          <p:spTgt spid="56"/>
                                        </p:tgtEl>
                                        <p:attrNameLst>
                                          <p:attrName>ppt_x</p:attrName>
                                        </p:attrNameLst>
                                      </p:cBhvr>
                                      <p:tavLst>
                                        <p:tav tm="0">
                                          <p:val>
                                            <p:strVal val="0-#ppt_w/2"/>
                                          </p:val>
                                        </p:tav>
                                        <p:tav tm="100000">
                                          <p:val>
                                            <p:strVal val="#ppt_x"/>
                                          </p:val>
                                        </p:tav>
                                      </p:tavLst>
                                    </p:anim>
                                    <p:anim calcmode="lin" valueType="num">
                                      <p:cBhvr additive="base">
                                        <p:cTn id="18" dur="500" fill="hold"/>
                                        <p:tgtEl>
                                          <p:spTgt spid="5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56">
                                            <p:txEl>
                                              <p:pRg st="0" end="0"/>
                                            </p:txEl>
                                          </p:spTgt>
                                        </p:tgtEl>
                                        <p:attrNameLst>
                                          <p:attrName>style.visibility</p:attrName>
                                        </p:attrNameLst>
                                      </p:cBhvr>
                                      <p:to>
                                        <p:strVal val="visible"/>
                                      </p:to>
                                    </p:set>
                                    <p:anim calcmode="lin" valueType="num">
                                      <p:cBhvr additive="base">
                                        <p:cTn id="21"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56">
                                            <p:txEl>
                                              <p:pRg st="1" end="1"/>
                                            </p:txEl>
                                          </p:spTgt>
                                        </p:tgtEl>
                                        <p:attrNameLst>
                                          <p:attrName>style.visibility</p:attrName>
                                        </p:attrNameLst>
                                      </p:cBhvr>
                                      <p:to>
                                        <p:strVal val="visible"/>
                                      </p:to>
                                    </p:set>
                                    <p:anim calcmode="lin" valueType="num">
                                      <p:cBhvr additive="base">
                                        <p:cTn id="27"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199" y="2743200"/>
            <a:ext cx="3352801" cy="46166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Suppose I tell you</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a:t>
            </a:r>
            <a:endParaRPr lang="en-US" altLang="en-US" sz="2400" dirty="0">
              <a:cs typeface="Times New Roman" panose="02020603050405020304" pitchFamily="18" charset="0"/>
              <a:sym typeface="Symbol" panose="05050102010706020507" pitchFamily="18" charset="2"/>
            </a:endParaRPr>
          </a:p>
        </p:txBody>
      </p:sp>
      <p:graphicFrame>
        <p:nvGraphicFramePr>
          <p:cNvPr id="52" name="Table 51">
            <a:extLst>
              <a:ext uri="{FF2B5EF4-FFF2-40B4-BE49-F238E27FC236}">
                <a16:creationId xmlns:a16="http://schemas.microsoft.com/office/drawing/2014/main" id="{3DDEC373-0219-4D88-B934-5E3FA38EC14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4" name="Rectangle 53">
            <a:extLst>
              <a:ext uri="{FF2B5EF4-FFF2-40B4-BE49-F238E27FC236}">
                <a16:creationId xmlns:a16="http://schemas.microsoft.com/office/drawing/2014/main" id="{EBF2B957-4E30-4EE0-9190-663E9EB30370}"/>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
        <p:nvSpPr>
          <p:cNvPr id="56" name="AutoShape 35">
            <a:extLst>
              <a:ext uri="{FF2B5EF4-FFF2-40B4-BE49-F238E27FC236}">
                <a16:creationId xmlns:a16="http://schemas.microsoft.com/office/drawing/2014/main" id="{740BD2F5-F13E-4CE0-81DB-20B6A39411DD}"/>
              </a:ext>
            </a:extLst>
          </p:cNvPr>
          <p:cNvSpPr>
            <a:spLocks noChangeArrowheads="1"/>
          </p:cNvSpPr>
          <p:nvPr/>
        </p:nvSpPr>
        <p:spPr bwMode="auto">
          <a:xfrm>
            <a:off x="76200" y="3352800"/>
            <a:ext cx="2974882"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Instead, use the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operation’s table.</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It is not true that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is true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is not.”</a:t>
            </a:r>
          </a:p>
          <a:p>
            <a:pPr eaLnBrk="1" hangingPunct="1">
              <a:spcBef>
                <a:spcPct val="0"/>
              </a:spcBef>
              <a:buNone/>
            </a:pPr>
            <a:endParaRPr lang="en-US" altLang="en-US" sz="2400" dirty="0">
              <a:solidFill>
                <a:srgbClr val="FFFFFF"/>
              </a:solidFill>
              <a:cs typeface="Times New Roman" panose="02020603050405020304" pitchFamily="18" charset="0"/>
              <a:sym typeface="Symbol" panose="05050102010706020507" pitchFamily="18" charset="2"/>
            </a:endParaRPr>
          </a:p>
        </p:txBody>
      </p:sp>
      <p:cxnSp>
        <p:nvCxnSpPr>
          <p:cNvPr id="27" name="Straight Connector 26">
            <a:extLst>
              <a:ext uri="{FF2B5EF4-FFF2-40B4-BE49-F238E27FC236}">
                <a16:creationId xmlns:a16="http://schemas.microsoft.com/office/drawing/2014/main" id="{333E241A-D4D5-4022-8A8F-886104681A98}"/>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39" name="Group 38">
            <a:extLst>
              <a:ext uri="{FF2B5EF4-FFF2-40B4-BE49-F238E27FC236}">
                <a16:creationId xmlns:a16="http://schemas.microsoft.com/office/drawing/2014/main" id="{61638891-6BB6-4474-8849-EBD5D8CBA92C}"/>
              </a:ext>
            </a:extLst>
          </p:cNvPr>
          <p:cNvGrpSpPr/>
          <p:nvPr/>
        </p:nvGrpSpPr>
        <p:grpSpPr>
          <a:xfrm>
            <a:off x="3226186" y="3886200"/>
            <a:ext cx="3517514" cy="1538704"/>
            <a:chOff x="3139521" y="3871496"/>
            <a:chExt cx="3517514" cy="1538704"/>
          </a:xfrm>
        </p:grpSpPr>
        <p:sp>
          <p:nvSpPr>
            <p:cNvPr id="40" name="Rectangle 39">
              <a:extLst>
                <a:ext uri="{FF2B5EF4-FFF2-40B4-BE49-F238E27FC236}">
                  <a16:creationId xmlns:a16="http://schemas.microsoft.com/office/drawing/2014/main" id="{9D0830E1-731C-4729-93DF-EE9C7E3C456E}"/>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1" name="Rectangle 40">
              <a:extLst>
                <a:ext uri="{FF2B5EF4-FFF2-40B4-BE49-F238E27FC236}">
                  <a16:creationId xmlns:a16="http://schemas.microsoft.com/office/drawing/2014/main" id="{281B0AEB-B0F9-4EAE-B193-30AE77411E39}"/>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42" name="Rectangle 41">
              <a:extLst>
                <a:ext uri="{FF2B5EF4-FFF2-40B4-BE49-F238E27FC236}">
                  <a16:creationId xmlns:a16="http://schemas.microsoft.com/office/drawing/2014/main" id="{AE5D46D4-C68A-4981-ADB7-EA49940AF89F}"/>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43" name="Rectangle 42">
              <a:extLst>
                <a:ext uri="{FF2B5EF4-FFF2-40B4-BE49-F238E27FC236}">
                  <a16:creationId xmlns:a16="http://schemas.microsoft.com/office/drawing/2014/main" id="{EC7F1DBA-2315-4CF5-A386-13B238CCD150}"/>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9" name="Rectangle 48">
              <a:extLst>
                <a:ext uri="{FF2B5EF4-FFF2-40B4-BE49-F238E27FC236}">
                  <a16:creationId xmlns:a16="http://schemas.microsoft.com/office/drawing/2014/main" id="{CEA18292-F955-42F3-8B4F-7897E47FF2F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cxnSp>
        <p:nvCxnSpPr>
          <p:cNvPr id="35" name="Straight Connector 34">
            <a:extLst>
              <a:ext uri="{FF2B5EF4-FFF2-40B4-BE49-F238E27FC236}">
                <a16:creationId xmlns:a16="http://schemas.microsoft.com/office/drawing/2014/main" id="{82771E48-4E28-4907-B71F-811638779B67}"/>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pic>
        <p:nvPicPr>
          <p:cNvPr id="2" name="Picture 5" descr="j0116172">
            <a:extLst>
              <a:ext uri="{FF2B5EF4-FFF2-40B4-BE49-F238E27FC236}">
                <a16:creationId xmlns:a16="http://schemas.microsoft.com/office/drawing/2014/main" id="{CB0E2498-34EF-8A3D-F7EF-5D27F785383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415772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 calcmode="lin" valueType="num">
                                      <p:cBhvr additive="base">
                                        <p:cTn id="7"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anim calcmode="lin" valueType="num">
                                      <p:cBhvr additive="base">
                                        <p:cTn id="11"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xit" presetSubtype="4" fill="hold" grpId="0" nodeType="clickEffect">
                                  <p:stCondLst>
                                    <p:cond delay="0"/>
                                  </p:stCondLst>
                                  <p:childTnLst>
                                    <p:anim calcmode="lin" valueType="num">
                                      <p:cBhvr additive="base">
                                        <p:cTn id="16" dur="500"/>
                                        <p:tgtEl>
                                          <p:spTgt spid="54"/>
                                        </p:tgtEl>
                                        <p:attrNameLst>
                                          <p:attrName>ppt_x</p:attrName>
                                        </p:attrNameLst>
                                      </p:cBhvr>
                                      <p:tavLst>
                                        <p:tav tm="0">
                                          <p:val>
                                            <p:strVal val="ppt_x"/>
                                          </p:val>
                                        </p:tav>
                                        <p:tav tm="100000">
                                          <p:val>
                                            <p:strVal val="ppt_x"/>
                                          </p:val>
                                        </p:tav>
                                      </p:tavLst>
                                    </p:anim>
                                    <p:anim calcmode="lin" valueType="num">
                                      <p:cBhvr additive="base">
                                        <p:cTn id="17" dur="500"/>
                                        <p:tgtEl>
                                          <p:spTgt spid="54"/>
                                        </p:tgtEl>
                                        <p:attrNameLst>
                                          <p:attrName>ppt_y</p:attrName>
                                        </p:attrNameLst>
                                      </p:cBhvr>
                                      <p:tavLst>
                                        <p:tav tm="0">
                                          <p:val>
                                            <p:strVal val="ppt_y"/>
                                          </p:val>
                                        </p:tav>
                                        <p:tav tm="100000">
                                          <p:val>
                                            <p:strVal val="1+ppt_h/2"/>
                                          </p:val>
                                        </p:tav>
                                      </p:tavLst>
                                    </p:anim>
                                    <p:set>
                                      <p:cBhvr>
                                        <p:cTn id="18" dur="1" fill="hold">
                                          <p:stCondLst>
                                            <p:cond delay="499"/>
                                          </p:stCondLst>
                                        </p:cTn>
                                        <p:tgtEl>
                                          <p:spTgt spid="54"/>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500" fill="hold"/>
                                        <p:tgtEl>
                                          <p:spTgt spid="39"/>
                                        </p:tgtEl>
                                        <p:attrNameLst>
                                          <p:attrName>ppt_x</p:attrName>
                                        </p:attrNameLst>
                                      </p:cBhvr>
                                      <p:tavLst>
                                        <p:tav tm="0">
                                          <p:val>
                                            <p:strVal val="0-#ppt_w/2"/>
                                          </p:val>
                                        </p:tav>
                                        <p:tav tm="100000">
                                          <p:val>
                                            <p:strVal val="#ppt_x"/>
                                          </p:val>
                                        </p:tav>
                                      </p:tavLst>
                                    </p:anim>
                                    <p:anim calcmode="lin" valueType="num">
                                      <p:cBhvr additive="base">
                                        <p:cTn id="24"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6">
                                            <p:txEl>
                                              <p:pRg st="2" end="2"/>
                                            </p:txEl>
                                          </p:spTgt>
                                        </p:tgtEl>
                                        <p:attrNameLst>
                                          <p:attrName>style.visibility</p:attrName>
                                        </p:attrNameLst>
                                      </p:cBhvr>
                                      <p:to>
                                        <p:strVal val="visible"/>
                                      </p:to>
                                    </p:set>
                                    <p:anim calcmode="lin" valueType="num">
                                      <p:cBhvr additive="base">
                                        <p:cTn id="29"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56">
                                            <p:txEl>
                                              <p:pRg st="3" end="3"/>
                                            </p:txEl>
                                          </p:spTgt>
                                        </p:tgtEl>
                                        <p:attrNameLst>
                                          <p:attrName>style.visibility</p:attrName>
                                        </p:attrNameLst>
                                      </p:cBhvr>
                                      <p:to>
                                        <p:strVal val="visible"/>
                                      </p:to>
                                    </p:set>
                                    <p:anim calcmode="lin" valueType="num">
                                      <p:cBhvr additive="base">
                                        <p:cTn id="35" dur="500" fill="hold"/>
                                        <p:tgtEl>
                                          <p:spTgt spid="56">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5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500" fill="hold"/>
                                        <p:tgtEl>
                                          <p:spTgt spid="55"/>
                                        </p:tgtEl>
                                        <p:attrNameLst>
                                          <p:attrName>ppt_x</p:attrName>
                                        </p:attrNameLst>
                                      </p:cBhvr>
                                      <p:tavLst>
                                        <p:tav tm="0">
                                          <p:val>
                                            <p:strVal val="0-#ppt_w/2"/>
                                          </p:val>
                                        </p:tav>
                                        <p:tav tm="100000">
                                          <p:val>
                                            <p:strVal val="#ppt_x"/>
                                          </p:val>
                                        </p:tav>
                                      </p:tavLst>
                                    </p:anim>
                                    <p:anim calcmode="lin" valueType="num">
                                      <p:cBhvr additive="base">
                                        <p:cTn id="42" dur="500" fill="hold"/>
                                        <p:tgtEl>
                                          <p:spTgt spid="55"/>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additive="base">
                                        <p:cTn id="47" dur="500" fill="hold"/>
                                        <p:tgtEl>
                                          <p:spTgt spid="27"/>
                                        </p:tgtEl>
                                        <p:attrNameLst>
                                          <p:attrName>ppt_x</p:attrName>
                                        </p:attrNameLst>
                                      </p:cBhvr>
                                      <p:tavLst>
                                        <p:tav tm="0">
                                          <p:val>
                                            <p:strVal val="0-#ppt_w/2"/>
                                          </p:val>
                                        </p:tav>
                                        <p:tav tm="100000">
                                          <p:val>
                                            <p:strVal val="#ppt_x"/>
                                          </p:val>
                                        </p:tav>
                                      </p:tavLst>
                                    </p:anim>
                                    <p:anim calcmode="lin" valueType="num">
                                      <p:cBhvr additive="base">
                                        <p:cTn id="48" dur="500" fill="hold"/>
                                        <p:tgtEl>
                                          <p:spTgt spid="27"/>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5"/>
                                        </p:tgtEl>
                                        <p:attrNameLst>
                                          <p:attrName>style.visibility</p:attrName>
                                        </p:attrNameLst>
                                      </p:cBhvr>
                                      <p:to>
                                        <p:strVal val="visible"/>
                                      </p:to>
                                    </p:set>
                                    <p:anim calcmode="lin" valueType="num">
                                      <p:cBhvr additive="base">
                                        <p:cTn id="51" dur="500" fill="hold"/>
                                        <p:tgtEl>
                                          <p:spTgt spid="35"/>
                                        </p:tgtEl>
                                        <p:attrNameLst>
                                          <p:attrName>ppt_x</p:attrName>
                                        </p:attrNameLst>
                                      </p:cBhvr>
                                      <p:tavLst>
                                        <p:tav tm="0">
                                          <p:val>
                                            <p:strVal val="0-#ppt_w/2"/>
                                          </p:val>
                                        </p:tav>
                                        <p:tav tm="100000">
                                          <p:val>
                                            <p:strVal val="#ppt_x"/>
                                          </p:val>
                                        </p:tav>
                                      </p:tavLst>
                                    </p:anim>
                                    <p:anim calcmode="lin" valueType="num">
                                      <p:cBhvr additive="base">
                                        <p:cTn id="52"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sz="2400" dirty="0"/>
              <a:t>Similar to many questions in course/degree/life</a:t>
            </a:r>
          </a:p>
          <a:p>
            <a:pPr marL="342900" indent="-342900">
              <a:buFont typeface="Arial" panose="020B0604020202020204" pitchFamily="34" charset="0"/>
              <a:buChar char="•"/>
            </a:pPr>
            <a:r>
              <a:rPr lang="en-US" sz="2400" dirty="0"/>
              <a:t>Read question in English</a:t>
            </a:r>
            <a:endParaRPr lang="en-US" sz="1800" dirty="0"/>
          </a:p>
          <a:p>
            <a:pPr marL="342900" indent="-342900">
              <a:buFont typeface="Arial" panose="020B0604020202020204" pitchFamily="34" charset="0"/>
              <a:buChar char="•"/>
            </a:pPr>
            <a:r>
              <a:rPr lang="en-US" sz="2400" dirty="0"/>
              <a:t>Assign variables to each </a:t>
            </a:r>
            <a:br>
              <a:rPr lang="en-US" sz="2400" dirty="0"/>
            </a:br>
            <a:r>
              <a:rPr lang="en-US" sz="2400" dirty="0"/>
              <a:t>  atomic true/false logical </a:t>
            </a:r>
            <a:r>
              <a:rPr lang="en-CA" sz="2400" dirty="0">
                <a:solidFill>
                  <a:schemeClr val="tx2"/>
                </a:solidFill>
              </a:rPr>
              <a:t>p</a:t>
            </a:r>
            <a:r>
              <a:rPr lang="en-CA" altLang="en-US" sz="2400" dirty="0">
                <a:solidFill>
                  <a:schemeClr val="tx2"/>
                </a:solidFill>
              </a:rPr>
              <a:t>roposition/statement/assertion.</a:t>
            </a:r>
            <a:endParaRPr lang="en-US" sz="1800" dirty="0"/>
          </a:p>
          <a:p>
            <a:pPr marL="342900" indent="-342900">
              <a:buFont typeface="Arial" panose="020B0604020202020204" pitchFamily="34" charset="0"/>
              <a:buChar char="•"/>
            </a:pPr>
            <a:r>
              <a:rPr lang="en-US" sz="2400" dirty="0"/>
              <a:t>Translate what you know </a:t>
            </a:r>
            <a:br>
              <a:rPr lang="en-US" sz="2400" dirty="0"/>
            </a:br>
            <a:r>
              <a:rPr lang="en-US" sz="2400" dirty="0"/>
              <a:t>  and the question into logic.</a:t>
            </a:r>
            <a:endParaRPr lang="en-US" sz="1800" dirty="0"/>
          </a:p>
          <a:p>
            <a:pPr marL="342900" indent="-342900">
              <a:buFont typeface="Arial" panose="020B0604020202020204" pitchFamily="34" charset="0"/>
              <a:buChar char="•"/>
            </a:pPr>
            <a:r>
              <a:rPr lang="en-US" sz="2400" dirty="0"/>
              <a:t>Solve the logic using logic rules,</a:t>
            </a:r>
            <a:br>
              <a:rPr lang="en-US" sz="2400" dirty="0"/>
            </a:br>
            <a:r>
              <a:rPr lang="en-US" sz="2400" dirty="0"/>
              <a:t>  formal, and informal proofs</a:t>
            </a:r>
            <a:endParaRPr lang="en-US" sz="1800" dirty="0"/>
          </a:p>
          <a:p>
            <a:pPr marL="342900" indent="-342900">
              <a:buFont typeface="Arial" panose="020B0604020202020204" pitchFamily="34" charset="0"/>
              <a:buChar char="•"/>
            </a:pPr>
            <a:r>
              <a:rPr lang="en-US" sz="2400" dirty="0"/>
              <a:t>Translate solution back to English.</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A52C630A-4E1D-AD70-3DA3-C136489A7095}"/>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834BEAC0-360A-5297-E78C-D07ACFA61F1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62FD22F9-9433-5379-B1D5-3B26D37A8875}"/>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337296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1">
                                            <p:txEl>
                                              <p:pRg st="1" end="1"/>
                                            </p:txEl>
                                          </p:spTgt>
                                        </p:tgtEl>
                                        <p:attrNameLst>
                                          <p:attrName>style.visibility</p:attrName>
                                        </p:attrNameLst>
                                      </p:cBhvr>
                                      <p:to>
                                        <p:strVal val="visible"/>
                                      </p:to>
                                    </p:set>
                                    <p:anim calcmode="lin" valueType="num">
                                      <p:cBhvr additive="base">
                                        <p:cTn id="1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1">
                                            <p:txEl>
                                              <p:pRg st="3" end="3"/>
                                            </p:txEl>
                                          </p:spTgt>
                                        </p:tgtEl>
                                        <p:attrNameLst>
                                          <p:attrName>style.visibility</p:attrName>
                                        </p:attrNameLst>
                                      </p:cBhvr>
                                      <p:to>
                                        <p:strVal val="visible"/>
                                      </p:to>
                                    </p:set>
                                    <p:anim calcmode="lin" valueType="num">
                                      <p:cBhvr additive="base">
                                        <p:cTn id="2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xEl>
                                              <p:pRg st="4" end="4"/>
                                            </p:txEl>
                                          </p:spTgt>
                                        </p:tgtEl>
                                        <p:attrNameLst>
                                          <p:attrName>style.visibility</p:attrName>
                                        </p:attrNameLst>
                                      </p:cBhvr>
                                      <p:to>
                                        <p:strVal val="visible"/>
                                      </p:to>
                                    </p:set>
                                    <p:anim calcmode="lin" valueType="num">
                                      <p:cBhvr additive="base">
                                        <p:cTn id="3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1">
                                            <p:txEl>
                                              <p:pRg st="5" end="5"/>
                                            </p:txEl>
                                          </p:spTgt>
                                        </p:tgtEl>
                                        <p:attrNameLst>
                                          <p:attrName>style.visibility</p:attrName>
                                        </p:attrNameLst>
                                      </p:cBhvr>
                                      <p:to>
                                        <p:strVal val="visible"/>
                                      </p:to>
                                    </p:set>
                                    <p:anim calcmode="lin" valueType="num">
                                      <p:cBhvr additive="base">
                                        <p:cTn id="37"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917525" cy="1305818"/>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Telling you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eliminates other possibilities.</a:t>
            </a: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052842E-AC65-4704-8D7F-AE3A65FE5D10}"/>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1A82960-4404-4FFC-8755-7149D78430D4}"/>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59FE415B-DBA4-4A86-9C4D-CC5AD86ADA1D}"/>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34" name="Group 33">
            <a:extLst>
              <a:ext uri="{FF2B5EF4-FFF2-40B4-BE49-F238E27FC236}">
                <a16:creationId xmlns:a16="http://schemas.microsoft.com/office/drawing/2014/main" id="{56815D4B-42BD-46BB-9C6A-3409B1A056DA}"/>
              </a:ext>
            </a:extLst>
          </p:cNvPr>
          <p:cNvGrpSpPr/>
          <p:nvPr/>
        </p:nvGrpSpPr>
        <p:grpSpPr>
          <a:xfrm>
            <a:off x="3226186" y="3886200"/>
            <a:ext cx="3517514" cy="1538704"/>
            <a:chOff x="3139521" y="3871496"/>
            <a:chExt cx="3517514" cy="1538704"/>
          </a:xfrm>
        </p:grpSpPr>
        <p:sp>
          <p:nvSpPr>
            <p:cNvPr id="35" name="Rectangle 34">
              <a:extLst>
                <a:ext uri="{FF2B5EF4-FFF2-40B4-BE49-F238E27FC236}">
                  <a16:creationId xmlns:a16="http://schemas.microsoft.com/office/drawing/2014/main" id="{B00E515C-C95E-4A44-846B-EA31051F6D4E}"/>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36" name="Rectangle 35">
              <a:extLst>
                <a:ext uri="{FF2B5EF4-FFF2-40B4-BE49-F238E27FC236}">
                  <a16:creationId xmlns:a16="http://schemas.microsoft.com/office/drawing/2014/main" id="{B14DA31C-F21E-4B2F-9461-473B981A254F}"/>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37" name="Rectangle 36">
              <a:extLst>
                <a:ext uri="{FF2B5EF4-FFF2-40B4-BE49-F238E27FC236}">
                  <a16:creationId xmlns:a16="http://schemas.microsoft.com/office/drawing/2014/main" id="{F96BD663-E7FE-4F85-BA14-5F935A1A86E1}"/>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38" name="Rectangle 37">
              <a:extLst>
                <a:ext uri="{FF2B5EF4-FFF2-40B4-BE49-F238E27FC236}">
                  <a16:creationId xmlns:a16="http://schemas.microsoft.com/office/drawing/2014/main" id="{B2F627B3-C9C5-47C3-BAB0-B05CC21C9767}"/>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50" name="Rectangle 49">
              <a:extLst>
                <a:ext uri="{FF2B5EF4-FFF2-40B4-BE49-F238E27FC236}">
                  <a16:creationId xmlns:a16="http://schemas.microsoft.com/office/drawing/2014/main" id="{A302FFF0-EBC1-4690-96AD-C140DAF5CAEF}"/>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pic>
        <p:nvPicPr>
          <p:cNvPr id="2" name="Picture 5" descr="j0116172">
            <a:extLst>
              <a:ext uri="{FF2B5EF4-FFF2-40B4-BE49-F238E27FC236}">
                <a16:creationId xmlns:a16="http://schemas.microsoft.com/office/drawing/2014/main" id="{0035BCB3-42BC-9A3B-F7C8-52CF923A70A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96268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5">
                                            <p:txEl>
                                              <p:pRg st="1" end="1"/>
                                            </p:txEl>
                                          </p:spTgt>
                                        </p:tgtEl>
                                        <p:attrNameLst>
                                          <p:attrName>style.visibility</p:attrName>
                                        </p:attrNameLst>
                                      </p:cBhvr>
                                      <p:to>
                                        <p:strVal val="visible"/>
                                      </p:to>
                                    </p:set>
                                    <p:anim calcmode="lin" valueType="num">
                                      <p:cBhvr additive="base">
                                        <p:cTn id="17"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5">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0-#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2"/>
                                        </p:tgtEl>
                                        <p:attrNameLst>
                                          <p:attrName>style.visibility</p:attrName>
                                        </p:attrNameLst>
                                      </p:cBhvr>
                                      <p:to>
                                        <p:strVal val="visible"/>
                                      </p:to>
                                    </p:set>
                                    <p:anim calcmode="lin" valueType="num">
                                      <p:cBhvr additive="base">
                                        <p:cTn id="33" dur="500" fill="hold"/>
                                        <p:tgtEl>
                                          <p:spTgt spid="32"/>
                                        </p:tgtEl>
                                        <p:attrNameLst>
                                          <p:attrName>ppt_x</p:attrName>
                                        </p:attrNameLst>
                                      </p:cBhvr>
                                      <p:tavLst>
                                        <p:tav tm="0">
                                          <p:val>
                                            <p:strVal val="0-#ppt_w/2"/>
                                          </p:val>
                                        </p:tav>
                                        <p:tav tm="100000">
                                          <p:val>
                                            <p:strVal val="#ppt_x"/>
                                          </p:val>
                                        </p:tav>
                                      </p:tavLst>
                                    </p:anim>
                                    <p:anim calcmode="lin" valueType="num">
                                      <p:cBhvr additive="base">
                                        <p:cTn id="34"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917525" cy="1305818"/>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In all the worlds remaining possible,</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solidFill>
                  <a:srgbClr val="FFFFFF"/>
                </a:solidFill>
                <a:cs typeface="Times New Roman" panose="02020603050405020304" pitchFamily="18" charset="0"/>
                <a:sym typeface="Symbol" panose="05050102010706020507" pitchFamily="18" charset="2"/>
              </a:rPr>
              <a:t>is true.</a:t>
            </a: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19050">
            <a:solidFill>
              <a:srgbClr val="FF00FF"/>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sp>
        <p:nvSpPr>
          <p:cNvPr id="35" name="Oval 34">
            <a:extLst>
              <a:ext uri="{FF2B5EF4-FFF2-40B4-BE49-F238E27FC236}">
                <a16:creationId xmlns:a16="http://schemas.microsoft.com/office/drawing/2014/main" id="{00D7C3C5-142A-4341-AA8A-AE60B1201AEB}"/>
              </a:ext>
            </a:extLst>
          </p:cNvPr>
          <p:cNvSpPr/>
          <p:nvPr/>
        </p:nvSpPr>
        <p:spPr>
          <a:xfrm>
            <a:off x="6437906" y="1638300"/>
            <a:ext cx="1486894" cy="457200"/>
          </a:xfrm>
          <a:prstGeom prst="ellipse">
            <a:avLst/>
          </a:prstGeom>
          <a:ln w="19050">
            <a:solidFill>
              <a:srgbClr val="FF00FF"/>
            </a:solidFill>
          </a:ln>
        </p:spPr>
        <p:txBody>
          <a:bodyPr wrap="square" rtlCol="0" anchor="ctr">
            <a:spAutoFit/>
          </a:bodyPr>
          <a:lstStyle/>
          <a:p>
            <a:pPr algn="ctr"/>
            <a:endParaRPr lang="en-US" sz="2800" i="0" dirty="0"/>
          </a:p>
        </p:txBody>
      </p:sp>
      <p:cxnSp>
        <p:nvCxnSpPr>
          <p:cNvPr id="37" name="Straight Connector 36">
            <a:extLst>
              <a:ext uri="{FF2B5EF4-FFF2-40B4-BE49-F238E27FC236}">
                <a16:creationId xmlns:a16="http://schemas.microsoft.com/office/drawing/2014/main" id="{FCFB41B5-C90D-44A1-A96E-BCA8FA05547E}"/>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B706072-A245-4751-946A-C4D14376015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62FAD33-1590-48F4-9888-E482183B2638}"/>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4938D369-34CE-4329-9ECB-151629DD83FE}"/>
              </a:ext>
            </a:extLst>
          </p:cNvPr>
          <p:cNvGrpSpPr/>
          <p:nvPr/>
        </p:nvGrpSpPr>
        <p:grpSpPr>
          <a:xfrm>
            <a:off x="3226186" y="3886200"/>
            <a:ext cx="3517514" cy="1538704"/>
            <a:chOff x="3139521" y="3871496"/>
            <a:chExt cx="3517514" cy="1538704"/>
          </a:xfrm>
        </p:grpSpPr>
        <p:sp>
          <p:nvSpPr>
            <p:cNvPr id="54" name="Rectangle 53">
              <a:extLst>
                <a:ext uri="{FF2B5EF4-FFF2-40B4-BE49-F238E27FC236}">
                  <a16:creationId xmlns:a16="http://schemas.microsoft.com/office/drawing/2014/main" id="{DEDFA341-A3A2-4B8F-AF75-1C2FECCB0B91}"/>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6" name="Rectangle 55">
              <a:extLst>
                <a:ext uri="{FF2B5EF4-FFF2-40B4-BE49-F238E27FC236}">
                  <a16:creationId xmlns:a16="http://schemas.microsoft.com/office/drawing/2014/main" id="{EEAE6C88-8B0F-431D-88D1-12A5756F1BDE}"/>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57" name="Rectangle 56">
              <a:extLst>
                <a:ext uri="{FF2B5EF4-FFF2-40B4-BE49-F238E27FC236}">
                  <a16:creationId xmlns:a16="http://schemas.microsoft.com/office/drawing/2014/main" id="{CF756A4B-1DE1-495A-A804-5C8DE7710598}"/>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58" name="Rectangle 57">
              <a:extLst>
                <a:ext uri="{FF2B5EF4-FFF2-40B4-BE49-F238E27FC236}">
                  <a16:creationId xmlns:a16="http://schemas.microsoft.com/office/drawing/2014/main" id="{16BC6169-32CD-4DD6-A17B-D0074AFC6BF3}"/>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59" name="Rectangle 58">
              <a:extLst>
                <a:ext uri="{FF2B5EF4-FFF2-40B4-BE49-F238E27FC236}">
                  <a16:creationId xmlns:a16="http://schemas.microsoft.com/office/drawing/2014/main" id="{85B82FB6-E4F1-4962-A902-A0024F1F3C46}"/>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36" name="Oval 35">
            <a:extLst>
              <a:ext uri="{FF2B5EF4-FFF2-40B4-BE49-F238E27FC236}">
                <a16:creationId xmlns:a16="http://schemas.microsoft.com/office/drawing/2014/main" id="{54432F2E-4C31-401C-9C93-B71CAD26D18D}"/>
              </a:ext>
            </a:extLst>
          </p:cNvPr>
          <p:cNvSpPr/>
          <p:nvPr/>
        </p:nvSpPr>
        <p:spPr>
          <a:xfrm rot="3941923">
            <a:off x="2588764" y="3480052"/>
            <a:ext cx="2954180" cy="2329992"/>
          </a:xfrm>
          <a:prstGeom prst="ellipse">
            <a:avLst/>
          </a:prstGeom>
          <a:ln w="31750">
            <a:solidFill>
              <a:srgbClr val="66FF66"/>
            </a:solidFill>
          </a:ln>
        </p:spPr>
        <p:txBody>
          <a:bodyPr wrap="square" rtlCol="0" anchor="ctr">
            <a:spAutoFit/>
          </a:bodyPr>
          <a:lstStyle/>
          <a:p>
            <a:pPr algn="ctr"/>
            <a:endParaRPr lang="en-US" sz="2800" i="0" dirty="0"/>
          </a:p>
        </p:txBody>
      </p:sp>
      <p:pic>
        <p:nvPicPr>
          <p:cNvPr id="2" name="Picture 5" descr="j0116172">
            <a:extLst>
              <a:ext uri="{FF2B5EF4-FFF2-40B4-BE49-F238E27FC236}">
                <a16:creationId xmlns:a16="http://schemas.microsoft.com/office/drawing/2014/main" id="{8FBD59CF-2DE6-1505-E78A-F9D8EA658BB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208147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5">
                                            <p:txEl>
                                              <p:pRg st="1" end="1"/>
                                            </p:txEl>
                                          </p:spTgt>
                                        </p:tgtEl>
                                        <p:attrNameLst>
                                          <p:attrName>style.visibility</p:attrName>
                                        </p:attrNameLst>
                                      </p:cBhvr>
                                      <p:to>
                                        <p:strVal val="visible"/>
                                      </p:to>
                                    </p:set>
                                    <p:anim calcmode="lin" valueType="num">
                                      <p:cBhvr additive="base">
                                        <p:cTn id="25"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5">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additive="base">
                                        <p:cTn id="29" dur="500" fill="hold"/>
                                        <p:tgtEl>
                                          <p:spTgt spid="34"/>
                                        </p:tgtEl>
                                        <p:attrNameLst>
                                          <p:attrName>ppt_x</p:attrName>
                                        </p:attrNameLst>
                                      </p:cBhvr>
                                      <p:tavLst>
                                        <p:tav tm="0">
                                          <p:val>
                                            <p:strVal val="0-#ppt_w/2"/>
                                          </p:val>
                                        </p:tav>
                                        <p:tav tm="100000">
                                          <p:val>
                                            <p:strVal val="#ppt_x"/>
                                          </p:val>
                                        </p:tav>
                                      </p:tavLst>
                                    </p:anim>
                                    <p:anim calcmode="lin" valueType="num">
                                      <p:cBhvr additive="base">
                                        <p:cTn id="30" dur="500" fill="hold"/>
                                        <p:tgtEl>
                                          <p:spTgt spid="3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3"/>
                                        </p:tgtEl>
                                        <p:attrNameLst>
                                          <p:attrName>style.visibility</p:attrName>
                                        </p:attrNameLst>
                                      </p:cBhvr>
                                      <p:to>
                                        <p:strVal val="visible"/>
                                      </p:to>
                                    </p:set>
                                    <p:anim calcmode="lin" valueType="num">
                                      <p:cBhvr additive="base">
                                        <p:cTn id="33" dur="500" fill="hold"/>
                                        <p:tgtEl>
                                          <p:spTgt spid="33"/>
                                        </p:tgtEl>
                                        <p:attrNameLst>
                                          <p:attrName>ppt_x</p:attrName>
                                        </p:attrNameLst>
                                      </p:cBhvr>
                                      <p:tavLst>
                                        <p:tav tm="0">
                                          <p:val>
                                            <p:strVal val="0-#ppt_w/2"/>
                                          </p:val>
                                        </p:tav>
                                        <p:tav tm="100000">
                                          <p:val>
                                            <p:strVal val="#ppt_x"/>
                                          </p:val>
                                        </p:tav>
                                      </p:tavLst>
                                    </p:anim>
                                    <p:anim calcmode="lin" valueType="num">
                                      <p:cBhvr additive="base">
                                        <p:cTn id="34"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33" grpId="0" animBg="1"/>
      <p:bldP spid="34" grpId="0" animBg="1"/>
      <p:bldP spid="35" grpId="0" animBg="1"/>
      <p:bldP spid="36"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1" y="3038837"/>
            <a:ext cx="2642664" cy="904514"/>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a:solidFill>
                  <a:srgbClr val="FFFFFF"/>
                </a:solidFill>
                <a:cs typeface="Times New Roman" panose="02020603050405020304" pitchFamily="18" charset="0"/>
                <a:sym typeface="Symbol" panose="05050102010706020507" pitchFamily="18" charset="2"/>
              </a:rPr>
              <a:t>From this we can conclude …. </a:t>
            </a:r>
            <a:endParaRPr lang="en-US" altLang="en-US" sz="2400" dirty="0">
              <a:solidFill>
                <a:srgbClr val="FFFFFF"/>
              </a:solidFill>
              <a:cs typeface="Times New Roman" panose="02020603050405020304" pitchFamily="18" charset="0"/>
              <a:sym typeface="Symbol" panose="05050102010706020507" pitchFamily="18" charset="2"/>
            </a:endParaRP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31750">
            <a:solidFill>
              <a:srgbClr val="66FF66"/>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grpSp>
        <p:nvGrpSpPr>
          <p:cNvPr id="35" name="Group 34">
            <a:extLst>
              <a:ext uri="{FF2B5EF4-FFF2-40B4-BE49-F238E27FC236}">
                <a16:creationId xmlns:a16="http://schemas.microsoft.com/office/drawing/2014/main" id="{F42F362D-1613-4E3C-800A-6A05B679E795}"/>
              </a:ext>
            </a:extLst>
          </p:cNvPr>
          <p:cNvGrpSpPr/>
          <p:nvPr/>
        </p:nvGrpSpPr>
        <p:grpSpPr>
          <a:xfrm>
            <a:off x="126642" y="764493"/>
            <a:ext cx="6502758" cy="477330"/>
            <a:chOff x="126642" y="764493"/>
            <a:chExt cx="6502758" cy="477330"/>
          </a:xfrm>
        </p:grpSpPr>
        <p:sp>
          <p:nvSpPr>
            <p:cNvPr id="36" name="Text Box 21">
              <a:extLst>
                <a:ext uri="{FF2B5EF4-FFF2-40B4-BE49-F238E27FC236}">
                  <a16:creationId xmlns:a16="http://schemas.microsoft.com/office/drawing/2014/main" id="{81003E34-A83B-4E27-8ABB-E2EA7268910F}"/>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37" name="AutoShape 8">
              <a:extLst>
                <a:ext uri="{FF2B5EF4-FFF2-40B4-BE49-F238E27FC236}">
                  <a16:creationId xmlns:a16="http://schemas.microsoft.com/office/drawing/2014/main" id="{846EC631-50F8-4FBB-A7FF-7019F77783A4}"/>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676F27B6-AE0B-4BB5-A40C-7205A04F6F87}"/>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sp>
        <p:nvSpPr>
          <p:cNvPr id="50" name="AutoShape 35">
            <a:extLst>
              <a:ext uri="{FF2B5EF4-FFF2-40B4-BE49-F238E27FC236}">
                <a16:creationId xmlns:a16="http://schemas.microsoft.com/office/drawing/2014/main" id="{B1EE39C8-E15E-4318-BBD3-8CC05CDD0E8A}"/>
              </a:ext>
            </a:extLst>
          </p:cNvPr>
          <p:cNvSpPr>
            <a:spLocks noChangeArrowheads="1"/>
          </p:cNvSpPr>
          <p:nvPr/>
        </p:nvSpPr>
        <p:spPr bwMode="auto">
          <a:xfrm>
            <a:off x="301717" y="1295400"/>
            <a:ext cx="3509367" cy="1371598"/>
          </a:xfrm>
          <a:prstGeom prst="wedgeRoundRectCallout">
            <a:avLst>
              <a:gd name="adj1" fmla="val -29918"/>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eaLnBrk="1" hangingPunct="1">
              <a:spcBef>
                <a:spcPct val="0"/>
              </a:spcBef>
              <a:buNone/>
            </a:pPr>
            <a:r>
              <a:rPr lang="en-CA" altLang="en-US" sz="2400" dirty="0">
                <a:sym typeface="Symbol" panose="05050102010706020507" pitchFamily="18" charset="2"/>
              </a:rPr>
              <a:t> Hey we still do use this!</a:t>
            </a:r>
            <a:endParaRPr lang="en-US" altLang="en-US" sz="2400" dirty="0">
              <a:solidFill>
                <a:srgbClr val="FFFFFF"/>
              </a:solidFill>
              <a:cs typeface="Times New Roman" panose="02020603050405020304" pitchFamily="18" charset="0"/>
              <a:sym typeface="Symbol" panose="05050102010706020507" pitchFamily="18" charset="2"/>
            </a:endParaRPr>
          </a:p>
        </p:txBody>
      </p:sp>
      <p:cxnSp>
        <p:nvCxnSpPr>
          <p:cNvPr id="51" name="Straight Connector 50">
            <a:extLst>
              <a:ext uri="{FF2B5EF4-FFF2-40B4-BE49-F238E27FC236}">
                <a16:creationId xmlns:a16="http://schemas.microsoft.com/office/drawing/2014/main" id="{0B8A4EE7-FA98-468B-B729-2E26DB239CDC}"/>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F2F32E5-CD5A-475D-94AE-42A00BF8D4B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27D1C25-7835-483A-B65C-E8833F821CD0}"/>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F8DEF415-FBE0-4936-8516-70A44176430C}"/>
              </a:ext>
            </a:extLst>
          </p:cNvPr>
          <p:cNvGrpSpPr/>
          <p:nvPr/>
        </p:nvGrpSpPr>
        <p:grpSpPr>
          <a:xfrm>
            <a:off x="3226186" y="3886200"/>
            <a:ext cx="3517514" cy="1538704"/>
            <a:chOff x="3139521" y="3871496"/>
            <a:chExt cx="3517514" cy="1538704"/>
          </a:xfrm>
        </p:grpSpPr>
        <p:sp>
          <p:nvSpPr>
            <p:cNvPr id="58" name="Rectangle 57">
              <a:extLst>
                <a:ext uri="{FF2B5EF4-FFF2-40B4-BE49-F238E27FC236}">
                  <a16:creationId xmlns:a16="http://schemas.microsoft.com/office/drawing/2014/main" id="{1822A3A8-309F-4535-ABF9-768FBA04A18F}"/>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9" name="Rectangle 58">
              <a:extLst>
                <a:ext uri="{FF2B5EF4-FFF2-40B4-BE49-F238E27FC236}">
                  <a16:creationId xmlns:a16="http://schemas.microsoft.com/office/drawing/2014/main" id="{14B1B6FA-FE48-4374-B90F-6CF3373217BD}"/>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60" name="Rectangle 59">
              <a:extLst>
                <a:ext uri="{FF2B5EF4-FFF2-40B4-BE49-F238E27FC236}">
                  <a16:creationId xmlns:a16="http://schemas.microsoft.com/office/drawing/2014/main" id="{7BAEC7ED-7860-4EA0-8C6D-94A2053651D9}"/>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61" name="Rectangle 60">
              <a:extLst>
                <a:ext uri="{FF2B5EF4-FFF2-40B4-BE49-F238E27FC236}">
                  <a16:creationId xmlns:a16="http://schemas.microsoft.com/office/drawing/2014/main" id="{AFE17238-9BA6-4296-B9C8-B647DAAF21DB}"/>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62" name="Rectangle 61">
              <a:extLst>
                <a:ext uri="{FF2B5EF4-FFF2-40B4-BE49-F238E27FC236}">
                  <a16:creationId xmlns:a16="http://schemas.microsoft.com/office/drawing/2014/main" id="{A3376302-9AB7-4DC2-BBC2-3B0450674E0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pic>
        <p:nvPicPr>
          <p:cNvPr id="2" name="Picture 5" descr="j0116172">
            <a:extLst>
              <a:ext uri="{FF2B5EF4-FFF2-40B4-BE49-F238E27FC236}">
                <a16:creationId xmlns:a16="http://schemas.microsoft.com/office/drawing/2014/main" id="{656AF977-141D-4C82-2A6E-97C28904CCE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7297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additive="base">
                                        <p:cTn id="17" dur="500" fill="hold"/>
                                        <p:tgtEl>
                                          <p:spTgt spid="35"/>
                                        </p:tgtEl>
                                        <p:attrNameLst>
                                          <p:attrName>ppt_x</p:attrName>
                                        </p:attrNameLst>
                                      </p:cBhvr>
                                      <p:tavLst>
                                        <p:tav tm="0">
                                          <p:val>
                                            <p:strVal val="0-#ppt_w/2"/>
                                          </p:val>
                                        </p:tav>
                                        <p:tav tm="100000">
                                          <p:val>
                                            <p:strVal val="#ppt_x"/>
                                          </p:val>
                                        </p:tav>
                                      </p:tavLst>
                                    </p:anim>
                                    <p:anim calcmode="lin" valueType="num">
                                      <p:cBhvr additive="base">
                                        <p:cTn id="18"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500" fill="hold"/>
                                        <p:tgtEl>
                                          <p:spTgt spid="50"/>
                                        </p:tgtEl>
                                        <p:attrNameLst>
                                          <p:attrName>ppt_x</p:attrName>
                                        </p:attrNameLst>
                                      </p:cBhvr>
                                      <p:tavLst>
                                        <p:tav tm="0">
                                          <p:val>
                                            <p:strVal val="0-#ppt_w/2"/>
                                          </p:val>
                                        </p:tav>
                                        <p:tav tm="100000">
                                          <p:val>
                                            <p:strVal val="#ppt_x"/>
                                          </p:val>
                                        </p:tav>
                                      </p:tavLst>
                                    </p:anim>
                                    <p:anim calcmode="lin" valueType="num">
                                      <p:cBhvr additive="base">
                                        <p:cTn id="24" dur="500" fill="hold"/>
                                        <p:tgtEl>
                                          <p:spTgt spid="5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0">
                                            <p:txEl>
                                              <p:pRg st="0" end="0"/>
                                            </p:txEl>
                                          </p:spTgt>
                                        </p:tgtEl>
                                        <p:attrNameLst>
                                          <p:attrName>style.visibility</p:attrName>
                                        </p:attrNameLst>
                                      </p:cBhvr>
                                      <p:to>
                                        <p:strVal val="visible"/>
                                      </p:to>
                                    </p:set>
                                    <p:anim calcmode="lin" valueType="num">
                                      <p:cBhvr additive="base">
                                        <p:cTn id="27"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50">
                                            <p:txEl>
                                              <p:pRg st="1" end="1"/>
                                            </p:txEl>
                                          </p:spTgt>
                                        </p:tgtEl>
                                        <p:attrNameLst>
                                          <p:attrName>style.visibility</p:attrName>
                                        </p:attrNameLst>
                                      </p:cBhvr>
                                      <p:to>
                                        <p:strVal val="visible"/>
                                      </p:to>
                                    </p:set>
                                    <p:anim calcmode="lin" valueType="num">
                                      <p:cBhvr additive="base">
                                        <p:cTn id="33"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0"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19050">
            <a:solidFill>
              <a:srgbClr val="FF00FF"/>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grpSp>
        <p:nvGrpSpPr>
          <p:cNvPr id="35" name="Group 34">
            <a:extLst>
              <a:ext uri="{FF2B5EF4-FFF2-40B4-BE49-F238E27FC236}">
                <a16:creationId xmlns:a16="http://schemas.microsoft.com/office/drawing/2014/main" id="{F42F362D-1613-4E3C-800A-6A05B679E795}"/>
              </a:ext>
            </a:extLst>
          </p:cNvPr>
          <p:cNvGrpSpPr/>
          <p:nvPr/>
        </p:nvGrpSpPr>
        <p:grpSpPr>
          <a:xfrm>
            <a:off x="126642" y="764493"/>
            <a:ext cx="6502758" cy="477330"/>
            <a:chOff x="126642" y="764493"/>
            <a:chExt cx="6502758" cy="477330"/>
          </a:xfrm>
        </p:grpSpPr>
        <p:sp>
          <p:nvSpPr>
            <p:cNvPr id="36" name="Text Box 21">
              <a:extLst>
                <a:ext uri="{FF2B5EF4-FFF2-40B4-BE49-F238E27FC236}">
                  <a16:creationId xmlns:a16="http://schemas.microsoft.com/office/drawing/2014/main" id="{81003E34-A83B-4E27-8ABB-E2EA7268910F}"/>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37" name="AutoShape 8">
              <a:extLst>
                <a:ext uri="{FF2B5EF4-FFF2-40B4-BE49-F238E27FC236}">
                  <a16:creationId xmlns:a16="http://schemas.microsoft.com/office/drawing/2014/main" id="{846EC631-50F8-4FBB-A7FF-7019F77783A4}"/>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676F27B6-AE0B-4BB5-A40C-7205A04F6F87}"/>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cxnSp>
        <p:nvCxnSpPr>
          <p:cNvPr id="51" name="Straight Connector 50">
            <a:extLst>
              <a:ext uri="{FF2B5EF4-FFF2-40B4-BE49-F238E27FC236}">
                <a16:creationId xmlns:a16="http://schemas.microsoft.com/office/drawing/2014/main" id="{0B8A4EE7-FA98-468B-B729-2E26DB239CDC}"/>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F2F32E5-CD5A-475D-94AE-42A00BF8D4B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27D1C25-7835-483A-B65C-E8833F821CD0}"/>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F8DEF415-FBE0-4936-8516-70A44176430C}"/>
              </a:ext>
            </a:extLst>
          </p:cNvPr>
          <p:cNvGrpSpPr/>
          <p:nvPr/>
        </p:nvGrpSpPr>
        <p:grpSpPr>
          <a:xfrm>
            <a:off x="3226186" y="3886200"/>
            <a:ext cx="3517514" cy="1538704"/>
            <a:chOff x="3139521" y="3871496"/>
            <a:chExt cx="3517514" cy="1538704"/>
          </a:xfrm>
        </p:grpSpPr>
        <p:sp>
          <p:nvSpPr>
            <p:cNvPr id="58" name="Rectangle 57">
              <a:extLst>
                <a:ext uri="{FF2B5EF4-FFF2-40B4-BE49-F238E27FC236}">
                  <a16:creationId xmlns:a16="http://schemas.microsoft.com/office/drawing/2014/main" id="{1822A3A8-309F-4535-ABF9-768FBA04A18F}"/>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9" name="Rectangle 58">
              <a:extLst>
                <a:ext uri="{FF2B5EF4-FFF2-40B4-BE49-F238E27FC236}">
                  <a16:creationId xmlns:a16="http://schemas.microsoft.com/office/drawing/2014/main" id="{14B1B6FA-FE48-4374-B90F-6CF3373217BD}"/>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60" name="Rectangle 59">
              <a:extLst>
                <a:ext uri="{FF2B5EF4-FFF2-40B4-BE49-F238E27FC236}">
                  <a16:creationId xmlns:a16="http://schemas.microsoft.com/office/drawing/2014/main" id="{7BAEC7ED-7860-4EA0-8C6D-94A2053651D9}"/>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61" name="Rectangle 60">
              <a:extLst>
                <a:ext uri="{FF2B5EF4-FFF2-40B4-BE49-F238E27FC236}">
                  <a16:creationId xmlns:a16="http://schemas.microsoft.com/office/drawing/2014/main" id="{AFE17238-9BA6-4296-B9C8-B647DAAF21DB}"/>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62" name="Rectangle 61">
              <a:extLst>
                <a:ext uri="{FF2B5EF4-FFF2-40B4-BE49-F238E27FC236}">
                  <a16:creationId xmlns:a16="http://schemas.microsoft.com/office/drawing/2014/main" id="{A3376302-9AB7-4DC2-BBC2-3B0450674E0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39" name="AutoShape 35">
            <a:extLst>
              <a:ext uri="{FF2B5EF4-FFF2-40B4-BE49-F238E27FC236}">
                <a16:creationId xmlns:a16="http://schemas.microsoft.com/office/drawing/2014/main" id="{36469467-8440-4B54-ADB8-A7EFAD83B6FB}"/>
              </a:ext>
            </a:extLst>
          </p:cNvPr>
          <p:cNvSpPr>
            <a:spLocks noChangeArrowheads="1"/>
          </p:cNvSpPr>
          <p:nvPr/>
        </p:nvSpPr>
        <p:spPr bwMode="auto">
          <a:xfrm>
            <a:off x="76200" y="2743200"/>
            <a:ext cx="26670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sentence is said to be a </a:t>
            </a:r>
            <a:r>
              <a:rPr lang="en-CA" altLang="en-US" sz="2400" dirty="0">
                <a:solidFill>
                  <a:schemeClr val="tx2"/>
                </a:solidFill>
              </a:rPr>
              <a:t>tautology/valid</a:t>
            </a:r>
          </a:p>
          <a:p>
            <a:pPr algn="ctr" eaLnBrk="1" hangingPunct="1">
              <a:spcBef>
                <a:spcPct val="0"/>
              </a:spcBef>
              <a:buNone/>
            </a:pPr>
            <a:r>
              <a:rPr lang="en-CA" altLang="en-US" sz="2400" dirty="0"/>
              <a:t>because it is true in every universe.</a:t>
            </a:r>
            <a:endParaRPr lang="en-CA" altLang="en-US" sz="2400" i="0" dirty="0"/>
          </a:p>
        </p:txBody>
      </p:sp>
      <p:pic>
        <p:nvPicPr>
          <p:cNvPr id="2" name="Picture 5" descr="j0116172">
            <a:extLst>
              <a:ext uri="{FF2B5EF4-FFF2-40B4-BE49-F238E27FC236}">
                <a16:creationId xmlns:a16="http://schemas.microsoft.com/office/drawing/2014/main" id="{7FF30A8F-929B-5216-1AD4-6E54E716F2D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941492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0-#ppt_w/2"/>
                                          </p:val>
                                        </p:tav>
                                        <p:tav tm="100000">
                                          <p:val>
                                            <p:strVal val="#ppt_x"/>
                                          </p:val>
                                        </p:tav>
                                      </p:tavLst>
                                    </p:anim>
                                    <p:anim calcmode="lin" valueType="num">
                                      <p:cBhvr additive="base">
                                        <p:cTn id="8" dur="500" fill="hold"/>
                                        <p:tgtEl>
                                          <p:spTgt spid="3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9">
                                            <p:txEl>
                                              <p:pRg st="0" end="0"/>
                                            </p:txEl>
                                          </p:spTgt>
                                        </p:tgtEl>
                                        <p:attrNameLst>
                                          <p:attrName>style.visibility</p:attrName>
                                        </p:attrNameLst>
                                      </p:cBhvr>
                                      <p:to>
                                        <p:strVal val="visible"/>
                                      </p:to>
                                    </p:set>
                                    <p:anim calcmode="lin" valueType="num">
                                      <p:cBhvr additive="base">
                                        <p:cTn id="11"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9">
                                            <p:txEl>
                                              <p:pRg st="1" end="1"/>
                                            </p:txEl>
                                          </p:spTgt>
                                        </p:tgtEl>
                                        <p:attrNameLst>
                                          <p:attrName>style.visibility</p:attrName>
                                        </p:attrNameLst>
                                      </p:cBhvr>
                                      <p:to>
                                        <p:strVal val="visible"/>
                                      </p:to>
                                    </p:set>
                                    <p:anim calcmode="lin" valueType="num">
                                      <p:cBhvr additive="base">
                                        <p:cTn id="17"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18" name="Group 17">
            <a:extLst>
              <a:ext uri="{FF2B5EF4-FFF2-40B4-BE49-F238E27FC236}">
                <a16:creationId xmlns:a16="http://schemas.microsoft.com/office/drawing/2014/main" id="{CD89F09A-9B6B-4361-B18C-AE087BB0C5A2}"/>
              </a:ext>
            </a:extLst>
          </p:cNvPr>
          <p:cNvGrpSpPr/>
          <p:nvPr/>
        </p:nvGrpSpPr>
        <p:grpSpPr>
          <a:xfrm>
            <a:off x="126642" y="764493"/>
            <a:ext cx="6502758" cy="477330"/>
            <a:chOff x="126642" y="764493"/>
            <a:chExt cx="6502758" cy="477330"/>
          </a:xfrm>
        </p:grpSpPr>
        <p:sp>
          <p:nvSpPr>
            <p:cNvPr id="19" name="Text Box 21">
              <a:extLst>
                <a:ext uri="{FF2B5EF4-FFF2-40B4-BE49-F238E27FC236}">
                  <a16:creationId xmlns:a16="http://schemas.microsoft.com/office/drawing/2014/main" id="{65BBE6C5-BA02-412D-B525-19BA14E81A68}"/>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20" name="AutoShape 8">
              <a:extLst>
                <a:ext uri="{FF2B5EF4-FFF2-40B4-BE49-F238E27FC236}">
                  <a16:creationId xmlns:a16="http://schemas.microsoft.com/office/drawing/2014/main" id="{1BDF6C42-ABE1-4158-885E-394AD0CA5800}"/>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1" name="Text Box 21">
              <a:extLst>
                <a:ext uri="{FF2B5EF4-FFF2-40B4-BE49-F238E27FC236}">
                  <a16:creationId xmlns:a16="http://schemas.microsoft.com/office/drawing/2014/main" id="{849E3B50-E9BC-43F3-B0B0-EF83E83A3DEB}"/>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sp>
        <p:nvSpPr>
          <p:cNvPr id="12" name="Rectangle 11">
            <a:extLst>
              <a:ext uri="{FF2B5EF4-FFF2-40B4-BE49-F238E27FC236}">
                <a16:creationId xmlns:a16="http://schemas.microsoft.com/office/drawing/2014/main" id="{05C813B8-84CC-484A-9AEF-FA7BD2BDC90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14" name="Rectangle 13">
            <a:extLst>
              <a:ext uri="{FF2B5EF4-FFF2-40B4-BE49-F238E27FC236}">
                <a16:creationId xmlns:a16="http://schemas.microsoft.com/office/drawing/2014/main" id="{0C0E65A6-2237-48DE-80F4-5DB3C6C3FEE8}"/>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15" name="Rectangle 14">
            <a:extLst>
              <a:ext uri="{FF2B5EF4-FFF2-40B4-BE49-F238E27FC236}">
                <a16:creationId xmlns:a16="http://schemas.microsoft.com/office/drawing/2014/main" id="{A7F9096B-F463-4BB3-B485-8072C5225F1A}"/>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16" name="Rectangle 15">
            <a:extLst>
              <a:ext uri="{FF2B5EF4-FFF2-40B4-BE49-F238E27FC236}">
                <a16:creationId xmlns:a16="http://schemas.microsoft.com/office/drawing/2014/main" id="{1EAAC7CF-529C-4685-9EE3-534FE3890FF1}"/>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17" name="Rectangle 16">
            <a:extLst>
              <a:ext uri="{FF2B5EF4-FFF2-40B4-BE49-F238E27FC236}">
                <a16:creationId xmlns:a16="http://schemas.microsoft.com/office/drawing/2014/main" id="{4265477D-3673-41DB-B99E-D2C2A9E16ACC}"/>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nvGrpSpPr>
          <p:cNvPr id="26" name="Group 25">
            <a:extLst>
              <a:ext uri="{FF2B5EF4-FFF2-40B4-BE49-F238E27FC236}">
                <a16:creationId xmlns:a16="http://schemas.microsoft.com/office/drawing/2014/main" id="{60756FFD-2213-4649-B492-139AA90B8BCE}"/>
              </a:ext>
            </a:extLst>
          </p:cNvPr>
          <p:cNvGrpSpPr/>
          <p:nvPr/>
        </p:nvGrpSpPr>
        <p:grpSpPr>
          <a:xfrm>
            <a:off x="3226186" y="3886200"/>
            <a:ext cx="3517514" cy="1538704"/>
            <a:chOff x="3139521" y="3871496"/>
            <a:chExt cx="3517514" cy="1538704"/>
          </a:xfrm>
        </p:grpSpPr>
        <p:sp>
          <p:nvSpPr>
            <p:cNvPr id="27" name="Rectangle 26">
              <a:extLst>
                <a:ext uri="{FF2B5EF4-FFF2-40B4-BE49-F238E27FC236}">
                  <a16:creationId xmlns:a16="http://schemas.microsoft.com/office/drawing/2014/main" id="{787E1DBA-73F6-48F6-916F-C5E8158DF376}"/>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28" name="Rectangle 27">
              <a:extLst>
                <a:ext uri="{FF2B5EF4-FFF2-40B4-BE49-F238E27FC236}">
                  <a16:creationId xmlns:a16="http://schemas.microsoft.com/office/drawing/2014/main" id="{E8516D6F-0DB4-43DA-8C16-162F787ED98E}"/>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29" name="Rectangle 28">
              <a:extLst>
                <a:ext uri="{FF2B5EF4-FFF2-40B4-BE49-F238E27FC236}">
                  <a16:creationId xmlns:a16="http://schemas.microsoft.com/office/drawing/2014/main" id="{AA550B4A-0B46-4F6C-AB05-C6FDA239A207}"/>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31" name="Rectangle 30">
              <a:extLst>
                <a:ext uri="{FF2B5EF4-FFF2-40B4-BE49-F238E27FC236}">
                  <a16:creationId xmlns:a16="http://schemas.microsoft.com/office/drawing/2014/main" id="{AE50B0E0-3278-4E9C-9EC7-350401C56F8D}"/>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32" name="Rectangle 31">
              <a:extLst>
                <a:ext uri="{FF2B5EF4-FFF2-40B4-BE49-F238E27FC236}">
                  <a16:creationId xmlns:a16="http://schemas.microsoft.com/office/drawing/2014/main" id="{B948FA94-A793-4AC4-9969-5A49E5D25B71}"/>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6670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sentence is said to be a </a:t>
            </a:r>
            <a:r>
              <a:rPr lang="en-CA" altLang="en-US" sz="2400" dirty="0">
                <a:solidFill>
                  <a:schemeClr val="tx2"/>
                </a:solidFill>
              </a:rPr>
              <a:t>tautology/valid</a:t>
            </a:r>
          </a:p>
          <a:p>
            <a:pPr algn="ctr" eaLnBrk="1" hangingPunct="1">
              <a:spcBef>
                <a:spcPct val="0"/>
              </a:spcBef>
              <a:buNone/>
            </a:pPr>
            <a:r>
              <a:rPr lang="en-CA" altLang="en-US" sz="2400" dirty="0"/>
              <a:t>because it is true in every universe.</a:t>
            </a:r>
            <a:endParaRPr lang="en-CA" altLang="en-US" sz="2400" i="0" dirty="0"/>
          </a:p>
        </p:txBody>
      </p:sp>
      <p:graphicFrame>
        <p:nvGraphicFramePr>
          <p:cNvPr id="22" name="Table 21">
            <a:extLst>
              <a:ext uri="{FF2B5EF4-FFF2-40B4-BE49-F238E27FC236}">
                <a16:creationId xmlns:a16="http://schemas.microsoft.com/office/drawing/2014/main" id="{25913D2E-538F-4D22-B725-F4A3E752AD0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pic>
        <p:nvPicPr>
          <p:cNvPr id="2" name="Picture 5" descr="j0116172">
            <a:extLst>
              <a:ext uri="{FF2B5EF4-FFF2-40B4-BE49-F238E27FC236}">
                <a16:creationId xmlns:a16="http://schemas.microsoft.com/office/drawing/2014/main" id="{05E56FA9-7536-93DA-D20B-EFAD7180C0F0}"/>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658609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err="1">
                <a:solidFill>
                  <a:schemeClr val="tx2"/>
                </a:solidFill>
                <a:ea typeface="Cambria Math" pitchFamily="18" charset="0"/>
              </a:rPr>
              <a:t>p</a:t>
            </a:r>
            <a:r>
              <a:rPr lang="en-US" dirty="0" err="1">
                <a:solidFill>
                  <a:schemeClr val="tx2"/>
                </a:solidFill>
                <a:ea typeface="Cambria Math"/>
              </a:rPr>
              <a:t>→</a:t>
            </a:r>
            <a:r>
              <a:rPr lang="en-US" i="1" dirty="0" err="1">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2560316" cy="452431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cs typeface="+mn-cs"/>
              </a:rPr>
              <a:t>if p, then q</a:t>
            </a:r>
          </a:p>
          <a:p>
            <a:pPr eaLnBrk="1" hangingPunct="1">
              <a:spcBef>
                <a:spcPct val="0"/>
              </a:spcBef>
              <a:spcAft>
                <a:spcPct val="0"/>
              </a:spcAft>
            </a:pPr>
            <a:r>
              <a:rPr lang="en-US" sz="2400" kern="1200" dirty="0">
                <a:solidFill>
                  <a:srgbClr val="FFFFFF"/>
                </a:solidFill>
                <a:latin typeface="Times New Roman" pitchFamily="18" charset="0"/>
                <a:cs typeface="+mn-cs"/>
              </a:rPr>
              <a:t>if p, q</a:t>
            </a:r>
          </a:p>
          <a:p>
            <a:pPr eaLnBrk="1" hangingPunct="1">
              <a:spcBef>
                <a:spcPct val="0"/>
              </a:spcBef>
              <a:spcAft>
                <a:spcPct val="0"/>
              </a:spcAft>
            </a:pPr>
            <a:r>
              <a:rPr lang="en-US" sz="2400" kern="1200" dirty="0">
                <a:solidFill>
                  <a:srgbClr val="FFFFFF"/>
                </a:solidFill>
                <a:latin typeface="Times New Roman" pitchFamily="18" charset="0"/>
                <a:cs typeface="+mn-cs"/>
              </a:rPr>
              <a:t>p implies q</a:t>
            </a:r>
          </a:p>
          <a:p>
            <a:pPr eaLnBrk="1" hangingPunct="1">
              <a:spcBef>
                <a:spcPct val="0"/>
              </a:spcBef>
              <a:spcAft>
                <a:spcPct val="0"/>
              </a:spcAft>
            </a:pPr>
            <a:r>
              <a:rPr lang="en-US" sz="2400" kern="1200" dirty="0">
                <a:solidFill>
                  <a:srgbClr val="FFFFFF"/>
                </a:solidFill>
                <a:latin typeface="Times New Roman" pitchFamily="18" charset="0"/>
                <a:cs typeface="+mn-cs"/>
              </a:rPr>
              <a:t>p is sufficient for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if p</a:t>
            </a:r>
          </a:p>
          <a:p>
            <a:pPr eaLnBrk="1" hangingPunct="1">
              <a:spcBef>
                <a:spcPct val="0"/>
              </a:spcBef>
              <a:spcAft>
                <a:spcPct val="0"/>
              </a:spcAft>
            </a:pPr>
            <a:r>
              <a:rPr lang="en-US" sz="2400" kern="1200" dirty="0">
                <a:solidFill>
                  <a:srgbClr val="FFFFFF"/>
                </a:solidFill>
                <a:latin typeface="Times New Roman" pitchFamily="18" charset="0"/>
                <a:cs typeface="+mn-cs"/>
              </a:rPr>
              <a:t>q whenever p</a:t>
            </a:r>
          </a:p>
          <a:p>
            <a:pPr eaLnBrk="1" hangingPunct="1">
              <a:spcBef>
                <a:spcPct val="0"/>
              </a:spcBef>
              <a:spcAft>
                <a:spcPct val="0"/>
              </a:spcAft>
            </a:pPr>
            <a:r>
              <a:rPr lang="en-US" sz="2400" kern="1200" dirty="0">
                <a:solidFill>
                  <a:srgbClr val="FFFFFF"/>
                </a:solidFill>
                <a:latin typeface="Times New Roman" pitchFamily="18" charset="0"/>
                <a:cs typeface="+mn-cs"/>
              </a:rPr>
              <a:t>q follows from p</a:t>
            </a:r>
          </a:p>
          <a:p>
            <a:pPr eaLnBrk="1" hangingPunct="1">
              <a:spcBef>
                <a:spcPct val="0"/>
              </a:spcBef>
              <a:spcAft>
                <a:spcPct val="0"/>
              </a:spcAft>
            </a:pPr>
            <a:r>
              <a:rPr lang="en-US" sz="2400" kern="1200" dirty="0">
                <a:solidFill>
                  <a:srgbClr val="FFFFFF"/>
                </a:solidFill>
                <a:latin typeface="Times New Roman" pitchFamily="18" charset="0"/>
                <a:cs typeface="+mn-cs"/>
              </a:rPr>
              <a:t>q when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is necessary for p</a:t>
            </a:r>
          </a:p>
          <a:p>
            <a:pPr eaLnBrk="1" hangingPunct="1">
              <a:spcBef>
                <a:spcPct val="0"/>
              </a:spcBef>
              <a:spcAft>
                <a:spcPct val="0"/>
              </a:spcAft>
            </a:pPr>
            <a:r>
              <a:rPr lang="en-US" sz="2400" kern="1200" dirty="0">
                <a:solidFill>
                  <a:srgbClr val="FFFFFF"/>
                </a:solidFill>
                <a:latin typeface="Times New Roman" pitchFamily="18" charset="0"/>
              </a:rPr>
              <a:t>p only if q</a:t>
            </a:r>
            <a:endParaRPr lang="en-US" sz="2400" kern="1200" dirty="0">
              <a:solidFill>
                <a:srgbClr val="FFFFFF"/>
              </a:solidFill>
              <a:latin typeface="Times New Roman" pitchFamily="18" charset="0"/>
              <a:cs typeface="+mn-cs"/>
            </a:endParaRP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65</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29">
            <a:extLst>
              <a:ext uri="{FF2B5EF4-FFF2-40B4-BE49-F238E27FC236}">
                <a16:creationId xmlns:a16="http://schemas.microsoft.com/office/drawing/2014/main" id="{B0A4C44F-2560-F29E-F50A-75E033961CCD}"/>
              </a:ext>
            </a:extLst>
          </p:cNvPr>
          <p:cNvGrpSpPr>
            <a:grpSpLocks/>
          </p:cNvGrpSpPr>
          <p:nvPr/>
        </p:nvGrpSpPr>
        <p:grpSpPr bwMode="auto">
          <a:xfrm>
            <a:off x="3278540" y="1600200"/>
            <a:ext cx="917591" cy="929993"/>
            <a:chOff x="2065" y="1551"/>
            <a:chExt cx="1628" cy="1988"/>
          </a:xfrm>
        </p:grpSpPr>
        <p:sp>
          <p:nvSpPr>
            <p:cNvPr id="12" name="Freeform 30">
              <a:extLst>
                <a:ext uri="{FF2B5EF4-FFF2-40B4-BE49-F238E27FC236}">
                  <a16:creationId xmlns:a16="http://schemas.microsoft.com/office/drawing/2014/main" id="{E82B403A-160B-F6FE-677C-66488D644B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1">
              <a:extLst>
                <a:ext uri="{FF2B5EF4-FFF2-40B4-BE49-F238E27FC236}">
                  <a16:creationId xmlns:a16="http://schemas.microsoft.com/office/drawing/2014/main" id="{F30E9CB5-DADF-6E07-0393-4874D06323E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2">
              <a:extLst>
                <a:ext uri="{FF2B5EF4-FFF2-40B4-BE49-F238E27FC236}">
                  <a16:creationId xmlns:a16="http://schemas.microsoft.com/office/drawing/2014/main" id="{D02DB265-0010-CC8C-5581-A32359728A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3">
              <a:extLst>
                <a:ext uri="{FF2B5EF4-FFF2-40B4-BE49-F238E27FC236}">
                  <a16:creationId xmlns:a16="http://schemas.microsoft.com/office/drawing/2014/main" id="{6B4805A5-FE94-732D-D0F0-60CDBCEDC14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4">
              <a:extLst>
                <a:ext uri="{FF2B5EF4-FFF2-40B4-BE49-F238E27FC236}">
                  <a16:creationId xmlns:a16="http://schemas.microsoft.com/office/drawing/2014/main" id="{D1316625-FD92-9A69-CC0B-C56D0D9EC05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5">
              <a:extLst>
                <a:ext uri="{FF2B5EF4-FFF2-40B4-BE49-F238E27FC236}">
                  <a16:creationId xmlns:a16="http://schemas.microsoft.com/office/drawing/2014/main" id="{21307E27-AF5D-2DE2-2B39-B15D1A62C1B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6">
              <a:extLst>
                <a:ext uri="{FF2B5EF4-FFF2-40B4-BE49-F238E27FC236}">
                  <a16:creationId xmlns:a16="http://schemas.microsoft.com/office/drawing/2014/main" id="{2CCFDA16-E0FC-8A97-B7BE-915E4020C8E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7">
              <a:extLst>
                <a:ext uri="{FF2B5EF4-FFF2-40B4-BE49-F238E27FC236}">
                  <a16:creationId xmlns:a16="http://schemas.microsoft.com/office/drawing/2014/main" id="{AAE09E0F-F988-5113-9DF9-9F89081BC21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8">
              <a:extLst>
                <a:ext uri="{FF2B5EF4-FFF2-40B4-BE49-F238E27FC236}">
                  <a16:creationId xmlns:a16="http://schemas.microsoft.com/office/drawing/2014/main" id="{28E1B1A1-94C7-B59D-27AD-D85CCFF1C61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9">
              <a:extLst>
                <a:ext uri="{FF2B5EF4-FFF2-40B4-BE49-F238E27FC236}">
                  <a16:creationId xmlns:a16="http://schemas.microsoft.com/office/drawing/2014/main" id="{D61FDA73-0F21-E202-5640-36B954FC277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0">
              <a:extLst>
                <a:ext uri="{FF2B5EF4-FFF2-40B4-BE49-F238E27FC236}">
                  <a16:creationId xmlns:a16="http://schemas.microsoft.com/office/drawing/2014/main" id="{F064055B-D1F0-E141-ABDD-9A6B65D7601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1">
              <a:extLst>
                <a:ext uri="{FF2B5EF4-FFF2-40B4-BE49-F238E27FC236}">
                  <a16:creationId xmlns:a16="http://schemas.microsoft.com/office/drawing/2014/main" id="{6665C021-1C8B-3531-90FF-C0A556C9CB7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42">
              <a:extLst>
                <a:ext uri="{FF2B5EF4-FFF2-40B4-BE49-F238E27FC236}">
                  <a16:creationId xmlns:a16="http://schemas.microsoft.com/office/drawing/2014/main" id="{30F1D14C-9AA6-33A8-30A0-D16BCE79A2D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3">
              <a:extLst>
                <a:ext uri="{FF2B5EF4-FFF2-40B4-BE49-F238E27FC236}">
                  <a16:creationId xmlns:a16="http://schemas.microsoft.com/office/drawing/2014/main" id="{F20FDAF9-5264-1032-6694-309C2CDE23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4">
              <a:extLst>
                <a:ext uri="{FF2B5EF4-FFF2-40B4-BE49-F238E27FC236}">
                  <a16:creationId xmlns:a16="http://schemas.microsoft.com/office/drawing/2014/main" id="{1D771B41-B598-98F5-3405-DD847FB57AF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5">
              <a:extLst>
                <a:ext uri="{FF2B5EF4-FFF2-40B4-BE49-F238E27FC236}">
                  <a16:creationId xmlns:a16="http://schemas.microsoft.com/office/drawing/2014/main" id="{B65FD056-25E0-6836-7C65-3F43FA127AA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6">
              <a:extLst>
                <a:ext uri="{FF2B5EF4-FFF2-40B4-BE49-F238E27FC236}">
                  <a16:creationId xmlns:a16="http://schemas.microsoft.com/office/drawing/2014/main" id="{4D27848B-862A-1402-BF62-D25F2DB851F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9" name="AutoShape 35">
            <a:extLst>
              <a:ext uri="{FF2B5EF4-FFF2-40B4-BE49-F238E27FC236}">
                <a16:creationId xmlns:a16="http://schemas.microsoft.com/office/drawing/2014/main" id="{2EC67242-8D9B-8A69-E574-CBD51C58B8C1}"/>
              </a:ext>
            </a:extLst>
          </p:cNvPr>
          <p:cNvSpPr>
            <a:spLocks noChangeArrowheads="1"/>
          </p:cNvSpPr>
          <p:nvPr/>
        </p:nvSpPr>
        <p:spPr bwMode="auto">
          <a:xfrm>
            <a:off x="4191000" y="3505460"/>
            <a:ext cx="4648200" cy="2971540"/>
          </a:xfrm>
          <a:prstGeom prst="wedgeRoundRectCallout">
            <a:avLst>
              <a:gd name="adj1" fmla="val -52399"/>
              <a:gd name="adj2" fmla="val -4354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Suppose you want to make p true.</a:t>
            </a:r>
          </a:p>
          <a:p>
            <a:pPr defTabSz="685800" eaLnBrk="1" fontAlgn="auto" hangingPunct="1">
              <a:spcBef>
                <a:spcPct val="0"/>
              </a:spcBef>
              <a:spcAft>
                <a:spcPts val="0"/>
              </a:spcAft>
              <a:buNone/>
            </a:pPr>
            <a:r>
              <a:rPr lang="en-US" altLang="en-US" sz="2400" dirty="0">
                <a:solidFill>
                  <a:srgbClr val="FFFFFF"/>
                </a:solidFill>
              </a:rPr>
              <a:t>We say q is necessary, because</a:t>
            </a:r>
          </a:p>
          <a:p>
            <a:pPr defTabSz="685800" eaLnBrk="1" fontAlgn="auto" hangingPunct="1">
              <a:spcBef>
                <a:spcPct val="0"/>
              </a:spcBef>
              <a:spcAft>
                <a:spcPts val="0"/>
              </a:spcAft>
              <a:buNone/>
            </a:pPr>
            <a:r>
              <a:rPr lang="en-US" altLang="en-US" sz="2400" dirty="0">
                <a:solidFill>
                  <a:srgbClr val="FFFFFF"/>
                </a:solidFill>
              </a:rPr>
              <a:t>  if you don’t do it, you fail.</a:t>
            </a:r>
          </a:p>
          <a:p>
            <a:pPr defTabSz="685800" eaLnBrk="1" fontAlgn="auto" hangingPunct="1">
              <a:spcBef>
                <a:spcPct val="0"/>
              </a:spcBef>
              <a:spcAft>
                <a:spcPts val="0"/>
              </a:spcAft>
              <a:buNone/>
            </a:pPr>
            <a:r>
              <a:rPr lang="en-US" altLang="en-US" sz="2400" dirty="0" err="1">
                <a:solidFill>
                  <a:srgbClr val="FFFFFF"/>
                </a:solidFill>
              </a:rPr>
              <a:t>Ie</a:t>
            </a:r>
            <a:r>
              <a:rPr lang="en-US" altLang="en-US" sz="2400" dirty="0">
                <a:solidFill>
                  <a:srgbClr val="FFFFFF"/>
                </a:solidFill>
              </a:rPr>
              <a:t> </a:t>
            </a:r>
            <a:r>
              <a:rPr lang="en-US" sz="2400" dirty="0">
                <a:latin typeface="Cambria Math"/>
                <a:ea typeface="Cambria Math"/>
              </a:rPr>
              <a:t>¬</a:t>
            </a:r>
            <a:r>
              <a:rPr lang="en-US" sz="2400" i="1" dirty="0">
                <a:ea typeface="Cambria Math" pitchFamily="18" charset="0"/>
              </a:rPr>
              <a:t>q</a:t>
            </a:r>
            <a:r>
              <a:rPr lang="en-US" sz="2400" dirty="0">
                <a:ea typeface="Cambria Math"/>
              </a:rPr>
              <a:t>→</a:t>
            </a:r>
            <a:r>
              <a:rPr lang="en-US" sz="2400" dirty="0">
                <a:latin typeface="Cambria Math"/>
                <a:ea typeface="Cambria Math"/>
              </a:rPr>
              <a:t>¬</a:t>
            </a:r>
            <a:r>
              <a:rPr lang="en-US" sz="2400" i="1" dirty="0">
                <a:ea typeface="Cambria Math" pitchFamily="18" charset="0"/>
              </a:rPr>
              <a:t>p</a:t>
            </a:r>
          </a:p>
          <a:p>
            <a:pPr defTabSz="685800" eaLnBrk="1" fontAlgn="auto" hangingPunct="1">
              <a:spcBef>
                <a:spcPct val="0"/>
              </a:spcBef>
              <a:spcAft>
                <a:spcPts val="0"/>
              </a:spcAft>
              <a:buNone/>
            </a:pPr>
            <a:r>
              <a:rPr lang="en-US" sz="2400" dirty="0">
                <a:ea typeface="Cambria Math" pitchFamily="18" charset="0"/>
              </a:rPr>
              <a:t>which is the same as</a:t>
            </a:r>
            <a:r>
              <a:rPr lang="en-US" sz="2400" dirty="0">
                <a:latin typeface="Cambria Math"/>
                <a:ea typeface="Cambria Math"/>
              </a:rPr>
              <a:t>  </a:t>
            </a:r>
            <a:r>
              <a:rPr lang="en-US" sz="2400" i="1" dirty="0" err="1">
                <a:latin typeface="Cambria Math"/>
                <a:ea typeface="Cambria Math"/>
              </a:rPr>
              <a:t>p</a:t>
            </a:r>
            <a:r>
              <a:rPr lang="en-US" sz="2400" dirty="0" err="1">
                <a:ea typeface="Cambria Math"/>
              </a:rPr>
              <a:t>→</a:t>
            </a:r>
            <a:r>
              <a:rPr lang="en-US" sz="2400" i="1" dirty="0" err="1">
                <a:ea typeface="Cambria Math" pitchFamily="18" charset="0"/>
              </a:rPr>
              <a:t>q</a:t>
            </a:r>
            <a:endParaRPr lang="en-US" sz="2400" i="1" dirty="0">
              <a:ea typeface="Cambria Math" pitchFamily="18" charset="0"/>
            </a:endParaRPr>
          </a:p>
          <a:p>
            <a:pPr defTabSz="685800" eaLnBrk="1" fontAlgn="auto" hangingPunct="1">
              <a:spcBef>
                <a:spcPct val="0"/>
              </a:spcBef>
              <a:spcAft>
                <a:spcPts val="0"/>
              </a:spcAft>
              <a:buNone/>
            </a:pPr>
            <a:r>
              <a:rPr lang="en-US" sz="2400" i="1" dirty="0">
                <a:ea typeface="Cambria Math" pitchFamily="18" charset="0"/>
              </a:rPr>
              <a:t>  </a:t>
            </a:r>
            <a:r>
              <a:rPr lang="en-US" sz="2400" dirty="0">
                <a:solidFill>
                  <a:schemeClr val="tx2"/>
                </a:solidFill>
                <a:ea typeface="Cambria Math" pitchFamily="18" charset="0"/>
              </a:rPr>
              <a:t>Converses or Contrapositive</a:t>
            </a:r>
            <a:br>
              <a:rPr lang="en-US" sz="2400" dirty="0">
                <a:solidFill>
                  <a:schemeClr val="tx2"/>
                </a:solidFill>
                <a:ea typeface="Cambria Math" pitchFamily="18" charset="0"/>
              </a:rPr>
            </a:br>
            <a:r>
              <a:rPr lang="en-US" sz="2400" dirty="0">
                <a:solidFill>
                  <a:schemeClr val="tx2"/>
                </a:solidFill>
                <a:ea typeface="Cambria Math" pitchFamily="18" charset="0"/>
              </a:rPr>
              <a:t>     </a:t>
            </a:r>
            <a:r>
              <a:rPr lang="en-US" sz="2400" dirty="0">
                <a:ea typeface="Cambria Math" pitchFamily="18" charset="0"/>
              </a:rPr>
              <a:t>of each other.</a:t>
            </a:r>
            <a:r>
              <a:rPr lang="en-US" sz="2400" i="1" dirty="0">
                <a:solidFill>
                  <a:schemeClr val="tx2"/>
                </a:solidFill>
                <a:ea typeface="Cambria Math" pitchFamily="18" charset="0"/>
              </a:rPr>
              <a:t> </a:t>
            </a:r>
          </a:p>
        </p:txBody>
      </p:sp>
      <p:sp>
        <p:nvSpPr>
          <p:cNvPr id="30" name="AutoShape 35">
            <a:extLst>
              <a:ext uri="{FF2B5EF4-FFF2-40B4-BE49-F238E27FC236}">
                <a16:creationId xmlns:a16="http://schemas.microsoft.com/office/drawing/2014/main" id="{3CA2EB94-D226-430E-834E-DB1291C86670}"/>
              </a:ext>
            </a:extLst>
          </p:cNvPr>
          <p:cNvSpPr>
            <a:spLocks noChangeArrowheads="1"/>
          </p:cNvSpPr>
          <p:nvPr/>
        </p:nvSpPr>
        <p:spPr bwMode="auto">
          <a:xfrm>
            <a:off x="4007314" y="1341007"/>
            <a:ext cx="5060486" cy="2057400"/>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Suppose you want to make q true.</a:t>
            </a:r>
          </a:p>
          <a:p>
            <a:pPr defTabSz="685800" eaLnBrk="1" fontAlgn="auto" hangingPunct="1">
              <a:spcBef>
                <a:spcPct val="0"/>
              </a:spcBef>
              <a:spcAft>
                <a:spcPts val="0"/>
              </a:spcAft>
              <a:buNone/>
            </a:pPr>
            <a:r>
              <a:rPr lang="en-US" altLang="en-US" sz="2400" dirty="0">
                <a:solidFill>
                  <a:srgbClr val="FFFFFF"/>
                </a:solidFill>
              </a:rPr>
              <a:t>But you are lazy.</a:t>
            </a:r>
          </a:p>
          <a:p>
            <a:pPr defTabSz="685800" eaLnBrk="1" fontAlgn="auto" hangingPunct="1">
              <a:spcBef>
                <a:spcPct val="0"/>
              </a:spcBef>
              <a:spcAft>
                <a:spcPts val="0"/>
              </a:spcAft>
              <a:buNone/>
            </a:pPr>
            <a:r>
              <a:rPr lang="en-US" altLang="en-US" sz="2400" dirty="0">
                <a:solidFill>
                  <a:srgbClr val="FFFFFF"/>
                </a:solidFill>
              </a:rPr>
              <a:t>Proving p is sufficient to do, because</a:t>
            </a:r>
          </a:p>
          <a:p>
            <a:pPr defTabSz="685800" eaLnBrk="1" fontAlgn="auto" hangingPunct="1">
              <a:spcBef>
                <a:spcPct val="0"/>
              </a:spcBef>
              <a:spcAft>
                <a:spcPts val="0"/>
              </a:spcAft>
              <a:buNone/>
            </a:pPr>
            <a:r>
              <a:rPr lang="en-US" altLang="en-US" sz="2400" dirty="0">
                <a:solidFill>
                  <a:srgbClr val="FFFFFF"/>
                </a:solidFill>
              </a:rPr>
              <a:t>   it ensures q. </a:t>
            </a:r>
          </a:p>
          <a:p>
            <a:pPr defTabSz="685800" eaLnBrk="1" fontAlgn="auto" hangingPunct="1">
              <a:spcBef>
                <a:spcPct val="0"/>
              </a:spcBef>
              <a:spcAft>
                <a:spcPts val="0"/>
              </a:spcAft>
              <a:buNone/>
            </a:pPr>
            <a:r>
              <a:rPr lang="en-US" altLang="en-US" sz="2400" dirty="0">
                <a:solidFill>
                  <a:srgbClr val="FFFFFF"/>
                </a:solidFill>
              </a:rPr>
              <a:t>Note p is not necessary, to get q.</a:t>
            </a:r>
          </a:p>
        </p:txBody>
      </p:sp>
    </p:spTree>
    <p:extLst>
      <p:ext uri="{BB962C8B-B14F-4D97-AF65-F5344CB8AC3E}">
        <p14:creationId xmlns:p14="http://schemas.microsoft.com/office/powerpoint/2010/main" val="2756707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1"/>
                                        </p:tgtEl>
                                        <p:attrNameLst>
                                          <p:attrName>style.visibility</p:attrName>
                                        </p:attrNameLst>
                                      </p:cBhvr>
                                      <p:to>
                                        <p:strVal val="visible"/>
                                      </p:to>
                                    </p:set>
                                    <p:anim calcmode="lin" valueType="num">
                                      <p:cBhvr additive="base">
                                        <p:cTn id="37" dur="500" fill="hold"/>
                                        <p:tgtEl>
                                          <p:spTgt spid="11"/>
                                        </p:tgtEl>
                                        <p:attrNameLst>
                                          <p:attrName>ppt_x</p:attrName>
                                        </p:attrNameLst>
                                      </p:cBhvr>
                                      <p:tavLst>
                                        <p:tav tm="0">
                                          <p:val>
                                            <p:strVal val="#ppt_x"/>
                                          </p:val>
                                        </p:tav>
                                        <p:tav tm="100000">
                                          <p:val>
                                            <p:strVal val="#ppt_x"/>
                                          </p:val>
                                        </p:tav>
                                      </p:tavLst>
                                    </p:anim>
                                    <p:anim calcmode="lin" valueType="num">
                                      <p:cBhvr additive="base">
                                        <p:cTn id="38" dur="500" fill="hold"/>
                                        <p:tgtEl>
                                          <p:spTgt spid="11"/>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500" fill="hold"/>
                                        <p:tgtEl>
                                          <p:spTgt spid="30"/>
                                        </p:tgtEl>
                                        <p:attrNameLst>
                                          <p:attrName>ppt_x</p:attrName>
                                        </p:attrNameLst>
                                      </p:cBhvr>
                                      <p:tavLst>
                                        <p:tav tm="0">
                                          <p:val>
                                            <p:strVal val="#ppt_x"/>
                                          </p:val>
                                        </p:tav>
                                        <p:tav tm="100000">
                                          <p:val>
                                            <p:strVal val="#ppt_x"/>
                                          </p:val>
                                        </p:tav>
                                      </p:tavLst>
                                    </p:anim>
                                    <p:anim calcmode="lin" valueType="num">
                                      <p:cBhvr additive="base">
                                        <p:cTn id="42" dur="50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0">
                                            <p:txEl>
                                              <p:pRg st="0" end="0"/>
                                            </p:txEl>
                                          </p:spTgt>
                                        </p:tgtEl>
                                        <p:attrNameLst>
                                          <p:attrName>style.visibility</p:attrName>
                                        </p:attrNameLst>
                                      </p:cBhvr>
                                      <p:to>
                                        <p:strVal val="visible"/>
                                      </p:to>
                                    </p:set>
                                    <p:anim calcmode="lin" valueType="num">
                                      <p:cBhvr additive="base">
                                        <p:cTn id="45"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30">
                                            <p:txEl>
                                              <p:pRg st="1" end="1"/>
                                            </p:txEl>
                                          </p:spTgt>
                                        </p:tgtEl>
                                        <p:attrNameLst>
                                          <p:attrName>style.visibility</p:attrName>
                                        </p:attrNameLst>
                                      </p:cBhvr>
                                      <p:to>
                                        <p:strVal val="visible"/>
                                      </p:to>
                                    </p:set>
                                    <p:anim calcmode="lin" valueType="num">
                                      <p:cBhvr additive="base">
                                        <p:cTn id="49" dur="500" fill="hold"/>
                                        <p:tgtEl>
                                          <p:spTgt spid="30">
                                            <p:txEl>
                                              <p:pRg st="1" end="1"/>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0">
                                            <p:txEl>
                                              <p:pRg st="1" end="1"/>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0">
                                            <p:txEl>
                                              <p:pRg st="2" end="2"/>
                                            </p:txEl>
                                          </p:spTgt>
                                        </p:tgtEl>
                                        <p:attrNameLst>
                                          <p:attrName>style.visibility</p:attrName>
                                        </p:attrNameLst>
                                      </p:cBhvr>
                                      <p:to>
                                        <p:strVal val="visible"/>
                                      </p:to>
                                    </p:set>
                                    <p:anim calcmode="lin" valueType="num">
                                      <p:cBhvr additive="base">
                                        <p:cTn id="53" dur="500" fill="hold"/>
                                        <p:tgtEl>
                                          <p:spTgt spid="30">
                                            <p:txEl>
                                              <p:pRg st="2" end="2"/>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30">
                                            <p:txEl>
                                              <p:pRg st="3" end="3"/>
                                            </p:txEl>
                                          </p:spTgt>
                                        </p:tgtEl>
                                        <p:attrNameLst>
                                          <p:attrName>style.visibility</p:attrName>
                                        </p:attrNameLst>
                                      </p:cBhvr>
                                      <p:to>
                                        <p:strVal val="visible"/>
                                      </p:to>
                                    </p:set>
                                    <p:anim calcmode="lin" valueType="num">
                                      <p:cBhvr additive="base">
                                        <p:cTn id="59" dur="500" fill="hold"/>
                                        <p:tgtEl>
                                          <p:spTgt spid="30">
                                            <p:txEl>
                                              <p:pRg st="3" end="3"/>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30">
                                            <p:txEl>
                                              <p:pRg st="4" end="4"/>
                                            </p:txEl>
                                          </p:spTgt>
                                        </p:tgtEl>
                                        <p:attrNameLst>
                                          <p:attrName>style.visibility</p:attrName>
                                        </p:attrNameLst>
                                      </p:cBhvr>
                                      <p:to>
                                        <p:strVal val="visible"/>
                                      </p:to>
                                    </p:set>
                                    <p:anim calcmode="lin" valueType="num">
                                      <p:cBhvr additive="base">
                                        <p:cTn id="65" dur="500" fill="hold"/>
                                        <p:tgtEl>
                                          <p:spTgt spid="30">
                                            <p:txEl>
                                              <p:pRg st="4" end="4"/>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3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3">
                                            <p:txEl>
                                              <p:pRg st="5" end="5"/>
                                            </p:txEl>
                                          </p:spTgt>
                                        </p:tgtEl>
                                        <p:attrNameLst>
                                          <p:attrName>style.visibility</p:attrName>
                                        </p:attrNameLst>
                                      </p:cBhvr>
                                      <p:to>
                                        <p:strVal val="visible"/>
                                      </p:to>
                                    </p:set>
                                    <p:anim calcmode="lin" valueType="num">
                                      <p:cBhvr additive="base">
                                        <p:cTn id="71"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3">
                                            <p:txEl>
                                              <p:pRg st="6" end="6"/>
                                            </p:txEl>
                                          </p:spTgt>
                                        </p:tgtEl>
                                        <p:attrNameLst>
                                          <p:attrName>style.visibility</p:attrName>
                                        </p:attrNameLst>
                                      </p:cBhvr>
                                      <p:to>
                                        <p:strVal val="visible"/>
                                      </p:to>
                                    </p:set>
                                    <p:anim calcmode="lin" valueType="num">
                                      <p:cBhvr additive="base">
                                        <p:cTn id="77"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3">
                                            <p:txEl>
                                              <p:pRg st="7" end="7"/>
                                            </p:txEl>
                                          </p:spTgt>
                                        </p:tgtEl>
                                        <p:attrNameLst>
                                          <p:attrName>style.visibility</p:attrName>
                                        </p:attrNameLst>
                                      </p:cBhvr>
                                      <p:to>
                                        <p:strVal val="visible"/>
                                      </p:to>
                                    </p:set>
                                    <p:anim calcmode="lin" valueType="num">
                                      <p:cBhvr additive="base">
                                        <p:cTn id="83"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3">
                                            <p:txEl>
                                              <p:pRg st="8" end="8"/>
                                            </p:txEl>
                                          </p:spTgt>
                                        </p:tgtEl>
                                        <p:attrNameLst>
                                          <p:attrName>style.visibility</p:attrName>
                                        </p:attrNameLst>
                                      </p:cBhvr>
                                      <p:to>
                                        <p:strVal val="visible"/>
                                      </p:to>
                                    </p:set>
                                    <p:anim calcmode="lin" valueType="num">
                                      <p:cBhvr additive="base">
                                        <p:cTn id="89"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3">
                                            <p:txEl>
                                              <p:pRg st="10" end="10"/>
                                            </p:txEl>
                                          </p:spTgt>
                                        </p:tgtEl>
                                        <p:attrNameLst>
                                          <p:attrName>style.visibility</p:attrName>
                                        </p:attrNameLst>
                                      </p:cBhvr>
                                      <p:to>
                                        <p:strVal val="visible"/>
                                      </p:to>
                                    </p:set>
                                    <p:anim calcmode="lin" valueType="num">
                                      <p:cBhvr additive="base">
                                        <p:cTn id="95"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29"/>
                                        </p:tgtEl>
                                        <p:attrNameLst>
                                          <p:attrName>style.visibility</p:attrName>
                                        </p:attrNameLst>
                                      </p:cBhvr>
                                      <p:to>
                                        <p:strVal val="visible"/>
                                      </p:to>
                                    </p:set>
                                    <p:anim calcmode="lin" valueType="num">
                                      <p:cBhvr additive="base">
                                        <p:cTn id="101" dur="500" fill="hold"/>
                                        <p:tgtEl>
                                          <p:spTgt spid="29"/>
                                        </p:tgtEl>
                                        <p:attrNameLst>
                                          <p:attrName>ppt_x</p:attrName>
                                        </p:attrNameLst>
                                      </p:cBhvr>
                                      <p:tavLst>
                                        <p:tav tm="0">
                                          <p:val>
                                            <p:strVal val="#ppt_x"/>
                                          </p:val>
                                        </p:tav>
                                        <p:tav tm="100000">
                                          <p:val>
                                            <p:strVal val="#ppt_x"/>
                                          </p:val>
                                        </p:tav>
                                      </p:tavLst>
                                    </p:anim>
                                    <p:anim calcmode="lin" valueType="num">
                                      <p:cBhvr additive="base">
                                        <p:cTn id="102" dur="500" fill="hold"/>
                                        <p:tgtEl>
                                          <p:spTgt spid="29"/>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29">
                                            <p:txEl>
                                              <p:pRg st="0" end="0"/>
                                            </p:txEl>
                                          </p:spTgt>
                                        </p:tgtEl>
                                        <p:attrNameLst>
                                          <p:attrName>style.visibility</p:attrName>
                                        </p:attrNameLst>
                                      </p:cBhvr>
                                      <p:to>
                                        <p:strVal val="visible"/>
                                      </p:to>
                                    </p:set>
                                    <p:anim calcmode="lin" valueType="num">
                                      <p:cBhvr additive="base">
                                        <p:cTn id="105"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29">
                                            <p:txEl>
                                              <p:pRg st="0" end="0"/>
                                            </p:txEl>
                                          </p:spTgt>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0"/>
                                  </p:stCondLst>
                                  <p:childTnLst>
                                    <p:set>
                                      <p:cBhvr>
                                        <p:cTn id="108" dur="1" fill="hold">
                                          <p:stCondLst>
                                            <p:cond delay="0"/>
                                          </p:stCondLst>
                                        </p:cTn>
                                        <p:tgtEl>
                                          <p:spTgt spid="29">
                                            <p:txEl>
                                              <p:pRg st="1" end="1"/>
                                            </p:txEl>
                                          </p:spTgt>
                                        </p:tgtEl>
                                        <p:attrNameLst>
                                          <p:attrName>style.visibility</p:attrName>
                                        </p:attrNameLst>
                                      </p:cBhvr>
                                      <p:to>
                                        <p:strVal val="visible"/>
                                      </p:to>
                                    </p:set>
                                    <p:anim calcmode="lin" valueType="num">
                                      <p:cBhvr additive="base">
                                        <p:cTn id="109" dur="500" fill="hold"/>
                                        <p:tgtEl>
                                          <p:spTgt spid="29">
                                            <p:txEl>
                                              <p:pRg st="1" end="1"/>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2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29">
                                            <p:txEl>
                                              <p:pRg st="2" end="2"/>
                                            </p:txEl>
                                          </p:spTgt>
                                        </p:tgtEl>
                                        <p:attrNameLst>
                                          <p:attrName>style.visibility</p:attrName>
                                        </p:attrNameLst>
                                      </p:cBhvr>
                                      <p:to>
                                        <p:strVal val="visible"/>
                                      </p:to>
                                    </p:set>
                                    <p:anim calcmode="lin" valueType="num">
                                      <p:cBhvr additive="base">
                                        <p:cTn id="115" dur="500" fill="hold"/>
                                        <p:tgtEl>
                                          <p:spTgt spid="29">
                                            <p:txEl>
                                              <p:pRg st="2" end="2"/>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29">
                                            <p:txEl>
                                              <p:pRg st="2" end="2"/>
                                            </p:txEl>
                                          </p:spTgt>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0"/>
                                  </p:stCondLst>
                                  <p:childTnLst>
                                    <p:set>
                                      <p:cBhvr>
                                        <p:cTn id="118" dur="1" fill="hold">
                                          <p:stCondLst>
                                            <p:cond delay="0"/>
                                          </p:stCondLst>
                                        </p:cTn>
                                        <p:tgtEl>
                                          <p:spTgt spid="29">
                                            <p:txEl>
                                              <p:pRg st="3" end="3"/>
                                            </p:txEl>
                                          </p:spTgt>
                                        </p:tgtEl>
                                        <p:attrNameLst>
                                          <p:attrName>style.visibility</p:attrName>
                                        </p:attrNameLst>
                                      </p:cBhvr>
                                      <p:to>
                                        <p:strVal val="visible"/>
                                      </p:to>
                                    </p:set>
                                    <p:anim calcmode="lin" valueType="num">
                                      <p:cBhvr additive="base">
                                        <p:cTn id="119" dur="500" fill="hold"/>
                                        <p:tgtEl>
                                          <p:spTgt spid="29">
                                            <p:txEl>
                                              <p:pRg st="3" end="3"/>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29">
                                            <p:txEl>
                                              <p:pRg st="4" end="4"/>
                                            </p:txEl>
                                          </p:spTgt>
                                        </p:tgtEl>
                                        <p:attrNameLst>
                                          <p:attrName>style.visibility</p:attrName>
                                        </p:attrNameLst>
                                      </p:cBhvr>
                                      <p:to>
                                        <p:strVal val="visible"/>
                                      </p:to>
                                    </p:set>
                                    <p:anim calcmode="lin" valueType="num">
                                      <p:cBhvr additive="base">
                                        <p:cTn id="125" dur="500" fill="hold"/>
                                        <p:tgtEl>
                                          <p:spTgt spid="29">
                                            <p:txEl>
                                              <p:pRg st="4" end="4"/>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2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nodeType="clickEffect">
                                  <p:stCondLst>
                                    <p:cond delay="0"/>
                                  </p:stCondLst>
                                  <p:childTnLst>
                                    <p:set>
                                      <p:cBhvr>
                                        <p:cTn id="130" dur="1" fill="hold">
                                          <p:stCondLst>
                                            <p:cond delay="0"/>
                                          </p:stCondLst>
                                        </p:cTn>
                                        <p:tgtEl>
                                          <p:spTgt spid="29">
                                            <p:txEl>
                                              <p:pRg st="5" end="5"/>
                                            </p:txEl>
                                          </p:spTgt>
                                        </p:tgtEl>
                                        <p:attrNameLst>
                                          <p:attrName>style.visibility</p:attrName>
                                        </p:attrNameLst>
                                      </p:cBhvr>
                                      <p:to>
                                        <p:strVal val="visible"/>
                                      </p:to>
                                    </p:set>
                                    <p:anim calcmode="lin" valueType="num">
                                      <p:cBhvr additive="base">
                                        <p:cTn id="131" dur="500" fill="hold"/>
                                        <p:tgtEl>
                                          <p:spTgt spid="29">
                                            <p:txEl>
                                              <p:pRg st="5" end="5"/>
                                            </p:txEl>
                                          </p:spTgt>
                                        </p:tgtEl>
                                        <p:attrNameLst>
                                          <p:attrName>ppt_x</p:attrName>
                                        </p:attrNameLst>
                                      </p:cBhvr>
                                      <p:tavLst>
                                        <p:tav tm="0">
                                          <p:val>
                                            <p:strVal val="#ppt_x"/>
                                          </p:val>
                                        </p:tav>
                                        <p:tav tm="100000">
                                          <p:val>
                                            <p:strVal val="#ppt_x"/>
                                          </p:val>
                                        </p:tav>
                                      </p:tavLst>
                                    </p:anim>
                                    <p:anim calcmode="lin" valueType="num">
                                      <p:cBhvr additive="base">
                                        <p:cTn id="132" dur="500" fill="hold"/>
                                        <p:tgtEl>
                                          <p:spTgt spid="2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3">
                                            <p:txEl>
                                              <p:pRg st="11" end="11"/>
                                            </p:txEl>
                                          </p:spTgt>
                                        </p:tgtEl>
                                        <p:attrNameLst>
                                          <p:attrName>style.visibility</p:attrName>
                                        </p:attrNameLst>
                                      </p:cBhvr>
                                      <p:to>
                                        <p:strVal val="visible"/>
                                      </p:to>
                                    </p:set>
                                    <p:anim calcmode="lin" valueType="num">
                                      <p:cBhvr additive="base">
                                        <p:cTn id="137"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3">
                                            <p:txEl>
                                              <p:pRg st="11" end="1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9" grpId="0" animBg="1"/>
      <p:bldP spid="30"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err="1">
                <a:solidFill>
                  <a:schemeClr val="tx2"/>
                </a:solidFill>
                <a:ea typeface="Cambria Math" pitchFamily="18" charset="0"/>
              </a:rPr>
              <a:t>p</a:t>
            </a:r>
            <a:r>
              <a:rPr lang="en-US" dirty="0" err="1">
                <a:solidFill>
                  <a:schemeClr val="tx2"/>
                </a:solidFill>
                <a:ea typeface="Cambria Math"/>
              </a:rPr>
              <a:t>→</a:t>
            </a:r>
            <a:r>
              <a:rPr lang="en-US" i="1" dirty="0" err="1">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2560316" cy="5262979"/>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cs typeface="+mn-cs"/>
              </a:rPr>
              <a:t>if p, then q</a:t>
            </a:r>
          </a:p>
          <a:p>
            <a:pPr eaLnBrk="1" hangingPunct="1">
              <a:spcBef>
                <a:spcPct val="0"/>
              </a:spcBef>
              <a:spcAft>
                <a:spcPct val="0"/>
              </a:spcAft>
            </a:pPr>
            <a:r>
              <a:rPr lang="en-US" sz="2400" kern="1200" dirty="0">
                <a:solidFill>
                  <a:srgbClr val="FFFFFF"/>
                </a:solidFill>
                <a:latin typeface="Times New Roman" pitchFamily="18" charset="0"/>
                <a:cs typeface="+mn-cs"/>
              </a:rPr>
              <a:t>if p, q</a:t>
            </a:r>
          </a:p>
          <a:p>
            <a:pPr eaLnBrk="1" hangingPunct="1">
              <a:spcBef>
                <a:spcPct val="0"/>
              </a:spcBef>
              <a:spcAft>
                <a:spcPct val="0"/>
              </a:spcAft>
            </a:pPr>
            <a:r>
              <a:rPr lang="en-US" sz="2400" kern="1200" dirty="0">
                <a:solidFill>
                  <a:srgbClr val="FFFFFF"/>
                </a:solidFill>
                <a:latin typeface="Times New Roman" pitchFamily="18" charset="0"/>
                <a:cs typeface="+mn-cs"/>
              </a:rPr>
              <a:t>p implies q</a:t>
            </a:r>
          </a:p>
          <a:p>
            <a:pPr eaLnBrk="1" hangingPunct="1">
              <a:spcBef>
                <a:spcPct val="0"/>
              </a:spcBef>
              <a:spcAft>
                <a:spcPct val="0"/>
              </a:spcAft>
            </a:pPr>
            <a:r>
              <a:rPr lang="en-US" sz="2400" kern="1200" dirty="0">
                <a:solidFill>
                  <a:srgbClr val="FFFFFF"/>
                </a:solidFill>
                <a:latin typeface="Times New Roman" pitchFamily="18" charset="0"/>
                <a:cs typeface="+mn-cs"/>
              </a:rPr>
              <a:t>p is sufficient for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if p</a:t>
            </a:r>
          </a:p>
          <a:p>
            <a:pPr eaLnBrk="1" hangingPunct="1">
              <a:spcBef>
                <a:spcPct val="0"/>
              </a:spcBef>
              <a:spcAft>
                <a:spcPct val="0"/>
              </a:spcAft>
            </a:pPr>
            <a:r>
              <a:rPr lang="en-US" sz="2400" kern="1200" dirty="0">
                <a:solidFill>
                  <a:srgbClr val="FFFFFF"/>
                </a:solidFill>
                <a:latin typeface="Times New Roman" pitchFamily="18" charset="0"/>
                <a:cs typeface="+mn-cs"/>
              </a:rPr>
              <a:t>q whenever p</a:t>
            </a:r>
          </a:p>
          <a:p>
            <a:pPr eaLnBrk="1" hangingPunct="1">
              <a:spcBef>
                <a:spcPct val="0"/>
              </a:spcBef>
              <a:spcAft>
                <a:spcPct val="0"/>
              </a:spcAft>
            </a:pPr>
            <a:r>
              <a:rPr lang="en-US" sz="2400" kern="1200" dirty="0">
                <a:solidFill>
                  <a:srgbClr val="FFFFFF"/>
                </a:solidFill>
                <a:latin typeface="Times New Roman" pitchFamily="18" charset="0"/>
                <a:cs typeface="+mn-cs"/>
              </a:rPr>
              <a:t>q follows from p</a:t>
            </a:r>
          </a:p>
          <a:p>
            <a:pPr eaLnBrk="1" hangingPunct="1">
              <a:spcBef>
                <a:spcPct val="0"/>
              </a:spcBef>
              <a:spcAft>
                <a:spcPct val="0"/>
              </a:spcAft>
            </a:pPr>
            <a:r>
              <a:rPr lang="en-US" sz="2400" kern="1200" dirty="0">
                <a:solidFill>
                  <a:srgbClr val="FFFFFF"/>
                </a:solidFill>
                <a:latin typeface="Times New Roman" pitchFamily="18" charset="0"/>
                <a:cs typeface="+mn-cs"/>
              </a:rPr>
              <a:t>q when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rPr>
              <a:t>q is necessary for p</a:t>
            </a:r>
          </a:p>
          <a:p>
            <a:pPr eaLnBrk="1" hangingPunct="1">
              <a:spcBef>
                <a:spcPct val="0"/>
              </a:spcBef>
              <a:spcAft>
                <a:spcPct val="0"/>
              </a:spcAft>
            </a:pPr>
            <a:r>
              <a:rPr lang="en-US" sz="2400" kern="1200" dirty="0">
                <a:solidFill>
                  <a:srgbClr val="FFFFFF"/>
                </a:solidFill>
                <a:latin typeface="Times New Roman" pitchFamily="18" charset="0"/>
                <a:cs typeface="+mn-cs"/>
              </a:rPr>
              <a:t>p only if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p:txBody>
      </p:sp>
      <p:sp>
        <p:nvSpPr>
          <p:cNvPr id="5" name="Content Placeholder 4"/>
          <p:cNvSpPr>
            <a:spLocks noGrp="1"/>
          </p:cNvSpPr>
          <p:nvPr>
            <p:ph idx="14"/>
          </p:nvPr>
        </p:nvSpPr>
        <p:spPr>
          <a:xfrm>
            <a:off x="4114800" y="2376714"/>
            <a:ext cx="4011034" cy="341632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rPr>
              <a:t>a sufficient condition for q is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a necessary condition for p is q</a:t>
            </a: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66</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34280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5">
                                            <p:txEl>
                                              <p:pRg st="8" end="8"/>
                                            </p:txEl>
                                          </p:spTgt>
                                        </p:tgtEl>
                                        <p:attrNameLst>
                                          <p:attrName>style.visibility</p:attrName>
                                        </p:attrNameLst>
                                      </p:cBhvr>
                                      <p:to>
                                        <p:strVal val="visible"/>
                                      </p:to>
                                    </p:set>
                                    <p:anim calcmode="lin" valueType="num">
                                      <p:cBhvr additive="base">
                                        <p:cTn id="11" dur="500" fill="hold"/>
                                        <p:tgtEl>
                                          <p:spTgt spid="5">
                                            <p:txEl>
                                              <p:pRg st="8" end="8"/>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5">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a:solidFill>
                  <a:schemeClr val="tx2"/>
                </a:solidFill>
                <a:ea typeface="Cambria Math" pitchFamily="18" charset="0"/>
              </a:rPr>
              <a:t>p</a:t>
            </a:r>
            <a:r>
              <a:rPr kumimoji="0" lang="en-US" sz="4400" b="0" i="0" u="none" strike="noStrike" kern="1200" cap="none" spc="0" normalizeH="0" baseline="0" noProof="0" dirty="0">
                <a:ln>
                  <a:noFill/>
                </a:ln>
                <a:solidFill>
                  <a:schemeClr val="tx2"/>
                </a:solidFill>
                <a:effectLst/>
                <a:uLnTx/>
                <a:uFillTx/>
                <a:latin typeface="Calibri" panose="020F0502020204030204" pitchFamily="34" charset="0"/>
                <a:ea typeface="Cambria Math" pitchFamily="18" charset="0"/>
              </a:rPr>
              <a:t>↔</a:t>
            </a:r>
            <a:r>
              <a:rPr lang="en-US" i="1" dirty="0">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4390176" cy="2677656"/>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dirty="0"/>
              <a:t>(</a:t>
            </a:r>
            <a:r>
              <a:rPr lang="en-US" sz="2400" dirty="0" err="1"/>
              <a:t>p→q</a:t>
            </a:r>
            <a:r>
              <a:rPr lang="en-US" sz="2400" dirty="0"/>
              <a:t>) and (</a:t>
            </a:r>
            <a:r>
              <a:rPr lang="en-US" sz="2400" dirty="0" err="1"/>
              <a:t>q→p</a:t>
            </a:r>
            <a:r>
              <a:rPr lang="en-US" sz="2400" dirty="0"/>
              <a:t>).</a:t>
            </a:r>
            <a:endParaRPr lang="en-GB" sz="2400" dirty="0"/>
          </a:p>
          <a:p>
            <a:pPr eaLnBrk="1" hangingPunct="1">
              <a:spcBef>
                <a:spcPct val="0"/>
              </a:spcBef>
              <a:spcAft>
                <a:spcPct val="0"/>
              </a:spcAft>
            </a:pPr>
            <a:r>
              <a:rPr lang="en-US" sz="2400" kern="1200" dirty="0">
                <a:solidFill>
                  <a:srgbClr val="FFFFFF"/>
                </a:solidFill>
                <a:latin typeface="Times New Roman" pitchFamily="18" charset="0"/>
                <a:cs typeface="+mn-cs"/>
              </a:rPr>
              <a:t>p if and only if q</a:t>
            </a:r>
          </a:p>
          <a:p>
            <a:pPr eaLnBrk="1" hangingPunct="1">
              <a:spcBef>
                <a:spcPct val="0"/>
              </a:spcBef>
              <a:spcAft>
                <a:spcPct val="0"/>
              </a:spcAft>
            </a:pPr>
            <a:r>
              <a:rPr lang="en-US" sz="2400" kern="1200" dirty="0">
                <a:solidFill>
                  <a:srgbClr val="FFFFFF"/>
                </a:solidFill>
                <a:latin typeface="Times New Roman" pitchFamily="18" charset="0"/>
                <a:cs typeface="+mn-cs"/>
              </a:rPr>
              <a:t>p iff q</a:t>
            </a:r>
          </a:p>
          <a:p>
            <a:pPr eaLnBrk="1" hangingPunct="1">
              <a:spcBef>
                <a:spcPct val="0"/>
              </a:spcBef>
              <a:spcAft>
                <a:spcPct val="0"/>
              </a:spcAft>
            </a:pPr>
            <a:r>
              <a:rPr lang="en-US" sz="2400" kern="1200" dirty="0">
                <a:solidFill>
                  <a:srgbClr val="FFFFFF"/>
                </a:solidFill>
                <a:latin typeface="Times New Roman" pitchFamily="18" charset="0"/>
                <a:cs typeface="+mn-cs"/>
              </a:rPr>
              <a:t>p is necessary and sufficient for q.</a:t>
            </a:r>
          </a:p>
          <a:p>
            <a:pPr eaLnBrk="1" hangingPunct="1">
              <a:spcBef>
                <a:spcPct val="0"/>
              </a:spcBef>
              <a:spcAft>
                <a:spcPct val="0"/>
              </a:spcAft>
              <a:defRPr/>
            </a:pPr>
            <a:r>
              <a:rPr lang="en-US" sz="2400" kern="1200" dirty="0">
                <a:solidFill>
                  <a:srgbClr val="FFFFFF"/>
                </a:solidFill>
                <a:latin typeface="Times New Roman" pitchFamily="18" charset="0"/>
                <a:cs typeface="+mn-cs"/>
              </a:rPr>
              <a:t>p implies q and the converse</a:t>
            </a:r>
          </a:p>
          <a:p>
            <a:pPr eaLnBrk="1" hangingPunct="1">
              <a:spcBef>
                <a:spcPct val="0"/>
              </a:spcBef>
              <a:spcAft>
                <a:spcPct val="0"/>
              </a:spcAft>
              <a:defRPr/>
            </a:pPr>
            <a:r>
              <a:rPr lang="en-US" sz="2400" kern="1200" dirty="0">
                <a:solidFill>
                  <a:srgbClr val="FFFFFF"/>
                </a:solidFill>
                <a:latin typeface="Times New Roman" pitchFamily="18" charset="0"/>
                <a:cs typeface="+mn-cs"/>
              </a:rPr>
              <a:t>                   and conversely.</a:t>
            </a:r>
          </a:p>
          <a:p>
            <a:pPr eaLnBrk="1" hangingPunct="1">
              <a:spcBef>
                <a:spcPct val="0"/>
              </a:spcBef>
              <a:spcAft>
                <a:spcPct val="0"/>
              </a:spcAft>
              <a:defRPr/>
            </a:pPr>
            <a:r>
              <a:rPr lang="en-US" sz="2400" kern="1200" dirty="0">
                <a:solidFill>
                  <a:srgbClr val="FFFFFF"/>
                </a:solidFill>
                <a:latin typeface="Times New Roman" pitchFamily="18" charset="0"/>
                <a:cs typeface="+mn-cs"/>
              </a:rPr>
              <a:t>   The </a:t>
            </a:r>
            <a:r>
              <a:rPr lang="en-US" sz="2400" kern="1200" dirty="0">
                <a:solidFill>
                  <a:schemeClr val="tx2"/>
                </a:solidFill>
                <a:latin typeface="Times New Roman" pitchFamily="18" charset="0"/>
                <a:cs typeface="+mn-cs"/>
              </a:rPr>
              <a:t>converse</a:t>
            </a:r>
            <a:r>
              <a:rPr lang="en-US" sz="2400" kern="1200" dirty="0">
                <a:solidFill>
                  <a:srgbClr val="FFFFFF"/>
                </a:solidFill>
                <a:latin typeface="Times New Roman" pitchFamily="18" charset="0"/>
                <a:cs typeface="+mn-cs"/>
              </a:rPr>
              <a:t> of </a:t>
            </a:r>
            <a:r>
              <a:rPr lang="en-US" sz="2400" kern="1200" dirty="0" err="1">
                <a:solidFill>
                  <a:srgbClr val="FFFFFF"/>
                </a:solidFill>
                <a:latin typeface="Times New Roman" pitchFamily="18" charset="0"/>
                <a:cs typeface="+mn-cs"/>
              </a:rPr>
              <a:t>p→q</a:t>
            </a:r>
            <a:r>
              <a:rPr lang="en-US" sz="2400" kern="1200" dirty="0">
                <a:solidFill>
                  <a:srgbClr val="FFFFFF"/>
                </a:solidFill>
                <a:latin typeface="Times New Roman" pitchFamily="18" charset="0"/>
                <a:cs typeface="+mn-cs"/>
              </a:rPr>
              <a:t> is </a:t>
            </a:r>
            <a:r>
              <a:rPr lang="en-US" sz="2400" kern="1200" dirty="0" err="1">
                <a:solidFill>
                  <a:srgbClr val="FFFFFF"/>
                </a:solidFill>
                <a:latin typeface="Times New Roman" pitchFamily="18" charset="0"/>
                <a:cs typeface="+mn-cs"/>
              </a:rPr>
              <a:t>q→p</a:t>
            </a:r>
            <a:r>
              <a:rPr lang="en-US" sz="2400" kern="1200" dirty="0">
                <a:solidFill>
                  <a:srgbClr val="FFFFFF"/>
                </a:solidFill>
                <a:latin typeface="Times New Roman" pitchFamily="18" charset="0"/>
                <a:cs typeface="+mn-cs"/>
              </a:rPr>
              <a:t>.</a:t>
            </a:r>
            <a:endParaRPr lang="en-GB" sz="2400" kern="1200" dirty="0">
              <a:solidFill>
                <a:srgbClr val="FFFFFF"/>
              </a:solidFill>
              <a:latin typeface="Times New Roman" pitchFamily="18" charset="0"/>
              <a:cs typeface="+mn-cs"/>
            </a:endParaRP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67</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528589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 calcmode="lin" valueType="num">
                                      <p:cBhvr additive="base">
                                        <p:cTn id="37"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
                                            <p:txEl>
                                              <p:pRg st="5" end="5"/>
                                            </p:txEl>
                                          </p:spTgt>
                                        </p:tgtEl>
                                        <p:attrNameLst>
                                          <p:attrName>style.visibility</p:attrName>
                                        </p:attrNameLst>
                                      </p:cBhvr>
                                      <p:to>
                                        <p:strVal val="visible"/>
                                      </p:to>
                                    </p:set>
                                    <p:anim calcmode="lin" valueType="num">
                                      <p:cBhvr additive="base">
                                        <p:cTn id="49"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9">
            <a:extLst>
              <a:ext uri="{FF2B5EF4-FFF2-40B4-BE49-F238E27FC236}">
                <a16:creationId xmlns:a16="http://schemas.microsoft.com/office/drawing/2014/main" id="{1EF7C735-15D6-46AC-8CAC-9B1B88C2371E}"/>
              </a:ext>
            </a:extLst>
          </p:cNvPr>
          <p:cNvGrpSpPr>
            <a:grpSpLocks/>
          </p:cNvGrpSpPr>
          <p:nvPr/>
        </p:nvGrpSpPr>
        <p:grpSpPr bwMode="auto">
          <a:xfrm>
            <a:off x="188050" y="213005"/>
            <a:ext cx="1574815" cy="1546259"/>
            <a:chOff x="2065" y="1551"/>
            <a:chExt cx="1628" cy="1988"/>
          </a:xfrm>
        </p:grpSpPr>
        <p:sp>
          <p:nvSpPr>
            <p:cNvPr id="5" name="Freeform 30">
              <a:extLst>
                <a:ext uri="{FF2B5EF4-FFF2-40B4-BE49-F238E27FC236}">
                  <a16:creationId xmlns:a16="http://schemas.microsoft.com/office/drawing/2014/main" id="{03A26492-1C0C-4720-8158-A78DEF553B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1">
              <a:extLst>
                <a:ext uri="{FF2B5EF4-FFF2-40B4-BE49-F238E27FC236}">
                  <a16:creationId xmlns:a16="http://schemas.microsoft.com/office/drawing/2014/main" id="{2D4BF796-DA85-4FEB-B434-175B8358605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2">
              <a:extLst>
                <a:ext uri="{FF2B5EF4-FFF2-40B4-BE49-F238E27FC236}">
                  <a16:creationId xmlns:a16="http://schemas.microsoft.com/office/drawing/2014/main" id="{50D1E60A-CE6D-42CE-ABB4-00FA959EFA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1E2C2FE3-9720-4898-A664-0B16542FE68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129A6794-AC4A-4CEB-8121-98A48321B6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D72D3F0-6B60-4D3C-8197-D4F788F69C4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08EB8104-18D0-40DD-B330-61B9848680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7">
              <a:extLst>
                <a:ext uri="{FF2B5EF4-FFF2-40B4-BE49-F238E27FC236}">
                  <a16:creationId xmlns:a16="http://schemas.microsoft.com/office/drawing/2014/main" id="{570724C6-5160-4FB0-A19C-A8E14DDF738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8">
              <a:extLst>
                <a:ext uri="{FF2B5EF4-FFF2-40B4-BE49-F238E27FC236}">
                  <a16:creationId xmlns:a16="http://schemas.microsoft.com/office/drawing/2014/main" id="{0ED6850F-D141-4789-A5F0-00737A46B0C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9">
              <a:extLst>
                <a:ext uri="{FF2B5EF4-FFF2-40B4-BE49-F238E27FC236}">
                  <a16:creationId xmlns:a16="http://schemas.microsoft.com/office/drawing/2014/main" id="{1C1618AE-41F4-43E6-9C9E-4CED9F2C2E4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40">
              <a:extLst>
                <a:ext uri="{FF2B5EF4-FFF2-40B4-BE49-F238E27FC236}">
                  <a16:creationId xmlns:a16="http://schemas.microsoft.com/office/drawing/2014/main" id="{5CAC22A7-BCC8-4313-9B2C-E7155AB7D0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1">
              <a:extLst>
                <a:ext uri="{FF2B5EF4-FFF2-40B4-BE49-F238E27FC236}">
                  <a16:creationId xmlns:a16="http://schemas.microsoft.com/office/drawing/2014/main" id="{B01258F6-F5B0-4901-A5F3-3B3D0A35876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2">
              <a:extLst>
                <a:ext uri="{FF2B5EF4-FFF2-40B4-BE49-F238E27FC236}">
                  <a16:creationId xmlns:a16="http://schemas.microsoft.com/office/drawing/2014/main" id="{BA3DEF00-1E03-4E2D-8FEF-CA35C9E6725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3">
              <a:extLst>
                <a:ext uri="{FF2B5EF4-FFF2-40B4-BE49-F238E27FC236}">
                  <a16:creationId xmlns:a16="http://schemas.microsoft.com/office/drawing/2014/main" id="{1E805082-E0D4-4C82-A043-DFC04F3D0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4">
              <a:extLst>
                <a:ext uri="{FF2B5EF4-FFF2-40B4-BE49-F238E27FC236}">
                  <a16:creationId xmlns:a16="http://schemas.microsoft.com/office/drawing/2014/main" id="{0344A385-3310-4EDC-864F-B07A35305E1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5">
              <a:extLst>
                <a:ext uri="{FF2B5EF4-FFF2-40B4-BE49-F238E27FC236}">
                  <a16:creationId xmlns:a16="http://schemas.microsoft.com/office/drawing/2014/main" id="{5560AFC9-2A72-49BC-8427-74BBDE946FC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6">
              <a:extLst>
                <a:ext uri="{FF2B5EF4-FFF2-40B4-BE49-F238E27FC236}">
                  <a16:creationId xmlns:a16="http://schemas.microsoft.com/office/drawing/2014/main" id="{A0155139-591E-4947-954C-5171D16B453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3" name="AutoShape 35">
            <a:extLst>
              <a:ext uri="{FF2B5EF4-FFF2-40B4-BE49-F238E27FC236}">
                <a16:creationId xmlns:a16="http://schemas.microsoft.com/office/drawing/2014/main" id="{F3472AE5-1C63-48FF-BD6D-9FA13C04C166}"/>
              </a:ext>
            </a:extLst>
          </p:cNvPr>
          <p:cNvSpPr>
            <a:spLocks noChangeArrowheads="1"/>
          </p:cNvSpPr>
          <p:nvPr/>
        </p:nvSpPr>
        <p:spPr bwMode="auto">
          <a:xfrm>
            <a:off x="1865030" y="55794"/>
            <a:ext cx="6756596" cy="148182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Dude! You will be starting with things that are </a:t>
            </a:r>
          </a:p>
          <a:p>
            <a:pPr defTabSz="685800" eaLnBrk="1" fontAlgn="auto" hangingPunct="1">
              <a:spcBef>
                <a:spcPct val="0"/>
              </a:spcBef>
              <a:spcAft>
                <a:spcPts val="0"/>
              </a:spcAft>
              <a:buNone/>
            </a:pPr>
            <a:endParaRPr lang="en-US" altLang="en-US" sz="2400" dirty="0">
              <a:solidFill>
                <a:srgbClr val="FFFFFF"/>
              </a:solidFill>
            </a:endParaRPr>
          </a:p>
        </p:txBody>
      </p:sp>
      <p:pic>
        <p:nvPicPr>
          <p:cNvPr id="24" name="Picture 5" descr="j0116172">
            <a:extLst>
              <a:ext uri="{FF2B5EF4-FFF2-40B4-BE49-F238E27FC236}">
                <a16:creationId xmlns:a16="http://schemas.microsoft.com/office/drawing/2014/main" id="{50A28BEA-4D84-4FDC-A4AD-ACDFD323C93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9329" y="1411945"/>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8">
            <a:extLst>
              <a:ext uri="{FF2B5EF4-FFF2-40B4-BE49-F238E27FC236}">
                <a16:creationId xmlns:a16="http://schemas.microsoft.com/office/drawing/2014/main" id="{F7FF3FC1-F008-437A-8F34-660B1100DB13}"/>
              </a:ext>
            </a:extLst>
          </p:cNvPr>
          <p:cNvSpPr>
            <a:spLocks noChangeArrowheads="1"/>
          </p:cNvSpPr>
          <p:nvPr/>
        </p:nvSpPr>
        <p:spPr bwMode="auto">
          <a:xfrm>
            <a:off x="188051" y="2595046"/>
            <a:ext cx="6288950" cy="3031036"/>
          </a:xfrm>
          <a:prstGeom prst="wedgeRectCallout">
            <a:avLst>
              <a:gd name="adj1" fmla="val -34464"/>
              <a:gd name="adj2" fmla="val -5575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A good martial arts student will attentively repeat each fundamental technique many times. </a:t>
            </a:r>
          </a:p>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Don’t tune out when a concept </a:t>
            </a:r>
            <a:br>
              <a:rPr lang="en-US" sz="2400" dirty="0">
                <a:effectLst>
                  <a:outerShdw blurRad="38100" dist="38100" dir="2700000" algn="tl">
                    <a:srgbClr val="000000"/>
                  </a:outerShdw>
                </a:effectLst>
              </a:rPr>
            </a:br>
            <a:r>
              <a:rPr lang="en-US" sz="2400" dirty="0">
                <a:effectLst>
                  <a:outerShdw blurRad="38100" dist="38100" dir="2700000" algn="tl">
                    <a:srgbClr val="000000"/>
                  </a:outerShdw>
                </a:effectLst>
              </a:rPr>
              <a:t>is taught more than once. </a:t>
            </a:r>
          </a:p>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The better students listen carefully in order to refine and develop their understanding.</a:t>
            </a:r>
          </a:p>
        </p:txBody>
      </p:sp>
      <p:sp>
        <p:nvSpPr>
          <p:cNvPr id="2" name="Rectangle 1">
            <a:extLst>
              <a:ext uri="{FF2B5EF4-FFF2-40B4-BE49-F238E27FC236}">
                <a16:creationId xmlns:a16="http://schemas.microsoft.com/office/drawing/2014/main" id="{F97749A0-A578-4FAF-9864-E07432170B30}"/>
              </a:ext>
            </a:extLst>
          </p:cNvPr>
          <p:cNvSpPr/>
          <p:nvPr/>
        </p:nvSpPr>
        <p:spPr>
          <a:xfrm>
            <a:off x="3489334" y="524470"/>
            <a:ext cx="3295069" cy="923330"/>
          </a:xfrm>
          <a:prstGeom prst="rect">
            <a:avLst/>
          </a:prstGeom>
          <a:noFill/>
        </p:spPr>
        <p:txBody>
          <a:bodyPr wrap="none" lIns="91440" tIns="45720" rIns="91440" bIns="45720">
            <a:spAutoFit/>
            <a:scene3d>
              <a:camera prst="isometricOffAxis1Right"/>
              <a:lightRig rig="threePt" dir="t"/>
            </a:scene3d>
          </a:bodyPr>
          <a:lstStyle/>
          <a:p>
            <a:pPr algn="ctr"/>
            <a:r>
              <a:rPr lang="en-US" sz="5400" b="1" cap="none" spc="0" dirty="0">
                <a:ln w="6600">
                  <a:solidFill>
                    <a:schemeClr val="accent2"/>
                  </a:solidFill>
                  <a:prstDash val="solid"/>
                </a:ln>
                <a:solidFill>
                  <a:srgbClr val="FF00FF"/>
                </a:solidFill>
                <a:effectLst>
                  <a:outerShdw dist="38100" dir="2700000" algn="tl" rotWithShape="0">
                    <a:schemeClr val="accent2"/>
                  </a:outerShdw>
                </a:effectLst>
              </a:rPr>
              <a:t>Too EASY</a:t>
            </a:r>
          </a:p>
        </p:txBody>
      </p:sp>
      <p:pic>
        <p:nvPicPr>
          <p:cNvPr id="3074" name="Picture 2" descr="tai chi chuan | Definition, Meaning, History, Forms, &amp;amp; Facts | Britannica">
            <a:extLst>
              <a:ext uri="{FF2B5EF4-FFF2-40B4-BE49-F238E27FC236}">
                <a16:creationId xmlns:a16="http://schemas.microsoft.com/office/drawing/2014/main" id="{A627E8F4-F414-4435-9093-397BA3D7889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1351" y="1999035"/>
            <a:ext cx="2209800" cy="1496986"/>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Take This Quiz If You&amp;#39;re Extremely Bored">
            <a:extLst>
              <a:ext uri="{FF2B5EF4-FFF2-40B4-BE49-F238E27FC236}">
                <a16:creationId xmlns:a16="http://schemas.microsoft.com/office/drawing/2014/main" id="{6E986C83-519D-416B-8CD5-F9157BDDD6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91351" y="3496021"/>
            <a:ext cx="2209800" cy="1467307"/>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2" descr="Image result for communicating">
            <a:extLst>
              <a:ext uri="{FF2B5EF4-FFF2-40B4-BE49-F238E27FC236}">
                <a16:creationId xmlns:a16="http://schemas.microsoft.com/office/drawing/2014/main" id="{CD9169FD-B43A-4016-84C8-28A1DFB5157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1351" y="4914324"/>
            <a:ext cx="2209800" cy="12430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6136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0-#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3">
                                            <p:txEl>
                                              <p:pRg st="0" end="0"/>
                                            </p:txEl>
                                          </p:spTgt>
                                        </p:tgtEl>
                                        <p:attrNameLst>
                                          <p:attrName>style.visibility</p:attrName>
                                        </p:attrNameLst>
                                      </p:cBhvr>
                                      <p:to>
                                        <p:strVal val="visible"/>
                                      </p:to>
                                    </p:set>
                                    <p:anim calcmode="lin" valueType="num">
                                      <p:cBhvr additive="base">
                                        <p:cTn id="15" dur="5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3">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0-#ppt_w/2"/>
                                          </p:val>
                                        </p:tav>
                                        <p:tav tm="100000">
                                          <p:val>
                                            <p:strVal val="#ppt_x"/>
                                          </p:val>
                                        </p:tav>
                                      </p:tavLst>
                                    </p:anim>
                                    <p:anim calcmode="lin" valueType="num">
                                      <p:cBhvr additive="base">
                                        <p:cTn id="2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31"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1000" fill="hold"/>
                                        <p:tgtEl>
                                          <p:spTgt spid="2"/>
                                        </p:tgtEl>
                                        <p:attrNameLst>
                                          <p:attrName>ppt_w</p:attrName>
                                        </p:attrNameLst>
                                      </p:cBhvr>
                                      <p:tavLst>
                                        <p:tav tm="0">
                                          <p:val>
                                            <p:fltVal val="0"/>
                                          </p:val>
                                        </p:tav>
                                        <p:tav tm="100000">
                                          <p:val>
                                            <p:strVal val="#ppt_w"/>
                                          </p:val>
                                        </p:tav>
                                      </p:tavLst>
                                    </p:anim>
                                    <p:anim calcmode="lin" valueType="num">
                                      <p:cBhvr>
                                        <p:cTn id="26" dur="1000" fill="hold"/>
                                        <p:tgtEl>
                                          <p:spTgt spid="2"/>
                                        </p:tgtEl>
                                        <p:attrNameLst>
                                          <p:attrName>ppt_h</p:attrName>
                                        </p:attrNameLst>
                                      </p:cBhvr>
                                      <p:tavLst>
                                        <p:tav tm="0">
                                          <p:val>
                                            <p:fltVal val="0"/>
                                          </p:val>
                                        </p:tav>
                                        <p:tav tm="100000">
                                          <p:val>
                                            <p:strVal val="#ppt_h"/>
                                          </p:val>
                                        </p:tav>
                                      </p:tavLst>
                                    </p:anim>
                                    <p:anim calcmode="lin" valueType="num">
                                      <p:cBhvr>
                                        <p:cTn id="27" dur="1000" fill="hold"/>
                                        <p:tgtEl>
                                          <p:spTgt spid="2"/>
                                        </p:tgtEl>
                                        <p:attrNameLst>
                                          <p:attrName>style.rotation</p:attrName>
                                        </p:attrNameLst>
                                      </p:cBhvr>
                                      <p:tavLst>
                                        <p:tav tm="0">
                                          <p:val>
                                            <p:fltVal val="90"/>
                                          </p:val>
                                        </p:tav>
                                        <p:tav tm="100000">
                                          <p:val>
                                            <p:fltVal val="0"/>
                                          </p:val>
                                        </p:tav>
                                      </p:tavLst>
                                    </p:anim>
                                    <p:animEffect transition="in" filter="fade">
                                      <p:cBhvr>
                                        <p:cTn id="28" dur="1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 calcmode="lin" valueType="num">
                                      <p:cBhvr additive="base">
                                        <p:cTn id="33"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5">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0-#ppt_w/2"/>
                                          </p:val>
                                        </p:tav>
                                        <p:tav tm="100000">
                                          <p:val>
                                            <p:strVal val="#ppt_x"/>
                                          </p:val>
                                        </p:tav>
                                      </p:tavLst>
                                    </p:anim>
                                    <p:anim calcmode="lin" valueType="num">
                                      <p:cBhvr additive="base">
                                        <p:cTn id="38" dur="500" fill="hold"/>
                                        <p:tgtEl>
                                          <p:spTgt spid="25"/>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074"/>
                                        </p:tgtEl>
                                        <p:attrNameLst>
                                          <p:attrName>style.visibility</p:attrName>
                                        </p:attrNameLst>
                                      </p:cBhvr>
                                      <p:to>
                                        <p:strVal val="visible"/>
                                      </p:to>
                                    </p:set>
                                    <p:anim calcmode="lin" valueType="num">
                                      <p:cBhvr additive="base">
                                        <p:cTn id="41" dur="500" fill="hold"/>
                                        <p:tgtEl>
                                          <p:spTgt spid="3074"/>
                                        </p:tgtEl>
                                        <p:attrNameLst>
                                          <p:attrName>ppt_x</p:attrName>
                                        </p:attrNameLst>
                                      </p:cBhvr>
                                      <p:tavLst>
                                        <p:tav tm="0">
                                          <p:val>
                                            <p:strVal val="0-#ppt_w/2"/>
                                          </p:val>
                                        </p:tav>
                                        <p:tav tm="100000">
                                          <p:val>
                                            <p:strVal val="#ppt_x"/>
                                          </p:val>
                                        </p:tav>
                                      </p:tavLst>
                                    </p:anim>
                                    <p:anim calcmode="lin" valueType="num">
                                      <p:cBhvr additive="base">
                                        <p:cTn id="42" dur="500" fill="hold"/>
                                        <p:tgtEl>
                                          <p:spTgt spid="3074"/>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5">
                                            <p:txEl>
                                              <p:pRg st="2" end="2"/>
                                            </p:txEl>
                                          </p:spTgt>
                                        </p:tgtEl>
                                        <p:attrNameLst>
                                          <p:attrName>style.visibility</p:attrName>
                                        </p:attrNameLst>
                                      </p:cBhvr>
                                      <p:to>
                                        <p:strVal val="visible"/>
                                      </p:to>
                                    </p:set>
                                    <p:anim calcmode="lin" valueType="num">
                                      <p:cBhvr additive="base">
                                        <p:cTn id="47" dur="500" fill="hold"/>
                                        <p:tgtEl>
                                          <p:spTgt spid="25">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5">
                                            <p:txEl>
                                              <p:pRg st="2" end="2"/>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078"/>
                                        </p:tgtEl>
                                        <p:attrNameLst>
                                          <p:attrName>style.visibility</p:attrName>
                                        </p:attrNameLst>
                                      </p:cBhvr>
                                      <p:to>
                                        <p:strVal val="visible"/>
                                      </p:to>
                                    </p:set>
                                    <p:anim calcmode="lin" valueType="num">
                                      <p:cBhvr additive="base">
                                        <p:cTn id="51" dur="500" fill="hold"/>
                                        <p:tgtEl>
                                          <p:spTgt spid="3078"/>
                                        </p:tgtEl>
                                        <p:attrNameLst>
                                          <p:attrName>ppt_x</p:attrName>
                                        </p:attrNameLst>
                                      </p:cBhvr>
                                      <p:tavLst>
                                        <p:tav tm="0">
                                          <p:val>
                                            <p:strVal val="0-#ppt_w/2"/>
                                          </p:val>
                                        </p:tav>
                                        <p:tav tm="100000">
                                          <p:val>
                                            <p:strVal val="#ppt_x"/>
                                          </p:val>
                                        </p:tav>
                                      </p:tavLst>
                                    </p:anim>
                                    <p:anim calcmode="lin" valueType="num">
                                      <p:cBhvr additive="base">
                                        <p:cTn id="52" dur="500" fill="hold"/>
                                        <p:tgtEl>
                                          <p:spTgt spid="3078"/>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additive="base">
                                        <p:cTn id="57" dur="500" fill="hold"/>
                                        <p:tgtEl>
                                          <p:spTgt spid="29"/>
                                        </p:tgtEl>
                                        <p:attrNameLst>
                                          <p:attrName>ppt_x</p:attrName>
                                        </p:attrNameLst>
                                      </p:cBhvr>
                                      <p:tavLst>
                                        <p:tav tm="0">
                                          <p:val>
                                            <p:strVal val="0-#ppt_w/2"/>
                                          </p:val>
                                        </p:tav>
                                        <p:tav tm="100000">
                                          <p:val>
                                            <p:strVal val="#ppt_x"/>
                                          </p:val>
                                        </p:tav>
                                      </p:tavLst>
                                    </p:anim>
                                    <p:anim calcmode="lin" valueType="num">
                                      <p:cBhvr additive="base">
                                        <p:cTn id="58" dur="500" fill="hold"/>
                                        <p:tgtEl>
                                          <p:spTgt spid="29"/>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5">
                                            <p:txEl>
                                              <p:pRg st="4" end="4"/>
                                            </p:txEl>
                                          </p:spTgt>
                                        </p:tgtEl>
                                        <p:attrNameLst>
                                          <p:attrName>style.visibility</p:attrName>
                                        </p:attrNameLst>
                                      </p:cBhvr>
                                      <p:to>
                                        <p:strVal val="visible"/>
                                      </p:to>
                                    </p:set>
                                    <p:anim calcmode="lin" valueType="num">
                                      <p:cBhvr additive="base">
                                        <p:cTn id="61" dur="500" fill="hold"/>
                                        <p:tgtEl>
                                          <p:spTgt spid="25">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5">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5" grpId="0" animBg="1"/>
      <p:bldP spid="2" grpId="0"/>
    </p:bld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9">
            <a:extLst>
              <a:ext uri="{FF2B5EF4-FFF2-40B4-BE49-F238E27FC236}">
                <a16:creationId xmlns:a16="http://schemas.microsoft.com/office/drawing/2014/main" id="{1EF7C735-15D6-46AC-8CAC-9B1B88C2371E}"/>
              </a:ext>
            </a:extLst>
          </p:cNvPr>
          <p:cNvGrpSpPr>
            <a:grpSpLocks/>
          </p:cNvGrpSpPr>
          <p:nvPr/>
        </p:nvGrpSpPr>
        <p:grpSpPr bwMode="auto">
          <a:xfrm>
            <a:off x="188050" y="213005"/>
            <a:ext cx="1574815" cy="1546259"/>
            <a:chOff x="2065" y="1551"/>
            <a:chExt cx="1628" cy="1988"/>
          </a:xfrm>
        </p:grpSpPr>
        <p:sp>
          <p:nvSpPr>
            <p:cNvPr id="5" name="Freeform 30">
              <a:extLst>
                <a:ext uri="{FF2B5EF4-FFF2-40B4-BE49-F238E27FC236}">
                  <a16:creationId xmlns:a16="http://schemas.microsoft.com/office/drawing/2014/main" id="{03A26492-1C0C-4720-8158-A78DEF553B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1">
              <a:extLst>
                <a:ext uri="{FF2B5EF4-FFF2-40B4-BE49-F238E27FC236}">
                  <a16:creationId xmlns:a16="http://schemas.microsoft.com/office/drawing/2014/main" id="{2D4BF796-DA85-4FEB-B434-175B8358605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2">
              <a:extLst>
                <a:ext uri="{FF2B5EF4-FFF2-40B4-BE49-F238E27FC236}">
                  <a16:creationId xmlns:a16="http://schemas.microsoft.com/office/drawing/2014/main" id="{50D1E60A-CE6D-42CE-ABB4-00FA959EFA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1E2C2FE3-9720-4898-A664-0B16542FE68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129A6794-AC4A-4CEB-8121-98A48321B6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D72D3F0-6B60-4D3C-8197-D4F788F69C4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08EB8104-18D0-40DD-B330-61B9848680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7">
              <a:extLst>
                <a:ext uri="{FF2B5EF4-FFF2-40B4-BE49-F238E27FC236}">
                  <a16:creationId xmlns:a16="http://schemas.microsoft.com/office/drawing/2014/main" id="{570724C6-5160-4FB0-A19C-A8E14DDF738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8">
              <a:extLst>
                <a:ext uri="{FF2B5EF4-FFF2-40B4-BE49-F238E27FC236}">
                  <a16:creationId xmlns:a16="http://schemas.microsoft.com/office/drawing/2014/main" id="{0ED6850F-D141-4789-A5F0-00737A46B0C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9">
              <a:extLst>
                <a:ext uri="{FF2B5EF4-FFF2-40B4-BE49-F238E27FC236}">
                  <a16:creationId xmlns:a16="http://schemas.microsoft.com/office/drawing/2014/main" id="{1C1618AE-41F4-43E6-9C9E-4CED9F2C2E4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40">
              <a:extLst>
                <a:ext uri="{FF2B5EF4-FFF2-40B4-BE49-F238E27FC236}">
                  <a16:creationId xmlns:a16="http://schemas.microsoft.com/office/drawing/2014/main" id="{5CAC22A7-BCC8-4313-9B2C-E7155AB7D0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1">
              <a:extLst>
                <a:ext uri="{FF2B5EF4-FFF2-40B4-BE49-F238E27FC236}">
                  <a16:creationId xmlns:a16="http://schemas.microsoft.com/office/drawing/2014/main" id="{B01258F6-F5B0-4901-A5F3-3B3D0A35876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2">
              <a:extLst>
                <a:ext uri="{FF2B5EF4-FFF2-40B4-BE49-F238E27FC236}">
                  <a16:creationId xmlns:a16="http://schemas.microsoft.com/office/drawing/2014/main" id="{BA3DEF00-1E03-4E2D-8FEF-CA35C9E6725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3">
              <a:extLst>
                <a:ext uri="{FF2B5EF4-FFF2-40B4-BE49-F238E27FC236}">
                  <a16:creationId xmlns:a16="http://schemas.microsoft.com/office/drawing/2014/main" id="{1E805082-E0D4-4C82-A043-DFC04F3D0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4">
              <a:extLst>
                <a:ext uri="{FF2B5EF4-FFF2-40B4-BE49-F238E27FC236}">
                  <a16:creationId xmlns:a16="http://schemas.microsoft.com/office/drawing/2014/main" id="{0344A385-3310-4EDC-864F-B07A35305E1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5">
              <a:extLst>
                <a:ext uri="{FF2B5EF4-FFF2-40B4-BE49-F238E27FC236}">
                  <a16:creationId xmlns:a16="http://schemas.microsoft.com/office/drawing/2014/main" id="{5560AFC9-2A72-49BC-8427-74BBDE946FC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6">
              <a:extLst>
                <a:ext uri="{FF2B5EF4-FFF2-40B4-BE49-F238E27FC236}">
                  <a16:creationId xmlns:a16="http://schemas.microsoft.com/office/drawing/2014/main" id="{A0155139-591E-4947-954C-5171D16B453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3" name="AutoShape 35">
            <a:extLst>
              <a:ext uri="{FF2B5EF4-FFF2-40B4-BE49-F238E27FC236}">
                <a16:creationId xmlns:a16="http://schemas.microsoft.com/office/drawing/2014/main" id="{F3472AE5-1C63-48FF-BD6D-9FA13C04C166}"/>
              </a:ext>
            </a:extLst>
          </p:cNvPr>
          <p:cNvSpPr>
            <a:spLocks noChangeArrowheads="1"/>
          </p:cNvSpPr>
          <p:nvPr/>
        </p:nvSpPr>
        <p:spPr bwMode="auto">
          <a:xfrm>
            <a:off x="1865030" y="55794"/>
            <a:ext cx="6756596" cy="148182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Dude! You will be starting with things that are </a:t>
            </a:r>
          </a:p>
          <a:p>
            <a:pPr defTabSz="685800" eaLnBrk="1" fontAlgn="auto" hangingPunct="1">
              <a:spcBef>
                <a:spcPct val="0"/>
              </a:spcBef>
              <a:spcAft>
                <a:spcPts val="0"/>
              </a:spcAft>
              <a:buNone/>
            </a:pPr>
            <a:endParaRPr lang="en-US" altLang="en-US" sz="2400" dirty="0">
              <a:solidFill>
                <a:srgbClr val="FFFFFF"/>
              </a:solidFill>
            </a:endParaRPr>
          </a:p>
        </p:txBody>
      </p:sp>
      <p:pic>
        <p:nvPicPr>
          <p:cNvPr id="24" name="Picture 5" descr="j0116172">
            <a:extLst>
              <a:ext uri="{FF2B5EF4-FFF2-40B4-BE49-F238E27FC236}">
                <a16:creationId xmlns:a16="http://schemas.microsoft.com/office/drawing/2014/main" id="{50A28BEA-4D84-4FDC-A4AD-ACDFD323C93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9329" y="1411945"/>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8">
            <a:extLst>
              <a:ext uri="{FF2B5EF4-FFF2-40B4-BE49-F238E27FC236}">
                <a16:creationId xmlns:a16="http://schemas.microsoft.com/office/drawing/2014/main" id="{F7FF3FC1-F008-437A-8F34-660B1100DB13}"/>
              </a:ext>
            </a:extLst>
          </p:cNvPr>
          <p:cNvSpPr>
            <a:spLocks noChangeArrowheads="1"/>
          </p:cNvSpPr>
          <p:nvPr/>
        </p:nvSpPr>
        <p:spPr bwMode="auto">
          <a:xfrm>
            <a:off x="188051" y="2595046"/>
            <a:ext cx="6288950" cy="3031036"/>
          </a:xfrm>
          <a:prstGeom prst="wedgeRectCallout">
            <a:avLst>
              <a:gd name="adj1" fmla="val -34464"/>
              <a:gd name="adj2" fmla="val -5575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And I am likely showing things you know</a:t>
            </a: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as easy examples to understand things </a:t>
            </a:r>
            <a:br>
              <a:rPr lang="en-US" sz="2400" dirty="0">
                <a:effectLst>
                  <a:outerShdw blurRad="38100" dist="38100" dir="2700000" algn="tl">
                    <a:srgbClr val="000000"/>
                  </a:outerShdw>
                </a:effectLst>
              </a:rPr>
            </a:br>
            <a:r>
              <a:rPr lang="en-US" sz="2400" dirty="0">
                <a:effectLst>
                  <a:outerShdw blurRad="38100" dist="38100" dir="2700000" algn="tl">
                    <a:srgbClr val="000000"/>
                  </a:outerShdw>
                </a:effectLst>
              </a:rPr>
              <a:t>you don’t know.</a:t>
            </a: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Try to see what the new things is </a:t>
            </a:r>
            <a:br>
              <a:rPr lang="en-US" sz="2400" dirty="0">
                <a:effectLst>
                  <a:outerShdw blurRad="38100" dist="38100" dir="2700000" algn="tl">
                    <a:srgbClr val="000000"/>
                  </a:outerShdw>
                </a:effectLst>
              </a:rPr>
            </a:br>
            <a:r>
              <a:rPr lang="en-US" sz="2400" dirty="0">
                <a:effectLst>
                  <a:outerShdw blurRad="38100" dist="38100" dir="2700000" algn="tl">
                    <a:srgbClr val="000000"/>
                  </a:outerShdw>
                </a:effectLst>
              </a:rPr>
              <a:t>that I am trying to teach.</a:t>
            </a:r>
          </a:p>
        </p:txBody>
      </p:sp>
      <p:sp>
        <p:nvSpPr>
          <p:cNvPr id="2" name="Rectangle 1">
            <a:extLst>
              <a:ext uri="{FF2B5EF4-FFF2-40B4-BE49-F238E27FC236}">
                <a16:creationId xmlns:a16="http://schemas.microsoft.com/office/drawing/2014/main" id="{F97749A0-A578-4FAF-9864-E07432170B30}"/>
              </a:ext>
            </a:extLst>
          </p:cNvPr>
          <p:cNvSpPr/>
          <p:nvPr/>
        </p:nvSpPr>
        <p:spPr>
          <a:xfrm>
            <a:off x="3489334" y="524470"/>
            <a:ext cx="3295069" cy="923330"/>
          </a:xfrm>
          <a:prstGeom prst="rect">
            <a:avLst/>
          </a:prstGeom>
          <a:noFill/>
        </p:spPr>
        <p:txBody>
          <a:bodyPr wrap="none" lIns="91440" tIns="45720" rIns="91440" bIns="45720">
            <a:spAutoFit/>
            <a:scene3d>
              <a:camera prst="isometricOffAxis1Right"/>
              <a:lightRig rig="threePt" dir="t"/>
            </a:scene3d>
          </a:bodyPr>
          <a:lstStyle/>
          <a:p>
            <a:pPr algn="ctr"/>
            <a:r>
              <a:rPr lang="en-US" sz="5400" b="1" cap="none" spc="0" dirty="0">
                <a:ln w="6600">
                  <a:solidFill>
                    <a:schemeClr val="accent2"/>
                  </a:solidFill>
                  <a:prstDash val="solid"/>
                </a:ln>
                <a:solidFill>
                  <a:srgbClr val="FF00FF"/>
                </a:solidFill>
                <a:effectLst>
                  <a:outerShdw dist="38100" dir="2700000" algn="tl" rotWithShape="0">
                    <a:schemeClr val="accent2"/>
                  </a:outerShdw>
                </a:effectLst>
              </a:rPr>
              <a:t>Too EASY</a:t>
            </a:r>
          </a:p>
        </p:txBody>
      </p:sp>
      <p:pic>
        <p:nvPicPr>
          <p:cNvPr id="3074" name="Picture 2" descr="tai chi chuan | Definition, Meaning, History, Forms, &amp;amp; Facts | Britannica">
            <a:extLst>
              <a:ext uri="{FF2B5EF4-FFF2-40B4-BE49-F238E27FC236}">
                <a16:creationId xmlns:a16="http://schemas.microsoft.com/office/drawing/2014/main" id="{A627E8F4-F414-4435-9093-397BA3D7889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1351" y="1999035"/>
            <a:ext cx="2209800" cy="1496986"/>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Take This Quiz If You&amp;#39;re Extremely Bored">
            <a:extLst>
              <a:ext uri="{FF2B5EF4-FFF2-40B4-BE49-F238E27FC236}">
                <a16:creationId xmlns:a16="http://schemas.microsoft.com/office/drawing/2014/main" id="{6E986C83-519D-416B-8CD5-F9157BDDD6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91351" y="3496021"/>
            <a:ext cx="2209800" cy="1467307"/>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2" descr="Image result for communicating">
            <a:extLst>
              <a:ext uri="{FF2B5EF4-FFF2-40B4-BE49-F238E27FC236}">
                <a16:creationId xmlns:a16="http://schemas.microsoft.com/office/drawing/2014/main" id="{CD9169FD-B43A-4016-84C8-28A1DFB5157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1351" y="4914324"/>
            <a:ext cx="2209800" cy="12430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025633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ppt_x"/>
                                          </p:val>
                                        </p:tav>
                                        <p:tav tm="100000">
                                          <p:val>
                                            <p:strVal val="#ppt_x"/>
                                          </p:val>
                                        </p:tav>
                                      </p:tavLst>
                                    </p:anim>
                                    <p:anim calcmode="lin" valueType="num">
                                      <p:cBhvr additive="base">
                                        <p:cTn id="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0574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ym typeface="Symbol" panose="05050102010706020507" pitchFamily="18" charset="2"/>
              </a:rPr>
              <a:t>Goal: </a:t>
            </a: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sz="2400" dirty="0">
                <a:latin typeface="Times New Roman"/>
              </a:rPr>
              <a:t>∀</a:t>
            </a:r>
            <a:r>
              <a:rPr lang="en-US" sz="2400" dirty="0">
                <a:latin typeface="Times New Roman"/>
                <a:cs typeface="Times New Roman" panose="02020603050405020304" pitchFamily="18" charset="0"/>
                <a:sym typeface="Symbol" panose="05050102010706020507" pitchFamily="18" charset="2"/>
              </a:rPr>
              <a:t>x, </a:t>
            </a:r>
            <a:r>
              <a:rPr lang="en-US" altLang="en-US" sz="2400" dirty="0">
                <a:cs typeface="Arial" pitchFamily="34" charset="0"/>
              </a:rPr>
              <a:t>snake(x) </a:t>
            </a:r>
            <a:r>
              <a:rPr lang="en-US" altLang="en-US" sz="2400" dirty="0">
                <a:sym typeface="Symbol" panose="05050102010706020507" pitchFamily="18" charset="2"/>
              </a:rPr>
              <a:t> reptile(x)</a:t>
            </a:r>
          </a:p>
          <a:p>
            <a:pPr marL="457200" indent="-457200">
              <a:buFont typeface="+mj-lt"/>
              <a:buAutoNum type="arabicPeriod"/>
            </a:pPr>
            <a:r>
              <a:rPr lang="en-US" sz="2400" dirty="0">
                <a:latin typeface="Times New Roman"/>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reptile</a:t>
            </a:r>
            <a:r>
              <a:rPr lang="en-US" altLang="en-US" sz="2400" dirty="0">
                <a:cs typeface="Arial" pitchFamily="34" charset="0"/>
              </a:rPr>
              <a:t>(x)</a:t>
            </a:r>
            <a:r>
              <a:rPr lang="en-US" altLang="en-US" sz="2400" dirty="0">
                <a:sym typeface="Symbol" panose="05050102010706020507" pitchFamily="18" charset="2"/>
              </a:rPr>
              <a:t>  (animal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a:t>
            </a:r>
            <a:r>
              <a:rPr lang="en-US" altLang="en-US" sz="2400" dirty="0">
                <a:sym typeface="Symbol" panose="05050102010706020507" pitchFamily="18" charset="2"/>
              </a:rPr>
              <a:t>)</a:t>
            </a:r>
          </a:p>
          <a:p>
            <a:pPr marL="457200" indent="-457200">
              <a:buFont typeface="+mj-lt"/>
              <a:buAutoNum type="arabicPeriod"/>
            </a:pP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cs typeface="Arial" pitchFamily="34" charset="0"/>
              </a:rPr>
              <a:t>snake(x) &amp; </a:t>
            </a:r>
            <a:r>
              <a:rPr lang="en-US" altLang="en-US" sz="2400" dirty="0" err="1">
                <a:cs typeface="Arial" pitchFamily="34" charset="0"/>
              </a:rPr>
              <a:t>onelung</a:t>
            </a:r>
            <a:r>
              <a:rPr lang="en-US" altLang="en-US" sz="2400" dirty="0">
                <a:cs typeface="Arial" pitchFamily="34" charset="0"/>
              </a:rPr>
              <a:t>(x)</a:t>
            </a:r>
          </a:p>
          <a:p>
            <a:pPr marL="457200" indent="-457200">
              <a:buFont typeface="+mj-lt"/>
              <a:buAutoNum type="arabicPeriod"/>
            </a:pPr>
            <a:r>
              <a:rPr lang="en-US" altLang="en-US" sz="2400" dirty="0"/>
              <a:t>Let X be such that </a:t>
            </a:r>
            <a:r>
              <a:rPr lang="en-US" altLang="en-US" sz="2400" dirty="0">
                <a:cs typeface="Arial" pitchFamily="34" charset="0"/>
              </a:rPr>
              <a:t>snake(X)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altLang="en-US" sz="2400" dirty="0">
                <a:cs typeface="Arial" pitchFamily="34" charset="0"/>
              </a:rPr>
              <a:t>snake(X) </a:t>
            </a:r>
          </a:p>
          <a:p>
            <a:pPr marL="457200" indent="-457200">
              <a:buFont typeface="+mj-lt"/>
              <a:buAutoNum type="arabicPeriod"/>
            </a:pPr>
            <a:r>
              <a:rPr lang="en-US" altLang="en-US" sz="2400" dirty="0"/>
              <a:t>reptile(X)</a:t>
            </a:r>
          </a:p>
          <a:p>
            <a:pPr marL="457200" indent="-457200">
              <a:buFont typeface="+mj-lt"/>
              <a:buAutoNum type="arabicPeriod"/>
            </a:pP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a:t>
            </a:r>
          </a:p>
          <a:p>
            <a:pPr marL="457200" indent="-457200">
              <a:buFont typeface="+mj-lt"/>
              <a:buAutoNum type="arabicPeriod"/>
            </a:pP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a:buNone/>
            </a:pPr>
            <a:r>
              <a:rPr lang="en-US" sz="2400" dirty="0"/>
              <a:t>Some animals that lay eggs only have one lung.</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sp>
        <p:nvSpPr>
          <p:cNvPr id="2" name="TextBox 1">
            <a:extLst>
              <a:ext uri="{FF2B5EF4-FFF2-40B4-BE49-F238E27FC236}">
                <a16:creationId xmlns:a16="http://schemas.microsoft.com/office/drawing/2014/main" id="{09897733-88F5-DAB6-5614-175295C54349}"/>
              </a:ext>
            </a:extLst>
          </p:cNvPr>
          <p:cNvSpPr txBox="1"/>
          <p:nvPr/>
        </p:nvSpPr>
        <p:spPr>
          <a:xfrm>
            <a:off x="471488" y="2334923"/>
            <a:ext cx="904009" cy="369332"/>
          </a:xfrm>
          <a:prstGeom prst="rect">
            <a:avLst/>
          </a:prstGeom>
          <a:noFill/>
        </p:spPr>
        <p:txBody>
          <a:bodyPr wrap="square">
            <a:spAutoFit/>
          </a:bodyPr>
          <a:lstStyle/>
          <a:p>
            <a:pPr algn="l"/>
            <a:r>
              <a:rPr lang="en-US" altLang="en-US" sz="1800" dirty="0" err="1">
                <a:cs typeface="Arial" pitchFamily="34" charset="0"/>
              </a:rPr>
              <a:t>forall</a:t>
            </a:r>
            <a:r>
              <a:rPr lang="en-US" altLang="en-US" sz="1800" dirty="0">
                <a:cs typeface="Arial" pitchFamily="34" charset="0"/>
              </a:rPr>
              <a:t> </a:t>
            </a:r>
            <a:endParaRPr lang="en-GB" sz="1800" dirty="0"/>
          </a:p>
        </p:txBody>
      </p:sp>
      <p:sp>
        <p:nvSpPr>
          <p:cNvPr id="11" name="TextBox 10">
            <a:extLst>
              <a:ext uri="{FF2B5EF4-FFF2-40B4-BE49-F238E27FC236}">
                <a16:creationId xmlns:a16="http://schemas.microsoft.com/office/drawing/2014/main" id="{C59635B7-2820-1D88-10F7-30D288089CC0}"/>
              </a:ext>
            </a:extLst>
          </p:cNvPr>
          <p:cNvSpPr txBox="1"/>
          <p:nvPr/>
        </p:nvSpPr>
        <p:spPr>
          <a:xfrm>
            <a:off x="6248400" y="2590800"/>
            <a:ext cx="2438400" cy="4362733"/>
          </a:xfrm>
          <a:prstGeom prst="rect">
            <a:avLst/>
          </a:prstGeom>
          <a:noFill/>
        </p:spPr>
        <p:txBody>
          <a:bodyPr wrap="square">
            <a:spAutoFit/>
          </a:bodyPr>
          <a:lstStyle/>
          <a:p>
            <a:pPr algn="l">
              <a:spcBef>
                <a:spcPts val="510"/>
              </a:spcBef>
            </a:pPr>
            <a:r>
              <a:rPr lang="en-US" sz="2400" dirty="0"/>
              <a:t>Given</a:t>
            </a:r>
          </a:p>
          <a:p>
            <a:pPr algn="l">
              <a:spcBef>
                <a:spcPts val="510"/>
              </a:spcBef>
            </a:pPr>
            <a:r>
              <a:rPr lang="en-US" sz="2400" dirty="0"/>
              <a:t>Given</a:t>
            </a:r>
          </a:p>
          <a:p>
            <a:pPr algn="l">
              <a:spcBef>
                <a:spcPts val="510"/>
              </a:spcBef>
            </a:pPr>
            <a:r>
              <a:rPr lang="en-US" sz="2400" dirty="0"/>
              <a:t>Given</a:t>
            </a:r>
          </a:p>
          <a:p>
            <a:pPr algn="l">
              <a:spcBef>
                <a:spcPts val="510"/>
              </a:spcBef>
            </a:pPr>
            <a:r>
              <a:rPr lang="en-US" sz="2400" dirty="0">
                <a:solidFill>
                  <a:srgbClr val="FF00FF"/>
                </a:solidFill>
              </a:rPr>
              <a:t>By 3</a:t>
            </a:r>
          </a:p>
          <a:p>
            <a:pPr algn="l">
              <a:spcBef>
                <a:spcPts val="510"/>
              </a:spcBef>
            </a:pPr>
            <a:r>
              <a:rPr lang="en-US" sz="2400" dirty="0">
                <a:solidFill>
                  <a:srgbClr val="FF00FF"/>
                </a:solidFill>
              </a:rPr>
              <a:t>By 4 </a:t>
            </a:r>
          </a:p>
          <a:p>
            <a:pPr algn="l">
              <a:spcBef>
                <a:spcPts val="510"/>
              </a:spcBef>
            </a:pPr>
            <a:r>
              <a:rPr lang="en-US" sz="2400" dirty="0">
                <a:solidFill>
                  <a:srgbClr val="FF00FF"/>
                </a:solidFill>
              </a:rPr>
              <a:t>By 1 &amp; 5</a:t>
            </a:r>
          </a:p>
          <a:p>
            <a:pPr algn="l">
              <a:spcBef>
                <a:spcPts val="510"/>
              </a:spcBef>
            </a:pPr>
            <a:r>
              <a:rPr lang="en-US" sz="2400" dirty="0">
                <a:solidFill>
                  <a:srgbClr val="FF00FF"/>
                </a:solidFill>
              </a:rPr>
              <a:t>By 2 &amp; 6</a:t>
            </a:r>
          </a:p>
          <a:p>
            <a:pPr algn="l">
              <a:spcBef>
                <a:spcPts val="510"/>
              </a:spcBef>
            </a:pPr>
            <a:r>
              <a:rPr lang="en-US" sz="2400" dirty="0">
                <a:solidFill>
                  <a:srgbClr val="FF00FF"/>
                </a:solidFill>
              </a:rPr>
              <a:t>By 5 &amp; 7</a:t>
            </a:r>
          </a:p>
          <a:p>
            <a:pPr algn="l">
              <a:spcBef>
                <a:spcPts val="510"/>
              </a:spcBef>
            </a:pPr>
            <a:r>
              <a:rPr lang="en-US" sz="2400" dirty="0">
                <a:solidFill>
                  <a:srgbClr val="FF00FF"/>
                </a:solidFill>
              </a:rPr>
              <a:t>By 8</a:t>
            </a:r>
          </a:p>
          <a:p>
            <a:pPr algn="l">
              <a:spcBef>
                <a:spcPts val="510"/>
              </a:spcBef>
            </a:pPr>
            <a:r>
              <a:rPr lang="en-US" sz="2400" dirty="0">
                <a:solidFill>
                  <a:srgbClr val="FF00FF"/>
                </a:solidFill>
              </a:rPr>
              <a:t>In English</a:t>
            </a:r>
          </a:p>
        </p:txBody>
      </p:sp>
      <p:sp>
        <p:nvSpPr>
          <p:cNvPr id="12" name="TextBox 11">
            <a:extLst>
              <a:ext uri="{FF2B5EF4-FFF2-40B4-BE49-F238E27FC236}">
                <a16:creationId xmlns:a16="http://schemas.microsoft.com/office/drawing/2014/main" id="{536FDAC4-028F-FB77-5D02-7D06C6C07471}"/>
              </a:ext>
            </a:extLst>
          </p:cNvPr>
          <p:cNvSpPr txBox="1"/>
          <p:nvPr/>
        </p:nvSpPr>
        <p:spPr>
          <a:xfrm>
            <a:off x="762000" y="1905000"/>
            <a:ext cx="904009" cy="369332"/>
          </a:xfrm>
          <a:prstGeom prst="rect">
            <a:avLst/>
          </a:prstGeom>
          <a:noFill/>
        </p:spPr>
        <p:txBody>
          <a:bodyPr wrap="square">
            <a:spAutoFit/>
          </a:bodyPr>
          <a:lstStyle/>
          <a:p>
            <a:pPr algn="l"/>
            <a:r>
              <a:rPr lang="en-US" altLang="en-US" sz="1800" dirty="0">
                <a:cs typeface="Arial" pitchFamily="34" charset="0"/>
              </a:rPr>
              <a:t>exists</a:t>
            </a:r>
            <a:endParaRPr lang="en-GB" sz="1800" dirty="0"/>
          </a:p>
        </p:txBody>
      </p:sp>
      <p:sp>
        <p:nvSpPr>
          <p:cNvPr id="13" name="TextBox 12">
            <a:extLst>
              <a:ext uri="{FF2B5EF4-FFF2-40B4-BE49-F238E27FC236}">
                <a16:creationId xmlns:a16="http://schemas.microsoft.com/office/drawing/2014/main" id="{880B57D6-E6FD-9942-3400-FC050995F464}"/>
              </a:ext>
            </a:extLst>
          </p:cNvPr>
          <p:cNvSpPr txBox="1"/>
          <p:nvPr/>
        </p:nvSpPr>
        <p:spPr>
          <a:xfrm>
            <a:off x="6934200" y="1447800"/>
            <a:ext cx="304800" cy="400110"/>
          </a:xfrm>
          <a:prstGeom prst="rect">
            <a:avLst/>
          </a:prstGeom>
          <a:noFill/>
        </p:spPr>
        <p:txBody>
          <a:bodyPr wrap="square">
            <a:spAutoFit/>
          </a:bodyPr>
          <a:lstStyle/>
          <a:p>
            <a:pPr algn="l"/>
            <a:r>
              <a:rPr lang="en-US" sz="2000" dirty="0"/>
              <a:t>X</a:t>
            </a:r>
            <a:endParaRPr lang="en-GB" sz="2000" dirty="0"/>
          </a:p>
        </p:txBody>
      </p:sp>
      <p:grpSp>
        <p:nvGrpSpPr>
          <p:cNvPr id="17" name="Group 16">
            <a:extLst>
              <a:ext uri="{FF2B5EF4-FFF2-40B4-BE49-F238E27FC236}">
                <a16:creationId xmlns:a16="http://schemas.microsoft.com/office/drawing/2014/main" id="{31B32AFD-CED1-67E1-354F-76FACAC74CC3}"/>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B36B6439-8AD4-3A78-D7F6-DBB3278873E5}"/>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D84D8EE6-4823-6D66-DEAF-7DD0AF9E0BB7}"/>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2010427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1">
                                            <p:txEl>
                                              <p:pRg st="2" end="2"/>
                                            </p:txEl>
                                          </p:spTgt>
                                        </p:tgtEl>
                                        <p:attrNameLst>
                                          <p:attrName>style.visibility</p:attrName>
                                        </p:attrNameLst>
                                      </p:cBhvr>
                                      <p:to>
                                        <p:strVal val="visible"/>
                                      </p:to>
                                    </p:set>
                                    <p:anim calcmode="lin" valueType="num">
                                      <p:cBhvr additive="base">
                                        <p:cTn id="23"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1">
                                            <p:txEl>
                                              <p:pRg st="3" end="3"/>
                                            </p:txEl>
                                          </p:spTgt>
                                        </p:tgtEl>
                                        <p:attrNameLst>
                                          <p:attrName>style.visibility</p:attrName>
                                        </p:attrNameLst>
                                      </p:cBhvr>
                                      <p:to>
                                        <p:strVal val="visible"/>
                                      </p:to>
                                    </p:set>
                                    <p:anim calcmode="lin" valueType="num">
                                      <p:cBhvr additive="base">
                                        <p:cTn id="27"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1">
                                            <p:txEl>
                                              <p:pRg st="0" end="0"/>
                                            </p:txEl>
                                          </p:spTgt>
                                        </p:tgtEl>
                                        <p:attrNameLst>
                                          <p:attrName>style.visibility</p:attrName>
                                        </p:attrNameLst>
                                      </p:cBhvr>
                                      <p:to>
                                        <p:strVal val="visible"/>
                                      </p:to>
                                    </p:set>
                                    <p:anim calcmode="lin" valueType="num">
                                      <p:cBhvr additive="base">
                                        <p:cTn id="31" dur="500" fill="hold"/>
                                        <p:tgtEl>
                                          <p:spTgt spid="11">
                                            <p:txEl>
                                              <p:pRg st="0" end="0"/>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1">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11">
                                            <p:txEl>
                                              <p:pRg st="1" end="1"/>
                                            </p:txEl>
                                          </p:spTgt>
                                        </p:tgtEl>
                                        <p:attrNameLst>
                                          <p:attrName>style.visibility</p:attrName>
                                        </p:attrNameLst>
                                      </p:cBhvr>
                                      <p:to>
                                        <p:strVal val="visible"/>
                                      </p:to>
                                    </p:set>
                                    <p:anim calcmode="lin" valueType="num">
                                      <p:cBhvr additive="base">
                                        <p:cTn id="35"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1">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1">
                                            <p:txEl>
                                              <p:pRg st="2" end="2"/>
                                            </p:txEl>
                                          </p:spTgt>
                                        </p:tgtEl>
                                        <p:attrNameLst>
                                          <p:attrName>style.visibility</p:attrName>
                                        </p:attrNameLst>
                                      </p:cBhvr>
                                      <p:to>
                                        <p:strVal val="visible"/>
                                      </p:to>
                                    </p:set>
                                    <p:anim calcmode="lin" valueType="num">
                                      <p:cBhvr additive="base">
                                        <p:cTn id="39" dur="500" fill="hold"/>
                                        <p:tgtEl>
                                          <p:spTgt spid="1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1">
                                            <p:txEl>
                                              <p:pRg st="4" end="4"/>
                                            </p:txEl>
                                          </p:spTgt>
                                        </p:tgtEl>
                                        <p:attrNameLst>
                                          <p:attrName>style.visibility</p:attrName>
                                        </p:attrNameLst>
                                      </p:cBhvr>
                                      <p:to>
                                        <p:strVal val="visible"/>
                                      </p:to>
                                    </p:set>
                                    <p:anim calcmode="lin" valueType="num">
                                      <p:cBhvr additive="base">
                                        <p:cTn id="45"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1">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11">
                                            <p:txEl>
                                              <p:pRg st="3" end="3"/>
                                            </p:txEl>
                                          </p:spTgt>
                                        </p:tgtEl>
                                        <p:attrNameLst>
                                          <p:attrName>style.visibility</p:attrName>
                                        </p:attrNameLst>
                                      </p:cBhvr>
                                      <p:to>
                                        <p:strVal val="visible"/>
                                      </p:to>
                                    </p:set>
                                    <p:anim calcmode="lin" valueType="num">
                                      <p:cBhvr additive="base">
                                        <p:cTn id="49"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1">
                                            <p:txEl>
                                              <p:pRg st="3" end="3"/>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additive="base">
                                        <p:cTn id="53" dur="500" fill="hold"/>
                                        <p:tgtEl>
                                          <p:spTgt spid="13"/>
                                        </p:tgtEl>
                                        <p:attrNameLst>
                                          <p:attrName>ppt_x</p:attrName>
                                        </p:attrNameLst>
                                      </p:cBhvr>
                                      <p:tavLst>
                                        <p:tav tm="0">
                                          <p:val>
                                            <p:strVal val="0-#ppt_w/2"/>
                                          </p:val>
                                        </p:tav>
                                        <p:tav tm="100000">
                                          <p:val>
                                            <p:strVal val="#ppt_x"/>
                                          </p:val>
                                        </p:tav>
                                      </p:tavLst>
                                    </p:anim>
                                    <p:anim calcmode="lin" valueType="num">
                                      <p:cBhvr additive="base">
                                        <p:cTn id="54" dur="500" fill="hold"/>
                                        <p:tgtEl>
                                          <p:spTgt spid="13"/>
                                        </p:tgtEl>
                                        <p:attrNameLst>
                                          <p:attrName>ppt_y</p:attrName>
                                        </p:attrNameLst>
                                      </p:cBhvr>
                                      <p:tavLst>
                                        <p:tav tm="0">
                                          <p:val>
                                            <p:strVal val="#ppt_y"/>
                                          </p:val>
                                        </p:tav>
                                        <p:tav tm="100000">
                                          <p:val>
                                            <p:strVal val="#ppt_y"/>
                                          </p:val>
                                        </p:tav>
                                      </p:tavLst>
                                    </p:anim>
                                  </p:childTnLst>
                                </p:cTn>
                              </p:par>
                              <p:par>
                                <p:cTn id="55" presetID="3" presetClass="emph" presetSubtype="2" fill="hold" nodeType="withEffect">
                                  <p:stCondLst>
                                    <p:cond delay="0"/>
                                  </p:stCondLst>
                                  <p:childTnLst>
                                    <p:animClr clrSpc="rgb" dir="cw">
                                      <p:cBhvr override="childStyle">
                                        <p:cTn id="56" dur="500" fill="hold"/>
                                        <p:tgtEl>
                                          <p:spTgt spid="31">
                                            <p:txEl>
                                              <p:pRg st="3" end="3"/>
                                            </p:txEl>
                                          </p:spTgt>
                                        </p:tgtEl>
                                        <p:attrNameLst>
                                          <p:attrName>style.color</p:attrName>
                                        </p:attrNameLst>
                                      </p:cBhvr>
                                      <p:to>
                                        <a:srgbClr val="FF00FF"/>
                                      </p:to>
                                    </p:animClr>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1">
                                            <p:txEl>
                                              <p:pRg st="5" end="5"/>
                                            </p:txEl>
                                          </p:spTgt>
                                        </p:tgtEl>
                                        <p:attrNameLst>
                                          <p:attrName>style.visibility</p:attrName>
                                        </p:attrNameLst>
                                      </p:cBhvr>
                                      <p:to>
                                        <p:strVal val="visible"/>
                                      </p:to>
                                    </p:set>
                                    <p:anim calcmode="lin" valueType="num">
                                      <p:cBhvr additive="base">
                                        <p:cTn id="6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1">
                                            <p:txEl>
                                              <p:pRg st="5" end="5"/>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1">
                                            <p:txEl>
                                              <p:pRg st="4" end="4"/>
                                            </p:txEl>
                                          </p:spTgt>
                                        </p:tgtEl>
                                        <p:attrNameLst>
                                          <p:attrName>style.visibility</p:attrName>
                                        </p:attrNameLst>
                                      </p:cBhvr>
                                      <p:to>
                                        <p:strVal val="visible"/>
                                      </p:to>
                                    </p:set>
                                    <p:anim calcmode="lin" valueType="num">
                                      <p:cBhvr additive="base">
                                        <p:cTn id="65" dur="500" fill="hold"/>
                                        <p:tgtEl>
                                          <p:spTgt spid="11">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1">
                                            <p:txEl>
                                              <p:pRg st="4" end="4"/>
                                            </p:txEl>
                                          </p:spTgt>
                                        </p:tgtEl>
                                        <p:attrNameLst>
                                          <p:attrName>ppt_y</p:attrName>
                                        </p:attrNameLst>
                                      </p:cBhvr>
                                      <p:tavLst>
                                        <p:tav tm="0">
                                          <p:val>
                                            <p:strVal val="#ppt_y"/>
                                          </p:val>
                                        </p:tav>
                                        <p:tav tm="100000">
                                          <p:val>
                                            <p:strVal val="#ppt_y"/>
                                          </p:val>
                                        </p:tav>
                                      </p:tavLst>
                                    </p:anim>
                                  </p:childTnLst>
                                </p:cTn>
                              </p:par>
                              <p:par>
                                <p:cTn id="67" presetID="3" presetClass="emph" presetSubtype="2" fill="hold" nodeType="withEffect">
                                  <p:stCondLst>
                                    <p:cond delay="0"/>
                                  </p:stCondLst>
                                  <p:childTnLst>
                                    <p:animClr clrSpc="rgb" dir="cw">
                                      <p:cBhvr override="childStyle">
                                        <p:cTn id="68" dur="500" fill="hold"/>
                                        <p:tgtEl>
                                          <p:spTgt spid="31">
                                            <p:txEl>
                                              <p:pRg st="4" end="4"/>
                                            </p:txEl>
                                          </p:spTgt>
                                        </p:tgtEl>
                                        <p:attrNameLst>
                                          <p:attrName>style.color</p:attrName>
                                        </p:attrNameLst>
                                      </p:cBhvr>
                                      <p:to>
                                        <a:srgbClr val="FF00FF"/>
                                      </p:to>
                                    </p:animClr>
                                  </p:childTnLst>
                                </p:cTn>
                              </p:par>
                              <p:par>
                                <p:cTn id="69" presetID="3" presetClass="emph" presetSubtype="2" fill="hold" nodeType="withEffect">
                                  <p:stCondLst>
                                    <p:cond delay="0"/>
                                  </p:stCondLst>
                                  <p:childTnLst>
                                    <p:animClr clrSpc="rgb" dir="cw">
                                      <p:cBhvr override="childStyle">
                                        <p:cTn id="70" dur="500" fill="hold"/>
                                        <p:tgtEl>
                                          <p:spTgt spid="31">
                                            <p:txEl>
                                              <p:pRg st="3" end="3"/>
                                            </p:txEl>
                                          </p:spTgt>
                                        </p:tgtEl>
                                        <p:attrNameLst>
                                          <p:attrName>style.color</p:attrName>
                                        </p:attrNameLst>
                                      </p:cBhvr>
                                      <p:to>
                                        <a:srgbClr val="FFFFFF"/>
                                      </p:to>
                                    </p:animClr>
                                  </p:childTnLst>
                                </p:cTn>
                              </p:par>
                              <p:par>
                                <p:cTn id="71" presetID="3" presetClass="emph" presetSubtype="2" fill="hold" nodeType="withEffect">
                                  <p:stCondLst>
                                    <p:cond delay="0"/>
                                  </p:stCondLst>
                                  <p:childTnLst>
                                    <p:animClr clrSpc="rgb" dir="cw">
                                      <p:cBhvr override="childStyle">
                                        <p:cTn id="72" dur="500" fill="hold"/>
                                        <p:tgtEl>
                                          <p:spTgt spid="11">
                                            <p:txEl>
                                              <p:pRg st="3" end="3"/>
                                            </p:txEl>
                                          </p:spTgt>
                                        </p:tgtEl>
                                        <p:attrNameLst>
                                          <p:attrName>style.color</p:attrName>
                                        </p:attrNameLst>
                                      </p:cBhvr>
                                      <p:to>
                                        <a:srgbClr val="FFFFFF"/>
                                      </p:to>
                                    </p:animClr>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1">
                                            <p:txEl>
                                              <p:pRg st="6" end="6"/>
                                            </p:txEl>
                                          </p:spTgt>
                                        </p:tgtEl>
                                        <p:attrNameLst>
                                          <p:attrName>style.visibility</p:attrName>
                                        </p:attrNameLst>
                                      </p:cBhvr>
                                      <p:to>
                                        <p:strVal val="visible"/>
                                      </p:to>
                                    </p:set>
                                    <p:anim calcmode="lin" valueType="num">
                                      <p:cBhvr additive="base">
                                        <p:cTn id="77" dur="500" fill="hold"/>
                                        <p:tgtEl>
                                          <p:spTgt spid="31">
                                            <p:txEl>
                                              <p:pRg st="6" end="6"/>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1">
                                            <p:txEl>
                                              <p:pRg st="6" end="6"/>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11">
                                            <p:txEl>
                                              <p:pRg st="5" end="5"/>
                                            </p:txEl>
                                          </p:spTgt>
                                        </p:tgtEl>
                                        <p:attrNameLst>
                                          <p:attrName>style.visibility</p:attrName>
                                        </p:attrNameLst>
                                      </p:cBhvr>
                                      <p:to>
                                        <p:strVal val="visible"/>
                                      </p:to>
                                    </p:set>
                                    <p:anim calcmode="lin" valueType="num">
                                      <p:cBhvr additive="base">
                                        <p:cTn id="81" dur="500" fill="hold"/>
                                        <p:tgtEl>
                                          <p:spTgt spid="11">
                                            <p:txEl>
                                              <p:pRg st="5" end="5"/>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1">
                                            <p:txEl>
                                              <p:pRg st="5" end="5"/>
                                            </p:txEl>
                                          </p:spTgt>
                                        </p:tgtEl>
                                        <p:attrNameLst>
                                          <p:attrName>ppt_y</p:attrName>
                                        </p:attrNameLst>
                                      </p:cBhvr>
                                      <p:tavLst>
                                        <p:tav tm="0">
                                          <p:val>
                                            <p:strVal val="#ppt_y"/>
                                          </p:val>
                                        </p:tav>
                                        <p:tav tm="100000">
                                          <p:val>
                                            <p:strVal val="#ppt_y"/>
                                          </p:val>
                                        </p:tav>
                                      </p:tavLst>
                                    </p:anim>
                                  </p:childTnLst>
                                </p:cTn>
                              </p:par>
                              <p:par>
                                <p:cTn id="83" presetID="3" presetClass="emph" presetSubtype="2" fill="hold" nodeType="withEffect">
                                  <p:stCondLst>
                                    <p:cond delay="0"/>
                                  </p:stCondLst>
                                  <p:childTnLst>
                                    <p:animClr clrSpc="rgb" dir="cw">
                                      <p:cBhvr override="childStyle">
                                        <p:cTn id="84" dur="500" fill="hold"/>
                                        <p:tgtEl>
                                          <p:spTgt spid="31">
                                            <p:txEl>
                                              <p:pRg st="1" end="1"/>
                                            </p:txEl>
                                          </p:spTgt>
                                        </p:tgtEl>
                                        <p:attrNameLst>
                                          <p:attrName>style.color</p:attrName>
                                        </p:attrNameLst>
                                      </p:cBhvr>
                                      <p:to>
                                        <a:srgbClr val="FF00FF"/>
                                      </p:to>
                                    </p:animClr>
                                  </p:childTnLst>
                                </p:cTn>
                              </p:par>
                              <p:par>
                                <p:cTn id="85" presetID="3" presetClass="emph" presetSubtype="2" fill="hold" nodeType="withEffect">
                                  <p:stCondLst>
                                    <p:cond delay="0"/>
                                  </p:stCondLst>
                                  <p:childTnLst>
                                    <p:animClr clrSpc="rgb" dir="cw">
                                      <p:cBhvr override="childStyle">
                                        <p:cTn id="86" dur="500" fill="hold"/>
                                        <p:tgtEl>
                                          <p:spTgt spid="31">
                                            <p:txEl>
                                              <p:pRg st="5" end="5"/>
                                            </p:txEl>
                                          </p:spTgt>
                                        </p:tgtEl>
                                        <p:attrNameLst>
                                          <p:attrName>style.color</p:attrName>
                                        </p:attrNameLst>
                                      </p:cBhvr>
                                      <p:to>
                                        <a:srgbClr val="FF00FF"/>
                                      </p:to>
                                    </p:animClr>
                                  </p:childTnLst>
                                </p:cTn>
                              </p:par>
                              <p:par>
                                <p:cTn id="87" presetID="3" presetClass="emph" presetSubtype="2" fill="hold" nodeType="withEffect">
                                  <p:stCondLst>
                                    <p:cond delay="0"/>
                                  </p:stCondLst>
                                  <p:childTnLst>
                                    <p:animClr clrSpc="rgb" dir="cw">
                                      <p:cBhvr override="childStyle">
                                        <p:cTn id="88" dur="500" fill="hold"/>
                                        <p:tgtEl>
                                          <p:spTgt spid="31">
                                            <p:txEl>
                                              <p:pRg st="4" end="4"/>
                                            </p:txEl>
                                          </p:spTgt>
                                        </p:tgtEl>
                                        <p:attrNameLst>
                                          <p:attrName>style.color</p:attrName>
                                        </p:attrNameLst>
                                      </p:cBhvr>
                                      <p:to>
                                        <a:srgbClr val="FFFFFF"/>
                                      </p:to>
                                    </p:animClr>
                                  </p:childTnLst>
                                </p:cTn>
                              </p:par>
                              <p:par>
                                <p:cTn id="89" presetID="3" presetClass="emph" presetSubtype="2" fill="hold" nodeType="withEffect">
                                  <p:stCondLst>
                                    <p:cond delay="0"/>
                                  </p:stCondLst>
                                  <p:childTnLst>
                                    <p:animClr clrSpc="rgb" dir="cw">
                                      <p:cBhvr override="childStyle">
                                        <p:cTn id="90" dur="500" fill="hold"/>
                                        <p:tgtEl>
                                          <p:spTgt spid="11">
                                            <p:txEl>
                                              <p:pRg st="4" end="4"/>
                                            </p:txEl>
                                          </p:spTgt>
                                        </p:tgtEl>
                                        <p:attrNameLst>
                                          <p:attrName>style.color</p:attrName>
                                        </p:attrNameLst>
                                      </p:cBhvr>
                                      <p:to>
                                        <a:srgbClr val="FFFFFF"/>
                                      </p:to>
                                    </p:animClr>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1">
                                            <p:txEl>
                                              <p:pRg st="7" end="7"/>
                                            </p:txEl>
                                          </p:spTgt>
                                        </p:tgtEl>
                                        <p:attrNameLst>
                                          <p:attrName>style.visibility</p:attrName>
                                        </p:attrNameLst>
                                      </p:cBhvr>
                                      <p:to>
                                        <p:strVal val="visible"/>
                                      </p:to>
                                    </p:set>
                                    <p:anim calcmode="lin" valueType="num">
                                      <p:cBhvr additive="base">
                                        <p:cTn id="95" dur="500" fill="hold"/>
                                        <p:tgtEl>
                                          <p:spTgt spid="31">
                                            <p:txEl>
                                              <p:pRg st="7" end="7"/>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31">
                                            <p:txEl>
                                              <p:pRg st="7" end="7"/>
                                            </p:txEl>
                                          </p:spTgt>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1">
                                            <p:txEl>
                                              <p:pRg st="6" end="6"/>
                                            </p:txEl>
                                          </p:spTgt>
                                        </p:tgtEl>
                                        <p:attrNameLst>
                                          <p:attrName>style.visibility</p:attrName>
                                        </p:attrNameLst>
                                      </p:cBhvr>
                                      <p:to>
                                        <p:strVal val="visible"/>
                                      </p:to>
                                    </p:set>
                                    <p:anim calcmode="lin" valueType="num">
                                      <p:cBhvr additive="base">
                                        <p:cTn id="99" dur="500" fill="hold"/>
                                        <p:tgtEl>
                                          <p:spTgt spid="11">
                                            <p:txEl>
                                              <p:pRg st="6" end="6"/>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11">
                                            <p:txEl>
                                              <p:pRg st="6" end="6"/>
                                            </p:txEl>
                                          </p:spTgt>
                                        </p:tgtEl>
                                        <p:attrNameLst>
                                          <p:attrName>ppt_y</p:attrName>
                                        </p:attrNameLst>
                                      </p:cBhvr>
                                      <p:tavLst>
                                        <p:tav tm="0">
                                          <p:val>
                                            <p:strVal val="#ppt_y"/>
                                          </p:val>
                                        </p:tav>
                                        <p:tav tm="100000">
                                          <p:val>
                                            <p:strVal val="#ppt_y"/>
                                          </p:val>
                                        </p:tav>
                                      </p:tavLst>
                                    </p:anim>
                                  </p:childTnLst>
                                </p:cTn>
                              </p:par>
                              <p:par>
                                <p:cTn id="101" presetID="3" presetClass="emph" presetSubtype="2" fill="hold" nodeType="withEffect">
                                  <p:stCondLst>
                                    <p:cond delay="0"/>
                                  </p:stCondLst>
                                  <p:childTnLst>
                                    <p:animClr clrSpc="rgb" dir="cw">
                                      <p:cBhvr override="childStyle">
                                        <p:cTn id="102" dur="500" fill="hold"/>
                                        <p:tgtEl>
                                          <p:spTgt spid="31">
                                            <p:txEl>
                                              <p:pRg st="2" end="2"/>
                                            </p:txEl>
                                          </p:spTgt>
                                        </p:tgtEl>
                                        <p:attrNameLst>
                                          <p:attrName>style.color</p:attrName>
                                        </p:attrNameLst>
                                      </p:cBhvr>
                                      <p:to>
                                        <a:srgbClr val="FF00FF"/>
                                      </p:to>
                                    </p:animClr>
                                  </p:childTnLst>
                                </p:cTn>
                              </p:par>
                              <p:par>
                                <p:cTn id="103" presetID="3" presetClass="emph" presetSubtype="2" fill="hold" nodeType="withEffect">
                                  <p:stCondLst>
                                    <p:cond delay="0"/>
                                  </p:stCondLst>
                                  <p:childTnLst>
                                    <p:animClr clrSpc="rgb" dir="cw">
                                      <p:cBhvr override="childStyle">
                                        <p:cTn id="104" dur="500" fill="hold"/>
                                        <p:tgtEl>
                                          <p:spTgt spid="31">
                                            <p:txEl>
                                              <p:pRg st="6" end="6"/>
                                            </p:txEl>
                                          </p:spTgt>
                                        </p:tgtEl>
                                        <p:attrNameLst>
                                          <p:attrName>style.color</p:attrName>
                                        </p:attrNameLst>
                                      </p:cBhvr>
                                      <p:to>
                                        <a:srgbClr val="FF00FF"/>
                                      </p:to>
                                    </p:animClr>
                                  </p:childTnLst>
                                </p:cTn>
                              </p:par>
                              <p:par>
                                <p:cTn id="105" presetID="3" presetClass="emph" presetSubtype="2" fill="hold" nodeType="withEffect">
                                  <p:stCondLst>
                                    <p:cond delay="0"/>
                                  </p:stCondLst>
                                  <p:childTnLst>
                                    <p:animClr clrSpc="rgb" dir="cw">
                                      <p:cBhvr override="childStyle">
                                        <p:cTn id="106" dur="500" fill="hold"/>
                                        <p:tgtEl>
                                          <p:spTgt spid="31">
                                            <p:txEl>
                                              <p:pRg st="1" end="1"/>
                                            </p:txEl>
                                          </p:spTgt>
                                        </p:tgtEl>
                                        <p:attrNameLst>
                                          <p:attrName>style.color</p:attrName>
                                        </p:attrNameLst>
                                      </p:cBhvr>
                                      <p:to>
                                        <a:srgbClr val="FEFEFE"/>
                                      </p:to>
                                    </p:animClr>
                                  </p:childTnLst>
                                </p:cTn>
                              </p:par>
                              <p:par>
                                <p:cTn id="107" presetID="3" presetClass="emph" presetSubtype="2" fill="hold" nodeType="withEffect">
                                  <p:stCondLst>
                                    <p:cond delay="0"/>
                                  </p:stCondLst>
                                  <p:childTnLst>
                                    <p:animClr clrSpc="rgb" dir="cw">
                                      <p:cBhvr override="childStyle">
                                        <p:cTn id="108" dur="500" fill="hold"/>
                                        <p:tgtEl>
                                          <p:spTgt spid="31">
                                            <p:txEl>
                                              <p:pRg st="5" end="5"/>
                                            </p:txEl>
                                          </p:spTgt>
                                        </p:tgtEl>
                                        <p:attrNameLst>
                                          <p:attrName>style.color</p:attrName>
                                        </p:attrNameLst>
                                      </p:cBhvr>
                                      <p:to>
                                        <a:srgbClr val="FEFEFE"/>
                                      </p:to>
                                    </p:animClr>
                                  </p:childTnLst>
                                </p:cTn>
                              </p:par>
                              <p:par>
                                <p:cTn id="109" presetID="3" presetClass="emph" presetSubtype="2" fill="hold" nodeType="withEffect">
                                  <p:stCondLst>
                                    <p:cond delay="0"/>
                                  </p:stCondLst>
                                  <p:childTnLst>
                                    <p:animClr clrSpc="rgb" dir="cw">
                                      <p:cBhvr override="childStyle">
                                        <p:cTn id="110" dur="500" fill="hold"/>
                                        <p:tgtEl>
                                          <p:spTgt spid="11">
                                            <p:txEl>
                                              <p:pRg st="5" end="5"/>
                                            </p:txEl>
                                          </p:spTgt>
                                        </p:tgtEl>
                                        <p:attrNameLst>
                                          <p:attrName>style.color</p:attrName>
                                        </p:attrNameLst>
                                      </p:cBhvr>
                                      <p:to>
                                        <a:srgbClr val="FFFFFF"/>
                                      </p:to>
                                    </p:animClr>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nodeType="clickEffect">
                                  <p:stCondLst>
                                    <p:cond delay="0"/>
                                  </p:stCondLst>
                                  <p:childTnLst>
                                    <p:set>
                                      <p:cBhvr>
                                        <p:cTn id="114" dur="1" fill="hold">
                                          <p:stCondLst>
                                            <p:cond delay="0"/>
                                          </p:stCondLst>
                                        </p:cTn>
                                        <p:tgtEl>
                                          <p:spTgt spid="31">
                                            <p:txEl>
                                              <p:pRg st="8" end="8"/>
                                            </p:txEl>
                                          </p:spTgt>
                                        </p:tgtEl>
                                        <p:attrNameLst>
                                          <p:attrName>style.visibility</p:attrName>
                                        </p:attrNameLst>
                                      </p:cBhvr>
                                      <p:to>
                                        <p:strVal val="visible"/>
                                      </p:to>
                                    </p:set>
                                    <p:anim calcmode="lin" valueType="num">
                                      <p:cBhvr additive="base">
                                        <p:cTn id="115" dur="500" fill="hold"/>
                                        <p:tgtEl>
                                          <p:spTgt spid="31">
                                            <p:txEl>
                                              <p:pRg st="8" end="8"/>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1">
                                            <p:txEl>
                                              <p:pRg st="8" end="8"/>
                                            </p:txEl>
                                          </p:spTgt>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
                                            <p:txEl>
                                              <p:pRg st="7" end="7"/>
                                            </p:txEl>
                                          </p:spTgt>
                                        </p:tgtEl>
                                        <p:attrNameLst>
                                          <p:attrName>style.visibility</p:attrName>
                                        </p:attrNameLst>
                                      </p:cBhvr>
                                      <p:to>
                                        <p:strVal val="visible"/>
                                      </p:to>
                                    </p:set>
                                    <p:anim calcmode="lin" valueType="num">
                                      <p:cBhvr additive="base">
                                        <p:cTn id="119"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11">
                                            <p:txEl>
                                              <p:pRg st="7" end="7"/>
                                            </p:txEl>
                                          </p:spTgt>
                                        </p:tgtEl>
                                        <p:attrNameLst>
                                          <p:attrName>ppt_y</p:attrName>
                                        </p:attrNameLst>
                                      </p:cBhvr>
                                      <p:tavLst>
                                        <p:tav tm="0">
                                          <p:val>
                                            <p:strVal val="#ppt_y"/>
                                          </p:val>
                                        </p:tav>
                                        <p:tav tm="100000">
                                          <p:val>
                                            <p:strVal val="#ppt_y"/>
                                          </p:val>
                                        </p:tav>
                                      </p:tavLst>
                                    </p:anim>
                                  </p:childTnLst>
                                </p:cTn>
                              </p:par>
                              <p:par>
                                <p:cTn id="121" presetID="3" presetClass="emph" presetSubtype="2" fill="hold" nodeType="withEffect">
                                  <p:stCondLst>
                                    <p:cond delay="0"/>
                                  </p:stCondLst>
                                  <p:childTnLst>
                                    <p:animClr clrSpc="rgb" dir="cw">
                                      <p:cBhvr override="childStyle">
                                        <p:cTn id="122" dur="500" fill="hold"/>
                                        <p:tgtEl>
                                          <p:spTgt spid="31">
                                            <p:txEl>
                                              <p:pRg st="5" end="5"/>
                                            </p:txEl>
                                          </p:spTgt>
                                        </p:tgtEl>
                                        <p:attrNameLst>
                                          <p:attrName>style.color</p:attrName>
                                        </p:attrNameLst>
                                      </p:cBhvr>
                                      <p:to>
                                        <a:srgbClr val="FF00FF"/>
                                      </p:to>
                                    </p:animClr>
                                  </p:childTnLst>
                                </p:cTn>
                              </p:par>
                              <p:par>
                                <p:cTn id="123" presetID="3" presetClass="emph" presetSubtype="2" fill="hold" nodeType="withEffect">
                                  <p:stCondLst>
                                    <p:cond delay="0"/>
                                  </p:stCondLst>
                                  <p:childTnLst>
                                    <p:animClr clrSpc="rgb" dir="cw">
                                      <p:cBhvr override="childStyle">
                                        <p:cTn id="124" dur="500" fill="hold"/>
                                        <p:tgtEl>
                                          <p:spTgt spid="31">
                                            <p:txEl>
                                              <p:pRg st="7" end="7"/>
                                            </p:txEl>
                                          </p:spTgt>
                                        </p:tgtEl>
                                        <p:attrNameLst>
                                          <p:attrName>style.color</p:attrName>
                                        </p:attrNameLst>
                                      </p:cBhvr>
                                      <p:to>
                                        <a:srgbClr val="FF00FF"/>
                                      </p:to>
                                    </p:animClr>
                                  </p:childTnLst>
                                </p:cTn>
                              </p:par>
                              <p:par>
                                <p:cTn id="125" presetID="3" presetClass="emph" presetSubtype="2" fill="hold" nodeType="withEffect">
                                  <p:stCondLst>
                                    <p:cond delay="0"/>
                                  </p:stCondLst>
                                  <p:childTnLst>
                                    <p:animClr clrSpc="rgb" dir="cw">
                                      <p:cBhvr override="childStyle">
                                        <p:cTn id="126" dur="500" fill="hold"/>
                                        <p:tgtEl>
                                          <p:spTgt spid="31">
                                            <p:txEl>
                                              <p:pRg st="2" end="2"/>
                                            </p:txEl>
                                          </p:spTgt>
                                        </p:tgtEl>
                                        <p:attrNameLst>
                                          <p:attrName>style.color</p:attrName>
                                        </p:attrNameLst>
                                      </p:cBhvr>
                                      <p:to>
                                        <a:srgbClr val="FEFEFE"/>
                                      </p:to>
                                    </p:animClr>
                                  </p:childTnLst>
                                </p:cTn>
                              </p:par>
                              <p:par>
                                <p:cTn id="127" presetID="3" presetClass="emph" presetSubtype="2" fill="hold" nodeType="withEffect">
                                  <p:stCondLst>
                                    <p:cond delay="0"/>
                                  </p:stCondLst>
                                  <p:childTnLst>
                                    <p:animClr clrSpc="rgb" dir="cw">
                                      <p:cBhvr override="childStyle">
                                        <p:cTn id="128" dur="500" fill="hold"/>
                                        <p:tgtEl>
                                          <p:spTgt spid="31">
                                            <p:txEl>
                                              <p:pRg st="6" end="6"/>
                                            </p:txEl>
                                          </p:spTgt>
                                        </p:tgtEl>
                                        <p:attrNameLst>
                                          <p:attrName>style.color</p:attrName>
                                        </p:attrNameLst>
                                      </p:cBhvr>
                                      <p:to>
                                        <a:srgbClr val="FEFEFE"/>
                                      </p:to>
                                    </p:animClr>
                                  </p:childTnLst>
                                </p:cTn>
                              </p:par>
                              <p:par>
                                <p:cTn id="129" presetID="3" presetClass="emph" presetSubtype="2" fill="hold" nodeType="withEffect">
                                  <p:stCondLst>
                                    <p:cond delay="0"/>
                                  </p:stCondLst>
                                  <p:childTnLst>
                                    <p:animClr clrSpc="rgb" dir="cw">
                                      <p:cBhvr override="childStyle">
                                        <p:cTn id="130" dur="500" fill="hold"/>
                                        <p:tgtEl>
                                          <p:spTgt spid="11">
                                            <p:txEl>
                                              <p:pRg st="6" end="6"/>
                                            </p:txEl>
                                          </p:spTgt>
                                        </p:tgtEl>
                                        <p:attrNameLst>
                                          <p:attrName>style.color</p:attrName>
                                        </p:attrNameLst>
                                      </p:cBhvr>
                                      <p:to>
                                        <a:srgbClr val="FFFFFF"/>
                                      </p:to>
                                    </p:animClr>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31">
                                            <p:txEl>
                                              <p:pRg st="9" end="9"/>
                                            </p:txEl>
                                          </p:spTgt>
                                        </p:tgtEl>
                                        <p:attrNameLst>
                                          <p:attrName>style.visibility</p:attrName>
                                        </p:attrNameLst>
                                      </p:cBhvr>
                                      <p:to>
                                        <p:strVal val="visible"/>
                                      </p:to>
                                    </p:set>
                                    <p:anim calcmode="lin" valueType="num">
                                      <p:cBhvr additive="base">
                                        <p:cTn id="135" dur="500" fill="hold"/>
                                        <p:tgtEl>
                                          <p:spTgt spid="31">
                                            <p:txEl>
                                              <p:pRg st="9" end="9"/>
                                            </p:txEl>
                                          </p:spTgt>
                                        </p:tgtEl>
                                        <p:attrNameLst>
                                          <p:attrName>ppt_x</p:attrName>
                                        </p:attrNameLst>
                                      </p:cBhvr>
                                      <p:tavLst>
                                        <p:tav tm="0">
                                          <p:val>
                                            <p:strVal val="0-#ppt_w/2"/>
                                          </p:val>
                                        </p:tav>
                                        <p:tav tm="100000">
                                          <p:val>
                                            <p:strVal val="#ppt_x"/>
                                          </p:val>
                                        </p:tav>
                                      </p:tavLst>
                                    </p:anim>
                                    <p:anim calcmode="lin" valueType="num">
                                      <p:cBhvr additive="base">
                                        <p:cTn id="136" dur="500" fill="hold"/>
                                        <p:tgtEl>
                                          <p:spTgt spid="31">
                                            <p:txEl>
                                              <p:pRg st="9" end="9"/>
                                            </p:txEl>
                                          </p:spTgt>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1">
                                            <p:txEl>
                                              <p:pRg st="8" end="8"/>
                                            </p:txEl>
                                          </p:spTgt>
                                        </p:tgtEl>
                                        <p:attrNameLst>
                                          <p:attrName>style.visibility</p:attrName>
                                        </p:attrNameLst>
                                      </p:cBhvr>
                                      <p:to>
                                        <p:strVal val="visible"/>
                                      </p:to>
                                    </p:set>
                                    <p:anim calcmode="lin" valueType="num">
                                      <p:cBhvr additive="base">
                                        <p:cTn id="139" dur="500" fill="hold"/>
                                        <p:tgtEl>
                                          <p:spTgt spid="11">
                                            <p:txEl>
                                              <p:pRg st="8" end="8"/>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11">
                                            <p:txEl>
                                              <p:pRg st="8" end="8"/>
                                            </p:txEl>
                                          </p:spTgt>
                                        </p:tgtEl>
                                        <p:attrNameLst>
                                          <p:attrName>ppt_y</p:attrName>
                                        </p:attrNameLst>
                                      </p:cBhvr>
                                      <p:tavLst>
                                        <p:tav tm="0">
                                          <p:val>
                                            <p:strVal val="#ppt_y"/>
                                          </p:val>
                                        </p:tav>
                                        <p:tav tm="100000">
                                          <p:val>
                                            <p:strVal val="#ppt_y"/>
                                          </p:val>
                                        </p:tav>
                                      </p:tavLst>
                                    </p:anim>
                                  </p:childTnLst>
                                </p:cTn>
                              </p:par>
                              <p:par>
                                <p:cTn id="141" presetID="3" presetClass="emph" presetSubtype="2" fill="hold" nodeType="withEffect">
                                  <p:stCondLst>
                                    <p:cond delay="0"/>
                                  </p:stCondLst>
                                  <p:childTnLst>
                                    <p:animClr clrSpc="rgb" dir="cw">
                                      <p:cBhvr override="childStyle">
                                        <p:cTn id="142" dur="500" fill="hold"/>
                                        <p:tgtEl>
                                          <p:spTgt spid="31">
                                            <p:txEl>
                                              <p:pRg st="8" end="8"/>
                                            </p:txEl>
                                          </p:spTgt>
                                        </p:tgtEl>
                                        <p:attrNameLst>
                                          <p:attrName>style.color</p:attrName>
                                        </p:attrNameLst>
                                      </p:cBhvr>
                                      <p:to>
                                        <a:srgbClr val="FF00FF"/>
                                      </p:to>
                                    </p:animClr>
                                  </p:childTnLst>
                                </p:cTn>
                              </p:par>
                              <p:par>
                                <p:cTn id="143" presetID="3" presetClass="emph" presetSubtype="2" fill="hold" nodeType="withEffect">
                                  <p:stCondLst>
                                    <p:cond delay="0"/>
                                  </p:stCondLst>
                                  <p:childTnLst>
                                    <p:animClr clrSpc="rgb" dir="cw">
                                      <p:cBhvr override="childStyle">
                                        <p:cTn id="144" dur="500" fill="hold"/>
                                        <p:tgtEl>
                                          <p:spTgt spid="31">
                                            <p:txEl>
                                              <p:pRg st="7" end="7"/>
                                            </p:txEl>
                                          </p:spTgt>
                                        </p:tgtEl>
                                        <p:attrNameLst>
                                          <p:attrName>style.color</p:attrName>
                                        </p:attrNameLst>
                                      </p:cBhvr>
                                      <p:to>
                                        <a:srgbClr val="FEFEFE"/>
                                      </p:to>
                                    </p:animClr>
                                  </p:childTnLst>
                                </p:cTn>
                              </p:par>
                              <p:par>
                                <p:cTn id="145" presetID="3" presetClass="emph" presetSubtype="2" fill="hold" nodeType="withEffect">
                                  <p:stCondLst>
                                    <p:cond delay="0"/>
                                  </p:stCondLst>
                                  <p:childTnLst>
                                    <p:animClr clrSpc="rgb" dir="cw">
                                      <p:cBhvr override="childStyle">
                                        <p:cTn id="146" dur="500" fill="hold"/>
                                        <p:tgtEl>
                                          <p:spTgt spid="31">
                                            <p:txEl>
                                              <p:pRg st="5" end="5"/>
                                            </p:txEl>
                                          </p:spTgt>
                                        </p:tgtEl>
                                        <p:attrNameLst>
                                          <p:attrName>style.color</p:attrName>
                                        </p:attrNameLst>
                                      </p:cBhvr>
                                      <p:to>
                                        <a:srgbClr val="FEFEFE"/>
                                      </p:to>
                                    </p:animClr>
                                  </p:childTnLst>
                                </p:cTn>
                              </p:par>
                              <p:par>
                                <p:cTn id="147" presetID="3" presetClass="emph" presetSubtype="2" fill="hold" nodeType="withEffect">
                                  <p:stCondLst>
                                    <p:cond delay="0"/>
                                  </p:stCondLst>
                                  <p:childTnLst>
                                    <p:animClr clrSpc="rgb" dir="cw">
                                      <p:cBhvr override="childStyle">
                                        <p:cTn id="148" dur="500" fill="hold"/>
                                        <p:tgtEl>
                                          <p:spTgt spid="11">
                                            <p:txEl>
                                              <p:pRg st="7" end="7"/>
                                            </p:txEl>
                                          </p:spTgt>
                                        </p:tgtEl>
                                        <p:attrNameLst>
                                          <p:attrName>style.color</p:attrName>
                                        </p:attrNameLst>
                                      </p:cBhvr>
                                      <p:to>
                                        <a:srgbClr val="FFFFFF"/>
                                      </p:to>
                                    </p:animClr>
                                  </p:childTnLst>
                                </p:cTn>
                              </p:par>
                            </p:childTnLst>
                          </p:cTn>
                        </p:par>
                      </p:childTnLst>
                    </p:cTn>
                  </p:par>
                  <p:par>
                    <p:cTn id="149" fill="hold">
                      <p:stCondLst>
                        <p:cond delay="indefinite"/>
                      </p:stCondLst>
                      <p:childTnLst>
                        <p:par>
                          <p:cTn id="150" fill="hold">
                            <p:stCondLst>
                              <p:cond delay="0"/>
                            </p:stCondLst>
                            <p:childTnLst>
                              <p:par>
                                <p:cTn id="151" presetID="2" presetClass="entr" presetSubtype="8" fill="hold" nodeType="clickEffect">
                                  <p:stCondLst>
                                    <p:cond delay="0"/>
                                  </p:stCondLst>
                                  <p:childTnLst>
                                    <p:set>
                                      <p:cBhvr>
                                        <p:cTn id="152" dur="1" fill="hold">
                                          <p:stCondLst>
                                            <p:cond delay="0"/>
                                          </p:stCondLst>
                                        </p:cTn>
                                        <p:tgtEl>
                                          <p:spTgt spid="31">
                                            <p:txEl>
                                              <p:pRg st="10" end="10"/>
                                            </p:txEl>
                                          </p:spTgt>
                                        </p:tgtEl>
                                        <p:attrNameLst>
                                          <p:attrName>style.visibility</p:attrName>
                                        </p:attrNameLst>
                                      </p:cBhvr>
                                      <p:to>
                                        <p:strVal val="visible"/>
                                      </p:to>
                                    </p:set>
                                    <p:anim calcmode="lin" valueType="num">
                                      <p:cBhvr additive="base">
                                        <p:cTn id="153" dur="500" fill="hold"/>
                                        <p:tgtEl>
                                          <p:spTgt spid="31">
                                            <p:txEl>
                                              <p:pRg st="10" end="10"/>
                                            </p:txEl>
                                          </p:spTgt>
                                        </p:tgtEl>
                                        <p:attrNameLst>
                                          <p:attrName>ppt_x</p:attrName>
                                        </p:attrNameLst>
                                      </p:cBhvr>
                                      <p:tavLst>
                                        <p:tav tm="0">
                                          <p:val>
                                            <p:strVal val="0-#ppt_w/2"/>
                                          </p:val>
                                        </p:tav>
                                        <p:tav tm="100000">
                                          <p:val>
                                            <p:strVal val="#ppt_x"/>
                                          </p:val>
                                        </p:tav>
                                      </p:tavLst>
                                    </p:anim>
                                    <p:anim calcmode="lin" valueType="num">
                                      <p:cBhvr additive="base">
                                        <p:cTn id="154" dur="500" fill="hold"/>
                                        <p:tgtEl>
                                          <p:spTgt spid="31">
                                            <p:txEl>
                                              <p:pRg st="10" end="10"/>
                                            </p:txEl>
                                          </p:spTgt>
                                        </p:tgtEl>
                                        <p:attrNameLst>
                                          <p:attrName>ppt_y</p:attrName>
                                        </p:attrNameLst>
                                      </p:cBhvr>
                                      <p:tavLst>
                                        <p:tav tm="0">
                                          <p:val>
                                            <p:strVal val="#ppt_y"/>
                                          </p:val>
                                        </p:tav>
                                        <p:tav tm="100000">
                                          <p:val>
                                            <p:strVal val="#ppt_y"/>
                                          </p:val>
                                        </p:tav>
                                      </p:tavLst>
                                    </p:anim>
                                  </p:childTnLst>
                                </p:cTn>
                              </p:par>
                              <p:par>
                                <p:cTn id="155" presetID="3" presetClass="emph" presetSubtype="2" fill="hold" nodeType="withEffect">
                                  <p:stCondLst>
                                    <p:cond delay="0"/>
                                  </p:stCondLst>
                                  <p:childTnLst>
                                    <p:animClr clrSpc="rgb" dir="cw">
                                      <p:cBhvr override="childStyle">
                                        <p:cTn id="156" dur="500" fill="hold"/>
                                        <p:tgtEl>
                                          <p:spTgt spid="31">
                                            <p:txEl>
                                              <p:pRg st="9" end="9"/>
                                            </p:txEl>
                                          </p:spTgt>
                                        </p:tgtEl>
                                        <p:attrNameLst>
                                          <p:attrName>style.color</p:attrName>
                                        </p:attrNameLst>
                                      </p:cBhvr>
                                      <p:to>
                                        <a:srgbClr val="FF00FF"/>
                                      </p:to>
                                    </p:animClr>
                                  </p:childTnLst>
                                </p:cTn>
                              </p:par>
                              <p:par>
                                <p:cTn id="157" presetID="2" presetClass="entr" presetSubtype="8" fill="hold" nodeType="withEffect">
                                  <p:stCondLst>
                                    <p:cond delay="0"/>
                                  </p:stCondLst>
                                  <p:childTnLst>
                                    <p:set>
                                      <p:cBhvr>
                                        <p:cTn id="158" dur="1" fill="hold">
                                          <p:stCondLst>
                                            <p:cond delay="0"/>
                                          </p:stCondLst>
                                        </p:cTn>
                                        <p:tgtEl>
                                          <p:spTgt spid="11">
                                            <p:txEl>
                                              <p:pRg st="9" end="9"/>
                                            </p:txEl>
                                          </p:spTgt>
                                        </p:tgtEl>
                                        <p:attrNameLst>
                                          <p:attrName>style.visibility</p:attrName>
                                        </p:attrNameLst>
                                      </p:cBhvr>
                                      <p:to>
                                        <p:strVal val="visible"/>
                                      </p:to>
                                    </p:set>
                                    <p:anim calcmode="lin" valueType="num">
                                      <p:cBhvr additive="base">
                                        <p:cTn id="159"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160" dur="500" fill="hold"/>
                                        <p:tgtEl>
                                          <p:spTgt spid="11">
                                            <p:txEl>
                                              <p:pRg st="9" end="9"/>
                                            </p:txEl>
                                          </p:spTgt>
                                        </p:tgtEl>
                                        <p:attrNameLst>
                                          <p:attrName>ppt_y</p:attrName>
                                        </p:attrNameLst>
                                      </p:cBhvr>
                                      <p:tavLst>
                                        <p:tav tm="0">
                                          <p:val>
                                            <p:strVal val="#ppt_y"/>
                                          </p:val>
                                        </p:tav>
                                        <p:tav tm="100000">
                                          <p:val>
                                            <p:strVal val="#ppt_y"/>
                                          </p:val>
                                        </p:tav>
                                      </p:tavLst>
                                    </p:anim>
                                  </p:childTnLst>
                                </p:cTn>
                              </p:par>
                              <p:par>
                                <p:cTn id="161" presetID="3" presetClass="emph" presetSubtype="2" fill="hold" nodeType="withEffect">
                                  <p:stCondLst>
                                    <p:cond delay="0"/>
                                  </p:stCondLst>
                                  <p:childTnLst>
                                    <p:animClr clrSpc="rgb" dir="cw">
                                      <p:cBhvr override="childStyle">
                                        <p:cTn id="162" dur="500" fill="hold"/>
                                        <p:tgtEl>
                                          <p:spTgt spid="11">
                                            <p:txEl>
                                              <p:pRg st="8" end="8"/>
                                            </p:txEl>
                                          </p:spTgt>
                                        </p:tgtEl>
                                        <p:attrNameLst>
                                          <p:attrName>style.color</p:attrName>
                                        </p:attrNameLst>
                                      </p:cBhvr>
                                      <p:to>
                                        <a:srgbClr val="FFFFFF"/>
                                      </p:to>
                                    </p:animClr>
                                  </p:childTnLst>
                                </p:cTn>
                              </p:par>
                              <p:par>
                                <p:cTn id="163" presetID="3" presetClass="emph" presetSubtype="2" fill="hold" nodeType="withEffect">
                                  <p:stCondLst>
                                    <p:cond delay="0"/>
                                  </p:stCondLst>
                                  <p:childTnLst>
                                    <p:animClr clrSpc="rgb" dir="cw">
                                      <p:cBhvr override="childStyle">
                                        <p:cTn id="164" dur="500" fill="hold"/>
                                        <p:tgtEl>
                                          <p:spTgt spid="31">
                                            <p:txEl>
                                              <p:pRg st="8" end="8"/>
                                            </p:txEl>
                                          </p:spTgt>
                                        </p:tgtEl>
                                        <p:attrNameLst>
                                          <p:attrName>style.color</p:attrName>
                                        </p:attrNameLst>
                                      </p:cBhvr>
                                      <p:to>
                                        <a:srgbClr val="FFFFFF"/>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 grpId="0"/>
      <p:bldP spid="13" grpId="0"/>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1B75DDBE-C00E-47DC-A55A-599FFF52D80C}"/>
              </a:ext>
            </a:extLst>
          </p:cNvPr>
          <p:cNvSpPr/>
          <p:nvPr/>
        </p:nvSpPr>
        <p:spPr>
          <a:xfrm>
            <a:off x="1137057" y="685800"/>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7" name="AutoShape 35">
            <a:extLst>
              <a:ext uri="{FF2B5EF4-FFF2-40B4-BE49-F238E27FC236}">
                <a16:creationId xmlns:a16="http://schemas.microsoft.com/office/drawing/2014/main" id="{B268F577-6674-4051-8054-F209C974182A}"/>
              </a:ext>
            </a:extLst>
          </p:cNvPr>
          <p:cNvSpPr>
            <a:spLocks noChangeArrowheads="1"/>
          </p:cNvSpPr>
          <p:nvPr/>
        </p:nvSpPr>
        <p:spPr bwMode="auto">
          <a:xfrm>
            <a:off x="1022756" y="2946400"/>
            <a:ext cx="5759044" cy="3835399"/>
          </a:xfrm>
          <a:prstGeom prst="wedgeRoundRectCallout">
            <a:avLst>
              <a:gd name="adj1" fmla="val -55493"/>
              <a:gd name="adj2" fmla="val 40230"/>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 this denote </a:t>
            </a:r>
            <a:br>
              <a:rPr lang="en-CA" altLang="en-US" sz="2400" dirty="0"/>
            </a:br>
            <a:r>
              <a:rPr lang="en-CA" altLang="en-US" sz="2400" dirty="0"/>
              <a:t>the set of all</a:t>
            </a:r>
            <a:br>
              <a:rPr lang="en-CA" altLang="en-US" sz="2400" dirty="0"/>
            </a:br>
            <a:r>
              <a:rPr lang="en-CA" altLang="en-US" sz="2400" dirty="0"/>
              <a:t>universes/possibilities/people/objects/….</a:t>
            </a:r>
          </a:p>
          <a:p>
            <a:pPr algn="ctr" eaLnBrk="1" hangingPunct="1">
              <a:spcBef>
                <a:spcPct val="0"/>
              </a:spcBef>
              <a:buNone/>
            </a:pPr>
            <a:r>
              <a:rPr lang="en-CA" altLang="en-US" sz="2400" i="0" dirty="0"/>
              <a:t>Let this denote </a:t>
            </a:r>
            <a:br>
              <a:rPr lang="en-CA" altLang="en-US" sz="2400" i="0" dirty="0"/>
            </a:br>
            <a:r>
              <a:rPr lang="en-CA" altLang="en-US" sz="2400" i="0" dirty="0"/>
              <a:t>those in which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i="0" dirty="0"/>
              <a:t>is true.</a:t>
            </a:r>
          </a:p>
          <a:p>
            <a:pPr algn="ctr" eaLnBrk="1" hangingPunct="1">
              <a:spcBef>
                <a:spcPct val="0"/>
              </a:spcBef>
              <a:buNone/>
            </a:pPr>
            <a:endParaRPr lang="en-US" altLang="en-US" sz="2400" dirty="0"/>
          </a:p>
          <a:p>
            <a:pPr algn="ctr" eaLnBrk="1" hangingPunct="1">
              <a:spcBef>
                <a:spcPct val="0"/>
              </a:spcBef>
              <a:buNone/>
            </a:pPr>
            <a:r>
              <a:rPr lang="en-US" altLang="en-US" sz="2400" i="0" dirty="0"/>
              <a:t>could be the set of animals</a:t>
            </a:r>
          </a:p>
          <a:p>
            <a:pPr algn="ctr" eaLnBrk="1" hangingPunct="1">
              <a:spcBef>
                <a:spcPct val="0"/>
              </a:spcBef>
              <a:buNone/>
            </a:pPr>
            <a:r>
              <a:rPr lang="en-US" altLang="en-US" sz="2400" dirty="0"/>
              <a:t>and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     </a:t>
            </a:r>
            <a:r>
              <a:rPr lang="en-US" altLang="en-US" sz="2400" dirty="0"/>
              <a:t>the set of dogs.</a:t>
            </a:r>
            <a:endParaRPr lang="en-CA" altLang="en-US" sz="2400" i="0" dirty="0"/>
          </a:p>
        </p:txBody>
      </p:sp>
      <p:pic>
        <p:nvPicPr>
          <p:cNvPr id="32" name="Picture 4" descr="Could Parallel Universes Be Physically Real?">
            <a:extLst>
              <a:ext uri="{FF2B5EF4-FFF2-40B4-BE49-F238E27FC236}">
                <a16:creationId xmlns:a16="http://schemas.microsoft.com/office/drawing/2014/main" id="{A8F6D5F7-081D-4539-938D-B0602B3D2399}"/>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3974456" y="4356101"/>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2F0C8BC7-5C14-48EA-A4B6-65792290EC24}"/>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graphicFrame>
        <p:nvGraphicFramePr>
          <p:cNvPr id="15" name="Table 14">
            <a:extLst>
              <a:ext uri="{FF2B5EF4-FFF2-40B4-BE49-F238E27FC236}">
                <a16:creationId xmlns:a16="http://schemas.microsoft.com/office/drawing/2014/main" id="{892F4A9D-FA0C-4503-A176-2AC82976518E}"/>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 name="Rectangle 3">
            <a:extLst>
              <a:ext uri="{FF2B5EF4-FFF2-40B4-BE49-F238E27FC236}">
                <a16:creationId xmlns:a16="http://schemas.microsoft.com/office/drawing/2014/main" id="{7B2740E9-08CD-D61E-6404-69BDCE6158D8}"/>
              </a:ext>
            </a:extLst>
          </p:cNvPr>
          <p:cNvSpPr/>
          <p:nvPr/>
        </p:nvSpPr>
        <p:spPr>
          <a:xfrm>
            <a:off x="1705360" y="5371011"/>
            <a:ext cx="461415" cy="381000"/>
          </a:xfrm>
          <a:prstGeom prst="rect">
            <a:avLst/>
          </a:prstGeom>
          <a:ln w="31750">
            <a:solidFill>
              <a:srgbClr val="FFC000"/>
            </a:solidFill>
          </a:ln>
        </p:spPr>
        <p:txBody>
          <a:bodyPr wrap="square" rtlCol="0" anchor="ctr">
            <a:spAutoFit/>
          </a:bodyPr>
          <a:lstStyle/>
          <a:p>
            <a:pPr algn="ctr"/>
            <a:endParaRPr lang="en-US" sz="2800" i="0" dirty="0"/>
          </a:p>
        </p:txBody>
      </p:sp>
      <p:sp>
        <p:nvSpPr>
          <p:cNvPr id="5" name="Oval 4">
            <a:extLst>
              <a:ext uri="{FF2B5EF4-FFF2-40B4-BE49-F238E27FC236}">
                <a16:creationId xmlns:a16="http://schemas.microsoft.com/office/drawing/2014/main" id="{FF1B8AF2-5337-06C9-F307-CF115D3C7A14}"/>
              </a:ext>
            </a:extLst>
          </p:cNvPr>
          <p:cNvSpPr/>
          <p:nvPr/>
        </p:nvSpPr>
        <p:spPr>
          <a:xfrm>
            <a:off x="2894356" y="5752011"/>
            <a:ext cx="603657" cy="533400"/>
          </a:xfrm>
          <a:prstGeom prst="ellipse">
            <a:avLst/>
          </a:prstGeom>
          <a:ln w="31750">
            <a:solidFill>
              <a:srgbClr val="FFC000"/>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763157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additive="base">
                                        <p:cTn id="13" dur="500" fill="hold"/>
                                        <p:tgtEl>
                                          <p:spTgt spid="27"/>
                                        </p:tgtEl>
                                        <p:attrNameLst>
                                          <p:attrName>ppt_x</p:attrName>
                                        </p:attrNameLst>
                                      </p:cBhvr>
                                      <p:tavLst>
                                        <p:tav tm="0">
                                          <p:val>
                                            <p:strVal val="#ppt_x"/>
                                          </p:val>
                                        </p:tav>
                                        <p:tav tm="100000">
                                          <p:val>
                                            <p:strVal val="#ppt_x"/>
                                          </p:val>
                                        </p:tav>
                                      </p:tavLst>
                                    </p:anim>
                                    <p:anim calcmode="lin" valueType="num">
                                      <p:cBhvr additive="base">
                                        <p:cTn id="14" dur="500" fill="hold"/>
                                        <p:tgtEl>
                                          <p:spTgt spid="27"/>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7">
                                            <p:txEl>
                                              <p:pRg st="0" end="0"/>
                                            </p:txEl>
                                          </p:spTgt>
                                        </p:tgtEl>
                                        <p:attrNameLst>
                                          <p:attrName>style.visibility</p:attrName>
                                        </p:attrNameLst>
                                      </p:cBhvr>
                                      <p:to>
                                        <p:strVal val="visible"/>
                                      </p:to>
                                    </p:set>
                                    <p:anim calcmode="lin" valueType="num">
                                      <p:cBhvr additive="base">
                                        <p:cTn id="17"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19" presetID="42" presetClass="path" presetSubtype="0" accel="50000" decel="50000" fill="hold" nodeType="withEffect">
                                  <p:stCondLst>
                                    <p:cond delay="0"/>
                                  </p:stCondLst>
                                  <p:childTnLst>
                                    <p:animMotion origin="layout" path="M 2.22222E-6 4.07407E-6 L -0.19653 -0.37315 " pathEditMode="relative" rAng="0" ptsTypes="AA">
                                      <p:cBhvr>
                                        <p:cTn id="20" dur="800" fill="hold"/>
                                        <p:tgtEl>
                                          <p:spTgt spid="32"/>
                                        </p:tgtEl>
                                        <p:attrNameLst>
                                          <p:attrName>ppt_x</p:attrName>
                                          <p:attrName>ppt_y</p:attrName>
                                        </p:attrNameLst>
                                      </p:cBhvr>
                                      <p:rCtr x="-9826" y="-18657"/>
                                    </p:animMotion>
                                  </p:childTnLst>
                                </p:cTn>
                              </p:par>
                              <p:par>
                                <p:cTn id="21" presetID="2" presetClass="entr" presetSubtype="4"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7">
                                            <p:txEl>
                                              <p:pRg st="1" end="1"/>
                                            </p:txEl>
                                          </p:spTgt>
                                        </p:tgtEl>
                                        <p:attrNameLst>
                                          <p:attrName>style.visibility</p:attrName>
                                        </p:attrNameLst>
                                      </p:cBhvr>
                                      <p:to>
                                        <p:strVal val="visible"/>
                                      </p:to>
                                    </p:set>
                                    <p:anim calcmode="lin" valueType="num">
                                      <p:cBhvr additive="base">
                                        <p:cTn id="29"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7">
                                            <p:txEl>
                                              <p:pRg st="1" end="1"/>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ppt_x"/>
                                          </p:val>
                                        </p:tav>
                                        <p:tav tm="100000">
                                          <p:val>
                                            <p:strVal val="#ppt_x"/>
                                          </p:val>
                                        </p:tav>
                                      </p:tavLst>
                                    </p:anim>
                                    <p:anim calcmode="lin" valueType="num">
                                      <p:cBhvr additive="base">
                                        <p:cTn id="34" dur="500" fill="hold"/>
                                        <p:tgtEl>
                                          <p:spTgt spid="10"/>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500" fill="hold"/>
                                        <p:tgtEl>
                                          <p:spTgt spid="3"/>
                                        </p:tgtEl>
                                        <p:attrNameLst>
                                          <p:attrName>ppt_x</p:attrName>
                                        </p:attrNameLst>
                                      </p:cBhvr>
                                      <p:tavLst>
                                        <p:tav tm="0">
                                          <p:val>
                                            <p:strVal val="#ppt_x"/>
                                          </p:val>
                                        </p:tav>
                                        <p:tav tm="100000">
                                          <p:val>
                                            <p:strVal val="#ppt_x"/>
                                          </p:val>
                                        </p:tav>
                                      </p:tavLst>
                                    </p:anim>
                                    <p:anim calcmode="lin" valueType="num">
                                      <p:cBhvr additive="base">
                                        <p:cTn id="3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7">
                                            <p:txEl>
                                              <p:pRg st="3" end="3"/>
                                            </p:txEl>
                                          </p:spTgt>
                                        </p:tgtEl>
                                        <p:attrNameLst>
                                          <p:attrName>style.visibility</p:attrName>
                                        </p:attrNameLst>
                                      </p:cBhvr>
                                      <p:to>
                                        <p:strVal val="visible"/>
                                      </p:to>
                                    </p:set>
                                    <p:anim calcmode="lin" valueType="num">
                                      <p:cBhvr additive="base">
                                        <p:cTn id="43" dur="500" fill="hold"/>
                                        <p:tgtEl>
                                          <p:spTgt spid="27">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7">
                                            <p:txEl>
                                              <p:pRg st="3" end="3"/>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27">
                                            <p:txEl>
                                              <p:pRg st="4" end="4"/>
                                            </p:txEl>
                                          </p:spTgt>
                                        </p:tgtEl>
                                        <p:attrNameLst>
                                          <p:attrName>style.visibility</p:attrName>
                                        </p:attrNameLst>
                                      </p:cBhvr>
                                      <p:to>
                                        <p:strVal val="visible"/>
                                      </p:to>
                                    </p:set>
                                    <p:anim calcmode="lin" valueType="num">
                                      <p:cBhvr additive="base">
                                        <p:cTn id="47" dur="500" fill="hold"/>
                                        <p:tgtEl>
                                          <p:spTgt spid="27">
                                            <p:txEl>
                                              <p:pRg st="4" end="4"/>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7">
                                            <p:txEl>
                                              <p:pRg st="4" end="4"/>
                                            </p:txEl>
                                          </p:spTgt>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4"/>
                                        </p:tgtEl>
                                        <p:attrNameLst>
                                          <p:attrName>style.visibility</p:attrName>
                                        </p:attrNameLst>
                                      </p:cBhvr>
                                      <p:to>
                                        <p:strVal val="visible"/>
                                      </p:to>
                                    </p:set>
                                    <p:anim calcmode="lin" valueType="num">
                                      <p:cBhvr additive="base">
                                        <p:cTn id="51" dur="500" fill="hold"/>
                                        <p:tgtEl>
                                          <p:spTgt spid="4"/>
                                        </p:tgtEl>
                                        <p:attrNameLst>
                                          <p:attrName>ppt_x</p:attrName>
                                        </p:attrNameLst>
                                      </p:cBhvr>
                                      <p:tavLst>
                                        <p:tav tm="0">
                                          <p:val>
                                            <p:strVal val="#ppt_x"/>
                                          </p:val>
                                        </p:tav>
                                        <p:tav tm="100000">
                                          <p:val>
                                            <p:strVal val="#ppt_x"/>
                                          </p:val>
                                        </p:tav>
                                      </p:tavLst>
                                    </p:anim>
                                    <p:anim calcmode="lin" valueType="num">
                                      <p:cBhvr additive="base">
                                        <p:cTn id="52" dur="500" fill="hold"/>
                                        <p:tgtEl>
                                          <p:spTgt spid="4"/>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5"/>
                                        </p:tgtEl>
                                        <p:attrNameLst>
                                          <p:attrName>style.visibility</p:attrName>
                                        </p:attrNameLst>
                                      </p:cBhvr>
                                      <p:to>
                                        <p:strVal val="visible"/>
                                      </p:to>
                                    </p:set>
                                    <p:anim calcmode="lin" valueType="num">
                                      <p:cBhvr additive="base">
                                        <p:cTn id="55" dur="500" fill="hold"/>
                                        <p:tgtEl>
                                          <p:spTgt spid="5"/>
                                        </p:tgtEl>
                                        <p:attrNameLst>
                                          <p:attrName>ppt_x</p:attrName>
                                        </p:attrNameLst>
                                      </p:cBhvr>
                                      <p:tavLst>
                                        <p:tav tm="0">
                                          <p:val>
                                            <p:strVal val="#ppt_x"/>
                                          </p:val>
                                        </p:tav>
                                        <p:tav tm="100000">
                                          <p:val>
                                            <p:strVal val="#ppt_x"/>
                                          </p:val>
                                        </p:tav>
                                      </p:tavLst>
                                    </p:anim>
                                    <p:anim calcmode="lin" valueType="num">
                                      <p:cBhvr additive="base">
                                        <p:cTn id="5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 grpId="0" animBg="1"/>
      <p:bldP spid="3" grpId="0" animBg="1"/>
      <p:bldP spid="27" grpId="0" animBg="1"/>
      <p:bldP spid="10" grpId="0"/>
      <p:bldP spid="4" grpId="0" animBg="1"/>
      <p:bldP spid="5" grpId="0" animBg="1"/>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3570294-9523-CC6D-87A0-746C5887BC6A}"/>
            </a:ext>
          </a:extLst>
        </p:cNvPr>
        <p:cNvGrpSpPr/>
        <p:nvPr/>
      </p:nvGrpSpPr>
      <p:grpSpPr>
        <a:xfrm>
          <a:off x="0" y="0"/>
          <a:ext cx="0" cy="0"/>
          <a:chOff x="0" y="0"/>
          <a:chExt cx="0" cy="0"/>
        </a:xfrm>
      </p:grpSpPr>
      <p:sp>
        <p:nvSpPr>
          <p:cNvPr id="13" name="Rectangle 2">
            <a:extLst>
              <a:ext uri="{FF2B5EF4-FFF2-40B4-BE49-F238E27FC236}">
                <a16:creationId xmlns:a16="http://schemas.microsoft.com/office/drawing/2014/main" id="{FFDA2C57-EAC0-FCC0-D2FF-426257BBA3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00BD5FBE-DDE3-FCAE-82A2-05F2534CAA93}"/>
              </a:ext>
            </a:extLst>
          </p:cNvPr>
          <p:cNvSpPr/>
          <p:nvPr/>
        </p:nvSpPr>
        <p:spPr>
          <a:xfrm>
            <a:off x="1137057" y="685800"/>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BDE58FB2-BC7E-B2EE-E6E9-EAFFAAC94CAE}"/>
              </a:ext>
            </a:extLst>
          </p:cNvPr>
          <p:cNvSpPr/>
          <p:nvPr/>
        </p:nvSpPr>
        <p:spPr>
          <a:xfrm>
            <a:off x="13910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7" name="AutoShape 35">
            <a:extLst>
              <a:ext uri="{FF2B5EF4-FFF2-40B4-BE49-F238E27FC236}">
                <a16:creationId xmlns:a16="http://schemas.microsoft.com/office/drawing/2014/main" id="{75113667-C0FE-B216-6F2C-E7152E2EE411}"/>
              </a:ext>
            </a:extLst>
          </p:cNvPr>
          <p:cNvSpPr>
            <a:spLocks noChangeArrowheads="1"/>
          </p:cNvSpPr>
          <p:nvPr/>
        </p:nvSpPr>
        <p:spPr bwMode="auto">
          <a:xfrm>
            <a:off x="1022756" y="2946400"/>
            <a:ext cx="5759044" cy="3835399"/>
          </a:xfrm>
          <a:prstGeom prst="wedgeRoundRectCallout">
            <a:avLst>
              <a:gd name="adj1" fmla="val -55493"/>
              <a:gd name="adj2" fmla="val 40230"/>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 this denote </a:t>
            </a:r>
            <a:br>
              <a:rPr lang="en-CA" altLang="en-US" sz="2400" dirty="0"/>
            </a:br>
            <a:r>
              <a:rPr lang="en-CA" altLang="en-US" sz="2400" dirty="0"/>
              <a:t>the set of all</a:t>
            </a:r>
            <a:br>
              <a:rPr lang="en-CA" altLang="en-US" sz="2400" dirty="0"/>
            </a:br>
            <a:r>
              <a:rPr lang="en-CA" altLang="en-US" sz="2400" dirty="0"/>
              <a:t>universes/possibilities/people/objects/….</a:t>
            </a:r>
          </a:p>
          <a:p>
            <a:pPr algn="ctr" eaLnBrk="1" hangingPunct="1">
              <a:spcBef>
                <a:spcPct val="0"/>
              </a:spcBef>
              <a:buNone/>
            </a:pPr>
            <a:r>
              <a:rPr lang="en-CA" altLang="en-US" sz="2400" i="0" dirty="0"/>
              <a:t>Let this denote </a:t>
            </a:r>
            <a:br>
              <a:rPr lang="en-CA" altLang="en-US" sz="2400" i="0" dirty="0"/>
            </a:br>
            <a:r>
              <a:rPr lang="en-CA" altLang="en-US" sz="2400" i="0" dirty="0"/>
              <a:t>those in which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i="0" dirty="0"/>
              <a:t>is true.</a:t>
            </a:r>
          </a:p>
          <a:p>
            <a:pPr algn="ctr" eaLnBrk="1" hangingPunct="1">
              <a:spcBef>
                <a:spcPct val="0"/>
              </a:spcBef>
              <a:buNone/>
            </a:pPr>
            <a:endParaRPr lang="en-US" altLang="en-US" sz="2400" dirty="0"/>
          </a:p>
          <a:p>
            <a:pPr algn="ctr" eaLnBrk="1" hangingPunct="1">
              <a:spcBef>
                <a:spcPct val="0"/>
              </a:spcBef>
              <a:buNone/>
            </a:pPr>
            <a:r>
              <a:rPr lang="en-US" altLang="en-US" sz="2400" i="0" dirty="0"/>
              <a:t>  could be the set of universes</a:t>
            </a:r>
          </a:p>
          <a:p>
            <a:pPr algn="ctr" eaLnBrk="1" hangingPunct="1">
              <a:spcBef>
                <a:spcPct val="0"/>
              </a:spcBef>
              <a:buNone/>
            </a:pPr>
            <a:r>
              <a:rPr lang="en-US" altLang="en-US" sz="2400" dirty="0"/>
              <a:t>and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      </a:t>
            </a:r>
            <a:r>
              <a:rPr lang="en-US" altLang="en-US" sz="2400" dirty="0"/>
              <a:t>those in which you are a dog.</a:t>
            </a:r>
            <a:endParaRPr lang="en-CA" altLang="en-US" sz="2400" i="0" dirty="0"/>
          </a:p>
        </p:txBody>
      </p:sp>
      <p:sp>
        <p:nvSpPr>
          <p:cNvPr id="10" name="Rectangle 9">
            <a:extLst>
              <a:ext uri="{FF2B5EF4-FFF2-40B4-BE49-F238E27FC236}">
                <a16:creationId xmlns:a16="http://schemas.microsoft.com/office/drawing/2014/main" id="{A243AE3C-B291-69DB-F848-E97EC273891B}"/>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graphicFrame>
        <p:nvGraphicFramePr>
          <p:cNvPr id="15" name="Table 14">
            <a:extLst>
              <a:ext uri="{FF2B5EF4-FFF2-40B4-BE49-F238E27FC236}">
                <a16:creationId xmlns:a16="http://schemas.microsoft.com/office/drawing/2014/main" id="{8E776101-8262-CDB5-EF87-C2AFACA1BD1D}"/>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 name="Rectangle 3">
            <a:extLst>
              <a:ext uri="{FF2B5EF4-FFF2-40B4-BE49-F238E27FC236}">
                <a16:creationId xmlns:a16="http://schemas.microsoft.com/office/drawing/2014/main" id="{C434C08D-C962-6062-9F96-C1CB7D4BB1AF}"/>
              </a:ext>
            </a:extLst>
          </p:cNvPr>
          <p:cNvSpPr/>
          <p:nvPr/>
        </p:nvSpPr>
        <p:spPr>
          <a:xfrm>
            <a:off x="1705360" y="5371011"/>
            <a:ext cx="461415" cy="381000"/>
          </a:xfrm>
          <a:prstGeom prst="rect">
            <a:avLst/>
          </a:prstGeom>
          <a:ln w="31750">
            <a:solidFill>
              <a:srgbClr val="FFC000"/>
            </a:solidFill>
          </a:ln>
        </p:spPr>
        <p:txBody>
          <a:bodyPr wrap="square" rtlCol="0" anchor="ctr">
            <a:spAutoFit/>
          </a:bodyPr>
          <a:lstStyle/>
          <a:p>
            <a:pPr algn="ctr"/>
            <a:endParaRPr lang="en-US" sz="2800" i="0" dirty="0"/>
          </a:p>
        </p:txBody>
      </p:sp>
      <p:pic>
        <p:nvPicPr>
          <p:cNvPr id="5" name="Picture 4" descr="Could Parallel Universes Be Physically Real?">
            <a:extLst>
              <a:ext uri="{FF2B5EF4-FFF2-40B4-BE49-F238E27FC236}">
                <a16:creationId xmlns:a16="http://schemas.microsoft.com/office/drawing/2014/main" id="{A008A151-B080-B88E-0B2D-D97204D7E05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2184400" y="1772593"/>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7" name="Oval 6">
            <a:extLst>
              <a:ext uri="{FF2B5EF4-FFF2-40B4-BE49-F238E27FC236}">
                <a16:creationId xmlns:a16="http://schemas.microsoft.com/office/drawing/2014/main" id="{431AC25D-24A1-E78D-E856-5B79698A8B63}"/>
              </a:ext>
            </a:extLst>
          </p:cNvPr>
          <p:cNvSpPr/>
          <p:nvPr/>
        </p:nvSpPr>
        <p:spPr>
          <a:xfrm>
            <a:off x="2028302" y="5720442"/>
            <a:ext cx="603657" cy="533400"/>
          </a:xfrm>
          <a:prstGeom prst="ellipse">
            <a:avLst/>
          </a:prstGeom>
          <a:ln w="31750">
            <a:solidFill>
              <a:srgbClr val="FFC000"/>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1041079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7">
                                            <p:txEl>
                                              <p:pRg st="3" end="3"/>
                                            </p:txEl>
                                          </p:spTgt>
                                        </p:tgtEl>
                                        <p:attrNameLst>
                                          <p:attrName>style.visibility</p:attrName>
                                        </p:attrNameLst>
                                      </p:cBhvr>
                                      <p:to>
                                        <p:strVal val="visible"/>
                                      </p:to>
                                    </p:set>
                                    <p:anim calcmode="lin" valueType="num">
                                      <p:cBhvr additive="base">
                                        <p:cTn id="7" dur="500" fill="hold"/>
                                        <p:tgtEl>
                                          <p:spTgt spid="27">
                                            <p:txEl>
                                              <p:pRg st="3" end="3"/>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7">
                                            <p:txEl>
                                              <p:pRg st="3" end="3"/>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7">
                                            <p:txEl>
                                              <p:pRg st="4" end="4"/>
                                            </p:txEl>
                                          </p:spTgt>
                                        </p:tgtEl>
                                        <p:attrNameLst>
                                          <p:attrName>style.visibility</p:attrName>
                                        </p:attrNameLst>
                                      </p:cBhvr>
                                      <p:to>
                                        <p:strVal val="visible"/>
                                      </p:to>
                                    </p:set>
                                    <p:anim calcmode="lin" valueType="num">
                                      <p:cBhvr additive="base">
                                        <p:cTn id="11" dur="500" fill="hold"/>
                                        <p:tgtEl>
                                          <p:spTgt spid="27">
                                            <p:txEl>
                                              <p:pRg st="4" end="4"/>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27">
                                            <p:txEl>
                                              <p:pRg st="4" end="4"/>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ppt_x"/>
                                          </p:val>
                                        </p:tav>
                                        <p:tav tm="100000">
                                          <p:val>
                                            <p:strVal val="#ppt_x"/>
                                          </p:val>
                                        </p:tav>
                                      </p:tavLst>
                                    </p:anim>
                                    <p:anim calcmode="lin" valueType="num">
                                      <p:cBhvr additive="base">
                                        <p:cTn id="20"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7" grpId="0" animBg="1"/>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0F0ADBE-5B14-5AD1-E0B3-665E10A19E41}"/>
            </a:ext>
          </a:extLst>
        </p:cNvPr>
        <p:cNvGrpSpPr/>
        <p:nvPr/>
      </p:nvGrpSpPr>
      <p:grpSpPr>
        <a:xfrm>
          <a:off x="0" y="0"/>
          <a:ext cx="0" cy="0"/>
          <a:chOff x="0" y="0"/>
          <a:chExt cx="0" cy="0"/>
        </a:xfrm>
      </p:grpSpPr>
      <p:sp>
        <p:nvSpPr>
          <p:cNvPr id="13" name="Rectangle 2">
            <a:extLst>
              <a:ext uri="{FF2B5EF4-FFF2-40B4-BE49-F238E27FC236}">
                <a16:creationId xmlns:a16="http://schemas.microsoft.com/office/drawing/2014/main" id="{F7582894-D979-C99A-A787-D548FEA379D3}"/>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BF0C253F-3939-22E6-5471-BBB0F685A669}"/>
              </a:ext>
            </a:extLst>
          </p:cNvPr>
          <p:cNvSpPr/>
          <p:nvPr/>
        </p:nvSpPr>
        <p:spPr>
          <a:xfrm>
            <a:off x="1137057" y="685800"/>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E2CB204B-BDB5-9EDF-BF2B-C46360F6A2AE}"/>
              </a:ext>
            </a:extLst>
          </p:cNvPr>
          <p:cNvSpPr/>
          <p:nvPr/>
        </p:nvSpPr>
        <p:spPr>
          <a:xfrm>
            <a:off x="13910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9667E5BF-C519-7685-8F02-1A02F0E2EB96}"/>
              </a:ext>
            </a:extLst>
          </p:cNvPr>
          <p:cNvSpPr/>
          <p:nvPr/>
        </p:nvSpPr>
        <p:spPr>
          <a:xfrm>
            <a:off x="19752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CB6FDF32-15B8-CF78-12DE-59395DB891AF}"/>
              </a:ext>
            </a:extLst>
          </p:cNvPr>
          <p:cNvSpPr/>
          <p:nvPr/>
        </p:nvSpPr>
        <p:spPr>
          <a:xfrm>
            <a:off x="2946400" y="7575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7" name="AutoShape 35">
            <a:extLst>
              <a:ext uri="{FF2B5EF4-FFF2-40B4-BE49-F238E27FC236}">
                <a16:creationId xmlns:a16="http://schemas.microsoft.com/office/drawing/2014/main" id="{8DA3D746-120D-C17B-1888-86106157E64C}"/>
              </a:ext>
            </a:extLst>
          </p:cNvPr>
          <p:cNvSpPr>
            <a:spLocks noChangeArrowheads="1"/>
          </p:cNvSpPr>
          <p:nvPr/>
        </p:nvSpPr>
        <p:spPr bwMode="auto">
          <a:xfrm>
            <a:off x="1022756" y="2946400"/>
            <a:ext cx="5759044" cy="3835399"/>
          </a:xfrm>
          <a:prstGeom prst="wedgeRoundRectCallout">
            <a:avLst>
              <a:gd name="adj1" fmla="val -55493"/>
              <a:gd name="adj2" fmla="val 40230"/>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 this denote </a:t>
            </a:r>
            <a:br>
              <a:rPr lang="en-CA" altLang="en-US" sz="2400" dirty="0"/>
            </a:br>
            <a:r>
              <a:rPr lang="en-CA" altLang="en-US" sz="2400" dirty="0"/>
              <a:t>the set of all</a:t>
            </a:r>
            <a:br>
              <a:rPr lang="en-CA" altLang="en-US" sz="2400" dirty="0"/>
            </a:br>
            <a:r>
              <a:rPr lang="en-CA" altLang="en-US" sz="2400" dirty="0"/>
              <a:t>universes/possibilities/people/objects/….</a:t>
            </a:r>
          </a:p>
          <a:p>
            <a:pPr algn="ctr" eaLnBrk="1" hangingPunct="1">
              <a:spcBef>
                <a:spcPct val="0"/>
              </a:spcBef>
              <a:buNone/>
            </a:pPr>
            <a:r>
              <a:rPr lang="en-CA" altLang="en-US" sz="2400" i="0" dirty="0"/>
              <a:t>Let this denote </a:t>
            </a:r>
            <a:br>
              <a:rPr lang="en-CA" altLang="en-US" sz="2400" i="0" dirty="0"/>
            </a:br>
            <a:r>
              <a:rPr lang="en-CA" altLang="en-US" sz="2400" i="0" dirty="0"/>
              <a:t>those in which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i="0" dirty="0"/>
              <a:t>is true.</a:t>
            </a:r>
          </a:p>
          <a:p>
            <a:pPr algn="ctr" eaLnBrk="1" hangingPunct="1">
              <a:spcBef>
                <a:spcPct val="0"/>
              </a:spcBef>
              <a:buNone/>
            </a:pPr>
            <a:r>
              <a:rPr lang="en-CA" altLang="en-US" sz="2400" dirty="0"/>
              <a:t>Let this denote </a:t>
            </a:r>
            <a:br>
              <a:rPr lang="en-CA" altLang="en-US" sz="2400" dirty="0"/>
            </a:br>
            <a:r>
              <a:rPr lang="en-CA" altLang="en-US" sz="2400" dirty="0"/>
              <a:t>those in which is </a:t>
            </a:r>
            <a:r>
              <a:rPr lang="el-GR" altLang="en-US" sz="2400" dirty="0">
                <a:solidFill>
                  <a:srgbClr val="FFC000"/>
                </a:solidFill>
                <a:cs typeface="Times New Roman" panose="02020603050405020304" pitchFamily="18" charset="0"/>
                <a:sym typeface="Symbol" panose="05050102010706020507" pitchFamily="18" charset="2"/>
              </a:rPr>
              <a:t>β </a:t>
            </a:r>
            <a:r>
              <a:rPr lang="en-CA" altLang="en-US" sz="2400" dirty="0"/>
              <a:t>true.</a:t>
            </a:r>
          </a:p>
          <a:p>
            <a:pPr algn="ctr" eaLnBrk="1" hangingPunct="1">
              <a:spcBef>
                <a:spcPct val="0"/>
              </a:spcBef>
              <a:buNone/>
            </a:pPr>
            <a:r>
              <a:rPr lang="en-CA" altLang="en-US" sz="2400" dirty="0"/>
              <a:t>This gives the same four possibilities </a:t>
            </a:r>
            <a:br>
              <a:rPr lang="en-CA" altLang="en-US" sz="2400" dirty="0"/>
            </a:br>
            <a:r>
              <a:rPr lang="en-CA" altLang="en-US" sz="2400" dirty="0"/>
              <a:t>as in the table.</a:t>
            </a:r>
          </a:p>
          <a:p>
            <a:pPr algn="ctr" eaLnBrk="1" hangingPunct="1">
              <a:spcBef>
                <a:spcPct val="0"/>
              </a:spcBef>
              <a:buNone/>
            </a:pPr>
            <a:endParaRPr lang="en-CA" altLang="en-US" sz="2400" i="0" dirty="0"/>
          </a:p>
        </p:txBody>
      </p:sp>
      <p:pic>
        <p:nvPicPr>
          <p:cNvPr id="32" name="Picture 4" descr="Could Parallel Universes Be Physically Real?">
            <a:extLst>
              <a:ext uri="{FF2B5EF4-FFF2-40B4-BE49-F238E27FC236}">
                <a16:creationId xmlns:a16="http://schemas.microsoft.com/office/drawing/2014/main" id="{C6A52CEF-EC92-2E22-D91D-4FBB0ED0223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2184400" y="1772593"/>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D477603F-5B04-2F09-A073-1E0C2C9BDBA9}"/>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graphicFrame>
        <p:nvGraphicFramePr>
          <p:cNvPr id="15" name="Table 14">
            <a:extLst>
              <a:ext uri="{FF2B5EF4-FFF2-40B4-BE49-F238E27FC236}">
                <a16:creationId xmlns:a16="http://schemas.microsoft.com/office/drawing/2014/main" id="{A850CB38-D5D1-36F5-0377-7E18D38C7F00}"/>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20" name="Rectangle 19">
            <a:extLst>
              <a:ext uri="{FF2B5EF4-FFF2-40B4-BE49-F238E27FC236}">
                <a16:creationId xmlns:a16="http://schemas.microsoft.com/office/drawing/2014/main" id="{2F1762F1-2B95-FA12-E090-621EA5D78438}"/>
              </a:ext>
            </a:extLst>
          </p:cNvPr>
          <p:cNvSpPr/>
          <p:nvPr/>
        </p:nvSpPr>
        <p:spPr>
          <a:xfrm>
            <a:off x="1964618" y="12192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T</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T</a:t>
            </a:r>
            <a:endParaRPr lang="en-US" altLang="en-US" sz="1100" dirty="0">
              <a:cs typeface="Times New Roman" panose="02020603050405020304" pitchFamily="18" charset="0"/>
            </a:endParaRPr>
          </a:p>
        </p:txBody>
      </p:sp>
      <p:sp>
        <p:nvSpPr>
          <p:cNvPr id="21" name="Rectangle 20">
            <a:extLst>
              <a:ext uri="{FF2B5EF4-FFF2-40B4-BE49-F238E27FC236}">
                <a16:creationId xmlns:a16="http://schemas.microsoft.com/office/drawing/2014/main" id="{68B71F85-44A9-D7D8-C01F-B1D9134524E6}"/>
              </a:ext>
            </a:extLst>
          </p:cNvPr>
          <p:cNvSpPr/>
          <p:nvPr/>
        </p:nvSpPr>
        <p:spPr>
          <a:xfrm>
            <a:off x="1257933" y="12319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T</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F</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F</a:t>
            </a:r>
            <a:endParaRPr lang="en-US" altLang="en-US" sz="1100" dirty="0">
              <a:cs typeface="Times New Roman" panose="02020603050405020304" pitchFamily="18" charset="0"/>
            </a:endParaRPr>
          </a:p>
        </p:txBody>
      </p:sp>
      <p:sp>
        <p:nvSpPr>
          <p:cNvPr id="22" name="Rectangle 21">
            <a:extLst>
              <a:ext uri="{FF2B5EF4-FFF2-40B4-BE49-F238E27FC236}">
                <a16:creationId xmlns:a16="http://schemas.microsoft.com/office/drawing/2014/main" id="{84A2BF10-7F3E-3BAF-3A88-2E48FC665D15}"/>
              </a:ext>
            </a:extLst>
          </p:cNvPr>
          <p:cNvSpPr/>
          <p:nvPr/>
        </p:nvSpPr>
        <p:spPr>
          <a:xfrm>
            <a:off x="2590800" y="12192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F</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T</a:t>
            </a:r>
            <a:endParaRPr lang="en-US" altLang="en-US" sz="1100" dirty="0">
              <a:cs typeface="Times New Roman" panose="02020603050405020304" pitchFamily="18" charset="0"/>
            </a:endParaRPr>
          </a:p>
        </p:txBody>
      </p:sp>
      <p:sp>
        <p:nvSpPr>
          <p:cNvPr id="23" name="Rectangle 22">
            <a:extLst>
              <a:ext uri="{FF2B5EF4-FFF2-40B4-BE49-F238E27FC236}">
                <a16:creationId xmlns:a16="http://schemas.microsoft.com/office/drawing/2014/main" id="{1B58B6D6-8E40-B453-6D50-C88454A5E94B}"/>
              </a:ext>
            </a:extLst>
          </p:cNvPr>
          <p:cNvSpPr/>
          <p:nvPr/>
        </p:nvSpPr>
        <p:spPr>
          <a:xfrm>
            <a:off x="1054733" y="2293947"/>
            <a:ext cx="2520724" cy="338554"/>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F, </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F, (</a:t>
            </a:r>
            <a:r>
              <a:rPr lang="el-GR" altLang="en-US" sz="1600" dirty="0">
                <a:cs typeface="Times New Roman" panose="02020603050405020304" pitchFamily="18" charset="0"/>
                <a:sym typeface="Symbol" panose="05050102010706020507" pitchFamily="18" charset="2"/>
              </a:rPr>
              <a:t>α</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p:txBody>
      </p:sp>
      <p:sp>
        <p:nvSpPr>
          <p:cNvPr id="24" name="Oval 23">
            <a:extLst>
              <a:ext uri="{FF2B5EF4-FFF2-40B4-BE49-F238E27FC236}">
                <a16:creationId xmlns:a16="http://schemas.microsoft.com/office/drawing/2014/main" id="{3BF2BD24-CE56-6B0A-9313-321B61191E2D}"/>
              </a:ext>
            </a:extLst>
          </p:cNvPr>
          <p:cNvSpPr/>
          <p:nvPr/>
        </p:nvSpPr>
        <p:spPr>
          <a:xfrm>
            <a:off x="6437906" y="16383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5" name="Oval 24">
            <a:extLst>
              <a:ext uri="{FF2B5EF4-FFF2-40B4-BE49-F238E27FC236}">
                <a16:creationId xmlns:a16="http://schemas.microsoft.com/office/drawing/2014/main" id="{A32AFEDB-A1D1-3BB4-1F4A-9F9E64ADA2E4}"/>
              </a:ext>
            </a:extLst>
          </p:cNvPr>
          <p:cNvSpPr/>
          <p:nvPr/>
        </p:nvSpPr>
        <p:spPr>
          <a:xfrm>
            <a:off x="6477000" y="19812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4B237C9E-1794-56CC-0AF2-2CC9C04AFA8C}"/>
              </a:ext>
            </a:extLst>
          </p:cNvPr>
          <p:cNvSpPr/>
          <p:nvPr/>
        </p:nvSpPr>
        <p:spPr>
          <a:xfrm>
            <a:off x="6490694" y="23114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8" name="Oval 27">
            <a:extLst>
              <a:ext uri="{FF2B5EF4-FFF2-40B4-BE49-F238E27FC236}">
                <a16:creationId xmlns:a16="http://schemas.microsoft.com/office/drawing/2014/main" id="{09BAC0EE-E8FA-B71B-73E3-45DEE69003B9}"/>
              </a:ext>
            </a:extLst>
          </p:cNvPr>
          <p:cNvSpPr/>
          <p:nvPr/>
        </p:nvSpPr>
        <p:spPr>
          <a:xfrm>
            <a:off x="6504388" y="26416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370394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7">
                                            <p:txEl>
                                              <p:pRg st="2" end="2"/>
                                            </p:txEl>
                                          </p:spTgt>
                                        </p:tgtEl>
                                        <p:attrNameLst>
                                          <p:attrName>style.visibility</p:attrName>
                                        </p:attrNameLst>
                                      </p:cBhvr>
                                      <p:to>
                                        <p:strVal val="visible"/>
                                      </p:to>
                                    </p:set>
                                    <p:anim calcmode="lin" valueType="num">
                                      <p:cBhvr additive="base">
                                        <p:cTn id="7" dur="500" fill="hold"/>
                                        <p:tgtEl>
                                          <p:spTgt spid="27">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7">
                                            <p:txEl>
                                              <p:pRg st="2" end="2"/>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ppt_x"/>
                                          </p:val>
                                        </p:tav>
                                        <p:tav tm="100000">
                                          <p:val>
                                            <p:strVal val="#ppt_x"/>
                                          </p:val>
                                        </p:tav>
                                      </p:tavLst>
                                    </p:anim>
                                    <p:anim calcmode="lin" valueType="num">
                                      <p:cBhvr additive="base">
                                        <p:cTn id="12" dur="500" fill="hold"/>
                                        <p:tgtEl>
                                          <p:spTgt spid="1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ppt_x"/>
                                          </p:val>
                                        </p:tav>
                                        <p:tav tm="100000">
                                          <p:val>
                                            <p:strVal val="#ppt_x"/>
                                          </p:val>
                                        </p:tav>
                                      </p:tavLst>
                                    </p:anim>
                                    <p:anim calcmode="lin" valueType="num">
                                      <p:cBhvr additive="base">
                                        <p:cTn id="16"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27">
                                            <p:txEl>
                                              <p:pRg st="3" end="3"/>
                                            </p:txEl>
                                          </p:spTgt>
                                        </p:tgtEl>
                                        <p:attrNameLst>
                                          <p:attrName>style.visibility</p:attrName>
                                        </p:attrNameLst>
                                      </p:cBhvr>
                                      <p:to>
                                        <p:strVal val="visible"/>
                                      </p:to>
                                    </p:set>
                                    <p:anim calcmode="lin" valueType="num">
                                      <p:cBhvr additive="base">
                                        <p:cTn id="21" dur="500" fill="hold"/>
                                        <p:tgtEl>
                                          <p:spTgt spid="27">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2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20">
                                            <p:txEl>
                                              <p:pRg st="0" end="0"/>
                                            </p:txEl>
                                          </p:spTgt>
                                        </p:tgtEl>
                                        <p:attrNameLst>
                                          <p:attrName>style.visibility</p:attrName>
                                        </p:attrNameLst>
                                      </p:cBhvr>
                                      <p:to>
                                        <p:strVal val="visible"/>
                                      </p:to>
                                    </p:set>
                                    <p:anim calcmode="lin" valueType="num">
                                      <p:cBhvr additive="base">
                                        <p:cTn id="27"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0">
                                            <p:txEl>
                                              <p:pRg st="1" end="1"/>
                                            </p:txEl>
                                          </p:spTgt>
                                        </p:tgtEl>
                                        <p:attrNameLst>
                                          <p:attrName>style.visibility</p:attrName>
                                        </p:attrNameLst>
                                      </p:cBhvr>
                                      <p:to>
                                        <p:strVal val="visible"/>
                                      </p:to>
                                    </p:set>
                                    <p:anim calcmode="lin" valueType="num">
                                      <p:cBhvr additive="base">
                                        <p:cTn id="31" dur="500" fill="hold"/>
                                        <p:tgtEl>
                                          <p:spTgt spid="20">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0">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500" fill="hold"/>
                                        <p:tgtEl>
                                          <p:spTgt spid="24"/>
                                        </p:tgtEl>
                                        <p:attrNameLst>
                                          <p:attrName>ppt_x</p:attrName>
                                        </p:attrNameLst>
                                      </p:cBhvr>
                                      <p:tavLst>
                                        <p:tav tm="0">
                                          <p:val>
                                            <p:strVal val="#ppt_x"/>
                                          </p:val>
                                        </p:tav>
                                        <p:tav tm="100000">
                                          <p:val>
                                            <p:strVal val="#ppt_x"/>
                                          </p:val>
                                        </p:tav>
                                      </p:tavLst>
                                    </p:anim>
                                    <p:anim calcmode="lin" valueType="num">
                                      <p:cBhvr additive="base">
                                        <p:cTn id="36"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0">
                                            <p:txEl>
                                              <p:pRg st="2" end="2"/>
                                            </p:txEl>
                                          </p:spTgt>
                                        </p:tgtEl>
                                        <p:attrNameLst>
                                          <p:attrName>style.visibility</p:attrName>
                                        </p:attrNameLst>
                                      </p:cBhvr>
                                      <p:to>
                                        <p:strVal val="visible"/>
                                      </p:to>
                                    </p:set>
                                    <p:anim calcmode="lin" valueType="num">
                                      <p:cBhvr additive="base">
                                        <p:cTn id="41" dur="500" fill="hold"/>
                                        <p:tgtEl>
                                          <p:spTgt spid="20">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21">
                                            <p:txEl>
                                              <p:pRg st="0" end="0"/>
                                            </p:txEl>
                                          </p:spTgt>
                                        </p:tgtEl>
                                        <p:attrNameLst>
                                          <p:attrName>style.visibility</p:attrName>
                                        </p:attrNameLst>
                                      </p:cBhvr>
                                      <p:to>
                                        <p:strVal val="visible"/>
                                      </p:to>
                                    </p:set>
                                    <p:anim calcmode="lin" valueType="num">
                                      <p:cBhvr additive="base">
                                        <p:cTn id="47"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1">
                                            <p:txEl>
                                              <p:pRg st="0" end="0"/>
                                            </p:txEl>
                                          </p:spTgt>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1">
                                            <p:txEl>
                                              <p:pRg st="1" end="1"/>
                                            </p:txEl>
                                          </p:spTgt>
                                        </p:tgtEl>
                                        <p:attrNameLst>
                                          <p:attrName>style.visibility</p:attrName>
                                        </p:attrNameLst>
                                      </p:cBhvr>
                                      <p:to>
                                        <p:strVal val="visible"/>
                                      </p:to>
                                    </p:set>
                                    <p:anim calcmode="lin" valueType="num">
                                      <p:cBhvr additive="base">
                                        <p:cTn id="51" dur="500" fill="hold"/>
                                        <p:tgtEl>
                                          <p:spTgt spid="21">
                                            <p:txEl>
                                              <p:pRg st="1" end="1"/>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1">
                                            <p:txEl>
                                              <p:pRg st="1" end="1"/>
                                            </p:txEl>
                                          </p:spTgt>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500" fill="hold"/>
                                        <p:tgtEl>
                                          <p:spTgt spid="25"/>
                                        </p:tgtEl>
                                        <p:attrNameLst>
                                          <p:attrName>ppt_x</p:attrName>
                                        </p:attrNameLst>
                                      </p:cBhvr>
                                      <p:tavLst>
                                        <p:tav tm="0">
                                          <p:val>
                                            <p:strVal val="#ppt_x"/>
                                          </p:val>
                                        </p:tav>
                                        <p:tav tm="100000">
                                          <p:val>
                                            <p:strVal val="#ppt_x"/>
                                          </p:val>
                                        </p:tav>
                                      </p:tavLst>
                                    </p:anim>
                                    <p:anim calcmode="lin" valueType="num">
                                      <p:cBhvr additive="base">
                                        <p:cTn id="56" dur="500" fill="hold"/>
                                        <p:tgtEl>
                                          <p:spTgt spid="25"/>
                                        </p:tgtEl>
                                        <p:attrNameLst>
                                          <p:attrName>ppt_y</p:attrName>
                                        </p:attrNameLst>
                                      </p:cBhvr>
                                      <p:tavLst>
                                        <p:tav tm="0">
                                          <p:val>
                                            <p:strVal val="1+#ppt_h/2"/>
                                          </p:val>
                                        </p:tav>
                                        <p:tav tm="100000">
                                          <p:val>
                                            <p:strVal val="#ppt_y"/>
                                          </p:val>
                                        </p:tav>
                                      </p:tavLst>
                                    </p:anim>
                                  </p:childTnLst>
                                </p:cTn>
                              </p:par>
                              <p:par>
                                <p:cTn id="57" presetID="1" presetClass="exit" presetSubtype="0" fill="hold" grpId="1" nodeType="withEffect">
                                  <p:stCondLst>
                                    <p:cond delay="0"/>
                                  </p:stCondLst>
                                  <p:childTnLst>
                                    <p:set>
                                      <p:cBhvr>
                                        <p:cTn id="58" dur="1" fill="hold">
                                          <p:stCondLst>
                                            <p:cond delay="0"/>
                                          </p:stCondLst>
                                        </p:cTn>
                                        <p:tgtEl>
                                          <p:spTgt spid="24"/>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21">
                                            <p:txEl>
                                              <p:pRg st="2" end="2"/>
                                            </p:txEl>
                                          </p:spTgt>
                                        </p:tgtEl>
                                        <p:attrNameLst>
                                          <p:attrName>style.visibility</p:attrName>
                                        </p:attrNameLst>
                                      </p:cBhvr>
                                      <p:to>
                                        <p:strVal val="visible"/>
                                      </p:to>
                                    </p:set>
                                    <p:anim calcmode="lin" valueType="num">
                                      <p:cBhvr additive="base">
                                        <p:cTn id="63" dur="500" fill="hold"/>
                                        <p:tgtEl>
                                          <p:spTgt spid="21">
                                            <p:txEl>
                                              <p:pRg st="2" end="2"/>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2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22">
                                            <p:txEl>
                                              <p:pRg st="0" end="0"/>
                                            </p:txEl>
                                          </p:spTgt>
                                        </p:tgtEl>
                                        <p:attrNameLst>
                                          <p:attrName>style.visibility</p:attrName>
                                        </p:attrNameLst>
                                      </p:cBhvr>
                                      <p:to>
                                        <p:strVal val="visible"/>
                                      </p:to>
                                    </p:set>
                                    <p:anim calcmode="lin" valueType="num">
                                      <p:cBhvr additive="base">
                                        <p:cTn id="6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22">
                                            <p:txEl>
                                              <p:pRg st="1" end="1"/>
                                            </p:txEl>
                                          </p:spTgt>
                                        </p:tgtEl>
                                        <p:attrNameLst>
                                          <p:attrName>style.visibility</p:attrName>
                                        </p:attrNameLst>
                                      </p:cBhvr>
                                      <p:to>
                                        <p:strVal val="visible"/>
                                      </p:to>
                                    </p:set>
                                    <p:anim calcmode="lin" valueType="num">
                                      <p:cBhvr additive="base">
                                        <p:cTn id="73"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22">
                                            <p:txEl>
                                              <p:pRg st="1" end="1"/>
                                            </p:txEl>
                                          </p:spTgt>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26"/>
                                        </p:tgtEl>
                                        <p:attrNameLst>
                                          <p:attrName>style.visibility</p:attrName>
                                        </p:attrNameLst>
                                      </p:cBhvr>
                                      <p:to>
                                        <p:strVal val="visible"/>
                                      </p:to>
                                    </p:set>
                                    <p:anim calcmode="lin" valueType="num">
                                      <p:cBhvr additive="base">
                                        <p:cTn id="77" dur="500" fill="hold"/>
                                        <p:tgtEl>
                                          <p:spTgt spid="26"/>
                                        </p:tgtEl>
                                        <p:attrNameLst>
                                          <p:attrName>ppt_x</p:attrName>
                                        </p:attrNameLst>
                                      </p:cBhvr>
                                      <p:tavLst>
                                        <p:tav tm="0">
                                          <p:val>
                                            <p:strVal val="#ppt_x"/>
                                          </p:val>
                                        </p:tav>
                                        <p:tav tm="100000">
                                          <p:val>
                                            <p:strVal val="#ppt_x"/>
                                          </p:val>
                                        </p:tav>
                                      </p:tavLst>
                                    </p:anim>
                                    <p:anim calcmode="lin" valueType="num">
                                      <p:cBhvr additive="base">
                                        <p:cTn id="78" dur="500" fill="hold"/>
                                        <p:tgtEl>
                                          <p:spTgt spid="26"/>
                                        </p:tgtEl>
                                        <p:attrNameLst>
                                          <p:attrName>ppt_y</p:attrName>
                                        </p:attrNameLst>
                                      </p:cBhvr>
                                      <p:tavLst>
                                        <p:tav tm="0">
                                          <p:val>
                                            <p:strVal val="1+#ppt_h/2"/>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25"/>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22">
                                            <p:txEl>
                                              <p:pRg st="2" end="2"/>
                                            </p:txEl>
                                          </p:spTgt>
                                        </p:tgtEl>
                                        <p:attrNameLst>
                                          <p:attrName>style.visibility</p:attrName>
                                        </p:attrNameLst>
                                      </p:cBhvr>
                                      <p:to>
                                        <p:strVal val="visible"/>
                                      </p:to>
                                    </p:set>
                                    <p:anim calcmode="lin" valueType="num">
                                      <p:cBhvr additive="base">
                                        <p:cTn id="85"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2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23">
                                            <p:txEl>
                                              <p:pRg st="0" end="0"/>
                                            </p:txEl>
                                          </p:spTgt>
                                        </p:tgtEl>
                                        <p:attrNameLst>
                                          <p:attrName>style.visibility</p:attrName>
                                        </p:attrNameLst>
                                      </p:cBhvr>
                                      <p:to>
                                        <p:strVal val="visible"/>
                                      </p:to>
                                    </p:set>
                                    <p:anim calcmode="lin" valueType="num">
                                      <p:cBhvr additive="base">
                                        <p:cTn id="91"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28"/>
                                        </p:tgtEl>
                                        <p:attrNameLst>
                                          <p:attrName>style.visibility</p:attrName>
                                        </p:attrNameLst>
                                      </p:cBhvr>
                                      <p:to>
                                        <p:strVal val="visible"/>
                                      </p:to>
                                    </p:set>
                                    <p:anim calcmode="lin" valueType="num">
                                      <p:cBhvr additive="base">
                                        <p:cTn id="95" dur="500" fill="hold"/>
                                        <p:tgtEl>
                                          <p:spTgt spid="28"/>
                                        </p:tgtEl>
                                        <p:attrNameLst>
                                          <p:attrName>ppt_x</p:attrName>
                                        </p:attrNameLst>
                                      </p:cBhvr>
                                      <p:tavLst>
                                        <p:tav tm="0">
                                          <p:val>
                                            <p:strVal val="#ppt_x"/>
                                          </p:val>
                                        </p:tav>
                                        <p:tav tm="100000">
                                          <p:val>
                                            <p:strVal val="#ppt_x"/>
                                          </p:val>
                                        </p:tav>
                                      </p:tavLst>
                                    </p:anim>
                                    <p:anim calcmode="lin" valueType="num">
                                      <p:cBhvr additive="base">
                                        <p:cTn id="96" dur="500" fill="hold"/>
                                        <p:tgtEl>
                                          <p:spTgt spid="28"/>
                                        </p:tgtEl>
                                        <p:attrNameLst>
                                          <p:attrName>ppt_y</p:attrName>
                                        </p:attrNameLst>
                                      </p:cBhvr>
                                      <p:tavLst>
                                        <p:tav tm="0">
                                          <p:val>
                                            <p:strVal val="1+#ppt_h/2"/>
                                          </p:val>
                                        </p:tav>
                                        <p:tav tm="100000">
                                          <p:val>
                                            <p:strVal val="#ppt_y"/>
                                          </p:val>
                                        </p:tav>
                                      </p:tavLst>
                                    </p:anim>
                                  </p:childTnLst>
                                </p:cTn>
                              </p:par>
                              <p:par>
                                <p:cTn id="97" presetID="1" presetClass="exit" presetSubtype="0" fill="hold" grpId="1" nodeType="withEffect">
                                  <p:stCondLst>
                                    <p:cond delay="0"/>
                                  </p:stCondLst>
                                  <p:childTnLst>
                                    <p:set>
                                      <p:cBhvr>
                                        <p:cTn id="98"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4" grpId="0"/>
      <p:bldP spid="24" grpId="0" animBg="1"/>
      <p:bldP spid="24" grpId="1" animBg="1"/>
      <p:bldP spid="25" grpId="0" animBg="1"/>
      <p:bldP spid="25" grpId="1" animBg="1"/>
      <p:bldP spid="26" grpId="0" animBg="1"/>
      <p:bldP spid="26" grpId="1" animBg="1"/>
      <p:bldP spid="28"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29">
            <a:extLst>
              <a:ext uri="{FF2B5EF4-FFF2-40B4-BE49-F238E27FC236}">
                <a16:creationId xmlns:a16="http://schemas.microsoft.com/office/drawing/2014/main" id="{25428A50-A7ED-9C5A-9B6A-1C936D3393C0}"/>
              </a:ext>
            </a:extLst>
          </p:cNvPr>
          <p:cNvGrpSpPr>
            <a:grpSpLocks/>
          </p:cNvGrpSpPr>
          <p:nvPr/>
        </p:nvGrpSpPr>
        <p:grpSpPr bwMode="auto">
          <a:xfrm>
            <a:off x="-69273" y="4876800"/>
            <a:ext cx="1066800" cy="825617"/>
            <a:chOff x="2065" y="1551"/>
            <a:chExt cx="1628" cy="1988"/>
          </a:xfrm>
        </p:grpSpPr>
        <p:sp>
          <p:nvSpPr>
            <p:cNvPr id="6" name="Freeform 30">
              <a:extLst>
                <a:ext uri="{FF2B5EF4-FFF2-40B4-BE49-F238E27FC236}">
                  <a16:creationId xmlns:a16="http://schemas.microsoft.com/office/drawing/2014/main" id="{66C9BD31-D5B0-1321-64E2-6F9CCE85588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1">
              <a:extLst>
                <a:ext uri="{FF2B5EF4-FFF2-40B4-BE49-F238E27FC236}">
                  <a16:creationId xmlns:a16="http://schemas.microsoft.com/office/drawing/2014/main" id="{9567E74B-B06D-E239-D80F-D96C9B86EBE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 name="Freeform 32">
              <a:extLst>
                <a:ext uri="{FF2B5EF4-FFF2-40B4-BE49-F238E27FC236}">
                  <a16:creationId xmlns:a16="http://schemas.microsoft.com/office/drawing/2014/main" id="{A5CB4CA5-ADA6-A81A-071E-3A603A49EE7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90DDF2DF-5CB5-01DE-D837-1A8F44FB18A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8E3AF841-0C3E-4322-AC32-3D7DBAD18B4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F183F1A9-1945-7D72-81C5-9872F8ED64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6">
              <a:extLst>
                <a:ext uri="{FF2B5EF4-FFF2-40B4-BE49-F238E27FC236}">
                  <a16:creationId xmlns:a16="http://schemas.microsoft.com/office/drawing/2014/main" id="{B143E0FD-726E-2893-5CD8-EC6405BD2C8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7">
              <a:extLst>
                <a:ext uri="{FF2B5EF4-FFF2-40B4-BE49-F238E27FC236}">
                  <a16:creationId xmlns:a16="http://schemas.microsoft.com/office/drawing/2014/main" id="{2721B2ED-4DA1-63AC-0E40-10CFD92004B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8">
              <a:extLst>
                <a:ext uri="{FF2B5EF4-FFF2-40B4-BE49-F238E27FC236}">
                  <a16:creationId xmlns:a16="http://schemas.microsoft.com/office/drawing/2014/main" id="{4DD9A9EF-550F-1C55-1599-220EA92BCB6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39">
              <a:extLst>
                <a:ext uri="{FF2B5EF4-FFF2-40B4-BE49-F238E27FC236}">
                  <a16:creationId xmlns:a16="http://schemas.microsoft.com/office/drawing/2014/main" id="{60C750E6-E799-4699-F9F2-433C29D2332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0">
              <a:extLst>
                <a:ext uri="{FF2B5EF4-FFF2-40B4-BE49-F238E27FC236}">
                  <a16:creationId xmlns:a16="http://schemas.microsoft.com/office/drawing/2014/main" id="{9D164C2B-41C5-5BD0-67AA-0D2D2DCCD3D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41">
              <a:extLst>
                <a:ext uri="{FF2B5EF4-FFF2-40B4-BE49-F238E27FC236}">
                  <a16:creationId xmlns:a16="http://schemas.microsoft.com/office/drawing/2014/main" id="{E096E81D-E9F8-1618-0749-DADD157B19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2">
              <a:extLst>
                <a:ext uri="{FF2B5EF4-FFF2-40B4-BE49-F238E27FC236}">
                  <a16:creationId xmlns:a16="http://schemas.microsoft.com/office/drawing/2014/main" id="{75AFDC39-9F0B-F826-EE44-2A615AE4747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1AC54E27-1273-2650-41FD-4888661D23A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5C1A2E0F-ABEE-E5AE-7A6C-3D92824B175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AAD6A1E9-48CC-66CD-66ED-7147E4DDE60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8E058305-537A-0335-E2B9-35A3B5C8BD6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761829" y="5334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753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4433835" y="3206453"/>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55A573A4-4FDD-43AA-87DA-2502FA1F2A5E}"/>
              </a:ext>
            </a:extLst>
          </p:cNvPr>
          <p:cNvSpPr/>
          <p:nvPr/>
        </p:nvSpPr>
        <p:spPr>
          <a:xfrm>
            <a:off x="3581400" y="28492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03356196-7DB0-42A5-A66A-7B17D57706B0}"/>
              </a:ext>
            </a:extLst>
          </p:cNvPr>
          <p:cNvSpPr/>
          <p:nvPr/>
        </p:nvSpPr>
        <p:spPr>
          <a:xfrm>
            <a:off x="3835400" y="31286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7F6E9648-D59A-4A4B-956C-FAEA7A5E3873}"/>
              </a:ext>
            </a:extLst>
          </p:cNvPr>
          <p:cNvSpPr/>
          <p:nvPr/>
        </p:nvSpPr>
        <p:spPr>
          <a:xfrm>
            <a:off x="3810000" y="29254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9" name="Oval 28">
            <a:extLst>
              <a:ext uri="{FF2B5EF4-FFF2-40B4-BE49-F238E27FC236}">
                <a16:creationId xmlns:a16="http://schemas.microsoft.com/office/drawing/2014/main" id="{EB4C34E9-EAC5-48E7-A273-3AA4185B577E}"/>
              </a:ext>
            </a:extLst>
          </p:cNvPr>
          <p:cNvSpPr/>
          <p:nvPr/>
        </p:nvSpPr>
        <p:spPr>
          <a:xfrm>
            <a:off x="4419600" y="31286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3" name="Rectangle 32">
            <a:extLst>
              <a:ext uri="{FF2B5EF4-FFF2-40B4-BE49-F238E27FC236}">
                <a16:creationId xmlns:a16="http://schemas.microsoft.com/office/drawing/2014/main" id="{F2BA10AE-D15A-4B91-904B-B6152479D024}"/>
              </a:ext>
            </a:extLst>
          </p:cNvPr>
          <p:cNvSpPr/>
          <p:nvPr/>
        </p:nvSpPr>
        <p:spPr>
          <a:xfrm>
            <a:off x="5398144" y="29210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4"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743200" y="2840335"/>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2825599" y="2721749"/>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2" name="Text Box 21">
            <a:extLst>
              <a:ext uri="{FF2B5EF4-FFF2-40B4-BE49-F238E27FC236}">
                <a16:creationId xmlns:a16="http://schemas.microsoft.com/office/drawing/2014/main" id="{98215AEF-69F1-4426-8029-D264900E58E6}"/>
              </a:ext>
            </a:extLst>
          </p:cNvPr>
          <p:cNvSpPr txBox="1">
            <a:spLocks noChangeArrowheads="1"/>
          </p:cNvSpPr>
          <p:nvPr/>
        </p:nvSpPr>
        <p:spPr bwMode="auto">
          <a:xfrm>
            <a:off x="6248400" y="3505200"/>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intersection</a:t>
            </a:r>
          </a:p>
        </p:txBody>
      </p:sp>
      <p:sp>
        <p:nvSpPr>
          <p:cNvPr id="48" name="Rectangle 47">
            <a:extLst>
              <a:ext uri="{FF2B5EF4-FFF2-40B4-BE49-F238E27FC236}">
                <a16:creationId xmlns:a16="http://schemas.microsoft.com/office/drawing/2014/main" id="{34C7A438-E3C9-454E-B9EC-5951B488BBB6}"/>
              </a:ext>
            </a:extLst>
          </p:cNvPr>
          <p:cNvSpPr/>
          <p:nvPr/>
        </p:nvSpPr>
        <p:spPr>
          <a:xfrm>
            <a:off x="6375400" y="3790356"/>
            <a:ext cx="2235200" cy="830997"/>
          </a:xfrm>
          <a:prstGeom prst="rect">
            <a:avLst/>
          </a:prstGeom>
        </p:spPr>
        <p:txBody>
          <a:bodyPr wrap="square">
            <a:spAutoFit/>
          </a:bodyPr>
          <a:lstStyle/>
          <a:p>
            <a:pPr algn="ctr" defTabSz="685800"/>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iff</a:t>
            </a:r>
            <a:r>
              <a:rPr lang="el-GR"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solidFill>
                <a:srgbClr val="FFC000"/>
              </a:solidFill>
              <a:latin typeface="Times New Roman"/>
              <a:cs typeface="Times New Roman" panose="02020603050405020304" pitchFamily="18" charset="0"/>
              <a:sym typeface="Symbol" panose="05050102010706020507" pitchFamily="18" charset="2"/>
            </a:endParaRPr>
          </a:p>
          <a:p>
            <a:pPr algn="ctr" defTabSz="685800"/>
            <a:r>
              <a:rPr lang="en-US" sz="2400" dirty="0">
                <a:solidFill>
                  <a:srgbClr val="FFFFFF"/>
                </a:solidFill>
                <a:latin typeface="Times New Roman"/>
                <a:cs typeface="Times New Roman" panose="02020603050405020304" pitchFamily="18" charset="0"/>
                <a:sym typeface="Symbol" panose="05050102010706020507" pitchFamily="18" charset="2"/>
              </a:rPr>
              <a:t>ie only if both</a:t>
            </a:r>
            <a:endParaRPr lang="en-US" sz="2400" dirty="0"/>
          </a:p>
        </p:txBody>
      </p:sp>
      <p:sp>
        <p:nvSpPr>
          <p:cNvPr id="54" name="AutoShape 35">
            <a:extLst>
              <a:ext uri="{FF2B5EF4-FFF2-40B4-BE49-F238E27FC236}">
                <a16:creationId xmlns:a16="http://schemas.microsoft.com/office/drawing/2014/main" id="{41EEFD32-49B3-805D-E8F8-D3881A472686}"/>
              </a:ext>
            </a:extLst>
          </p:cNvPr>
          <p:cNvSpPr>
            <a:spLocks noChangeArrowheads="1"/>
          </p:cNvSpPr>
          <p:nvPr/>
        </p:nvSpPr>
        <p:spPr bwMode="auto">
          <a:xfrm>
            <a:off x="2057400" y="4800600"/>
            <a:ext cx="28194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n-US" altLang="en-US" sz="2400" dirty="0">
                <a:solidFill>
                  <a:srgbClr val="FFC000"/>
                </a:solidFill>
                <a:cs typeface="Times New Roman" panose="02020603050405020304" pitchFamily="18" charset="0"/>
              </a:rPr>
              <a:t>α </a:t>
            </a:r>
            <a:r>
              <a:rPr lang="en-US" altLang="en-US" sz="2400" dirty="0">
                <a:solidFill>
                  <a:srgbClr val="FFFFFF"/>
                </a:solidFill>
              </a:rPr>
              <a:t>and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a:p>
            <a:pPr defTabSz="685800" eaLnBrk="1" fontAlgn="auto" hangingPunct="1">
              <a:spcBef>
                <a:spcPct val="0"/>
              </a:spcBef>
              <a:spcAft>
                <a:spcPts val="0"/>
              </a:spcAft>
              <a:buNone/>
            </a:pPr>
            <a:r>
              <a:rPr lang="en-US" altLang="en-US" sz="2400" dirty="0">
                <a:solidFill>
                  <a:srgbClr val="FFFFFF"/>
                </a:solidFill>
              </a:rPr>
              <a:t>Otherwise, </a:t>
            </a:r>
            <a:br>
              <a:rPr lang="en-US" altLang="en-US" sz="2400" dirty="0">
                <a:solidFill>
                  <a:srgbClr val="FFFFFF"/>
                </a:solidFill>
              </a:rPr>
            </a:br>
            <a:r>
              <a:rPr lang="en-US" altLang="en-US" sz="2400" dirty="0">
                <a:solidFill>
                  <a:srgbClr val="FFFFFF"/>
                </a:solidFill>
              </a:rPr>
              <a:t> falls out of cup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sp>
        <p:nvSpPr>
          <p:cNvPr id="56" name="AutoShape 35">
            <a:extLst>
              <a:ext uri="{FF2B5EF4-FFF2-40B4-BE49-F238E27FC236}">
                <a16:creationId xmlns:a16="http://schemas.microsoft.com/office/drawing/2014/main" id="{532CFE75-EAA0-5BA0-BC2A-4FD35D1C480C}"/>
              </a:ext>
            </a:extLst>
          </p:cNvPr>
          <p:cNvSpPr>
            <a:spLocks noChangeArrowheads="1"/>
          </p:cNvSpPr>
          <p:nvPr/>
        </p:nvSpPr>
        <p:spPr bwMode="auto">
          <a:xfrm>
            <a:off x="4953000" y="4800600"/>
            <a:ext cx="29718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a:p>
            <a:pPr defTabSz="685800" eaLnBrk="1" fontAlgn="auto" hangingPunct="1">
              <a:spcBef>
                <a:spcPct val="0"/>
              </a:spcBef>
              <a:spcAft>
                <a:spcPts val="0"/>
              </a:spcAft>
              <a:buNone/>
            </a:pPr>
            <a:r>
              <a:rPr lang="en-US" altLang="en-US" sz="2400" dirty="0">
                <a:solidFill>
                  <a:srgbClr val="FFFFFF"/>
                </a:solidFill>
              </a:rPr>
              <a:t>   iff </a:t>
            </a:r>
            <a:r>
              <a:rPr lang="en-US" altLang="en-US" sz="2400" dirty="0">
                <a:solidFill>
                  <a:srgbClr val="FFC000"/>
                </a:solidFill>
                <a:cs typeface="Times New Roman" panose="02020603050405020304" pitchFamily="18" charset="0"/>
              </a:rPr>
              <a:t>α </a:t>
            </a:r>
            <a:r>
              <a:rPr lang="en-US" altLang="en-US" sz="2400" dirty="0">
                <a:solidFill>
                  <a:srgbClr val="FFFFFF"/>
                </a:solidFill>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are true.</a:t>
            </a:r>
          </a:p>
          <a:p>
            <a:pPr defTabSz="685800" eaLnBrk="1" fontAlgn="auto" hangingPunct="1">
              <a:spcBef>
                <a:spcPct val="0"/>
              </a:spcBef>
              <a:spcAft>
                <a:spcPts val="0"/>
              </a:spcAft>
              <a:buNone/>
            </a:pPr>
            <a:r>
              <a:rPr lang="en-US" altLang="en-US" sz="2400" dirty="0">
                <a:solidFill>
                  <a:srgbClr val="FFFFFF"/>
                </a:solidFill>
              </a:rPr>
              <a:t>Otherwise, </a:t>
            </a:r>
            <a:br>
              <a:rPr lang="en-US" altLang="en-US" sz="2400" dirty="0">
                <a:solidFill>
                  <a:srgbClr val="FFFFFF"/>
                </a:solidFill>
              </a:rPr>
            </a:br>
            <a:r>
              <a:rPr lang="en-US" altLang="en-US" sz="2400" dirty="0">
                <a:solidFill>
                  <a:srgbClr val="FFFFFF"/>
                </a:solidFill>
              </a:rPr>
              <a:t> falls out of cup </a:t>
            </a:r>
            <a:r>
              <a:rPr lang="en-US" altLang="en-US" sz="2400" dirty="0">
                <a:solidFill>
                  <a:srgbClr val="FFC000"/>
                </a:solidFill>
                <a:sym typeface="Symbol" panose="05050102010706020507" pitchFamily="18" charset="2"/>
              </a:rPr>
              <a:t></a:t>
            </a:r>
            <a:r>
              <a:rPr lang="en-US" altLang="en-US" sz="2400" dirty="0">
                <a:solidFill>
                  <a:srgbClr val="FFFFFF"/>
                </a:solidFill>
              </a:rPr>
              <a:t>.</a:t>
            </a:r>
          </a:p>
        </p:txBody>
      </p:sp>
    </p:spTree>
    <p:extLst>
      <p:ext uri="{BB962C8B-B14F-4D97-AF65-F5344CB8AC3E}">
        <p14:creationId xmlns:p14="http://schemas.microsoft.com/office/powerpoint/2010/main" val="2278313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mph" presetSubtype="2" fill="hold" nodeType="clickEffect">
                                  <p:stCondLst>
                                    <p:cond delay="0"/>
                                  </p:stCondLst>
                                  <p:childTnLst>
                                    <p:animClr clrSpc="rgb" dir="cw">
                                      <p:cBhvr>
                                        <p:cTn id="12" dur="1000" fill="hold"/>
                                        <p:tgtEl>
                                          <p:spTgt spid="3"/>
                                        </p:tgtEl>
                                        <p:attrNameLst>
                                          <p:attrName>fillcolor</p:attrName>
                                        </p:attrNameLst>
                                      </p:cBhvr>
                                      <p:to>
                                        <a:srgbClr val="66FF66"/>
                                      </p:to>
                                    </p:animClr>
                                    <p:set>
                                      <p:cBhvr>
                                        <p:cTn id="13" dur="1000" fill="hold"/>
                                        <p:tgtEl>
                                          <p:spTgt spid="3"/>
                                        </p:tgtEl>
                                        <p:attrNameLst>
                                          <p:attrName>fill.type</p:attrName>
                                        </p:attrNameLst>
                                      </p:cBhvr>
                                      <p:to>
                                        <p:strVal val="solid"/>
                                      </p:to>
                                    </p:set>
                                    <p:set>
                                      <p:cBhvr>
                                        <p:cTn id="14" dur="1000" fill="hold"/>
                                        <p:tgtEl>
                                          <p:spTgt spid="3"/>
                                        </p:tgtEl>
                                        <p:attrNameLst>
                                          <p:attrName>fill.on</p:attrName>
                                        </p:attrNameLst>
                                      </p:cBhvr>
                                      <p:to>
                                        <p:strVal val="tru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4">
                                            <p:txEl>
                                              <p:pRg st="0" end="0"/>
                                            </p:txEl>
                                          </p:spTgt>
                                        </p:tgtEl>
                                        <p:attrNameLst>
                                          <p:attrName>style.visibility</p:attrName>
                                        </p:attrNameLst>
                                      </p:cBhvr>
                                      <p:to>
                                        <p:strVal val="visible"/>
                                      </p:to>
                                    </p:set>
                                    <p:anim calcmode="lin" valueType="num">
                                      <p:cBhvr additive="base">
                                        <p:cTn id="23"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500" fill="hold"/>
                                        <p:tgtEl>
                                          <p:spTgt spid="21"/>
                                        </p:tgtEl>
                                        <p:attrNameLst>
                                          <p:attrName>ppt_x</p:attrName>
                                        </p:attrNameLst>
                                      </p:cBhvr>
                                      <p:tavLst>
                                        <p:tav tm="0">
                                          <p:val>
                                            <p:strVal val="#ppt_x"/>
                                          </p:val>
                                        </p:tav>
                                        <p:tav tm="100000">
                                          <p:val>
                                            <p:strVal val="#ppt_x"/>
                                          </p:val>
                                        </p:tav>
                                      </p:tavLst>
                                    </p:anim>
                                    <p:anim calcmode="lin" valueType="num">
                                      <p:cBhvr additive="base">
                                        <p:cTn id="36" dur="500" fill="hold"/>
                                        <p:tgtEl>
                                          <p:spTgt spid="2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1100" fill="hold"/>
                                        <p:tgtEl>
                                          <p:spTgt spid="20"/>
                                        </p:tgtEl>
                                        <p:attrNameLst>
                                          <p:attrName>fillcolor</p:attrName>
                                        </p:attrNameLst>
                                      </p:cBhvr>
                                      <p:to>
                                        <a:srgbClr val="66FF66"/>
                                      </p:to>
                                    </p:animClr>
                                    <p:set>
                                      <p:cBhvr>
                                        <p:cTn id="45" dur="1100" fill="hold"/>
                                        <p:tgtEl>
                                          <p:spTgt spid="20"/>
                                        </p:tgtEl>
                                        <p:attrNameLst>
                                          <p:attrName>fill.type</p:attrName>
                                        </p:attrNameLst>
                                      </p:cBhvr>
                                      <p:to>
                                        <p:strVal val="solid"/>
                                      </p:to>
                                    </p:set>
                                    <p:set>
                                      <p:cBhvr>
                                        <p:cTn id="46" dur="1100" fill="hold"/>
                                        <p:tgtEl>
                                          <p:spTgt spid="20"/>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34">
                                            <p:txEl>
                                              <p:pRg st="0" end="0"/>
                                            </p:txEl>
                                          </p:spTgt>
                                        </p:tgtEl>
                                        <p:attrNameLst>
                                          <p:attrName>style.visibility</p:attrName>
                                        </p:attrNameLst>
                                      </p:cBhvr>
                                      <p:to>
                                        <p:strVal val="visible"/>
                                      </p:to>
                                    </p:set>
                                    <p:anim calcmode="lin" valueType="num">
                                      <p:cBhvr additive="base">
                                        <p:cTn id="5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34">
                                            <p:txEl>
                                              <p:pRg st="0" end="0"/>
                                            </p:txEl>
                                          </p:spTgt>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ppt_x"/>
                                          </p:val>
                                        </p:tav>
                                        <p:tav tm="100000">
                                          <p:val>
                                            <p:strVal val="#ppt_x"/>
                                          </p:val>
                                        </p:tav>
                                      </p:tavLst>
                                    </p:anim>
                                    <p:anim calcmode="lin" valueType="num">
                                      <p:cBhvr additive="base">
                                        <p:cTn id="60" dur="500" fill="hold"/>
                                        <p:tgtEl>
                                          <p:spTgt spid="25"/>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500" fill="hold"/>
                                        <p:tgtEl>
                                          <p:spTgt spid="28"/>
                                        </p:tgtEl>
                                        <p:attrNameLst>
                                          <p:attrName>ppt_x</p:attrName>
                                        </p:attrNameLst>
                                      </p:cBhvr>
                                      <p:tavLst>
                                        <p:tav tm="0">
                                          <p:val>
                                            <p:strVal val="#ppt_x"/>
                                          </p:val>
                                        </p:tav>
                                        <p:tav tm="100000">
                                          <p:val>
                                            <p:strVal val="#ppt_x"/>
                                          </p:val>
                                        </p:tav>
                                      </p:tavLst>
                                    </p:anim>
                                    <p:anim calcmode="lin" valueType="num">
                                      <p:cBhvr additive="base">
                                        <p:cTn id="68" dur="500" fill="hold"/>
                                        <p:tgtEl>
                                          <p:spTgt spid="28"/>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9"/>
                                        </p:tgtEl>
                                        <p:attrNameLst>
                                          <p:attrName>style.visibility</p:attrName>
                                        </p:attrNameLst>
                                      </p:cBhvr>
                                      <p:to>
                                        <p:strVal val="visible"/>
                                      </p:to>
                                    </p:set>
                                    <p:anim calcmode="lin" valueType="num">
                                      <p:cBhvr additive="base">
                                        <p:cTn id="71" dur="500" fill="hold"/>
                                        <p:tgtEl>
                                          <p:spTgt spid="29"/>
                                        </p:tgtEl>
                                        <p:attrNameLst>
                                          <p:attrName>ppt_x</p:attrName>
                                        </p:attrNameLst>
                                      </p:cBhvr>
                                      <p:tavLst>
                                        <p:tav tm="0">
                                          <p:val>
                                            <p:strVal val="#ppt_x"/>
                                          </p:val>
                                        </p:tav>
                                        <p:tav tm="100000">
                                          <p:val>
                                            <p:strVal val="#ppt_x"/>
                                          </p:val>
                                        </p:tav>
                                      </p:tavLst>
                                    </p:anim>
                                    <p:anim calcmode="lin" valueType="num">
                                      <p:cBhvr additive="base">
                                        <p:cTn id="72" dur="500" fill="hold"/>
                                        <p:tgtEl>
                                          <p:spTgt spid="29"/>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33"/>
                                        </p:tgtEl>
                                        <p:attrNameLst>
                                          <p:attrName>style.visibility</p:attrName>
                                        </p:attrNameLst>
                                      </p:cBhvr>
                                      <p:to>
                                        <p:strVal val="visible"/>
                                      </p:to>
                                    </p:set>
                                    <p:anim calcmode="lin" valueType="num">
                                      <p:cBhvr additive="base">
                                        <p:cTn id="75" dur="500" fill="hold"/>
                                        <p:tgtEl>
                                          <p:spTgt spid="33"/>
                                        </p:tgtEl>
                                        <p:attrNameLst>
                                          <p:attrName>ppt_x</p:attrName>
                                        </p:attrNameLst>
                                      </p:cBhvr>
                                      <p:tavLst>
                                        <p:tav tm="0">
                                          <p:val>
                                            <p:strVal val="#ppt_x"/>
                                          </p:val>
                                        </p:tav>
                                        <p:tav tm="100000">
                                          <p:val>
                                            <p:strVal val="#ppt_x"/>
                                          </p:val>
                                        </p:tav>
                                      </p:tavLst>
                                    </p:anim>
                                    <p:anim calcmode="lin" valueType="num">
                                      <p:cBhvr additive="base">
                                        <p:cTn id="76" dur="500" fill="hold"/>
                                        <p:tgtEl>
                                          <p:spTgt spid="33"/>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 presetClass="emph" presetSubtype="2" fill="hold" nodeType="clickEffect">
                                  <p:stCondLst>
                                    <p:cond delay="0"/>
                                  </p:stCondLst>
                                  <p:childTnLst>
                                    <p:animClr clrSpc="rgb" dir="cw">
                                      <p:cBhvr>
                                        <p:cTn id="84" dur="1200" fill="hold"/>
                                        <p:tgtEl>
                                          <p:spTgt spid="22"/>
                                        </p:tgtEl>
                                        <p:attrNameLst>
                                          <p:attrName>fillcolor</p:attrName>
                                        </p:attrNameLst>
                                      </p:cBhvr>
                                      <p:to>
                                        <a:srgbClr val="66FF66"/>
                                      </p:to>
                                    </p:animClr>
                                    <p:set>
                                      <p:cBhvr>
                                        <p:cTn id="85" dur="1200" fill="hold"/>
                                        <p:tgtEl>
                                          <p:spTgt spid="22"/>
                                        </p:tgtEl>
                                        <p:attrNameLst>
                                          <p:attrName>fill.type</p:attrName>
                                        </p:attrNameLst>
                                      </p:cBhvr>
                                      <p:to>
                                        <p:strVal val="solid"/>
                                      </p:to>
                                    </p:set>
                                    <p:set>
                                      <p:cBhvr>
                                        <p:cTn id="86" dur="1200" fill="hold"/>
                                        <p:tgtEl>
                                          <p:spTgt spid="22"/>
                                        </p:tgtEl>
                                        <p:attrNameLst>
                                          <p:attrName>fill.on</p:attrName>
                                        </p:attrNameLst>
                                      </p:cBhvr>
                                      <p:to>
                                        <p:strVal val="true"/>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2">
                                            <p:txEl>
                                              <p:pRg st="0" end="0"/>
                                            </p:txEl>
                                          </p:spTgt>
                                        </p:tgtEl>
                                        <p:attrNameLst>
                                          <p:attrName>style.visibility</p:attrName>
                                        </p:attrNameLst>
                                      </p:cBhvr>
                                      <p:to>
                                        <p:strVal val="visible"/>
                                      </p:to>
                                    </p:set>
                                    <p:anim calcmode="lin" valueType="num">
                                      <p:cBhvr additive="base">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2">
                                            <p:txEl>
                                              <p:pRg st="0" end="0"/>
                                            </p:txEl>
                                          </p:spTgt>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500" fill="hold"/>
                                        <p:tgtEl>
                                          <p:spTgt spid="48"/>
                                        </p:tgtEl>
                                        <p:attrNameLst>
                                          <p:attrName>ppt_x</p:attrName>
                                        </p:attrNameLst>
                                      </p:cBhvr>
                                      <p:tavLst>
                                        <p:tav tm="0">
                                          <p:val>
                                            <p:strVal val="#ppt_x"/>
                                          </p:val>
                                        </p:tav>
                                        <p:tav tm="100000">
                                          <p:val>
                                            <p:strVal val="#ppt_x"/>
                                          </p:val>
                                        </p:tav>
                                      </p:tavLst>
                                    </p:anim>
                                    <p:anim calcmode="lin" valueType="num">
                                      <p:cBhvr additive="base">
                                        <p:cTn id="96"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54"/>
                                        </p:tgtEl>
                                        <p:attrNameLst>
                                          <p:attrName>style.visibility</p:attrName>
                                        </p:attrNameLst>
                                      </p:cBhvr>
                                      <p:to>
                                        <p:strVal val="visible"/>
                                      </p:to>
                                    </p:set>
                                    <p:anim calcmode="lin" valueType="num">
                                      <p:cBhvr additive="base">
                                        <p:cTn id="101" dur="500" fill="hold"/>
                                        <p:tgtEl>
                                          <p:spTgt spid="54"/>
                                        </p:tgtEl>
                                        <p:attrNameLst>
                                          <p:attrName>ppt_x</p:attrName>
                                        </p:attrNameLst>
                                      </p:cBhvr>
                                      <p:tavLst>
                                        <p:tav tm="0">
                                          <p:val>
                                            <p:strVal val="0-#ppt_w/2"/>
                                          </p:val>
                                        </p:tav>
                                        <p:tav tm="100000">
                                          <p:val>
                                            <p:strVal val="#ppt_x"/>
                                          </p:val>
                                        </p:tav>
                                      </p:tavLst>
                                    </p:anim>
                                    <p:anim calcmode="lin" valueType="num">
                                      <p:cBhvr additive="base">
                                        <p:cTn id="102" dur="500" fill="hold"/>
                                        <p:tgtEl>
                                          <p:spTgt spid="54"/>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5"/>
                                        </p:tgtEl>
                                        <p:attrNameLst>
                                          <p:attrName>style.visibility</p:attrName>
                                        </p:attrNameLst>
                                      </p:cBhvr>
                                      <p:to>
                                        <p:strVal val="visible"/>
                                      </p:to>
                                    </p:set>
                                    <p:anim calcmode="lin" valueType="num">
                                      <p:cBhvr additive="base">
                                        <p:cTn id="105" dur="500" fill="hold"/>
                                        <p:tgtEl>
                                          <p:spTgt spid="5"/>
                                        </p:tgtEl>
                                        <p:attrNameLst>
                                          <p:attrName>ppt_x</p:attrName>
                                        </p:attrNameLst>
                                      </p:cBhvr>
                                      <p:tavLst>
                                        <p:tav tm="0">
                                          <p:val>
                                            <p:strVal val="0-#ppt_w/2"/>
                                          </p:val>
                                        </p:tav>
                                        <p:tav tm="100000">
                                          <p:val>
                                            <p:strVal val="#ppt_x"/>
                                          </p:val>
                                        </p:tav>
                                      </p:tavLst>
                                    </p:anim>
                                    <p:anim calcmode="lin" valueType="num">
                                      <p:cBhvr additive="base">
                                        <p:cTn id="106" dur="500" fill="hold"/>
                                        <p:tgtEl>
                                          <p:spTgt spid="5"/>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54">
                                            <p:txEl>
                                              <p:pRg st="0" end="0"/>
                                            </p:txEl>
                                          </p:spTgt>
                                        </p:tgtEl>
                                        <p:attrNameLst>
                                          <p:attrName>style.visibility</p:attrName>
                                        </p:attrNameLst>
                                      </p:cBhvr>
                                      <p:to>
                                        <p:strVal val="visible"/>
                                      </p:to>
                                    </p:set>
                                    <p:anim calcmode="lin" valueType="num">
                                      <p:cBhvr additive="base">
                                        <p:cTn id="109"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nodeType="clickEffect">
                                  <p:stCondLst>
                                    <p:cond delay="0"/>
                                  </p:stCondLst>
                                  <p:childTnLst>
                                    <p:set>
                                      <p:cBhvr>
                                        <p:cTn id="114" dur="1" fill="hold">
                                          <p:stCondLst>
                                            <p:cond delay="0"/>
                                          </p:stCondLst>
                                        </p:cTn>
                                        <p:tgtEl>
                                          <p:spTgt spid="54">
                                            <p:txEl>
                                              <p:pRg st="1" end="1"/>
                                            </p:txEl>
                                          </p:spTgt>
                                        </p:tgtEl>
                                        <p:attrNameLst>
                                          <p:attrName>style.visibility</p:attrName>
                                        </p:attrNameLst>
                                      </p:cBhvr>
                                      <p:to>
                                        <p:strVal val="visible"/>
                                      </p:to>
                                    </p:set>
                                    <p:anim calcmode="lin" valueType="num">
                                      <p:cBhvr additive="base">
                                        <p:cTn id="115" dur="500" fill="hold"/>
                                        <p:tgtEl>
                                          <p:spTgt spid="54">
                                            <p:txEl>
                                              <p:pRg st="1" end="1"/>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56"/>
                                        </p:tgtEl>
                                        <p:attrNameLst>
                                          <p:attrName>style.visibility</p:attrName>
                                        </p:attrNameLst>
                                      </p:cBhvr>
                                      <p:to>
                                        <p:strVal val="visible"/>
                                      </p:to>
                                    </p:set>
                                    <p:anim calcmode="lin" valueType="num">
                                      <p:cBhvr additive="base">
                                        <p:cTn id="121" dur="500" fill="hold"/>
                                        <p:tgtEl>
                                          <p:spTgt spid="56"/>
                                        </p:tgtEl>
                                        <p:attrNameLst>
                                          <p:attrName>ppt_x</p:attrName>
                                        </p:attrNameLst>
                                      </p:cBhvr>
                                      <p:tavLst>
                                        <p:tav tm="0">
                                          <p:val>
                                            <p:strVal val="0-#ppt_w/2"/>
                                          </p:val>
                                        </p:tav>
                                        <p:tav tm="100000">
                                          <p:val>
                                            <p:strVal val="#ppt_x"/>
                                          </p:val>
                                        </p:tav>
                                      </p:tavLst>
                                    </p:anim>
                                    <p:anim calcmode="lin" valueType="num">
                                      <p:cBhvr additive="base">
                                        <p:cTn id="122" dur="500" fill="hold"/>
                                        <p:tgtEl>
                                          <p:spTgt spid="56"/>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56">
                                            <p:txEl>
                                              <p:pRg st="0" end="0"/>
                                            </p:txEl>
                                          </p:spTgt>
                                        </p:tgtEl>
                                        <p:attrNameLst>
                                          <p:attrName>style.visibility</p:attrName>
                                        </p:attrNameLst>
                                      </p:cBhvr>
                                      <p:to>
                                        <p:strVal val="visible"/>
                                      </p:to>
                                    </p:set>
                                    <p:anim calcmode="lin" valueType="num">
                                      <p:cBhvr additive="base">
                                        <p:cTn id="125"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56">
                                            <p:txEl>
                                              <p:pRg st="0" end="0"/>
                                            </p:txEl>
                                          </p:spTgt>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0"/>
                                  </p:stCondLst>
                                  <p:childTnLst>
                                    <p:set>
                                      <p:cBhvr>
                                        <p:cTn id="128" dur="1" fill="hold">
                                          <p:stCondLst>
                                            <p:cond delay="0"/>
                                          </p:stCondLst>
                                        </p:cTn>
                                        <p:tgtEl>
                                          <p:spTgt spid="56">
                                            <p:txEl>
                                              <p:pRg st="1" end="1"/>
                                            </p:txEl>
                                          </p:spTgt>
                                        </p:tgtEl>
                                        <p:attrNameLst>
                                          <p:attrName>style.visibility</p:attrName>
                                        </p:attrNameLst>
                                      </p:cBhvr>
                                      <p:to>
                                        <p:strVal val="visible"/>
                                      </p:to>
                                    </p:set>
                                    <p:anim calcmode="lin" valueType="num">
                                      <p:cBhvr additive="base">
                                        <p:cTn id="129"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56">
                                            <p:txEl>
                                              <p:pRg st="2" end="2"/>
                                            </p:txEl>
                                          </p:spTgt>
                                        </p:tgtEl>
                                        <p:attrNameLst>
                                          <p:attrName>style.visibility</p:attrName>
                                        </p:attrNameLst>
                                      </p:cBhvr>
                                      <p:to>
                                        <p:strVal val="visible"/>
                                      </p:to>
                                    </p:set>
                                    <p:anim calcmode="lin" valueType="num">
                                      <p:cBhvr additive="base">
                                        <p:cTn id="135"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136"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18" grpId="0" animBg="1"/>
      <p:bldP spid="19" grpId="0"/>
      <p:bldP spid="20" grpId="0" animBg="1"/>
      <p:bldP spid="21" grpId="0"/>
      <p:bldP spid="23" grpId="0" animBg="1"/>
      <p:bldP spid="24" grpId="0" build="allAtOnce"/>
      <p:bldP spid="22" grpId="0" animBg="1"/>
      <p:bldP spid="25" grpId="0" animBg="1"/>
      <p:bldP spid="26" grpId="0" animBg="1"/>
      <p:bldP spid="28" grpId="0"/>
      <p:bldP spid="29" grpId="0" animBg="1"/>
      <p:bldP spid="33" grpId="0"/>
      <p:bldP spid="34" grpId="0" build="allAtOnce"/>
      <p:bldP spid="42" grpId="0" build="allAtOnce"/>
      <p:bldP spid="32" grpId="0" build="allAtOnce"/>
      <p:bldP spid="48" grpId="0"/>
      <p:bldP spid="54" grpId="0" animBg="1"/>
      <p:bldP spid="56"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761829" y="5334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753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5" name="Rectangle 34">
            <a:extLst>
              <a:ext uri="{FF2B5EF4-FFF2-40B4-BE49-F238E27FC236}">
                <a16:creationId xmlns:a16="http://schemas.microsoft.com/office/drawing/2014/main" id="{8954E8E6-C0B5-43BE-84AC-4E54017A217F}"/>
              </a:ext>
            </a:extLst>
          </p:cNvPr>
          <p:cNvSpPr/>
          <p:nvPr/>
        </p:nvSpPr>
        <p:spPr>
          <a:xfrm>
            <a:off x="3592672" y="48685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6" name="Oval 35">
            <a:extLst>
              <a:ext uri="{FF2B5EF4-FFF2-40B4-BE49-F238E27FC236}">
                <a16:creationId xmlns:a16="http://schemas.microsoft.com/office/drawing/2014/main" id="{5F607517-D622-435E-A0A1-2A5061EB0C24}"/>
              </a:ext>
            </a:extLst>
          </p:cNvPr>
          <p:cNvSpPr/>
          <p:nvPr/>
        </p:nvSpPr>
        <p:spPr>
          <a:xfrm>
            <a:off x="38466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6B3A2332-EA01-4ED4-9647-52AA35110D78}"/>
              </a:ext>
            </a:extLst>
          </p:cNvPr>
          <p:cNvSpPr/>
          <p:nvPr/>
        </p:nvSpPr>
        <p:spPr>
          <a:xfrm>
            <a:off x="3821272" y="49447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8" name="Oval 37">
            <a:extLst>
              <a:ext uri="{FF2B5EF4-FFF2-40B4-BE49-F238E27FC236}">
                <a16:creationId xmlns:a16="http://schemas.microsoft.com/office/drawing/2014/main" id="{AAC10A0C-6892-4EDB-8288-E1EAFA9E236A}"/>
              </a:ext>
            </a:extLst>
          </p:cNvPr>
          <p:cNvSpPr/>
          <p:nvPr/>
        </p:nvSpPr>
        <p:spPr>
          <a:xfrm>
            <a:off x="44308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7A7E7AFA-A9C6-4854-97BE-8901D1AC60B6}"/>
              </a:ext>
            </a:extLst>
          </p:cNvPr>
          <p:cNvSpPr/>
          <p:nvPr/>
        </p:nvSpPr>
        <p:spPr>
          <a:xfrm>
            <a:off x="5409416" y="49403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0"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2743200" y="4885035"/>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Oval 40">
            <a:extLst>
              <a:ext uri="{FF2B5EF4-FFF2-40B4-BE49-F238E27FC236}">
                <a16:creationId xmlns:a16="http://schemas.microsoft.com/office/drawing/2014/main" id="{D31EF6B4-7D67-41C9-8F48-3DA82F5DA5BB}"/>
              </a:ext>
            </a:extLst>
          </p:cNvPr>
          <p:cNvSpPr/>
          <p:nvPr/>
        </p:nvSpPr>
        <p:spPr>
          <a:xfrm>
            <a:off x="3848100" y="51435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3"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2895600" y="47360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44" name="Text Box 21">
            <a:extLst>
              <a:ext uri="{FF2B5EF4-FFF2-40B4-BE49-F238E27FC236}">
                <a16:creationId xmlns:a16="http://schemas.microsoft.com/office/drawing/2014/main" id="{656123C4-FAC2-4370-A51F-C257E8874BBA}"/>
              </a:ext>
            </a:extLst>
          </p:cNvPr>
          <p:cNvSpPr txBox="1">
            <a:spLocks noChangeArrowheads="1"/>
          </p:cNvSpPr>
          <p:nvPr/>
        </p:nvSpPr>
        <p:spPr bwMode="auto">
          <a:xfrm>
            <a:off x="6248400" y="5368172"/>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union</a:t>
            </a:r>
          </a:p>
        </p:txBody>
      </p:sp>
      <p:sp>
        <p:nvSpPr>
          <p:cNvPr id="49" name="Rectangle 48">
            <a:extLst>
              <a:ext uri="{FF2B5EF4-FFF2-40B4-BE49-F238E27FC236}">
                <a16:creationId xmlns:a16="http://schemas.microsoft.com/office/drawing/2014/main" id="{6DAC8C42-61AE-43DF-A61D-E07F00E0EBDA}"/>
              </a:ext>
            </a:extLst>
          </p:cNvPr>
          <p:cNvSpPr/>
          <p:nvPr/>
        </p:nvSpPr>
        <p:spPr>
          <a:xfrm>
            <a:off x="6631205" y="5636598"/>
            <a:ext cx="1469590" cy="830997"/>
          </a:xfrm>
          <a:prstGeom prst="rect">
            <a:avLst/>
          </a:prstGeom>
        </p:spPr>
        <p:txBody>
          <a:bodyPr wrap="square">
            <a:spAutoFit/>
          </a:bodyPr>
          <a:lstStyle/>
          <a:p>
            <a:pPr algn="l" defTabSz="685800"/>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r>
              <a:rPr lang="en-US" sz="2400" dirty="0">
                <a:solidFill>
                  <a:srgbClr val="FFFFFF"/>
                </a:solidFill>
                <a:latin typeface="Times New Roman"/>
                <a:cs typeface="Times New Roman" panose="02020603050405020304" pitchFamily="18" charset="0"/>
                <a:sym typeface="Symbol" panose="05050102010706020507" pitchFamily="18" charset="2"/>
              </a:rPr>
              <a:t>  ie if either</a:t>
            </a:r>
            <a:endParaRPr lang="en-US" sz="2400" dirty="0"/>
          </a:p>
        </p:txBody>
      </p:sp>
      <p:sp>
        <p:nvSpPr>
          <p:cNvPr id="54" name="AutoShape 35">
            <a:extLst>
              <a:ext uri="{FF2B5EF4-FFF2-40B4-BE49-F238E27FC236}">
                <a16:creationId xmlns:a16="http://schemas.microsoft.com/office/drawing/2014/main" id="{41EEFD32-49B3-805D-E8F8-D3881A472686}"/>
              </a:ext>
            </a:extLst>
          </p:cNvPr>
          <p:cNvSpPr>
            <a:spLocks noChangeArrowheads="1"/>
          </p:cNvSpPr>
          <p:nvPr/>
        </p:nvSpPr>
        <p:spPr bwMode="auto">
          <a:xfrm>
            <a:off x="1600200" y="2743200"/>
            <a:ext cx="28194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n-US" altLang="en-US" sz="2400" dirty="0">
                <a:solidFill>
                  <a:srgbClr val="FFC000"/>
                </a:solidFill>
                <a:cs typeface="Times New Roman" panose="02020603050405020304" pitchFamily="18" charset="0"/>
              </a:rPr>
              <a:t>α </a:t>
            </a:r>
            <a:r>
              <a:rPr lang="en-US" altLang="en-US" sz="2400" dirty="0">
                <a:solidFill>
                  <a:srgbClr val="FFFFFF"/>
                </a:solidFill>
              </a:rPr>
              <a:t>or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a:p>
            <a:pPr defTabSz="685800" eaLnBrk="1" fontAlgn="auto" hangingPunct="1">
              <a:spcBef>
                <a:spcPct val="0"/>
              </a:spcBef>
              <a:spcAft>
                <a:spcPts val="0"/>
              </a:spcAft>
              <a:buNone/>
            </a:pPr>
            <a:r>
              <a:rPr lang="en-US" altLang="en-US" sz="2400" dirty="0">
                <a:solidFill>
                  <a:srgbClr val="FFFFFF"/>
                </a:solidFill>
              </a:rPr>
              <a:t>Stays in cup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sp>
        <p:nvSpPr>
          <p:cNvPr id="55" name="AutoShape 35">
            <a:extLst>
              <a:ext uri="{FF2B5EF4-FFF2-40B4-BE49-F238E27FC236}">
                <a16:creationId xmlns:a16="http://schemas.microsoft.com/office/drawing/2014/main" id="{A5E7A733-646E-D92C-1FE5-EB01EBF60BD6}"/>
              </a:ext>
            </a:extLst>
          </p:cNvPr>
          <p:cNvSpPr>
            <a:spLocks noChangeArrowheads="1"/>
          </p:cNvSpPr>
          <p:nvPr/>
        </p:nvSpPr>
        <p:spPr bwMode="auto">
          <a:xfrm>
            <a:off x="4495800" y="2667000"/>
            <a:ext cx="29718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a:p>
            <a:pPr defTabSz="685800" eaLnBrk="1" fontAlgn="auto" hangingPunct="1">
              <a:spcBef>
                <a:spcPct val="0"/>
              </a:spcBef>
              <a:spcAft>
                <a:spcPts val="0"/>
              </a:spcAft>
              <a:buNone/>
            </a:pPr>
            <a:r>
              <a:rPr lang="en-US" altLang="en-US" sz="2400" dirty="0">
                <a:solidFill>
                  <a:srgbClr val="FFFFFF"/>
                </a:solidFill>
              </a:rPr>
              <a:t>   iff </a:t>
            </a:r>
            <a:r>
              <a:rPr lang="en-US" altLang="en-US" sz="2400" dirty="0">
                <a:solidFill>
                  <a:srgbClr val="FFC000"/>
                </a:solidFill>
                <a:cs typeface="Times New Roman" panose="02020603050405020304" pitchFamily="18" charset="0"/>
              </a:rPr>
              <a:t>α </a:t>
            </a:r>
            <a:r>
              <a:rPr lang="en-US" altLang="en-US" sz="2400" dirty="0">
                <a:solidFill>
                  <a:srgbClr val="FFFFFF"/>
                </a:solidFill>
              </a:rPr>
              <a:t>or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are true.</a:t>
            </a:r>
          </a:p>
          <a:p>
            <a:pPr defTabSz="685800" eaLnBrk="1" fontAlgn="auto" hangingPunct="1">
              <a:spcBef>
                <a:spcPct val="0"/>
              </a:spcBef>
              <a:spcAft>
                <a:spcPts val="0"/>
              </a:spcAft>
              <a:buNone/>
            </a:pPr>
            <a:r>
              <a:rPr lang="en-US" altLang="en-US" sz="2400" dirty="0">
                <a:solidFill>
                  <a:srgbClr val="FFFFFF"/>
                </a:solidFill>
              </a:rPr>
              <a:t>Stays in cup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grpSp>
        <p:nvGrpSpPr>
          <p:cNvPr id="56" name="Group 29">
            <a:extLst>
              <a:ext uri="{FF2B5EF4-FFF2-40B4-BE49-F238E27FC236}">
                <a16:creationId xmlns:a16="http://schemas.microsoft.com/office/drawing/2014/main" id="{59233E4D-CF2D-FC61-6AF1-53C6161E0FAF}"/>
              </a:ext>
            </a:extLst>
          </p:cNvPr>
          <p:cNvGrpSpPr>
            <a:grpSpLocks/>
          </p:cNvGrpSpPr>
          <p:nvPr/>
        </p:nvGrpSpPr>
        <p:grpSpPr bwMode="auto">
          <a:xfrm>
            <a:off x="-69273" y="4876800"/>
            <a:ext cx="1066800" cy="825617"/>
            <a:chOff x="2065" y="1551"/>
            <a:chExt cx="1628" cy="1988"/>
          </a:xfrm>
        </p:grpSpPr>
        <p:sp>
          <p:nvSpPr>
            <p:cNvPr id="57" name="Freeform 30">
              <a:extLst>
                <a:ext uri="{FF2B5EF4-FFF2-40B4-BE49-F238E27FC236}">
                  <a16:creationId xmlns:a16="http://schemas.microsoft.com/office/drawing/2014/main" id="{9B3C8101-8A8B-C288-5838-23C2FC22534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31">
              <a:extLst>
                <a:ext uri="{FF2B5EF4-FFF2-40B4-BE49-F238E27FC236}">
                  <a16:creationId xmlns:a16="http://schemas.microsoft.com/office/drawing/2014/main" id="{AEC10682-8AE0-1987-CED1-75CBE2EB513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32">
              <a:extLst>
                <a:ext uri="{FF2B5EF4-FFF2-40B4-BE49-F238E27FC236}">
                  <a16:creationId xmlns:a16="http://schemas.microsoft.com/office/drawing/2014/main" id="{86DB236C-E758-9CA5-E4F4-4C44AEDEA13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33">
              <a:extLst>
                <a:ext uri="{FF2B5EF4-FFF2-40B4-BE49-F238E27FC236}">
                  <a16:creationId xmlns:a16="http://schemas.microsoft.com/office/drawing/2014/main" id="{304DCE42-A6A0-9851-D8D5-2563DCE1FE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34">
              <a:extLst>
                <a:ext uri="{FF2B5EF4-FFF2-40B4-BE49-F238E27FC236}">
                  <a16:creationId xmlns:a16="http://schemas.microsoft.com/office/drawing/2014/main" id="{4D7DD3BD-3F5D-B496-A8DA-52304AA40FB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35">
              <a:extLst>
                <a:ext uri="{FF2B5EF4-FFF2-40B4-BE49-F238E27FC236}">
                  <a16:creationId xmlns:a16="http://schemas.microsoft.com/office/drawing/2014/main" id="{857F4D28-ABF9-D8DD-3982-648992EB6E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36">
              <a:extLst>
                <a:ext uri="{FF2B5EF4-FFF2-40B4-BE49-F238E27FC236}">
                  <a16:creationId xmlns:a16="http://schemas.microsoft.com/office/drawing/2014/main" id="{BBBE4133-BD20-D05B-C18A-1C14CC25EA6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7">
              <a:extLst>
                <a:ext uri="{FF2B5EF4-FFF2-40B4-BE49-F238E27FC236}">
                  <a16:creationId xmlns:a16="http://schemas.microsoft.com/office/drawing/2014/main" id="{29ABBFC7-604D-61A0-F047-50FD59B40FB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8">
              <a:extLst>
                <a:ext uri="{FF2B5EF4-FFF2-40B4-BE49-F238E27FC236}">
                  <a16:creationId xmlns:a16="http://schemas.microsoft.com/office/drawing/2014/main" id="{426A63AC-A4C0-5BB9-C487-88B7DE4D0EE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9">
              <a:extLst>
                <a:ext uri="{FF2B5EF4-FFF2-40B4-BE49-F238E27FC236}">
                  <a16:creationId xmlns:a16="http://schemas.microsoft.com/office/drawing/2014/main" id="{5C7A4D84-41BC-4129-43F8-2BC15BAB894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40">
              <a:extLst>
                <a:ext uri="{FF2B5EF4-FFF2-40B4-BE49-F238E27FC236}">
                  <a16:creationId xmlns:a16="http://schemas.microsoft.com/office/drawing/2014/main" id="{2D6C4649-E558-3426-28F3-A4298A86051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41">
              <a:extLst>
                <a:ext uri="{FF2B5EF4-FFF2-40B4-BE49-F238E27FC236}">
                  <a16:creationId xmlns:a16="http://schemas.microsoft.com/office/drawing/2014/main" id="{7010C53F-19A5-727F-2F5F-E7C65F69242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42">
              <a:extLst>
                <a:ext uri="{FF2B5EF4-FFF2-40B4-BE49-F238E27FC236}">
                  <a16:creationId xmlns:a16="http://schemas.microsoft.com/office/drawing/2014/main" id="{6455C676-C7EA-C1F2-22B5-5FDC125EC8F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43">
              <a:extLst>
                <a:ext uri="{FF2B5EF4-FFF2-40B4-BE49-F238E27FC236}">
                  <a16:creationId xmlns:a16="http://schemas.microsoft.com/office/drawing/2014/main" id="{CF1B5272-4ACA-791D-A729-CCF645EC80A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44">
              <a:extLst>
                <a:ext uri="{FF2B5EF4-FFF2-40B4-BE49-F238E27FC236}">
                  <a16:creationId xmlns:a16="http://schemas.microsoft.com/office/drawing/2014/main" id="{377CEA70-EF48-27D1-0BAB-3471DBC9325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45">
              <a:extLst>
                <a:ext uri="{FF2B5EF4-FFF2-40B4-BE49-F238E27FC236}">
                  <a16:creationId xmlns:a16="http://schemas.microsoft.com/office/drawing/2014/main" id="{3CA21778-FB05-A050-B904-EF5BDBA161C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6">
              <a:extLst>
                <a:ext uri="{FF2B5EF4-FFF2-40B4-BE49-F238E27FC236}">
                  <a16:creationId xmlns:a16="http://schemas.microsoft.com/office/drawing/2014/main" id="{9A39A260-DE33-366F-BF19-18C1E42D3A2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755086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fill="hold" nodeType="withEffect">
                                  <p:stCondLst>
                                    <p:cond delay="0"/>
                                  </p:stCondLst>
                                  <p:childTnLst>
                                    <p:animClr clrSpc="rgb" dir="cw">
                                      <p:cBhvr>
                                        <p:cTn id="6" dur="1000" fill="hold"/>
                                        <p:tgtEl>
                                          <p:spTgt spid="3"/>
                                        </p:tgtEl>
                                        <p:attrNameLst>
                                          <p:attrName>fillcolor</p:attrName>
                                        </p:attrNameLst>
                                      </p:cBhvr>
                                      <p:to>
                                        <a:srgbClr val="66FF66"/>
                                      </p:to>
                                    </p:animClr>
                                    <p:set>
                                      <p:cBhvr>
                                        <p:cTn id="7" dur="1000" fill="hold"/>
                                        <p:tgtEl>
                                          <p:spTgt spid="3"/>
                                        </p:tgtEl>
                                        <p:attrNameLst>
                                          <p:attrName>fill.type</p:attrName>
                                        </p:attrNameLst>
                                      </p:cBhvr>
                                      <p:to>
                                        <p:strVal val="solid"/>
                                      </p:to>
                                    </p:set>
                                    <p:set>
                                      <p:cBhvr>
                                        <p:cTn id="8" dur="1000" fill="hold"/>
                                        <p:tgtEl>
                                          <p:spTgt spid="3"/>
                                        </p:tgtEl>
                                        <p:attrNameLst>
                                          <p:attrName>fill.on</p:attrName>
                                        </p:attrNameLst>
                                      </p:cBhvr>
                                      <p:to>
                                        <p:strVal val="true"/>
                                      </p:to>
                                    </p:set>
                                  </p:childTnLst>
                                </p:cTn>
                              </p:par>
                              <p:par>
                                <p:cTn id="9" presetID="1" presetClass="emph" presetSubtype="2" fill="hold" nodeType="withEffect">
                                  <p:stCondLst>
                                    <p:cond delay="0"/>
                                  </p:stCondLst>
                                  <p:childTnLst>
                                    <p:animClr clrSpc="rgb" dir="cw">
                                      <p:cBhvr>
                                        <p:cTn id="10" dur="1100" fill="hold"/>
                                        <p:tgtEl>
                                          <p:spTgt spid="20"/>
                                        </p:tgtEl>
                                        <p:attrNameLst>
                                          <p:attrName>fillcolor</p:attrName>
                                        </p:attrNameLst>
                                      </p:cBhvr>
                                      <p:to>
                                        <a:srgbClr val="66FF66"/>
                                      </p:to>
                                    </p:animClr>
                                    <p:set>
                                      <p:cBhvr>
                                        <p:cTn id="11" dur="1100" fill="hold"/>
                                        <p:tgtEl>
                                          <p:spTgt spid="20"/>
                                        </p:tgtEl>
                                        <p:attrNameLst>
                                          <p:attrName>fill.type</p:attrName>
                                        </p:attrNameLst>
                                      </p:cBhvr>
                                      <p:to>
                                        <p:strVal val="solid"/>
                                      </p:to>
                                    </p:set>
                                    <p:set>
                                      <p:cBhvr>
                                        <p:cTn id="12" dur="1100" fill="hold"/>
                                        <p:tgtEl>
                                          <p:spTgt spid="20"/>
                                        </p:tgtEl>
                                        <p:attrNameLst>
                                          <p:attrName>fill.on</p:attrName>
                                        </p:attrNameLst>
                                      </p:cBhvr>
                                      <p:to>
                                        <p:strVal val="true"/>
                                      </p:to>
                                    </p:set>
                                  </p:childTnLst>
                                </p:cTn>
                              </p:par>
                              <p:par>
                                <p:cTn id="13" presetID="2" presetClass="entr" presetSubtype="4" fill="hold" grpId="0" nodeType="withEffect">
                                  <p:stCondLst>
                                    <p:cond delay="0"/>
                                  </p:stCondLst>
                                  <p:childTnLst>
                                    <p:set>
                                      <p:cBhvr>
                                        <p:cTn id="14" dur="1" fill="hold">
                                          <p:stCondLst>
                                            <p:cond delay="0"/>
                                          </p:stCondLst>
                                        </p:cTn>
                                        <p:tgtEl>
                                          <p:spTgt spid="40">
                                            <p:txEl>
                                              <p:pRg st="0" end="0"/>
                                            </p:txEl>
                                          </p:spTgt>
                                        </p:tgtEl>
                                        <p:attrNameLst>
                                          <p:attrName>style.visibility</p:attrName>
                                        </p:attrNameLst>
                                      </p:cBhvr>
                                      <p:to>
                                        <p:strVal val="visible"/>
                                      </p:to>
                                    </p:set>
                                    <p:anim calcmode="lin" valueType="num">
                                      <p:cBhvr additive="base">
                                        <p:cTn id="1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40">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additive="base">
                                        <p:cTn id="23" dur="500" fill="hold"/>
                                        <p:tgtEl>
                                          <p:spTgt spid="36"/>
                                        </p:tgtEl>
                                        <p:attrNameLst>
                                          <p:attrName>ppt_x</p:attrName>
                                        </p:attrNameLst>
                                      </p:cBhvr>
                                      <p:tavLst>
                                        <p:tav tm="0">
                                          <p:val>
                                            <p:strVal val="#ppt_x"/>
                                          </p:val>
                                        </p:tav>
                                        <p:tav tm="100000">
                                          <p:val>
                                            <p:strVal val="#ppt_x"/>
                                          </p:val>
                                        </p:tav>
                                      </p:tavLst>
                                    </p:anim>
                                    <p:anim calcmode="lin" valueType="num">
                                      <p:cBhvr additive="base">
                                        <p:cTn id="24" dur="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additive="base">
                                        <p:cTn id="27" dur="500" fill="hold"/>
                                        <p:tgtEl>
                                          <p:spTgt spid="37"/>
                                        </p:tgtEl>
                                        <p:attrNameLst>
                                          <p:attrName>ppt_x</p:attrName>
                                        </p:attrNameLst>
                                      </p:cBhvr>
                                      <p:tavLst>
                                        <p:tav tm="0">
                                          <p:val>
                                            <p:strVal val="#ppt_x"/>
                                          </p:val>
                                        </p:tav>
                                        <p:tav tm="100000">
                                          <p:val>
                                            <p:strVal val="#ppt_x"/>
                                          </p:val>
                                        </p:tav>
                                      </p:tavLst>
                                    </p:anim>
                                    <p:anim calcmode="lin" valueType="num">
                                      <p:cBhvr additive="base">
                                        <p:cTn id="28" dur="500" fill="hold"/>
                                        <p:tgtEl>
                                          <p:spTgt spid="3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500" fill="hold"/>
                                        <p:tgtEl>
                                          <p:spTgt spid="38"/>
                                        </p:tgtEl>
                                        <p:attrNameLst>
                                          <p:attrName>ppt_x</p:attrName>
                                        </p:attrNameLst>
                                      </p:cBhvr>
                                      <p:tavLst>
                                        <p:tav tm="0">
                                          <p:val>
                                            <p:strVal val="#ppt_x"/>
                                          </p:val>
                                        </p:tav>
                                        <p:tav tm="100000">
                                          <p:val>
                                            <p:strVal val="#ppt_x"/>
                                          </p:val>
                                        </p:tav>
                                      </p:tavLst>
                                    </p:anim>
                                    <p:anim calcmode="lin" valueType="num">
                                      <p:cBhvr additive="base">
                                        <p:cTn id="32" dur="500" fill="hold"/>
                                        <p:tgtEl>
                                          <p:spTgt spid="3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500" fill="hold"/>
                                        <p:tgtEl>
                                          <p:spTgt spid="41"/>
                                        </p:tgtEl>
                                        <p:attrNameLst>
                                          <p:attrName>ppt_x</p:attrName>
                                        </p:attrNameLst>
                                      </p:cBhvr>
                                      <p:tavLst>
                                        <p:tav tm="0">
                                          <p:val>
                                            <p:strVal val="#ppt_x"/>
                                          </p:val>
                                        </p:tav>
                                        <p:tav tm="100000">
                                          <p:val>
                                            <p:strVal val="#ppt_x"/>
                                          </p:val>
                                        </p:tav>
                                      </p:tavLst>
                                    </p:anim>
                                    <p:anim calcmode="lin" valueType="num">
                                      <p:cBhvr additive="base">
                                        <p:cTn id="36" dur="500" fill="hold"/>
                                        <p:tgtEl>
                                          <p:spTgt spid="4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43">
                                            <p:txEl>
                                              <p:pRg st="0" end="0"/>
                                            </p:txEl>
                                          </p:spTgt>
                                        </p:tgtEl>
                                        <p:attrNameLst>
                                          <p:attrName>style.visibility</p:attrName>
                                        </p:attrNameLst>
                                      </p:cBhvr>
                                      <p:to>
                                        <p:strVal val="visible"/>
                                      </p:to>
                                    </p:set>
                                    <p:anim calcmode="lin" valueType="num">
                                      <p:cBhvr additive="base">
                                        <p:cTn id="39"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39"/>
                                        </p:tgtEl>
                                        <p:attrNameLst>
                                          <p:attrName>style.visibility</p:attrName>
                                        </p:attrNameLst>
                                      </p:cBhvr>
                                      <p:to>
                                        <p:strVal val="visible"/>
                                      </p:to>
                                    </p:set>
                                    <p:anim calcmode="lin" valueType="num">
                                      <p:cBhvr additive="base">
                                        <p:cTn id="43" dur="500" fill="hold"/>
                                        <p:tgtEl>
                                          <p:spTgt spid="39"/>
                                        </p:tgtEl>
                                        <p:attrNameLst>
                                          <p:attrName>ppt_x</p:attrName>
                                        </p:attrNameLst>
                                      </p:cBhvr>
                                      <p:tavLst>
                                        <p:tav tm="0">
                                          <p:val>
                                            <p:strVal val="#ppt_x"/>
                                          </p:val>
                                        </p:tav>
                                        <p:tav tm="100000">
                                          <p:val>
                                            <p:strVal val="#ppt_x"/>
                                          </p:val>
                                        </p:tav>
                                      </p:tavLst>
                                    </p:anim>
                                    <p:anim calcmode="lin" valueType="num">
                                      <p:cBhvr additive="base">
                                        <p:cTn id="44"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1" presetClass="emph" presetSubtype="2" fill="hold" nodeType="clickEffect">
                                  <p:stCondLst>
                                    <p:cond delay="0"/>
                                  </p:stCondLst>
                                  <p:childTnLst>
                                    <p:animClr clrSpc="rgb" dir="cw">
                                      <p:cBhvr>
                                        <p:cTn id="48" dur="1100" fill="hold"/>
                                        <p:tgtEl>
                                          <p:spTgt spid="36"/>
                                        </p:tgtEl>
                                        <p:attrNameLst>
                                          <p:attrName>fillcolor</p:attrName>
                                        </p:attrNameLst>
                                      </p:cBhvr>
                                      <p:to>
                                        <a:srgbClr val="66FF66"/>
                                      </p:to>
                                    </p:animClr>
                                    <p:set>
                                      <p:cBhvr>
                                        <p:cTn id="49" dur="1100" fill="hold"/>
                                        <p:tgtEl>
                                          <p:spTgt spid="36"/>
                                        </p:tgtEl>
                                        <p:attrNameLst>
                                          <p:attrName>fill.type</p:attrName>
                                        </p:attrNameLst>
                                      </p:cBhvr>
                                      <p:to>
                                        <p:strVal val="solid"/>
                                      </p:to>
                                    </p:set>
                                    <p:set>
                                      <p:cBhvr>
                                        <p:cTn id="50" dur="1100" fill="hold"/>
                                        <p:tgtEl>
                                          <p:spTgt spid="36"/>
                                        </p:tgtEl>
                                        <p:attrNameLst>
                                          <p:attrName>fill.on</p:attrName>
                                        </p:attrNameLst>
                                      </p:cBhvr>
                                      <p:to>
                                        <p:strVal val="true"/>
                                      </p:to>
                                    </p:set>
                                  </p:childTnLst>
                                </p:cTn>
                              </p:par>
                              <p:par>
                                <p:cTn id="51" presetID="1" presetClass="emph" presetSubtype="2" fill="hold" nodeType="withEffect">
                                  <p:stCondLst>
                                    <p:cond delay="0"/>
                                  </p:stCondLst>
                                  <p:childTnLst>
                                    <p:animClr clrSpc="rgb" dir="cw">
                                      <p:cBhvr>
                                        <p:cTn id="52" dur="1100" fill="hold"/>
                                        <p:tgtEl>
                                          <p:spTgt spid="38"/>
                                        </p:tgtEl>
                                        <p:attrNameLst>
                                          <p:attrName>fillcolor</p:attrName>
                                        </p:attrNameLst>
                                      </p:cBhvr>
                                      <p:to>
                                        <a:srgbClr val="66FF66"/>
                                      </p:to>
                                    </p:animClr>
                                    <p:set>
                                      <p:cBhvr>
                                        <p:cTn id="53" dur="1100" fill="hold"/>
                                        <p:tgtEl>
                                          <p:spTgt spid="38"/>
                                        </p:tgtEl>
                                        <p:attrNameLst>
                                          <p:attrName>fill.type</p:attrName>
                                        </p:attrNameLst>
                                      </p:cBhvr>
                                      <p:to>
                                        <p:strVal val="solid"/>
                                      </p:to>
                                    </p:set>
                                    <p:set>
                                      <p:cBhvr>
                                        <p:cTn id="54" dur="1100" fill="hold"/>
                                        <p:tgtEl>
                                          <p:spTgt spid="38"/>
                                        </p:tgtEl>
                                        <p:attrNameLst>
                                          <p:attrName>fill.on</p:attrName>
                                        </p:attrNameLst>
                                      </p:cBhvr>
                                      <p:to>
                                        <p:strVal val="true"/>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44">
                                            <p:txEl>
                                              <p:pRg st="0" end="0"/>
                                            </p:txEl>
                                          </p:spTgt>
                                        </p:tgtEl>
                                        <p:attrNameLst>
                                          <p:attrName>style.visibility</p:attrName>
                                        </p:attrNameLst>
                                      </p:cBhvr>
                                      <p:to>
                                        <p:strVal val="visible"/>
                                      </p:to>
                                    </p:set>
                                    <p:anim calcmode="lin" valueType="num">
                                      <p:cBhvr additive="base">
                                        <p:cTn id="59"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44">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49"/>
                                        </p:tgtEl>
                                        <p:attrNameLst>
                                          <p:attrName>style.visibility</p:attrName>
                                        </p:attrNameLst>
                                      </p:cBhvr>
                                      <p:to>
                                        <p:strVal val="visible"/>
                                      </p:to>
                                    </p:set>
                                    <p:anim calcmode="lin" valueType="num">
                                      <p:cBhvr additive="base">
                                        <p:cTn id="63" dur="500" fill="hold"/>
                                        <p:tgtEl>
                                          <p:spTgt spid="49"/>
                                        </p:tgtEl>
                                        <p:attrNameLst>
                                          <p:attrName>ppt_x</p:attrName>
                                        </p:attrNameLst>
                                      </p:cBhvr>
                                      <p:tavLst>
                                        <p:tav tm="0">
                                          <p:val>
                                            <p:strVal val="#ppt_x"/>
                                          </p:val>
                                        </p:tav>
                                        <p:tav tm="100000">
                                          <p:val>
                                            <p:strVal val="#ppt_x"/>
                                          </p:val>
                                        </p:tav>
                                      </p:tavLst>
                                    </p:anim>
                                    <p:anim calcmode="lin" valueType="num">
                                      <p:cBhvr additive="base">
                                        <p:cTn id="64"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54"/>
                                        </p:tgtEl>
                                        <p:attrNameLst>
                                          <p:attrName>style.visibility</p:attrName>
                                        </p:attrNameLst>
                                      </p:cBhvr>
                                      <p:to>
                                        <p:strVal val="visible"/>
                                      </p:to>
                                    </p:set>
                                    <p:anim calcmode="lin" valueType="num">
                                      <p:cBhvr additive="base">
                                        <p:cTn id="69" dur="500" fill="hold"/>
                                        <p:tgtEl>
                                          <p:spTgt spid="54"/>
                                        </p:tgtEl>
                                        <p:attrNameLst>
                                          <p:attrName>ppt_x</p:attrName>
                                        </p:attrNameLst>
                                      </p:cBhvr>
                                      <p:tavLst>
                                        <p:tav tm="0">
                                          <p:val>
                                            <p:strVal val="0-#ppt_w/2"/>
                                          </p:val>
                                        </p:tav>
                                        <p:tav tm="100000">
                                          <p:val>
                                            <p:strVal val="#ppt_x"/>
                                          </p:val>
                                        </p:tav>
                                      </p:tavLst>
                                    </p:anim>
                                    <p:anim calcmode="lin" valueType="num">
                                      <p:cBhvr additive="base">
                                        <p:cTn id="70" dur="500" fill="hold"/>
                                        <p:tgtEl>
                                          <p:spTgt spid="54"/>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54">
                                            <p:txEl>
                                              <p:pRg st="0" end="0"/>
                                            </p:txEl>
                                          </p:spTgt>
                                        </p:tgtEl>
                                        <p:attrNameLst>
                                          <p:attrName>style.visibility</p:attrName>
                                        </p:attrNameLst>
                                      </p:cBhvr>
                                      <p:to>
                                        <p:strVal val="visible"/>
                                      </p:to>
                                    </p:set>
                                    <p:anim calcmode="lin" valueType="num">
                                      <p:cBhvr additive="base">
                                        <p:cTn id="73"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54">
                                            <p:txEl>
                                              <p:pRg st="1" end="1"/>
                                            </p:txEl>
                                          </p:spTgt>
                                        </p:tgtEl>
                                        <p:attrNameLst>
                                          <p:attrName>style.visibility</p:attrName>
                                        </p:attrNameLst>
                                      </p:cBhvr>
                                      <p:to>
                                        <p:strVal val="visible"/>
                                      </p:to>
                                    </p:set>
                                    <p:anim calcmode="lin" valueType="num">
                                      <p:cBhvr additive="base">
                                        <p:cTn id="79" dur="500" fill="hold"/>
                                        <p:tgtEl>
                                          <p:spTgt spid="54">
                                            <p:txEl>
                                              <p:pRg st="1" end="1"/>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55"/>
                                        </p:tgtEl>
                                        <p:attrNameLst>
                                          <p:attrName>style.visibility</p:attrName>
                                        </p:attrNameLst>
                                      </p:cBhvr>
                                      <p:to>
                                        <p:strVal val="visible"/>
                                      </p:to>
                                    </p:set>
                                    <p:anim calcmode="lin" valueType="num">
                                      <p:cBhvr additive="base">
                                        <p:cTn id="85" dur="500" fill="hold"/>
                                        <p:tgtEl>
                                          <p:spTgt spid="55"/>
                                        </p:tgtEl>
                                        <p:attrNameLst>
                                          <p:attrName>ppt_x</p:attrName>
                                        </p:attrNameLst>
                                      </p:cBhvr>
                                      <p:tavLst>
                                        <p:tav tm="0">
                                          <p:val>
                                            <p:strVal val="0-#ppt_w/2"/>
                                          </p:val>
                                        </p:tav>
                                        <p:tav tm="100000">
                                          <p:val>
                                            <p:strVal val="#ppt_x"/>
                                          </p:val>
                                        </p:tav>
                                      </p:tavLst>
                                    </p:anim>
                                    <p:anim calcmode="lin" valueType="num">
                                      <p:cBhvr additive="base">
                                        <p:cTn id="86" dur="500" fill="hold"/>
                                        <p:tgtEl>
                                          <p:spTgt spid="55"/>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55">
                                            <p:txEl>
                                              <p:pRg st="0" end="0"/>
                                            </p:txEl>
                                          </p:spTgt>
                                        </p:tgtEl>
                                        <p:attrNameLst>
                                          <p:attrName>style.visibility</p:attrName>
                                        </p:attrNameLst>
                                      </p:cBhvr>
                                      <p:to>
                                        <p:strVal val="visible"/>
                                      </p:to>
                                    </p:set>
                                    <p:anim calcmode="lin" valueType="num">
                                      <p:cBhvr additive="base">
                                        <p:cTn id="89"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55">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55">
                                            <p:txEl>
                                              <p:pRg st="1" end="1"/>
                                            </p:txEl>
                                          </p:spTgt>
                                        </p:tgtEl>
                                        <p:attrNameLst>
                                          <p:attrName>style.visibility</p:attrName>
                                        </p:attrNameLst>
                                      </p:cBhvr>
                                      <p:to>
                                        <p:strVal val="visible"/>
                                      </p:to>
                                    </p:set>
                                    <p:anim calcmode="lin" valueType="num">
                                      <p:cBhvr additive="base">
                                        <p:cTn id="93"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55">
                                            <p:txEl>
                                              <p:pRg st="2" end="2"/>
                                            </p:txEl>
                                          </p:spTgt>
                                        </p:tgtEl>
                                        <p:attrNameLst>
                                          <p:attrName>style.visibility</p:attrName>
                                        </p:attrNameLst>
                                      </p:cBhvr>
                                      <p:to>
                                        <p:strVal val="visible"/>
                                      </p:to>
                                    </p:set>
                                    <p:anim calcmode="lin" valueType="num">
                                      <p:cBhvr additive="base">
                                        <p:cTn id="99"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P spid="37" grpId="0"/>
      <p:bldP spid="38" grpId="0" animBg="1"/>
      <p:bldP spid="39" grpId="0"/>
      <p:bldP spid="40" grpId="0" build="allAtOnce"/>
      <p:bldP spid="41" grpId="0" animBg="1"/>
      <p:bldP spid="43" grpId="0" build="allAtOnce"/>
      <p:bldP spid="44" grpId="0" build="allAtOnce"/>
      <p:bldP spid="49" grpId="0"/>
      <p:bldP spid="54" grpId="0" animBg="1"/>
      <p:bldP spid="55"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609600" y="533400"/>
            <a:ext cx="736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118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4433835" y="3206453"/>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55A573A4-4FDD-43AA-87DA-2502FA1F2A5E}"/>
              </a:ext>
            </a:extLst>
          </p:cNvPr>
          <p:cNvSpPr/>
          <p:nvPr/>
        </p:nvSpPr>
        <p:spPr>
          <a:xfrm>
            <a:off x="3581400" y="28492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03356196-7DB0-42A5-A66A-7B17D57706B0}"/>
              </a:ext>
            </a:extLst>
          </p:cNvPr>
          <p:cNvSpPr/>
          <p:nvPr/>
        </p:nvSpPr>
        <p:spPr>
          <a:xfrm>
            <a:off x="3835400" y="312866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7F6E9648-D59A-4A4B-956C-FAEA7A5E3873}"/>
              </a:ext>
            </a:extLst>
          </p:cNvPr>
          <p:cNvSpPr/>
          <p:nvPr/>
        </p:nvSpPr>
        <p:spPr>
          <a:xfrm>
            <a:off x="3810000" y="29254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9" name="Oval 28">
            <a:extLst>
              <a:ext uri="{FF2B5EF4-FFF2-40B4-BE49-F238E27FC236}">
                <a16:creationId xmlns:a16="http://schemas.microsoft.com/office/drawing/2014/main" id="{EB4C34E9-EAC5-48E7-A273-3AA4185B577E}"/>
              </a:ext>
            </a:extLst>
          </p:cNvPr>
          <p:cNvSpPr/>
          <p:nvPr/>
        </p:nvSpPr>
        <p:spPr>
          <a:xfrm>
            <a:off x="4419600" y="312866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33" name="Rectangle 32">
            <a:extLst>
              <a:ext uri="{FF2B5EF4-FFF2-40B4-BE49-F238E27FC236}">
                <a16:creationId xmlns:a16="http://schemas.microsoft.com/office/drawing/2014/main" id="{F2BA10AE-D15A-4B91-904B-B6152479D024}"/>
              </a:ext>
            </a:extLst>
          </p:cNvPr>
          <p:cNvSpPr/>
          <p:nvPr/>
        </p:nvSpPr>
        <p:spPr>
          <a:xfrm>
            <a:off x="5398144" y="29210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4"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590629" y="28829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5" name="Rectangle 34">
            <a:extLst>
              <a:ext uri="{FF2B5EF4-FFF2-40B4-BE49-F238E27FC236}">
                <a16:creationId xmlns:a16="http://schemas.microsoft.com/office/drawing/2014/main" id="{8954E8E6-C0B5-43BE-84AC-4E54017A217F}"/>
              </a:ext>
            </a:extLst>
          </p:cNvPr>
          <p:cNvSpPr/>
          <p:nvPr/>
        </p:nvSpPr>
        <p:spPr>
          <a:xfrm>
            <a:off x="3592672" y="48685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6B3A2332-EA01-4ED4-9647-52AA35110D78}"/>
              </a:ext>
            </a:extLst>
          </p:cNvPr>
          <p:cNvSpPr/>
          <p:nvPr/>
        </p:nvSpPr>
        <p:spPr>
          <a:xfrm>
            <a:off x="3821272" y="49447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9" name="Rectangle 38">
            <a:extLst>
              <a:ext uri="{FF2B5EF4-FFF2-40B4-BE49-F238E27FC236}">
                <a16:creationId xmlns:a16="http://schemas.microsoft.com/office/drawing/2014/main" id="{7A7E7AFA-A9C6-4854-97BE-8901D1AC60B6}"/>
              </a:ext>
            </a:extLst>
          </p:cNvPr>
          <p:cNvSpPr/>
          <p:nvPr/>
        </p:nvSpPr>
        <p:spPr>
          <a:xfrm>
            <a:off x="5409416" y="49403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0"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2590629" y="49022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α</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Oval 40">
            <a:extLst>
              <a:ext uri="{FF2B5EF4-FFF2-40B4-BE49-F238E27FC236}">
                <a16:creationId xmlns:a16="http://schemas.microsoft.com/office/drawing/2014/main" id="{D31EF6B4-7D67-41C9-8F48-3DA82F5DA5BB}"/>
              </a:ext>
            </a:extLst>
          </p:cNvPr>
          <p:cNvSpPr/>
          <p:nvPr/>
        </p:nvSpPr>
        <p:spPr>
          <a:xfrm>
            <a:off x="3835400" y="31242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2" name="Text Box 21">
            <a:extLst>
              <a:ext uri="{FF2B5EF4-FFF2-40B4-BE49-F238E27FC236}">
                <a16:creationId xmlns:a16="http://schemas.microsoft.com/office/drawing/2014/main" id="{366C553C-B803-478F-A612-42C30F1B9EC6}"/>
              </a:ext>
            </a:extLst>
          </p:cNvPr>
          <p:cNvSpPr txBox="1">
            <a:spLocks noChangeArrowheads="1"/>
          </p:cNvSpPr>
          <p:nvPr/>
        </p:nvSpPr>
        <p:spPr bwMode="auto">
          <a:xfrm>
            <a:off x="2825599" y="2721749"/>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42" name="Text Box 21">
            <a:extLst>
              <a:ext uri="{FF2B5EF4-FFF2-40B4-BE49-F238E27FC236}">
                <a16:creationId xmlns:a16="http://schemas.microsoft.com/office/drawing/2014/main" id="{248E49C0-1A62-4512-AF00-23DDC6324419}"/>
              </a:ext>
            </a:extLst>
          </p:cNvPr>
          <p:cNvSpPr txBox="1">
            <a:spLocks noChangeArrowheads="1"/>
          </p:cNvSpPr>
          <p:nvPr/>
        </p:nvSpPr>
        <p:spPr bwMode="auto">
          <a:xfrm>
            <a:off x="2895600" y="47360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43" name="Freeform: Shape 42">
            <a:extLst>
              <a:ext uri="{FF2B5EF4-FFF2-40B4-BE49-F238E27FC236}">
                <a16:creationId xmlns:a16="http://schemas.microsoft.com/office/drawing/2014/main" id="{4427E99C-CC97-44A1-9E5E-55928963A782}"/>
              </a:ext>
            </a:extLst>
          </p:cNvPr>
          <p:cNvSpPr/>
          <p:nvPr/>
        </p:nvSpPr>
        <p:spPr bwMode="auto">
          <a:xfrm>
            <a:off x="4440184" y="5237018"/>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36" name="Oval 35">
            <a:extLst>
              <a:ext uri="{FF2B5EF4-FFF2-40B4-BE49-F238E27FC236}">
                <a16:creationId xmlns:a16="http://schemas.microsoft.com/office/drawing/2014/main" id="{5F607517-D622-435E-A0A1-2A5061EB0C24}"/>
              </a:ext>
            </a:extLst>
          </p:cNvPr>
          <p:cNvSpPr/>
          <p:nvPr/>
        </p:nvSpPr>
        <p:spPr>
          <a:xfrm>
            <a:off x="38466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8" name="Oval 37">
            <a:extLst>
              <a:ext uri="{FF2B5EF4-FFF2-40B4-BE49-F238E27FC236}">
                <a16:creationId xmlns:a16="http://schemas.microsoft.com/office/drawing/2014/main" id="{AAC10A0C-6892-4EDB-8288-E1EAFA9E236A}"/>
              </a:ext>
            </a:extLst>
          </p:cNvPr>
          <p:cNvSpPr/>
          <p:nvPr/>
        </p:nvSpPr>
        <p:spPr>
          <a:xfrm>
            <a:off x="44308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4" name="Text Box 21">
            <a:extLst>
              <a:ext uri="{FF2B5EF4-FFF2-40B4-BE49-F238E27FC236}">
                <a16:creationId xmlns:a16="http://schemas.microsoft.com/office/drawing/2014/main" id="{2FE3E2D3-1663-41E1-B248-2C2EF6090C05}"/>
              </a:ext>
            </a:extLst>
          </p:cNvPr>
          <p:cNvSpPr txBox="1">
            <a:spLocks noChangeArrowheads="1"/>
          </p:cNvSpPr>
          <p:nvPr/>
        </p:nvSpPr>
        <p:spPr bwMode="auto">
          <a:xfrm>
            <a:off x="2514600" y="52197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p:txBody>
      </p:sp>
      <p:sp>
        <p:nvSpPr>
          <p:cNvPr id="45" name="Text Box 21">
            <a:extLst>
              <a:ext uri="{FF2B5EF4-FFF2-40B4-BE49-F238E27FC236}">
                <a16:creationId xmlns:a16="http://schemas.microsoft.com/office/drawing/2014/main" id="{7394371E-8699-4127-893E-654278565A91}"/>
              </a:ext>
            </a:extLst>
          </p:cNvPr>
          <p:cNvSpPr txBox="1">
            <a:spLocks noChangeArrowheads="1"/>
          </p:cNvSpPr>
          <p:nvPr/>
        </p:nvSpPr>
        <p:spPr bwMode="auto">
          <a:xfrm>
            <a:off x="2068482" y="5257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6" name="Text Box 21">
            <a:extLst>
              <a:ext uri="{FF2B5EF4-FFF2-40B4-BE49-F238E27FC236}">
                <a16:creationId xmlns:a16="http://schemas.microsoft.com/office/drawing/2014/main" id="{B8280889-90EB-4098-86D5-41343A74BBC5}"/>
              </a:ext>
            </a:extLst>
          </p:cNvPr>
          <p:cNvSpPr txBox="1">
            <a:spLocks noChangeArrowheads="1"/>
          </p:cNvSpPr>
          <p:nvPr/>
        </p:nvSpPr>
        <p:spPr bwMode="auto">
          <a:xfrm>
            <a:off x="2514600" y="32131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7" name="Text Box 21">
            <a:extLst>
              <a:ext uri="{FF2B5EF4-FFF2-40B4-BE49-F238E27FC236}">
                <a16:creationId xmlns:a16="http://schemas.microsoft.com/office/drawing/2014/main" id="{509BEE59-C699-4599-BA3A-127AF9F6F568}"/>
              </a:ext>
            </a:extLst>
          </p:cNvPr>
          <p:cNvSpPr txBox="1">
            <a:spLocks noChangeArrowheads="1"/>
          </p:cNvSpPr>
          <p:nvPr/>
        </p:nvSpPr>
        <p:spPr bwMode="auto">
          <a:xfrm>
            <a:off x="2070100" y="32131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8" name="Text Box 21">
            <a:extLst>
              <a:ext uri="{FF2B5EF4-FFF2-40B4-BE49-F238E27FC236}">
                <a16:creationId xmlns:a16="http://schemas.microsoft.com/office/drawing/2014/main" id="{092B2219-A235-436C-AE26-B26BD4FC1994}"/>
              </a:ext>
            </a:extLst>
          </p:cNvPr>
          <p:cNvSpPr txBox="1">
            <a:spLocks noChangeArrowheads="1"/>
          </p:cNvSpPr>
          <p:nvPr/>
        </p:nvSpPr>
        <p:spPr bwMode="auto">
          <a:xfrm>
            <a:off x="6248400" y="3505200"/>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intersection</a:t>
            </a:r>
          </a:p>
        </p:txBody>
      </p:sp>
      <p:sp>
        <p:nvSpPr>
          <p:cNvPr id="49" name="Text Box 21">
            <a:extLst>
              <a:ext uri="{FF2B5EF4-FFF2-40B4-BE49-F238E27FC236}">
                <a16:creationId xmlns:a16="http://schemas.microsoft.com/office/drawing/2014/main" id="{5E23A9B4-9BA4-48E7-9746-787D20E0A0D7}"/>
              </a:ext>
            </a:extLst>
          </p:cNvPr>
          <p:cNvSpPr txBox="1">
            <a:spLocks noChangeArrowheads="1"/>
          </p:cNvSpPr>
          <p:nvPr/>
        </p:nvSpPr>
        <p:spPr bwMode="auto">
          <a:xfrm>
            <a:off x="6248400" y="5368172"/>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union</a:t>
            </a:r>
          </a:p>
        </p:txBody>
      </p:sp>
      <p:sp>
        <p:nvSpPr>
          <p:cNvPr id="50" name="Text Box 21">
            <a:extLst>
              <a:ext uri="{FF2B5EF4-FFF2-40B4-BE49-F238E27FC236}">
                <a16:creationId xmlns:a16="http://schemas.microsoft.com/office/drawing/2014/main" id="{44A3E897-8FE7-4E80-AD68-41009F07EFF3}"/>
              </a:ext>
            </a:extLst>
          </p:cNvPr>
          <p:cNvSpPr txBox="1">
            <a:spLocks noChangeArrowheads="1"/>
          </p:cNvSpPr>
          <p:nvPr/>
        </p:nvSpPr>
        <p:spPr bwMode="auto">
          <a:xfrm>
            <a:off x="1256127" y="5862935"/>
            <a:ext cx="24776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De Morgan's Law</a:t>
            </a:r>
            <a:endParaRPr lang="en-CA" sz="2400" dirty="0"/>
          </a:p>
        </p:txBody>
      </p:sp>
      <p:sp>
        <p:nvSpPr>
          <p:cNvPr id="51" name="Rectangle 50">
            <a:extLst>
              <a:ext uri="{FF2B5EF4-FFF2-40B4-BE49-F238E27FC236}">
                <a16:creationId xmlns:a16="http://schemas.microsoft.com/office/drawing/2014/main" id="{600AA2A9-DAC3-4364-8591-B622CE75B0DE}"/>
              </a:ext>
            </a:extLst>
          </p:cNvPr>
          <p:cNvSpPr/>
          <p:nvPr/>
        </p:nvSpPr>
        <p:spPr>
          <a:xfrm>
            <a:off x="6375400" y="3790356"/>
            <a:ext cx="2235200" cy="830997"/>
          </a:xfrm>
          <a:prstGeom prst="rect">
            <a:avLst/>
          </a:prstGeom>
        </p:spPr>
        <p:txBody>
          <a:bodyPr wrap="square">
            <a:spAutoFit/>
          </a:bodyPr>
          <a:lstStyle/>
          <a:p>
            <a:pPr algn="ctr" defTabSz="685800"/>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solidFill>
                <a:srgbClr val="FFC000"/>
              </a:solidFill>
              <a:latin typeface="Times New Roman"/>
              <a:cs typeface="Times New Roman" panose="02020603050405020304" pitchFamily="18" charset="0"/>
              <a:sym typeface="Symbol" panose="05050102010706020507" pitchFamily="18" charset="2"/>
            </a:endParaRPr>
          </a:p>
          <a:p>
            <a:pPr algn="ctr" defTabSz="685800"/>
            <a:r>
              <a:rPr lang="en-US" sz="2400" dirty="0">
                <a:solidFill>
                  <a:srgbClr val="FFFFFF"/>
                </a:solidFill>
                <a:latin typeface="Times New Roman"/>
                <a:cs typeface="Times New Roman" panose="02020603050405020304" pitchFamily="18" charset="0"/>
                <a:sym typeface="Symbol" panose="05050102010706020507" pitchFamily="18" charset="2"/>
              </a:rPr>
              <a:t>ie only if both</a:t>
            </a:r>
            <a:endParaRPr lang="en-US" sz="2400" dirty="0"/>
          </a:p>
        </p:txBody>
      </p:sp>
      <p:sp>
        <p:nvSpPr>
          <p:cNvPr id="52" name="Rectangle 51">
            <a:extLst>
              <a:ext uri="{FF2B5EF4-FFF2-40B4-BE49-F238E27FC236}">
                <a16:creationId xmlns:a16="http://schemas.microsoft.com/office/drawing/2014/main" id="{8FDE0F18-FC82-4B91-B61A-76F984928A6B}"/>
              </a:ext>
            </a:extLst>
          </p:cNvPr>
          <p:cNvSpPr/>
          <p:nvPr/>
        </p:nvSpPr>
        <p:spPr>
          <a:xfrm>
            <a:off x="6631205" y="5636598"/>
            <a:ext cx="1469590" cy="830997"/>
          </a:xfrm>
          <a:prstGeom prst="rect">
            <a:avLst/>
          </a:prstGeom>
        </p:spPr>
        <p:txBody>
          <a:bodyPr wrap="square">
            <a:spAutoFit/>
          </a:bodyPr>
          <a:lstStyle/>
          <a:p>
            <a:pPr algn="l" defTabSz="685800"/>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r>
              <a:rPr lang="en-US" sz="2400" dirty="0">
                <a:solidFill>
                  <a:srgbClr val="FFFFFF"/>
                </a:solidFill>
                <a:latin typeface="Times New Roman"/>
                <a:cs typeface="Times New Roman" panose="02020603050405020304" pitchFamily="18" charset="0"/>
                <a:sym typeface="Symbol" panose="05050102010706020507" pitchFamily="18" charset="2"/>
              </a:rPr>
              <a:t>  ie if either</a:t>
            </a:r>
            <a:endParaRPr lang="en-US" sz="2400" dirty="0"/>
          </a:p>
        </p:txBody>
      </p:sp>
      <p:grpSp>
        <p:nvGrpSpPr>
          <p:cNvPr id="5" name="Group 29">
            <a:extLst>
              <a:ext uri="{FF2B5EF4-FFF2-40B4-BE49-F238E27FC236}">
                <a16:creationId xmlns:a16="http://schemas.microsoft.com/office/drawing/2014/main" id="{624ACD27-54CE-CE9F-6C65-C045A14EDAA0}"/>
              </a:ext>
            </a:extLst>
          </p:cNvPr>
          <p:cNvGrpSpPr>
            <a:grpSpLocks/>
          </p:cNvGrpSpPr>
          <p:nvPr/>
        </p:nvGrpSpPr>
        <p:grpSpPr bwMode="auto">
          <a:xfrm>
            <a:off x="-69273" y="4876800"/>
            <a:ext cx="1066800" cy="825617"/>
            <a:chOff x="2065" y="1551"/>
            <a:chExt cx="1628" cy="1988"/>
          </a:xfrm>
        </p:grpSpPr>
        <p:sp>
          <p:nvSpPr>
            <p:cNvPr id="6" name="Freeform 30">
              <a:extLst>
                <a:ext uri="{FF2B5EF4-FFF2-40B4-BE49-F238E27FC236}">
                  <a16:creationId xmlns:a16="http://schemas.microsoft.com/office/drawing/2014/main" id="{F91BE4F8-A406-CE01-051D-FBC9FA847B7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1">
              <a:extLst>
                <a:ext uri="{FF2B5EF4-FFF2-40B4-BE49-F238E27FC236}">
                  <a16:creationId xmlns:a16="http://schemas.microsoft.com/office/drawing/2014/main" id="{57EC02FE-D337-46F6-DF7F-47EEE5899CB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 name="Freeform 32">
              <a:extLst>
                <a:ext uri="{FF2B5EF4-FFF2-40B4-BE49-F238E27FC236}">
                  <a16:creationId xmlns:a16="http://schemas.microsoft.com/office/drawing/2014/main" id="{BF97C09A-A803-D0B4-830C-82F6FE38BFA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AE971FC6-D711-9908-C893-8E5E74C6C36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2FADE337-F551-4775-0DA6-3E37241A811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33B71486-783F-56AF-8A7D-C2DA777E1C6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6">
              <a:extLst>
                <a:ext uri="{FF2B5EF4-FFF2-40B4-BE49-F238E27FC236}">
                  <a16:creationId xmlns:a16="http://schemas.microsoft.com/office/drawing/2014/main" id="{B3EC9840-69E5-9950-BB82-2011FD5F686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7">
              <a:extLst>
                <a:ext uri="{FF2B5EF4-FFF2-40B4-BE49-F238E27FC236}">
                  <a16:creationId xmlns:a16="http://schemas.microsoft.com/office/drawing/2014/main" id="{34607660-69FA-A35A-9A38-7DCEF19D07B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8">
              <a:extLst>
                <a:ext uri="{FF2B5EF4-FFF2-40B4-BE49-F238E27FC236}">
                  <a16:creationId xmlns:a16="http://schemas.microsoft.com/office/drawing/2014/main" id="{1EFAE64D-DFD1-C1CF-BF33-A5CA80F0B5B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39">
              <a:extLst>
                <a:ext uri="{FF2B5EF4-FFF2-40B4-BE49-F238E27FC236}">
                  <a16:creationId xmlns:a16="http://schemas.microsoft.com/office/drawing/2014/main" id="{896C7BCD-2661-FE55-BC33-FF0CEFF2655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0">
              <a:extLst>
                <a:ext uri="{FF2B5EF4-FFF2-40B4-BE49-F238E27FC236}">
                  <a16:creationId xmlns:a16="http://schemas.microsoft.com/office/drawing/2014/main" id="{FEA0783E-95D1-C2E8-3165-DAC573A3D4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41">
              <a:extLst>
                <a:ext uri="{FF2B5EF4-FFF2-40B4-BE49-F238E27FC236}">
                  <a16:creationId xmlns:a16="http://schemas.microsoft.com/office/drawing/2014/main" id="{BBBADDEE-133F-E73A-0197-B08D1F5F4BD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42">
              <a:extLst>
                <a:ext uri="{FF2B5EF4-FFF2-40B4-BE49-F238E27FC236}">
                  <a16:creationId xmlns:a16="http://schemas.microsoft.com/office/drawing/2014/main" id="{7A9BB517-7605-67A6-C56B-C35217C6466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43">
              <a:extLst>
                <a:ext uri="{FF2B5EF4-FFF2-40B4-BE49-F238E27FC236}">
                  <a16:creationId xmlns:a16="http://schemas.microsoft.com/office/drawing/2014/main" id="{8310D2D3-280C-2690-860D-2410EE3AB0C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4">
              <a:extLst>
                <a:ext uri="{FF2B5EF4-FFF2-40B4-BE49-F238E27FC236}">
                  <a16:creationId xmlns:a16="http://schemas.microsoft.com/office/drawing/2014/main" id="{73553B50-55A8-9D8F-F5E3-6EFE98F8AB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45">
              <a:extLst>
                <a:ext uri="{FF2B5EF4-FFF2-40B4-BE49-F238E27FC236}">
                  <a16:creationId xmlns:a16="http://schemas.microsoft.com/office/drawing/2014/main" id="{CBE05DA9-34A2-CB7F-65B0-D21893F8014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46">
              <a:extLst>
                <a:ext uri="{FF2B5EF4-FFF2-40B4-BE49-F238E27FC236}">
                  <a16:creationId xmlns:a16="http://schemas.microsoft.com/office/drawing/2014/main" id="{CD4A9DF9-262C-F3B5-EFB1-CEF1B41C0E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0" name="AutoShape 35">
            <a:extLst>
              <a:ext uri="{FF2B5EF4-FFF2-40B4-BE49-F238E27FC236}">
                <a16:creationId xmlns:a16="http://schemas.microsoft.com/office/drawing/2014/main" id="{548CF5E5-97D5-48F8-B47F-6FA02856BCCE}"/>
              </a:ext>
            </a:extLst>
          </p:cNvPr>
          <p:cNvSpPr>
            <a:spLocks noChangeArrowheads="1"/>
          </p:cNvSpPr>
          <p:nvPr/>
        </p:nvSpPr>
        <p:spPr bwMode="auto">
          <a:xfrm>
            <a:off x="381000" y="3581400"/>
            <a:ext cx="2057400" cy="1600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400" dirty="0">
                <a:solidFill>
                  <a:srgbClr val="FFFFFF"/>
                </a:solidFill>
              </a:rPr>
              <a:t>Which area is green in at least one picture?</a:t>
            </a:r>
          </a:p>
        </p:txBody>
      </p:sp>
      <p:sp>
        <p:nvSpPr>
          <p:cNvPr id="62" name="AutoShape 35">
            <a:extLst>
              <a:ext uri="{FF2B5EF4-FFF2-40B4-BE49-F238E27FC236}">
                <a16:creationId xmlns:a16="http://schemas.microsoft.com/office/drawing/2014/main" id="{CE8921D7-B705-5A98-15A8-57DD56C36502}"/>
              </a:ext>
            </a:extLst>
          </p:cNvPr>
          <p:cNvSpPr>
            <a:spLocks noChangeArrowheads="1"/>
          </p:cNvSpPr>
          <p:nvPr/>
        </p:nvSpPr>
        <p:spPr bwMode="auto">
          <a:xfrm>
            <a:off x="152400" y="2895600"/>
            <a:ext cx="2057400" cy="1600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400" dirty="0">
                <a:solidFill>
                  <a:srgbClr val="FFFFFF"/>
                </a:solidFill>
              </a:rPr>
              <a:t>Which area is green in both pictures above?</a:t>
            </a:r>
          </a:p>
        </p:txBody>
      </p:sp>
    </p:spTree>
    <p:extLst>
      <p:ext uri="{BB962C8B-B14F-4D97-AF65-F5344CB8AC3E}">
        <p14:creationId xmlns:p14="http://schemas.microsoft.com/office/powerpoint/2010/main" val="556974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mph" presetSubtype="2" fill="hold" nodeType="clickEffect">
                                  <p:stCondLst>
                                    <p:cond delay="0"/>
                                  </p:stCondLst>
                                  <p:childTnLst>
                                    <p:animClr clrSpc="rgb" dir="cw">
                                      <p:cBhvr>
                                        <p:cTn id="12" dur="1100" fill="hold"/>
                                        <p:tgtEl>
                                          <p:spTgt spid="2"/>
                                        </p:tgtEl>
                                        <p:attrNameLst>
                                          <p:attrName>fillcolor</p:attrName>
                                        </p:attrNameLst>
                                      </p:cBhvr>
                                      <p:to>
                                        <a:srgbClr val="66FF66"/>
                                      </p:to>
                                    </p:animClr>
                                    <p:set>
                                      <p:cBhvr>
                                        <p:cTn id="13" dur="1100" fill="hold"/>
                                        <p:tgtEl>
                                          <p:spTgt spid="2"/>
                                        </p:tgtEl>
                                        <p:attrNameLst>
                                          <p:attrName>fill.type</p:attrName>
                                        </p:attrNameLst>
                                      </p:cBhvr>
                                      <p:to>
                                        <p:strVal val="solid"/>
                                      </p:to>
                                    </p:set>
                                    <p:set>
                                      <p:cBhvr>
                                        <p:cTn id="14" dur="1100" fill="hold"/>
                                        <p:tgtEl>
                                          <p:spTgt spid="2"/>
                                        </p:tgtEl>
                                        <p:attrNameLst>
                                          <p:attrName>fill.on</p:attrName>
                                        </p:attrNameLst>
                                      </p:cBhvr>
                                      <p:to>
                                        <p:strVal val="tru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ppt_x"/>
                                          </p:val>
                                        </p:tav>
                                        <p:tav tm="100000">
                                          <p:val>
                                            <p:strVal val="#ppt_x"/>
                                          </p:val>
                                        </p:tav>
                                      </p:tavLst>
                                    </p:anim>
                                    <p:anim calcmode="lin" valueType="num">
                                      <p:cBhvr additive="base">
                                        <p:cTn id="20"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mph" presetSubtype="2" fill="hold" nodeType="clickEffect">
                                  <p:stCondLst>
                                    <p:cond delay="0"/>
                                  </p:stCondLst>
                                  <p:childTnLst>
                                    <p:animClr clrSpc="rgb" dir="cw">
                                      <p:cBhvr>
                                        <p:cTn id="24" dur="1100" fill="hold"/>
                                        <p:tgtEl>
                                          <p:spTgt spid="18"/>
                                        </p:tgtEl>
                                        <p:attrNameLst>
                                          <p:attrName>fillcolor</p:attrName>
                                        </p:attrNameLst>
                                      </p:cBhvr>
                                      <p:to>
                                        <a:srgbClr val="66FF66"/>
                                      </p:to>
                                    </p:animClr>
                                    <p:set>
                                      <p:cBhvr>
                                        <p:cTn id="25" dur="1100" fill="hold"/>
                                        <p:tgtEl>
                                          <p:spTgt spid="18"/>
                                        </p:tgtEl>
                                        <p:attrNameLst>
                                          <p:attrName>fill.type</p:attrName>
                                        </p:attrNameLst>
                                      </p:cBhvr>
                                      <p:to>
                                        <p:strVal val="solid"/>
                                      </p:to>
                                    </p:set>
                                    <p:set>
                                      <p:cBhvr>
                                        <p:cTn id="26" dur="1100" fill="hold"/>
                                        <p:tgtEl>
                                          <p:spTgt spid="18"/>
                                        </p:tgtEl>
                                        <p:attrNameLst>
                                          <p:attrName>fill.on</p:attrName>
                                        </p:attrNameLst>
                                      </p:cBhvr>
                                      <p:to>
                                        <p:strVal val="true"/>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4">
                                            <p:txEl>
                                              <p:pRg st="0" end="0"/>
                                            </p:txEl>
                                          </p:spTgt>
                                        </p:tgtEl>
                                        <p:attrNameLst>
                                          <p:attrName>style.visibility</p:attrName>
                                        </p:attrNameLst>
                                      </p:cBhvr>
                                      <p:to>
                                        <p:strVal val="visible"/>
                                      </p:to>
                                    </p:set>
                                    <p:anim calcmode="lin" valueType="num">
                                      <p:cBhvr additive="base">
                                        <p:cTn id="3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2"/>
                                        </p:tgtEl>
                                        <p:attrNameLst>
                                          <p:attrName>style.visibility</p:attrName>
                                        </p:attrNameLst>
                                      </p:cBhvr>
                                      <p:to>
                                        <p:strVal val="visible"/>
                                      </p:to>
                                    </p:set>
                                    <p:anim calcmode="lin" valueType="num">
                                      <p:cBhvr additive="base">
                                        <p:cTn id="37" dur="500" fill="hold"/>
                                        <p:tgtEl>
                                          <p:spTgt spid="62"/>
                                        </p:tgtEl>
                                        <p:attrNameLst>
                                          <p:attrName>ppt_x</p:attrName>
                                        </p:attrNameLst>
                                      </p:cBhvr>
                                      <p:tavLst>
                                        <p:tav tm="0">
                                          <p:val>
                                            <p:strVal val="0-#ppt_w/2"/>
                                          </p:val>
                                        </p:tav>
                                        <p:tav tm="100000">
                                          <p:val>
                                            <p:strVal val="#ppt_x"/>
                                          </p:val>
                                        </p:tav>
                                      </p:tavLst>
                                    </p:anim>
                                    <p:anim calcmode="lin" valueType="num">
                                      <p:cBhvr additive="base">
                                        <p:cTn id="38" dur="500" fill="hold"/>
                                        <p:tgtEl>
                                          <p:spTgt spid="62"/>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62">
                                            <p:txEl>
                                              <p:pRg st="0" end="0"/>
                                            </p:txEl>
                                          </p:spTgt>
                                        </p:tgtEl>
                                        <p:attrNameLst>
                                          <p:attrName>style.visibility</p:attrName>
                                        </p:attrNameLst>
                                      </p:cBhvr>
                                      <p:to>
                                        <p:strVal val="visible"/>
                                      </p:to>
                                    </p:set>
                                    <p:anim calcmode="lin" valueType="num">
                                      <p:cBhvr additive="base">
                                        <p:cTn id="41"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mph" presetSubtype="2" fill="hold" nodeType="clickEffect">
                                  <p:stCondLst>
                                    <p:cond delay="0"/>
                                  </p:stCondLst>
                                  <p:childTnLst>
                                    <p:animClr clrSpc="rgb" dir="cw">
                                      <p:cBhvr>
                                        <p:cTn id="46" dur="1200" fill="hold"/>
                                        <p:tgtEl>
                                          <p:spTgt spid="25"/>
                                        </p:tgtEl>
                                        <p:attrNameLst>
                                          <p:attrName>fillcolor</p:attrName>
                                        </p:attrNameLst>
                                      </p:cBhvr>
                                      <p:to>
                                        <a:srgbClr val="66FF66"/>
                                      </p:to>
                                    </p:animClr>
                                    <p:set>
                                      <p:cBhvr>
                                        <p:cTn id="47" dur="1200" fill="hold"/>
                                        <p:tgtEl>
                                          <p:spTgt spid="25"/>
                                        </p:tgtEl>
                                        <p:attrNameLst>
                                          <p:attrName>fill.type</p:attrName>
                                        </p:attrNameLst>
                                      </p:cBhvr>
                                      <p:to>
                                        <p:strVal val="solid"/>
                                      </p:to>
                                    </p:set>
                                    <p:set>
                                      <p:cBhvr>
                                        <p:cTn id="48" dur="1200" fill="hold"/>
                                        <p:tgtEl>
                                          <p:spTgt spid="25"/>
                                        </p:tgtEl>
                                        <p:attrNameLst>
                                          <p:attrName>fill.on</p:attrName>
                                        </p:attrNameLst>
                                      </p:cBhvr>
                                      <p:to>
                                        <p:strVal val="true"/>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40">
                                            <p:txEl>
                                              <p:pRg st="0" end="0"/>
                                            </p:txEl>
                                          </p:spTgt>
                                        </p:tgtEl>
                                        <p:attrNameLst>
                                          <p:attrName>style.visibility</p:attrName>
                                        </p:attrNameLst>
                                      </p:cBhvr>
                                      <p:to>
                                        <p:strVal val="visible"/>
                                      </p:to>
                                    </p:set>
                                    <p:anim calcmode="lin" valueType="num">
                                      <p:cBhvr additive="base">
                                        <p:cTn id="53"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55" fill="hold">
                            <p:stCondLst>
                              <p:cond delay="500"/>
                            </p:stCondLst>
                            <p:childTnLst>
                              <p:par>
                                <p:cTn id="56" presetID="1" presetClass="exit" presetSubtype="0" fill="hold" grpId="1" nodeType="afterEffect">
                                  <p:stCondLst>
                                    <p:cond delay="0"/>
                                  </p:stCondLst>
                                  <p:childTnLst>
                                    <p:set>
                                      <p:cBhvr>
                                        <p:cTn id="57" dur="1" fill="hold">
                                          <p:stCondLst>
                                            <p:cond delay="0"/>
                                          </p:stCondLst>
                                        </p:cTn>
                                        <p:tgtEl>
                                          <p:spTgt spid="62">
                                            <p:txEl>
                                              <p:pRg st="0" end="0"/>
                                            </p:txEl>
                                          </p:spTgt>
                                        </p:tgtEl>
                                        <p:attrNameLst>
                                          <p:attrName>style.visibility</p:attrName>
                                        </p:attrNameLst>
                                      </p:cBhvr>
                                      <p:to>
                                        <p:strVal val="hidden"/>
                                      </p:to>
                                    </p:set>
                                  </p:childTnLst>
                                </p:cTn>
                              </p:par>
                            </p:childTnLst>
                          </p:cTn>
                        </p:par>
                        <p:par>
                          <p:cTn id="58" fill="hold">
                            <p:stCondLst>
                              <p:cond delay="500"/>
                            </p:stCondLst>
                            <p:childTnLst>
                              <p:par>
                                <p:cTn id="59" presetID="1" presetClass="exit" presetSubtype="0" fill="hold" grpId="1" nodeType="afterEffect">
                                  <p:stCondLst>
                                    <p:cond delay="0"/>
                                  </p:stCondLst>
                                  <p:childTnLst>
                                    <p:set>
                                      <p:cBhvr>
                                        <p:cTn id="60" dur="1" fill="hold">
                                          <p:stCondLst>
                                            <p:cond delay="0"/>
                                          </p:stCondLst>
                                        </p:cTn>
                                        <p:tgtEl>
                                          <p:spTgt spid="62">
                                            <p:bg/>
                                          </p:spTgt>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additive="base">
                                        <p:cTn id="65" dur="500" fill="hold"/>
                                        <p:tgtEl>
                                          <p:spTgt spid="60"/>
                                        </p:tgtEl>
                                        <p:attrNameLst>
                                          <p:attrName>ppt_x</p:attrName>
                                        </p:attrNameLst>
                                      </p:cBhvr>
                                      <p:tavLst>
                                        <p:tav tm="0">
                                          <p:val>
                                            <p:strVal val="0-#ppt_w/2"/>
                                          </p:val>
                                        </p:tav>
                                        <p:tav tm="100000">
                                          <p:val>
                                            <p:strVal val="#ppt_x"/>
                                          </p:val>
                                        </p:tav>
                                      </p:tavLst>
                                    </p:anim>
                                    <p:anim calcmode="lin" valueType="num">
                                      <p:cBhvr additive="base">
                                        <p:cTn id="66" dur="500" fill="hold"/>
                                        <p:tgtEl>
                                          <p:spTgt spid="60"/>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60">
                                            <p:txEl>
                                              <p:pRg st="0" end="0"/>
                                            </p:txEl>
                                          </p:spTgt>
                                        </p:tgtEl>
                                        <p:attrNameLst>
                                          <p:attrName>style.visibility</p:attrName>
                                        </p:attrNameLst>
                                      </p:cBhvr>
                                      <p:to>
                                        <p:strVal val="visible"/>
                                      </p:to>
                                    </p:set>
                                    <p:anim calcmode="lin" valueType="num">
                                      <p:cBhvr additive="base">
                                        <p:cTn id="69" dur="500" fill="hold"/>
                                        <p:tgtEl>
                                          <p:spTgt spid="60">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mph" presetSubtype="2" fill="hold" nodeType="clickEffect">
                                  <p:stCondLst>
                                    <p:cond delay="0"/>
                                  </p:stCondLst>
                                  <p:childTnLst>
                                    <p:animClr clrSpc="rgb" dir="cw">
                                      <p:cBhvr>
                                        <p:cTn id="74" dur="1200" fill="hold"/>
                                        <p:tgtEl>
                                          <p:spTgt spid="35"/>
                                        </p:tgtEl>
                                        <p:attrNameLst>
                                          <p:attrName>fillcolor</p:attrName>
                                        </p:attrNameLst>
                                      </p:cBhvr>
                                      <p:to>
                                        <a:srgbClr val="66FF66"/>
                                      </p:to>
                                    </p:animClr>
                                    <p:set>
                                      <p:cBhvr>
                                        <p:cTn id="75" dur="1200" fill="hold"/>
                                        <p:tgtEl>
                                          <p:spTgt spid="35"/>
                                        </p:tgtEl>
                                        <p:attrNameLst>
                                          <p:attrName>fill.type</p:attrName>
                                        </p:attrNameLst>
                                      </p:cBhvr>
                                      <p:to>
                                        <p:strVal val="solid"/>
                                      </p:to>
                                    </p:set>
                                    <p:set>
                                      <p:cBhvr>
                                        <p:cTn id="76" dur="1200" fill="hold"/>
                                        <p:tgtEl>
                                          <p:spTgt spid="35"/>
                                        </p:tgtEl>
                                        <p:attrNameLst>
                                          <p:attrName>fill.on</p:attrName>
                                        </p:attrNameLst>
                                      </p:cBhvr>
                                      <p:to>
                                        <p:strVal val="true"/>
                                      </p:to>
                                    </p:set>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47"/>
                                        </p:tgtEl>
                                        <p:attrNameLst>
                                          <p:attrName>style.visibility</p:attrName>
                                        </p:attrNameLst>
                                      </p:cBhvr>
                                      <p:to>
                                        <p:strVal val="visible"/>
                                      </p:to>
                                    </p:set>
                                    <p:anim calcmode="lin" valueType="num">
                                      <p:cBhvr additive="base">
                                        <p:cTn id="81" dur="500" fill="hold"/>
                                        <p:tgtEl>
                                          <p:spTgt spid="47"/>
                                        </p:tgtEl>
                                        <p:attrNameLst>
                                          <p:attrName>ppt_x</p:attrName>
                                        </p:attrNameLst>
                                      </p:cBhvr>
                                      <p:tavLst>
                                        <p:tav tm="0">
                                          <p:val>
                                            <p:strVal val="#ppt_x"/>
                                          </p:val>
                                        </p:tav>
                                        <p:tav tm="100000">
                                          <p:val>
                                            <p:strVal val="#ppt_x"/>
                                          </p:val>
                                        </p:tav>
                                      </p:tavLst>
                                    </p:anim>
                                    <p:anim calcmode="lin" valueType="num">
                                      <p:cBhvr additive="base">
                                        <p:cTn id="82" dur="500" fill="hold"/>
                                        <p:tgtEl>
                                          <p:spTgt spid="47"/>
                                        </p:tgtEl>
                                        <p:attrNameLst>
                                          <p:attrName>ppt_y</p:attrName>
                                        </p:attrNameLst>
                                      </p:cBhvr>
                                      <p:tavLst>
                                        <p:tav tm="0">
                                          <p:val>
                                            <p:strVal val="1+#ppt_h/2"/>
                                          </p:val>
                                        </p:tav>
                                        <p:tav tm="100000">
                                          <p:val>
                                            <p:strVal val="#ppt_y"/>
                                          </p:val>
                                        </p:tav>
                                      </p:tavLst>
                                    </p:anim>
                                  </p:childTnLst>
                                </p:cTn>
                              </p:par>
                            </p:childTnLst>
                          </p:cTn>
                        </p:par>
                        <p:par>
                          <p:cTn id="83" fill="hold">
                            <p:stCondLst>
                              <p:cond delay="500"/>
                            </p:stCondLst>
                            <p:childTnLst>
                              <p:par>
                                <p:cTn id="84" presetID="1" presetClass="exit" presetSubtype="0" fill="hold" grpId="1" nodeType="afterEffect">
                                  <p:stCondLst>
                                    <p:cond delay="0"/>
                                  </p:stCondLst>
                                  <p:childTnLst>
                                    <p:set>
                                      <p:cBhvr>
                                        <p:cTn id="85" dur="1" fill="hold">
                                          <p:stCondLst>
                                            <p:cond delay="0"/>
                                          </p:stCondLst>
                                        </p:cTn>
                                        <p:tgtEl>
                                          <p:spTgt spid="60">
                                            <p:txEl>
                                              <p:pRg st="0" end="0"/>
                                            </p:txEl>
                                          </p:spTgt>
                                        </p:tgtEl>
                                        <p:attrNameLst>
                                          <p:attrName>style.visibility</p:attrName>
                                        </p:attrNameLst>
                                      </p:cBhvr>
                                      <p:to>
                                        <p:strVal val="hidden"/>
                                      </p:to>
                                    </p:set>
                                  </p:childTnLst>
                                </p:cTn>
                              </p:par>
                            </p:childTnLst>
                          </p:cTn>
                        </p:par>
                        <p:par>
                          <p:cTn id="86" fill="hold">
                            <p:stCondLst>
                              <p:cond delay="500"/>
                            </p:stCondLst>
                            <p:childTnLst>
                              <p:par>
                                <p:cTn id="87" presetID="1" presetClass="exit" presetSubtype="0" fill="hold" grpId="1" nodeType="afterEffect">
                                  <p:stCondLst>
                                    <p:cond delay="0"/>
                                  </p:stCondLst>
                                  <p:childTnLst>
                                    <p:set>
                                      <p:cBhvr>
                                        <p:cTn id="88" dur="1" fill="hold">
                                          <p:stCondLst>
                                            <p:cond delay="0"/>
                                          </p:stCondLst>
                                        </p:cTn>
                                        <p:tgtEl>
                                          <p:spTgt spid="60">
                                            <p:bg/>
                                          </p:spTgt>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46">
                                            <p:txEl>
                                              <p:pRg st="0" end="0"/>
                                            </p:txEl>
                                          </p:spTgt>
                                        </p:tgtEl>
                                        <p:attrNameLst>
                                          <p:attrName>style.visibility</p:attrName>
                                        </p:attrNameLst>
                                      </p:cBhvr>
                                      <p:to>
                                        <p:strVal val="visible"/>
                                      </p:to>
                                    </p:set>
                                    <p:anim calcmode="lin" valueType="num">
                                      <p:cBhvr additive="base">
                                        <p:cTn id="93"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45"/>
                                        </p:tgtEl>
                                        <p:attrNameLst>
                                          <p:attrName>style.visibility</p:attrName>
                                        </p:attrNameLst>
                                      </p:cBhvr>
                                      <p:to>
                                        <p:strVal val="visible"/>
                                      </p:to>
                                    </p:set>
                                    <p:anim calcmode="lin" valueType="num">
                                      <p:cBhvr additive="base">
                                        <p:cTn id="99" dur="500" fill="hold"/>
                                        <p:tgtEl>
                                          <p:spTgt spid="45"/>
                                        </p:tgtEl>
                                        <p:attrNameLst>
                                          <p:attrName>ppt_x</p:attrName>
                                        </p:attrNameLst>
                                      </p:cBhvr>
                                      <p:tavLst>
                                        <p:tav tm="0">
                                          <p:val>
                                            <p:strVal val="#ppt_x"/>
                                          </p:val>
                                        </p:tav>
                                        <p:tav tm="100000">
                                          <p:val>
                                            <p:strVal val="#ppt_x"/>
                                          </p:val>
                                        </p:tav>
                                      </p:tavLst>
                                    </p:anim>
                                    <p:anim calcmode="lin" valueType="num">
                                      <p:cBhvr additive="base">
                                        <p:cTn id="10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44">
                                            <p:txEl>
                                              <p:pRg st="0" end="0"/>
                                            </p:txEl>
                                          </p:spTgt>
                                        </p:tgtEl>
                                        <p:attrNameLst>
                                          <p:attrName>style.visibility</p:attrName>
                                        </p:attrNameLst>
                                      </p:cBhvr>
                                      <p:to>
                                        <p:strVal val="visible"/>
                                      </p:to>
                                    </p:set>
                                    <p:anim calcmode="lin" valueType="num">
                                      <p:cBhvr additive="base">
                                        <p:cTn id="105"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4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50"/>
                                        </p:tgtEl>
                                        <p:attrNameLst>
                                          <p:attrName>style.visibility</p:attrName>
                                        </p:attrNameLst>
                                      </p:cBhvr>
                                      <p:to>
                                        <p:strVal val="visible"/>
                                      </p:to>
                                    </p:set>
                                    <p:anim calcmode="lin" valueType="num">
                                      <p:cBhvr additive="base">
                                        <p:cTn id="111" dur="500" fill="hold"/>
                                        <p:tgtEl>
                                          <p:spTgt spid="50"/>
                                        </p:tgtEl>
                                        <p:attrNameLst>
                                          <p:attrName>ppt_x</p:attrName>
                                        </p:attrNameLst>
                                      </p:cBhvr>
                                      <p:tavLst>
                                        <p:tav tm="0">
                                          <p:val>
                                            <p:strVal val="#ppt_x"/>
                                          </p:val>
                                        </p:tav>
                                        <p:tav tm="100000">
                                          <p:val>
                                            <p:strVal val="#ppt_x"/>
                                          </p:val>
                                        </p:tav>
                                      </p:tavLst>
                                    </p:anim>
                                    <p:anim calcmode="lin" valueType="num">
                                      <p:cBhvr additive="base">
                                        <p:cTn id="11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4" grpId="0"/>
      <p:bldP spid="34" grpId="0" build="allAtOnce"/>
      <p:bldP spid="40" grpId="0" build="allAtOnce"/>
      <p:bldP spid="44" grpId="0" build="allAtOnce"/>
      <p:bldP spid="45" grpId="0"/>
      <p:bldP spid="46" grpId="0" build="allAtOnce"/>
      <p:bldP spid="47" grpId="0"/>
      <p:bldP spid="50" grpId="0"/>
      <p:bldP spid="60" grpId="0" animBg="1"/>
      <p:bldP spid="60" grpId="1" build="allAtOnce" animBg="1"/>
      <p:bldP spid="62" grpId="0" animBg="1"/>
      <p:bldP spid="62" grpId="1" build="allAtOnce"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8" name="Text Box 21">
            <a:extLst>
              <a:ext uri="{FF2B5EF4-FFF2-40B4-BE49-F238E27FC236}">
                <a16:creationId xmlns:a16="http://schemas.microsoft.com/office/drawing/2014/main" id="{DF6AE173-85BE-437B-A7CD-48D3C855E1D6}"/>
              </a:ext>
            </a:extLst>
          </p:cNvPr>
          <p:cNvSpPr txBox="1">
            <a:spLocks noChangeArrowheads="1"/>
          </p:cNvSpPr>
          <p:nvPr/>
        </p:nvSpPr>
        <p:spPr bwMode="auto">
          <a:xfrm>
            <a:off x="304800" y="605135"/>
            <a:ext cx="91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916758" y="3006724"/>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2" name="Picture 4" descr="Could Parallel Universes Be Physically Real?">
            <a:extLst>
              <a:ext uri="{FF2B5EF4-FFF2-40B4-BE49-F238E27FC236}">
                <a16:creationId xmlns:a16="http://schemas.microsoft.com/office/drawing/2014/main" id="{1FB93BCE-A028-4811-BDA9-726957CF0667}"/>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5" name="Group 4">
            <a:extLst>
              <a:ext uri="{FF2B5EF4-FFF2-40B4-BE49-F238E27FC236}">
                <a16:creationId xmlns:a16="http://schemas.microsoft.com/office/drawing/2014/main" id="{DC353CE3-145C-4DDE-8108-5D4DD2171AAC}"/>
              </a:ext>
            </a:extLst>
          </p:cNvPr>
          <p:cNvGrpSpPr/>
          <p:nvPr/>
        </p:nvGrpSpPr>
        <p:grpSpPr>
          <a:xfrm>
            <a:off x="6248400" y="2742842"/>
            <a:ext cx="1397000" cy="1574800"/>
            <a:chOff x="6400800" y="2159000"/>
            <a:chExt cx="1397000" cy="1574800"/>
          </a:xfrm>
        </p:grpSpPr>
        <p:sp>
          <p:nvSpPr>
            <p:cNvPr id="36" name="Rectangle 35">
              <a:extLst>
                <a:ext uri="{FF2B5EF4-FFF2-40B4-BE49-F238E27FC236}">
                  <a16:creationId xmlns:a16="http://schemas.microsoft.com/office/drawing/2014/main" id="{1DC7CA08-001A-4133-AFE2-C1B333E9DBE0}"/>
                </a:ext>
              </a:extLst>
            </p:cNvPr>
            <p:cNvSpPr/>
            <p:nvPr/>
          </p:nvSpPr>
          <p:spPr>
            <a:xfrm>
              <a:off x="6400800" y="21590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7" name="Oval 36">
              <a:extLst>
                <a:ext uri="{FF2B5EF4-FFF2-40B4-BE49-F238E27FC236}">
                  <a16:creationId xmlns:a16="http://schemas.microsoft.com/office/drawing/2014/main" id="{79417EFA-5353-426D-8166-8EB03E4896CC}"/>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grpSp>
        <p:nvGrpSpPr>
          <p:cNvPr id="8" name="Group 29">
            <a:extLst>
              <a:ext uri="{FF2B5EF4-FFF2-40B4-BE49-F238E27FC236}">
                <a16:creationId xmlns:a16="http://schemas.microsoft.com/office/drawing/2014/main" id="{4FA12D69-6ACE-1085-91B1-5A634532440B}"/>
              </a:ext>
            </a:extLst>
          </p:cNvPr>
          <p:cNvGrpSpPr>
            <a:grpSpLocks/>
          </p:cNvGrpSpPr>
          <p:nvPr/>
        </p:nvGrpSpPr>
        <p:grpSpPr bwMode="auto">
          <a:xfrm>
            <a:off x="-69273" y="4876800"/>
            <a:ext cx="1066800" cy="825617"/>
            <a:chOff x="2065" y="1551"/>
            <a:chExt cx="1628" cy="1988"/>
          </a:xfrm>
        </p:grpSpPr>
        <p:sp>
          <p:nvSpPr>
            <p:cNvPr id="10" name="Freeform 30">
              <a:extLst>
                <a:ext uri="{FF2B5EF4-FFF2-40B4-BE49-F238E27FC236}">
                  <a16:creationId xmlns:a16="http://schemas.microsoft.com/office/drawing/2014/main" id="{02636F3D-843F-7E0B-3966-996A3B9807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1">
              <a:extLst>
                <a:ext uri="{FF2B5EF4-FFF2-40B4-BE49-F238E27FC236}">
                  <a16:creationId xmlns:a16="http://schemas.microsoft.com/office/drawing/2014/main" id="{EB0450D7-906E-3712-5A41-483B37F125A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46DA9AD9-21A9-840D-A146-4A54DD67D4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B8DDBCAA-722B-0EF5-D776-3A98DCA1661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EA61AF84-8089-36D2-EF69-133C6FE0A66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5">
              <a:extLst>
                <a:ext uri="{FF2B5EF4-FFF2-40B4-BE49-F238E27FC236}">
                  <a16:creationId xmlns:a16="http://schemas.microsoft.com/office/drawing/2014/main" id="{F23ADE0E-1900-0445-F13D-E40893EE9C2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6">
              <a:extLst>
                <a:ext uri="{FF2B5EF4-FFF2-40B4-BE49-F238E27FC236}">
                  <a16:creationId xmlns:a16="http://schemas.microsoft.com/office/drawing/2014/main" id="{91BB60AA-9B9A-35F8-44AD-28C6E6B5CB7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7">
              <a:extLst>
                <a:ext uri="{FF2B5EF4-FFF2-40B4-BE49-F238E27FC236}">
                  <a16:creationId xmlns:a16="http://schemas.microsoft.com/office/drawing/2014/main" id="{C098E1AE-F9E4-6B0A-C68E-40299000043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0D7328C3-54D3-657F-BE37-03836DB805B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9">
              <a:extLst>
                <a:ext uri="{FF2B5EF4-FFF2-40B4-BE49-F238E27FC236}">
                  <a16:creationId xmlns:a16="http://schemas.microsoft.com/office/drawing/2014/main" id="{842C03D2-D63D-F5D3-6906-593F0998704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0">
              <a:extLst>
                <a:ext uri="{FF2B5EF4-FFF2-40B4-BE49-F238E27FC236}">
                  <a16:creationId xmlns:a16="http://schemas.microsoft.com/office/drawing/2014/main" id="{1C976508-C01F-FAC8-E046-76AC46045A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1">
              <a:extLst>
                <a:ext uri="{FF2B5EF4-FFF2-40B4-BE49-F238E27FC236}">
                  <a16:creationId xmlns:a16="http://schemas.microsoft.com/office/drawing/2014/main" id="{A94074AE-C65A-A21F-F4C2-8AAD96CDFCA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2">
              <a:extLst>
                <a:ext uri="{FF2B5EF4-FFF2-40B4-BE49-F238E27FC236}">
                  <a16:creationId xmlns:a16="http://schemas.microsoft.com/office/drawing/2014/main" id="{8E807056-33A0-D27B-7573-E85E3F290EE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5FE9CCFF-00F8-4CD9-94C9-71350E58E61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44">
              <a:extLst>
                <a:ext uri="{FF2B5EF4-FFF2-40B4-BE49-F238E27FC236}">
                  <a16:creationId xmlns:a16="http://schemas.microsoft.com/office/drawing/2014/main" id="{B861B00A-219E-0F05-6102-A385844D5A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5">
              <a:extLst>
                <a:ext uri="{FF2B5EF4-FFF2-40B4-BE49-F238E27FC236}">
                  <a16:creationId xmlns:a16="http://schemas.microsoft.com/office/drawing/2014/main" id="{C4AC29EB-CF9B-71D5-D961-F319F4A7E5A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6">
              <a:extLst>
                <a:ext uri="{FF2B5EF4-FFF2-40B4-BE49-F238E27FC236}">
                  <a16:creationId xmlns:a16="http://schemas.microsoft.com/office/drawing/2014/main" id="{F9BE6AF9-F045-0264-1FC4-7EEF75F30C2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5" name="AutoShape 35">
            <a:extLst>
              <a:ext uri="{FF2B5EF4-FFF2-40B4-BE49-F238E27FC236}">
                <a16:creationId xmlns:a16="http://schemas.microsoft.com/office/drawing/2014/main" id="{173083EF-9942-AF99-D026-9954DA5CB336}"/>
              </a:ext>
            </a:extLst>
          </p:cNvPr>
          <p:cNvSpPr>
            <a:spLocks noChangeArrowheads="1"/>
          </p:cNvSpPr>
          <p:nvPr/>
        </p:nvSpPr>
        <p:spPr bwMode="auto">
          <a:xfrm>
            <a:off x="1447800" y="4800600"/>
            <a:ext cx="2438400" cy="12954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p:txBody>
      </p:sp>
      <p:sp>
        <p:nvSpPr>
          <p:cNvPr id="9" name="Text Box 21">
            <a:extLst>
              <a:ext uri="{FF2B5EF4-FFF2-40B4-BE49-F238E27FC236}">
                <a16:creationId xmlns:a16="http://schemas.microsoft.com/office/drawing/2014/main" id="{B6DA54C3-31E3-A7BF-686D-36E5DFAC4003}"/>
              </a:ext>
            </a:extLst>
          </p:cNvPr>
          <p:cNvSpPr txBox="1">
            <a:spLocks noChangeArrowheads="1"/>
          </p:cNvSpPr>
          <p:nvPr/>
        </p:nvSpPr>
        <p:spPr bwMode="auto">
          <a:xfrm>
            <a:off x="381000" y="457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4" name="Text Box 21">
            <a:extLst>
              <a:ext uri="{FF2B5EF4-FFF2-40B4-BE49-F238E27FC236}">
                <a16:creationId xmlns:a16="http://schemas.microsoft.com/office/drawing/2014/main" id="{A9397B8F-3F42-28DD-3621-5597A77F305D}"/>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5" name="Text Box 21">
            <a:extLst>
              <a:ext uri="{FF2B5EF4-FFF2-40B4-BE49-F238E27FC236}">
                <a16:creationId xmlns:a16="http://schemas.microsoft.com/office/drawing/2014/main" id="{BE605E3B-A47F-3612-5BEE-78C5D2F6140B}"/>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41" name="AutoShape 35">
            <a:extLst>
              <a:ext uri="{FF2B5EF4-FFF2-40B4-BE49-F238E27FC236}">
                <a16:creationId xmlns:a16="http://schemas.microsoft.com/office/drawing/2014/main" id="{C4026B3E-F00F-D1E4-395B-A8D220A52824}"/>
              </a:ext>
            </a:extLst>
          </p:cNvPr>
          <p:cNvSpPr>
            <a:spLocks noChangeArrowheads="1"/>
          </p:cNvSpPr>
          <p:nvPr/>
        </p:nvSpPr>
        <p:spPr bwMode="auto">
          <a:xfrm>
            <a:off x="4191000" y="4800600"/>
            <a:ext cx="3048000" cy="16764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This could be the set</a:t>
            </a:r>
            <a:br>
              <a:rPr lang="en-US" altLang="en-US" sz="2400" dirty="0">
                <a:solidFill>
                  <a:srgbClr val="FFFFFF"/>
                </a:solidFill>
              </a:rPr>
            </a:br>
            <a:r>
              <a:rPr lang="en-US" altLang="en-US" sz="2400" dirty="0">
                <a:solidFill>
                  <a:srgbClr val="FFFFFF"/>
                </a:solidFill>
              </a:rPr>
              <a:t>  of universes I</a:t>
            </a:r>
            <a:br>
              <a:rPr lang="en-US" altLang="en-US" sz="2400" dirty="0">
                <a:solidFill>
                  <a:srgbClr val="FFFFFF"/>
                </a:solidFill>
              </a:rPr>
            </a:br>
            <a:r>
              <a:rPr lang="en-US" altLang="en-US" sz="2400" dirty="0">
                <a:solidFill>
                  <a:srgbClr val="FFFFFF"/>
                </a:solidFill>
              </a:rPr>
              <a:t>  which I am a hound,</a:t>
            </a:r>
          </a:p>
          <a:p>
            <a:pPr defTabSz="685800" eaLnBrk="1" fontAlgn="auto" hangingPunct="1">
              <a:spcBef>
                <a:spcPct val="0"/>
              </a:spcBef>
              <a:spcAft>
                <a:spcPts val="0"/>
              </a:spcAft>
              <a:buNone/>
            </a:pPr>
            <a:r>
              <a:rPr lang="en-US" altLang="en-US" sz="2400" dirty="0">
                <a:solidFill>
                  <a:srgbClr val="FFFFFF"/>
                </a:solidFill>
              </a:rPr>
              <a:t>Or the set of hounds.</a:t>
            </a:r>
          </a:p>
        </p:txBody>
      </p:sp>
    </p:spTree>
    <p:extLst>
      <p:ext uri="{BB962C8B-B14F-4D97-AF65-F5344CB8AC3E}">
        <p14:creationId xmlns:p14="http://schemas.microsoft.com/office/powerpoint/2010/main" val="2408420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ppt_x"/>
                                          </p:val>
                                        </p:tav>
                                        <p:tav tm="100000">
                                          <p:val>
                                            <p:strVal val="#ppt_x"/>
                                          </p:val>
                                        </p:tav>
                                      </p:tavLst>
                                    </p:anim>
                                    <p:anim calcmode="lin" valueType="num">
                                      <p:cBhvr additive="base">
                                        <p:cTn id="8" dur="5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 calcmode="lin" valueType="num">
                                      <p:cBhvr additive="base">
                                        <p:cTn id="11"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600" fill="hold"/>
                                        <p:tgtEl>
                                          <p:spTgt spid="6"/>
                                        </p:tgtEl>
                                        <p:attrNameLst>
                                          <p:attrName>fillcolor</p:attrName>
                                        </p:attrNameLst>
                                      </p:cBhvr>
                                      <p:to>
                                        <a:srgbClr val="66FF66"/>
                                      </p:to>
                                    </p:animClr>
                                    <p:set>
                                      <p:cBhvr>
                                        <p:cTn id="17" dur="600" fill="hold"/>
                                        <p:tgtEl>
                                          <p:spTgt spid="6"/>
                                        </p:tgtEl>
                                        <p:attrNameLst>
                                          <p:attrName>fill.type</p:attrName>
                                        </p:attrNameLst>
                                      </p:cBhvr>
                                      <p:to>
                                        <p:strVal val="solid"/>
                                      </p:to>
                                    </p:set>
                                    <p:set>
                                      <p:cBhvr>
                                        <p:cTn id="18" dur="600" fill="hold"/>
                                        <p:tgtEl>
                                          <p:spTgt spid="6"/>
                                        </p:tgtEl>
                                        <p:attrNameLst>
                                          <p:attrName>fill.on</p:attrName>
                                        </p:attrNameLst>
                                      </p:cBhvr>
                                      <p:to>
                                        <p:strVal val="true"/>
                                      </p:to>
                                    </p:set>
                                  </p:childTnLst>
                                </p:cTn>
                              </p:par>
                              <p:par>
                                <p:cTn id="19" presetID="1" presetClass="emph" presetSubtype="2" fill="hold" nodeType="withEffect">
                                  <p:stCondLst>
                                    <p:cond delay="0"/>
                                  </p:stCondLst>
                                  <p:childTnLst>
                                    <p:animClr clrSpc="rgb" dir="cw">
                                      <p:cBhvr>
                                        <p:cTn id="20" dur="700" fill="hold"/>
                                        <p:tgtEl>
                                          <p:spTgt spid="3"/>
                                        </p:tgtEl>
                                        <p:attrNameLst>
                                          <p:attrName>fillcolor</p:attrName>
                                        </p:attrNameLst>
                                      </p:cBhvr>
                                      <p:to>
                                        <a:srgbClr val="66FF66"/>
                                      </p:to>
                                    </p:animClr>
                                    <p:set>
                                      <p:cBhvr>
                                        <p:cTn id="21" dur="700" fill="hold"/>
                                        <p:tgtEl>
                                          <p:spTgt spid="3"/>
                                        </p:tgtEl>
                                        <p:attrNameLst>
                                          <p:attrName>fill.type</p:attrName>
                                        </p:attrNameLst>
                                      </p:cBhvr>
                                      <p:to>
                                        <p:strVal val="solid"/>
                                      </p:to>
                                    </p:set>
                                    <p:set>
                                      <p:cBhvr>
                                        <p:cTn id="22" dur="700" fill="hold"/>
                                        <p:tgtEl>
                                          <p:spTgt spid="3"/>
                                        </p:tgtEl>
                                        <p:attrNameLst>
                                          <p:attrName>fill.on</p:attrName>
                                        </p:attrNameLst>
                                      </p:cBhvr>
                                      <p:to>
                                        <p:strVal val="true"/>
                                      </p:to>
                                    </p:set>
                                  </p:childTnLst>
                                </p:cTn>
                              </p:par>
                            </p:childTnLst>
                          </p:cTn>
                        </p:par>
                        <p:par>
                          <p:cTn id="23" fill="hold">
                            <p:stCondLst>
                              <p:cond delay="700"/>
                            </p:stCondLst>
                            <p:childTnLst>
                              <p:par>
                                <p:cTn id="24" presetID="1" presetClass="emph" presetSubtype="2" fill="hold" nodeType="afterEffect">
                                  <p:stCondLst>
                                    <p:cond delay="0"/>
                                  </p:stCondLst>
                                  <p:childTnLst>
                                    <p:animClr clrSpc="rgb" dir="cw">
                                      <p:cBhvr>
                                        <p:cTn id="25" dur="600" fill="hold"/>
                                        <p:tgtEl>
                                          <p:spTgt spid="3"/>
                                        </p:tgtEl>
                                        <p:attrNameLst>
                                          <p:attrName>fillcolor</p:attrName>
                                        </p:attrNameLst>
                                      </p:cBhvr>
                                      <p:to>
                                        <a:srgbClr val="3D3D8B"/>
                                      </p:to>
                                    </p:animClr>
                                    <p:set>
                                      <p:cBhvr>
                                        <p:cTn id="26" dur="600" fill="hold"/>
                                        <p:tgtEl>
                                          <p:spTgt spid="3"/>
                                        </p:tgtEl>
                                        <p:attrNameLst>
                                          <p:attrName>fill.type</p:attrName>
                                        </p:attrNameLst>
                                      </p:cBhvr>
                                      <p:to>
                                        <p:strVal val="solid"/>
                                      </p:to>
                                    </p:set>
                                    <p:set>
                                      <p:cBhvr>
                                        <p:cTn id="27" dur="600" fill="hold"/>
                                        <p:tgtEl>
                                          <p:spTgt spid="3"/>
                                        </p:tgtEl>
                                        <p:attrNameLst>
                                          <p:attrName>fill.on</p:attrName>
                                        </p:attrNameLst>
                                      </p:cBhvr>
                                      <p:to>
                                        <p:strVal val="true"/>
                                      </p:to>
                                    </p:set>
                                  </p:childTnLst>
                                </p:cTn>
                              </p:par>
                            </p:childTnLst>
                          </p:cTn>
                        </p:par>
                        <p:par>
                          <p:cTn id="28" fill="hold">
                            <p:stCondLst>
                              <p:cond delay="1300"/>
                            </p:stCondLst>
                            <p:childTnLst>
                              <p:par>
                                <p:cTn id="29" presetID="1" presetClass="entr" presetSubtype="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34">
                                            <p:txEl>
                                              <p:pRg st="0" end="0"/>
                                            </p:txEl>
                                          </p:spTgt>
                                        </p:tgtEl>
                                        <p:attrNameLst>
                                          <p:attrName>style.visibility</p:attrName>
                                        </p:attrNameLst>
                                      </p:cBhvr>
                                      <p:to>
                                        <p:strVal val="visible"/>
                                      </p:to>
                                    </p:set>
                                    <p:anim calcmode="lin" valueType="num">
                                      <p:cBhvr additive="base">
                                        <p:cTn id="39"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600" fill="hold"/>
                                        <p:tgtEl>
                                          <p:spTgt spid="24"/>
                                        </p:tgtEl>
                                        <p:attrNameLst>
                                          <p:attrName>fillcolor</p:attrName>
                                        </p:attrNameLst>
                                      </p:cBhvr>
                                      <p:to>
                                        <a:srgbClr val="FF0000"/>
                                      </p:to>
                                    </p:animClr>
                                    <p:set>
                                      <p:cBhvr>
                                        <p:cTn id="45" dur="600" fill="hold"/>
                                        <p:tgtEl>
                                          <p:spTgt spid="24"/>
                                        </p:tgtEl>
                                        <p:attrNameLst>
                                          <p:attrName>fill.type</p:attrName>
                                        </p:attrNameLst>
                                      </p:cBhvr>
                                      <p:to>
                                        <p:strVal val="solid"/>
                                      </p:to>
                                    </p:set>
                                    <p:set>
                                      <p:cBhvr>
                                        <p:cTn id="46" dur="600" fill="hold"/>
                                        <p:tgtEl>
                                          <p:spTgt spid="24"/>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5">
                                            <p:txEl>
                                              <p:pRg st="0" end="0"/>
                                            </p:txEl>
                                          </p:spTgt>
                                        </p:tgtEl>
                                        <p:attrNameLst>
                                          <p:attrName>style.visibility</p:attrName>
                                        </p:attrNameLst>
                                      </p:cBhvr>
                                      <p:to>
                                        <p:strVal val="visible"/>
                                      </p:to>
                                    </p:set>
                                    <p:anim calcmode="lin" valueType="num">
                                      <p:cBhvr additive="base">
                                        <p:cTn id="67"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500" fill="hold"/>
                                        <p:tgtEl>
                                          <p:spTgt spid="39"/>
                                        </p:tgtEl>
                                        <p:attrNameLst>
                                          <p:attrName>ppt_x</p:attrName>
                                        </p:attrNameLst>
                                      </p:cBhvr>
                                      <p:tavLst>
                                        <p:tav tm="0">
                                          <p:val>
                                            <p:strVal val="#ppt_x"/>
                                          </p:val>
                                        </p:tav>
                                        <p:tav tm="100000">
                                          <p:val>
                                            <p:strVal val="#ppt_x"/>
                                          </p:val>
                                        </p:tav>
                                      </p:tavLst>
                                    </p:anim>
                                    <p:anim calcmode="lin" valueType="num">
                                      <p:cBhvr additive="base">
                                        <p:cTn id="72"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5"/>
                                        </p:tgtEl>
                                        <p:attrNameLst>
                                          <p:attrName>style.visibility</p:attrName>
                                        </p:attrNameLst>
                                      </p:cBhvr>
                                      <p:to>
                                        <p:strVal val="hidden"/>
                                      </p:to>
                                    </p:set>
                                  </p:childTnLst>
                                </p:cTn>
                              </p:par>
                              <p:par>
                                <p:cTn id="77" presetID="1" presetClass="entr" presetSubtype="0" fill="hold" nodeType="withEffect">
                                  <p:stCondLst>
                                    <p:cond delay="0"/>
                                  </p:stCondLst>
                                  <p:childTnLst>
                                    <p:set>
                                      <p:cBhvr>
                                        <p:cTn id="78" dur="1" fill="hold">
                                          <p:stCondLst>
                                            <p:cond delay="0"/>
                                          </p:stCondLst>
                                        </p:cTn>
                                        <p:tgtEl>
                                          <p:spTgt spid="7"/>
                                        </p:tgtEl>
                                        <p:attrNameLst>
                                          <p:attrName>style.visibility</p:attrName>
                                        </p:attrNameLst>
                                      </p:cBhvr>
                                      <p:to>
                                        <p:strVal val="visible"/>
                                      </p:to>
                                    </p:set>
                                  </p:childTnLst>
                                </p:cTn>
                              </p:par>
                              <p:par>
                                <p:cTn id="79" presetID="42" presetClass="path" presetSubtype="0" accel="50000" decel="50000" fill="hold" nodeType="withEffect">
                                  <p:stCondLst>
                                    <p:cond delay="0"/>
                                  </p:stCondLst>
                                  <p:childTnLst>
                                    <p:animMotion origin="layout" path="M -0.06423 -0.00231 L -0.00312 0.00301 " pathEditMode="relative" rAng="0" ptsTypes="AA">
                                      <p:cBhvr>
                                        <p:cTn id="80" dur="900" fill="hold"/>
                                        <p:tgtEl>
                                          <p:spTgt spid="7"/>
                                        </p:tgtEl>
                                        <p:attrNameLst>
                                          <p:attrName>ppt_x</p:attrName>
                                          <p:attrName>ppt_y</p:attrName>
                                        </p:attrNameLst>
                                      </p:cBhvr>
                                      <p:rCtr x="3056" y="255"/>
                                    </p:animMotion>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 calcmode="lin" valueType="num">
                                      <p:cBhvr additive="base">
                                        <p:cTn id="85" dur="500" fill="hold"/>
                                        <p:tgtEl>
                                          <p:spTgt spid="62"/>
                                        </p:tgtEl>
                                        <p:attrNameLst>
                                          <p:attrName>ppt_x</p:attrName>
                                        </p:attrNameLst>
                                      </p:cBhvr>
                                      <p:tavLst>
                                        <p:tav tm="0">
                                          <p:val>
                                            <p:strVal val="#ppt_x"/>
                                          </p:val>
                                        </p:tav>
                                        <p:tav tm="100000">
                                          <p:val>
                                            <p:strVal val="#ppt_x"/>
                                          </p:val>
                                        </p:tav>
                                      </p:tavLst>
                                    </p:anim>
                                    <p:anim calcmode="lin" valueType="num">
                                      <p:cBhvr additive="base">
                                        <p:cTn id="86"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additive="base">
                                        <p:cTn id="97" dur="500" fill="hold"/>
                                        <p:tgtEl>
                                          <p:spTgt spid="33"/>
                                        </p:tgtEl>
                                        <p:attrNameLst>
                                          <p:attrName>ppt_x</p:attrName>
                                        </p:attrNameLst>
                                      </p:cBhvr>
                                      <p:tavLst>
                                        <p:tav tm="0">
                                          <p:val>
                                            <p:strVal val="#ppt_x"/>
                                          </p:val>
                                        </p:tav>
                                        <p:tav tm="100000">
                                          <p:val>
                                            <p:strVal val="#ppt_x"/>
                                          </p:val>
                                        </p:tav>
                                      </p:tavLst>
                                    </p:anim>
                                    <p:anim calcmode="lin" valueType="num">
                                      <p:cBhvr additive="base">
                                        <p:cTn id="98" dur="500" fill="hold"/>
                                        <p:tgtEl>
                                          <p:spTgt spid="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3">
                                            <p:txEl>
                                              <p:pRg st="0" end="0"/>
                                            </p:txEl>
                                          </p:spTgt>
                                        </p:tgtEl>
                                        <p:attrNameLst>
                                          <p:attrName>style.visibility</p:attrName>
                                        </p:attrNameLst>
                                      </p:cBhvr>
                                      <p:to>
                                        <p:strVal val="visible"/>
                                      </p:to>
                                    </p:set>
                                    <p:anim calcmode="lin" valueType="num">
                                      <p:cBhvr additive="base">
                                        <p:cTn id="101"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additive="base">
                                        <p:cTn id="113" dur="500" fill="hold"/>
                                        <p:tgtEl>
                                          <p:spTgt spid="32"/>
                                        </p:tgtEl>
                                        <p:attrNameLst>
                                          <p:attrName>ppt_x</p:attrName>
                                        </p:attrNameLst>
                                      </p:cBhvr>
                                      <p:tavLst>
                                        <p:tav tm="0">
                                          <p:val>
                                            <p:strVal val="#ppt_x"/>
                                          </p:val>
                                        </p:tav>
                                        <p:tav tm="100000">
                                          <p:val>
                                            <p:strVal val="#ppt_x"/>
                                          </p:val>
                                        </p:tav>
                                      </p:tavLst>
                                    </p:anim>
                                    <p:anim calcmode="lin" valueType="num">
                                      <p:cBhvr additive="base">
                                        <p:cTn id="114"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33">
                                            <p:txEl>
                                              <p:pRg st="2" end="2"/>
                                            </p:txEl>
                                          </p:spTgt>
                                        </p:tgtEl>
                                        <p:attrNameLst>
                                          <p:attrName>style.visibility</p:attrName>
                                        </p:attrNameLst>
                                      </p:cBhvr>
                                      <p:to>
                                        <p:strVal val="visible"/>
                                      </p:to>
                                    </p:set>
                                    <p:anim calcmode="lin" valueType="num">
                                      <p:cBhvr additive="base">
                                        <p:cTn id="119" dur="500" fill="hold"/>
                                        <p:tgtEl>
                                          <p:spTgt spid="33">
                                            <p:txEl>
                                              <p:pRg st="2" end="2"/>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3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additive="base">
                                        <p:cTn id="125" dur="500" fill="hold"/>
                                        <p:tgtEl>
                                          <p:spTgt spid="40"/>
                                        </p:tgtEl>
                                        <p:attrNameLst>
                                          <p:attrName>ppt_x</p:attrName>
                                        </p:attrNameLst>
                                      </p:cBhvr>
                                      <p:tavLst>
                                        <p:tav tm="0">
                                          <p:val>
                                            <p:strVal val="#ppt_x"/>
                                          </p:val>
                                        </p:tav>
                                        <p:tav tm="100000">
                                          <p:val>
                                            <p:strVal val="#ppt_x"/>
                                          </p:val>
                                        </p:tav>
                                      </p:tavLst>
                                    </p:anim>
                                    <p:anim calcmode="lin" valueType="num">
                                      <p:cBhvr additive="base">
                                        <p:cTn id="126"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ppt_x"/>
                                          </p:val>
                                        </p:tav>
                                        <p:tav tm="100000">
                                          <p:val>
                                            <p:strVal val="#ppt_x"/>
                                          </p:val>
                                        </p:tav>
                                      </p:tavLst>
                                    </p:anim>
                                    <p:anim calcmode="lin" valueType="num">
                                      <p:cBhvr additive="base">
                                        <p:cTn id="1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46">
                                            <p:txEl>
                                              <p:pRg st="0" end="0"/>
                                            </p:txEl>
                                          </p:spTgt>
                                        </p:tgtEl>
                                        <p:attrNameLst>
                                          <p:attrName>style.visibility</p:attrName>
                                        </p:attrNameLst>
                                      </p:cBhvr>
                                      <p:to>
                                        <p:strVal val="visible"/>
                                      </p:to>
                                    </p:set>
                                    <p:anim calcmode="lin" valueType="num">
                                      <p:cBhvr additive="base">
                                        <p:cTn id="13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46">
                                            <p:txEl>
                                              <p:pRg st="1" end="1"/>
                                            </p:txEl>
                                          </p:spTgt>
                                        </p:tgtEl>
                                        <p:attrNameLst>
                                          <p:attrName>style.visibility</p:attrName>
                                        </p:attrNameLst>
                                      </p:cBhvr>
                                      <p:to>
                                        <p:strVal val="visible"/>
                                      </p:to>
                                    </p:set>
                                    <p:anim calcmode="lin" valueType="num">
                                      <p:cBhvr additive="base">
                                        <p:cTn id="143"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144"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6">
                                            <p:txEl>
                                              <p:pRg st="2" end="2"/>
                                            </p:txEl>
                                          </p:spTgt>
                                        </p:tgtEl>
                                        <p:attrNameLst>
                                          <p:attrName>style.visibility</p:attrName>
                                        </p:attrNameLst>
                                      </p:cBhvr>
                                      <p:to>
                                        <p:strVal val="visible"/>
                                      </p:to>
                                    </p:set>
                                    <p:anim calcmode="lin" valueType="num">
                                      <p:cBhvr additive="base">
                                        <p:cTn id="149"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grpId="0" nodeType="clickEffect">
                                  <p:stCondLst>
                                    <p:cond delay="0"/>
                                  </p:stCondLst>
                                  <p:childTnLst>
                                    <p:set>
                                      <p:cBhvr>
                                        <p:cTn id="154" dur="1" fill="hold">
                                          <p:stCondLst>
                                            <p:cond delay="0"/>
                                          </p:stCondLst>
                                        </p:cTn>
                                        <p:tgtEl>
                                          <p:spTgt spid="41"/>
                                        </p:tgtEl>
                                        <p:attrNameLst>
                                          <p:attrName>style.visibility</p:attrName>
                                        </p:attrNameLst>
                                      </p:cBhvr>
                                      <p:to>
                                        <p:strVal val="visible"/>
                                      </p:to>
                                    </p:set>
                                    <p:anim calcmode="lin" valueType="num">
                                      <p:cBhvr additive="base">
                                        <p:cTn id="155" dur="500" fill="hold"/>
                                        <p:tgtEl>
                                          <p:spTgt spid="41"/>
                                        </p:tgtEl>
                                        <p:attrNameLst>
                                          <p:attrName>ppt_x</p:attrName>
                                        </p:attrNameLst>
                                      </p:cBhvr>
                                      <p:tavLst>
                                        <p:tav tm="0">
                                          <p:val>
                                            <p:strVal val="0-#ppt_w/2"/>
                                          </p:val>
                                        </p:tav>
                                        <p:tav tm="100000">
                                          <p:val>
                                            <p:strVal val="#ppt_x"/>
                                          </p:val>
                                        </p:tav>
                                      </p:tavLst>
                                    </p:anim>
                                    <p:anim calcmode="lin" valueType="num">
                                      <p:cBhvr additive="base">
                                        <p:cTn id="156" dur="500" fill="hold"/>
                                        <p:tgtEl>
                                          <p:spTgt spid="4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41">
                                            <p:txEl>
                                              <p:pRg st="0" end="0"/>
                                            </p:txEl>
                                          </p:spTgt>
                                        </p:tgtEl>
                                        <p:attrNameLst>
                                          <p:attrName>style.visibility</p:attrName>
                                        </p:attrNameLst>
                                      </p:cBhvr>
                                      <p:to>
                                        <p:strVal val="visible"/>
                                      </p:to>
                                    </p:set>
                                    <p:anim calcmode="lin" valueType="num">
                                      <p:cBhvr additive="base">
                                        <p:cTn id="15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160"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41">
                                            <p:txEl>
                                              <p:pRg st="1" end="1"/>
                                            </p:txEl>
                                          </p:spTgt>
                                        </p:tgtEl>
                                        <p:attrNameLst>
                                          <p:attrName>style.visibility</p:attrName>
                                        </p:attrNameLst>
                                      </p:cBhvr>
                                      <p:to>
                                        <p:strVal val="visible"/>
                                      </p:to>
                                    </p:set>
                                    <p:anim calcmode="lin" valueType="num">
                                      <p:cBhvr additive="base">
                                        <p:cTn id="16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166"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2" presetClass="entr" presetSubtype="8" fill="hold" grpId="0" nodeType="clickEffect">
                                  <p:stCondLst>
                                    <p:cond delay="0"/>
                                  </p:stCondLst>
                                  <p:childTnLst>
                                    <p:set>
                                      <p:cBhvr>
                                        <p:cTn id="170" dur="1" fill="hold">
                                          <p:stCondLst>
                                            <p:cond delay="0"/>
                                          </p:stCondLst>
                                        </p:cTn>
                                        <p:tgtEl>
                                          <p:spTgt spid="65"/>
                                        </p:tgtEl>
                                        <p:attrNameLst>
                                          <p:attrName>style.visibility</p:attrName>
                                        </p:attrNameLst>
                                      </p:cBhvr>
                                      <p:to>
                                        <p:strVal val="visible"/>
                                      </p:to>
                                    </p:set>
                                    <p:anim calcmode="lin" valueType="num">
                                      <p:cBhvr additive="base">
                                        <p:cTn id="171" dur="500" fill="hold"/>
                                        <p:tgtEl>
                                          <p:spTgt spid="65"/>
                                        </p:tgtEl>
                                        <p:attrNameLst>
                                          <p:attrName>ppt_x</p:attrName>
                                        </p:attrNameLst>
                                      </p:cBhvr>
                                      <p:tavLst>
                                        <p:tav tm="0">
                                          <p:val>
                                            <p:strVal val="0-#ppt_w/2"/>
                                          </p:val>
                                        </p:tav>
                                        <p:tav tm="100000">
                                          <p:val>
                                            <p:strVal val="#ppt_x"/>
                                          </p:val>
                                        </p:tav>
                                      </p:tavLst>
                                    </p:anim>
                                    <p:anim calcmode="lin" valueType="num">
                                      <p:cBhvr additive="base">
                                        <p:cTn id="172" dur="500" fill="hold"/>
                                        <p:tgtEl>
                                          <p:spTgt spid="6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65">
                                            <p:txEl>
                                              <p:pRg st="0" end="0"/>
                                            </p:txEl>
                                          </p:spTgt>
                                        </p:tgtEl>
                                        <p:attrNameLst>
                                          <p:attrName>style.visibility</p:attrName>
                                        </p:attrNameLst>
                                      </p:cBhvr>
                                      <p:to>
                                        <p:strVal val="visible"/>
                                      </p:to>
                                    </p:set>
                                    <p:anim calcmode="lin" valueType="num">
                                      <p:cBhvr additive="base">
                                        <p:cTn id="175" dur="500" fill="hold"/>
                                        <p:tgtEl>
                                          <p:spTgt spid="65">
                                            <p:txEl>
                                              <p:pRg st="0" end="0"/>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6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8" grpId="0"/>
      <p:bldP spid="22" grpId="0" animBg="1"/>
      <p:bldP spid="25" grpId="0" animBg="1"/>
      <p:bldP spid="27" grpId="0" animBg="1"/>
      <p:bldP spid="28" grpId="0"/>
      <p:bldP spid="33" grpId="0" animBg="1"/>
      <p:bldP spid="39" grpId="0"/>
      <p:bldP spid="40" grpId="0"/>
      <p:bldP spid="62" grpId="0"/>
      <p:bldP spid="65" grpId="0" animBg="1"/>
      <p:bldP spid="9" grpId="0" build="allAtOnce"/>
      <p:bldP spid="34" grpId="0" build="allAtOnce"/>
      <p:bldP spid="35" grpId="0" build="allAtOnce"/>
      <p:bldP spid="41" grpId="0"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8" name="Text Box 21">
            <a:extLst>
              <a:ext uri="{FF2B5EF4-FFF2-40B4-BE49-F238E27FC236}">
                <a16:creationId xmlns:a16="http://schemas.microsoft.com/office/drawing/2014/main" id="{DF6AE173-85BE-437B-A7CD-48D3C855E1D6}"/>
              </a:ext>
            </a:extLst>
          </p:cNvPr>
          <p:cNvSpPr txBox="1">
            <a:spLocks noChangeArrowheads="1"/>
          </p:cNvSpPr>
          <p:nvPr/>
        </p:nvSpPr>
        <p:spPr bwMode="auto">
          <a:xfrm>
            <a:off x="304800" y="605135"/>
            <a:ext cx="91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9" name="Text Box 21">
            <a:extLst>
              <a:ext uri="{FF2B5EF4-FFF2-40B4-BE49-F238E27FC236}">
                <a16:creationId xmlns:a16="http://schemas.microsoft.com/office/drawing/2014/main" id="{D6C7633F-3010-4E5B-B599-8B8E94BEEF4F}"/>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0" name="Text Box 21">
            <a:extLst>
              <a:ext uri="{FF2B5EF4-FFF2-40B4-BE49-F238E27FC236}">
                <a16:creationId xmlns:a16="http://schemas.microsoft.com/office/drawing/2014/main" id="{635CB827-CC2F-41E0-84B1-2A73B6710FA4}"/>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916758" y="3006724"/>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2" name="Picture 4" descr="Could Parallel Universes Be Physically Real?">
            <a:extLst>
              <a:ext uri="{FF2B5EF4-FFF2-40B4-BE49-F238E27FC236}">
                <a16:creationId xmlns:a16="http://schemas.microsoft.com/office/drawing/2014/main" id="{1FB93BCE-A028-4811-BDA9-726957CF0667}"/>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34" name="AutoShape 35">
            <a:extLst>
              <a:ext uri="{FF2B5EF4-FFF2-40B4-BE49-F238E27FC236}">
                <a16:creationId xmlns:a16="http://schemas.microsoft.com/office/drawing/2014/main" id="{65CFFE8E-ACBA-42A0-95F3-A928DC8DE628}"/>
              </a:ext>
            </a:extLst>
          </p:cNvPr>
          <p:cNvSpPr>
            <a:spLocks noChangeArrowheads="1"/>
          </p:cNvSpPr>
          <p:nvPr/>
        </p:nvSpPr>
        <p:spPr bwMode="auto">
          <a:xfrm>
            <a:off x="76200" y="4357666"/>
            <a:ext cx="4264869" cy="1305818"/>
          </a:xfrm>
          <a:prstGeom prst="wedgeRoundRectCallout">
            <a:avLst>
              <a:gd name="adj1" fmla="val -28014"/>
              <a:gd name="adj2" fmla="val 4910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sz="2400" dirty="0">
                <a:solidFill>
                  <a:srgbClr val="FFC000"/>
                </a:solidFill>
              </a:rPr>
              <a:t>¬β</a:t>
            </a:r>
            <a:r>
              <a:rPr lang="en-US" altLang="en-US" sz="2400" dirty="0"/>
              <a:t>.</a:t>
            </a:r>
          </a:p>
          <a:p>
            <a:pPr algn="ctr" eaLnBrk="1" hangingPunct="1">
              <a:spcBef>
                <a:spcPct val="0"/>
              </a:spcBef>
              <a:buNone/>
            </a:pPr>
            <a:r>
              <a:rPr lang="en-US" altLang="en-US" sz="2400" i="0" dirty="0"/>
              <a:t>We can conclude</a:t>
            </a:r>
            <a:endParaRPr lang="en-CA" altLang="en-US" sz="2400" i="0" dirty="0"/>
          </a:p>
        </p:txBody>
      </p:sp>
      <p:pic>
        <p:nvPicPr>
          <p:cNvPr id="35" name="Picture 4" descr="Could Parallel Universes Be Physically Real?">
            <a:extLst>
              <a:ext uri="{FF2B5EF4-FFF2-40B4-BE49-F238E27FC236}">
                <a16:creationId xmlns:a16="http://schemas.microsoft.com/office/drawing/2014/main" id="{3F39C421-4130-4451-806C-FF54979BF464}"/>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6756937" y="4127679"/>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5" name="Group 4">
            <a:extLst>
              <a:ext uri="{FF2B5EF4-FFF2-40B4-BE49-F238E27FC236}">
                <a16:creationId xmlns:a16="http://schemas.microsoft.com/office/drawing/2014/main" id="{DC353CE3-145C-4DDE-8108-5D4DD2171AAC}"/>
              </a:ext>
            </a:extLst>
          </p:cNvPr>
          <p:cNvGrpSpPr/>
          <p:nvPr/>
        </p:nvGrpSpPr>
        <p:grpSpPr>
          <a:xfrm>
            <a:off x="6248400" y="2742842"/>
            <a:ext cx="1397000" cy="1574800"/>
            <a:chOff x="6400800" y="2159000"/>
            <a:chExt cx="1397000" cy="1574800"/>
          </a:xfrm>
        </p:grpSpPr>
        <p:sp>
          <p:nvSpPr>
            <p:cNvPr id="36" name="Rectangle 35">
              <a:extLst>
                <a:ext uri="{FF2B5EF4-FFF2-40B4-BE49-F238E27FC236}">
                  <a16:creationId xmlns:a16="http://schemas.microsoft.com/office/drawing/2014/main" id="{1DC7CA08-001A-4133-AFE2-C1B333E9DBE0}"/>
                </a:ext>
              </a:extLst>
            </p:cNvPr>
            <p:cNvSpPr/>
            <p:nvPr/>
          </p:nvSpPr>
          <p:spPr>
            <a:xfrm>
              <a:off x="6400800" y="21590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7" name="Oval 36">
              <a:extLst>
                <a:ext uri="{FF2B5EF4-FFF2-40B4-BE49-F238E27FC236}">
                  <a16:creationId xmlns:a16="http://schemas.microsoft.com/office/drawing/2014/main" id="{79417EFA-5353-426D-8166-8EB03E4896CC}"/>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E33927DA-9881-4888-851E-2089D8DBCCF2}"/>
              </a:ext>
            </a:extLst>
          </p:cNvPr>
          <p:cNvSpPr txBox="1">
            <a:spLocks noChangeArrowheads="1"/>
          </p:cNvSpPr>
          <p:nvPr/>
        </p:nvSpPr>
        <p:spPr bwMode="auto">
          <a:xfrm>
            <a:off x="3255170" y="5085181"/>
            <a:ext cx="6731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26527B69-1DF5-45EE-929A-E97EDDA0F6E1}"/>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3" name="Text Box 21">
            <a:extLst>
              <a:ext uri="{FF2B5EF4-FFF2-40B4-BE49-F238E27FC236}">
                <a16:creationId xmlns:a16="http://schemas.microsoft.com/office/drawing/2014/main" id="{E685C246-9F4C-4A75-9F36-3CC215E0CCCC}"/>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cxnSp>
        <p:nvCxnSpPr>
          <p:cNvPr id="9" name="Straight Connector 8">
            <a:extLst>
              <a:ext uri="{FF2B5EF4-FFF2-40B4-BE49-F238E27FC236}">
                <a16:creationId xmlns:a16="http://schemas.microsoft.com/office/drawing/2014/main" id="{9208CE48-434D-495B-AE5A-C83321D0559C}"/>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pic>
        <p:nvPicPr>
          <p:cNvPr id="47" name="Picture 4" descr="Could Parallel Universes Be Physically Real?">
            <a:extLst>
              <a:ext uri="{FF2B5EF4-FFF2-40B4-BE49-F238E27FC236}">
                <a16:creationId xmlns:a16="http://schemas.microsoft.com/office/drawing/2014/main" id="{2B50F3D5-6DF9-44D9-9B74-F8F7697B32CE}"/>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48600" y="32766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1" name="Text Box 21">
            <a:extLst>
              <a:ext uri="{FF2B5EF4-FFF2-40B4-BE49-F238E27FC236}">
                <a16:creationId xmlns:a16="http://schemas.microsoft.com/office/drawing/2014/main" id="{0CD60EE3-1494-4E45-837A-FADD8A813D1C}"/>
              </a:ext>
            </a:extLst>
          </p:cNvPr>
          <p:cNvSpPr txBox="1">
            <a:spLocks noChangeArrowheads="1"/>
          </p:cNvSpPr>
          <p:nvPr/>
        </p:nvSpPr>
        <p:spPr bwMode="auto">
          <a:xfrm>
            <a:off x="5029200" y="38862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a:t>
            </a:r>
            <a:endParaRPr lang="en-CA" sz="2400" dirty="0"/>
          </a:p>
        </p:txBody>
      </p: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grpSp>
        <p:nvGrpSpPr>
          <p:cNvPr id="8" name="Group 29">
            <a:extLst>
              <a:ext uri="{FF2B5EF4-FFF2-40B4-BE49-F238E27FC236}">
                <a16:creationId xmlns:a16="http://schemas.microsoft.com/office/drawing/2014/main" id="{4FA12D69-6ACE-1085-91B1-5A634532440B}"/>
              </a:ext>
            </a:extLst>
          </p:cNvPr>
          <p:cNvGrpSpPr>
            <a:grpSpLocks/>
          </p:cNvGrpSpPr>
          <p:nvPr/>
        </p:nvGrpSpPr>
        <p:grpSpPr bwMode="auto">
          <a:xfrm>
            <a:off x="-69273" y="4876800"/>
            <a:ext cx="1066800" cy="825617"/>
            <a:chOff x="2065" y="1551"/>
            <a:chExt cx="1628" cy="1988"/>
          </a:xfrm>
        </p:grpSpPr>
        <p:sp>
          <p:nvSpPr>
            <p:cNvPr id="10" name="Freeform 30">
              <a:extLst>
                <a:ext uri="{FF2B5EF4-FFF2-40B4-BE49-F238E27FC236}">
                  <a16:creationId xmlns:a16="http://schemas.microsoft.com/office/drawing/2014/main" id="{02636F3D-843F-7E0B-3966-996A3B9807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1">
              <a:extLst>
                <a:ext uri="{FF2B5EF4-FFF2-40B4-BE49-F238E27FC236}">
                  <a16:creationId xmlns:a16="http://schemas.microsoft.com/office/drawing/2014/main" id="{EB0450D7-906E-3712-5A41-483B37F125A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46DA9AD9-21A9-840D-A146-4A54DD67D4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B8DDBCAA-722B-0EF5-D776-3A98DCA1661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EA61AF84-8089-36D2-EF69-133C6FE0A66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5">
              <a:extLst>
                <a:ext uri="{FF2B5EF4-FFF2-40B4-BE49-F238E27FC236}">
                  <a16:creationId xmlns:a16="http://schemas.microsoft.com/office/drawing/2014/main" id="{F23ADE0E-1900-0445-F13D-E40893EE9C2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6">
              <a:extLst>
                <a:ext uri="{FF2B5EF4-FFF2-40B4-BE49-F238E27FC236}">
                  <a16:creationId xmlns:a16="http://schemas.microsoft.com/office/drawing/2014/main" id="{91BB60AA-9B9A-35F8-44AD-28C6E6B5CB7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7">
              <a:extLst>
                <a:ext uri="{FF2B5EF4-FFF2-40B4-BE49-F238E27FC236}">
                  <a16:creationId xmlns:a16="http://schemas.microsoft.com/office/drawing/2014/main" id="{C098E1AE-F9E4-6B0A-C68E-40299000043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0D7328C3-54D3-657F-BE37-03836DB805B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9">
              <a:extLst>
                <a:ext uri="{FF2B5EF4-FFF2-40B4-BE49-F238E27FC236}">
                  <a16:creationId xmlns:a16="http://schemas.microsoft.com/office/drawing/2014/main" id="{842C03D2-D63D-F5D3-6906-593F0998704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0">
              <a:extLst>
                <a:ext uri="{FF2B5EF4-FFF2-40B4-BE49-F238E27FC236}">
                  <a16:creationId xmlns:a16="http://schemas.microsoft.com/office/drawing/2014/main" id="{1C976508-C01F-FAC8-E046-76AC46045A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1">
              <a:extLst>
                <a:ext uri="{FF2B5EF4-FFF2-40B4-BE49-F238E27FC236}">
                  <a16:creationId xmlns:a16="http://schemas.microsoft.com/office/drawing/2014/main" id="{A94074AE-C65A-A21F-F4C2-8AAD96CDFCA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2">
              <a:extLst>
                <a:ext uri="{FF2B5EF4-FFF2-40B4-BE49-F238E27FC236}">
                  <a16:creationId xmlns:a16="http://schemas.microsoft.com/office/drawing/2014/main" id="{8E807056-33A0-D27B-7573-E85E3F290EE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5FE9CCFF-00F8-4CD9-94C9-71350E58E61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44">
              <a:extLst>
                <a:ext uri="{FF2B5EF4-FFF2-40B4-BE49-F238E27FC236}">
                  <a16:creationId xmlns:a16="http://schemas.microsoft.com/office/drawing/2014/main" id="{B861B00A-219E-0F05-6102-A385844D5A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5">
              <a:extLst>
                <a:ext uri="{FF2B5EF4-FFF2-40B4-BE49-F238E27FC236}">
                  <a16:creationId xmlns:a16="http://schemas.microsoft.com/office/drawing/2014/main" id="{C4AC29EB-CF9B-71D5-D961-F319F4A7E5A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6">
              <a:extLst>
                <a:ext uri="{FF2B5EF4-FFF2-40B4-BE49-F238E27FC236}">
                  <a16:creationId xmlns:a16="http://schemas.microsoft.com/office/drawing/2014/main" id="{F9BE6AF9-F045-0264-1FC4-7EEF75F30C2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5" name="Text Box 21">
            <a:extLst>
              <a:ext uri="{FF2B5EF4-FFF2-40B4-BE49-F238E27FC236}">
                <a16:creationId xmlns:a16="http://schemas.microsoft.com/office/drawing/2014/main" id="{563AF312-BEA7-7F7B-7F2B-A63C179E2C5D}"/>
              </a:ext>
            </a:extLst>
          </p:cNvPr>
          <p:cNvSpPr txBox="1">
            <a:spLocks noChangeArrowheads="1"/>
          </p:cNvSpPr>
          <p:nvPr/>
        </p:nvSpPr>
        <p:spPr bwMode="auto">
          <a:xfrm>
            <a:off x="381000" y="457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6" name="Text Box 21">
            <a:extLst>
              <a:ext uri="{FF2B5EF4-FFF2-40B4-BE49-F238E27FC236}">
                <a16:creationId xmlns:a16="http://schemas.microsoft.com/office/drawing/2014/main" id="{E5555B72-6F52-A487-7A78-642D6FD299DA}"/>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7" name="Text Box 21">
            <a:extLst>
              <a:ext uri="{FF2B5EF4-FFF2-40B4-BE49-F238E27FC236}">
                <a16:creationId xmlns:a16="http://schemas.microsoft.com/office/drawing/2014/main" id="{BCA213BA-513C-6EE5-0F4C-E5F6E042A9EF}"/>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1161725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ppt_x"/>
                                          </p:val>
                                        </p:tav>
                                        <p:tav tm="100000">
                                          <p:val>
                                            <p:strVal val="#ppt_x"/>
                                          </p:val>
                                        </p:tav>
                                      </p:tavLst>
                                    </p:anim>
                                    <p:anim calcmode="lin" valueType="num">
                                      <p:cBhvr additive="base">
                                        <p:cTn id="8" dur="5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5">
                                            <p:txEl>
                                              <p:pRg st="0" end="0"/>
                                            </p:txEl>
                                          </p:spTgt>
                                        </p:tgtEl>
                                        <p:attrNameLst>
                                          <p:attrName>style.visibility</p:attrName>
                                        </p:attrNameLst>
                                      </p:cBhvr>
                                      <p:to>
                                        <p:strVal val="visible"/>
                                      </p:to>
                                    </p:set>
                                    <p:anim calcmode="lin" valueType="num">
                                      <p:cBhvr additive="base">
                                        <p:cTn id="11" dur="500" fill="hold"/>
                                        <p:tgtEl>
                                          <p:spTgt spid="65">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600" fill="hold"/>
                                        <p:tgtEl>
                                          <p:spTgt spid="6"/>
                                        </p:tgtEl>
                                        <p:attrNameLst>
                                          <p:attrName>fillcolor</p:attrName>
                                        </p:attrNameLst>
                                      </p:cBhvr>
                                      <p:to>
                                        <a:srgbClr val="66FF66"/>
                                      </p:to>
                                    </p:animClr>
                                    <p:set>
                                      <p:cBhvr>
                                        <p:cTn id="17" dur="600" fill="hold"/>
                                        <p:tgtEl>
                                          <p:spTgt spid="6"/>
                                        </p:tgtEl>
                                        <p:attrNameLst>
                                          <p:attrName>fill.type</p:attrName>
                                        </p:attrNameLst>
                                      </p:cBhvr>
                                      <p:to>
                                        <p:strVal val="solid"/>
                                      </p:to>
                                    </p:set>
                                    <p:set>
                                      <p:cBhvr>
                                        <p:cTn id="18" dur="600" fill="hold"/>
                                        <p:tgtEl>
                                          <p:spTgt spid="6"/>
                                        </p:tgtEl>
                                        <p:attrNameLst>
                                          <p:attrName>fill.on</p:attrName>
                                        </p:attrNameLst>
                                      </p:cBhvr>
                                      <p:to>
                                        <p:strVal val="true"/>
                                      </p:to>
                                    </p:set>
                                  </p:childTnLst>
                                </p:cTn>
                              </p:par>
                              <p:par>
                                <p:cTn id="19" presetID="1" presetClass="emph" presetSubtype="2" fill="hold" nodeType="withEffect">
                                  <p:stCondLst>
                                    <p:cond delay="0"/>
                                  </p:stCondLst>
                                  <p:childTnLst>
                                    <p:animClr clrSpc="rgb" dir="cw">
                                      <p:cBhvr>
                                        <p:cTn id="20" dur="700" fill="hold"/>
                                        <p:tgtEl>
                                          <p:spTgt spid="3"/>
                                        </p:tgtEl>
                                        <p:attrNameLst>
                                          <p:attrName>fillcolor</p:attrName>
                                        </p:attrNameLst>
                                      </p:cBhvr>
                                      <p:to>
                                        <a:srgbClr val="66FF66"/>
                                      </p:to>
                                    </p:animClr>
                                    <p:set>
                                      <p:cBhvr>
                                        <p:cTn id="21" dur="700" fill="hold"/>
                                        <p:tgtEl>
                                          <p:spTgt spid="3"/>
                                        </p:tgtEl>
                                        <p:attrNameLst>
                                          <p:attrName>fill.type</p:attrName>
                                        </p:attrNameLst>
                                      </p:cBhvr>
                                      <p:to>
                                        <p:strVal val="solid"/>
                                      </p:to>
                                    </p:set>
                                    <p:set>
                                      <p:cBhvr>
                                        <p:cTn id="22" dur="700" fill="hold"/>
                                        <p:tgtEl>
                                          <p:spTgt spid="3"/>
                                        </p:tgtEl>
                                        <p:attrNameLst>
                                          <p:attrName>fill.on</p:attrName>
                                        </p:attrNameLst>
                                      </p:cBhvr>
                                      <p:to>
                                        <p:strVal val="true"/>
                                      </p:to>
                                    </p:set>
                                  </p:childTnLst>
                                </p:cTn>
                              </p:par>
                            </p:childTnLst>
                          </p:cTn>
                        </p:par>
                        <p:par>
                          <p:cTn id="23" fill="hold">
                            <p:stCondLst>
                              <p:cond delay="700"/>
                            </p:stCondLst>
                            <p:childTnLst>
                              <p:par>
                                <p:cTn id="24" presetID="1" presetClass="emph" presetSubtype="2" fill="hold" nodeType="afterEffect">
                                  <p:stCondLst>
                                    <p:cond delay="0"/>
                                  </p:stCondLst>
                                  <p:childTnLst>
                                    <p:animClr clrSpc="rgb" dir="cw">
                                      <p:cBhvr>
                                        <p:cTn id="25" dur="600" fill="hold"/>
                                        <p:tgtEl>
                                          <p:spTgt spid="3"/>
                                        </p:tgtEl>
                                        <p:attrNameLst>
                                          <p:attrName>fillcolor</p:attrName>
                                        </p:attrNameLst>
                                      </p:cBhvr>
                                      <p:to>
                                        <a:srgbClr val="3D3D8B"/>
                                      </p:to>
                                    </p:animClr>
                                    <p:set>
                                      <p:cBhvr>
                                        <p:cTn id="26" dur="600" fill="hold"/>
                                        <p:tgtEl>
                                          <p:spTgt spid="3"/>
                                        </p:tgtEl>
                                        <p:attrNameLst>
                                          <p:attrName>fill.type</p:attrName>
                                        </p:attrNameLst>
                                      </p:cBhvr>
                                      <p:to>
                                        <p:strVal val="solid"/>
                                      </p:to>
                                    </p:set>
                                    <p:set>
                                      <p:cBhvr>
                                        <p:cTn id="27" dur="600" fill="hold"/>
                                        <p:tgtEl>
                                          <p:spTgt spid="3"/>
                                        </p:tgtEl>
                                        <p:attrNameLst>
                                          <p:attrName>fill.on</p:attrName>
                                        </p:attrNameLst>
                                      </p:cBhvr>
                                      <p:to>
                                        <p:strVal val="true"/>
                                      </p:to>
                                    </p:set>
                                  </p:childTnLst>
                                </p:cTn>
                              </p:par>
                            </p:childTnLst>
                          </p:cTn>
                        </p:par>
                        <p:par>
                          <p:cTn id="28" fill="hold">
                            <p:stCondLst>
                              <p:cond delay="1300"/>
                            </p:stCondLst>
                            <p:childTnLst>
                              <p:par>
                                <p:cTn id="29" presetID="1" presetClass="entr" presetSubtype="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66">
                                            <p:txEl>
                                              <p:pRg st="0" end="0"/>
                                            </p:txEl>
                                          </p:spTgt>
                                        </p:tgtEl>
                                        <p:attrNameLst>
                                          <p:attrName>style.visibility</p:attrName>
                                        </p:attrNameLst>
                                      </p:cBhvr>
                                      <p:to>
                                        <p:strVal val="visible"/>
                                      </p:to>
                                    </p:set>
                                    <p:anim calcmode="lin" valueType="num">
                                      <p:cBhvr additive="base">
                                        <p:cTn id="39" dur="500" fill="hold"/>
                                        <p:tgtEl>
                                          <p:spTgt spid="66">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6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600" fill="hold"/>
                                        <p:tgtEl>
                                          <p:spTgt spid="24"/>
                                        </p:tgtEl>
                                        <p:attrNameLst>
                                          <p:attrName>fillcolor</p:attrName>
                                        </p:attrNameLst>
                                      </p:cBhvr>
                                      <p:to>
                                        <a:srgbClr val="FF0000"/>
                                      </p:to>
                                    </p:animClr>
                                    <p:set>
                                      <p:cBhvr>
                                        <p:cTn id="45" dur="600" fill="hold"/>
                                        <p:tgtEl>
                                          <p:spTgt spid="24"/>
                                        </p:tgtEl>
                                        <p:attrNameLst>
                                          <p:attrName>fill.type</p:attrName>
                                        </p:attrNameLst>
                                      </p:cBhvr>
                                      <p:to>
                                        <p:strVal val="solid"/>
                                      </p:to>
                                    </p:set>
                                    <p:set>
                                      <p:cBhvr>
                                        <p:cTn id="46" dur="600" fill="hold"/>
                                        <p:tgtEl>
                                          <p:spTgt spid="24"/>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500" fill="hold"/>
                                        <p:tgtEl>
                                          <p:spTgt spid="39"/>
                                        </p:tgtEl>
                                        <p:attrNameLst>
                                          <p:attrName>ppt_x</p:attrName>
                                        </p:attrNameLst>
                                      </p:cBhvr>
                                      <p:tavLst>
                                        <p:tav tm="0">
                                          <p:val>
                                            <p:strVal val="#ppt_x"/>
                                          </p:val>
                                        </p:tav>
                                        <p:tav tm="100000">
                                          <p:val>
                                            <p:strVal val="#ppt_x"/>
                                          </p:val>
                                        </p:tav>
                                      </p:tavLst>
                                    </p:anim>
                                    <p:anim calcmode="lin" valueType="num">
                                      <p:cBhvr additive="base">
                                        <p:cTn id="68" dur="500" fill="hold"/>
                                        <p:tgtEl>
                                          <p:spTgt spid="3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7">
                                            <p:txEl>
                                              <p:pRg st="0" end="0"/>
                                            </p:txEl>
                                          </p:spTgt>
                                        </p:tgtEl>
                                        <p:attrNameLst>
                                          <p:attrName>style.visibility</p:attrName>
                                        </p:attrNameLst>
                                      </p:cBhvr>
                                      <p:to>
                                        <p:strVal val="visible"/>
                                      </p:to>
                                    </p:set>
                                    <p:anim calcmode="lin" valueType="num">
                                      <p:cBhvr additive="base">
                                        <p:cTn id="71" dur="500" fill="hold"/>
                                        <p:tgtEl>
                                          <p:spTgt spid="67">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6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5"/>
                                        </p:tgtEl>
                                        <p:attrNameLst>
                                          <p:attrName>style.visibility</p:attrName>
                                        </p:attrNameLst>
                                      </p:cBhvr>
                                      <p:to>
                                        <p:strVal val="hidden"/>
                                      </p:to>
                                    </p:set>
                                  </p:childTnLst>
                                </p:cTn>
                              </p:par>
                              <p:par>
                                <p:cTn id="77" presetID="1" presetClass="entr" presetSubtype="0" fill="hold" nodeType="withEffect">
                                  <p:stCondLst>
                                    <p:cond delay="0"/>
                                  </p:stCondLst>
                                  <p:childTnLst>
                                    <p:set>
                                      <p:cBhvr>
                                        <p:cTn id="78" dur="1" fill="hold">
                                          <p:stCondLst>
                                            <p:cond delay="0"/>
                                          </p:stCondLst>
                                        </p:cTn>
                                        <p:tgtEl>
                                          <p:spTgt spid="7"/>
                                        </p:tgtEl>
                                        <p:attrNameLst>
                                          <p:attrName>style.visibility</p:attrName>
                                        </p:attrNameLst>
                                      </p:cBhvr>
                                      <p:to>
                                        <p:strVal val="visible"/>
                                      </p:to>
                                    </p:set>
                                  </p:childTnLst>
                                </p:cTn>
                              </p:par>
                              <p:par>
                                <p:cTn id="79" presetID="42" presetClass="path" presetSubtype="0" accel="50000" decel="50000" fill="hold" nodeType="withEffect">
                                  <p:stCondLst>
                                    <p:cond delay="0"/>
                                  </p:stCondLst>
                                  <p:childTnLst>
                                    <p:animMotion origin="layout" path="M -0.06423 -0.00231 L -0.00312 0.00301 " pathEditMode="relative" rAng="0" ptsTypes="AA">
                                      <p:cBhvr>
                                        <p:cTn id="80" dur="900" fill="hold"/>
                                        <p:tgtEl>
                                          <p:spTgt spid="7"/>
                                        </p:tgtEl>
                                        <p:attrNameLst>
                                          <p:attrName>ppt_x</p:attrName>
                                          <p:attrName>ppt_y</p:attrName>
                                        </p:attrNameLst>
                                      </p:cBhvr>
                                      <p:rCtr x="3056" y="255"/>
                                    </p:animMotion>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 calcmode="lin" valueType="num">
                                      <p:cBhvr additive="base">
                                        <p:cTn id="85" dur="500" fill="hold"/>
                                        <p:tgtEl>
                                          <p:spTgt spid="62"/>
                                        </p:tgtEl>
                                        <p:attrNameLst>
                                          <p:attrName>ppt_x</p:attrName>
                                        </p:attrNameLst>
                                      </p:cBhvr>
                                      <p:tavLst>
                                        <p:tav tm="0">
                                          <p:val>
                                            <p:strVal val="#ppt_x"/>
                                          </p:val>
                                        </p:tav>
                                        <p:tav tm="100000">
                                          <p:val>
                                            <p:strVal val="#ppt_x"/>
                                          </p:val>
                                        </p:tav>
                                      </p:tavLst>
                                    </p:anim>
                                    <p:anim calcmode="lin" valueType="num">
                                      <p:cBhvr additive="base">
                                        <p:cTn id="86"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additive="base">
                                        <p:cTn id="97" dur="500" fill="hold"/>
                                        <p:tgtEl>
                                          <p:spTgt spid="33"/>
                                        </p:tgtEl>
                                        <p:attrNameLst>
                                          <p:attrName>ppt_x</p:attrName>
                                        </p:attrNameLst>
                                      </p:cBhvr>
                                      <p:tavLst>
                                        <p:tav tm="0">
                                          <p:val>
                                            <p:strVal val="#ppt_x"/>
                                          </p:val>
                                        </p:tav>
                                        <p:tav tm="100000">
                                          <p:val>
                                            <p:strVal val="#ppt_x"/>
                                          </p:val>
                                        </p:tav>
                                      </p:tavLst>
                                    </p:anim>
                                    <p:anim calcmode="lin" valueType="num">
                                      <p:cBhvr additive="base">
                                        <p:cTn id="98" dur="500" fill="hold"/>
                                        <p:tgtEl>
                                          <p:spTgt spid="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3">
                                            <p:txEl>
                                              <p:pRg st="0" end="0"/>
                                            </p:txEl>
                                          </p:spTgt>
                                        </p:tgtEl>
                                        <p:attrNameLst>
                                          <p:attrName>style.visibility</p:attrName>
                                        </p:attrNameLst>
                                      </p:cBhvr>
                                      <p:to>
                                        <p:strVal val="visible"/>
                                      </p:to>
                                    </p:set>
                                    <p:anim calcmode="lin" valueType="num">
                                      <p:cBhvr additive="base">
                                        <p:cTn id="101"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additive="base">
                                        <p:cTn id="113" dur="500" fill="hold"/>
                                        <p:tgtEl>
                                          <p:spTgt spid="32"/>
                                        </p:tgtEl>
                                        <p:attrNameLst>
                                          <p:attrName>ppt_x</p:attrName>
                                        </p:attrNameLst>
                                      </p:cBhvr>
                                      <p:tavLst>
                                        <p:tav tm="0">
                                          <p:val>
                                            <p:strVal val="#ppt_x"/>
                                          </p:val>
                                        </p:tav>
                                        <p:tav tm="100000">
                                          <p:val>
                                            <p:strVal val="#ppt_x"/>
                                          </p:val>
                                        </p:tav>
                                      </p:tavLst>
                                    </p:anim>
                                    <p:anim calcmode="lin" valueType="num">
                                      <p:cBhvr additive="base">
                                        <p:cTn id="114"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33">
                                            <p:txEl>
                                              <p:pRg st="2" end="2"/>
                                            </p:txEl>
                                          </p:spTgt>
                                        </p:tgtEl>
                                        <p:attrNameLst>
                                          <p:attrName>style.visibility</p:attrName>
                                        </p:attrNameLst>
                                      </p:cBhvr>
                                      <p:to>
                                        <p:strVal val="visible"/>
                                      </p:to>
                                    </p:set>
                                    <p:anim calcmode="lin" valueType="num">
                                      <p:cBhvr additive="base">
                                        <p:cTn id="119" dur="500" fill="hold"/>
                                        <p:tgtEl>
                                          <p:spTgt spid="33">
                                            <p:txEl>
                                              <p:pRg st="2" end="2"/>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3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additive="base">
                                        <p:cTn id="125" dur="500" fill="hold"/>
                                        <p:tgtEl>
                                          <p:spTgt spid="40"/>
                                        </p:tgtEl>
                                        <p:attrNameLst>
                                          <p:attrName>ppt_x</p:attrName>
                                        </p:attrNameLst>
                                      </p:cBhvr>
                                      <p:tavLst>
                                        <p:tav tm="0">
                                          <p:val>
                                            <p:strVal val="#ppt_x"/>
                                          </p:val>
                                        </p:tav>
                                        <p:tav tm="100000">
                                          <p:val>
                                            <p:strVal val="#ppt_x"/>
                                          </p:val>
                                        </p:tav>
                                      </p:tavLst>
                                    </p:anim>
                                    <p:anim calcmode="lin" valueType="num">
                                      <p:cBhvr additive="base">
                                        <p:cTn id="126"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ppt_x"/>
                                          </p:val>
                                        </p:tav>
                                        <p:tav tm="100000">
                                          <p:val>
                                            <p:strVal val="#ppt_x"/>
                                          </p:val>
                                        </p:tav>
                                      </p:tavLst>
                                    </p:anim>
                                    <p:anim calcmode="lin" valueType="num">
                                      <p:cBhvr additive="base">
                                        <p:cTn id="1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46">
                                            <p:txEl>
                                              <p:pRg st="0" end="0"/>
                                            </p:txEl>
                                          </p:spTgt>
                                        </p:tgtEl>
                                        <p:attrNameLst>
                                          <p:attrName>style.visibility</p:attrName>
                                        </p:attrNameLst>
                                      </p:cBhvr>
                                      <p:to>
                                        <p:strVal val="visible"/>
                                      </p:to>
                                    </p:set>
                                    <p:anim calcmode="lin" valueType="num">
                                      <p:cBhvr additive="base">
                                        <p:cTn id="13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46">
                                            <p:txEl>
                                              <p:pRg st="1" end="1"/>
                                            </p:txEl>
                                          </p:spTgt>
                                        </p:tgtEl>
                                        <p:attrNameLst>
                                          <p:attrName>style.visibility</p:attrName>
                                        </p:attrNameLst>
                                      </p:cBhvr>
                                      <p:to>
                                        <p:strVal val="visible"/>
                                      </p:to>
                                    </p:set>
                                    <p:anim calcmode="lin" valueType="num">
                                      <p:cBhvr additive="base">
                                        <p:cTn id="143"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144"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6">
                                            <p:txEl>
                                              <p:pRg st="2" end="2"/>
                                            </p:txEl>
                                          </p:spTgt>
                                        </p:tgtEl>
                                        <p:attrNameLst>
                                          <p:attrName>style.visibility</p:attrName>
                                        </p:attrNameLst>
                                      </p:cBhvr>
                                      <p:to>
                                        <p:strVal val="visible"/>
                                      </p:to>
                                    </p:set>
                                    <p:anim calcmode="lin" valueType="num">
                                      <p:cBhvr additive="base">
                                        <p:cTn id="149"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42"/>
                                        </p:tgtEl>
                                        <p:attrNameLst>
                                          <p:attrName>style.visibility</p:attrName>
                                        </p:attrNameLst>
                                      </p:cBhvr>
                                      <p:to>
                                        <p:strVal val="visible"/>
                                      </p:to>
                                    </p:set>
                                    <p:anim calcmode="lin" valueType="num">
                                      <p:cBhvr additive="base">
                                        <p:cTn id="155" dur="500" fill="hold"/>
                                        <p:tgtEl>
                                          <p:spTgt spid="42"/>
                                        </p:tgtEl>
                                        <p:attrNameLst>
                                          <p:attrName>ppt_x</p:attrName>
                                        </p:attrNameLst>
                                      </p:cBhvr>
                                      <p:tavLst>
                                        <p:tav tm="0">
                                          <p:val>
                                            <p:strVal val="#ppt_x"/>
                                          </p:val>
                                        </p:tav>
                                        <p:tav tm="100000">
                                          <p:val>
                                            <p:strVal val="#ppt_x"/>
                                          </p:val>
                                        </p:tav>
                                      </p:tavLst>
                                    </p:anim>
                                    <p:anim calcmode="lin" valueType="num">
                                      <p:cBhvr additive="base">
                                        <p:cTn id="156" dur="500" fill="hold"/>
                                        <p:tgtEl>
                                          <p:spTgt spid="42"/>
                                        </p:tgtEl>
                                        <p:attrNameLst>
                                          <p:attrName>ppt_y</p:attrName>
                                        </p:attrNameLst>
                                      </p:cBhvr>
                                      <p:tavLst>
                                        <p:tav tm="0">
                                          <p:val>
                                            <p:strVal val="1+#ppt_h/2"/>
                                          </p:val>
                                        </p:tav>
                                        <p:tav tm="100000">
                                          <p:val>
                                            <p:strVal val="#ppt_y"/>
                                          </p:val>
                                        </p:tav>
                                      </p:tavLst>
                                    </p:anim>
                                  </p:childTnLst>
                                </p:cTn>
                              </p:par>
                              <p:par>
                                <p:cTn id="157" presetID="1" presetClass="exit" presetSubtype="0" fill="hold" nodeType="withEffect">
                                  <p:stCondLst>
                                    <p:cond delay="0"/>
                                  </p:stCondLst>
                                  <p:childTnLst>
                                    <p:set>
                                      <p:cBhvr>
                                        <p:cTn id="158" dur="1" fill="hold">
                                          <p:stCondLst>
                                            <p:cond delay="0"/>
                                          </p:stCondLst>
                                        </p:cTn>
                                        <p:tgtEl>
                                          <p:spTgt spid="32"/>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grpId="0" nodeType="clickEffect">
                                  <p:stCondLst>
                                    <p:cond delay="0"/>
                                  </p:stCondLst>
                                  <p:childTnLst>
                                    <p:set>
                                      <p:cBhvr>
                                        <p:cTn id="162" dur="1" fill="hold">
                                          <p:stCondLst>
                                            <p:cond delay="0"/>
                                          </p:stCondLst>
                                        </p:cTn>
                                        <p:tgtEl>
                                          <p:spTgt spid="43"/>
                                        </p:tgtEl>
                                        <p:attrNameLst>
                                          <p:attrName>style.visibility</p:attrName>
                                        </p:attrNameLst>
                                      </p:cBhvr>
                                      <p:to>
                                        <p:strVal val="visible"/>
                                      </p:to>
                                    </p:set>
                                    <p:anim calcmode="lin" valueType="num">
                                      <p:cBhvr additive="base">
                                        <p:cTn id="163" dur="500" fill="hold"/>
                                        <p:tgtEl>
                                          <p:spTgt spid="43"/>
                                        </p:tgtEl>
                                        <p:attrNameLst>
                                          <p:attrName>ppt_x</p:attrName>
                                        </p:attrNameLst>
                                      </p:cBhvr>
                                      <p:tavLst>
                                        <p:tav tm="0">
                                          <p:val>
                                            <p:strVal val="#ppt_x"/>
                                          </p:val>
                                        </p:tav>
                                        <p:tav tm="100000">
                                          <p:val>
                                            <p:strVal val="#ppt_x"/>
                                          </p:val>
                                        </p:tav>
                                      </p:tavLst>
                                    </p:anim>
                                    <p:anim calcmode="lin" valueType="num">
                                      <p:cBhvr additive="base">
                                        <p:cTn id="164"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4" fill="hold" nodeType="clickEffect">
                                  <p:stCondLst>
                                    <p:cond delay="0"/>
                                  </p:stCondLst>
                                  <p:childTnLst>
                                    <p:set>
                                      <p:cBhvr>
                                        <p:cTn id="168" dur="1" fill="hold">
                                          <p:stCondLst>
                                            <p:cond delay="0"/>
                                          </p:stCondLst>
                                        </p:cTn>
                                        <p:tgtEl>
                                          <p:spTgt spid="47"/>
                                        </p:tgtEl>
                                        <p:attrNameLst>
                                          <p:attrName>style.visibility</p:attrName>
                                        </p:attrNameLst>
                                      </p:cBhvr>
                                      <p:to>
                                        <p:strVal val="visible"/>
                                      </p:to>
                                    </p:set>
                                    <p:anim calcmode="lin" valueType="num">
                                      <p:cBhvr additive="base">
                                        <p:cTn id="169" dur="500" fill="hold"/>
                                        <p:tgtEl>
                                          <p:spTgt spid="47"/>
                                        </p:tgtEl>
                                        <p:attrNameLst>
                                          <p:attrName>ppt_x</p:attrName>
                                        </p:attrNameLst>
                                      </p:cBhvr>
                                      <p:tavLst>
                                        <p:tav tm="0">
                                          <p:val>
                                            <p:strVal val="#ppt_x"/>
                                          </p:val>
                                        </p:tav>
                                        <p:tav tm="100000">
                                          <p:val>
                                            <p:strVal val="#ppt_x"/>
                                          </p:val>
                                        </p:tav>
                                      </p:tavLst>
                                    </p:anim>
                                    <p:anim calcmode="lin" valueType="num">
                                      <p:cBhvr additive="base">
                                        <p:cTn id="17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nodeType="click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500" fill="hold"/>
                                        <p:tgtEl>
                                          <p:spTgt spid="32"/>
                                        </p:tgtEl>
                                        <p:attrNameLst>
                                          <p:attrName>ppt_x</p:attrName>
                                        </p:attrNameLst>
                                      </p:cBhvr>
                                      <p:tavLst>
                                        <p:tav tm="0">
                                          <p:val>
                                            <p:strVal val="#ppt_x"/>
                                          </p:val>
                                        </p:tav>
                                        <p:tav tm="100000">
                                          <p:val>
                                            <p:strVal val="#ppt_x"/>
                                          </p:val>
                                        </p:tav>
                                      </p:tavLst>
                                    </p:anim>
                                    <p:anim calcmode="lin" valueType="num">
                                      <p:cBhvr additive="base">
                                        <p:cTn id="17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9"/>
                                        </p:tgtEl>
                                        <p:attrNameLst>
                                          <p:attrName>style.visibility</p:attrName>
                                        </p:attrNameLst>
                                      </p:cBhvr>
                                      <p:to>
                                        <p:strVal val="visible"/>
                                      </p:to>
                                    </p:set>
                                    <p:anim calcmode="lin" valueType="num">
                                      <p:cBhvr additive="base">
                                        <p:cTn id="181" dur="500" fill="hold"/>
                                        <p:tgtEl>
                                          <p:spTgt spid="9"/>
                                        </p:tgtEl>
                                        <p:attrNameLst>
                                          <p:attrName>ppt_x</p:attrName>
                                        </p:attrNameLst>
                                      </p:cBhvr>
                                      <p:tavLst>
                                        <p:tav tm="0">
                                          <p:val>
                                            <p:strVal val="#ppt_x"/>
                                          </p:val>
                                        </p:tav>
                                        <p:tav tm="100000">
                                          <p:val>
                                            <p:strVal val="#ppt_x"/>
                                          </p:val>
                                        </p:tav>
                                      </p:tavLst>
                                    </p:anim>
                                    <p:anim calcmode="lin" valueType="num">
                                      <p:cBhvr additive="base">
                                        <p:cTn id="18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grpId="0" nodeType="clickEffect">
                                  <p:stCondLst>
                                    <p:cond delay="0"/>
                                  </p:stCondLst>
                                  <p:childTnLst>
                                    <p:set>
                                      <p:cBhvr>
                                        <p:cTn id="186" dur="1" fill="hold">
                                          <p:stCondLst>
                                            <p:cond delay="0"/>
                                          </p:stCondLst>
                                        </p:cTn>
                                        <p:tgtEl>
                                          <p:spTgt spid="59"/>
                                        </p:tgtEl>
                                        <p:attrNameLst>
                                          <p:attrName>style.visibility</p:attrName>
                                        </p:attrNameLst>
                                      </p:cBhvr>
                                      <p:to>
                                        <p:strVal val="visible"/>
                                      </p:to>
                                    </p:set>
                                    <p:anim calcmode="lin" valueType="num">
                                      <p:cBhvr additive="base">
                                        <p:cTn id="187" dur="500" fill="hold"/>
                                        <p:tgtEl>
                                          <p:spTgt spid="59"/>
                                        </p:tgtEl>
                                        <p:attrNameLst>
                                          <p:attrName>ppt_x</p:attrName>
                                        </p:attrNameLst>
                                      </p:cBhvr>
                                      <p:tavLst>
                                        <p:tav tm="0">
                                          <p:val>
                                            <p:strVal val="#ppt_x"/>
                                          </p:val>
                                        </p:tav>
                                        <p:tav tm="100000">
                                          <p:val>
                                            <p:strVal val="#ppt_x"/>
                                          </p:val>
                                        </p:tav>
                                      </p:tavLst>
                                    </p:anim>
                                    <p:anim calcmode="lin" valueType="num">
                                      <p:cBhvr additive="base">
                                        <p:cTn id="188" dur="500" fill="hold"/>
                                        <p:tgtEl>
                                          <p:spTgt spid="59"/>
                                        </p:tgtEl>
                                        <p:attrNameLst>
                                          <p:attrName>ppt_y</p:attrName>
                                        </p:attrNameLst>
                                      </p:cBhvr>
                                      <p:tavLst>
                                        <p:tav tm="0">
                                          <p:val>
                                            <p:strVal val="1+#ppt_h/2"/>
                                          </p:val>
                                        </p:tav>
                                        <p:tav tm="100000">
                                          <p:val>
                                            <p:strVal val="#ppt_y"/>
                                          </p:val>
                                        </p:tav>
                                      </p:tavLst>
                                    </p:anim>
                                  </p:childTnLst>
                                </p:cTn>
                              </p:par>
                              <p:par>
                                <p:cTn id="189" presetID="1" presetClass="exit" presetSubtype="0" fill="hold" nodeType="withEffect">
                                  <p:stCondLst>
                                    <p:cond delay="0"/>
                                  </p:stCondLst>
                                  <p:childTnLst>
                                    <p:set>
                                      <p:cBhvr>
                                        <p:cTn id="190" dur="1" fill="hold">
                                          <p:stCondLst>
                                            <p:cond delay="0"/>
                                          </p:stCondLst>
                                        </p:cTn>
                                        <p:tgtEl>
                                          <p:spTgt spid="32"/>
                                        </p:tgtEl>
                                        <p:attrNameLst>
                                          <p:attrName>style.visibility</p:attrName>
                                        </p:attrNameLst>
                                      </p:cBhvr>
                                      <p:to>
                                        <p:strVal val="hidden"/>
                                      </p:to>
                                    </p:set>
                                  </p:childTnLst>
                                </p:cTn>
                              </p:par>
                              <p:par>
                                <p:cTn id="191" presetID="1" presetClass="exit" presetSubtype="0" fill="hold" nodeType="withEffect">
                                  <p:stCondLst>
                                    <p:cond delay="0"/>
                                  </p:stCondLst>
                                  <p:childTnLst>
                                    <p:set>
                                      <p:cBhvr>
                                        <p:cTn id="192" dur="1" fill="hold">
                                          <p:stCondLst>
                                            <p:cond delay="0"/>
                                          </p:stCondLst>
                                        </p:cTn>
                                        <p:tgtEl>
                                          <p:spTgt spid="47"/>
                                        </p:tgtEl>
                                        <p:attrNameLst>
                                          <p:attrName>style.visibility</p:attrName>
                                        </p:attrNameLst>
                                      </p:cBhvr>
                                      <p:to>
                                        <p:strVal val="hidden"/>
                                      </p:to>
                                    </p:set>
                                  </p:childTnLst>
                                </p:cTn>
                              </p:par>
                            </p:childTnLst>
                          </p:cTn>
                        </p:par>
                      </p:childTnLst>
                    </p:cTn>
                  </p:par>
                  <p:par>
                    <p:cTn id="193" fill="hold">
                      <p:stCondLst>
                        <p:cond delay="indefinite"/>
                      </p:stCondLst>
                      <p:childTnLst>
                        <p:par>
                          <p:cTn id="194" fill="hold">
                            <p:stCondLst>
                              <p:cond delay="0"/>
                            </p:stCondLst>
                            <p:childTnLst>
                              <p:par>
                                <p:cTn id="195" presetID="2" presetClass="entr" presetSubtype="4" fill="hold" grpId="0" nodeType="clickEffect">
                                  <p:stCondLst>
                                    <p:cond delay="0"/>
                                  </p:stCondLst>
                                  <p:childTnLst>
                                    <p:set>
                                      <p:cBhvr>
                                        <p:cTn id="196" dur="1" fill="hold">
                                          <p:stCondLst>
                                            <p:cond delay="0"/>
                                          </p:stCondLst>
                                        </p:cTn>
                                        <p:tgtEl>
                                          <p:spTgt spid="34"/>
                                        </p:tgtEl>
                                        <p:attrNameLst>
                                          <p:attrName>style.visibility</p:attrName>
                                        </p:attrNameLst>
                                      </p:cBhvr>
                                      <p:to>
                                        <p:strVal val="visible"/>
                                      </p:to>
                                    </p:set>
                                    <p:anim calcmode="lin" valueType="num">
                                      <p:cBhvr additive="base">
                                        <p:cTn id="197" dur="500" fill="hold"/>
                                        <p:tgtEl>
                                          <p:spTgt spid="34"/>
                                        </p:tgtEl>
                                        <p:attrNameLst>
                                          <p:attrName>ppt_x</p:attrName>
                                        </p:attrNameLst>
                                      </p:cBhvr>
                                      <p:tavLst>
                                        <p:tav tm="0">
                                          <p:val>
                                            <p:strVal val="#ppt_x"/>
                                          </p:val>
                                        </p:tav>
                                        <p:tav tm="100000">
                                          <p:val>
                                            <p:strVal val="#ppt_x"/>
                                          </p:val>
                                        </p:tav>
                                      </p:tavLst>
                                    </p:anim>
                                    <p:anim calcmode="lin" valueType="num">
                                      <p:cBhvr additive="base">
                                        <p:cTn id="198" dur="500" fill="hold"/>
                                        <p:tgtEl>
                                          <p:spTgt spid="34"/>
                                        </p:tgtEl>
                                        <p:attrNameLst>
                                          <p:attrName>ppt_y</p:attrName>
                                        </p:attrNameLst>
                                      </p:cBhvr>
                                      <p:tavLst>
                                        <p:tav tm="0">
                                          <p:val>
                                            <p:strVal val="1+#ppt_h/2"/>
                                          </p:val>
                                        </p:tav>
                                        <p:tav tm="100000">
                                          <p:val>
                                            <p:strVal val="#ppt_y"/>
                                          </p:val>
                                        </p:tav>
                                      </p:tavLst>
                                    </p:anim>
                                  </p:childTnLst>
                                </p:cTn>
                              </p:par>
                              <p:par>
                                <p:cTn id="199" presetID="2" presetClass="entr" presetSubtype="4" fill="hold" nodeType="withEffect">
                                  <p:stCondLst>
                                    <p:cond delay="0"/>
                                  </p:stCondLst>
                                  <p:childTnLst>
                                    <p:set>
                                      <p:cBhvr>
                                        <p:cTn id="200" dur="1" fill="hold">
                                          <p:stCondLst>
                                            <p:cond delay="0"/>
                                          </p:stCondLst>
                                        </p:cTn>
                                        <p:tgtEl>
                                          <p:spTgt spid="34">
                                            <p:txEl>
                                              <p:pRg st="0" end="0"/>
                                            </p:txEl>
                                          </p:spTgt>
                                        </p:tgtEl>
                                        <p:attrNameLst>
                                          <p:attrName>style.visibility</p:attrName>
                                        </p:attrNameLst>
                                      </p:cBhvr>
                                      <p:to>
                                        <p:strVal val="visible"/>
                                      </p:to>
                                    </p:set>
                                    <p:anim calcmode="lin" valueType="num">
                                      <p:cBhvr additive="base">
                                        <p:cTn id="20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20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03" fill="hold">
                      <p:stCondLst>
                        <p:cond delay="indefinite"/>
                      </p:stCondLst>
                      <p:childTnLst>
                        <p:par>
                          <p:cTn id="204" fill="hold">
                            <p:stCondLst>
                              <p:cond delay="0"/>
                            </p:stCondLst>
                            <p:childTnLst>
                              <p:par>
                                <p:cTn id="205" presetID="2" presetClass="entr" presetSubtype="4" fill="hold" nodeType="clickEffect">
                                  <p:stCondLst>
                                    <p:cond delay="0"/>
                                  </p:stCondLst>
                                  <p:childTnLst>
                                    <p:set>
                                      <p:cBhvr>
                                        <p:cTn id="206" dur="1" fill="hold">
                                          <p:stCondLst>
                                            <p:cond delay="0"/>
                                          </p:stCondLst>
                                        </p:cTn>
                                        <p:tgtEl>
                                          <p:spTgt spid="34">
                                            <p:txEl>
                                              <p:pRg st="1" end="1"/>
                                            </p:txEl>
                                          </p:spTgt>
                                        </p:tgtEl>
                                        <p:attrNameLst>
                                          <p:attrName>style.visibility</p:attrName>
                                        </p:attrNameLst>
                                      </p:cBhvr>
                                      <p:to>
                                        <p:strVal val="visible"/>
                                      </p:to>
                                    </p:set>
                                    <p:anim calcmode="lin" valueType="num">
                                      <p:cBhvr additive="base">
                                        <p:cTn id="207" dur="500" fill="hold"/>
                                        <p:tgtEl>
                                          <p:spTgt spid="34">
                                            <p:txEl>
                                              <p:pRg st="1" end="1"/>
                                            </p:txEl>
                                          </p:spTgt>
                                        </p:tgtEl>
                                        <p:attrNameLst>
                                          <p:attrName>ppt_x</p:attrName>
                                        </p:attrNameLst>
                                      </p:cBhvr>
                                      <p:tavLst>
                                        <p:tav tm="0">
                                          <p:val>
                                            <p:strVal val="#ppt_x"/>
                                          </p:val>
                                        </p:tav>
                                        <p:tav tm="100000">
                                          <p:val>
                                            <p:strVal val="#ppt_x"/>
                                          </p:val>
                                        </p:tav>
                                      </p:tavLst>
                                    </p:anim>
                                    <p:anim calcmode="lin" valueType="num">
                                      <p:cBhvr additive="base">
                                        <p:cTn id="208" dur="500" fill="hold"/>
                                        <p:tgtEl>
                                          <p:spTgt spid="3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2" presetClass="entr" presetSubtype="4" fill="hold" nodeType="clickEffect">
                                  <p:stCondLst>
                                    <p:cond delay="0"/>
                                  </p:stCondLst>
                                  <p:childTnLst>
                                    <p:set>
                                      <p:cBhvr>
                                        <p:cTn id="212" dur="1" fill="hold">
                                          <p:stCondLst>
                                            <p:cond delay="0"/>
                                          </p:stCondLst>
                                        </p:cTn>
                                        <p:tgtEl>
                                          <p:spTgt spid="35"/>
                                        </p:tgtEl>
                                        <p:attrNameLst>
                                          <p:attrName>style.visibility</p:attrName>
                                        </p:attrNameLst>
                                      </p:cBhvr>
                                      <p:to>
                                        <p:strVal val="visible"/>
                                      </p:to>
                                    </p:set>
                                    <p:anim calcmode="lin" valueType="num">
                                      <p:cBhvr additive="base">
                                        <p:cTn id="213" dur="500" fill="hold"/>
                                        <p:tgtEl>
                                          <p:spTgt spid="35"/>
                                        </p:tgtEl>
                                        <p:attrNameLst>
                                          <p:attrName>ppt_x</p:attrName>
                                        </p:attrNameLst>
                                      </p:cBhvr>
                                      <p:tavLst>
                                        <p:tav tm="0">
                                          <p:val>
                                            <p:strVal val="#ppt_x"/>
                                          </p:val>
                                        </p:tav>
                                        <p:tav tm="100000">
                                          <p:val>
                                            <p:strVal val="#ppt_x"/>
                                          </p:val>
                                        </p:tav>
                                      </p:tavLst>
                                    </p:anim>
                                    <p:anim calcmode="lin" valueType="num">
                                      <p:cBhvr additive="base">
                                        <p:cTn id="214"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215" fill="hold">
                      <p:stCondLst>
                        <p:cond delay="indefinite"/>
                      </p:stCondLst>
                      <p:childTnLst>
                        <p:par>
                          <p:cTn id="216" fill="hold">
                            <p:stCondLst>
                              <p:cond delay="0"/>
                            </p:stCondLst>
                            <p:childTnLst>
                              <p:par>
                                <p:cTn id="217" presetID="2" presetClass="entr" presetSubtype="4" fill="hold" nodeType="clickEffect">
                                  <p:stCondLst>
                                    <p:cond delay="0"/>
                                  </p:stCondLst>
                                  <p:childTnLst>
                                    <p:set>
                                      <p:cBhvr>
                                        <p:cTn id="218" dur="1" fill="hold">
                                          <p:stCondLst>
                                            <p:cond delay="0"/>
                                          </p:stCondLst>
                                        </p:cTn>
                                        <p:tgtEl>
                                          <p:spTgt spid="34">
                                            <p:txEl>
                                              <p:pRg st="2" end="2"/>
                                            </p:txEl>
                                          </p:spTgt>
                                        </p:tgtEl>
                                        <p:attrNameLst>
                                          <p:attrName>style.visibility</p:attrName>
                                        </p:attrNameLst>
                                      </p:cBhvr>
                                      <p:to>
                                        <p:strVal val="visible"/>
                                      </p:to>
                                    </p:set>
                                    <p:anim calcmode="lin" valueType="num">
                                      <p:cBhvr additive="base">
                                        <p:cTn id="219" dur="500" fill="hold"/>
                                        <p:tgtEl>
                                          <p:spTgt spid="34">
                                            <p:txEl>
                                              <p:pRg st="2" end="2"/>
                                            </p:txEl>
                                          </p:spTgt>
                                        </p:tgtEl>
                                        <p:attrNameLst>
                                          <p:attrName>ppt_x</p:attrName>
                                        </p:attrNameLst>
                                      </p:cBhvr>
                                      <p:tavLst>
                                        <p:tav tm="0">
                                          <p:val>
                                            <p:strVal val="#ppt_x"/>
                                          </p:val>
                                        </p:tav>
                                        <p:tav tm="100000">
                                          <p:val>
                                            <p:strVal val="#ppt_x"/>
                                          </p:val>
                                        </p:tav>
                                      </p:tavLst>
                                    </p:anim>
                                    <p:anim calcmode="lin" valueType="num">
                                      <p:cBhvr additive="base">
                                        <p:cTn id="220" dur="500" fill="hold"/>
                                        <p:tgtEl>
                                          <p:spTgt spid="3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21" fill="hold">
                      <p:stCondLst>
                        <p:cond delay="indefinite"/>
                      </p:stCondLst>
                      <p:childTnLst>
                        <p:par>
                          <p:cTn id="222" fill="hold">
                            <p:stCondLst>
                              <p:cond delay="0"/>
                            </p:stCondLst>
                            <p:childTnLst>
                              <p:par>
                                <p:cTn id="223" presetID="2" presetClass="entr" presetSubtype="4" fill="hold" grpId="0" nodeType="clickEffect">
                                  <p:stCondLst>
                                    <p:cond delay="0"/>
                                  </p:stCondLst>
                                  <p:childTnLst>
                                    <p:set>
                                      <p:cBhvr>
                                        <p:cTn id="224" dur="1" fill="hold">
                                          <p:stCondLst>
                                            <p:cond delay="0"/>
                                          </p:stCondLst>
                                        </p:cTn>
                                        <p:tgtEl>
                                          <p:spTgt spid="41"/>
                                        </p:tgtEl>
                                        <p:attrNameLst>
                                          <p:attrName>style.visibility</p:attrName>
                                        </p:attrNameLst>
                                      </p:cBhvr>
                                      <p:to>
                                        <p:strVal val="visible"/>
                                      </p:to>
                                    </p:set>
                                    <p:anim calcmode="lin" valueType="num">
                                      <p:cBhvr additive="base">
                                        <p:cTn id="225" dur="500" fill="hold"/>
                                        <p:tgtEl>
                                          <p:spTgt spid="41"/>
                                        </p:tgtEl>
                                        <p:attrNameLst>
                                          <p:attrName>ppt_x</p:attrName>
                                        </p:attrNameLst>
                                      </p:cBhvr>
                                      <p:tavLst>
                                        <p:tav tm="0">
                                          <p:val>
                                            <p:strVal val="#ppt_x"/>
                                          </p:val>
                                        </p:tav>
                                        <p:tav tm="100000">
                                          <p:val>
                                            <p:strVal val="#ppt_x"/>
                                          </p:val>
                                        </p:tav>
                                      </p:tavLst>
                                    </p:anim>
                                    <p:anim calcmode="lin" valueType="num">
                                      <p:cBhvr additive="base">
                                        <p:cTn id="226"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227" fill="hold">
                      <p:stCondLst>
                        <p:cond delay="indefinite"/>
                      </p:stCondLst>
                      <p:childTnLst>
                        <p:par>
                          <p:cTn id="228" fill="hold">
                            <p:stCondLst>
                              <p:cond delay="0"/>
                            </p:stCondLst>
                            <p:childTnLst>
                              <p:par>
                                <p:cTn id="229" presetID="2" presetClass="entr" presetSubtype="4" fill="hold" grpId="0" nodeType="clickEffect">
                                  <p:stCondLst>
                                    <p:cond delay="0"/>
                                  </p:stCondLst>
                                  <p:childTnLst>
                                    <p:set>
                                      <p:cBhvr>
                                        <p:cTn id="230" dur="1" fill="hold">
                                          <p:stCondLst>
                                            <p:cond delay="0"/>
                                          </p:stCondLst>
                                        </p:cTn>
                                        <p:tgtEl>
                                          <p:spTgt spid="60"/>
                                        </p:tgtEl>
                                        <p:attrNameLst>
                                          <p:attrName>style.visibility</p:attrName>
                                        </p:attrNameLst>
                                      </p:cBhvr>
                                      <p:to>
                                        <p:strVal val="visible"/>
                                      </p:to>
                                    </p:set>
                                    <p:anim calcmode="lin" valueType="num">
                                      <p:cBhvr additive="base">
                                        <p:cTn id="231" dur="500" fill="hold"/>
                                        <p:tgtEl>
                                          <p:spTgt spid="60"/>
                                        </p:tgtEl>
                                        <p:attrNameLst>
                                          <p:attrName>ppt_x</p:attrName>
                                        </p:attrNameLst>
                                      </p:cBhvr>
                                      <p:tavLst>
                                        <p:tav tm="0">
                                          <p:val>
                                            <p:strVal val="#ppt_x"/>
                                          </p:val>
                                        </p:tav>
                                        <p:tav tm="100000">
                                          <p:val>
                                            <p:strVal val="#ppt_x"/>
                                          </p:val>
                                        </p:tav>
                                      </p:tavLst>
                                    </p:anim>
                                    <p:anim calcmode="lin" valueType="num">
                                      <p:cBhvr additive="base">
                                        <p:cTn id="232"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233" fill="hold">
                      <p:stCondLst>
                        <p:cond delay="indefinite"/>
                      </p:stCondLst>
                      <p:childTnLst>
                        <p:par>
                          <p:cTn id="234" fill="hold">
                            <p:stCondLst>
                              <p:cond delay="0"/>
                            </p:stCondLst>
                            <p:childTnLst>
                              <p:par>
                                <p:cTn id="235" presetID="2" presetClass="entr" presetSubtype="4" fill="hold" grpId="0" nodeType="clickEffect">
                                  <p:stCondLst>
                                    <p:cond delay="0"/>
                                  </p:stCondLst>
                                  <p:childTnLst>
                                    <p:set>
                                      <p:cBhvr>
                                        <p:cTn id="236" dur="1" fill="hold">
                                          <p:stCondLst>
                                            <p:cond delay="0"/>
                                          </p:stCondLst>
                                        </p:cTn>
                                        <p:tgtEl>
                                          <p:spTgt spid="51"/>
                                        </p:tgtEl>
                                        <p:attrNameLst>
                                          <p:attrName>style.visibility</p:attrName>
                                        </p:attrNameLst>
                                      </p:cBhvr>
                                      <p:to>
                                        <p:strVal val="visible"/>
                                      </p:to>
                                    </p:set>
                                    <p:anim calcmode="lin" valueType="num">
                                      <p:cBhvr additive="base">
                                        <p:cTn id="237" dur="500" fill="hold"/>
                                        <p:tgtEl>
                                          <p:spTgt spid="51"/>
                                        </p:tgtEl>
                                        <p:attrNameLst>
                                          <p:attrName>ppt_x</p:attrName>
                                        </p:attrNameLst>
                                      </p:cBhvr>
                                      <p:tavLst>
                                        <p:tav tm="0">
                                          <p:val>
                                            <p:strVal val="#ppt_x"/>
                                          </p:val>
                                        </p:tav>
                                        <p:tav tm="100000">
                                          <p:val>
                                            <p:strVal val="#ppt_x"/>
                                          </p:val>
                                        </p:tav>
                                      </p:tavLst>
                                    </p:anim>
                                    <p:anim calcmode="lin" valueType="num">
                                      <p:cBhvr additive="base">
                                        <p:cTn id="238"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8" grpId="0"/>
      <p:bldP spid="59" grpId="0"/>
      <p:bldP spid="60" grpId="0"/>
      <p:bldP spid="22" grpId="0" animBg="1"/>
      <p:bldP spid="25" grpId="0" animBg="1"/>
      <p:bldP spid="27" grpId="0" animBg="1"/>
      <p:bldP spid="28" grpId="0"/>
      <p:bldP spid="33" grpId="0" animBg="1"/>
      <p:bldP spid="34" grpId="0" animBg="1"/>
      <p:bldP spid="39" grpId="0"/>
      <p:bldP spid="40" grpId="0"/>
      <p:bldP spid="41" grpId="0"/>
      <p:bldP spid="42" grpId="0"/>
      <p:bldP spid="43" grpId="0"/>
      <p:bldP spid="51" grpId="0"/>
      <p:bldP spid="62" grpId="0"/>
      <p:bldP spid="65" grpId="0" build="allAtOnce"/>
      <p:bldP spid="66" grpId="0" build="allAtOnce"/>
      <p:bldP spid="67" grpId="0" build="allAtOnce"/>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35">
            <a:extLst>
              <a:ext uri="{FF2B5EF4-FFF2-40B4-BE49-F238E27FC236}">
                <a16:creationId xmlns:a16="http://schemas.microsoft.com/office/drawing/2014/main" id="{89227E1B-5BCD-4A6A-A45E-6AFA06863BF8}"/>
              </a:ext>
            </a:extLst>
          </p:cNvPr>
          <p:cNvSpPr>
            <a:spLocks noChangeArrowheads="1"/>
          </p:cNvSpPr>
          <p:nvPr/>
        </p:nvSpPr>
        <p:spPr bwMode="auto">
          <a:xfrm>
            <a:off x="613842" y="5328351"/>
            <a:ext cx="7691958" cy="1377249"/>
          </a:xfrm>
          <a:prstGeom prst="wedgeRoundRectCallout">
            <a:avLst>
              <a:gd name="adj1" fmla="val -33587"/>
              <a:gd name="adj2" fmla="val -6260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noProof="0" dirty="0">
                <a:solidFill>
                  <a:srgbClr val="FFFFFF"/>
                </a:solidFill>
              </a:rPr>
              <a:t>American Dream </a:t>
            </a:r>
          </a:p>
          <a:p>
            <a:pPr eaLnBrk="1" hangingPunct="1">
              <a:spcBef>
                <a:spcPct val="0"/>
              </a:spcBef>
              <a:buNone/>
              <a:defRPr/>
            </a:pPr>
            <a:r>
              <a:rPr lang="en-US" altLang="en-US" sz="2400" b="1"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“If you are a good person, then you will be rich.</a:t>
            </a:r>
          </a:p>
          <a:p>
            <a:pP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“If you are not rich, then you are not a good person.</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 name="Picture 4" descr="Income/Poverty Rate - A Dream fulfilled?">
            <a:extLst>
              <a:ext uri="{FF2B5EF4-FFF2-40B4-BE49-F238E27FC236}">
                <a16:creationId xmlns:a16="http://schemas.microsoft.com/office/drawing/2014/main" id="{4ED2D101-3239-A043-7066-64EA1A38E8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 y="228600"/>
            <a:ext cx="4714875" cy="3219450"/>
          </a:xfrm>
          <a:prstGeom prst="rect">
            <a:avLst/>
          </a:prstGeom>
          <a:noFill/>
          <a:extLst>
            <a:ext uri="{909E8E84-426E-40DD-AFC4-6F175D3DCCD1}">
              <a14:hiddenFill xmlns:a14="http://schemas.microsoft.com/office/drawing/2010/main">
                <a:solidFill>
                  <a:srgbClr val="FFFFFF"/>
                </a:solidFill>
              </a14:hiddenFill>
            </a:ext>
          </a:extLst>
        </p:spPr>
      </p:pic>
      <p:sp>
        <p:nvSpPr>
          <p:cNvPr id="4" name="Text Box 21">
            <a:extLst>
              <a:ext uri="{FF2B5EF4-FFF2-40B4-BE49-F238E27FC236}">
                <a16:creationId xmlns:a16="http://schemas.microsoft.com/office/drawing/2014/main" id="{7F23033A-9638-177E-8C36-6E85CA77C4FE}"/>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 name="Text Box 21">
            <a:extLst>
              <a:ext uri="{FF2B5EF4-FFF2-40B4-BE49-F238E27FC236}">
                <a16:creationId xmlns:a16="http://schemas.microsoft.com/office/drawing/2014/main" id="{37846D6A-75D0-7472-90C2-364E9ECB8A77}"/>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 name="Text Box 21">
            <a:extLst>
              <a:ext uri="{FF2B5EF4-FFF2-40B4-BE49-F238E27FC236}">
                <a16:creationId xmlns:a16="http://schemas.microsoft.com/office/drawing/2014/main" id="{E567398E-8340-1AAD-EFBA-131779068359}"/>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7" name="Text Box 21">
            <a:extLst>
              <a:ext uri="{FF2B5EF4-FFF2-40B4-BE49-F238E27FC236}">
                <a16:creationId xmlns:a16="http://schemas.microsoft.com/office/drawing/2014/main" id="{CF3ED12E-C1AE-2F20-4496-9B8357511278}"/>
              </a:ext>
            </a:extLst>
          </p:cNvPr>
          <p:cNvSpPr txBox="1">
            <a:spLocks noChangeArrowheads="1"/>
          </p:cNvSpPr>
          <p:nvPr/>
        </p:nvSpPr>
        <p:spPr bwMode="auto">
          <a:xfrm>
            <a:off x="5029200" y="38862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a:t>
            </a:r>
            <a:endParaRPr lang="en-CA" sz="2400" dirty="0"/>
          </a:p>
        </p:txBody>
      </p:sp>
    </p:spTree>
    <p:extLst>
      <p:ext uri="{BB962C8B-B14F-4D97-AF65-F5344CB8AC3E}">
        <p14:creationId xmlns:p14="http://schemas.microsoft.com/office/powerpoint/2010/main" val="3495056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xEl>
                                              <p:pRg st="0" end="0"/>
                                            </p:txEl>
                                          </p:spTgt>
                                        </p:tgtEl>
                                        <p:attrNameLst>
                                          <p:attrName>style.visibility</p:attrName>
                                        </p:attrNameLst>
                                      </p:cBhvr>
                                      <p:to>
                                        <p:strVal val="visible"/>
                                      </p:to>
                                    </p:set>
                                    <p:anim calcmode="lin" valueType="num">
                                      <p:cBhvr additive="base">
                                        <p:cTn id="15"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2">
                                            <p:txEl>
                                              <p:pRg st="1" end="1"/>
                                            </p:txEl>
                                          </p:spTgt>
                                        </p:tgtEl>
                                        <p:attrNameLst>
                                          <p:attrName>style.visibility</p:attrName>
                                        </p:attrNameLst>
                                      </p:cBhvr>
                                      <p:to>
                                        <p:strVal val="visible"/>
                                      </p:to>
                                    </p:set>
                                    <p:anim calcmode="lin" valueType="num">
                                      <p:cBhvr additive="base">
                                        <p:cTn id="21"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2">
                                            <p:txEl>
                                              <p:pRg st="2" end="2"/>
                                            </p:txEl>
                                          </p:spTgt>
                                        </p:tgtEl>
                                        <p:attrNameLst>
                                          <p:attrName>style.visibility</p:attrName>
                                        </p:attrNameLst>
                                      </p:cBhvr>
                                      <p:to>
                                        <p:strVal val="visible"/>
                                      </p:to>
                                    </p:set>
                                    <p:anim calcmode="lin" valueType="num">
                                      <p:cBhvr additive="base">
                                        <p:cTn id="27"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9" name="Text Box 21">
            <a:extLst>
              <a:ext uri="{FF2B5EF4-FFF2-40B4-BE49-F238E27FC236}">
                <a16:creationId xmlns:a16="http://schemas.microsoft.com/office/drawing/2014/main" id="{D6C7633F-3010-4E5B-B599-8B8E94BEEF4F}"/>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0" name="Text Box 21">
            <a:extLst>
              <a:ext uri="{FF2B5EF4-FFF2-40B4-BE49-F238E27FC236}">
                <a16:creationId xmlns:a16="http://schemas.microsoft.com/office/drawing/2014/main" id="{635CB827-CC2F-41E0-84B1-2A73B6710FA4}"/>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880998" y="3027110"/>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solidFill>
            <a:srgbClr val="FF0000"/>
          </a:solidFill>
          <a:ln w="31750">
            <a:solidFill>
              <a:srgbClr val="FFC000"/>
            </a:solidFill>
          </a:ln>
        </p:spPr>
        <p:txBody>
          <a:bodyPr wrap="square" rtlCol="0" anchor="ctr">
            <a:spAutoFit/>
          </a:bodyPr>
          <a:lstStyle/>
          <a:p>
            <a:pPr algn="ctr"/>
            <a:endParaRPr lang="en-US" sz="2800" i="0" dirty="0"/>
          </a:p>
        </p:txBody>
      </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26527B69-1DF5-45EE-929A-E97EDDA0F6E1}"/>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3" name="Text Box 21">
            <a:extLst>
              <a:ext uri="{FF2B5EF4-FFF2-40B4-BE49-F238E27FC236}">
                <a16:creationId xmlns:a16="http://schemas.microsoft.com/office/drawing/2014/main" id="{E685C246-9F4C-4A75-9F36-3CC215E0CCCC}"/>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cxnSp>
        <p:nvCxnSpPr>
          <p:cNvPr id="9" name="Straight Connector 8">
            <a:extLst>
              <a:ext uri="{FF2B5EF4-FFF2-40B4-BE49-F238E27FC236}">
                <a16:creationId xmlns:a16="http://schemas.microsoft.com/office/drawing/2014/main" id="{9208CE48-434D-495B-AE5A-C83321D0559C}"/>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66" name="Text Box 21">
            <a:extLst>
              <a:ext uri="{FF2B5EF4-FFF2-40B4-BE49-F238E27FC236}">
                <a16:creationId xmlns:a16="http://schemas.microsoft.com/office/drawing/2014/main" id="{1CF69458-3AFE-4E2C-B1DC-99EA02053151}"/>
              </a:ext>
            </a:extLst>
          </p:cNvPr>
          <p:cNvSpPr txBox="1">
            <a:spLocks noChangeArrowheads="1"/>
          </p:cNvSpPr>
          <p:nvPr/>
        </p:nvSpPr>
        <p:spPr bwMode="auto">
          <a:xfrm>
            <a:off x="4369526" y="402107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7" name="Text Box 21">
            <a:extLst>
              <a:ext uri="{FF2B5EF4-FFF2-40B4-BE49-F238E27FC236}">
                <a16:creationId xmlns:a16="http://schemas.microsoft.com/office/drawing/2014/main" id="{780F6DCF-D8B8-40C7-AE14-D9F47CF9FE42}"/>
              </a:ext>
            </a:extLst>
          </p:cNvPr>
          <p:cNvSpPr txBox="1">
            <a:spLocks noChangeArrowheads="1"/>
          </p:cNvSpPr>
          <p:nvPr/>
        </p:nvSpPr>
        <p:spPr bwMode="auto">
          <a:xfrm>
            <a:off x="4781140" y="399790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D1879539-A435-490D-9D61-96530F4AE897}"/>
              </a:ext>
            </a:extLst>
          </p:cNvPr>
          <p:cNvSpPr/>
          <p:nvPr/>
        </p:nvSpPr>
        <p:spPr>
          <a:xfrm>
            <a:off x="5104888" y="3889356"/>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69" name="Text Box 21">
            <a:extLst>
              <a:ext uri="{FF2B5EF4-FFF2-40B4-BE49-F238E27FC236}">
                <a16:creationId xmlns:a16="http://schemas.microsoft.com/office/drawing/2014/main" id="{2BEDF2F5-BA2D-420D-B0D3-87711003DE14}"/>
              </a:ext>
            </a:extLst>
          </p:cNvPr>
          <p:cNvSpPr txBox="1">
            <a:spLocks noChangeArrowheads="1"/>
          </p:cNvSpPr>
          <p:nvPr/>
        </p:nvSpPr>
        <p:spPr bwMode="auto">
          <a:xfrm>
            <a:off x="304629" y="66231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70" name="Rectangle 69">
            <a:extLst>
              <a:ext uri="{FF2B5EF4-FFF2-40B4-BE49-F238E27FC236}">
                <a16:creationId xmlns:a16="http://schemas.microsoft.com/office/drawing/2014/main" id="{860F499C-2A74-49F8-A6B5-6A11BEC5ACE9}"/>
              </a:ext>
            </a:extLst>
          </p:cNvPr>
          <p:cNvSpPr/>
          <p:nvPr/>
        </p:nvSpPr>
        <p:spPr>
          <a:xfrm>
            <a:off x="650017" y="636896"/>
            <a:ext cx="333746" cy="307777"/>
          </a:xfrm>
          <a:prstGeom prst="rect">
            <a:avLst/>
          </a:prstGeom>
        </p:spPr>
        <p:txBody>
          <a:bodyPr wrap="none">
            <a:spAutoFit/>
          </a:bodyPr>
          <a:lstStyle/>
          <a:p>
            <a:pPr algn="ctr"/>
            <a:r>
              <a:rPr lang="en-CA" altLang="en-US" sz="1400" dirty="0">
                <a:solidFill>
                  <a:srgbClr val="FFC000"/>
                </a:solidFill>
              </a:rPr>
              <a:t>or</a:t>
            </a:r>
            <a:endParaRPr lang="en-US" sz="1400" dirty="0">
              <a:solidFill>
                <a:srgbClr val="FFC000"/>
              </a:solidFill>
            </a:endParaRPr>
          </a:p>
        </p:txBody>
      </p:sp>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63" name="Picture 4" descr="Could Parallel Universes Be Physically Real?">
            <a:extLst>
              <a:ext uri="{FF2B5EF4-FFF2-40B4-BE49-F238E27FC236}">
                <a16:creationId xmlns:a16="http://schemas.microsoft.com/office/drawing/2014/main" id="{6FC3CFF2-4BB0-4612-AD13-D9E4B402A53F}"/>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 name="Text Box 21">
            <a:extLst>
              <a:ext uri="{FF2B5EF4-FFF2-40B4-BE49-F238E27FC236}">
                <a16:creationId xmlns:a16="http://schemas.microsoft.com/office/drawing/2014/main" id="{C1121072-FF1B-9AFC-D334-13588B668A0D}"/>
              </a:ext>
            </a:extLst>
          </p:cNvPr>
          <p:cNvSpPr txBox="1">
            <a:spLocks noChangeArrowheads="1"/>
          </p:cNvSpPr>
          <p:nvPr/>
        </p:nvSpPr>
        <p:spPr bwMode="auto">
          <a:xfrm>
            <a:off x="4648200" y="43434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chemeClr val="tx2"/>
                </a:solidFill>
                <a:cs typeface="Times New Roman" panose="02020603050405020304" pitchFamily="18" charset="0"/>
                <a:sym typeface="Symbol" panose="05050102010706020507" pitchFamily="18" charset="2"/>
              </a:rPr>
              <a:t>DeMorgan</a:t>
            </a:r>
            <a:endParaRPr lang="en-CA" sz="2400" dirty="0"/>
          </a:p>
        </p:txBody>
      </p:sp>
      <p:sp>
        <p:nvSpPr>
          <p:cNvPr id="8" name="Text Box 21">
            <a:extLst>
              <a:ext uri="{FF2B5EF4-FFF2-40B4-BE49-F238E27FC236}">
                <a16:creationId xmlns:a16="http://schemas.microsoft.com/office/drawing/2014/main" id="{782059C0-B76C-10E8-4949-CE9303C03755}"/>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0" name="Text Box 21">
            <a:extLst>
              <a:ext uri="{FF2B5EF4-FFF2-40B4-BE49-F238E27FC236}">
                <a16:creationId xmlns:a16="http://schemas.microsoft.com/office/drawing/2014/main" id="{159BB3AD-0F6B-6DC7-A24D-3F1DCCD518A9}"/>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nvGrpSpPr>
          <p:cNvPr id="11" name="Group 29">
            <a:extLst>
              <a:ext uri="{FF2B5EF4-FFF2-40B4-BE49-F238E27FC236}">
                <a16:creationId xmlns:a16="http://schemas.microsoft.com/office/drawing/2014/main" id="{597BBE2B-A2DC-D301-CF0B-666876F5CC4A}"/>
              </a:ext>
            </a:extLst>
          </p:cNvPr>
          <p:cNvGrpSpPr>
            <a:grpSpLocks/>
          </p:cNvGrpSpPr>
          <p:nvPr/>
        </p:nvGrpSpPr>
        <p:grpSpPr bwMode="auto">
          <a:xfrm>
            <a:off x="-69273" y="4876800"/>
            <a:ext cx="1066800" cy="825617"/>
            <a:chOff x="2065" y="1551"/>
            <a:chExt cx="1628" cy="1988"/>
          </a:xfrm>
        </p:grpSpPr>
        <p:sp>
          <p:nvSpPr>
            <p:cNvPr id="15" name="Freeform 30">
              <a:extLst>
                <a:ext uri="{FF2B5EF4-FFF2-40B4-BE49-F238E27FC236}">
                  <a16:creationId xmlns:a16="http://schemas.microsoft.com/office/drawing/2014/main" id="{C9611A89-85A3-B74F-3CCD-B3A9DEA3085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00CF1533-DED9-A628-1CBB-3931B0782B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A0AB708-AF6E-4695-77B6-315A113A281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F078B81E-DBCF-AA8D-D939-AC3C9218993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C86616CA-79BA-8983-809C-870AC8C45AB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15996F23-ACFB-80C1-F076-359F2D5C6FA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6">
              <a:extLst>
                <a:ext uri="{FF2B5EF4-FFF2-40B4-BE49-F238E27FC236}">
                  <a16:creationId xmlns:a16="http://schemas.microsoft.com/office/drawing/2014/main" id="{416FAB5D-3EC7-5384-43C5-3A92BA900C1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7">
              <a:extLst>
                <a:ext uri="{FF2B5EF4-FFF2-40B4-BE49-F238E27FC236}">
                  <a16:creationId xmlns:a16="http://schemas.microsoft.com/office/drawing/2014/main" id="{93AF5912-98E8-4288-2DC6-8E1377E3828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38">
              <a:extLst>
                <a:ext uri="{FF2B5EF4-FFF2-40B4-BE49-F238E27FC236}">
                  <a16:creationId xmlns:a16="http://schemas.microsoft.com/office/drawing/2014/main" id="{D633416C-6997-3B11-2819-902E7AF8F73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39">
              <a:extLst>
                <a:ext uri="{FF2B5EF4-FFF2-40B4-BE49-F238E27FC236}">
                  <a16:creationId xmlns:a16="http://schemas.microsoft.com/office/drawing/2014/main" id="{D98EBBB7-13F2-84CB-E0EE-F1601A3F895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0">
              <a:extLst>
                <a:ext uri="{FF2B5EF4-FFF2-40B4-BE49-F238E27FC236}">
                  <a16:creationId xmlns:a16="http://schemas.microsoft.com/office/drawing/2014/main" id="{BE46B3C8-5E8A-5C4E-5FEE-E737F98863C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6" name="Freeform 41">
              <a:extLst>
                <a:ext uri="{FF2B5EF4-FFF2-40B4-BE49-F238E27FC236}">
                  <a16:creationId xmlns:a16="http://schemas.microsoft.com/office/drawing/2014/main" id="{0D484429-94F9-C644-3299-2CDCC9DAE97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42">
              <a:extLst>
                <a:ext uri="{FF2B5EF4-FFF2-40B4-BE49-F238E27FC236}">
                  <a16:creationId xmlns:a16="http://schemas.microsoft.com/office/drawing/2014/main" id="{03CB710E-32CF-53FF-26CA-184322B847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3">
              <a:extLst>
                <a:ext uri="{FF2B5EF4-FFF2-40B4-BE49-F238E27FC236}">
                  <a16:creationId xmlns:a16="http://schemas.microsoft.com/office/drawing/2014/main" id="{C3BD0CCE-D61D-533E-0F5E-9F3DEC71586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44">
              <a:extLst>
                <a:ext uri="{FF2B5EF4-FFF2-40B4-BE49-F238E27FC236}">
                  <a16:creationId xmlns:a16="http://schemas.microsoft.com/office/drawing/2014/main" id="{6FBB4E73-A7FF-A968-CB71-EE4516EE59B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5">
              <a:extLst>
                <a:ext uri="{FF2B5EF4-FFF2-40B4-BE49-F238E27FC236}">
                  <a16:creationId xmlns:a16="http://schemas.microsoft.com/office/drawing/2014/main" id="{E72AD52C-F658-68E6-5C31-6C9D00EBF98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6">
              <a:extLst>
                <a:ext uri="{FF2B5EF4-FFF2-40B4-BE49-F238E27FC236}">
                  <a16:creationId xmlns:a16="http://schemas.microsoft.com/office/drawing/2014/main" id="{180DAE68-5336-EE62-F52F-E64579D28CA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1993173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ppt_x"/>
                                          </p:val>
                                        </p:tav>
                                        <p:tav tm="100000">
                                          <p:val>
                                            <p:strVal val="#ppt_x"/>
                                          </p:val>
                                        </p:tav>
                                      </p:tavLst>
                                    </p:anim>
                                    <p:anim calcmode="lin" valueType="num">
                                      <p:cBhvr additive="base">
                                        <p:cTn id="8" dur="500" fill="hold"/>
                                        <p:tgtEl>
                                          <p:spTgt spid="6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8"/>
                                        </p:tgtEl>
                                        <p:attrNameLst>
                                          <p:attrName>style.visibility</p:attrName>
                                        </p:attrNameLst>
                                      </p:cBhvr>
                                      <p:to>
                                        <p:strVal val="visible"/>
                                      </p:to>
                                    </p:set>
                                    <p:anim calcmode="lin" valueType="num">
                                      <p:cBhvr additive="base">
                                        <p:cTn id="15" dur="500" fill="hold"/>
                                        <p:tgtEl>
                                          <p:spTgt spid="68"/>
                                        </p:tgtEl>
                                        <p:attrNameLst>
                                          <p:attrName>ppt_x</p:attrName>
                                        </p:attrNameLst>
                                      </p:cBhvr>
                                      <p:tavLst>
                                        <p:tav tm="0">
                                          <p:val>
                                            <p:strVal val="#ppt_x"/>
                                          </p:val>
                                        </p:tav>
                                        <p:tav tm="100000">
                                          <p:val>
                                            <p:strVal val="#ppt_x"/>
                                          </p:val>
                                        </p:tav>
                                      </p:tavLst>
                                    </p:anim>
                                    <p:anim calcmode="lin" valueType="num">
                                      <p:cBhvr additive="base">
                                        <p:cTn id="16" dur="500" fill="hold"/>
                                        <p:tgtEl>
                                          <p:spTgt spid="6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 presetClass="emph" presetSubtype="2" fill="hold" nodeType="clickEffect">
                                  <p:stCondLst>
                                    <p:cond delay="0"/>
                                  </p:stCondLst>
                                  <p:childTnLst>
                                    <p:animClr clrSpc="rgb" dir="cw">
                                      <p:cBhvr>
                                        <p:cTn id="28" dur="700" fill="hold"/>
                                        <p:tgtEl>
                                          <p:spTgt spid="21"/>
                                        </p:tgtEl>
                                        <p:attrNameLst>
                                          <p:attrName>fillcolor</p:attrName>
                                        </p:attrNameLst>
                                      </p:cBhvr>
                                      <p:to>
                                        <a:srgbClr val="FF0000"/>
                                      </p:to>
                                    </p:animClr>
                                    <p:set>
                                      <p:cBhvr>
                                        <p:cTn id="29" dur="700" fill="hold"/>
                                        <p:tgtEl>
                                          <p:spTgt spid="21"/>
                                        </p:tgtEl>
                                        <p:attrNameLst>
                                          <p:attrName>fill.type</p:attrName>
                                        </p:attrNameLst>
                                      </p:cBhvr>
                                      <p:to>
                                        <p:strVal val="solid"/>
                                      </p:to>
                                    </p:set>
                                    <p:set>
                                      <p:cBhvr>
                                        <p:cTn id="30" dur="700" fill="hold"/>
                                        <p:tgtEl>
                                          <p:spTgt spid="21"/>
                                        </p:tgtEl>
                                        <p:attrNameLst>
                                          <p:attrName>fill.on</p:attrName>
                                        </p:attrNameLst>
                                      </p:cBhvr>
                                      <p:to>
                                        <p:strVal val="true"/>
                                      </p:to>
                                    </p:set>
                                  </p:childTnLst>
                                </p:cTn>
                              </p:par>
                              <p:par>
                                <p:cTn id="31" presetID="1" presetClass="emph" presetSubtype="2" fill="hold" nodeType="withEffect">
                                  <p:stCondLst>
                                    <p:cond delay="0"/>
                                  </p:stCondLst>
                                  <p:childTnLst>
                                    <p:animClr clrSpc="rgb" dir="cw">
                                      <p:cBhvr>
                                        <p:cTn id="32" dur="700" fill="hold"/>
                                        <p:tgtEl>
                                          <p:spTgt spid="2"/>
                                        </p:tgtEl>
                                        <p:attrNameLst>
                                          <p:attrName>fillcolor</p:attrName>
                                        </p:attrNameLst>
                                      </p:cBhvr>
                                      <p:to>
                                        <a:srgbClr val="66FF66"/>
                                      </p:to>
                                    </p:animClr>
                                    <p:set>
                                      <p:cBhvr>
                                        <p:cTn id="33" dur="700" fill="hold"/>
                                        <p:tgtEl>
                                          <p:spTgt spid="2"/>
                                        </p:tgtEl>
                                        <p:attrNameLst>
                                          <p:attrName>fill.type</p:attrName>
                                        </p:attrNameLst>
                                      </p:cBhvr>
                                      <p:to>
                                        <p:strVal val="solid"/>
                                      </p:to>
                                    </p:set>
                                    <p:set>
                                      <p:cBhvr>
                                        <p:cTn id="34" dur="700" fill="hold"/>
                                        <p:tgtEl>
                                          <p:spTgt spid="2"/>
                                        </p:tgtEl>
                                        <p:attrNameLst>
                                          <p:attrName>fill.on</p:attrName>
                                        </p:attrNameLst>
                                      </p:cBhvr>
                                      <p:to>
                                        <p:strVal val="true"/>
                                      </p:to>
                                    </p:set>
                                  </p:childTnLst>
                                </p:cTn>
                              </p:par>
                            </p:childTnLst>
                          </p:cTn>
                        </p:par>
                      </p:childTnLst>
                    </p:cTn>
                  </p:par>
                  <p:par>
                    <p:cTn id="35" fill="hold">
                      <p:stCondLst>
                        <p:cond delay="indefinite"/>
                      </p:stCondLst>
                      <p:childTnLst>
                        <p:par>
                          <p:cTn id="36" fill="hold">
                            <p:stCondLst>
                              <p:cond delay="0"/>
                            </p:stCondLst>
                            <p:childTnLst>
                              <p:par>
                                <p:cTn id="37" presetID="1" presetClass="emph" presetSubtype="2" fill="hold" nodeType="clickEffect">
                                  <p:stCondLst>
                                    <p:cond delay="0"/>
                                  </p:stCondLst>
                                  <p:childTnLst>
                                    <p:animClr clrSpc="rgb" dir="cw">
                                      <p:cBhvr>
                                        <p:cTn id="38" dur="900" fill="hold"/>
                                        <p:tgtEl>
                                          <p:spTgt spid="12"/>
                                        </p:tgtEl>
                                        <p:attrNameLst>
                                          <p:attrName>fillcolor</p:attrName>
                                        </p:attrNameLst>
                                      </p:cBhvr>
                                      <p:to>
                                        <a:srgbClr val="00B050"/>
                                      </p:to>
                                    </p:animClr>
                                    <p:set>
                                      <p:cBhvr>
                                        <p:cTn id="39" dur="900" fill="hold"/>
                                        <p:tgtEl>
                                          <p:spTgt spid="12"/>
                                        </p:tgtEl>
                                        <p:attrNameLst>
                                          <p:attrName>fill.type</p:attrName>
                                        </p:attrNameLst>
                                      </p:cBhvr>
                                      <p:to>
                                        <p:strVal val="solid"/>
                                      </p:to>
                                    </p:set>
                                    <p:set>
                                      <p:cBhvr>
                                        <p:cTn id="40" dur="900" fill="hold"/>
                                        <p:tgtEl>
                                          <p:spTgt spid="12"/>
                                        </p:tgtEl>
                                        <p:attrNameLst>
                                          <p:attrName>fill.on</p:attrName>
                                        </p:attrNameLst>
                                      </p:cBhvr>
                                      <p:to>
                                        <p:strVal val="true"/>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additive="base">
                                        <p:cTn id="45" dur="500" fill="hold"/>
                                        <p:tgtEl>
                                          <p:spTgt spid="5"/>
                                        </p:tgtEl>
                                        <p:attrNameLst>
                                          <p:attrName>ppt_x</p:attrName>
                                        </p:attrNameLst>
                                      </p:cBhvr>
                                      <p:tavLst>
                                        <p:tav tm="0">
                                          <p:val>
                                            <p:strVal val="#ppt_x"/>
                                          </p:val>
                                        </p:tav>
                                        <p:tav tm="100000">
                                          <p:val>
                                            <p:strVal val="#ppt_x"/>
                                          </p:val>
                                        </p:tav>
                                      </p:tavLst>
                                    </p:anim>
                                    <p:anim calcmode="lin" valueType="num">
                                      <p:cBhvr additive="base">
                                        <p:cTn id="4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P spid="68" grpId="0"/>
      <p:bldP spid="69" grpId="0"/>
      <p:bldP spid="70" grpId="0"/>
      <p:bldP spid="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3" name="Group 29">
            <a:extLst>
              <a:ext uri="{FF2B5EF4-FFF2-40B4-BE49-F238E27FC236}">
                <a16:creationId xmlns:a16="http://schemas.microsoft.com/office/drawing/2014/main" id="{86D400EC-1630-4CEF-A755-E4A79E0CE957}"/>
              </a:ext>
            </a:extLst>
          </p:cNvPr>
          <p:cNvGrpSpPr>
            <a:grpSpLocks/>
          </p:cNvGrpSpPr>
          <p:nvPr/>
        </p:nvGrpSpPr>
        <p:grpSpPr bwMode="auto">
          <a:xfrm>
            <a:off x="4800600" y="5232990"/>
            <a:ext cx="1080453" cy="1239990"/>
            <a:chOff x="2065" y="1551"/>
            <a:chExt cx="1628" cy="1988"/>
          </a:xfrm>
        </p:grpSpPr>
        <p:sp>
          <p:nvSpPr>
            <p:cNvPr id="15" name="Freeform 30">
              <a:extLst>
                <a:ext uri="{FF2B5EF4-FFF2-40B4-BE49-F238E27FC236}">
                  <a16:creationId xmlns:a16="http://schemas.microsoft.com/office/drawing/2014/main" id="{6F063866-773A-4D5D-BB54-5F54668EED7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 name="Freeform 31">
              <a:extLst>
                <a:ext uri="{FF2B5EF4-FFF2-40B4-BE49-F238E27FC236}">
                  <a16:creationId xmlns:a16="http://schemas.microsoft.com/office/drawing/2014/main" id="{8EB5E71B-3142-4D24-9CAF-F2D59281D1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 name="Freeform 32">
              <a:extLst>
                <a:ext uri="{FF2B5EF4-FFF2-40B4-BE49-F238E27FC236}">
                  <a16:creationId xmlns:a16="http://schemas.microsoft.com/office/drawing/2014/main" id="{F5A3FE80-2026-4B4D-95B5-7AE764727EE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 name="Freeform 33">
              <a:extLst>
                <a:ext uri="{FF2B5EF4-FFF2-40B4-BE49-F238E27FC236}">
                  <a16:creationId xmlns:a16="http://schemas.microsoft.com/office/drawing/2014/main" id="{4CCA2A92-6D78-4ECE-A104-A8CB58D732A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 name="Freeform 34">
              <a:extLst>
                <a:ext uri="{FF2B5EF4-FFF2-40B4-BE49-F238E27FC236}">
                  <a16:creationId xmlns:a16="http://schemas.microsoft.com/office/drawing/2014/main" id="{B5C34665-4FDD-428F-95A2-EBC3EA206F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 name="Freeform 35">
              <a:extLst>
                <a:ext uri="{FF2B5EF4-FFF2-40B4-BE49-F238E27FC236}">
                  <a16:creationId xmlns:a16="http://schemas.microsoft.com/office/drawing/2014/main" id="{A6F5BA8F-A6BF-469E-A5BA-907650638F2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 name="Freeform 36">
              <a:extLst>
                <a:ext uri="{FF2B5EF4-FFF2-40B4-BE49-F238E27FC236}">
                  <a16:creationId xmlns:a16="http://schemas.microsoft.com/office/drawing/2014/main" id="{489A842E-3FFB-4D3D-ACBC-0CC85AD93D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 name="Freeform 37">
              <a:extLst>
                <a:ext uri="{FF2B5EF4-FFF2-40B4-BE49-F238E27FC236}">
                  <a16:creationId xmlns:a16="http://schemas.microsoft.com/office/drawing/2014/main" id="{C3D690E0-66B9-4813-94FC-CF91FBBC63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3" name="Freeform 38">
              <a:extLst>
                <a:ext uri="{FF2B5EF4-FFF2-40B4-BE49-F238E27FC236}">
                  <a16:creationId xmlns:a16="http://schemas.microsoft.com/office/drawing/2014/main" id="{779F91C9-E039-4D35-ACCE-5237F48EF44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 name="Freeform 39">
              <a:extLst>
                <a:ext uri="{FF2B5EF4-FFF2-40B4-BE49-F238E27FC236}">
                  <a16:creationId xmlns:a16="http://schemas.microsoft.com/office/drawing/2014/main" id="{3C6B8392-0D98-48BB-84AB-2720BA383B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 name="Freeform 40">
              <a:extLst>
                <a:ext uri="{FF2B5EF4-FFF2-40B4-BE49-F238E27FC236}">
                  <a16:creationId xmlns:a16="http://schemas.microsoft.com/office/drawing/2014/main" id="{554F9C55-B0AB-4400-A15F-CB527659C61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6" name="Freeform 41">
              <a:extLst>
                <a:ext uri="{FF2B5EF4-FFF2-40B4-BE49-F238E27FC236}">
                  <a16:creationId xmlns:a16="http://schemas.microsoft.com/office/drawing/2014/main" id="{012C2442-7CF4-478D-BD67-3913541B53F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 name="Freeform 42">
              <a:extLst>
                <a:ext uri="{FF2B5EF4-FFF2-40B4-BE49-F238E27FC236}">
                  <a16:creationId xmlns:a16="http://schemas.microsoft.com/office/drawing/2014/main" id="{64E5FF6A-E770-44A7-ABF9-311EC2E18FD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Freeform 43">
              <a:extLst>
                <a:ext uri="{FF2B5EF4-FFF2-40B4-BE49-F238E27FC236}">
                  <a16:creationId xmlns:a16="http://schemas.microsoft.com/office/drawing/2014/main" id="{5FB7F015-5C08-4132-8CB2-F604725A6E2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9" name="Freeform 44">
              <a:extLst>
                <a:ext uri="{FF2B5EF4-FFF2-40B4-BE49-F238E27FC236}">
                  <a16:creationId xmlns:a16="http://schemas.microsoft.com/office/drawing/2014/main" id="{AEB63703-614C-4EEB-A721-B067007B935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0" name="Freeform 45">
              <a:extLst>
                <a:ext uri="{FF2B5EF4-FFF2-40B4-BE49-F238E27FC236}">
                  <a16:creationId xmlns:a16="http://schemas.microsoft.com/office/drawing/2014/main" id="{3DA13851-C00C-4301-A155-8DFBC306AC7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1" name="Freeform 46">
              <a:extLst>
                <a:ext uri="{FF2B5EF4-FFF2-40B4-BE49-F238E27FC236}">
                  <a16:creationId xmlns:a16="http://schemas.microsoft.com/office/drawing/2014/main" id="{4D2887F9-F0DD-4B36-B21D-83EEA02F651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32" name="AutoShape 35">
            <a:extLst>
              <a:ext uri="{FF2B5EF4-FFF2-40B4-BE49-F238E27FC236}">
                <a16:creationId xmlns:a16="http://schemas.microsoft.com/office/drawing/2014/main" id="{78D9E6F5-8C18-4B4A-9656-A0FDB01F3DDB}"/>
              </a:ext>
            </a:extLst>
          </p:cNvPr>
          <p:cNvSpPr>
            <a:spLocks noChangeArrowheads="1"/>
          </p:cNvSpPr>
          <p:nvPr/>
        </p:nvSpPr>
        <p:spPr bwMode="auto">
          <a:xfrm>
            <a:off x="5689600" y="5145805"/>
            <a:ext cx="1453573" cy="463576"/>
          </a:xfrm>
          <a:prstGeom prst="wedgeRoundRectCallout">
            <a:avLst>
              <a:gd name="adj1" fmla="val -54478"/>
              <a:gd name="adj2" fmla="val -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rgbClr val="FFFFFF"/>
                </a:solidFill>
                <a:sym typeface="Symbol" panose="05050102010706020507" pitchFamily="18" charset="2"/>
              </a:rPr>
              <a:t>Aaaaaah</a:t>
            </a:r>
            <a:r>
              <a:rPr lang="en-US" altLang="en-US" sz="2400" dirty="0">
                <a:solidFill>
                  <a:srgbClr val="FFFFFF"/>
                </a:solidFill>
                <a:sym typeface="Symbol" panose="05050102010706020507" pitchFamily="18" charset="2"/>
              </a:rPr>
              <a:t>!</a:t>
            </a:r>
          </a:p>
        </p:txBody>
      </p:sp>
      <p:sp>
        <p:nvSpPr>
          <p:cNvPr id="33" name="AutoShape 35">
            <a:extLst>
              <a:ext uri="{FF2B5EF4-FFF2-40B4-BE49-F238E27FC236}">
                <a16:creationId xmlns:a16="http://schemas.microsoft.com/office/drawing/2014/main" id="{2E5D92F6-B0A4-4763-86BC-4B92FB221AB4}"/>
              </a:ext>
            </a:extLst>
          </p:cNvPr>
          <p:cNvSpPr>
            <a:spLocks noChangeArrowheads="1"/>
          </p:cNvSpPr>
          <p:nvPr/>
        </p:nvSpPr>
        <p:spPr bwMode="auto">
          <a:xfrm>
            <a:off x="2286000" y="2260181"/>
            <a:ext cx="4038600" cy="876299"/>
          </a:xfrm>
          <a:prstGeom prst="wedgeRoundRectCallout">
            <a:avLst>
              <a:gd name="adj1" fmla="val -12298"/>
              <a:gd name="adj2" fmla="val -58021"/>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a:t>
            </a:r>
          </a:p>
          <a:p>
            <a:pPr eaLnBrk="1" hangingPunct="1">
              <a:spcBef>
                <a:spcPct val="0"/>
              </a:spcBef>
              <a:buNone/>
            </a:pPr>
            <a:r>
              <a:rPr lang="en-US" altLang="en-US" sz="2400" dirty="0">
                <a:solidFill>
                  <a:srgbClr val="FFFFFF"/>
                </a:solidFill>
                <a:sym typeface="Symbol" panose="05050102010706020507" pitchFamily="18" charset="2"/>
              </a:rPr>
              <a:t>     </a:t>
            </a:r>
            <a:r>
              <a:rPr lang="en-US" altLang="en-US" sz="1800" dirty="0">
                <a:solidFill>
                  <a:srgbClr val="FFFFFF"/>
                </a:solidFill>
                <a:sym typeface="Symbol" panose="05050102010706020507" pitchFamily="18" charset="2"/>
              </a:rPr>
              <a:t> </a:t>
            </a:r>
            <a:r>
              <a:rPr lang="en-US" altLang="en-US" sz="2400" dirty="0">
                <a:solidFill>
                  <a:srgbClr val="FFFFFF"/>
                </a:solidFill>
                <a:sym typeface="Symbol" panose="05050102010706020507" pitchFamily="18" charset="2"/>
              </a:rPr>
              <a:t>  ham and eggs or porridge</a:t>
            </a:r>
          </a:p>
        </p:txBody>
      </p:sp>
      <p:pic>
        <p:nvPicPr>
          <p:cNvPr id="4098" name="Picture 2" descr="Porridge - Wikipedia">
            <a:extLst>
              <a:ext uri="{FF2B5EF4-FFF2-40B4-BE49-F238E27FC236}">
                <a16:creationId xmlns:a16="http://schemas.microsoft.com/office/drawing/2014/main" id="{1E489B3A-AC8E-429C-95DD-74E09B7819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400" y="2291082"/>
            <a:ext cx="1311825" cy="876299"/>
          </a:xfrm>
          <a:prstGeom prst="rect">
            <a:avLst/>
          </a:prstGeom>
          <a:noFill/>
          <a:extLst>
            <a:ext uri="{909E8E84-426E-40DD-AFC4-6F175D3DCCD1}">
              <a14:hiddenFill xmlns:a14="http://schemas.microsoft.com/office/drawing/2010/main">
                <a:solidFill>
                  <a:srgbClr val="FFFFFF"/>
                </a:solidFill>
              </a14:hiddenFill>
            </a:ext>
          </a:extLst>
        </p:spPr>
      </p:pic>
      <p:sp>
        <p:nvSpPr>
          <p:cNvPr id="34" name="AutoShape 35">
            <a:extLst>
              <a:ext uri="{FF2B5EF4-FFF2-40B4-BE49-F238E27FC236}">
                <a16:creationId xmlns:a16="http://schemas.microsoft.com/office/drawing/2014/main" id="{F109BA3C-56BF-491B-B387-EECF0525522C}"/>
              </a:ext>
            </a:extLst>
          </p:cNvPr>
          <p:cNvSpPr>
            <a:spLocks noChangeArrowheads="1"/>
          </p:cNvSpPr>
          <p:nvPr/>
        </p:nvSpPr>
        <p:spPr bwMode="auto">
          <a:xfrm>
            <a:off x="2299361" y="3945655"/>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 </a:t>
            </a:r>
          </a:p>
          <a:p>
            <a:pPr eaLnBrk="1" hangingPunct="1">
              <a:spcBef>
                <a:spcPct val="0"/>
              </a:spcBef>
              <a:buNone/>
            </a:pPr>
            <a:r>
              <a:rPr lang="en-US" altLang="en-US" sz="2400" dirty="0">
                <a:solidFill>
                  <a:srgbClr val="FFFFFF"/>
                </a:solidFill>
                <a:sym typeface="Symbol" panose="05050102010706020507" pitchFamily="18" charset="2"/>
              </a:rPr>
              <a:t>    coffee and eggs or porridge</a:t>
            </a:r>
          </a:p>
        </p:txBody>
      </p:sp>
      <p:pic>
        <p:nvPicPr>
          <p:cNvPr id="4100" name="Picture 4" descr="Shoshana Bean Extends in Waitress Through July 7 | Broadway Direct">
            <a:extLst>
              <a:ext uri="{FF2B5EF4-FFF2-40B4-BE49-F238E27FC236}">
                <a16:creationId xmlns:a16="http://schemas.microsoft.com/office/drawing/2014/main" id="{22DEAAE6-4512-4624-9DF3-3B80C3F445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68579" y="875181"/>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Ham &amp; Fried Duck Egg Recipe With Parmesan - Great British Chefs">
            <a:extLst>
              <a:ext uri="{FF2B5EF4-FFF2-40B4-BE49-F238E27FC236}">
                <a16:creationId xmlns:a16="http://schemas.microsoft.com/office/drawing/2014/main" id="{4FBAB574-4168-4305-8C92-1F8F4C6025A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4800" y="2216817"/>
            <a:ext cx="1523867" cy="1014064"/>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How To Make The Absolute Best Scrambled Eggs - Belly Full">
            <a:extLst>
              <a:ext uri="{FF2B5EF4-FFF2-40B4-BE49-F238E27FC236}">
                <a16:creationId xmlns:a16="http://schemas.microsoft.com/office/drawing/2014/main" id="{D0ABA0EF-7E48-40F4-993B-285BC791AF4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739475" y="3910743"/>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2" descr="Porridge - Wikipedia">
            <a:extLst>
              <a:ext uri="{FF2B5EF4-FFF2-40B4-BE49-F238E27FC236}">
                <a16:creationId xmlns:a16="http://schemas.microsoft.com/office/drawing/2014/main" id="{F4F1D476-1172-45F5-8091-5108B64288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32175" y="3961984"/>
            <a:ext cx="1311825" cy="876299"/>
          </a:xfrm>
          <a:prstGeom prst="rect">
            <a:avLst/>
          </a:prstGeom>
          <a:noFill/>
          <a:extLst>
            <a:ext uri="{909E8E84-426E-40DD-AFC4-6F175D3DCCD1}">
              <a14:hiddenFill xmlns:a14="http://schemas.microsoft.com/office/drawing/2010/main">
                <a:solidFill>
                  <a:srgbClr val="FFFFFF"/>
                </a:solidFill>
              </a14:hiddenFill>
            </a:ext>
          </a:extLst>
        </p:spPr>
      </p:pic>
      <p:pic>
        <p:nvPicPr>
          <p:cNvPr id="4106" name="Picture 10" descr="How to make better coffee at home, simply and without expensive ...">
            <a:extLst>
              <a:ext uri="{FF2B5EF4-FFF2-40B4-BE49-F238E27FC236}">
                <a16:creationId xmlns:a16="http://schemas.microsoft.com/office/drawing/2014/main" id="{9DB103C6-1660-4BB1-91B6-D72EC37776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0145" y="3873537"/>
            <a:ext cx="1071563" cy="107156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C0A3D2EB-C1CD-4CCE-8E41-CF0E129077B2}"/>
              </a:ext>
            </a:extLst>
          </p:cNvPr>
          <p:cNvSpPr/>
          <p:nvPr/>
        </p:nvSpPr>
        <p:spPr>
          <a:xfrm>
            <a:off x="2791486" y="2578100"/>
            <a:ext cx="2098651" cy="584775"/>
          </a:xfrm>
          <a:prstGeom prst="rect">
            <a:avLst/>
          </a:prstGeom>
        </p:spPr>
        <p:txBody>
          <a:bodyPr wrap="none">
            <a:spAutoFit/>
          </a:bodyPr>
          <a:lstStyle/>
          <a:p>
            <a:pPr algn="l"/>
            <a:r>
              <a:rPr lang="en-US" altLang="en-US" dirty="0">
                <a:solidFill>
                  <a:srgbClr val="FF0000"/>
                </a:solidFill>
                <a:sym typeface="Symbol" panose="05050102010706020507" pitchFamily="18" charset="2"/>
              </a:rPr>
              <a:t>(                )</a:t>
            </a:r>
            <a:endParaRPr lang="en-US" dirty="0">
              <a:solidFill>
                <a:srgbClr val="FF0000"/>
              </a:solidFill>
            </a:endParaRPr>
          </a:p>
        </p:txBody>
      </p:sp>
      <p:sp>
        <p:nvSpPr>
          <p:cNvPr id="41" name="Rectangle 40">
            <a:extLst>
              <a:ext uri="{FF2B5EF4-FFF2-40B4-BE49-F238E27FC236}">
                <a16:creationId xmlns:a16="http://schemas.microsoft.com/office/drawing/2014/main" id="{0CB56EA2-2025-49D7-BAD2-2064CF123D80}"/>
              </a:ext>
            </a:extLst>
          </p:cNvPr>
          <p:cNvSpPr/>
          <p:nvPr/>
        </p:nvSpPr>
        <p:spPr>
          <a:xfrm>
            <a:off x="3905935" y="4266625"/>
            <a:ext cx="2406428" cy="584775"/>
          </a:xfrm>
          <a:prstGeom prst="rect">
            <a:avLst/>
          </a:prstGeom>
        </p:spPr>
        <p:txBody>
          <a:bodyPr wrap="none">
            <a:spAutoFit/>
          </a:bodyPr>
          <a:lstStyle/>
          <a:p>
            <a:pPr algn="l"/>
            <a:r>
              <a:rPr lang="en-US" altLang="en-US" dirty="0">
                <a:solidFill>
                  <a:srgbClr val="FF0000"/>
                </a:solidFill>
                <a:sym typeface="Symbol" panose="05050102010706020507" pitchFamily="18" charset="2"/>
              </a:rPr>
              <a:t>(                   )</a:t>
            </a:r>
            <a:endParaRPr lang="en-US" dirty="0">
              <a:solidFill>
                <a:srgbClr val="FF0000"/>
              </a:solidFill>
            </a:endParaRPr>
          </a:p>
        </p:txBody>
      </p:sp>
      <p:sp>
        <p:nvSpPr>
          <p:cNvPr id="37" name="AutoShape 35">
            <a:extLst>
              <a:ext uri="{FF2B5EF4-FFF2-40B4-BE49-F238E27FC236}">
                <a16:creationId xmlns:a16="http://schemas.microsoft.com/office/drawing/2014/main" id="{E206402C-D378-480A-B834-07B7D3078A77}"/>
              </a:ext>
            </a:extLst>
          </p:cNvPr>
          <p:cNvSpPr>
            <a:spLocks noChangeArrowheads="1"/>
          </p:cNvSpPr>
          <p:nvPr/>
        </p:nvSpPr>
        <p:spPr bwMode="auto">
          <a:xfrm>
            <a:off x="5689599" y="5714999"/>
            <a:ext cx="3378201" cy="87629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Logic:    </a:t>
            </a:r>
            <a:r>
              <a:rPr lang="en-US" altLang="en-US" sz="2000" dirty="0">
                <a:solidFill>
                  <a:srgbClr val="FFFFFF"/>
                </a:solidFill>
                <a:sym typeface="Symbol" panose="05050102010706020507" pitchFamily="18" charset="2"/>
              </a:rPr>
              <a:t>    </a:t>
            </a:r>
            <a:r>
              <a:rPr lang="en-US" altLang="en-US" sz="2400" dirty="0">
                <a:solidFill>
                  <a:srgbClr val="FFFFFF"/>
                </a:solidFill>
                <a:sym typeface="Symbol" panose="05050102010706020507" pitchFamily="18" charset="2"/>
              </a:rPr>
              <a:t>   inclusive or</a:t>
            </a:r>
          </a:p>
          <a:p>
            <a:pPr eaLnBrk="1" hangingPunct="1">
              <a:spcBef>
                <a:spcPct val="0"/>
              </a:spcBef>
              <a:buNone/>
            </a:pPr>
            <a:r>
              <a:rPr lang="en-US" altLang="en-US" sz="2400" dirty="0">
                <a:solidFill>
                  <a:srgbClr val="FFFFFF"/>
                </a:solidFill>
                <a:sym typeface="Symbol" panose="05050102010706020507" pitchFamily="18" charset="2"/>
              </a:rPr>
              <a:t>Restaurants: exclusive or</a:t>
            </a:r>
          </a:p>
        </p:txBody>
      </p:sp>
      <p:sp>
        <p:nvSpPr>
          <p:cNvPr id="36" name="AutoShape 35">
            <a:extLst>
              <a:ext uri="{FF2B5EF4-FFF2-40B4-BE49-F238E27FC236}">
                <a16:creationId xmlns:a16="http://schemas.microsoft.com/office/drawing/2014/main" id="{B71D386B-A961-4E43-A470-45B46A677D6B}"/>
              </a:ext>
            </a:extLst>
          </p:cNvPr>
          <p:cNvSpPr>
            <a:spLocks noChangeArrowheads="1"/>
          </p:cNvSpPr>
          <p:nvPr/>
        </p:nvSpPr>
        <p:spPr bwMode="auto">
          <a:xfrm>
            <a:off x="206667" y="5015197"/>
            <a:ext cx="4338887" cy="1690403"/>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rPr>
              <a:t>Actually, the restaurant is fine</a:t>
            </a:r>
            <a:br>
              <a:rPr lang="en-US" altLang="en-US" sz="2400" dirty="0">
                <a:cs typeface="Times New Roman" panose="02020603050405020304" pitchFamily="18" charset="0"/>
              </a:rPr>
            </a:br>
            <a:r>
              <a:rPr lang="en-US" altLang="en-US" sz="2400" dirty="0">
                <a:cs typeface="Times New Roman" panose="02020603050405020304" pitchFamily="18" charset="0"/>
              </a:rPr>
              <a:t>if you take neither.</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Hence, by “or” they really mean “not and”.</a:t>
            </a:r>
          </a:p>
        </p:txBody>
      </p:sp>
      <p:cxnSp>
        <p:nvCxnSpPr>
          <p:cNvPr id="4" name="Straight Connector 3">
            <a:extLst>
              <a:ext uri="{FF2B5EF4-FFF2-40B4-BE49-F238E27FC236}">
                <a16:creationId xmlns:a16="http://schemas.microsoft.com/office/drawing/2014/main" id="{FC198D37-5A2E-49CF-82D4-7F95AE4E9A1F}"/>
              </a:ext>
            </a:extLst>
          </p:cNvPr>
          <p:cNvCxnSpPr/>
          <p:nvPr/>
        </p:nvCxnSpPr>
        <p:spPr bwMode="auto">
          <a:xfrm>
            <a:off x="7363931" y="6400800"/>
            <a:ext cx="1524000" cy="0"/>
          </a:xfrm>
          <a:prstGeom prst="line">
            <a:avLst/>
          </a:prstGeom>
          <a:noFill/>
          <a:ln w="25400" cap="flat" cmpd="sng" algn="ctr">
            <a:solidFill>
              <a:schemeClr val="hlink"/>
            </a:solidFill>
            <a:prstDash val="solid"/>
            <a:round/>
            <a:headEnd type="none" w="med" len="med"/>
            <a:tailEnd type="none"/>
          </a:ln>
          <a:effectLst/>
        </p:spPr>
      </p:cxnSp>
      <p:pic>
        <p:nvPicPr>
          <p:cNvPr id="35" name="Picture 5" descr="j0116172">
            <a:extLst>
              <a:ext uri="{FF2B5EF4-FFF2-40B4-BE49-F238E27FC236}">
                <a16:creationId xmlns:a16="http://schemas.microsoft.com/office/drawing/2014/main" id="{4D84AEDD-57A0-429D-AB1A-3848665623F1}"/>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254357" y="626928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39" name="Table 2">
            <a:extLst>
              <a:ext uri="{FF2B5EF4-FFF2-40B4-BE49-F238E27FC236}">
                <a16:creationId xmlns:a16="http://schemas.microsoft.com/office/drawing/2014/main" id="{FEBAF812-215D-4EE6-8784-DA3D3A8258BC}"/>
              </a:ext>
            </a:extLst>
          </p:cNvPr>
          <p:cNvGraphicFramePr>
            <a:graphicFrameLocks noGrp="1"/>
          </p:cNvGraphicFramePr>
          <p:nvPr>
            <p:extLst>
              <p:ext uri="{D42A27DB-BD31-4B8C-83A1-F6EECF244321}">
                <p14:modId xmlns:p14="http://schemas.microsoft.com/office/powerpoint/2010/main" val="2530741402"/>
              </p:ext>
            </p:extLst>
          </p:nvPr>
        </p:nvGraphicFramePr>
        <p:xfrm>
          <a:off x="7916411" y="93456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endParaRPr lang="en-US" b="0" dirty="0">
                        <a:solidFill>
                          <a:srgbClr val="66FF66"/>
                        </a:solidFill>
                      </a:endParaRP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pSp>
        <p:nvGrpSpPr>
          <p:cNvPr id="6" name="Group 5">
            <a:extLst>
              <a:ext uri="{FF2B5EF4-FFF2-40B4-BE49-F238E27FC236}">
                <a16:creationId xmlns:a16="http://schemas.microsoft.com/office/drawing/2014/main" id="{997D2F64-3EE7-40D8-8C30-1352982066F9}"/>
              </a:ext>
            </a:extLst>
          </p:cNvPr>
          <p:cNvGrpSpPr/>
          <p:nvPr/>
        </p:nvGrpSpPr>
        <p:grpSpPr>
          <a:xfrm>
            <a:off x="7751310" y="534099"/>
            <a:ext cx="920817" cy="833346"/>
            <a:chOff x="7751310" y="239619"/>
            <a:chExt cx="920817" cy="833346"/>
          </a:xfrm>
        </p:grpSpPr>
        <p:sp>
          <p:nvSpPr>
            <p:cNvPr id="42" name="Rectangle 41">
              <a:extLst>
                <a:ext uri="{FF2B5EF4-FFF2-40B4-BE49-F238E27FC236}">
                  <a16:creationId xmlns:a16="http://schemas.microsoft.com/office/drawing/2014/main" id="{EE3A5207-7820-4406-AEDA-A813A74A5BAC}"/>
                </a:ext>
              </a:extLst>
            </p:cNvPr>
            <p:cNvSpPr/>
            <p:nvPr/>
          </p:nvSpPr>
          <p:spPr>
            <a:xfrm>
              <a:off x="8264643" y="239619"/>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43" name="Text Box 21">
              <a:extLst>
                <a:ext uri="{FF2B5EF4-FFF2-40B4-BE49-F238E27FC236}">
                  <a16:creationId xmlns:a16="http://schemas.microsoft.com/office/drawing/2014/main" id="{9867F1F1-32C8-47DB-9A3F-0E82A8802CE3}"/>
                </a:ext>
              </a:extLst>
            </p:cNvPr>
            <p:cNvSpPr txBox="1">
              <a:spLocks noChangeArrowheads="1"/>
            </p:cNvSpPr>
            <p:nvPr/>
          </p:nvSpPr>
          <p:spPr bwMode="auto">
            <a:xfrm>
              <a:off x="7751310" y="5227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n</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ot</a:t>
              </a:r>
              <a:endPar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9B241938-8603-48FB-962D-C7B2BAFF5318}"/>
                </a:ext>
              </a:extLst>
            </p:cNvPr>
            <p:cNvSpPr txBox="1">
              <a:spLocks noChangeArrowheads="1"/>
            </p:cNvSpPr>
            <p:nvPr/>
          </p:nvSpPr>
          <p:spPr bwMode="auto">
            <a:xfrm>
              <a:off x="7751310" y="703633"/>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and</a:t>
              </a:r>
              <a:endPar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graphicFrame>
        <p:nvGraphicFramePr>
          <p:cNvPr id="46" name="Table 2">
            <a:extLst>
              <a:ext uri="{FF2B5EF4-FFF2-40B4-BE49-F238E27FC236}">
                <a16:creationId xmlns:a16="http://schemas.microsoft.com/office/drawing/2014/main" id="{1037DFC7-3E36-4770-AC86-6CA87905A82D}"/>
              </a:ext>
            </a:extLst>
          </p:cNvPr>
          <p:cNvGraphicFramePr>
            <a:graphicFrameLocks noGrp="1"/>
          </p:cNvGraphicFramePr>
          <p:nvPr>
            <p:extLst>
              <p:ext uri="{D42A27DB-BD31-4B8C-83A1-F6EECF244321}">
                <p14:modId xmlns:p14="http://schemas.microsoft.com/office/powerpoint/2010/main" val="2311275121"/>
              </p:ext>
            </p:extLst>
          </p:nvPr>
        </p:nvGraphicFramePr>
        <p:xfrm>
          <a:off x="6629400" y="933861"/>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endParaRPr lang="en-US" b="0" dirty="0">
                        <a:solidFill>
                          <a:srgbClr val="66FF66"/>
                        </a:solidFill>
                      </a:endParaRP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endParaRPr lang="en-US" b="0" dirty="0">
                        <a:solidFill>
                          <a:srgbClr val="66FF66"/>
                        </a:solidFill>
                      </a:endParaRPr>
                    </a:p>
                  </a:txBody>
                  <a:tcPr/>
                </a:tc>
                <a:extLst>
                  <a:ext uri="{0D108BD9-81ED-4DB2-BD59-A6C34878D82A}">
                    <a16:rowId xmlns:a16="http://schemas.microsoft.com/office/drawing/2014/main" val="1985874961"/>
                  </a:ext>
                </a:extLst>
              </a:tr>
            </a:tbl>
          </a:graphicData>
        </a:graphic>
      </p:graphicFrame>
      <p:grpSp>
        <p:nvGrpSpPr>
          <p:cNvPr id="7" name="Group 6">
            <a:extLst>
              <a:ext uri="{FF2B5EF4-FFF2-40B4-BE49-F238E27FC236}">
                <a16:creationId xmlns:a16="http://schemas.microsoft.com/office/drawing/2014/main" id="{3C891987-68F1-49B0-89AC-7BCBCDB69D2E}"/>
              </a:ext>
            </a:extLst>
          </p:cNvPr>
          <p:cNvGrpSpPr/>
          <p:nvPr/>
        </p:nvGrpSpPr>
        <p:grpSpPr>
          <a:xfrm>
            <a:off x="6563780" y="533400"/>
            <a:ext cx="821336" cy="855290"/>
            <a:chOff x="6258980" y="238920"/>
            <a:chExt cx="821336" cy="855290"/>
          </a:xfrm>
        </p:grpSpPr>
        <p:sp>
          <p:nvSpPr>
            <p:cNvPr id="48" name="Rectangle 47">
              <a:extLst>
                <a:ext uri="{FF2B5EF4-FFF2-40B4-BE49-F238E27FC236}">
                  <a16:creationId xmlns:a16="http://schemas.microsoft.com/office/drawing/2014/main" id="{EABC35BE-9415-42E7-936B-816B019FBC81}"/>
                </a:ext>
              </a:extLst>
            </p:cNvPr>
            <p:cNvSpPr/>
            <p:nvPr/>
          </p:nvSpPr>
          <p:spPr>
            <a:xfrm>
              <a:off x="6672832" y="238920"/>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 name="Rectangle 4">
              <a:extLst>
                <a:ext uri="{FF2B5EF4-FFF2-40B4-BE49-F238E27FC236}">
                  <a16:creationId xmlns:a16="http://schemas.microsoft.com/office/drawing/2014/main" id="{67AEDFAE-AA68-4454-982B-DFADCABD439D}"/>
                </a:ext>
              </a:extLst>
            </p:cNvPr>
            <p:cNvSpPr/>
            <p:nvPr/>
          </p:nvSpPr>
          <p:spPr>
            <a:xfrm>
              <a:off x="6258980" y="509435"/>
              <a:ext cx="500457" cy="584775"/>
            </a:xfrm>
            <a:prstGeom prst="rect">
              <a:avLst/>
            </a:prstGeom>
          </p:spPr>
          <p:txBody>
            <a:bodyPr wrap="none">
              <a:spAutoFit/>
            </a:bodyPr>
            <a:lstStyle/>
            <a:p>
              <a:r>
                <a:rPr lang="en-US" altLang="en-US" dirty="0">
                  <a:solidFill>
                    <a:schemeClr val="bg2"/>
                  </a:solidFill>
                  <a:sym typeface="Symbol" panose="05050102010706020507" pitchFamily="18" charset="2"/>
                </a:rPr>
                <a:t></a:t>
              </a:r>
              <a:endParaRPr lang="en-US" dirty="0"/>
            </a:p>
          </p:txBody>
        </p:sp>
      </p:grpSp>
      <p:sp>
        <p:nvSpPr>
          <p:cNvPr id="51" name="AutoShape 35">
            <a:extLst>
              <a:ext uri="{FF2B5EF4-FFF2-40B4-BE49-F238E27FC236}">
                <a16:creationId xmlns:a16="http://schemas.microsoft.com/office/drawing/2014/main" id="{8F32B7DE-3065-44F9-9EE5-2F7A39812137}"/>
              </a:ext>
            </a:extLst>
          </p:cNvPr>
          <p:cNvSpPr>
            <a:spLocks noChangeArrowheads="1"/>
          </p:cNvSpPr>
          <p:nvPr/>
        </p:nvSpPr>
        <p:spPr bwMode="auto">
          <a:xfrm>
            <a:off x="705643" y="978937"/>
            <a:ext cx="2047376" cy="916319"/>
          </a:xfrm>
          <a:prstGeom prst="wedgeRoundRectCallout">
            <a:avLst>
              <a:gd name="adj1" fmla="val 57354"/>
              <a:gd name="adj2" fmla="val -13387"/>
              <a:gd name="adj3" fmla="val 16667"/>
            </a:avLst>
          </a:prstGeom>
          <a:noFill/>
          <a:ln w="127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sym typeface="Symbol" panose="05050102010706020507" pitchFamily="18" charset="2"/>
              </a:rPr>
              <a:t>No you can’t </a:t>
            </a:r>
            <a:br>
              <a:rPr lang="en-US" altLang="en-US" sz="2400" dirty="0">
                <a:solidFill>
                  <a:srgbClr val="FFFFFF"/>
                </a:solidFill>
                <a:sym typeface="Symbol" panose="05050102010706020507" pitchFamily="18" charset="2"/>
              </a:rPr>
            </a:br>
            <a:r>
              <a:rPr lang="en-US" altLang="en-US" sz="2400" dirty="0">
                <a:solidFill>
                  <a:srgbClr val="FFFFFF"/>
                </a:solidFill>
                <a:sym typeface="Symbol" panose="05050102010706020507" pitchFamily="18" charset="2"/>
              </a:rPr>
              <a:t>have both.</a:t>
            </a:r>
          </a:p>
        </p:txBody>
      </p:sp>
      <p:graphicFrame>
        <p:nvGraphicFramePr>
          <p:cNvPr id="52" name="Table 2">
            <a:extLst>
              <a:ext uri="{FF2B5EF4-FFF2-40B4-BE49-F238E27FC236}">
                <a16:creationId xmlns:a16="http://schemas.microsoft.com/office/drawing/2014/main" id="{303582A5-EACC-45C1-948C-70AEAFA9D9B5}"/>
              </a:ext>
            </a:extLst>
          </p:cNvPr>
          <p:cNvGraphicFramePr>
            <a:graphicFrameLocks noGrp="1"/>
          </p:cNvGraphicFramePr>
          <p:nvPr>
            <p:extLst>
              <p:ext uri="{D42A27DB-BD31-4B8C-83A1-F6EECF244321}">
                <p14:modId xmlns:p14="http://schemas.microsoft.com/office/powerpoint/2010/main" val="1773650802"/>
              </p:ext>
            </p:extLst>
          </p:nvPr>
        </p:nvGraphicFramePr>
        <p:xfrm>
          <a:off x="5334000" y="9448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pSp>
        <p:nvGrpSpPr>
          <p:cNvPr id="8" name="Group 7">
            <a:extLst>
              <a:ext uri="{FF2B5EF4-FFF2-40B4-BE49-F238E27FC236}">
                <a16:creationId xmlns:a16="http://schemas.microsoft.com/office/drawing/2014/main" id="{C1256834-615F-43BA-ACE1-4E67B9048082}"/>
              </a:ext>
            </a:extLst>
          </p:cNvPr>
          <p:cNvGrpSpPr/>
          <p:nvPr/>
        </p:nvGrpSpPr>
        <p:grpSpPr>
          <a:xfrm>
            <a:off x="4971528" y="544419"/>
            <a:ext cx="1118188" cy="1178104"/>
            <a:chOff x="4514328" y="544419"/>
            <a:chExt cx="1118188" cy="1178104"/>
          </a:xfrm>
        </p:grpSpPr>
        <p:sp>
          <p:nvSpPr>
            <p:cNvPr id="53" name="Rectangle 52">
              <a:extLst>
                <a:ext uri="{FF2B5EF4-FFF2-40B4-BE49-F238E27FC236}">
                  <a16:creationId xmlns:a16="http://schemas.microsoft.com/office/drawing/2014/main" id="{D7C38D13-AA51-4E2B-8AF0-82333B4C9DD5}"/>
                </a:ext>
              </a:extLst>
            </p:cNvPr>
            <p:cNvSpPr/>
            <p:nvPr/>
          </p:nvSpPr>
          <p:spPr>
            <a:xfrm>
              <a:off x="4514328" y="1260858"/>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54" name="Rectangle 53">
              <a:extLst>
                <a:ext uri="{FF2B5EF4-FFF2-40B4-BE49-F238E27FC236}">
                  <a16:creationId xmlns:a16="http://schemas.microsoft.com/office/drawing/2014/main" id="{CAE9976A-BFE7-4DF4-B20A-FFF3F9A29368}"/>
                </a:ext>
              </a:extLst>
            </p:cNvPr>
            <p:cNvSpPr/>
            <p:nvPr/>
          </p:nvSpPr>
          <p:spPr>
            <a:xfrm>
              <a:off x="5225032" y="544419"/>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5" name="Text Box 21">
              <a:extLst>
                <a:ext uri="{FF2B5EF4-FFF2-40B4-BE49-F238E27FC236}">
                  <a16:creationId xmlns:a16="http://schemas.microsoft.com/office/drawing/2014/main" id="{CF34739B-55D3-49AE-9349-689261130FDA}"/>
                </a:ext>
              </a:extLst>
            </p:cNvPr>
            <p:cNvSpPr txBox="1">
              <a:spLocks noChangeArrowheads="1"/>
            </p:cNvSpPr>
            <p:nvPr/>
          </p:nvSpPr>
          <p:spPr bwMode="auto">
            <a:xfrm>
              <a:off x="4880448" y="813431"/>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Tree>
    <p:extLst>
      <p:ext uri="{BB962C8B-B14F-4D97-AF65-F5344CB8AC3E}">
        <p14:creationId xmlns:p14="http://schemas.microsoft.com/office/powerpoint/2010/main" val="2784114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100"/>
                                        </p:tgtEl>
                                        <p:attrNameLst>
                                          <p:attrName>style.visibility</p:attrName>
                                        </p:attrNameLst>
                                      </p:cBhvr>
                                      <p:to>
                                        <p:strVal val="visible"/>
                                      </p:to>
                                    </p:set>
                                    <p:anim calcmode="lin" valueType="num">
                                      <p:cBhvr additive="base">
                                        <p:cTn id="11" dur="500" fill="hold"/>
                                        <p:tgtEl>
                                          <p:spTgt spid="4100"/>
                                        </p:tgtEl>
                                        <p:attrNameLst>
                                          <p:attrName>ppt_x</p:attrName>
                                        </p:attrNameLst>
                                      </p:cBhvr>
                                      <p:tavLst>
                                        <p:tav tm="0">
                                          <p:val>
                                            <p:strVal val="#ppt_x"/>
                                          </p:val>
                                        </p:tav>
                                        <p:tav tm="100000">
                                          <p:val>
                                            <p:strVal val="#ppt_x"/>
                                          </p:val>
                                        </p:tav>
                                      </p:tavLst>
                                    </p:anim>
                                    <p:anim calcmode="lin" valueType="num">
                                      <p:cBhvr additive="base">
                                        <p:cTn id="12" dur="500" fill="hold"/>
                                        <p:tgtEl>
                                          <p:spTgt spid="410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ppt_x"/>
                                          </p:val>
                                        </p:tav>
                                        <p:tav tm="100000">
                                          <p:val>
                                            <p:strVal val="#ppt_x"/>
                                          </p:val>
                                        </p:tav>
                                      </p:tavLst>
                                    </p:anim>
                                    <p:anim calcmode="lin" valueType="num">
                                      <p:cBhvr additive="base">
                                        <p:cTn id="16"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102"/>
                                        </p:tgtEl>
                                        <p:attrNameLst>
                                          <p:attrName>style.visibility</p:attrName>
                                        </p:attrNameLst>
                                      </p:cBhvr>
                                      <p:to>
                                        <p:strVal val="visible"/>
                                      </p:to>
                                    </p:set>
                                    <p:anim calcmode="lin" valueType="num">
                                      <p:cBhvr additive="base">
                                        <p:cTn id="21" dur="500" fill="hold"/>
                                        <p:tgtEl>
                                          <p:spTgt spid="4102"/>
                                        </p:tgtEl>
                                        <p:attrNameLst>
                                          <p:attrName>ppt_x</p:attrName>
                                        </p:attrNameLst>
                                      </p:cBhvr>
                                      <p:tavLst>
                                        <p:tav tm="0">
                                          <p:val>
                                            <p:strVal val="#ppt_x"/>
                                          </p:val>
                                        </p:tav>
                                        <p:tav tm="100000">
                                          <p:val>
                                            <p:strVal val="#ppt_x"/>
                                          </p:val>
                                        </p:tav>
                                      </p:tavLst>
                                    </p:anim>
                                    <p:anim calcmode="lin" valueType="num">
                                      <p:cBhvr additive="base">
                                        <p:cTn id="22" dur="500" fill="hold"/>
                                        <p:tgtEl>
                                          <p:spTgt spid="410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4098"/>
                                        </p:tgtEl>
                                        <p:attrNameLst>
                                          <p:attrName>style.visibility</p:attrName>
                                        </p:attrNameLst>
                                      </p:cBhvr>
                                      <p:to>
                                        <p:strVal val="visible"/>
                                      </p:to>
                                    </p:set>
                                    <p:anim calcmode="lin" valueType="num">
                                      <p:cBhvr additive="base">
                                        <p:cTn id="27" dur="500" fill="hold"/>
                                        <p:tgtEl>
                                          <p:spTgt spid="4098"/>
                                        </p:tgtEl>
                                        <p:attrNameLst>
                                          <p:attrName>ppt_x</p:attrName>
                                        </p:attrNameLst>
                                      </p:cBhvr>
                                      <p:tavLst>
                                        <p:tav tm="0">
                                          <p:val>
                                            <p:strVal val="#ppt_x"/>
                                          </p:val>
                                        </p:tav>
                                        <p:tav tm="100000">
                                          <p:val>
                                            <p:strVal val="#ppt_x"/>
                                          </p:val>
                                        </p:tav>
                                      </p:tavLst>
                                    </p:anim>
                                    <p:anim calcmode="lin" valueType="num">
                                      <p:cBhvr additive="base">
                                        <p:cTn id="28"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4"/>
                                        </p:tgtEl>
                                        <p:attrNameLst>
                                          <p:attrName>style.visibility</p:attrName>
                                        </p:attrNameLst>
                                      </p:cBhvr>
                                      <p:to>
                                        <p:strVal val="visible"/>
                                      </p:to>
                                    </p:set>
                                    <p:anim calcmode="lin" valueType="num">
                                      <p:cBhvr additive="base">
                                        <p:cTn id="33" dur="500" fill="hold"/>
                                        <p:tgtEl>
                                          <p:spTgt spid="34"/>
                                        </p:tgtEl>
                                        <p:attrNameLst>
                                          <p:attrName>ppt_x</p:attrName>
                                        </p:attrNameLst>
                                      </p:cBhvr>
                                      <p:tavLst>
                                        <p:tav tm="0">
                                          <p:val>
                                            <p:strVal val="#ppt_x"/>
                                          </p:val>
                                        </p:tav>
                                        <p:tav tm="100000">
                                          <p:val>
                                            <p:strVal val="#ppt_x"/>
                                          </p:val>
                                        </p:tav>
                                      </p:tavLst>
                                    </p:anim>
                                    <p:anim calcmode="lin" valueType="num">
                                      <p:cBhvr additive="base">
                                        <p:cTn id="34" dur="500" fill="hold"/>
                                        <p:tgtEl>
                                          <p:spTgt spid="34"/>
                                        </p:tgtEl>
                                        <p:attrNameLst>
                                          <p:attrName>ppt_y</p:attrName>
                                        </p:attrNameLst>
                                      </p:cBhvr>
                                      <p:tavLst>
                                        <p:tav tm="0">
                                          <p:val>
                                            <p:strVal val="1+#ppt_h/2"/>
                                          </p:val>
                                        </p:tav>
                                        <p:tav tm="100000">
                                          <p:val>
                                            <p:strVal val="#ppt_y"/>
                                          </p:val>
                                        </p:tav>
                                      </p:tavLst>
                                    </p:anim>
                                  </p:childTnLst>
                                </p:cTn>
                              </p:par>
                              <p:par>
                                <p:cTn id="35" presetID="1" presetClass="exit" presetSubtype="0" fill="hold" grpId="1" nodeType="withEffect">
                                  <p:stCondLst>
                                    <p:cond delay="0"/>
                                  </p:stCondLst>
                                  <p:childTnLst>
                                    <p:set>
                                      <p:cBhvr>
                                        <p:cTn id="36" dur="1" fill="hold">
                                          <p:stCondLst>
                                            <p:cond delay="0"/>
                                          </p:stCondLst>
                                        </p:cTn>
                                        <p:tgtEl>
                                          <p:spTgt spid="33"/>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4102"/>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4098"/>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nodeType="clickEffect">
                                  <p:stCondLst>
                                    <p:cond delay="0"/>
                                  </p:stCondLst>
                                  <p:childTnLst>
                                    <p:set>
                                      <p:cBhvr>
                                        <p:cTn id="44" dur="1" fill="hold">
                                          <p:stCondLst>
                                            <p:cond delay="0"/>
                                          </p:stCondLst>
                                        </p:cTn>
                                        <p:tgtEl>
                                          <p:spTgt spid="4106"/>
                                        </p:tgtEl>
                                        <p:attrNameLst>
                                          <p:attrName>style.visibility</p:attrName>
                                        </p:attrNameLst>
                                      </p:cBhvr>
                                      <p:to>
                                        <p:strVal val="visible"/>
                                      </p:to>
                                    </p:set>
                                    <p:anim calcmode="lin" valueType="num">
                                      <p:cBhvr additive="base">
                                        <p:cTn id="45" dur="500" fill="hold"/>
                                        <p:tgtEl>
                                          <p:spTgt spid="4106"/>
                                        </p:tgtEl>
                                        <p:attrNameLst>
                                          <p:attrName>ppt_x</p:attrName>
                                        </p:attrNameLst>
                                      </p:cBhvr>
                                      <p:tavLst>
                                        <p:tav tm="0">
                                          <p:val>
                                            <p:strVal val="#ppt_x"/>
                                          </p:val>
                                        </p:tav>
                                        <p:tav tm="100000">
                                          <p:val>
                                            <p:strVal val="#ppt_x"/>
                                          </p:val>
                                        </p:tav>
                                      </p:tavLst>
                                    </p:anim>
                                    <p:anim calcmode="lin" valueType="num">
                                      <p:cBhvr additive="base">
                                        <p:cTn id="46" dur="500" fill="hold"/>
                                        <p:tgtEl>
                                          <p:spTgt spid="4106"/>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4104"/>
                                        </p:tgtEl>
                                        <p:attrNameLst>
                                          <p:attrName>style.visibility</p:attrName>
                                        </p:attrNameLst>
                                      </p:cBhvr>
                                      <p:to>
                                        <p:strVal val="visible"/>
                                      </p:to>
                                    </p:set>
                                    <p:anim calcmode="lin" valueType="num">
                                      <p:cBhvr additive="base">
                                        <p:cTn id="51" dur="500" fill="hold"/>
                                        <p:tgtEl>
                                          <p:spTgt spid="4104"/>
                                        </p:tgtEl>
                                        <p:attrNameLst>
                                          <p:attrName>ppt_x</p:attrName>
                                        </p:attrNameLst>
                                      </p:cBhvr>
                                      <p:tavLst>
                                        <p:tav tm="0">
                                          <p:val>
                                            <p:strVal val="#ppt_x"/>
                                          </p:val>
                                        </p:tav>
                                        <p:tav tm="100000">
                                          <p:val>
                                            <p:strVal val="#ppt_x"/>
                                          </p:val>
                                        </p:tav>
                                      </p:tavLst>
                                    </p:anim>
                                    <p:anim calcmode="lin" valueType="num">
                                      <p:cBhvr additive="base">
                                        <p:cTn id="52" dur="500" fill="hold"/>
                                        <p:tgtEl>
                                          <p:spTgt spid="4104"/>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500" fill="hold"/>
                                        <p:tgtEl>
                                          <p:spTgt spid="38"/>
                                        </p:tgtEl>
                                        <p:attrNameLst>
                                          <p:attrName>ppt_x</p:attrName>
                                        </p:attrNameLst>
                                      </p:cBhvr>
                                      <p:tavLst>
                                        <p:tav tm="0">
                                          <p:val>
                                            <p:strVal val="#ppt_x"/>
                                          </p:val>
                                        </p:tav>
                                        <p:tav tm="100000">
                                          <p:val>
                                            <p:strVal val="#ppt_x"/>
                                          </p:val>
                                        </p:tav>
                                      </p:tavLst>
                                    </p:anim>
                                    <p:anim calcmode="lin" valueType="num">
                                      <p:cBhvr additive="base">
                                        <p:cTn id="56"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500" fill="hold"/>
                                        <p:tgtEl>
                                          <p:spTgt spid="13"/>
                                        </p:tgtEl>
                                        <p:attrNameLst>
                                          <p:attrName>ppt_x</p:attrName>
                                        </p:attrNameLst>
                                      </p:cBhvr>
                                      <p:tavLst>
                                        <p:tav tm="0">
                                          <p:val>
                                            <p:strVal val="#ppt_x"/>
                                          </p:val>
                                        </p:tav>
                                        <p:tav tm="100000">
                                          <p:val>
                                            <p:strVal val="#ppt_x"/>
                                          </p:val>
                                        </p:tav>
                                      </p:tavLst>
                                    </p:anim>
                                    <p:anim calcmode="lin" valueType="num">
                                      <p:cBhvr additive="base">
                                        <p:cTn id="62" dur="500" fill="hold"/>
                                        <p:tgtEl>
                                          <p:spTgt spid="13"/>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2"/>
                                        </p:tgtEl>
                                        <p:attrNameLst>
                                          <p:attrName>style.visibility</p:attrName>
                                        </p:attrNameLst>
                                      </p:cBhvr>
                                      <p:to>
                                        <p:strVal val="visible"/>
                                      </p:to>
                                    </p:set>
                                    <p:anim calcmode="lin" valueType="num">
                                      <p:cBhvr additive="base">
                                        <p:cTn id="65" dur="500" fill="hold"/>
                                        <p:tgtEl>
                                          <p:spTgt spid="32"/>
                                        </p:tgtEl>
                                        <p:attrNameLst>
                                          <p:attrName>ppt_x</p:attrName>
                                        </p:attrNameLst>
                                      </p:cBhvr>
                                      <p:tavLst>
                                        <p:tav tm="0">
                                          <p:val>
                                            <p:strVal val="#ppt_x"/>
                                          </p:val>
                                        </p:tav>
                                        <p:tav tm="100000">
                                          <p:val>
                                            <p:strVal val="#ppt_x"/>
                                          </p:val>
                                        </p:tav>
                                      </p:tavLst>
                                    </p:anim>
                                    <p:anim calcmode="lin" valueType="num">
                                      <p:cBhvr additive="base">
                                        <p:cTn id="66" dur="500" fill="hold"/>
                                        <p:tgtEl>
                                          <p:spTgt spid="32"/>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ppt_x"/>
                                          </p:val>
                                        </p:tav>
                                        <p:tav tm="100000">
                                          <p:val>
                                            <p:strVal val="#ppt_x"/>
                                          </p:val>
                                        </p:tav>
                                      </p:tavLst>
                                    </p:anim>
                                    <p:anim calcmode="lin" valueType="num">
                                      <p:cBhvr additive="base">
                                        <p:cTn id="70" dur="500" fill="hold"/>
                                        <p:tgtEl>
                                          <p:spTgt spid="2"/>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 fill="hold"/>
                                        <p:tgtEl>
                                          <p:spTgt spid="41"/>
                                        </p:tgtEl>
                                        <p:attrNameLst>
                                          <p:attrName>ppt_x</p:attrName>
                                        </p:attrNameLst>
                                      </p:cBhvr>
                                      <p:tavLst>
                                        <p:tav tm="0">
                                          <p:val>
                                            <p:strVal val="#ppt_x"/>
                                          </p:val>
                                        </p:tav>
                                        <p:tav tm="100000">
                                          <p:val>
                                            <p:strVal val="#ppt_x"/>
                                          </p:val>
                                        </p:tav>
                                      </p:tavLst>
                                    </p:anim>
                                    <p:anim calcmode="lin" valueType="num">
                                      <p:cBhvr additive="base">
                                        <p:cTn id="74" dur="500" fill="hold"/>
                                        <p:tgtEl>
                                          <p:spTgt spid="41"/>
                                        </p:tgtEl>
                                        <p:attrNameLst>
                                          <p:attrName>ppt_y</p:attrName>
                                        </p:attrNameLst>
                                      </p:cBhvr>
                                      <p:tavLst>
                                        <p:tav tm="0">
                                          <p:val>
                                            <p:strVal val="1+#ppt_h/2"/>
                                          </p:val>
                                        </p:tav>
                                        <p:tav tm="100000">
                                          <p:val>
                                            <p:strVal val="#ppt_y"/>
                                          </p:val>
                                        </p:tav>
                                      </p:tavLst>
                                    </p:anim>
                                  </p:childTnLst>
                                </p:cTn>
                              </p:par>
                              <p:par>
                                <p:cTn id="75" presetID="2" presetClass="entr" presetSubtype="4" fill="hold" grpId="2" nodeType="withEffect">
                                  <p:stCondLst>
                                    <p:cond delay="0"/>
                                  </p:stCondLst>
                                  <p:childTnLst>
                                    <p:set>
                                      <p:cBhvr>
                                        <p:cTn id="76" dur="1" fill="hold">
                                          <p:stCondLst>
                                            <p:cond delay="0"/>
                                          </p:stCondLst>
                                        </p:cTn>
                                        <p:tgtEl>
                                          <p:spTgt spid="33"/>
                                        </p:tgtEl>
                                        <p:attrNameLst>
                                          <p:attrName>style.visibility</p:attrName>
                                        </p:attrNameLst>
                                      </p:cBhvr>
                                      <p:to>
                                        <p:strVal val="visible"/>
                                      </p:to>
                                    </p:set>
                                    <p:anim calcmode="lin" valueType="num">
                                      <p:cBhvr additive="base">
                                        <p:cTn id="77" dur="500" fill="hold"/>
                                        <p:tgtEl>
                                          <p:spTgt spid="33"/>
                                        </p:tgtEl>
                                        <p:attrNameLst>
                                          <p:attrName>ppt_x</p:attrName>
                                        </p:attrNameLst>
                                      </p:cBhvr>
                                      <p:tavLst>
                                        <p:tav tm="0">
                                          <p:val>
                                            <p:strVal val="#ppt_x"/>
                                          </p:val>
                                        </p:tav>
                                        <p:tav tm="100000">
                                          <p:val>
                                            <p:strVal val="#ppt_x"/>
                                          </p:val>
                                        </p:tav>
                                      </p:tavLst>
                                    </p:anim>
                                    <p:anim calcmode="lin" valueType="num">
                                      <p:cBhvr additive="base">
                                        <p:cTn id="78" dur="500" fill="hold"/>
                                        <p:tgtEl>
                                          <p:spTgt spid="33"/>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4102"/>
                                        </p:tgtEl>
                                        <p:attrNameLst>
                                          <p:attrName>style.visibility</p:attrName>
                                        </p:attrNameLst>
                                      </p:cBhvr>
                                      <p:to>
                                        <p:strVal val="visible"/>
                                      </p:to>
                                    </p:set>
                                    <p:anim calcmode="lin" valueType="num">
                                      <p:cBhvr additive="base">
                                        <p:cTn id="81" dur="500" fill="hold"/>
                                        <p:tgtEl>
                                          <p:spTgt spid="4102"/>
                                        </p:tgtEl>
                                        <p:attrNameLst>
                                          <p:attrName>ppt_x</p:attrName>
                                        </p:attrNameLst>
                                      </p:cBhvr>
                                      <p:tavLst>
                                        <p:tav tm="0">
                                          <p:val>
                                            <p:strVal val="#ppt_x"/>
                                          </p:val>
                                        </p:tav>
                                        <p:tav tm="100000">
                                          <p:val>
                                            <p:strVal val="#ppt_x"/>
                                          </p:val>
                                        </p:tav>
                                      </p:tavLst>
                                    </p:anim>
                                    <p:anim calcmode="lin" valueType="num">
                                      <p:cBhvr additive="base">
                                        <p:cTn id="82" dur="500" fill="hold"/>
                                        <p:tgtEl>
                                          <p:spTgt spid="4102"/>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4098"/>
                                        </p:tgtEl>
                                        <p:attrNameLst>
                                          <p:attrName>style.visibility</p:attrName>
                                        </p:attrNameLst>
                                      </p:cBhvr>
                                      <p:to>
                                        <p:strVal val="visible"/>
                                      </p:to>
                                    </p:set>
                                    <p:anim calcmode="lin" valueType="num">
                                      <p:cBhvr additive="base">
                                        <p:cTn id="85" dur="500" fill="hold"/>
                                        <p:tgtEl>
                                          <p:spTgt spid="4098"/>
                                        </p:tgtEl>
                                        <p:attrNameLst>
                                          <p:attrName>ppt_x</p:attrName>
                                        </p:attrNameLst>
                                      </p:cBhvr>
                                      <p:tavLst>
                                        <p:tav tm="0">
                                          <p:val>
                                            <p:strVal val="#ppt_x"/>
                                          </p:val>
                                        </p:tav>
                                        <p:tav tm="100000">
                                          <p:val>
                                            <p:strVal val="#ppt_x"/>
                                          </p:val>
                                        </p:tav>
                                      </p:tavLst>
                                    </p:anim>
                                    <p:anim calcmode="lin" valueType="num">
                                      <p:cBhvr additive="base">
                                        <p:cTn id="86"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additive="base">
                                        <p:cTn id="91" dur="500" fill="hold"/>
                                        <p:tgtEl>
                                          <p:spTgt spid="37"/>
                                        </p:tgtEl>
                                        <p:attrNameLst>
                                          <p:attrName>ppt_x</p:attrName>
                                        </p:attrNameLst>
                                      </p:cBhvr>
                                      <p:tavLst>
                                        <p:tav tm="0">
                                          <p:val>
                                            <p:strVal val="#ppt_x"/>
                                          </p:val>
                                        </p:tav>
                                        <p:tav tm="100000">
                                          <p:val>
                                            <p:strVal val="#ppt_x"/>
                                          </p:val>
                                        </p:tav>
                                      </p:tavLst>
                                    </p:anim>
                                    <p:anim calcmode="lin" valueType="num">
                                      <p:cBhvr additive="base">
                                        <p:cTn id="92" dur="500" fill="hold"/>
                                        <p:tgtEl>
                                          <p:spTgt spid="37"/>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37">
                                            <p:txEl>
                                              <p:pRg st="0" end="0"/>
                                            </p:txEl>
                                          </p:spTgt>
                                        </p:tgtEl>
                                        <p:attrNameLst>
                                          <p:attrName>style.visibility</p:attrName>
                                        </p:attrNameLst>
                                      </p:cBhvr>
                                      <p:to>
                                        <p:strVal val="visible"/>
                                      </p:to>
                                    </p:set>
                                    <p:anim calcmode="lin" valueType="num">
                                      <p:cBhvr additive="base">
                                        <p:cTn id="95" dur="500" fill="hold"/>
                                        <p:tgtEl>
                                          <p:spTgt spid="37">
                                            <p:txEl>
                                              <p:pRg st="0" end="0"/>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7">
                                            <p:txEl>
                                              <p:pRg st="0" end="0"/>
                                            </p:txEl>
                                          </p:spTgt>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52"/>
                                        </p:tgtEl>
                                        <p:attrNameLst>
                                          <p:attrName>style.visibility</p:attrName>
                                        </p:attrNameLst>
                                      </p:cBhvr>
                                      <p:to>
                                        <p:strVal val="visible"/>
                                      </p:to>
                                    </p:set>
                                    <p:anim calcmode="lin" valueType="num">
                                      <p:cBhvr additive="base">
                                        <p:cTn id="99" dur="500" fill="hold"/>
                                        <p:tgtEl>
                                          <p:spTgt spid="52"/>
                                        </p:tgtEl>
                                        <p:attrNameLst>
                                          <p:attrName>ppt_x</p:attrName>
                                        </p:attrNameLst>
                                      </p:cBhvr>
                                      <p:tavLst>
                                        <p:tav tm="0">
                                          <p:val>
                                            <p:strVal val="#ppt_x"/>
                                          </p:val>
                                        </p:tav>
                                        <p:tav tm="100000">
                                          <p:val>
                                            <p:strVal val="#ppt_x"/>
                                          </p:val>
                                        </p:tav>
                                      </p:tavLst>
                                    </p:anim>
                                    <p:anim calcmode="lin" valueType="num">
                                      <p:cBhvr additive="base">
                                        <p:cTn id="100" dur="500" fill="hold"/>
                                        <p:tgtEl>
                                          <p:spTgt spid="52"/>
                                        </p:tgtEl>
                                        <p:attrNameLst>
                                          <p:attrName>ppt_y</p:attrName>
                                        </p:attrNameLst>
                                      </p:cBhvr>
                                      <p:tavLst>
                                        <p:tav tm="0">
                                          <p:val>
                                            <p:strVal val="1+#ppt_h/2"/>
                                          </p:val>
                                        </p:tav>
                                        <p:tav tm="100000">
                                          <p:val>
                                            <p:strVal val="#ppt_y"/>
                                          </p:val>
                                        </p:tav>
                                      </p:tavLst>
                                    </p:anim>
                                  </p:childTnLst>
                                </p:cTn>
                              </p:par>
                              <p:par>
                                <p:cTn id="101" presetID="2" presetClass="entr" presetSubtype="4" fill="hold" nodeType="withEffect">
                                  <p:stCondLst>
                                    <p:cond delay="0"/>
                                  </p:stCondLst>
                                  <p:childTnLst>
                                    <p:set>
                                      <p:cBhvr>
                                        <p:cTn id="102" dur="1" fill="hold">
                                          <p:stCondLst>
                                            <p:cond delay="0"/>
                                          </p:stCondLst>
                                        </p:cTn>
                                        <p:tgtEl>
                                          <p:spTgt spid="8"/>
                                        </p:tgtEl>
                                        <p:attrNameLst>
                                          <p:attrName>style.visibility</p:attrName>
                                        </p:attrNameLst>
                                      </p:cBhvr>
                                      <p:to>
                                        <p:strVal val="visible"/>
                                      </p:to>
                                    </p:set>
                                    <p:anim calcmode="lin" valueType="num">
                                      <p:cBhvr additive="base">
                                        <p:cTn id="103" dur="500" fill="hold"/>
                                        <p:tgtEl>
                                          <p:spTgt spid="8"/>
                                        </p:tgtEl>
                                        <p:attrNameLst>
                                          <p:attrName>ppt_x</p:attrName>
                                        </p:attrNameLst>
                                      </p:cBhvr>
                                      <p:tavLst>
                                        <p:tav tm="0">
                                          <p:val>
                                            <p:strVal val="#ppt_x"/>
                                          </p:val>
                                        </p:tav>
                                        <p:tav tm="100000">
                                          <p:val>
                                            <p:strVal val="#ppt_x"/>
                                          </p:val>
                                        </p:tav>
                                      </p:tavLst>
                                    </p:anim>
                                    <p:anim calcmode="lin" valueType="num">
                                      <p:cBhvr additive="base">
                                        <p:cTn id="10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8" fill="hold" grpId="0" nodeType="clickEffect">
                                  <p:stCondLst>
                                    <p:cond delay="0"/>
                                  </p:stCondLst>
                                  <p:childTnLst>
                                    <p:set>
                                      <p:cBhvr>
                                        <p:cTn id="108" dur="1" fill="hold">
                                          <p:stCondLst>
                                            <p:cond delay="0"/>
                                          </p:stCondLst>
                                        </p:cTn>
                                        <p:tgtEl>
                                          <p:spTgt spid="51"/>
                                        </p:tgtEl>
                                        <p:attrNameLst>
                                          <p:attrName>style.visibility</p:attrName>
                                        </p:attrNameLst>
                                      </p:cBhvr>
                                      <p:to>
                                        <p:strVal val="visible"/>
                                      </p:to>
                                    </p:set>
                                    <p:anim calcmode="lin" valueType="num">
                                      <p:cBhvr additive="base">
                                        <p:cTn id="109" dur="500" fill="hold"/>
                                        <p:tgtEl>
                                          <p:spTgt spid="51"/>
                                        </p:tgtEl>
                                        <p:attrNameLst>
                                          <p:attrName>ppt_x</p:attrName>
                                        </p:attrNameLst>
                                      </p:cBhvr>
                                      <p:tavLst>
                                        <p:tav tm="0">
                                          <p:val>
                                            <p:strVal val="0-#ppt_w/2"/>
                                          </p:val>
                                        </p:tav>
                                        <p:tav tm="100000">
                                          <p:val>
                                            <p:strVal val="#ppt_x"/>
                                          </p:val>
                                        </p:tav>
                                      </p:tavLst>
                                    </p:anim>
                                    <p:anim calcmode="lin" valueType="num">
                                      <p:cBhvr additive="base">
                                        <p:cTn id="110"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37">
                                            <p:txEl>
                                              <p:pRg st="1" end="1"/>
                                            </p:txEl>
                                          </p:spTgt>
                                        </p:tgtEl>
                                        <p:attrNameLst>
                                          <p:attrName>style.visibility</p:attrName>
                                        </p:attrNameLst>
                                      </p:cBhvr>
                                      <p:to>
                                        <p:strVal val="visible"/>
                                      </p:to>
                                    </p:set>
                                    <p:anim calcmode="lin" valueType="num">
                                      <p:cBhvr additive="base">
                                        <p:cTn id="115" dur="500" fill="hold"/>
                                        <p:tgtEl>
                                          <p:spTgt spid="37">
                                            <p:txEl>
                                              <p:pRg st="1" end="1"/>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37">
                                            <p:txEl>
                                              <p:pRg st="1" end="1"/>
                                            </p:txEl>
                                          </p:spTgt>
                                        </p:tgtEl>
                                        <p:attrNameLst>
                                          <p:attrName>ppt_y</p:attrName>
                                        </p:attrNameLst>
                                      </p:cBhvr>
                                      <p:tavLst>
                                        <p:tav tm="0">
                                          <p:val>
                                            <p:strVal val="1+#ppt_h/2"/>
                                          </p:val>
                                        </p:tav>
                                        <p:tav tm="100000">
                                          <p:val>
                                            <p:strVal val="#ppt_y"/>
                                          </p:val>
                                        </p:tav>
                                      </p:tavLst>
                                    </p:anim>
                                  </p:childTnLst>
                                </p:cTn>
                              </p:par>
                              <p:par>
                                <p:cTn id="117" presetID="2" presetClass="entr" presetSubtype="4" fill="hold" nodeType="withEffect">
                                  <p:stCondLst>
                                    <p:cond delay="0"/>
                                  </p:stCondLst>
                                  <p:childTnLst>
                                    <p:set>
                                      <p:cBhvr>
                                        <p:cTn id="118" dur="1" fill="hold">
                                          <p:stCondLst>
                                            <p:cond delay="0"/>
                                          </p:stCondLst>
                                        </p:cTn>
                                        <p:tgtEl>
                                          <p:spTgt spid="7"/>
                                        </p:tgtEl>
                                        <p:attrNameLst>
                                          <p:attrName>style.visibility</p:attrName>
                                        </p:attrNameLst>
                                      </p:cBhvr>
                                      <p:to>
                                        <p:strVal val="visible"/>
                                      </p:to>
                                    </p:set>
                                    <p:anim calcmode="lin" valueType="num">
                                      <p:cBhvr additive="base">
                                        <p:cTn id="119" dur="500" fill="hold"/>
                                        <p:tgtEl>
                                          <p:spTgt spid="7"/>
                                        </p:tgtEl>
                                        <p:attrNameLst>
                                          <p:attrName>ppt_x</p:attrName>
                                        </p:attrNameLst>
                                      </p:cBhvr>
                                      <p:tavLst>
                                        <p:tav tm="0">
                                          <p:val>
                                            <p:strVal val="#ppt_x"/>
                                          </p:val>
                                        </p:tav>
                                        <p:tav tm="100000">
                                          <p:val>
                                            <p:strVal val="#ppt_x"/>
                                          </p:val>
                                        </p:tav>
                                      </p:tavLst>
                                    </p:anim>
                                    <p:anim calcmode="lin" valueType="num">
                                      <p:cBhvr additive="base">
                                        <p:cTn id="120" dur="500" fill="hold"/>
                                        <p:tgtEl>
                                          <p:spTgt spid="7"/>
                                        </p:tgtEl>
                                        <p:attrNameLst>
                                          <p:attrName>ppt_y</p:attrName>
                                        </p:attrNameLst>
                                      </p:cBhvr>
                                      <p:tavLst>
                                        <p:tav tm="0">
                                          <p:val>
                                            <p:strVal val="1+#ppt_h/2"/>
                                          </p:val>
                                        </p:tav>
                                        <p:tav tm="100000">
                                          <p:val>
                                            <p:strVal val="#ppt_y"/>
                                          </p:val>
                                        </p:tav>
                                      </p:tavLst>
                                    </p:anim>
                                  </p:childTnLst>
                                </p:cTn>
                              </p:par>
                              <p:par>
                                <p:cTn id="121" presetID="2" presetClass="entr" presetSubtype="4" fill="hold" nodeType="withEffect">
                                  <p:stCondLst>
                                    <p:cond delay="0"/>
                                  </p:stCondLst>
                                  <p:childTnLst>
                                    <p:set>
                                      <p:cBhvr>
                                        <p:cTn id="122" dur="1" fill="hold">
                                          <p:stCondLst>
                                            <p:cond delay="0"/>
                                          </p:stCondLst>
                                        </p:cTn>
                                        <p:tgtEl>
                                          <p:spTgt spid="46"/>
                                        </p:tgtEl>
                                        <p:attrNameLst>
                                          <p:attrName>style.visibility</p:attrName>
                                        </p:attrNameLst>
                                      </p:cBhvr>
                                      <p:to>
                                        <p:strVal val="visible"/>
                                      </p:to>
                                    </p:set>
                                    <p:anim calcmode="lin" valueType="num">
                                      <p:cBhvr additive="base">
                                        <p:cTn id="123" dur="500" fill="hold"/>
                                        <p:tgtEl>
                                          <p:spTgt spid="46"/>
                                        </p:tgtEl>
                                        <p:attrNameLst>
                                          <p:attrName>ppt_x</p:attrName>
                                        </p:attrNameLst>
                                      </p:cBhvr>
                                      <p:tavLst>
                                        <p:tav tm="0">
                                          <p:val>
                                            <p:strVal val="#ppt_x"/>
                                          </p:val>
                                        </p:tav>
                                        <p:tav tm="100000">
                                          <p:val>
                                            <p:strVal val="#ppt_x"/>
                                          </p:val>
                                        </p:tav>
                                      </p:tavLst>
                                    </p:anim>
                                    <p:anim calcmode="lin" valueType="num">
                                      <p:cBhvr additive="base">
                                        <p:cTn id="124"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36">
                                            <p:bg/>
                                          </p:spTgt>
                                        </p:tgtEl>
                                        <p:attrNameLst>
                                          <p:attrName>style.visibility</p:attrName>
                                        </p:attrNameLst>
                                      </p:cBhvr>
                                      <p:to>
                                        <p:strVal val="visible"/>
                                      </p:to>
                                    </p:set>
                                    <p:anim calcmode="lin" valueType="num">
                                      <p:cBhvr additive="base">
                                        <p:cTn id="129" dur="500" fill="hold"/>
                                        <p:tgtEl>
                                          <p:spTgt spid="36">
                                            <p:bg/>
                                          </p:spTgt>
                                        </p:tgtEl>
                                        <p:attrNameLst>
                                          <p:attrName>ppt_x</p:attrName>
                                        </p:attrNameLst>
                                      </p:cBhvr>
                                      <p:tavLst>
                                        <p:tav tm="0">
                                          <p:val>
                                            <p:strVal val="#ppt_x"/>
                                          </p:val>
                                        </p:tav>
                                        <p:tav tm="100000">
                                          <p:val>
                                            <p:strVal val="#ppt_x"/>
                                          </p:val>
                                        </p:tav>
                                      </p:tavLst>
                                    </p:anim>
                                    <p:anim calcmode="lin" valueType="num">
                                      <p:cBhvr additive="base">
                                        <p:cTn id="130" dur="500" fill="hold"/>
                                        <p:tgtEl>
                                          <p:spTgt spid="36">
                                            <p:bg/>
                                          </p:spTgt>
                                        </p:tgtEl>
                                        <p:attrNameLst>
                                          <p:attrName>ppt_y</p:attrName>
                                        </p:attrNameLst>
                                      </p:cBhvr>
                                      <p:tavLst>
                                        <p:tav tm="0">
                                          <p:val>
                                            <p:strVal val="1+#ppt_h/2"/>
                                          </p:val>
                                        </p:tav>
                                        <p:tav tm="100000">
                                          <p:val>
                                            <p:strVal val="#ppt_y"/>
                                          </p:val>
                                        </p:tav>
                                      </p:tavLst>
                                    </p:anim>
                                  </p:childTnLst>
                                </p:cTn>
                              </p:par>
                              <p:par>
                                <p:cTn id="131" presetID="2" presetClass="entr" presetSubtype="4" fill="hold" nodeType="withEffect">
                                  <p:stCondLst>
                                    <p:cond delay="0"/>
                                  </p:stCondLst>
                                  <p:childTnLst>
                                    <p:set>
                                      <p:cBhvr>
                                        <p:cTn id="132" dur="1" fill="hold">
                                          <p:stCondLst>
                                            <p:cond delay="0"/>
                                          </p:stCondLst>
                                        </p:cTn>
                                        <p:tgtEl>
                                          <p:spTgt spid="35"/>
                                        </p:tgtEl>
                                        <p:attrNameLst>
                                          <p:attrName>style.visibility</p:attrName>
                                        </p:attrNameLst>
                                      </p:cBhvr>
                                      <p:to>
                                        <p:strVal val="visible"/>
                                      </p:to>
                                    </p:set>
                                    <p:anim calcmode="lin" valueType="num">
                                      <p:cBhvr additive="base">
                                        <p:cTn id="133" dur="500" fill="hold"/>
                                        <p:tgtEl>
                                          <p:spTgt spid="35"/>
                                        </p:tgtEl>
                                        <p:attrNameLst>
                                          <p:attrName>ppt_x</p:attrName>
                                        </p:attrNameLst>
                                      </p:cBhvr>
                                      <p:tavLst>
                                        <p:tav tm="0">
                                          <p:val>
                                            <p:strVal val="#ppt_x"/>
                                          </p:val>
                                        </p:tav>
                                        <p:tav tm="100000">
                                          <p:val>
                                            <p:strVal val="#ppt_x"/>
                                          </p:val>
                                        </p:tav>
                                      </p:tavLst>
                                    </p:anim>
                                    <p:anim calcmode="lin" valueType="num">
                                      <p:cBhvr additive="base">
                                        <p:cTn id="134" dur="500" fill="hold"/>
                                        <p:tgtEl>
                                          <p:spTgt spid="35"/>
                                        </p:tgtEl>
                                        <p:attrNameLst>
                                          <p:attrName>ppt_y</p:attrName>
                                        </p:attrNameLst>
                                      </p:cBhvr>
                                      <p:tavLst>
                                        <p:tav tm="0">
                                          <p:val>
                                            <p:strVal val="1+#ppt_h/2"/>
                                          </p:val>
                                        </p:tav>
                                        <p:tav tm="100000">
                                          <p:val>
                                            <p:strVal val="#ppt_y"/>
                                          </p:val>
                                        </p:tav>
                                      </p:tavLst>
                                    </p:anim>
                                  </p:childTnLst>
                                </p:cTn>
                              </p:par>
                              <p:par>
                                <p:cTn id="135" presetID="2" presetClass="entr" presetSubtype="4" fill="hold" nodeType="withEffect">
                                  <p:stCondLst>
                                    <p:cond delay="0"/>
                                  </p:stCondLst>
                                  <p:childTnLst>
                                    <p:set>
                                      <p:cBhvr>
                                        <p:cTn id="136" dur="1" fill="hold">
                                          <p:stCondLst>
                                            <p:cond delay="0"/>
                                          </p:stCondLst>
                                        </p:cTn>
                                        <p:tgtEl>
                                          <p:spTgt spid="36">
                                            <p:txEl>
                                              <p:pRg st="0" end="0"/>
                                            </p:txEl>
                                          </p:spTgt>
                                        </p:tgtEl>
                                        <p:attrNameLst>
                                          <p:attrName>style.visibility</p:attrName>
                                        </p:attrNameLst>
                                      </p:cBhvr>
                                      <p:to>
                                        <p:strVal val="visible"/>
                                      </p:to>
                                    </p:set>
                                    <p:anim calcmode="lin" valueType="num">
                                      <p:cBhvr additive="base">
                                        <p:cTn id="137" dur="500" fill="hold"/>
                                        <p:tgtEl>
                                          <p:spTgt spid="3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36">
                                            <p:txEl>
                                              <p:pRg st="0" end="0"/>
                                            </p:txEl>
                                          </p:spTgt>
                                        </p:tgtEl>
                                        <p:attrNameLst>
                                          <p:attrName>ppt_y</p:attrName>
                                        </p:attrNameLst>
                                      </p:cBhvr>
                                      <p:tavLst>
                                        <p:tav tm="0">
                                          <p:val>
                                            <p:strVal val="1+#ppt_h/2"/>
                                          </p:val>
                                        </p:tav>
                                        <p:tav tm="100000">
                                          <p:val>
                                            <p:strVal val="#ppt_y"/>
                                          </p:val>
                                        </p:tav>
                                      </p:tavLst>
                                    </p:anim>
                                  </p:childTnLst>
                                </p:cTn>
                              </p:par>
                              <p:par>
                                <p:cTn id="139" presetID="2" presetClass="entr" presetSubtype="4" fill="hold" nodeType="withEffect">
                                  <p:stCondLst>
                                    <p:cond delay="0"/>
                                  </p:stCondLst>
                                  <p:childTnLst>
                                    <p:set>
                                      <p:cBhvr>
                                        <p:cTn id="140" dur="1" fill="hold">
                                          <p:stCondLst>
                                            <p:cond delay="0"/>
                                          </p:stCondLst>
                                        </p:cTn>
                                        <p:tgtEl>
                                          <p:spTgt spid="36">
                                            <p:txEl>
                                              <p:pRg st="1" end="1"/>
                                            </p:txEl>
                                          </p:spTgt>
                                        </p:tgtEl>
                                        <p:attrNameLst>
                                          <p:attrName>style.visibility</p:attrName>
                                        </p:attrNameLst>
                                      </p:cBhvr>
                                      <p:to>
                                        <p:strVal val="visible"/>
                                      </p:to>
                                    </p:set>
                                    <p:anim calcmode="lin" valueType="num">
                                      <p:cBhvr additive="base">
                                        <p:cTn id="141" dur="500" fill="hold"/>
                                        <p:tgtEl>
                                          <p:spTgt spid="36">
                                            <p:txEl>
                                              <p:pRg st="1" end="1"/>
                                            </p:txEl>
                                          </p:spTgt>
                                        </p:tgtEl>
                                        <p:attrNameLst>
                                          <p:attrName>ppt_x</p:attrName>
                                        </p:attrNameLst>
                                      </p:cBhvr>
                                      <p:tavLst>
                                        <p:tav tm="0">
                                          <p:val>
                                            <p:strVal val="#ppt_x"/>
                                          </p:val>
                                        </p:tav>
                                        <p:tav tm="100000">
                                          <p:val>
                                            <p:strVal val="#ppt_x"/>
                                          </p:val>
                                        </p:tav>
                                      </p:tavLst>
                                    </p:anim>
                                    <p:anim calcmode="lin" valueType="num">
                                      <p:cBhvr additive="base">
                                        <p:cTn id="142" dur="500" fill="hold"/>
                                        <p:tgtEl>
                                          <p:spTgt spid="36">
                                            <p:txEl>
                                              <p:pRg st="1" end="1"/>
                                            </p:txEl>
                                          </p:spTgt>
                                        </p:tgtEl>
                                        <p:attrNameLst>
                                          <p:attrName>ppt_y</p:attrName>
                                        </p:attrNameLst>
                                      </p:cBhvr>
                                      <p:tavLst>
                                        <p:tav tm="0">
                                          <p:val>
                                            <p:strVal val="1+#ppt_h/2"/>
                                          </p:val>
                                        </p:tav>
                                        <p:tav tm="100000">
                                          <p:val>
                                            <p:strVal val="#ppt_y"/>
                                          </p:val>
                                        </p:tav>
                                      </p:tavLst>
                                    </p:anim>
                                  </p:childTnLst>
                                </p:cTn>
                              </p:par>
                              <p:par>
                                <p:cTn id="143" presetID="2" presetClass="entr" presetSubtype="4" fill="hold" nodeType="withEffect">
                                  <p:stCondLst>
                                    <p:cond delay="0"/>
                                  </p:stCondLst>
                                  <p:childTnLst>
                                    <p:set>
                                      <p:cBhvr>
                                        <p:cTn id="144" dur="1" fill="hold">
                                          <p:stCondLst>
                                            <p:cond delay="0"/>
                                          </p:stCondLst>
                                        </p:cTn>
                                        <p:tgtEl>
                                          <p:spTgt spid="4"/>
                                        </p:tgtEl>
                                        <p:attrNameLst>
                                          <p:attrName>style.visibility</p:attrName>
                                        </p:attrNameLst>
                                      </p:cBhvr>
                                      <p:to>
                                        <p:strVal val="visible"/>
                                      </p:to>
                                    </p:set>
                                    <p:anim calcmode="lin" valueType="num">
                                      <p:cBhvr additive="base">
                                        <p:cTn id="145" dur="500" fill="hold"/>
                                        <p:tgtEl>
                                          <p:spTgt spid="4"/>
                                        </p:tgtEl>
                                        <p:attrNameLst>
                                          <p:attrName>ppt_x</p:attrName>
                                        </p:attrNameLst>
                                      </p:cBhvr>
                                      <p:tavLst>
                                        <p:tav tm="0">
                                          <p:val>
                                            <p:strVal val="#ppt_x"/>
                                          </p:val>
                                        </p:tav>
                                        <p:tav tm="100000">
                                          <p:val>
                                            <p:strVal val="#ppt_x"/>
                                          </p:val>
                                        </p:tav>
                                      </p:tavLst>
                                    </p:anim>
                                    <p:anim calcmode="lin" valueType="num">
                                      <p:cBhvr additive="base">
                                        <p:cTn id="146" dur="500" fill="hold"/>
                                        <p:tgtEl>
                                          <p:spTgt spid="4"/>
                                        </p:tgtEl>
                                        <p:attrNameLst>
                                          <p:attrName>ppt_y</p:attrName>
                                        </p:attrNameLst>
                                      </p:cBhvr>
                                      <p:tavLst>
                                        <p:tav tm="0">
                                          <p:val>
                                            <p:strVal val="1+#ppt_h/2"/>
                                          </p:val>
                                        </p:tav>
                                        <p:tav tm="100000">
                                          <p:val>
                                            <p:strVal val="#ppt_y"/>
                                          </p:val>
                                        </p:tav>
                                      </p:tavLst>
                                    </p:anim>
                                  </p:childTnLst>
                                </p:cTn>
                              </p:par>
                              <p:par>
                                <p:cTn id="147" presetID="2" presetClass="entr" presetSubtype="4" fill="hold" nodeType="withEffect">
                                  <p:stCondLst>
                                    <p:cond delay="0"/>
                                  </p:stCondLst>
                                  <p:childTnLst>
                                    <p:set>
                                      <p:cBhvr>
                                        <p:cTn id="148" dur="1" fill="hold">
                                          <p:stCondLst>
                                            <p:cond delay="0"/>
                                          </p:stCondLst>
                                        </p:cTn>
                                        <p:tgtEl>
                                          <p:spTgt spid="39"/>
                                        </p:tgtEl>
                                        <p:attrNameLst>
                                          <p:attrName>style.visibility</p:attrName>
                                        </p:attrNameLst>
                                      </p:cBhvr>
                                      <p:to>
                                        <p:strVal val="visible"/>
                                      </p:to>
                                    </p:set>
                                    <p:anim calcmode="lin" valueType="num">
                                      <p:cBhvr additive="base">
                                        <p:cTn id="149" dur="500" fill="hold"/>
                                        <p:tgtEl>
                                          <p:spTgt spid="39"/>
                                        </p:tgtEl>
                                        <p:attrNameLst>
                                          <p:attrName>ppt_x</p:attrName>
                                        </p:attrNameLst>
                                      </p:cBhvr>
                                      <p:tavLst>
                                        <p:tav tm="0">
                                          <p:val>
                                            <p:strVal val="#ppt_x"/>
                                          </p:val>
                                        </p:tav>
                                        <p:tav tm="100000">
                                          <p:val>
                                            <p:strVal val="#ppt_x"/>
                                          </p:val>
                                        </p:tav>
                                      </p:tavLst>
                                    </p:anim>
                                    <p:anim calcmode="lin" valueType="num">
                                      <p:cBhvr additive="base">
                                        <p:cTn id="150" dur="500" fill="hold"/>
                                        <p:tgtEl>
                                          <p:spTgt spid="39"/>
                                        </p:tgtEl>
                                        <p:attrNameLst>
                                          <p:attrName>ppt_y</p:attrName>
                                        </p:attrNameLst>
                                      </p:cBhvr>
                                      <p:tavLst>
                                        <p:tav tm="0">
                                          <p:val>
                                            <p:strVal val="1+#ppt_h/2"/>
                                          </p:val>
                                        </p:tav>
                                        <p:tav tm="100000">
                                          <p:val>
                                            <p:strVal val="#ppt_y"/>
                                          </p:val>
                                        </p:tav>
                                      </p:tavLst>
                                    </p:anim>
                                  </p:childTnLst>
                                </p:cTn>
                              </p:par>
                              <p:par>
                                <p:cTn id="151" presetID="2" presetClass="entr" presetSubtype="4" fill="hold" nodeType="withEffect">
                                  <p:stCondLst>
                                    <p:cond delay="0"/>
                                  </p:stCondLst>
                                  <p:childTnLst>
                                    <p:set>
                                      <p:cBhvr>
                                        <p:cTn id="152" dur="1" fill="hold">
                                          <p:stCondLst>
                                            <p:cond delay="0"/>
                                          </p:stCondLst>
                                        </p:cTn>
                                        <p:tgtEl>
                                          <p:spTgt spid="6"/>
                                        </p:tgtEl>
                                        <p:attrNameLst>
                                          <p:attrName>style.visibility</p:attrName>
                                        </p:attrNameLst>
                                      </p:cBhvr>
                                      <p:to>
                                        <p:strVal val="visible"/>
                                      </p:to>
                                    </p:set>
                                    <p:anim calcmode="lin" valueType="num">
                                      <p:cBhvr additive="base">
                                        <p:cTn id="153" dur="500" fill="hold"/>
                                        <p:tgtEl>
                                          <p:spTgt spid="6"/>
                                        </p:tgtEl>
                                        <p:attrNameLst>
                                          <p:attrName>ppt_x</p:attrName>
                                        </p:attrNameLst>
                                      </p:cBhvr>
                                      <p:tavLst>
                                        <p:tav tm="0">
                                          <p:val>
                                            <p:strVal val="#ppt_x"/>
                                          </p:val>
                                        </p:tav>
                                        <p:tav tm="100000">
                                          <p:val>
                                            <p:strVal val="#ppt_x"/>
                                          </p:val>
                                        </p:tav>
                                      </p:tavLst>
                                    </p:anim>
                                    <p:anim calcmode="lin" valueType="num">
                                      <p:cBhvr additive="base">
                                        <p:cTn id="15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32" grpId="0" animBg="1"/>
      <p:bldP spid="33" grpId="0" animBg="1"/>
      <p:bldP spid="33" grpId="1" animBg="1"/>
      <p:bldP spid="33" grpId="2" animBg="1"/>
      <p:bldP spid="34" grpId="0" animBg="1"/>
      <p:bldP spid="2" grpId="0"/>
      <p:bldP spid="41" grpId="0"/>
      <p:bldP spid="37" grpId="0" animBg="1"/>
      <p:bldP spid="36" grpId="0" uiExpand="1" build="allAtOnce" animBg="1"/>
      <p:bldP spid="51" grpId="0" animBg="1"/>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 Box 21">
            <a:extLst>
              <a:ext uri="{FF2B5EF4-FFF2-40B4-BE49-F238E27FC236}">
                <a16:creationId xmlns:a16="http://schemas.microsoft.com/office/drawing/2014/main" id="{63482536-9992-478E-8D0F-D2D072E53576}"/>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891000" y="3019603"/>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4" name="AutoShape 35">
            <a:extLst>
              <a:ext uri="{FF2B5EF4-FFF2-40B4-BE49-F238E27FC236}">
                <a16:creationId xmlns:a16="http://schemas.microsoft.com/office/drawing/2014/main" id="{65CFFE8E-ACBA-42A0-95F3-A928DC8DE628}"/>
              </a:ext>
            </a:extLst>
          </p:cNvPr>
          <p:cNvSpPr>
            <a:spLocks noChangeArrowheads="1"/>
          </p:cNvSpPr>
          <p:nvPr/>
        </p:nvSpPr>
        <p:spPr bwMode="auto">
          <a:xfrm>
            <a:off x="76200" y="685800"/>
            <a:ext cx="4264869" cy="1305818"/>
          </a:xfrm>
          <a:prstGeom prst="wedgeRoundRectCallout">
            <a:avLst>
              <a:gd name="adj1" fmla="val -28014"/>
              <a:gd name="adj2" fmla="val 4910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t>.</a:t>
            </a:r>
          </a:p>
          <a:p>
            <a:pPr algn="ctr" eaLnBrk="1" hangingPunct="1">
              <a:spcBef>
                <a:spcPct val="0"/>
              </a:spcBef>
              <a:buNone/>
            </a:pPr>
            <a:r>
              <a:rPr lang="en-US" altLang="en-US" sz="2400" i="0" dirty="0"/>
              <a:t>We can conclude</a:t>
            </a:r>
            <a:endParaRPr lang="en-CA" altLang="en-US" sz="2400" i="0" dirty="0"/>
          </a:p>
        </p:txBody>
      </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1" name="Text Box 21">
            <a:extLst>
              <a:ext uri="{FF2B5EF4-FFF2-40B4-BE49-F238E27FC236}">
                <a16:creationId xmlns:a16="http://schemas.microsoft.com/office/drawing/2014/main" id="{E33927DA-9881-4888-851E-2089D8DBCCF2}"/>
              </a:ext>
            </a:extLst>
          </p:cNvPr>
          <p:cNvSpPr txBox="1">
            <a:spLocks noChangeArrowheads="1"/>
          </p:cNvSpPr>
          <p:nvPr/>
        </p:nvSpPr>
        <p:spPr bwMode="auto">
          <a:xfrm>
            <a:off x="3222116" y="1423559"/>
            <a:ext cx="96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endParaRPr lang="en-US" altLang="en-US" sz="2400" dirty="0">
              <a:solidFill>
                <a:srgbClr val="FFC000"/>
              </a:solidFill>
              <a:cs typeface="Times New Roman" panose="02020603050405020304" pitchFamily="18" charset="0"/>
              <a:sym typeface="Symbol" panose="05050102010706020507" pitchFamily="18" charset="2"/>
            </a:endParaRPr>
          </a:p>
        </p:txBody>
      </p:sp>
      <p:grpSp>
        <p:nvGrpSpPr>
          <p:cNvPr id="8" name="Group 7">
            <a:extLst>
              <a:ext uri="{FF2B5EF4-FFF2-40B4-BE49-F238E27FC236}">
                <a16:creationId xmlns:a16="http://schemas.microsoft.com/office/drawing/2014/main" id="{46BE218C-7DEC-4D31-8468-EC62D5329606}"/>
              </a:ext>
            </a:extLst>
          </p:cNvPr>
          <p:cNvGrpSpPr/>
          <p:nvPr/>
        </p:nvGrpSpPr>
        <p:grpSpPr>
          <a:xfrm>
            <a:off x="6261279" y="2715452"/>
            <a:ext cx="2120722" cy="1719488"/>
            <a:chOff x="6261279" y="2715452"/>
            <a:chExt cx="2120722" cy="1719488"/>
          </a:xfrm>
        </p:grpSpPr>
        <p:sp>
          <p:nvSpPr>
            <p:cNvPr id="42" name="Oval 41">
              <a:extLst>
                <a:ext uri="{FF2B5EF4-FFF2-40B4-BE49-F238E27FC236}">
                  <a16:creationId xmlns:a16="http://schemas.microsoft.com/office/drawing/2014/main" id="{A88EAEDB-78D5-4ED5-AA47-9235FE97DEE3}"/>
                </a:ext>
              </a:extLst>
            </p:cNvPr>
            <p:cNvSpPr/>
            <p:nvPr/>
          </p:nvSpPr>
          <p:spPr>
            <a:xfrm>
              <a:off x="6361171" y="2715452"/>
              <a:ext cx="2020830" cy="1719488"/>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3" name="Rectangle 42">
              <a:extLst>
                <a:ext uri="{FF2B5EF4-FFF2-40B4-BE49-F238E27FC236}">
                  <a16:creationId xmlns:a16="http://schemas.microsoft.com/office/drawing/2014/main" id="{7AEC2956-1EA7-46FE-A0DA-6C58175760BB}"/>
                </a:ext>
              </a:extLst>
            </p:cNvPr>
            <p:cNvSpPr/>
            <p:nvPr/>
          </p:nvSpPr>
          <p:spPr>
            <a:xfrm>
              <a:off x="6261279" y="2743200"/>
              <a:ext cx="320922"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γ</a:t>
              </a:r>
              <a:endParaRPr lang="en-US" sz="2400" dirty="0"/>
            </a:p>
          </p:txBody>
        </p:sp>
      </p:grpSp>
      <p:pic>
        <p:nvPicPr>
          <p:cNvPr id="37" name="Picture 4" descr="Could Parallel Universes Be Physically Real?">
            <a:extLst>
              <a:ext uri="{FF2B5EF4-FFF2-40B4-BE49-F238E27FC236}">
                <a16:creationId xmlns:a16="http://schemas.microsoft.com/office/drawing/2014/main" id="{47FBBCB7-3924-4580-A747-0D9AE0B213C9}"/>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40" name="Text Box 21">
            <a:extLst>
              <a:ext uri="{FF2B5EF4-FFF2-40B4-BE49-F238E27FC236}">
                <a16:creationId xmlns:a16="http://schemas.microsoft.com/office/drawing/2014/main" id="{329D8F73-E86C-458E-9B6B-91167B9C5823}"/>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6" name="Text Box 21">
            <a:extLst>
              <a:ext uri="{FF2B5EF4-FFF2-40B4-BE49-F238E27FC236}">
                <a16:creationId xmlns:a16="http://schemas.microsoft.com/office/drawing/2014/main" id="{9B6692BB-F39D-4A9D-914D-FF8DA9322559}"/>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7" name="Text Box 21">
            <a:extLst>
              <a:ext uri="{FF2B5EF4-FFF2-40B4-BE49-F238E27FC236}">
                <a16:creationId xmlns:a16="http://schemas.microsoft.com/office/drawing/2014/main" id="{1060F122-3537-4E6B-8F97-2E9DA7151015}"/>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9" name="Text Box 21">
            <a:extLst>
              <a:ext uri="{FF2B5EF4-FFF2-40B4-BE49-F238E27FC236}">
                <a16:creationId xmlns:a16="http://schemas.microsoft.com/office/drawing/2014/main" id="{603A97C6-E461-4E80-AFE7-D16520646C6D}"/>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cxnSp>
        <p:nvCxnSpPr>
          <p:cNvPr id="51" name="Straight Connector 50">
            <a:extLst>
              <a:ext uri="{FF2B5EF4-FFF2-40B4-BE49-F238E27FC236}">
                <a16:creationId xmlns:a16="http://schemas.microsoft.com/office/drawing/2014/main" id="{889330B3-DFCC-4080-BAB6-18387E8B1C88}"/>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sp>
        <p:nvSpPr>
          <p:cNvPr id="52" name="Text Box 21">
            <a:extLst>
              <a:ext uri="{FF2B5EF4-FFF2-40B4-BE49-F238E27FC236}">
                <a16:creationId xmlns:a16="http://schemas.microsoft.com/office/drawing/2014/main" id="{DC773884-85F5-480B-B61F-5FD307B6E3E1}"/>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4" name="Text Box 21">
            <a:extLst>
              <a:ext uri="{FF2B5EF4-FFF2-40B4-BE49-F238E27FC236}">
                <a16:creationId xmlns:a16="http://schemas.microsoft.com/office/drawing/2014/main" id="{D395BDA1-77DD-41F1-9C40-25865EEA1DE0}"/>
              </a:ext>
            </a:extLst>
          </p:cNvPr>
          <p:cNvSpPr txBox="1">
            <a:spLocks noChangeArrowheads="1"/>
          </p:cNvSpPr>
          <p:nvPr/>
        </p:nvSpPr>
        <p:spPr bwMode="auto">
          <a:xfrm>
            <a:off x="2438400" y="2043134"/>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endParaRPr lang="en-CA" sz="2400" dirty="0"/>
          </a:p>
        </p:txBody>
      </p:sp>
      <p:sp>
        <p:nvSpPr>
          <p:cNvPr id="57" name="Text Box 21">
            <a:extLst>
              <a:ext uri="{FF2B5EF4-FFF2-40B4-BE49-F238E27FC236}">
                <a16:creationId xmlns:a16="http://schemas.microsoft.com/office/drawing/2014/main" id="{F4F04581-D72E-4BF3-B070-CB6492507D30}"/>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50" name="Text Box 21">
            <a:extLst>
              <a:ext uri="{FF2B5EF4-FFF2-40B4-BE49-F238E27FC236}">
                <a16:creationId xmlns:a16="http://schemas.microsoft.com/office/drawing/2014/main" id="{E90DCDB9-3B99-415B-B15A-BE6825F8509D}"/>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33" name="Text Box 21">
            <a:extLst>
              <a:ext uri="{FF2B5EF4-FFF2-40B4-BE49-F238E27FC236}">
                <a16:creationId xmlns:a16="http://schemas.microsoft.com/office/drawing/2014/main" id="{2492943F-CC52-47C4-9429-A8250033B647}"/>
              </a:ext>
            </a:extLst>
          </p:cNvPr>
          <p:cNvSpPr txBox="1">
            <a:spLocks noChangeArrowheads="1"/>
          </p:cNvSpPr>
          <p:nvPr/>
        </p:nvSpPr>
        <p:spPr bwMode="auto">
          <a:xfrm>
            <a:off x="4369526" y="402107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35" name="Text Box 21">
            <a:extLst>
              <a:ext uri="{FF2B5EF4-FFF2-40B4-BE49-F238E27FC236}">
                <a16:creationId xmlns:a16="http://schemas.microsoft.com/office/drawing/2014/main" id="{C74273E3-6E91-44D9-AABB-0CB086BB89EF}"/>
              </a:ext>
            </a:extLst>
          </p:cNvPr>
          <p:cNvSpPr txBox="1">
            <a:spLocks noChangeArrowheads="1"/>
          </p:cNvSpPr>
          <p:nvPr/>
        </p:nvSpPr>
        <p:spPr bwMode="auto">
          <a:xfrm>
            <a:off x="4781140" y="399790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 name="Text Box 21">
            <a:extLst>
              <a:ext uri="{FF2B5EF4-FFF2-40B4-BE49-F238E27FC236}">
                <a16:creationId xmlns:a16="http://schemas.microsoft.com/office/drawing/2014/main" id="{19202DD8-C742-8ABD-944F-3D1F05CD80E5}"/>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nvGrpSpPr>
          <p:cNvPr id="3" name="Group 29">
            <a:extLst>
              <a:ext uri="{FF2B5EF4-FFF2-40B4-BE49-F238E27FC236}">
                <a16:creationId xmlns:a16="http://schemas.microsoft.com/office/drawing/2014/main" id="{DC3A5A52-5B02-A2B5-B0E1-0F4A9637606E}"/>
              </a:ext>
            </a:extLst>
          </p:cNvPr>
          <p:cNvGrpSpPr>
            <a:grpSpLocks/>
          </p:cNvGrpSpPr>
          <p:nvPr/>
        </p:nvGrpSpPr>
        <p:grpSpPr bwMode="auto">
          <a:xfrm>
            <a:off x="-69273" y="4876800"/>
            <a:ext cx="1066800" cy="825617"/>
            <a:chOff x="2065" y="1551"/>
            <a:chExt cx="1628" cy="1988"/>
          </a:xfrm>
        </p:grpSpPr>
        <p:sp>
          <p:nvSpPr>
            <p:cNvPr id="4" name="Freeform 30">
              <a:extLst>
                <a:ext uri="{FF2B5EF4-FFF2-40B4-BE49-F238E27FC236}">
                  <a16:creationId xmlns:a16="http://schemas.microsoft.com/office/drawing/2014/main" id="{CCBAA2FF-94BD-0BAF-432A-733EFD82654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 name="Freeform 31">
              <a:extLst>
                <a:ext uri="{FF2B5EF4-FFF2-40B4-BE49-F238E27FC236}">
                  <a16:creationId xmlns:a16="http://schemas.microsoft.com/office/drawing/2014/main" id="{CC62EC3C-EBA4-3CF6-13CC-46401F5FC10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2">
              <a:extLst>
                <a:ext uri="{FF2B5EF4-FFF2-40B4-BE49-F238E27FC236}">
                  <a16:creationId xmlns:a16="http://schemas.microsoft.com/office/drawing/2014/main" id="{E9152904-5DD1-E1E6-4F23-8D527CEB57C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582DF342-E4DE-7C47-E060-70678DD6A33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3745126F-5029-A3DA-84D7-D436151C5EC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27ADA51-0CAD-B668-A73B-F8A4E1604A2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25B66146-84B2-FEAC-2FCF-ED06FCB81BA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7">
              <a:extLst>
                <a:ext uri="{FF2B5EF4-FFF2-40B4-BE49-F238E27FC236}">
                  <a16:creationId xmlns:a16="http://schemas.microsoft.com/office/drawing/2014/main" id="{2A5308EE-F361-264E-8207-73CE0EF6C19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8">
              <a:extLst>
                <a:ext uri="{FF2B5EF4-FFF2-40B4-BE49-F238E27FC236}">
                  <a16:creationId xmlns:a16="http://schemas.microsoft.com/office/drawing/2014/main" id="{F8F87FE1-BC6A-23CA-08E9-66469657D87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9">
              <a:extLst>
                <a:ext uri="{FF2B5EF4-FFF2-40B4-BE49-F238E27FC236}">
                  <a16:creationId xmlns:a16="http://schemas.microsoft.com/office/drawing/2014/main" id="{D7F1ED84-EA1A-6BFD-D3E2-E7289FB0960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0">
              <a:extLst>
                <a:ext uri="{FF2B5EF4-FFF2-40B4-BE49-F238E27FC236}">
                  <a16:creationId xmlns:a16="http://schemas.microsoft.com/office/drawing/2014/main" id="{FD23696C-B348-7FB8-080B-B0904F1D0D6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1">
              <a:extLst>
                <a:ext uri="{FF2B5EF4-FFF2-40B4-BE49-F238E27FC236}">
                  <a16:creationId xmlns:a16="http://schemas.microsoft.com/office/drawing/2014/main" id="{E413C14A-5299-60D0-5CEE-F879F6FC611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2">
              <a:extLst>
                <a:ext uri="{FF2B5EF4-FFF2-40B4-BE49-F238E27FC236}">
                  <a16:creationId xmlns:a16="http://schemas.microsoft.com/office/drawing/2014/main" id="{6091A389-87E1-E3E8-2A36-AE6A8A6FA3D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3">
              <a:extLst>
                <a:ext uri="{FF2B5EF4-FFF2-40B4-BE49-F238E27FC236}">
                  <a16:creationId xmlns:a16="http://schemas.microsoft.com/office/drawing/2014/main" id="{EA4747F4-B448-684F-CF1A-F91D4C6BE17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4">
              <a:extLst>
                <a:ext uri="{FF2B5EF4-FFF2-40B4-BE49-F238E27FC236}">
                  <a16:creationId xmlns:a16="http://schemas.microsoft.com/office/drawing/2014/main" id="{2ED8279F-6098-11AA-848C-F57BB42DD4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5">
              <a:extLst>
                <a:ext uri="{FF2B5EF4-FFF2-40B4-BE49-F238E27FC236}">
                  <a16:creationId xmlns:a16="http://schemas.microsoft.com/office/drawing/2014/main" id="{665C6493-9C47-2A40-C87C-F4709B83E5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6">
              <a:extLst>
                <a:ext uri="{FF2B5EF4-FFF2-40B4-BE49-F238E27FC236}">
                  <a16:creationId xmlns:a16="http://schemas.microsoft.com/office/drawing/2014/main" id="{AFF83515-7F55-E7ED-632A-CC337816911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4" name="Rectangle 23">
            <a:extLst>
              <a:ext uri="{FF2B5EF4-FFF2-40B4-BE49-F238E27FC236}">
                <a16:creationId xmlns:a16="http://schemas.microsoft.com/office/drawing/2014/main" id="{84D04BE6-705A-C577-2D06-295EAEA89DB0}"/>
              </a:ext>
            </a:extLst>
          </p:cNvPr>
          <p:cNvSpPr/>
          <p:nvPr/>
        </p:nvSpPr>
        <p:spPr>
          <a:xfrm>
            <a:off x="5104888" y="3889356"/>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Tree>
    <p:extLst>
      <p:ext uri="{BB962C8B-B14F-4D97-AF65-F5344CB8AC3E}">
        <p14:creationId xmlns:p14="http://schemas.microsoft.com/office/powerpoint/2010/main" val="1025130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4">
                                            <p:txEl>
                                              <p:pRg st="0" end="0"/>
                                            </p:txEl>
                                          </p:spTgt>
                                        </p:tgtEl>
                                        <p:attrNameLst>
                                          <p:attrName>style.visibility</p:attrName>
                                        </p:attrNameLst>
                                      </p:cBhvr>
                                      <p:to>
                                        <p:strVal val="visible"/>
                                      </p:to>
                                    </p:set>
                                    <p:anim calcmode="lin" valueType="num">
                                      <p:cBhvr additive="base">
                                        <p:cTn id="1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4">
                                            <p:txEl>
                                              <p:pRg st="1" end="1"/>
                                            </p:txEl>
                                          </p:spTgt>
                                        </p:tgtEl>
                                        <p:attrNameLst>
                                          <p:attrName>style.visibility</p:attrName>
                                        </p:attrNameLst>
                                      </p:cBhvr>
                                      <p:to>
                                        <p:strVal val="visible"/>
                                      </p:to>
                                    </p:set>
                                    <p:anim calcmode="lin" valueType="num">
                                      <p:cBhvr additive="base">
                                        <p:cTn id="17" dur="500" fill="hold"/>
                                        <p:tgtEl>
                                          <p:spTgt spid="34">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4">
                                            <p:txEl>
                                              <p:pRg st="2" end="2"/>
                                            </p:txEl>
                                          </p:spTgt>
                                        </p:tgtEl>
                                        <p:attrNameLst>
                                          <p:attrName>style.visibility</p:attrName>
                                        </p:attrNameLst>
                                      </p:cBhvr>
                                      <p:to>
                                        <p:strVal val="visible"/>
                                      </p:to>
                                    </p:set>
                                    <p:anim calcmode="lin" valueType="num">
                                      <p:cBhvr additive="base">
                                        <p:cTn id="29" dur="500" fill="hold"/>
                                        <p:tgtEl>
                                          <p:spTgt spid="3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3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500" fill="hold"/>
                                        <p:tgtEl>
                                          <p:spTgt spid="37"/>
                                        </p:tgtEl>
                                        <p:attrNameLst>
                                          <p:attrName>ppt_x</p:attrName>
                                        </p:attrNameLst>
                                      </p:cBhvr>
                                      <p:tavLst>
                                        <p:tav tm="0">
                                          <p:val>
                                            <p:strVal val="#ppt_x"/>
                                          </p:val>
                                        </p:tav>
                                        <p:tav tm="100000">
                                          <p:val>
                                            <p:strVal val="#ppt_x"/>
                                          </p:val>
                                        </p:tav>
                                      </p:tavLst>
                                    </p:anim>
                                    <p:anim calcmode="lin" valueType="num">
                                      <p:cBhvr additive="base">
                                        <p:cTn id="36"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500" fill="hold"/>
                                        <p:tgtEl>
                                          <p:spTgt spid="41"/>
                                        </p:tgtEl>
                                        <p:attrNameLst>
                                          <p:attrName>ppt_x</p:attrName>
                                        </p:attrNameLst>
                                      </p:cBhvr>
                                      <p:tavLst>
                                        <p:tav tm="0">
                                          <p:val>
                                            <p:strVal val="#ppt_x"/>
                                          </p:val>
                                        </p:tav>
                                        <p:tav tm="100000">
                                          <p:val>
                                            <p:strVal val="#ppt_x"/>
                                          </p:val>
                                        </p:tav>
                                      </p:tavLst>
                                    </p:anim>
                                    <p:anim calcmode="lin" valueType="num">
                                      <p:cBhvr additive="base">
                                        <p:cTn id="42"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4"/>
                                        </p:tgtEl>
                                        <p:attrNameLst>
                                          <p:attrName>style.visibility</p:attrName>
                                        </p:attrNameLst>
                                      </p:cBhvr>
                                      <p:to>
                                        <p:strVal val="visible"/>
                                      </p:to>
                                    </p:set>
                                    <p:anim calcmode="lin" valueType="num">
                                      <p:cBhvr additive="base">
                                        <p:cTn id="47" dur="500" fill="hold"/>
                                        <p:tgtEl>
                                          <p:spTgt spid="54"/>
                                        </p:tgtEl>
                                        <p:attrNameLst>
                                          <p:attrName>ppt_x</p:attrName>
                                        </p:attrNameLst>
                                      </p:cBhvr>
                                      <p:tavLst>
                                        <p:tav tm="0">
                                          <p:val>
                                            <p:strVal val="#ppt_x"/>
                                          </p:val>
                                        </p:tav>
                                        <p:tav tm="100000">
                                          <p:val>
                                            <p:strVal val="#ppt_x"/>
                                          </p:val>
                                        </p:tav>
                                      </p:tavLst>
                                    </p:anim>
                                    <p:anim calcmode="lin" valueType="num">
                                      <p:cBhvr additive="base">
                                        <p:cTn id="48"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41" grpId="0"/>
      <p:bldP spid="54"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
            <a:extLst>
              <a:ext uri="{FF2B5EF4-FFF2-40B4-BE49-F238E27FC236}">
                <a16:creationId xmlns:a16="http://schemas.microsoft.com/office/drawing/2014/main" id="{C1C9D5D8-C273-49AB-9868-301CDF15219D}"/>
              </a:ext>
            </a:extLst>
          </p:cNvPr>
          <p:cNvGrpSpPr/>
          <p:nvPr/>
        </p:nvGrpSpPr>
        <p:grpSpPr>
          <a:xfrm>
            <a:off x="4958857" y="2638178"/>
            <a:ext cx="4032743" cy="2314822"/>
            <a:chOff x="4958857" y="2638178"/>
            <a:chExt cx="4032743" cy="2314822"/>
          </a:xfrm>
        </p:grpSpPr>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4" name="Text Box 21">
              <a:extLst>
                <a:ext uri="{FF2B5EF4-FFF2-40B4-BE49-F238E27FC236}">
                  <a16:creationId xmlns:a16="http://schemas.microsoft.com/office/drawing/2014/main" id="{4A427D9E-2DCC-4D13-AF5E-A8427CF9D7AC}"/>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grpSp>
          <p:nvGrpSpPr>
            <p:cNvPr id="62" name="Group 61">
              <a:extLst>
                <a:ext uri="{FF2B5EF4-FFF2-40B4-BE49-F238E27FC236}">
                  <a16:creationId xmlns:a16="http://schemas.microsoft.com/office/drawing/2014/main" id="{25E96242-50D7-4DF5-B9B0-9E239D64F122}"/>
                </a:ext>
              </a:extLst>
            </p:cNvPr>
            <p:cNvGrpSpPr/>
            <p:nvPr/>
          </p:nvGrpSpPr>
          <p:grpSpPr>
            <a:xfrm>
              <a:off x="6891000" y="3019603"/>
              <a:ext cx="855642" cy="955676"/>
              <a:chOff x="6916758" y="3006724"/>
              <a:chExt cx="855642" cy="955676"/>
            </a:xfrm>
          </p:grpSpPr>
          <p:sp>
            <p:nvSpPr>
              <p:cNvPr id="63" name="Rectangle 62">
                <a:extLst>
                  <a:ext uri="{FF2B5EF4-FFF2-40B4-BE49-F238E27FC236}">
                    <a16:creationId xmlns:a16="http://schemas.microsoft.com/office/drawing/2014/main" id="{DA29631B-DB6C-47DF-B698-A8C9862690CD}"/>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4" name="Oval 63">
                <a:extLst>
                  <a:ext uri="{FF2B5EF4-FFF2-40B4-BE49-F238E27FC236}">
                    <a16:creationId xmlns:a16="http://schemas.microsoft.com/office/drawing/2014/main" id="{F18C8E38-E0BB-44CC-83E4-E2A40C51F1F4}"/>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65" name="Text Box 21">
              <a:extLst>
                <a:ext uri="{FF2B5EF4-FFF2-40B4-BE49-F238E27FC236}">
                  <a16:creationId xmlns:a16="http://schemas.microsoft.com/office/drawing/2014/main" id="{CCDC8CAA-7280-43A3-A1F1-A8B95D532C6E}"/>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grpSp>
      <p:grpSp>
        <p:nvGrpSpPr>
          <p:cNvPr id="6" name="Group 5">
            <a:extLst>
              <a:ext uri="{FF2B5EF4-FFF2-40B4-BE49-F238E27FC236}">
                <a16:creationId xmlns:a16="http://schemas.microsoft.com/office/drawing/2014/main" id="{40ECEBCB-D33B-403A-A740-FA818155ACBB}"/>
              </a:ext>
            </a:extLst>
          </p:cNvPr>
          <p:cNvGrpSpPr/>
          <p:nvPr/>
        </p:nvGrpSpPr>
        <p:grpSpPr>
          <a:xfrm>
            <a:off x="1143000" y="2642316"/>
            <a:ext cx="3499343" cy="1905000"/>
            <a:chOff x="1143000" y="2642316"/>
            <a:chExt cx="3499343" cy="1905000"/>
          </a:xfrm>
        </p:grpSpPr>
        <p:sp>
          <p:nvSpPr>
            <p:cNvPr id="40" name="Rectangle 39">
              <a:extLst>
                <a:ext uri="{FF2B5EF4-FFF2-40B4-BE49-F238E27FC236}">
                  <a16:creationId xmlns:a16="http://schemas.microsoft.com/office/drawing/2014/main" id="{9372BED0-0F51-4298-9C05-D949337EB38B}"/>
                </a:ext>
              </a:extLst>
            </p:cNvPr>
            <p:cNvSpPr/>
            <p:nvPr/>
          </p:nvSpPr>
          <p:spPr>
            <a:xfrm>
              <a:off x="2203943" y="2642316"/>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9" name="Text Box 21">
              <a:extLst>
                <a:ext uri="{FF2B5EF4-FFF2-40B4-BE49-F238E27FC236}">
                  <a16:creationId xmlns:a16="http://schemas.microsoft.com/office/drawing/2014/main" id="{5622CE79-37E0-4592-BDFB-8693B26D9D5D}"/>
                </a:ext>
              </a:extLst>
            </p:cNvPr>
            <p:cNvSpPr txBox="1">
              <a:spLocks noChangeArrowheads="1"/>
            </p:cNvSpPr>
            <p:nvPr/>
          </p:nvSpPr>
          <p:spPr bwMode="auto">
            <a:xfrm>
              <a:off x="1143000" y="293406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βα</a:t>
              </a:r>
              <a:endParaRPr lang="en-US" altLang="en-US" sz="2400" dirty="0">
                <a:solidFill>
                  <a:srgbClr val="FFC000"/>
                </a:solidFill>
                <a:cs typeface="Times New Roman" panose="02020603050405020304" pitchFamily="18" charset="0"/>
                <a:sym typeface="Symbol" panose="05050102010706020507" pitchFamily="18" charset="2"/>
              </a:endParaRPr>
            </a:p>
          </p:txBody>
        </p:sp>
      </p:grpSp>
      <p:grpSp>
        <p:nvGrpSpPr>
          <p:cNvPr id="5" name="Group 4">
            <a:extLst>
              <a:ext uri="{FF2B5EF4-FFF2-40B4-BE49-F238E27FC236}">
                <a16:creationId xmlns:a16="http://schemas.microsoft.com/office/drawing/2014/main" id="{D8365A82-D60C-46D1-8641-7B7C609B3D1F}"/>
              </a:ext>
            </a:extLst>
          </p:cNvPr>
          <p:cNvGrpSpPr/>
          <p:nvPr/>
        </p:nvGrpSpPr>
        <p:grpSpPr>
          <a:xfrm>
            <a:off x="2362200" y="2692758"/>
            <a:ext cx="2813543" cy="2264380"/>
            <a:chOff x="2362200" y="2692758"/>
            <a:chExt cx="2813543" cy="2264380"/>
          </a:xfrm>
        </p:grpSpPr>
        <p:sp>
          <p:nvSpPr>
            <p:cNvPr id="48" name="Oval 47">
              <a:extLst>
                <a:ext uri="{FF2B5EF4-FFF2-40B4-BE49-F238E27FC236}">
                  <a16:creationId xmlns:a16="http://schemas.microsoft.com/office/drawing/2014/main" id="{C4F83B28-E453-4519-BE73-737238137964}"/>
                </a:ext>
              </a:extLst>
            </p:cNvPr>
            <p:cNvSpPr/>
            <p:nvPr/>
          </p:nvSpPr>
          <p:spPr>
            <a:xfrm>
              <a:off x="2362200" y="2950538"/>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0" name="Rectangle 49">
              <a:extLst>
                <a:ext uri="{FF2B5EF4-FFF2-40B4-BE49-F238E27FC236}">
                  <a16:creationId xmlns:a16="http://schemas.microsoft.com/office/drawing/2014/main" id="{A96224B4-CBF1-4D26-B972-1A6FB0DABE72}"/>
                </a:ext>
              </a:extLst>
            </p:cNvPr>
            <p:cNvSpPr/>
            <p:nvPr/>
          </p:nvSpPr>
          <p:spPr>
            <a:xfrm>
              <a:off x="3314986" y="3018851"/>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67" name="Rectangle 66">
              <a:extLst>
                <a:ext uri="{FF2B5EF4-FFF2-40B4-BE49-F238E27FC236}">
                  <a16:creationId xmlns:a16="http://schemas.microsoft.com/office/drawing/2014/main" id="{2B68D7F1-98ED-495C-891E-495B136A7EC6}"/>
                </a:ext>
              </a:extLst>
            </p:cNvPr>
            <p:cNvSpPr/>
            <p:nvPr/>
          </p:nvSpPr>
          <p:spPr>
            <a:xfrm>
              <a:off x="2395200" y="269275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8" name="Oval 67">
              <a:extLst>
                <a:ext uri="{FF2B5EF4-FFF2-40B4-BE49-F238E27FC236}">
                  <a16:creationId xmlns:a16="http://schemas.microsoft.com/office/drawing/2014/main" id="{28BED356-6788-4424-96CC-B87BA8EBD479}"/>
                </a:ext>
              </a:extLst>
            </p:cNvPr>
            <p:cNvSpPr/>
            <p:nvPr/>
          </p:nvSpPr>
          <p:spPr>
            <a:xfrm>
              <a:off x="2869842" y="3293617"/>
              <a:ext cx="741741" cy="685800"/>
            </a:xfrm>
            <a:prstGeom prst="ellipse">
              <a:avLst/>
            </a:prstGeom>
            <a:ln w="31750">
              <a:solidFill>
                <a:srgbClr val="FFC000"/>
              </a:solidFill>
            </a:ln>
          </p:spPr>
          <p:txBody>
            <a:bodyPr wrap="square" rtlCol="0" anchor="ctr">
              <a:spAutoFit/>
            </a:bodyPr>
            <a:lstStyle/>
            <a:p>
              <a:pPr algn="ctr"/>
              <a:endParaRPr lang="en-US" sz="2800" i="0" dirty="0"/>
            </a:p>
          </p:txBody>
        </p:sp>
        <p:sp>
          <p:nvSpPr>
            <p:cNvPr id="66" name="Text Box 21">
              <a:extLst>
                <a:ext uri="{FF2B5EF4-FFF2-40B4-BE49-F238E27FC236}">
                  <a16:creationId xmlns:a16="http://schemas.microsoft.com/office/drawing/2014/main" id="{606A8D03-D716-4990-A496-C7F7A24E697F}"/>
                </a:ext>
              </a:extLst>
            </p:cNvPr>
            <p:cNvSpPr txBox="1">
              <a:spLocks noChangeArrowheads="1"/>
            </p:cNvSpPr>
            <p:nvPr/>
          </p:nvSpPr>
          <p:spPr bwMode="auto">
            <a:xfrm>
              <a:off x="4115025" y="4495473"/>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grpSp>
      <p:grpSp>
        <p:nvGrpSpPr>
          <p:cNvPr id="7" name="Group 6">
            <a:extLst>
              <a:ext uri="{FF2B5EF4-FFF2-40B4-BE49-F238E27FC236}">
                <a16:creationId xmlns:a16="http://schemas.microsoft.com/office/drawing/2014/main" id="{2689B189-C391-44BF-B617-CEE4F2509F40}"/>
              </a:ext>
            </a:extLst>
          </p:cNvPr>
          <p:cNvGrpSpPr/>
          <p:nvPr/>
        </p:nvGrpSpPr>
        <p:grpSpPr>
          <a:xfrm>
            <a:off x="4261343" y="5000378"/>
            <a:ext cx="2438400" cy="1905000"/>
            <a:chOff x="4261343" y="5000378"/>
            <a:chExt cx="2438400" cy="1905000"/>
          </a:xfrm>
        </p:grpSpPr>
        <p:sp>
          <p:nvSpPr>
            <p:cNvPr id="70" name="Rectangle 69">
              <a:extLst>
                <a:ext uri="{FF2B5EF4-FFF2-40B4-BE49-F238E27FC236}">
                  <a16:creationId xmlns:a16="http://schemas.microsoft.com/office/drawing/2014/main" id="{1FFC05D6-D745-4514-9BD7-F24D8C312AE0}"/>
                </a:ext>
              </a:extLst>
            </p:cNvPr>
            <p:cNvSpPr/>
            <p:nvPr/>
          </p:nvSpPr>
          <p:spPr>
            <a:xfrm>
              <a:off x="4261343" y="50003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C423D335-38CA-4B3E-B90B-B10E6A5148FB}"/>
                </a:ext>
              </a:extLst>
            </p:cNvPr>
            <p:cNvSpPr/>
            <p:nvPr/>
          </p:nvSpPr>
          <p:spPr>
            <a:xfrm>
              <a:off x="4800600" y="528698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5" name="Rectangle 74">
              <a:extLst>
                <a:ext uri="{FF2B5EF4-FFF2-40B4-BE49-F238E27FC236}">
                  <a16:creationId xmlns:a16="http://schemas.microsoft.com/office/drawing/2014/main" id="{FDB0448B-38D0-43E7-9488-1013E5149A80}"/>
                </a:ext>
              </a:extLst>
            </p:cNvPr>
            <p:cNvSpPr/>
            <p:nvPr/>
          </p:nvSpPr>
          <p:spPr>
            <a:xfrm>
              <a:off x="4833600" y="50292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78" name="Rectangle 77">
              <a:extLst>
                <a:ext uri="{FF2B5EF4-FFF2-40B4-BE49-F238E27FC236}">
                  <a16:creationId xmlns:a16="http://schemas.microsoft.com/office/drawing/2014/main" id="{6D7B3300-9E13-4B63-B967-70697A87456A}"/>
                </a:ext>
              </a:extLst>
            </p:cNvPr>
            <p:cNvSpPr/>
            <p:nvPr/>
          </p:nvSpPr>
          <p:spPr>
            <a:xfrm>
              <a:off x="5849490" y="504825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sp>
        <p:nvSpPr>
          <p:cNvPr id="79" name="AutoShape 35">
            <a:extLst>
              <a:ext uri="{FF2B5EF4-FFF2-40B4-BE49-F238E27FC236}">
                <a16:creationId xmlns:a16="http://schemas.microsoft.com/office/drawing/2014/main" id="{6FAD13F2-DCCA-41E4-B2D5-1553B2192002}"/>
              </a:ext>
            </a:extLst>
          </p:cNvPr>
          <p:cNvSpPr>
            <a:spLocks noChangeArrowheads="1"/>
          </p:cNvSpPr>
          <p:nvPr/>
        </p:nvSpPr>
        <p:spPr bwMode="auto">
          <a:xfrm>
            <a:off x="76200" y="457200"/>
            <a:ext cx="4264869" cy="1305818"/>
          </a:xfrm>
          <a:prstGeom prst="wedgeRoundRectCallout">
            <a:avLst>
              <a:gd name="adj1" fmla="val -24887"/>
              <a:gd name="adj2" fmla="val 6223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t>.</a:t>
            </a:r>
          </a:p>
          <a:p>
            <a:pPr algn="ctr" eaLnBrk="1" hangingPunct="1">
              <a:spcBef>
                <a:spcPct val="0"/>
              </a:spcBef>
              <a:buNone/>
            </a:pPr>
            <a:r>
              <a:rPr lang="en-US" altLang="en-US" sz="2400" i="0" dirty="0"/>
              <a:t>We can conclude</a:t>
            </a:r>
            <a:endParaRPr lang="en-CA" altLang="en-US" sz="2400" i="0" dirty="0"/>
          </a:p>
        </p:txBody>
      </p:sp>
      <p:sp>
        <p:nvSpPr>
          <p:cNvPr id="80" name="Text Box 21">
            <a:extLst>
              <a:ext uri="{FF2B5EF4-FFF2-40B4-BE49-F238E27FC236}">
                <a16:creationId xmlns:a16="http://schemas.microsoft.com/office/drawing/2014/main" id="{E4BCA430-5BB4-40C5-A4E7-5CBE12C5D9EC}"/>
              </a:ext>
            </a:extLst>
          </p:cNvPr>
          <p:cNvSpPr txBox="1">
            <a:spLocks noChangeArrowheads="1"/>
          </p:cNvSpPr>
          <p:nvPr/>
        </p:nvSpPr>
        <p:spPr bwMode="auto">
          <a:xfrm>
            <a:off x="2590800" y="16764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Equivalence</a:t>
            </a:r>
          </a:p>
        </p:txBody>
      </p:sp>
      <p:sp>
        <p:nvSpPr>
          <p:cNvPr id="81" name="Text Box 21">
            <a:extLst>
              <a:ext uri="{FF2B5EF4-FFF2-40B4-BE49-F238E27FC236}">
                <a16:creationId xmlns:a16="http://schemas.microsoft.com/office/drawing/2014/main" id="{E4A53629-2522-4AD6-9DE0-9FCBF139A976}"/>
              </a:ext>
            </a:extLst>
          </p:cNvPr>
          <p:cNvSpPr txBox="1">
            <a:spLocks noChangeArrowheads="1"/>
          </p:cNvSpPr>
          <p:nvPr/>
        </p:nvSpPr>
        <p:spPr bwMode="auto">
          <a:xfrm>
            <a:off x="3295650" y="12192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82" name="Text Box 21">
            <a:extLst>
              <a:ext uri="{FF2B5EF4-FFF2-40B4-BE49-F238E27FC236}">
                <a16:creationId xmlns:a16="http://schemas.microsoft.com/office/drawing/2014/main" id="{9270723C-67F8-43DB-9C30-CCD94D5F6753}"/>
              </a:ext>
            </a:extLst>
          </p:cNvPr>
          <p:cNvSpPr txBox="1">
            <a:spLocks noChangeArrowheads="1"/>
          </p:cNvSpPr>
          <p:nvPr/>
        </p:nvSpPr>
        <p:spPr bwMode="auto">
          <a:xfrm>
            <a:off x="6781800" y="6243935"/>
            <a:ext cx="1447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equal sets</a:t>
            </a:r>
          </a:p>
        </p:txBody>
      </p:sp>
      <p:sp>
        <p:nvSpPr>
          <p:cNvPr id="83" name="Text Box 21">
            <a:extLst>
              <a:ext uri="{FF2B5EF4-FFF2-40B4-BE49-F238E27FC236}">
                <a16:creationId xmlns:a16="http://schemas.microsoft.com/office/drawing/2014/main" id="{A8C7ABF5-DB6A-47D3-ADA4-1E11FD13D7D1}"/>
              </a:ext>
            </a:extLst>
          </p:cNvPr>
          <p:cNvSpPr txBox="1">
            <a:spLocks noChangeArrowheads="1"/>
          </p:cNvSpPr>
          <p:nvPr/>
        </p:nvSpPr>
        <p:spPr bwMode="auto">
          <a:xfrm>
            <a:off x="4989040" y="3832663"/>
            <a:ext cx="1447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and</a:t>
            </a:r>
          </a:p>
        </p:txBody>
      </p:sp>
      <p:sp>
        <p:nvSpPr>
          <p:cNvPr id="84" name="Text Box 21">
            <a:extLst>
              <a:ext uri="{FF2B5EF4-FFF2-40B4-BE49-F238E27FC236}">
                <a16:creationId xmlns:a16="http://schemas.microsoft.com/office/drawing/2014/main" id="{7817257A-D24E-465E-83E8-3BC8EB715944}"/>
              </a:ext>
            </a:extLst>
          </p:cNvPr>
          <p:cNvSpPr txBox="1">
            <a:spLocks noChangeArrowheads="1"/>
          </p:cNvSpPr>
          <p:nvPr/>
        </p:nvSpPr>
        <p:spPr bwMode="auto">
          <a:xfrm>
            <a:off x="3200400" y="52921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4" name="Text Box 21">
            <a:extLst>
              <a:ext uri="{FF2B5EF4-FFF2-40B4-BE49-F238E27FC236}">
                <a16:creationId xmlns:a16="http://schemas.microsoft.com/office/drawing/2014/main" id="{E4A349F6-4185-4CDE-8F69-90818AAF8489}"/>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2" name="AutoShape 35">
            <a:extLst>
              <a:ext uri="{FF2B5EF4-FFF2-40B4-BE49-F238E27FC236}">
                <a16:creationId xmlns:a16="http://schemas.microsoft.com/office/drawing/2014/main" id="{72C3E7B3-7336-FD26-55A4-401DFD2CE611}"/>
              </a:ext>
            </a:extLst>
          </p:cNvPr>
          <p:cNvSpPr>
            <a:spLocks noChangeArrowheads="1"/>
          </p:cNvSpPr>
          <p:nvPr/>
        </p:nvSpPr>
        <p:spPr bwMode="auto">
          <a:xfrm>
            <a:off x="4876800" y="0"/>
            <a:ext cx="3505200" cy="1219200"/>
          </a:xfrm>
          <a:prstGeom prst="wedgeRoundRectCallout">
            <a:avLst>
              <a:gd name="adj1" fmla="val -46372"/>
              <a:gd name="adj2" fmla="val 5093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it is in both or in neither </a:t>
            </a:r>
            <a:br>
              <a:rPr lang="en-US" altLang="en-US" sz="2400" dirty="0">
                <a:solidFill>
                  <a:srgbClr val="FFFFFF"/>
                </a:solidFill>
              </a:rPr>
            </a:br>
            <a:r>
              <a:rPr lang="en-US" altLang="en-US" sz="2400" dirty="0">
                <a:solidFill>
                  <a:srgbClr val="FFFFFF"/>
                </a:solidFill>
              </a:rPr>
              <a:t>  in </a:t>
            </a:r>
            <a:r>
              <a:rPr lang="en-US" altLang="en-US" sz="2400" dirty="0">
                <a:solidFill>
                  <a:srgbClr val="FFC000"/>
                </a:solidFill>
                <a:cs typeface="Times New Roman" panose="02020603050405020304" pitchFamily="18" charset="0"/>
              </a:rPr>
              <a:t>α </a:t>
            </a:r>
            <a:r>
              <a:rPr lang="en-US" altLang="en-US" sz="2400" dirty="0" err="1">
                <a:solidFill>
                  <a:srgbClr val="FFFFFF"/>
                </a:solidFill>
              </a:rPr>
              <a:t>iif</a:t>
            </a:r>
            <a:r>
              <a:rPr lang="en-US" altLang="en-US" sz="2400" dirty="0">
                <a:solidFill>
                  <a:srgbClr val="FFFFFF"/>
                </a:solidFill>
              </a:rPr>
              <a:t>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p:txBody>
      </p:sp>
      <p:sp>
        <p:nvSpPr>
          <p:cNvPr id="4" name="AutoShape 35">
            <a:extLst>
              <a:ext uri="{FF2B5EF4-FFF2-40B4-BE49-F238E27FC236}">
                <a16:creationId xmlns:a16="http://schemas.microsoft.com/office/drawing/2014/main" id="{2D95AED9-35ED-017A-DDE8-B5CAEFAFA991}"/>
              </a:ext>
            </a:extLst>
          </p:cNvPr>
          <p:cNvSpPr>
            <a:spLocks noChangeArrowheads="1"/>
          </p:cNvSpPr>
          <p:nvPr/>
        </p:nvSpPr>
        <p:spPr bwMode="auto">
          <a:xfrm>
            <a:off x="4876800" y="1295400"/>
            <a:ext cx="3505200" cy="1219200"/>
          </a:xfrm>
          <a:prstGeom prst="wedgeRoundRectCallout">
            <a:avLst>
              <a:gd name="adj1" fmla="val -46372"/>
              <a:gd name="adj2" fmla="val 5093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p>
          <a:p>
            <a:pPr defTabSz="685800" eaLnBrk="1" fontAlgn="auto" hangingPunct="1">
              <a:spcBef>
                <a:spcPct val="0"/>
              </a:spcBef>
              <a:spcAft>
                <a:spcPts val="0"/>
              </a:spcAft>
              <a:buNone/>
            </a:pPr>
            <a:r>
              <a:rPr lang="en-US" altLang="en-US" sz="2400" dirty="0">
                <a:solidFill>
                  <a:srgbClr val="FFFFFF"/>
                </a:solidFill>
              </a:rPr>
              <a:t>  both are true or </a:t>
            </a:r>
            <a:r>
              <a:rPr lang="en-US" altLang="en-US" sz="2400" dirty="0" err="1">
                <a:solidFill>
                  <a:srgbClr val="FFFFFF"/>
                </a:solidFill>
              </a:rPr>
              <a:t>neigher</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 </a:t>
            </a:r>
            <a:r>
              <a:rPr lang="en-US" altLang="en-US" sz="2400" dirty="0">
                <a:solidFill>
                  <a:srgbClr val="FFFFFF"/>
                </a:solidFill>
              </a:rPr>
              <a:t>is true iff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p:txBody>
      </p:sp>
      <p:grpSp>
        <p:nvGrpSpPr>
          <p:cNvPr id="8" name="Group 29">
            <a:extLst>
              <a:ext uri="{FF2B5EF4-FFF2-40B4-BE49-F238E27FC236}">
                <a16:creationId xmlns:a16="http://schemas.microsoft.com/office/drawing/2014/main" id="{7E553113-B216-5297-646A-D7AF7D2C2FA4}"/>
              </a:ext>
            </a:extLst>
          </p:cNvPr>
          <p:cNvGrpSpPr>
            <a:grpSpLocks/>
          </p:cNvGrpSpPr>
          <p:nvPr/>
        </p:nvGrpSpPr>
        <p:grpSpPr bwMode="auto">
          <a:xfrm>
            <a:off x="-69273" y="4876800"/>
            <a:ext cx="1066800" cy="825617"/>
            <a:chOff x="2065" y="1551"/>
            <a:chExt cx="1628" cy="1988"/>
          </a:xfrm>
        </p:grpSpPr>
        <p:sp>
          <p:nvSpPr>
            <p:cNvPr id="9" name="Freeform 30">
              <a:extLst>
                <a:ext uri="{FF2B5EF4-FFF2-40B4-BE49-F238E27FC236}">
                  <a16:creationId xmlns:a16="http://schemas.microsoft.com/office/drawing/2014/main" id="{9688133D-3C59-10B9-B37A-F9B6E263DA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1">
              <a:extLst>
                <a:ext uri="{FF2B5EF4-FFF2-40B4-BE49-F238E27FC236}">
                  <a16:creationId xmlns:a16="http://schemas.microsoft.com/office/drawing/2014/main" id="{0913A3C1-9F7C-6AF9-EEB9-6FD38D61BED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2">
              <a:extLst>
                <a:ext uri="{FF2B5EF4-FFF2-40B4-BE49-F238E27FC236}">
                  <a16:creationId xmlns:a16="http://schemas.microsoft.com/office/drawing/2014/main" id="{14211318-ED69-FB46-660D-A16A5815311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3">
              <a:extLst>
                <a:ext uri="{FF2B5EF4-FFF2-40B4-BE49-F238E27FC236}">
                  <a16:creationId xmlns:a16="http://schemas.microsoft.com/office/drawing/2014/main" id="{EF4B7ACB-18C0-1C01-FB07-4E7E88CF021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4">
              <a:extLst>
                <a:ext uri="{FF2B5EF4-FFF2-40B4-BE49-F238E27FC236}">
                  <a16:creationId xmlns:a16="http://schemas.microsoft.com/office/drawing/2014/main" id="{60AA1212-3251-3959-DB20-FE60DE8DA21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5">
              <a:extLst>
                <a:ext uri="{FF2B5EF4-FFF2-40B4-BE49-F238E27FC236}">
                  <a16:creationId xmlns:a16="http://schemas.microsoft.com/office/drawing/2014/main" id="{048AFCA0-EED8-979C-834F-2508C88906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6">
              <a:extLst>
                <a:ext uri="{FF2B5EF4-FFF2-40B4-BE49-F238E27FC236}">
                  <a16:creationId xmlns:a16="http://schemas.microsoft.com/office/drawing/2014/main" id="{56BB302D-E982-D968-01F9-D63E6DB3D25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7">
              <a:extLst>
                <a:ext uri="{FF2B5EF4-FFF2-40B4-BE49-F238E27FC236}">
                  <a16:creationId xmlns:a16="http://schemas.microsoft.com/office/drawing/2014/main" id="{67B6E82E-A873-3979-31A7-A58A157E6D1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8">
              <a:extLst>
                <a:ext uri="{FF2B5EF4-FFF2-40B4-BE49-F238E27FC236}">
                  <a16:creationId xmlns:a16="http://schemas.microsoft.com/office/drawing/2014/main" id="{5A14B34B-35F6-C6DC-5FCD-F812AC3BFD3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9">
              <a:extLst>
                <a:ext uri="{FF2B5EF4-FFF2-40B4-BE49-F238E27FC236}">
                  <a16:creationId xmlns:a16="http://schemas.microsoft.com/office/drawing/2014/main" id="{7EE674AD-529E-A8C5-CB9E-476A6279E15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0">
              <a:extLst>
                <a:ext uri="{FF2B5EF4-FFF2-40B4-BE49-F238E27FC236}">
                  <a16:creationId xmlns:a16="http://schemas.microsoft.com/office/drawing/2014/main" id="{191EB9C6-4710-0543-B85B-498430365D4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1">
              <a:extLst>
                <a:ext uri="{FF2B5EF4-FFF2-40B4-BE49-F238E27FC236}">
                  <a16:creationId xmlns:a16="http://schemas.microsoft.com/office/drawing/2014/main" id="{C425D1B2-5536-1CC4-FA6E-A8319E82FF6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2">
              <a:extLst>
                <a:ext uri="{FF2B5EF4-FFF2-40B4-BE49-F238E27FC236}">
                  <a16:creationId xmlns:a16="http://schemas.microsoft.com/office/drawing/2014/main" id="{CD879961-1196-F92C-EE3A-BCE9E82A05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3">
              <a:extLst>
                <a:ext uri="{FF2B5EF4-FFF2-40B4-BE49-F238E27FC236}">
                  <a16:creationId xmlns:a16="http://schemas.microsoft.com/office/drawing/2014/main" id="{03951185-3DAF-2531-A11F-B447CEBC0300}"/>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44">
              <a:extLst>
                <a:ext uri="{FF2B5EF4-FFF2-40B4-BE49-F238E27FC236}">
                  <a16:creationId xmlns:a16="http://schemas.microsoft.com/office/drawing/2014/main" id="{3BA5E2DB-27A8-5A80-39BD-D91DAB0191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5">
              <a:extLst>
                <a:ext uri="{FF2B5EF4-FFF2-40B4-BE49-F238E27FC236}">
                  <a16:creationId xmlns:a16="http://schemas.microsoft.com/office/drawing/2014/main" id="{3EE15F53-1F63-8B44-BCE0-A263E7EA21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6">
              <a:extLst>
                <a:ext uri="{FF2B5EF4-FFF2-40B4-BE49-F238E27FC236}">
                  <a16:creationId xmlns:a16="http://schemas.microsoft.com/office/drawing/2014/main" id="{B52E2EA3-78B5-A223-BE97-F712A2A2C43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31" name="Picture 2" descr="Apple Varieties - USApple">
            <a:extLst>
              <a:ext uri="{FF2B5EF4-FFF2-40B4-BE49-F238E27FC236}">
                <a16:creationId xmlns:a16="http://schemas.microsoft.com/office/drawing/2014/main" id="{28F00EE9-2C80-0F14-3CB5-1BFED53665C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410200" y="5038344"/>
            <a:ext cx="171450" cy="173736"/>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2" descr="Apple Varieties - USApple">
            <a:extLst>
              <a:ext uri="{FF2B5EF4-FFF2-40B4-BE49-F238E27FC236}">
                <a16:creationId xmlns:a16="http://schemas.microsoft.com/office/drawing/2014/main" id="{DCEA822E-0527-AF88-75F4-65DCBAD4F8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410200" y="5617464"/>
            <a:ext cx="171450" cy="1737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8694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ppt_x"/>
                                          </p:val>
                                        </p:tav>
                                        <p:tav tm="100000">
                                          <p:val>
                                            <p:strVal val="#ppt_x"/>
                                          </p:val>
                                        </p:tav>
                                      </p:tavLst>
                                    </p:anim>
                                    <p:anim calcmode="lin" valueType="num">
                                      <p:cBhvr additive="base">
                                        <p:cTn id="8" dur="500" fill="hold"/>
                                        <p:tgtEl>
                                          <p:spTgt spid="7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anim calcmode="lin" valueType="num">
                                      <p:cBhvr additive="base">
                                        <p:cTn id="15" dur="500" fill="hold"/>
                                        <p:tgtEl>
                                          <p:spTgt spid="83"/>
                                        </p:tgtEl>
                                        <p:attrNameLst>
                                          <p:attrName>ppt_x</p:attrName>
                                        </p:attrNameLst>
                                      </p:cBhvr>
                                      <p:tavLst>
                                        <p:tav tm="0">
                                          <p:val>
                                            <p:strVal val="#ppt_x"/>
                                          </p:val>
                                        </p:tav>
                                        <p:tav tm="100000">
                                          <p:val>
                                            <p:strVal val="#ppt_x"/>
                                          </p:val>
                                        </p:tav>
                                      </p:tavLst>
                                    </p:anim>
                                    <p:anim calcmode="lin" valueType="num">
                                      <p:cBhvr additive="base">
                                        <p:cTn id="16"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79">
                                            <p:txEl>
                                              <p:pRg st="1" end="1"/>
                                            </p:txEl>
                                          </p:spTgt>
                                        </p:tgtEl>
                                        <p:attrNameLst>
                                          <p:attrName>style.visibility</p:attrName>
                                        </p:attrNameLst>
                                      </p:cBhvr>
                                      <p:to>
                                        <p:strVal val="visible"/>
                                      </p:to>
                                    </p:set>
                                    <p:anim calcmode="lin" valueType="num">
                                      <p:cBhvr additive="base">
                                        <p:cTn id="21" dur="500" fill="hold"/>
                                        <p:tgtEl>
                                          <p:spTgt spid="79">
                                            <p:txEl>
                                              <p:pRg st="1" end="1"/>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7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ppt_x"/>
                                          </p:val>
                                        </p:tav>
                                        <p:tav tm="100000">
                                          <p:val>
                                            <p:strVal val="#ppt_x"/>
                                          </p:val>
                                        </p:tav>
                                      </p:tavLst>
                                    </p:anim>
                                    <p:anim calcmode="lin" valueType="num">
                                      <p:cBhvr additive="base">
                                        <p:cTn id="3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9">
                                            <p:txEl>
                                              <p:pRg st="2" end="2"/>
                                            </p:txEl>
                                          </p:spTgt>
                                        </p:tgtEl>
                                        <p:attrNameLst>
                                          <p:attrName>style.visibility</p:attrName>
                                        </p:attrNameLst>
                                      </p:cBhvr>
                                      <p:to>
                                        <p:strVal val="visible"/>
                                      </p:to>
                                    </p:set>
                                    <p:anim calcmode="lin" valueType="num">
                                      <p:cBhvr additive="base">
                                        <p:cTn id="37" dur="500" fill="hold"/>
                                        <p:tgtEl>
                                          <p:spTgt spid="79">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7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82"/>
                                        </p:tgtEl>
                                        <p:attrNameLst>
                                          <p:attrName>style.visibility</p:attrName>
                                        </p:attrNameLst>
                                      </p:cBhvr>
                                      <p:to>
                                        <p:strVal val="visible"/>
                                      </p:to>
                                    </p:set>
                                    <p:anim calcmode="lin" valueType="num">
                                      <p:cBhvr additive="base">
                                        <p:cTn id="43" dur="500" fill="hold"/>
                                        <p:tgtEl>
                                          <p:spTgt spid="82"/>
                                        </p:tgtEl>
                                        <p:attrNameLst>
                                          <p:attrName>ppt_x</p:attrName>
                                        </p:attrNameLst>
                                      </p:cBhvr>
                                      <p:tavLst>
                                        <p:tav tm="0">
                                          <p:val>
                                            <p:strVal val="#ppt_x"/>
                                          </p:val>
                                        </p:tav>
                                        <p:tav tm="100000">
                                          <p:val>
                                            <p:strVal val="#ppt_x"/>
                                          </p:val>
                                        </p:tav>
                                      </p:tavLst>
                                    </p:anim>
                                    <p:anim calcmode="lin" valueType="num">
                                      <p:cBhvr additive="base">
                                        <p:cTn id="44" dur="500" fill="hold"/>
                                        <p:tgtEl>
                                          <p:spTgt spid="8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500" fill="hold"/>
                                        <p:tgtEl>
                                          <p:spTgt spid="7"/>
                                        </p:tgtEl>
                                        <p:attrNameLst>
                                          <p:attrName>ppt_x</p:attrName>
                                        </p:attrNameLst>
                                      </p:cBhvr>
                                      <p:tavLst>
                                        <p:tav tm="0">
                                          <p:val>
                                            <p:strVal val="#ppt_x"/>
                                          </p:val>
                                        </p:tav>
                                        <p:tav tm="100000">
                                          <p:val>
                                            <p:strVal val="#ppt_x"/>
                                          </p:val>
                                        </p:tav>
                                      </p:tavLst>
                                    </p:anim>
                                    <p:anim calcmode="lin" valueType="num">
                                      <p:cBhvr additive="base">
                                        <p:cTn id="4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81"/>
                                        </p:tgtEl>
                                        <p:attrNameLst>
                                          <p:attrName>style.visibility</p:attrName>
                                        </p:attrNameLst>
                                      </p:cBhvr>
                                      <p:to>
                                        <p:strVal val="visible"/>
                                      </p:to>
                                    </p:set>
                                    <p:anim calcmode="lin" valueType="num">
                                      <p:cBhvr additive="base">
                                        <p:cTn id="53" dur="500" fill="hold"/>
                                        <p:tgtEl>
                                          <p:spTgt spid="81"/>
                                        </p:tgtEl>
                                        <p:attrNameLst>
                                          <p:attrName>ppt_x</p:attrName>
                                        </p:attrNameLst>
                                      </p:cBhvr>
                                      <p:tavLst>
                                        <p:tav tm="0">
                                          <p:val>
                                            <p:strVal val="#ppt_x"/>
                                          </p:val>
                                        </p:tav>
                                        <p:tav tm="100000">
                                          <p:val>
                                            <p:strVal val="#ppt_x"/>
                                          </p:val>
                                        </p:tav>
                                      </p:tavLst>
                                    </p:anim>
                                    <p:anim calcmode="lin" valueType="num">
                                      <p:cBhvr additive="base">
                                        <p:cTn id="54" dur="500" fill="hold"/>
                                        <p:tgtEl>
                                          <p:spTgt spid="81"/>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84"/>
                                        </p:tgtEl>
                                        <p:attrNameLst>
                                          <p:attrName>style.visibility</p:attrName>
                                        </p:attrNameLst>
                                      </p:cBhvr>
                                      <p:to>
                                        <p:strVal val="visible"/>
                                      </p:to>
                                    </p:set>
                                    <p:anim calcmode="lin" valueType="num">
                                      <p:cBhvr additive="base">
                                        <p:cTn id="57" dur="500" fill="hold"/>
                                        <p:tgtEl>
                                          <p:spTgt spid="84"/>
                                        </p:tgtEl>
                                        <p:attrNameLst>
                                          <p:attrName>ppt_x</p:attrName>
                                        </p:attrNameLst>
                                      </p:cBhvr>
                                      <p:tavLst>
                                        <p:tav tm="0">
                                          <p:val>
                                            <p:strVal val="#ppt_x"/>
                                          </p:val>
                                        </p:tav>
                                        <p:tav tm="100000">
                                          <p:val>
                                            <p:strVal val="#ppt_x"/>
                                          </p:val>
                                        </p:tav>
                                      </p:tavLst>
                                    </p:anim>
                                    <p:anim calcmode="lin" valueType="num">
                                      <p:cBhvr additive="base">
                                        <p:cTn id="58" dur="500" fill="hold"/>
                                        <p:tgtEl>
                                          <p:spTgt spid="84"/>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80"/>
                                        </p:tgtEl>
                                        <p:attrNameLst>
                                          <p:attrName>style.visibility</p:attrName>
                                        </p:attrNameLst>
                                      </p:cBhvr>
                                      <p:to>
                                        <p:strVal val="visible"/>
                                      </p:to>
                                    </p:set>
                                    <p:anim calcmode="lin" valueType="num">
                                      <p:cBhvr additive="base">
                                        <p:cTn id="61" dur="500" fill="hold"/>
                                        <p:tgtEl>
                                          <p:spTgt spid="80"/>
                                        </p:tgtEl>
                                        <p:attrNameLst>
                                          <p:attrName>ppt_x</p:attrName>
                                        </p:attrNameLst>
                                      </p:cBhvr>
                                      <p:tavLst>
                                        <p:tav tm="0">
                                          <p:val>
                                            <p:strVal val="#ppt_x"/>
                                          </p:val>
                                        </p:tav>
                                        <p:tav tm="100000">
                                          <p:val>
                                            <p:strVal val="#ppt_x"/>
                                          </p:val>
                                        </p:tav>
                                      </p:tavLst>
                                    </p:anim>
                                    <p:anim calcmode="lin" valueType="num">
                                      <p:cBhvr additive="base">
                                        <p:cTn id="62"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2"/>
                                        </p:tgtEl>
                                        <p:attrNameLst>
                                          <p:attrName>style.visibility</p:attrName>
                                        </p:attrNameLst>
                                      </p:cBhvr>
                                      <p:to>
                                        <p:strVal val="visible"/>
                                      </p:to>
                                    </p:set>
                                    <p:anim calcmode="lin" valueType="num">
                                      <p:cBhvr additive="base">
                                        <p:cTn id="67" dur="500" fill="hold"/>
                                        <p:tgtEl>
                                          <p:spTgt spid="2"/>
                                        </p:tgtEl>
                                        <p:attrNameLst>
                                          <p:attrName>ppt_x</p:attrName>
                                        </p:attrNameLst>
                                      </p:cBhvr>
                                      <p:tavLst>
                                        <p:tav tm="0">
                                          <p:val>
                                            <p:strVal val="1+#ppt_w/2"/>
                                          </p:val>
                                        </p:tav>
                                        <p:tav tm="100000">
                                          <p:val>
                                            <p:strVal val="#ppt_x"/>
                                          </p:val>
                                        </p:tav>
                                      </p:tavLst>
                                    </p:anim>
                                    <p:anim calcmode="lin" valueType="num">
                                      <p:cBhvr additive="base">
                                        <p:cTn id="68" dur="500" fill="hold"/>
                                        <p:tgtEl>
                                          <p:spTgt spid="2"/>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1"/>
                                        </p:tgtEl>
                                        <p:attrNameLst>
                                          <p:attrName>style.visibility</p:attrName>
                                        </p:attrNameLst>
                                      </p:cBhvr>
                                      <p:to>
                                        <p:strVal val="visible"/>
                                      </p:to>
                                    </p:set>
                                    <p:anim calcmode="lin" valueType="num">
                                      <p:cBhvr additive="base">
                                        <p:cTn id="71" dur="500" fill="hold"/>
                                        <p:tgtEl>
                                          <p:spTgt spid="31"/>
                                        </p:tgtEl>
                                        <p:attrNameLst>
                                          <p:attrName>ppt_x</p:attrName>
                                        </p:attrNameLst>
                                      </p:cBhvr>
                                      <p:tavLst>
                                        <p:tav tm="0">
                                          <p:val>
                                            <p:strVal val="1+#ppt_w/2"/>
                                          </p:val>
                                        </p:tav>
                                        <p:tav tm="100000">
                                          <p:val>
                                            <p:strVal val="#ppt_x"/>
                                          </p:val>
                                        </p:tav>
                                      </p:tavLst>
                                    </p:anim>
                                    <p:anim calcmode="lin" valueType="num">
                                      <p:cBhvr additive="base">
                                        <p:cTn id="72" dur="500" fill="hold"/>
                                        <p:tgtEl>
                                          <p:spTgt spid="31"/>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500" fill="hold"/>
                                        <p:tgtEl>
                                          <p:spTgt spid="32"/>
                                        </p:tgtEl>
                                        <p:attrNameLst>
                                          <p:attrName>ppt_x</p:attrName>
                                        </p:attrNameLst>
                                      </p:cBhvr>
                                      <p:tavLst>
                                        <p:tav tm="0">
                                          <p:val>
                                            <p:strVal val="1+#ppt_w/2"/>
                                          </p:val>
                                        </p:tav>
                                        <p:tav tm="100000">
                                          <p:val>
                                            <p:strVal val="#ppt_x"/>
                                          </p:val>
                                        </p:tav>
                                      </p:tavLst>
                                    </p:anim>
                                    <p:anim calcmode="lin" valueType="num">
                                      <p:cBhvr additive="base">
                                        <p:cTn id="76" dur="500" fill="hold"/>
                                        <p:tgtEl>
                                          <p:spTgt spid="32"/>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2">
                                            <p:txEl>
                                              <p:pRg st="0" end="0"/>
                                            </p:txEl>
                                          </p:spTgt>
                                        </p:tgtEl>
                                        <p:attrNameLst>
                                          <p:attrName>style.visibility</p:attrName>
                                        </p:attrNameLst>
                                      </p:cBhvr>
                                      <p:to>
                                        <p:strVal val="visible"/>
                                      </p:to>
                                    </p:set>
                                    <p:anim calcmode="lin" valueType="num">
                                      <p:cBhvr additive="base">
                                        <p:cTn id="79" dur="500" fill="hold"/>
                                        <p:tgtEl>
                                          <p:spTgt spid="2">
                                            <p:txEl>
                                              <p:pRg st="0" end="0"/>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grpId="0" nodeType="clickEffect">
                                  <p:stCondLst>
                                    <p:cond delay="0"/>
                                  </p:stCondLst>
                                  <p:childTnLst>
                                    <p:set>
                                      <p:cBhvr>
                                        <p:cTn id="84" dur="1" fill="hold">
                                          <p:stCondLst>
                                            <p:cond delay="0"/>
                                          </p:stCondLst>
                                        </p:cTn>
                                        <p:tgtEl>
                                          <p:spTgt spid="4"/>
                                        </p:tgtEl>
                                        <p:attrNameLst>
                                          <p:attrName>style.visibility</p:attrName>
                                        </p:attrNameLst>
                                      </p:cBhvr>
                                      <p:to>
                                        <p:strVal val="visible"/>
                                      </p:to>
                                    </p:set>
                                    <p:anim calcmode="lin" valueType="num">
                                      <p:cBhvr additive="base">
                                        <p:cTn id="85" dur="500" fill="hold"/>
                                        <p:tgtEl>
                                          <p:spTgt spid="4"/>
                                        </p:tgtEl>
                                        <p:attrNameLst>
                                          <p:attrName>ppt_x</p:attrName>
                                        </p:attrNameLst>
                                      </p:cBhvr>
                                      <p:tavLst>
                                        <p:tav tm="0">
                                          <p:val>
                                            <p:strVal val="1+#ppt_w/2"/>
                                          </p:val>
                                        </p:tav>
                                        <p:tav tm="100000">
                                          <p:val>
                                            <p:strVal val="#ppt_x"/>
                                          </p:val>
                                        </p:tav>
                                      </p:tavLst>
                                    </p:anim>
                                    <p:anim calcmode="lin" valueType="num">
                                      <p:cBhvr additive="base">
                                        <p:cTn id="86" dur="500" fill="hold"/>
                                        <p:tgtEl>
                                          <p:spTgt spid="4"/>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4">
                                            <p:txEl>
                                              <p:pRg st="0" end="0"/>
                                            </p:txEl>
                                          </p:spTgt>
                                        </p:tgtEl>
                                        <p:attrNameLst>
                                          <p:attrName>style.visibility</p:attrName>
                                        </p:attrNameLst>
                                      </p:cBhvr>
                                      <p:to>
                                        <p:strVal val="visible"/>
                                      </p:to>
                                    </p:set>
                                    <p:anim calcmode="lin" valueType="num">
                                      <p:cBhvr additive="base">
                                        <p:cTn id="89" dur="5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4">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2" fill="hold" nodeType="withEffect">
                                  <p:stCondLst>
                                    <p:cond delay="0"/>
                                  </p:stCondLst>
                                  <p:childTnLst>
                                    <p:set>
                                      <p:cBhvr>
                                        <p:cTn id="92" dur="1" fill="hold">
                                          <p:stCondLst>
                                            <p:cond delay="0"/>
                                          </p:stCondLst>
                                        </p:cTn>
                                        <p:tgtEl>
                                          <p:spTgt spid="4">
                                            <p:txEl>
                                              <p:pRg st="1" end="1"/>
                                            </p:txEl>
                                          </p:spTgt>
                                        </p:tgtEl>
                                        <p:attrNameLst>
                                          <p:attrName>style.visibility</p:attrName>
                                        </p:attrNameLst>
                                      </p:cBhvr>
                                      <p:to>
                                        <p:strVal val="visible"/>
                                      </p:to>
                                    </p:set>
                                    <p:anim calcmode="lin" valueType="num">
                                      <p:cBhvr additive="base">
                                        <p:cTn id="93" dur="500" fill="hold"/>
                                        <p:tgtEl>
                                          <p:spTgt spid="4">
                                            <p:txEl>
                                              <p:pRg st="1" end="1"/>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81" grpId="0"/>
      <p:bldP spid="82" grpId="0"/>
      <p:bldP spid="83" grpId="0"/>
      <p:bldP spid="84" grpId="0"/>
      <p:bldP spid="2" grpId="0" animBg="1"/>
      <p:bldP spid="4" grpId="0" animBg="1"/>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sp>
        <p:nvSpPr>
          <p:cNvPr id="8" name="AutoShape 58">
            <a:extLst>
              <a:ext uri="{FF2B5EF4-FFF2-40B4-BE49-F238E27FC236}">
                <a16:creationId xmlns:a16="http://schemas.microsoft.com/office/drawing/2014/main" id="{282F3C01-54FF-4ACE-8BF6-D6EEB9E5C73B}"/>
              </a:ext>
            </a:extLst>
          </p:cNvPr>
          <p:cNvSpPr>
            <a:spLocks noChangeArrowheads="1"/>
          </p:cNvSpPr>
          <p:nvPr/>
        </p:nvSpPr>
        <p:spPr bwMode="auto">
          <a:xfrm>
            <a:off x="2878719" y="465320"/>
            <a:ext cx="5046081" cy="1287280"/>
          </a:xfrm>
          <a:prstGeom prst="wedgeRoundRectCallout">
            <a:avLst>
              <a:gd name="adj1" fmla="val -53944"/>
              <a:gd name="adj2" fmla="val 25519"/>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Dad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Dad, today I read an old </a:t>
            </a:r>
            <a:r>
              <a:rPr lang="en-US" altLang="en-US" sz="2400" dirty="0">
                <a:solidFill>
                  <a:srgbClr val="FFFFFF"/>
                </a:solidFill>
              </a:rPr>
              <a:t>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test and the answer was wrong.</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a:p>
            <a:pPr marL="0" marR="0" lvl="0" indent="0" algn="ctr"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6" name="Group 25">
            <a:extLst>
              <a:ext uri="{FF2B5EF4-FFF2-40B4-BE49-F238E27FC236}">
                <a16:creationId xmlns:a16="http://schemas.microsoft.com/office/drawing/2014/main" id="{5A9597AA-0181-B1DE-CE42-18B1E50C2D63}"/>
              </a:ext>
            </a:extLst>
          </p:cNvPr>
          <p:cNvGrpSpPr/>
          <p:nvPr/>
        </p:nvGrpSpPr>
        <p:grpSpPr>
          <a:xfrm>
            <a:off x="1752600" y="4572000"/>
            <a:ext cx="5867400" cy="2022629"/>
            <a:chOff x="1752600" y="4572000"/>
            <a:chExt cx="5867400" cy="2022629"/>
          </a:xfrm>
        </p:grpSpPr>
        <p:sp>
          <p:nvSpPr>
            <p:cNvPr id="5" name="AutoShape 35">
              <a:extLst>
                <a:ext uri="{FF2B5EF4-FFF2-40B4-BE49-F238E27FC236}">
                  <a16:creationId xmlns:a16="http://schemas.microsoft.com/office/drawing/2014/main" id="{9ABE3CB8-FADD-B444-4137-6F9874F61A7B}"/>
                </a:ext>
              </a:extLst>
            </p:cNvPr>
            <p:cNvSpPr>
              <a:spLocks noChangeArrowheads="1"/>
            </p:cNvSpPr>
            <p:nvPr/>
          </p:nvSpPr>
          <p:spPr bwMode="auto">
            <a:xfrm>
              <a:off x="2667000" y="4572000"/>
              <a:ext cx="4953000" cy="1295400"/>
            </a:xfrm>
            <a:prstGeom prst="wedgeRoundRectCallout">
              <a:avLst>
                <a:gd name="adj1" fmla="val -53180"/>
                <a:gd name="adj2" fmla="val 3691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This is a very hard example.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have not tried it on a single person who did not struggle with it.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6" name="Group 29">
              <a:extLst>
                <a:ext uri="{FF2B5EF4-FFF2-40B4-BE49-F238E27FC236}">
                  <a16:creationId xmlns:a16="http://schemas.microsoft.com/office/drawing/2014/main" id="{F919E5D2-A3B2-E536-85D7-65751D188C7A}"/>
                </a:ext>
              </a:extLst>
            </p:cNvPr>
            <p:cNvGrpSpPr>
              <a:grpSpLocks/>
            </p:cNvGrpSpPr>
            <p:nvPr/>
          </p:nvGrpSpPr>
          <p:grpSpPr bwMode="auto">
            <a:xfrm>
              <a:off x="1752600" y="5664636"/>
              <a:ext cx="917591" cy="929993"/>
              <a:chOff x="2065" y="1551"/>
              <a:chExt cx="1628" cy="1988"/>
            </a:xfrm>
          </p:grpSpPr>
          <p:sp>
            <p:nvSpPr>
              <p:cNvPr id="7" name="Freeform 30">
                <a:extLst>
                  <a:ext uri="{FF2B5EF4-FFF2-40B4-BE49-F238E27FC236}">
                    <a16:creationId xmlns:a16="http://schemas.microsoft.com/office/drawing/2014/main" id="{F7E6E1C5-BF79-614B-A643-3B495FD2BCC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0" name="Freeform 31">
                <a:extLst>
                  <a:ext uri="{FF2B5EF4-FFF2-40B4-BE49-F238E27FC236}">
                    <a16:creationId xmlns:a16="http://schemas.microsoft.com/office/drawing/2014/main" id="{9BE4A076-23FF-8E19-6542-4E5175E25C4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1" name="Freeform 32">
                <a:extLst>
                  <a:ext uri="{FF2B5EF4-FFF2-40B4-BE49-F238E27FC236}">
                    <a16:creationId xmlns:a16="http://schemas.microsoft.com/office/drawing/2014/main" id="{0A52AB7F-7261-7B32-596E-F2D51A14800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2" name="Freeform 33">
                <a:extLst>
                  <a:ext uri="{FF2B5EF4-FFF2-40B4-BE49-F238E27FC236}">
                    <a16:creationId xmlns:a16="http://schemas.microsoft.com/office/drawing/2014/main" id="{FF10EE5E-C94E-8663-789F-023A7246B0F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3" name="Freeform 34">
                <a:extLst>
                  <a:ext uri="{FF2B5EF4-FFF2-40B4-BE49-F238E27FC236}">
                    <a16:creationId xmlns:a16="http://schemas.microsoft.com/office/drawing/2014/main" id="{90753206-E309-13CF-932E-994AEA5FD4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4" name="Freeform 35">
                <a:extLst>
                  <a:ext uri="{FF2B5EF4-FFF2-40B4-BE49-F238E27FC236}">
                    <a16:creationId xmlns:a16="http://schemas.microsoft.com/office/drawing/2014/main" id="{2BB361E8-764B-34CF-1D5E-FEDB25BDE22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6">
                <a:extLst>
                  <a:ext uri="{FF2B5EF4-FFF2-40B4-BE49-F238E27FC236}">
                    <a16:creationId xmlns:a16="http://schemas.microsoft.com/office/drawing/2014/main" id="{37AE94DC-E51E-34A4-592D-0D689E00D8B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7">
                <a:extLst>
                  <a:ext uri="{FF2B5EF4-FFF2-40B4-BE49-F238E27FC236}">
                    <a16:creationId xmlns:a16="http://schemas.microsoft.com/office/drawing/2014/main" id="{31F75D71-C79D-D346-28A0-A6492A1E6D7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8">
                <a:extLst>
                  <a:ext uri="{FF2B5EF4-FFF2-40B4-BE49-F238E27FC236}">
                    <a16:creationId xmlns:a16="http://schemas.microsoft.com/office/drawing/2014/main" id="{DE7B46ED-F42B-CC13-142D-46D81CED0E0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9">
                <a:extLst>
                  <a:ext uri="{FF2B5EF4-FFF2-40B4-BE49-F238E27FC236}">
                    <a16:creationId xmlns:a16="http://schemas.microsoft.com/office/drawing/2014/main" id="{DA6D0BF8-5EE1-3EAA-CB74-553DF2474C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40">
                <a:extLst>
                  <a:ext uri="{FF2B5EF4-FFF2-40B4-BE49-F238E27FC236}">
                    <a16:creationId xmlns:a16="http://schemas.microsoft.com/office/drawing/2014/main" id="{E1A08E0D-215B-31CE-7450-CA98C1BED2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41">
                <a:extLst>
                  <a:ext uri="{FF2B5EF4-FFF2-40B4-BE49-F238E27FC236}">
                    <a16:creationId xmlns:a16="http://schemas.microsoft.com/office/drawing/2014/main" id="{ADCD8F14-B2B8-B1F5-947A-592FC450CE8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42">
                <a:extLst>
                  <a:ext uri="{FF2B5EF4-FFF2-40B4-BE49-F238E27FC236}">
                    <a16:creationId xmlns:a16="http://schemas.microsoft.com/office/drawing/2014/main" id="{AF8BDA99-5EC6-50EB-E524-FE4802259FE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43">
                <a:extLst>
                  <a:ext uri="{FF2B5EF4-FFF2-40B4-BE49-F238E27FC236}">
                    <a16:creationId xmlns:a16="http://schemas.microsoft.com/office/drawing/2014/main" id="{5565873C-9BE0-202B-C263-93B2220308F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44">
                <a:extLst>
                  <a:ext uri="{FF2B5EF4-FFF2-40B4-BE49-F238E27FC236}">
                    <a16:creationId xmlns:a16="http://schemas.microsoft.com/office/drawing/2014/main" id="{CE397AD7-592E-965D-2D53-4F5B550838B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5">
                <a:extLst>
                  <a:ext uri="{FF2B5EF4-FFF2-40B4-BE49-F238E27FC236}">
                    <a16:creationId xmlns:a16="http://schemas.microsoft.com/office/drawing/2014/main" id="{DEFACF7D-9005-8FAE-1813-2CEE6EA7A23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6">
                <a:extLst>
                  <a:ext uri="{FF2B5EF4-FFF2-40B4-BE49-F238E27FC236}">
                    <a16:creationId xmlns:a16="http://schemas.microsoft.com/office/drawing/2014/main" id="{D4AA3859-F850-B0CE-A635-E0FB729020F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Tree>
    <p:extLst>
      <p:ext uri="{BB962C8B-B14F-4D97-AF65-F5344CB8AC3E}">
        <p14:creationId xmlns:p14="http://schemas.microsoft.com/office/powerpoint/2010/main" val="434743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0-#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8">
                                            <p:txEl>
                                              <p:pRg st="1" end="1"/>
                                            </p:txEl>
                                          </p:spTgt>
                                        </p:tgtEl>
                                        <p:attrNameLst>
                                          <p:attrName>style.visibility</p:attrName>
                                        </p:attrNameLst>
                                      </p:cBhvr>
                                      <p:to>
                                        <p:strVal val="visible"/>
                                      </p:to>
                                    </p:set>
                                    <p:anim calcmode="lin" valueType="num">
                                      <p:cBhvr additive="base">
                                        <p:cTn id="27" dur="500" fill="hold"/>
                                        <p:tgtEl>
                                          <p:spTgt spid="8">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ppt_x"/>
                                          </p:val>
                                        </p:tav>
                                        <p:tav tm="100000">
                                          <p:val>
                                            <p:strVal val="#ppt_x"/>
                                          </p:val>
                                        </p:tav>
                                      </p:tavLst>
                                    </p:anim>
                                    <p:anim calcmode="lin" valueType="num">
                                      <p:cBhvr additive="base">
                                        <p:cTn id="34"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8"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2" name="AutoShape 35">
            <a:extLst>
              <a:ext uri="{FF2B5EF4-FFF2-40B4-BE49-F238E27FC236}">
                <a16:creationId xmlns:a16="http://schemas.microsoft.com/office/drawing/2014/main" id="{DA3AD02E-3867-BD31-FB69-0FECB4CF3588}"/>
              </a:ext>
            </a:extLst>
          </p:cNvPr>
          <p:cNvSpPr>
            <a:spLocks noChangeArrowheads="1"/>
          </p:cNvSpPr>
          <p:nvPr/>
        </p:nvSpPr>
        <p:spPr bwMode="auto">
          <a:xfrm>
            <a:off x="25400" y="2971800"/>
            <a:ext cx="8915400" cy="838200"/>
          </a:xfrm>
          <a:prstGeom prst="wedgeRoundRectCallout">
            <a:avLst>
              <a:gd name="adj1" fmla="val 33672"/>
              <a:gd name="adj2" fmla="val 6423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hope that this does not sound familiar. </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your own intuition, what does she need to do to guarantee his love?</a:t>
            </a:r>
          </a:p>
        </p:txBody>
      </p:sp>
      <p:grpSp>
        <p:nvGrpSpPr>
          <p:cNvPr id="13" name="Group 29">
            <a:extLst>
              <a:ext uri="{FF2B5EF4-FFF2-40B4-BE49-F238E27FC236}">
                <a16:creationId xmlns:a16="http://schemas.microsoft.com/office/drawing/2014/main" id="{11D68454-61E5-149C-DE2A-E9A85900E89C}"/>
              </a:ext>
            </a:extLst>
          </p:cNvPr>
          <p:cNvGrpSpPr>
            <a:grpSpLocks/>
          </p:cNvGrpSpPr>
          <p:nvPr/>
        </p:nvGrpSpPr>
        <p:grpSpPr bwMode="auto">
          <a:xfrm>
            <a:off x="7848600" y="5928007"/>
            <a:ext cx="917591" cy="929993"/>
            <a:chOff x="2065" y="1551"/>
            <a:chExt cx="1628" cy="1988"/>
          </a:xfrm>
        </p:grpSpPr>
        <p:sp>
          <p:nvSpPr>
            <p:cNvPr id="14" name="Freeform 30">
              <a:extLst>
                <a:ext uri="{FF2B5EF4-FFF2-40B4-BE49-F238E27FC236}">
                  <a16:creationId xmlns:a16="http://schemas.microsoft.com/office/drawing/2014/main" id="{91A415EF-AB38-1608-610F-DAF23D7B0BF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1">
              <a:extLst>
                <a:ext uri="{FF2B5EF4-FFF2-40B4-BE49-F238E27FC236}">
                  <a16:creationId xmlns:a16="http://schemas.microsoft.com/office/drawing/2014/main" id="{358B25DD-4946-22F4-B4FF-751AA018E74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2">
              <a:extLst>
                <a:ext uri="{FF2B5EF4-FFF2-40B4-BE49-F238E27FC236}">
                  <a16:creationId xmlns:a16="http://schemas.microsoft.com/office/drawing/2014/main" id="{FE6D85B1-5972-0CF2-8FBC-05B0107DC2E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3">
              <a:extLst>
                <a:ext uri="{FF2B5EF4-FFF2-40B4-BE49-F238E27FC236}">
                  <a16:creationId xmlns:a16="http://schemas.microsoft.com/office/drawing/2014/main" id="{99398FFE-E883-6E37-155C-E0CCA49D387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4">
              <a:extLst>
                <a:ext uri="{FF2B5EF4-FFF2-40B4-BE49-F238E27FC236}">
                  <a16:creationId xmlns:a16="http://schemas.microsoft.com/office/drawing/2014/main" id="{F6F0AB6D-9355-D45F-9239-7A3BC259ACD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5">
              <a:extLst>
                <a:ext uri="{FF2B5EF4-FFF2-40B4-BE49-F238E27FC236}">
                  <a16:creationId xmlns:a16="http://schemas.microsoft.com/office/drawing/2014/main" id="{F1A4D4A9-B479-CC93-ADD1-A2FF94642C2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6">
              <a:extLst>
                <a:ext uri="{FF2B5EF4-FFF2-40B4-BE49-F238E27FC236}">
                  <a16:creationId xmlns:a16="http://schemas.microsoft.com/office/drawing/2014/main" id="{A14217EE-B78A-33AF-BC74-EC6000D1B79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7">
              <a:extLst>
                <a:ext uri="{FF2B5EF4-FFF2-40B4-BE49-F238E27FC236}">
                  <a16:creationId xmlns:a16="http://schemas.microsoft.com/office/drawing/2014/main" id="{37D8282F-5FF3-7BAE-4FCB-F9E4B1A077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8">
              <a:extLst>
                <a:ext uri="{FF2B5EF4-FFF2-40B4-BE49-F238E27FC236}">
                  <a16:creationId xmlns:a16="http://schemas.microsoft.com/office/drawing/2014/main" id="{3D7CA0AC-4CEB-8CB5-8799-683131B5CCD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9">
              <a:extLst>
                <a:ext uri="{FF2B5EF4-FFF2-40B4-BE49-F238E27FC236}">
                  <a16:creationId xmlns:a16="http://schemas.microsoft.com/office/drawing/2014/main" id="{D1A7E4C1-A642-8992-8FD8-F6D72CB5D50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0">
              <a:extLst>
                <a:ext uri="{FF2B5EF4-FFF2-40B4-BE49-F238E27FC236}">
                  <a16:creationId xmlns:a16="http://schemas.microsoft.com/office/drawing/2014/main" id="{9F04BFAD-F672-8577-E5B0-71F762B8805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1">
              <a:extLst>
                <a:ext uri="{FF2B5EF4-FFF2-40B4-BE49-F238E27FC236}">
                  <a16:creationId xmlns:a16="http://schemas.microsoft.com/office/drawing/2014/main" id="{B25C225B-41B8-F00B-F846-BF974CEFA73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42">
              <a:extLst>
                <a:ext uri="{FF2B5EF4-FFF2-40B4-BE49-F238E27FC236}">
                  <a16:creationId xmlns:a16="http://schemas.microsoft.com/office/drawing/2014/main" id="{8A31A084-D138-6AF0-7B6F-1EAB3021590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43">
              <a:extLst>
                <a:ext uri="{FF2B5EF4-FFF2-40B4-BE49-F238E27FC236}">
                  <a16:creationId xmlns:a16="http://schemas.microsoft.com/office/drawing/2014/main" id="{1627634B-A9AE-5770-AE69-FA6A095BD68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4">
              <a:extLst>
                <a:ext uri="{FF2B5EF4-FFF2-40B4-BE49-F238E27FC236}">
                  <a16:creationId xmlns:a16="http://schemas.microsoft.com/office/drawing/2014/main" id="{77FD35DF-733B-29C9-B014-A3D7DB0A4F5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5">
              <a:extLst>
                <a:ext uri="{FF2B5EF4-FFF2-40B4-BE49-F238E27FC236}">
                  <a16:creationId xmlns:a16="http://schemas.microsoft.com/office/drawing/2014/main" id="{16747B45-8FDA-AF64-B0E1-D40CC30B487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6">
              <a:extLst>
                <a:ext uri="{FF2B5EF4-FFF2-40B4-BE49-F238E27FC236}">
                  <a16:creationId xmlns:a16="http://schemas.microsoft.com/office/drawing/2014/main" id="{27BC62F4-BC81-AD34-998C-DCF34F71E2B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Tree>
    <p:extLst>
      <p:ext uri="{BB962C8B-B14F-4D97-AF65-F5344CB8AC3E}">
        <p14:creationId xmlns:p14="http://schemas.microsoft.com/office/powerpoint/2010/main" val="23650206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 calcmode="lin" valueType="num">
                                      <p:cBhvr additive="base">
                                        <p:cTn id="11"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1" end="1"/>
                                            </p:txEl>
                                          </p:spTgt>
                                        </p:tgtEl>
                                        <p:attrNameLst>
                                          <p:attrName>style.visibility</p:attrName>
                                        </p:attrNameLst>
                                      </p:cBhvr>
                                      <p:to>
                                        <p:strVal val="visible"/>
                                      </p:to>
                                    </p:set>
                                    <p:anim calcmode="lin" valueType="num">
                                      <p:cBhvr additive="base">
                                        <p:cTn id="1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 calcmode="lin" valueType="num">
                                      <p:cBhvr additive="base">
                                        <p:cTn id="2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3" end="3"/>
                                            </p:txEl>
                                          </p:spTgt>
                                        </p:tgtEl>
                                        <p:attrNameLst>
                                          <p:attrName>style.visibility</p:attrName>
                                        </p:attrNameLst>
                                      </p:cBhvr>
                                      <p:to>
                                        <p:strVal val="visible"/>
                                      </p:to>
                                    </p:set>
                                    <p:anim calcmode="lin" valueType="num">
                                      <p:cBhvr additive="base">
                                        <p:cTn id="29"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7">
                                            <p:txEl>
                                              <p:pRg st="4" end="4"/>
                                            </p:txEl>
                                          </p:spTgt>
                                        </p:tgtEl>
                                        <p:attrNameLst>
                                          <p:attrName>style.visibility</p:attrName>
                                        </p:attrNameLst>
                                      </p:cBhvr>
                                      <p:to>
                                        <p:strVal val="visible"/>
                                      </p:to>
                                    </p:set>
                                    <p:anim calcmode="lin" valueType="num">
                                      <p:cBhvr additive="base">
                                        <p:cTn id="3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1+#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1+#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2">
                                            <p:txEl>
                                              <p:pRg st="0" end="0"/>
                                            </p:txEl>
                                          </p:spTgt>
                                        </p:tgtEl>
                                        <p:attrNameLst>
                                          <p:attrName>style.visibility</p:attrName>
                                        </p:attrNameLst>
                                      </p:cBhvr>
                                      <p:to>
                                        <p:strVal val="visible"/>
                                      </p:to>
                                    </p:set>
                                    <p:anim calcmode="lin" valueType="num">
                                      <p:cBhvr additive="base">
                                        <p:cTn id="49"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2">
                                            <p:txEl>
                                              <p:pRg st="1" end="1"/>
                                            </p:txEl>
                                          </p:spTgt>
                                        </p:tgtEl>
                                        <p:attrNameLst>
                                          <p:attrName>style.visibility</p:attrName>
                                        </p:attrNameLst>
                                      </p:cBhvr>
                                      <p:to>
                                        <p:strVal val="visible"/>
                                      </p:to>
                                    </p:set>
                                    <p:anim calcmode="lin" valueType="num">
                                      <p:cBhvr additive="base">
                                        <p:cTn id="55" dur="500" fill="hold"/>
                                        <p:tgtEl>
                                          <p:spTgt spid="12">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13" name="Group 29">
            <a:extLst>
              <a:ext uri="{FF2B5EF4-FFF2-40B4-BE49-F238E27FC236}">
                <a16:creationId xmlns:a16="http://schemas.microsoft.com/office/drawing/2014/main" id="{11D68454-61E5-149C-DE2A-E9A85900E89C}"/>
              </a:ext>
            </a:extLst>
          </p:cNvPr>
          <p:cNvGrpSpPr>
            <a:grpSpLocks/>
          </p:cNvGrpSpPr>
          <p:nvPr/>
        </p:nvGrpSpPr>
        <p:grpSpPr bwMode="auto">
          <a:xfrm>
            <a:off x="7848600" y="5928007"/>
            <a:ext cx="917591" cy="929993"/>
            <a:chOff x="2065" y="1551"/>
            <a:chExt cx="1628" cy="1988"/>
          </a:xfrm>
        </p:grpSpPr>
        <p:sp>
          <p:nvSpPr>
            <p:cNvPr id="14" name="Freeform 30">
              <a:extLst>
                <a:ext uri="{FF2B5EF4-FFF2-40B4-BE49-F238E27FC236}">
                  <a16:creationId xmlns:a16="http://schemas.microsoft.com/office/drawing/2014/main" id="{91A415EF-AB38-1608-610F-DAF23D7B0BF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1">
              <a:extLst>
                <a:ext uri="{FF2B5EF4-FFF2-40B4-BE49-F238E27FC236}">
                  <a16:creationId xmlns:a16="http://schemas.microsoft.com/office/drawing/2014/main" id="{358B25DD-4946-22F4-B4FF-751AA018E74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2">
              <a:extLst>
                <a:ext uri="{FF2B5EF4-FFF2-40B4-BE49-F238E27FC236}">
                  <a16:creationId xmlns:a16="http://schemas.microsoft.com/office/drawing/2014/main" id="{FE6D85B1-5972-0CF2-8FBC-05B0107DC2E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3">
              <a:extLst>
                <a:ext uri="{FF2B5EF4-FFF2-40B4-BE49-F238E27FC236}">
                  <a16:creationId xmlns:a16="http://schemas.microsoft.com/office/drawing/2014/main" id="{99398FFE-E883-6E37-155C-E0CCA49D387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4">
              <a:extLst>
                <a:ext uri="{FF2B5EF4-FFF2-40B4-BE49-F238E27FC236}">
                  <a16:creationId xmlns:a16="http://schemas.microsoft.com/office/drawing/2014/main" id="{F6F0AB6D-9355-D45F-9239-7A3BC259ACD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5">
              <a:extLst>
                <a:ext uri="{FF2B5EF4-FFF2-40B4-BE49-F238E27FC236}">
                  <a16:creationId xmlns:a16="http://schemas.microsoft.com/office/drawing/2014/main" id="{F1A4D4A9-B479-CC93-ADD1-A2FF94642C2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6">
              <a:extLst>
                <a:ext uri="{FF2B5EF4-FFF2-40B4-BE49-F238E27FC236}">
                  <a16:creationId xmlns:a16="http://schemas.microsoft.com/office/drawing/2014/main" id="{A14217EE-B78A-33AF-BC74-EC6000D1B79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7">
              <a:extLst>
                <a:ext uri="{FF2B5EF4-FFF2-40B4-BE49-F238E27FC236}">
                  <a16:creationId xmlns:a16="http://schemas.microsoft.com/office/drawing/2014/main" id="{37D8282F-5FF3-7BAE-4FCB-F9E4B1A077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8">
              <a:extLst>
                <a:ext uri="{FF2B5EF4-FFF2-40B4-BE49-F238E27FC236}">
                  <a16:creationId xmlns:a16="http://schemas.microsoft.com/office/drawing/2014/main" id="{3D7CA0AC-4CEB-8CB5-8799-683131B5CCD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9">
              <a:extLst>
                <a:ext uri="{FF2B5EF4-FFF2-40B4-BE49-F238E27FC236}">
                  <a16:creationId xmlns:a16="http://schemas.microsoft.com/office/drawing/2014/main" id="{D1A7E4C1-A642-8992-8FD8-F6D72CB5D50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0">
              <a:extLst>
                <a:ext uri="{FF2B5EF4-FFF2-40B4-BE49-F238E27FC236}">
                  <a16:creationId xmlns:a16="http://schemas.microsoft.com/office/drawing/2014/main" id="{9F04BFAD-F672-8577-E5B0-71F762B8805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1">
              <a:extLst>
                <a:ext uri="{FF2B5EF4-FFF2-40B4-BE49-F238E27FC236}">
                  <a16:creationId xmlns:a16="http://schemas.microsoft.com/office/drawing/2014/main" id="{B25C225B-41B8-F00B-F846-BF974CEFA73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42">
              <a:extLst>
                <a:ext uri="{FF2B5EF4-FFF2-40B4-BE49-F238E27FC236}">
                  <a16:creationId xmlns:a16="http://schemas.microsoft.com/office/drawing/2014/main" id="{8A31A084-D138-6AF0-7B6F-1EAB3021590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43">
              <a:extLst>
                <a:ext uri="{FF2B5EF4-FFF2-40B4-BE49-F238E27FC236}">
                  <a16:creationId xmlns:a16="http://schemas.microsoft.com/office/drawing/2014/main" id="{1627634B-A9AE-5770-AE69-FA6A095BD68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4">
              <a:extLst>
                <a:ext uri="{FF2B5EF4-FFF2-40B4-BE49-F238E27FC236}">
                  <a16:creationId xmlns:a16="http://schemas.microsoft.com/office/drawing/2014/main" id="{77FD35DF-733B-29C9-B014-A3D7DB0A4F5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5">
              <a:extLst>
                <a:ext uri="{FF2B5EF4-FFF2-40B4-BE49-F238E27FC236}">
                  <a16:creationId xmlns:a16="http://schemas.microsoft.com/office/drawing/2014/main" id="{16747B45-8FDA-AF64-B0E1-D40CC30B487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6">
              <a:extLst>
                <a:ext uri="{FF2B5EF4-FFF2-40B4-BE49-F238E27FC236}">
                  <a16:creationId xmlns:a16="http://schemas.microsoft.com/office/drawing/2014/main" id="{27BC62F4-BC81-AD34-998C-DCF34F71E2B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4" name="AutoShape 35">
            <a:extLst>
              <a:ext uri="{FF2B5EF4-FFF2-40B4-BE49-F238E27FC236}">
                <a16:creationId xmlns:a16="http://schemas.microsoft.com/office/drawing/2014/main" id="{170E3974-320D-A376-789D-08D10433E7C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10" name="AutoShape 35">
            <a:extLst>
              <a:ext uri="{FF2B5EF4-FFF2-40B4-BE49-F238E27FC236}">
                <a16:creationId xmlns:a16="http://schemas.microsoft.com/office/drawing/2014/main" id="{FE0EDA61-9048-3AC9-070E-237C822B13DF}"/>
              </a:ext>
            </a:extLst>
          </p:cNvPr>
          <p:cNvSpPr>
            <a:spLocks noChangeArrowheads="1"/>
          </p:cNvSpPr>
          <p:nvPr/>
        </p:nvSpPr>
        <p:spPr bwMode="auto">
          <a:xfrm>
            <a:off x="68942" y="4038600"/>
            <a:ext cx="4198258" cy="1752600"/>
          </a:xfrm>
          <a:prstGeom prst="wedgeRoundRectCallout">
            <a:avLst>
              <a:gd name="adj1" fmla="val 53804"/>
              <a:gd name="adj2" fmla="val -9091"/>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Denote </a:t>
            </a: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 well at school”.</a:t>
            </a: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follow all his rules”.</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C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 will love me”.</a:t>
            </a:r>
          </a:p>
        </p:txBody>
      </p:sp>
      <p:grpSp>
        <p:nvGrpSpPr>
          <p:cNvPr id="41" name="Group 40">
            <a:extLst>
              <a:ext uri="{FF2B5EF4-FFF2-40B4-BE49-F238E27FC236}">
                <a16:creationId xmlns:a16="http://schemas.microsoft.com/office/drawing/2014/main" id="{4B25E299-8E3E-C48F-F30E-CED52B33DE3E}"/>
              </a:ext>
            </a:extLst>
          </p:cNvPr>
          <p:cNvGrpSpPr/>
          <p:nvPr/>
        </p:nvGrpSpPr>
        <p:grpSpPr>
          <a:xfrm>
            <a:off x="6629400" y="3320142"/>
            <a:ext cx="2590800" cy="599551"/>
            <a:chOff x="6415314" y="4191000"/>
            <a:chExt cx="2590800" cy="599551"/>
          </a:xfrm>
        </p:grpSpPr>
        <p:sp>
          <p:nvSpPr>
            <p:cNvPr id="37" name="TextBox 36">
              <a:extLst>
                <a:ext uri="{FF2B5EF4-FFF2-40B4-BE49-F238E27FC236}">
                  <a16:creationId xmlns:a16="http://schemas.microsoft.com/office/drawing/2014/main" id="{5AAF4B5A-6296-E950-8B07-0C09531AF9DF}"/>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3A9C165D-E36F-4CC1-8E25-3AA66D03E173}"/>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42" name="Group 41">
            <a:extLst>
              <a:ext uri="{FF2B5EF4-FFF2-40B4-BE49-F238E27FC236}">
                <a16:creationId xmlns:a16="http://schemas.microsoft.com/office/drawing/2014/main" id="{E9DC2BB6-7E94-5C09-62FD-FFEF53E537DD}"/>
              </a:ext>
            </a:extLst>
          </p:cNvPr>
          <p:cNvGrpSpPr/>
          <p:nvPr/>
        </p:nvGrpSpPr>
        <p:grpSpPr>
          <a:xfrm>
            <a:off x="6705600" y="2953656"/>
            <a:ext cx="2278743" cy="585037"/>
            <a:chOff x="6491514" y="3824514"/>
            <a:chExt cx="2278743" cy="585037"/>
          </a:xfrm>
        </p:grpSpPr>
        <p:sp>
          <p:nvSpPr>
            <p:cNvPr id="35" name="TextBox 34">
              <a:extLst>
                <a:ext uri="{FF2B5EF4-FFF2-40B4-BE49-F238E27FC236}">
                  <a16:creationId xmlns:a16="http://schemas.microsoft.com/office/drawing/2014/main" id="{1BB07003-C0FD-90CF-8749-DAAD95932E96}"/>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735A9966-3871-C327-D888-1D86EE8034D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8" name="Group 47">
            <a:extLst>
              <a:ext uri="{FF2B5EF4-FFF2-40B4-BE49-F238E27FC236}">
                <a16:creationId xmlns:a16="http://schemas.microsoft.com/office/drawing/2014/main" id="{DE5F9331-4461-1268-8424-7A206E3733FF}"/>
              </a:ext>
            </a:extLst>
          </p:cNvPr>
          <p:cNvGrpSpPr/>
          <p:nvPr/>
        </p:nvGrpSpPr>
        <p:grpSpPr>
          <a:xfrm>
            <a:off x="5638800" y="2993170"/>
            <a:ext cx="2826658" cy="1560686"/>
            <a:chOff x="5486400" y="3864028"/>
            <a:chExt cx="2826658" cy="1560686"/>
          </a:xfrm>
        </p:grpSpPr>
        <p:sp>
          <p:nvSpPr>
            <p:cNvPr id="43" name="Arrow: Left-Right 42">
              <a:extLst>
                <a:ext uri="{FF2B5EF4-FFF2-40B4-BE49-F238E27FC236}">
                  <a16:creationId xmlns:a16="http://schemas.microsoft.com/office/drawing/2014/main" id="{9A556AD2-0448-EC6B-5CA8-BB6DF16ECBC6}"/>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Left Brace 45">
              <a:extLst>
                <a:ext uri="{FF2B5EF4-FFF2-40B4-BE49-F238E27FC236}">
                  <a16:creationId xmlns:a16="http://schemas.microsoft.com/office/drawing/2014/main" id="{9BAE4E30-BB95-B965-96F4-A36AF5FA6B78}"/>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7" name="AutoShape 35">
              <a:extLst>
                <a:ext uri="{FF2B5EF4-FFF2-40B4-BE49-F238E27FC236}">
                  <a16:creationId xmlns:a16="http://schemas.microsoft.com/office/drawing/2014/main" id="{92594FFB-C1F0-508A-7E2E-708EB9BDD43C}"/>
                </a:ext>
              </a:extLst>
            </p:cNvPr>
            <p:cNvSpPr>
              <a:spLocks noChangeArrowheads="1"/>
            </p:cNvSpPr>
            <p:nvPr/>
          </p:nvSpPr>
          <p:spPr bwMode="auto">
            <a:xfrm>
              <a:off x="5486400" y="4891314"/>
              <a:ext cx="2826658" cy="533400"/>
            </a:xfrm>
            <a:prstGeom prst="wedgeRoundRectCallout">
              <a:avLst>
                <a:gd name="adj1" fmla="val 38400"/>
                <a:gd name="adj2" fmla="val 75263"/>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00FF"/>
                  </a:solidFill>
                  <a:effectLst/>
                  <a:uLnTx/>
                  <a:uFillTx/>
                  <a:latin typeface="Times New Roman" pitchFamily="18" charset="0"/>
                  <a:ea typeface="+mn-ea"/>
                  <a:cs typeface="+mn-cs"/>
                </a:rPr>
                <a:t>Which is equivalent?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endParaRPr>
            </a:p>
          </p:txBody>
        </p:sp>
      </p:gr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Tree>
    <p:extLst>
      <p:ext uri="{BB962C8B-B14F-4D97-AF65-F5344CB8AC3E}">
        <p14:creationId xmlns:p14="http://schemas.microsoft.com/office/powerpoint/2010/main" val="17073681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5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
                                            <p:txEl>
                                              <p:pRg st="1" end="1"/>
                                            </p:txEl>
                                          </p:spTgt>
                                        </p:tgtEl>
                                        <p:attrNameLst>
                                          <p:attrName>style.visibility</p:attrName>
                                        </p:attrNameLst>
                                      </p:cBhvr>
                                      <p:to>
                                        <p:strVal val="visible"/>
                                      </p:to>
                                    </p:set>
                                    <p:anim calcmode="lin" valueType="num">
                                      <p:cBhvr additive="base">
                                        <p:cTn id="17" dur="500" fill="hold"/>
                                        <p:tgtEl>
                                          <p:spTgt spid="4">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1+#ppt_w/2"/>
                                          </p:val>
                                        </p:tav>
                                        <p:tav tm="100000">
                                          <p:val>
                                            <p:strVal val="#ppt_x"/>
                                          </p:val>
                                        </p:tav>
                                      </p:tavLst>
                                    </p:anim>
                                    <p:anim calcmode="lin" valueType="num">
                                      <p:cBhvr additive="base">
                                        <p:cTn id="24" dur="500" fill="hold"/>
                                        <p:tgtEl>
                                          <p:spTgt spid="10"/>
                                        </p:tgtEl>
                                        <p:attrNameLst>
                                          <p:attrName>ppt_y</p:attrName>
                                        </p:attrNameLst>
                                      </p:cBhvr>
                                      <p:tavLst>
                                        <p:tav tm="0">
                                          <p:val>
                                            <p:strVal val="#ppt_y"/>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13"/>
                                        </p:tgtEl>
                                        <p:attrNameLst>
                                          <p:attrName>style.visibility</p:attrName>
                                        </p:attrNameLst>
                                      </p:cBhvr>
                                      <p:to>
                                        <p:strVal val="hidden"/>
                                      </p:to>
                                    </p:set>
                                  </p:childTnLst>
                                </p:cTn>
                              </p:par>
                              <p:par>
                                <p:cTn id="27" presetID="2" presetClass="entr" presetSubtype="2" fill="hold" nodeType="withEffect">
                                  <p:stCondLst>
                                    <p:cond delay="0"/>
                                  </p:stCondLst>
                                  <p:childTnLst>
                                    <p:set>
                                      <p:cBhvr>
                                        <p:cTn id="28" dur="1" fill="hold">
                                          <p:stCondLst>
                                            <p:cond delay="0"/>
                                          </p:stCondLst>
                                        </p:cTn>
                                        <p:tgtEl>
                                          <p:spTgt spid="49"/>
                                        </p:tgtEl>
                                        <p:attrNameLst>
                                          <p:attrName>style.visibility</p:attrName>
                                        </p:attrNameLst>
                                      </p:cBhvr>
                                      <p:to>
                                        <p:strVal val="visible"/>
                                      </p:to>
                                    </p:set>
                                    <p:anim calcmode="lin" valueType="num">
                                      <p:cBhvr additive="base">
                                        <p:cTn id="29" dur="500" fill="hold"/>
                                        <p:tgtEl>
                                          <p:spTgt spid="49"/>
                                        </p:tgtEl>
                                        <p:attrNameLst>
                                          <p:attrName>ppt_x</p:attrName>
                                        </p:attrNameLst>
                                      </p:cBhvr>
                                      <p:tavLst>
                                        <p:tav tm="0">
                                          <p:val>
                                            <p:strVal val="1+#ppt_w/2"/>
                                          </p:val>
                                        </p:tav>
                                        <p:tav tm="100000">
                                          <p:val>
                                            <p:strVal val="#ppt_x"/>
                                          </p:val>
                                        </p:tav>
                                      </p:tavLst>
                                    </p:anim>
                                    <p:anim calcmode="lin" valueType="num">
                                      <p:cBhvr additive="base">
                                        <p:cTn id="30"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7">
                                            <p:txEl>
                                              <p:pRg st="5" end="5"/>
                                            </p:txEl>
                                          </p:spTgt>
                                        </p:tgtEl>
                                        <p:attrNameLst>
                                          <p:attrName>style.visibility</p:attrName>
                                        </p:attrNameLst>
                                      </p:cBhvr>
                                      <p:to>
                                        <p:strVal val="visible"/>
                                      </p:to>
                                    </p:set>
                                    <p:anim calcmode="lin" valueType="num">
                                      <p:cBhvr additive="base">
                                        <p:cTn id="35" dur="500" fill="hold"/>
                                        <p:tgtEl>
                                          <p:spTgt spid="7">
                                            <p:txEl>
                                              <p:pRg st="5" end="5"/>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7">
                                            <p:txEl>
                                              <p:pRg st="5" end="5"/>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500" fill="hold"/>
                                        <p:tgtEl>
                                          <p:spTgt spid="40"/>
                                        </p:tgtEl>
                                        <p:attrNameLst>
                                          <p:attrName>ppt_x</p:attrName>
                                        </p:attrNameLst>
                                      </p:cBhvr>
                                      <p:tavLst>
                                        <p:tav tm="0">
                                          <p:val>
                                            <p:strVal val="1+#ppt_w/2"/>
                                          </p:val>
                                        </p:tav>
                                        <p:tav tm="100000">
                                          <p:val>
                                            <p:strVal val="#ppt_x"/>
                                          </p:val>
                                        </p:tav>
                                      </p:tavLst>
                                    </p:anim>
                                    <p:anim calcmode="lin" valueType="num">
                                      <p:cBhvr additive="base">
                                        <p:cTn id="40"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500" fill="hold"/>
                                        <p:tgtEl>
                                          <p:spTgt spid="42"/>
                                        </p:tgtEl>
                                        <p:attrNameLst>
                                          <p:attrName>ppt_x</p:attrName>
                                        </p:attrNameLst>
                                      </p:cBhvr>
                                      <p:tavLst>
                                        <p:tav tm="0">
                                          <p:val>
                                            <p:strVal val="1+#ppt_w/2"/>
                                          </p:val>
                                        </p:tav>
                                        <p:tav tm="100000">
                                          <p:val>
                                            <p:strVal val="#ppt_x"/>
                                          </p:val>
                                        </p:tav>
                                      </p:tavLst>
                                    </p:anim>
                                    <p:anim calcmode="lin" valueType="num">
                                      <p:cBhvr additive="base">
                                        <p:cTn id="4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500" fill="hold"/>
                                        <p:tgtEl>
                                          <p:spTgt spid="41"/>
                                        </p:tgtEl>
                                        <p:attrNameLst>
                                          <p:attrName>ppt_x</p:attrName>
                                        </p:attrNameLst>
                                      </p:cBhvr>
                                      <p:tavLst>
                                        <p:tav tm="0">
                                          <p:val>
                                            <p:strVal val="1+#ppt_w/2"/>
                                          </p:val>
                                        </p:tav>
                                        <p:tav tm="100000">
                                          <p:val>
                                            <p:strVal val="#ppt_x"/>
                                          </p:val>
                                        </p:tav>
                                      </p:tavLst>
                                    </p:anim>
                                    <p:anim calcmode="lin" valueType="num">
                                      <p:cBhvr additive="base">
                                        <p:cTn id="5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8"/>
                                        </p:tgtEl>
                                        <p:attrNameLst>
                                          <p:attrName>style.visibility</p:attrName>
                                        </p:attrNameLst>
                                      </p:cBhvr>
                                      <p:to>
                                        <p:strVal val="visible"/>
                                      </p:to>
                                    </p:set>
                                    <p:anim calcmode="lin" valueType="num">
                                      <p:cBhvr additive="base">
                                        <p:cTn id="57" dur="500" fill="hold"/>
                                        <p:tgtEl>
                                          <p:spTgt spid="48"/>
                                        </p:tgtEl>
                                        <p:attrNameLst>
                                          <p:attrName>ppt_x</p:attrName>
                                        </p:attrNameLst>
                                      </p:cBhvr>
                                      <p:tavLst>
                                        <p:tav tm="0">
                                          <p:val>
                                            <p:strVal val="1+#ppt_w/2"/>
                                          </p:val>
                                        </p:tav>
                                        <p:tav tm="100000">
                                          <p:val>
                                            <p:strVal val="#ppt_x"/>
                                          </p:val>
                                        </p:tav>
                                      </p:tavLst>
                                    </p:anim>
                                    <p:anim calcmode="lin" valueType="num">
                                      <p:cBhvr additive="base">
                                        <p:cTn id="58"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0" grpId="0" animBg="1"/>
      <p:bldP spid="40"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These three are potential contracts that fathers have made.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"What feels intended" and "The letter of the law" can be different.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is why we "need" lawyers.</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your father adversarial when it comes to proving he is right?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2109822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1+#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 calcmode="lin" valueType="num">
                                      <p:cBhvr additive="base">
                                        <p:cTn id="11"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1">
                                            <p:txEl>
                                              <p:pRg st="2" end="2"/>
                                            </p:txEl>
                                          </p:spTgt>
                                        </p:tgtEl>
                                        <p:attrNameLst>
                                          <p:attrName>style.visibility</p:attrName>
                                        </p:attrNameLst>
                                      </p:cBhvr>
                                      <p:to>
                                        <p:strVal val="visible"/>
                                      </p:to>
                                    </p:set>
                                    <p:anim calcmode="lin" valueType="num">
                                      <p:cBhvr additive="base">
                                        <p:cTn id="23"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anim calcmode="lin" valueType="num">
                                      <p:cBhvr additive="base">
                                        <p:cTn id="29"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Would you feel safe with this contract?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You don't fully know what is required of you!!!</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Who decides whether it is school or rules that guarantees love?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clearly both are required.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clearly either are good. You choose.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he chooses.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after the fact.</a:t>
            </a: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Text Box 21">
            <a:extLst>
              <a:ext uri="{FF2B5EF4-FFF2-40B4-BE49-F238E27FC236}">
                <a16:creationId xmlns:a16="http://schemas.microsoft.com/office/drawing/2014/main" id="{5104C690-A535-97AE-E52C-0396E64E9C98}"/>
              </a:ext>
            </a:extLst>
          </p:cNvPr>
          <p:cNvSpPr txBox="1">
            <a:spLocks noChangeArrowheads="1"/>
          </p:cNvSpPr>
          <p:nvPr/>
        </p:nvSpPr>
        <p:spPr bwMode="auto">
          <a:xfrm>
            <a:off x="2111826" y="549003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 name="Text Box 21">
            <a:extLst>
              <a:ext uri="{FF2B5EF4-FFF2-40B4-BE49-F238E27FC236}">
                <a16:creationId xmlns:a16="http://schemas.microsoft.com/office/drawing/2014/main" id="{FCACFD5A-FCC8-6A20-F4CB-1843625520F9}"/>
              </a:ext>
            </a:extLst>
          </p:cNvPr>
          <p:cNvSpPr txBox="1">
            <a:spLocks noChangeArrowheads="1"/>
          </p:cNvSpPr>
          <p:nvPr/>
        </p:nvSpPr>
        <p:spPr bwMode="auto">
          <a:xfrm>
            <a:off x="3860800" y="585367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 name="Text Box 21">
            <a:extLst>
              <a:ext uri="{FF2B5EF4-FFF2-40B4-BE49-F238E27FC236}">
                <a16:creationId xmlns:a16="http://schemas.microsoft.com/office/drawing/2014/main" id="{A68511A5-BA4E-5A3B-1F5A-0D944DA47D31}"/>
              </a:ext>
            </a:extLst>
          </p:cNvPr>
          <p:cNvSpPr txBox="1">
            <a:spLocks noChangeArrowheads="1"/>
          </p:cNvSpPr>
          <p:nvPr/>
        </p:nvSpPr>
        <p:spPr bwMode="auto">
          <a:xfrm>
            <a:off x="2714170" y="512354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3519654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 calcmode="lin" valueType="num">
                                      <p:cBhvr additive="base">
                                        <p:cTn id="13"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1">
                                            <p:txEl>
                                              <p:pRg st="2" end="2"/>
                                            </p:txEl>
                                          </p:spTgt>
                                        </p:tgtEl>
                                        <p:attrNameLst>
                                          <p:attrName>style.visibility</p:attrName>
                                        </p:attrNameLst>
                                      </p:cBhvr>
                                      <p:to>
                                        <p:strVal val="visible"/>
                                      </p:to>
                                    </p:set>
                                    <p:anim calcmode="lin" valueType="num">
                                      <p:cBhvr additive="base">
                                        <p:cTn id="19"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1">
                                            <p:txEl>
                                              <p:pRg st="3" end="3"/>
                                            </p:txEl>
                                          </p:spTgt>
                                        </p:tgtEl>
                                        <p:attrNameLst>
                                          <p:attrName>style.visibility</p:attrName>
                                        </p:attrNameLst>
                                      </p:cBhvr>
                                      <p:to>
                                        <p:strVal val="visible"/>
                                      </p:to>
                                    </p:set>
                                    <p:anim calcmode="lin" valueType="num">
                                      <p:cBhvr additive="base">
                                        <p:cTn id="25"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11">
                                            <p:txEl>
                                              <p:pRg st="3" end="3"/>
                                            </p:txEl>
                                          </p:spTgt>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1+#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anim calcmode="lin" valueType="num">
                                      <p:cBhvr additive="base">
                                        <p:cTn id="35"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1">
                                            <p:txEl>
                                              <p:pRg st="4" end="4"/>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500" fill="hold"/>
                                        <p:tgtEl>
                                          <p:spTgt spid="2"/>
                                        </p:tgtEl>
                                        <p:attrNameLst>
                                          <p:attrName>ppt_x</p:attrName>
                                        </p:attrNameLst>
                                      </p:cBhvr>
                                      <p:tavLst>
                                        <p:tav tm="0">
                                          <p:val>
                                            <p:strVal val="1+#ppt_w/2"/>
                                          </p:val>
                                        </p:tav>
                                        <p:tav tm="100000">
                                          <p:val>
                                            <p:strVal val="#ppt_x"/>
                                          </p:val>
                                        </p:tav>
                                      </p:tavLst>
                                    </p:anim>
                                    <p:anim calcmode="lin" valueType="num">
                                      <p:cBhvr additive="base">
                                        <p:cTn id="4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11">
                                            <p:txEl>
                                              <p:pRg st="5" end="5"/>
                                            </p:txEl>
                                          </p:spTgt>
                                        </p:tgtEl>
                                        <p:attrNameLst>
                                          <p:attrName>style.visibility</p:attrName>
                                        </p:attrNameLst>
                                      </p:cBhvr>
                                      <p:to>
                                        <p:strVal val="visible"/>
                                      </p:to>
                                    </p:set>
                                    <p:anim calcmode="lin" valueType="num">
                                      <p:cBhvr additive="base">
                                        <p:cTn id="45" dur="500" fill="hold"/>
                                        <p:tgtEl>
                                          <p:spTgt spid="11">
                                            <p:txEl>
                                              <p:pRg st="5" end="5"/>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11">
                                            <p:txEl>
                                              <p:pRg st="5" end="5"/>
                                            </p:txEl>
                                          </p:spTgt>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1+#ppt_w/2"/>
                                          </p:val>
                                        </p:tav>
                                        <p:tav tm="100000">
                                          <p:val>
                                            <p:strVal val="#ppt_x"/>
                                          </p:val>
                                        </p:tav>
                                      </p:tavLst>
                                    </p:anim>
                                    <p:anim calcmode="lin" valueType="num">
                                      <p:cBhvr additive="base">
                                        <p:cTn id="5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1">
                                            <p:txEl>
                                              <p:pRg st="6" end="6"/>
                                            </p:txEl>
                                          </p:spTgt>
                                        </p:tgtEl>
                                        <p:attrNameLst>
                                          <p:attrName>style.visibility</p:attrName>
                                        </p:attrNameLst>
                                      </p:cBhvr>
                                      <p:to>
                                        <p:strVal val="visible"/>
                                      </p:to>
                                    </p:set>
                                    <p:anim calcmode="lin" valueType="num">
                                      <p:cBhvr additive="base">
                                        <p:cTn id="55" dur="500" fill="hold"/>
                                        <p:tgtEl>
                                          <p:spTgt spid="11">
                                            <p:txEl>
                                              <p:pRg st="6" end="6"/>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1">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promises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promises one will do it while refusing to tell you which.</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does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not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ie well in school but not on rules.</a:t>
            </a:r>
          </a:p>
          <a:p>
            <a:pPr marL="342900" lvl="0" indent="-342900" defTabSz="685800" eaLnBrk="1" fontAlgn="auto" hangingPunct="1">
              <a:spcBef>
                <a:spcPct val="0"/>
              </a:spcBef>
              <a:spcAft>
                <a:spcPts val="0"/>
              </a:spcAf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does not love her, </a:t>
            </a:r>
            <a:r>
              <a:rPr lang="en-US" altLang="en-US" sz="2400" noProof="0" dirty="0">
                <a:solidFill>
                  <a:srgbClr val="FFC000"/>
                </a:solidFill>
              </a:rPr>
              <a:t>C</a:t>
            </a:r>
            <a:r>
              <a:rPr lang="en-US" altLang="en-US" sz="2400" dirty="0">
                <a:solidFill>
                  <a:srgbClr val="FFC000"/>
                </a:solidFill>
              </a:rPr>
              <a:t>=</a:t>
            </a:r>
            <a:r>
              <a:rPr lang="en-US" altLang="en-US" sz="2400" dirty="0">
                <a:solidFill>
                  <a:srgbClr val="FF0000"/>
                </a:solidFill>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says you broke the contract.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saves face by claiming it was the rules that he cared about. </a:t>
            </a: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Text Box 21">
            <a:extLst>
              <a:ext uri="{FF2B5EF4-FFF2-40B4-BE49-F238E27FC236}">
                <a16:creationId xmlns:a16="http://schemas.microsoft.com/office/drawing/2014/main" id="{5D7495CB-D15A-F3B2-CA92-F19B2B58376E}"/>
              </a:ext>
            </a:extLst>
          </p:cNvPr>
          <p:cNvSpPr txBox="1">
            <a:spLocks noChangeArrowheads="1"/>
          </p:cNvSpPr>
          <p:nvPr/>
        </p:nvSpPr>
        <p:spPr bwMode="auto">
          <a:xfrm>
            <a:off x="3106056" y="40502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Tree>
    <p:extLst>
      <p:ext uri="{BB962C8B-B14F-4D97-AF65-F5344CB8AC3E}">
        <p14:creationId xmlns:p14="http://schemas.microsoft.com/office/powerpoint/2010/main" val="11179970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1+#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1">
                                            <p:txEl>
                                              <p:pRg st="2" end="2"/>
                                            </p:txEl>
                                          </p:spTgt>
                                        </p:tgtEl>
                                        <p:attrNameLst>
                                          <p:attrName>style.visibility</p:attrName>
                                        </p:attrNameLst>
                                      </p:cBhvr>
                                      <p:to>
                                        <p:strVal val="visible"/>
                                      </p:to>
                                    </p:set>
                                    <p:anim calcmode="lin" valueType="num">
                                      <p:cBhvr additive="base">
                                        <p:cTn id="23"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anim calcmode="lin" valueType="num">
                                      <p:cBhvr additive="base">
                                        <p:cTn id="29"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anim calcmode="lin" valueType="num">
                                      <p:cBhvr additive="base">
                                        <p:cTn id="35"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11">
                                            <p:txEl>
                                              <p:pRg st="5" end="5"/>
                                            </p:txEl>
                                          </p:spTgt>
                                        </p:tgtEl>
                                        <p:attrNameLst>
                                          <p:attrName>style.visibility</p:attrName>
                                        </p:attrNameLst>
                                      </p:cBhvr>
                                      <p:to>
                                        <p:strVal val="visible"/>
                                      </p:to>
                                    </p:set>
                                    <p:anim calcmode="lin" valueType="num">
                                      <p:cBhvr additive="base">
                                        <p:cTn id="41" dur="500" fill="hold"/>
                                        <p:tgtEl>
                                          <p:spTgt spid="11">
                                            <p:txEl>
                                              <p:pRg st="5" end="5"/>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promises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promises one will do it while refusing to tell you which.</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does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not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ie well in school but not on rules.</a:t>
            </a:r>
          </a:p>
          <a:p>
            <a:pPr marL="342900" lvl="0" indent="-342900" defTabSz="685800" eaLnBrk="1" fontAlgn="auto" hangingPunct="1">
              <a:spcBef>
                <a:spcPct val="0"/>
              </a:spcBef>
              <a:spcAft>
                <a:spcPts val="0"/>
              </a:spcAf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does not love her, </a:t>
            </a:r>
            <a:r>
              <a:rPr lang="en-US" altLang="en-US" sz="2400" noProof="0" dirty="0">
                <a:solidFill>
                  <a:srgbClr val="FFC000"/>
                </a:solidFill>
              </a:rPr>
              <a:t>C</a:t>
            </a:r>
            <a:r>
              <a:rPr lang="en-US" altLang="en-US" sz="2400" dirty="0">
                <a:solidFill>
                  <a:srgbClr val="FFC000"/>
                </a:solidFill>
              </a:rPr>
              <a:t>=</a:t>
            </a:r>
            <a:r>
              <a:rPr lang="en-US" altLang="en-US" sz="2400" dirty="0">
                <a:solidFill>
                  <a:srgbClr val="FF0000"/>
                </a:solidFill>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says you broke the contract.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saves face by claiming it was the rules that he cared about. </a:t>
            </a:r>
          </a:p>
        </p:txBody>
      </p:sp>
      <p:sp>
        <p:nvSpPr>
          <p:cNvPr id="2" name="Text Box 21">
            <a:extLst>
              <a:ext uri="{FF2B5EF4-FFF2-40B4-BE49-F238E27FC236}">
                <a16:creationId xmlns:a16="http://schemas.microsoft.com/office/drawing/2014/main" id="{5D7495CB-D15A-F3B2-CA92-F19B2B58376E}"/>
              </a:ext>
            </a:extLst>
          </p:cNvPr>
          <p:cNvSpPr txBox="1">
            <a:spLocks noChangeArrowheads="1"/>
          </p:cNvSpPr>
          <p:nvPr/>
        </p:nvSpPr>
        <p:spPr bwMode="auto">
          <a:xfrm>
            <a:off x="3106056" y="40502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7" name="Text Box 21">
            <a:extLst>
              <a:ext uri="{FF2B5EF4-FFF2-40B4-BE49-F238E27FC236}">
                <a16:creationId xmlns:a16="http://schemas.microsoft.com/office/drawing/2014/main" id="{FFC06BA2-4512-D311-52B4-ED5FE6D45A84}"/>
              </a:ext>
            </a:extLst>
          </p:cNvPr>
          <p:cNvSpPr txBox="1">
            <a:spLocks noChangeArrowheads="1"/>
          </p:cNvSpPr>
          <p:nvPr/>
        </p:nvSpPr>
        <p:spPr bwMode="auto">
          <a:xfrm>
            <a:off x="4328886" y="4876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 name="Group 9">
            <a:extLst>
              <a:ext uri="{FF2B5EF4-FFF2-40B4-BE49-F238E27FC236}">
                <a16:creationId xmlns:a16="http://schemas.microsoft.com/office/drawing/2014/main" id="{0826663E-97FA-E034-70CD-FDC3870261C7}"/>
              </a:ext>
            </a:extLst>
          </p:cNvPr>
          <p:cNvGrpSpPr/>
          <p:nvPr/>
        </p:nvGrpSpPr>
        <p:grpSpPr>
          <a:xfrm>
            <a:off x="2971800" y="1006609"/>
            <a:ext cx="5661334" cy="414581"/>
            <a:chOff x="3124200" y="3338329"/>
            <a:chExt cx="5661334" cy="414581"/>
          </a:xfrm>
        </p:grpSpPr>
        <p:sp>
          <p:nvSpPr>
            <p:cNvPr id="12" name="Text Box 37">
              <a:extLst>
                <a:ext uri="{FF2B5EF4-FFF2-40B4-BE49-F238E27FC236}">
                  <a16:creationId xmlns:a16="http://schemas.microsoft.com/office/drawing/2014/main" id="{29049A81-A4C1-7371-8353-E8E4756FC8F3}"/>
                </a:ext>
              </a:extLst>
            </p:cNvPr>
            <p:cNvSpPr txBox="1">
              <a:spLocks noChangeArrowheads="1"/>
            </p:cNvSpPr>
            <p:nvPr/>
          </p:nvSpPr>
          <p:spPr bwMode="auto">
            <a:xfrm>
              <a:off x="8458200" y="3338329"/>
              <a:ext cx="327334" cy="3637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13" name="Group 12">
              <a:extLst>
                <a:ext uri="{FF2B5EF4-FFF2-40B4-BE49-F238E27FC236}">
                  <a16:creationId xmlns:a16="http://schemas.microsoft.com/office/drawing/2014/main" id="{6349EFDF-5087-8F3E-18BB-DA6024A6D943}"/>
                </a:ext>
              </a:extLst>
            </p:cNvPr>
            <p:cNvGrpSpPr/>
            <p:nvPr/>
          </p:nvGrpSpPr>
          <p:grpSpPr>
            <a:xfrm>
              <a:off x="3124200" y="3347358"/>
              <a:ext cx="5004562" cy="405552"/>
              <a:chOff x="3124200" y="3347358"/>
              <a:chExt cx="5004562" cy="405552"/>
            </a:xfrm>
          </p:grpSpPr>
          <p:sp>
            <p:nvSpPr>
              <p:cNvPr id="14" name="Text Box 37">
                <a:extLst>
                  <a:ext uri="{FF2B5EF4-FFF2-40B4-BE49-F238E27FC236}">
                    <a16:creationId xmlns:a16="http://schemas.microsoft.com/office/drawing/2014/main" id="{1B99916C-F191-26A3-E9F2-7C5070222D8A}"/>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5" name="Text Box 37">
                <a:extLst>
                  <a:ext uri="{FF2B5EF4-FFF2-40B4-BE49-F238E27FC236}">
                    <a16:creationId xmlns:a16="http://schemas.microsoft.com/office/drawing/2014/main" id="{B8E7C289-5255-AA32-2632-D99664A63A94}"/>
                  </a:ext>
                </a:extLst>
              </p:cNvPr>
              <p:cNvSpPr txBox="1">
                <a:spLocks noChangeArrowheads="1"/>
              </p:cNvSpPr>
              <p:nvPr/>
            </p:nvSpPr>
            <p:spPr bwMode="auto">
              <a:xfrm>
                <a:off x="505051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6" name="Text Box 37">
                <a:extLst>
                  <a:ext uri="{FF2B5EF4-FFF2-40B4-BE49-F238E27FC236}">
                    <a16:creationId xmlns:a16="http://schemas.microsoft.com/office/drawing/2014/main" id="{DC66ACAE-4B65-A25F-385C-D389FD599D0B}"/>
                  </a:ext>
                </a:extLst>
              </p:cNvPr>
              <p:cNvSpPr txBox="1">
                <a:spLocks noChangeArrowheads="1"/>
              </p:cNvSpPr>
              <p:nvPr/>
            </p:nvSpPr>
            <p:spPr bwMode="auto">
              <a:xfrm>
                <a:off x="6074001"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7" name="Text Box 37">
                <a:extLst>
                  <a:ext uri="{FF2B5EF4-FFF2-40B4-BE49-F238E27FC236}">
                    <a16:creationId xmlns:a16="http://schemas.microsoft.com/office/drawing/2014/main" id="{B9462CF0-2E62-C895-BC04-4E84A8BE4027}"/>
                  </a:ext>
                </a:extLst>
              </p:cNvPr>
              <p:cNvSpPr txBox="1">
                <a:spLocks noChangeArrowheads="1"/>
              </p:cNvSpPr>
              <p:nvPr/>
            </p:nvSpPr>
            <p:spPr bwMode="auto">
              <a:xfrm>
                <a:off x="7801428"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8" name="Text Box 37">
                <a:extLst>
                  <a:ext uri="{FF2B5EF4-FFF2-40B4-BE49-F238E27FC236}">
                    <a16:creationId xmlns:a16="http://schemas.microsoft.com/office/drawing/2014/main" id="{D327F4B0-2B59-7BEA-186A-5B9CF16956C2}"/>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9" name="Text Box 37">
                <a:extLst>
                  <a:ext uri="{FF2B5EF4-FFF2-40B4-BE49-F238E27FC236}">
                    <a16:creationId xmlns:a16="http://schemas.microsoft.com/office/drawing/2014/main" id="{236AAB20-3934-82C0-C3CD-D23F1638E7FA}"/>
                  </a:ext>
                </a:extLst>
              </p:cNvPr>
              <p:cNvSpPr txBox="1">
                <a:spLocks noChangeArrowheads="1"/>
              </p:cNvSpPr>
              <p:nvPr/>
            </p:nvSpPr>
            <p:spPr bwMode="auto">
              <a:xfrm>
                <a:off x="7453086"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0" name="Text Box 37">
                <a:extLst>
                  <a:ext uri="{FF2B5EF4-FFF2-40B4-BE49-F238E27FC236}">
                    <a16:creationId xmlns:a16="http://schemas.microsoft.com/office/drawing/2014/main" id="{0AB40810-1317-6C36-3979-E1EBECD60999}"/>
                  </a:ext>
                </a:extLst>
              </p:cNvPr>
              <p:cNvSpPr txBox="1">
                <a:spLocks noChangeArrowheads="1"/>
              </p:cNvSpPr>
              <p:nvPr/>
            </p:nvSpPr>
            <p:spPr bwMode="auto">
              <a:xfrm>
                <a:off x="654957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1" name="Text Box 37">
                <a:extLst>
                  <a:ext uri="{FF2B5EF4-FFF2-40B4-BE49-F238E27FC236}">
                    <a16:creationId xmlns:a16="http://schemas.microsoft.com/office/drawing/2014/main" id="{530BC956-78B4-2236-EB31-CD850BD02E3D}"/>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2" name="Text Box 37">
                <a:extLst>
                  <a:ext uri="{FF2B5EF4-FFF2-40B4-BE49-F238E27FC236}">
                    <a16:creationId xmlns:a16="http://schemas.microsoft.com/office/drawing/2014/main" id="{1111091B-C1AC-3B4D-B6E4-030F33785659}"/>
                  </a:ext>
                </a:extLst>
              </p:cNvPr>
              <p:cNvSpPr txBox="1">
                <a:spLocks noChangeArrowheads="1"/>
              </p:cNvSpPr>
              <p:nvPr/>
            </p:nvSpPr>
            <p:spPr bwMode="auto">
              <a:xfrm>
                <a:off x="5519058"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grpSp>
        <p:nvGrpSpPr>
          <p:cNvPr id="23" name="Group 22">
            <a:extLst>
              <a:ext uri="{FF2B5EF4-FFF2-40B4-BE49-F238E27FC236}">
                <a16:creationId xmlns:a16="http://schemas.microsoft.com/office/drawing/2014/main" id="{768561E3-AF8B-6713-323E-9CFD0DD7ACEA}"/>
              </a:ext>
            </a:extLst>
          </p:cNvPr>
          <p:cNvGrpSpPr/>
          <p:nvPr/>
        </p:nvGrpSpPr>
        <p:grpSpPr>
          <a:xfrm>
            <a:off x="3124200" y="1402080"/>
            <a:ext cx="4714276" cy="400110"/>
            <a:chOff x="4100286" y="2284641"/>
            <a:chExt cx="4714276" cy="400110"/>
          </a:xfrm>
        </p:grpSpPr>
        <p:sp>
          <p:nvSpPr>
            <p:cNvPr id="24" name="Text Box 37">
              <a:extLst>
                <a:ext uri="{FF2B5EF4-FFF2-40B4-BE49-F238E27FC236}">
                  <a16:creationId xmlns:a16="http://schemas.microsoft.com/office/drawing/2014/main" id="{60D938AA-97F0-5C5D-7C8C-D26313F1268E}"/>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5" name="Text Box 37">
              <a:extLst>
                <a:ext uri="{FF2B5EF4-FFF2-40B4-BE49-F238E27FC236}">
                  <a16:creationId xmlns:a16="http://schemas.microsoft.com/office/drawing/2014/main" id="{2E842559-12D4-49A0-C236-B63334833588}"/>
                </a:ext>
              </a:extLst>
            </p:cNvPr>
            <p:cNvSpPr txBox="1">
              <a:spLocks noChangeArrowheads="1"/>
            </p:cNvSpPr>
            <p:nvPr/>
          </p:nvSpPr>
          <p:spPr bwMode="auto">
            <a:xfrm>
              <a:off x="84872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26" name="AutoShape 35">
            <a:extLst>
              <a:ext uri="{FF2B5EF4-FFF2-40B4-BE49-F238E27FC236}">
                <a16:creationId xmlns:a16="http://schemas.microsoft.com/office/drawing/2014/main" id="{7B8AC0C7-5FD3-1702-43FF-EAC533488D93}"/>
              </a:ext>
            </a:extLst>
          </p:cNvPr>
          <p:cNvSpPr>
            <a:spLocks noChangeArrowheads="1"/>
          </p:cNvSpPr>
          <p:nvPr/>
        </p:nvSpPr>
        <p:spPr bwMode="auto">
          <a:xfrm>
            <a:off x="304800" y="640080"/>
            <a:ext cx="18288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7" name="Group 26">
            <a:extLst>
              <a:ext uri="{FF2B5EF4-FFF2-40B4-BE49-F238E27FC236}">
                <a16:creationId xmlns:a16="http://schemas.microsoft.com/office/drawing/2014/main" id="{1E67B6A5-0B1C-A1F6-AC7E-E41DD1E8CF0B}"/>
              </a:ext>
            </a:extLst>
          </p:cNvPr>
          <p:cNvGrpSpPr/>
          <p:nvPr/>
        </p:nvGrpSpPr>
        <p:grpSpPr>
          <a:xfrm>
            <a:off x="3657600" y="1402080"/>
            <a:ext cx="4782368" cy="795624"/>
            <a:chOff x="3810000" y="3748314"/>
            <a:chExt cx="4782368" cy="795624"/>
          </a:xfrm>
        </p:grpSpPr>
        <p:sp>
          <p:nvSpPr>
            <p:cNvPr id="28" name="Text Box 37">
              <a:extLst>
                <a:ext uri="{FF2B5EF4-FFF2-40B4-BE49-F238E27FC236}">
                  <a16:creationId xmlns:a16="http://schemas.microsoft.com/office/drawing/2014/main" id="{D0AFD090-9BC4-0758-9C39-F0C764AF335A}"/>
                </a:ext>
              </a:extLst>
            </p:cNvPr>
            <p:cNvSpPr txBox="1">
              <a:spLocks noChangeArrowheads="1"/>
            </p:cNvSpPr>
            <p:nvPr/>
          </p:nvSpPr>
          <p:spPr bwMode="auto">
            <a:xfrm>
              <a:off x="3810000" y="414382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9" name="Text Box 37">
              <a:extLst>
                <a:ext uri="{FF2B5EF4-FFF2-40B4-BE49-F238E27FC236}">
                  <a16:creationId xmlns:a16="http://schemas.microsoft.com/office/drawing/2014/main" id="{0BFEF5B3-8822-843C-ACCC-71D8971A2232}"/>
                </a:ext>
              </a:extLst>
            </p:cNvPr>
            <p:cNvSpPr txBox="1">
              <a:spLocks noChangeArrowheads="1"/>
            </p:cNvSpPr>
            <p:nvPr/>
          </p:nvSpPr>
          <p:spPr bwMode="auto">
            <a:xfrm>
              <a:off x="5272314" y="374831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0" name="Text Box 37">
              <a:extLst>
                <a:ext uri="{FF2B5EF4-FFF2-40B4-BE49-F238E27FC236}">
                  <a16:creationId xmlns:a16="http://schemas.microsoft.com/office/drawing/2014/main" id="{7EDEEC74-ACAC-D93F-D626-DDF2C0032FDB}"/>
                </a:ext>
              </a:extLst>
            </p:cNvPr>
            <p:cNvSpPr txBox="1">
              <a:spLocks noChangeArrowheads="1"/>
            </p:cNvSpPr>
            <p:nvPr/>
          </p:nvSpPr>
          <p:spPr bwMode="auto">
            <a:xfrm>
              <a:off x="6349238" y="374831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31" name="Text Box 37">
              <a:extLst>
                <a:ext uri="{FF2B5EF4-FFF2-40B4-BE49-F238E27FC236}">
                  <a16:creationId xmlns:a16="http://schemas.microsoft.com/office/drawing/2014/main" id="{92529435-FD04-E32A-67D1-0F89E73B8711}"/>
                </a:ext>
              </a:extLst>
            </p:cNvPr>
            <p:cNvSpPr txBox="1">
              <a:spLocks noChangeArrowheads="1"/>
            </p:cNvSpPr>
            <p:nvPr/>
          </p:nvSpPr>
          <p:spPr bwMode="auto">
            <a:xfrm>
              <a:off x="8250608" y="414382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32" name="AutoShape 35">
            <a:extLst>
              <a:ext uri="{FF2B5EF4-FFF2-40B4-BE49-F238E27FC236}">
                <a16:creationId xmlns:a16="http://schemas.microsoft.com/office/drawing/2014/main" id="{A3FB9E1B-B023-4B95-826E-D250785CB8D2}"/>
              </a:ext>
            </a:extLst>
          </p:cNvPr>
          <p:cNvSpPr>
            <a:spLocks noChangeArrowheads="1"/>
          </p:cNvSpPr>
          <p:nvPr/>
        </p:nvSpPr>
        <p:spPr bwMode="auto">
          <a:xfrm>
            <a:off x="381000" y="640080"/>
            <a:ext cx="1676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9" name="Group 38">
            <a:extLst>
              <a:ext uri="{FF2B5EF4-FFF2-40B4-BE49-F238E27FC236}">
                <a16:creationId xmlns:a16="http://schemas.microsoft.com/office/drawing/2014/main" id="{D53AB413-5E43-B483-3C79-63732B86DDAF}"/>
              </a:ext>
            </a:extLst>
          </p:cNvPr>
          <p:cNvGrpSpPr/>
          <p:nvPr/>
        </p:nvGrpSpPr>
        <p:grpSpPr>
          <a:xfrm>
            <a:off x="3628572" y="1709058"/>
            <a:ext cx="4825998" cy="576942"/>
            <a:chOff x="3810000" y="3399972"/>
            <a:chExt cx="4825998" cy="576942"/>
          </a:xfrm>
        </p:grpSpPr>
        <p:sp>
          <p:nvSpPr>
            <p:cNvPr id="40" name="Oval 39">
              <a:extLst>
                <a:ext uri="{FF2B5EF4-FFF2-40B4-BE49-F238E27FC236}">
                  <a16:creationId xmlns:a16="http://schemas.microsoft.com/office/drawing/2014/main" id="{1DE2C243-8F86-E8B0-1AE7-65188F611754}"/>
                </a:ext>
              </a:extLst>
            </p:cNvPr>
            <p:cNvSpPr/>
            <p:nvPr/>
          </p:nvSpPr>
          <p:spPr bwMode="auto">
            <a:xfrm>
              <a:off x="3810000" y="3505200"/>
              <a:ext cx="381000" cy="381000"/>
            </a:xfrm>
            <a:prstGeom prst="ellipse">
              <a:avLst/>
            </a:prstGeom>
            <a:noFill/>
            <a:ln w="1270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F2CA8843-C336-4C6A-1E99-23794FBAE803}"/>
                </a:ext>
              </a:extLst>
            </p:cNvPr>
            <p:cNvSpPr/>
            <p:nvPr/>
          </p:nvSpPr>
          <p:spPr bwMode="auto">
            <a:xfrm>
              <a:off x="5667828" y="3399972"/>
              <a:ext cx="2968170" cy="576942"/>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2" name="Group 41">
            <a:extLst>
              <a:ext uri="{FF2B5EF4-FFF2-40B4-BE49-F238E27FC236}">
                <a16:creationId xmlns:a16="http://schemas.microsoft.com/office/drawing/2014/main" id="{725BE034-9B63-3073-2263-2F7D0C004346}"/>
              </a:ext>
            </a:extLst>
          </p:cNvPr>
          <p:cNvGrpSpPr/>
          <p:nvPr/>
        </p:nvGrpSpPr>
        <p:grpSpPr>
          <a:xfrm>
            <a:off x="2989944" y="1024704"/>
            <a:ext cx="4958842" cy="410034"/>
            <a:chOff x="3842658" y="3008082"/>
            <a:chExt cx="4537240" cy="410034"/>
          </a:xfrm>
        </p:grpSpPr>
        <p:sp>
          <p:nvSpPr>
            <p:cNvPr id="43" name="Oval 42">
              <a:extLst>
                <a:ext uri="{FF2B5EF4-FFF2-40B4-BE49-F238E27FC236}">
                  <a16:creationId xmlns:a16="http://schemas.microsoft.com/office/drawing/2014/main" id="{F3E9F616-F4B8-EC3E-D71E-F7872A5A184D}"/>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7770298"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5" name="Oval 44">
            <a:extLst>
              <a:ext uri="{FF2B5EF4-FFF2-40B4-BE49-F238E27FC236}">
                <a16:creationId xmlns:a16="http://schemas.microsoft.com/office/drawing/2014/main" id="{4D1590AF-1ABB-11DE-E2DD-97503017D801}"/>
              </a:ext>
            </a:extLst>
          </p:cNvPr>
          <p:cNvSpPr/>
          <p:nvPr/>
        </p:nvSpPr>
        <p:spPr bwMode="auto">
          <a:xfrm>
            <a:off x="5105400" y="1423692"/>
            <a:ext cx="1600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AutoShape 35">
            <a:extLst>
              <a:ext uri="{FF2B5EF4-FFF2-40B4-BE49-F238E27FC236}">
                <a16:creationId xmlns:a16="http://schemas.microsoft.com/office/drawing/2014/main" id="{C9757B1D-3A41-F66C-7938-DD5B986CF465}"/>
              </a:ext>
            </a:extLst>
          </p:cNvPr>
          <p:cNvSpPr>
            <a:spLocks noChangeArrowheads="1"/>
          </p:cNvSpPr>
          <p:nvPr/>
        </p:nvSpPr>
        <p:spPr bwMode="auto">
          <a:xfrm>
            <a:off x="304800" y="792480"/>
            <a:ext cx="1738086"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Text Box 37">
            <a:extLst>
              <a:ext uri="{FF2B5EF4-FFF2-40B4-BE49-F238E27FC236}">
                <a16:creationId xmlns:a16="http://schemas.microsoft.com/office/drawing/2014/main" id="{59639E5F-B2D3-B2FD-D5A5-06D182851FA7}"/>
              </a:ext>
            </a:extLst>
          </p:cNvPr>
          <p:cNvSpPr txBox="1">
            <a:spLocks noChangeArrowheads="1"/>
          </p:cNvSpPr>
          <p:nvPr/>
        </p:nvSpPr>
        <p:spPr bwMode="auto">
          <a:xfrm>
            <a:off x="5638800" y="17639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cxnSp>
        <p:nvCxnSpPr>
          <p:cNvPr id="48" name="Straight Connector 47">
            <a:extLst>
              <a:ext uri="{FF2B5EF4-FFF2-40B4-BE49-F238E27FC236}">
                <a16:creationId xmlns:a16="http://schemas.microsoft.com/office/drawing/2014/main" id="{26E1F637-77F0-8ECC-FA8D-10E2818EC26C}"/>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58EB4DDC-743B-01C5-A447-9D181CB18D07}"/>
              </a:ext>
            </a:extLst>
          </p:cNvPr>
          <p:cNvGrpSpPr/>
          <p:nvPr/>
        </p:nvGrpSpPr>
        <p:grpSpPr>
          <a:xfrm>
            <a:off x="3016959" y="1021080"/>
            <a:ext cx="5703541" cy="658081"/>
            <a:chOff x="3169359" y="3352800"/>
            <a:chExt cx="5703541" cy="658081"/>
          </a:xfrm>
        </p:grpSpPr>
        <p:sp>
          <p:nvSpPr>
            <p:cNvPr id="52" name="Oval 51">
              <a:extLst>
                <a:ext uri="{FF2B5EF4-FFF2-40B4-BE49-F238E27FC236}">
                  <a16:creationId xmlns:a16="http://schemas.microsoft.com/office/drawing/2014/main" id="{75E01F01-D961-7C08-4F11-72219F7BCEE7}"/>
                </a:ext>
              </a:extLst>
            </p:cNvPr>
            <p:cNvSpPr/>
            <p:nvPr/>
          </p:nvSpPr>
          <p:spPr bwMode="auto">
            <a:xfrm rot="20128702">
              <a:off x="3169359" y="3510212"/>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3" name="Oval 52">
              <a:extLst>
                <a:ext uri="{FF2B5EF4-FFF2-40B4-BE49-F238E27FC236}">
                  <a16:creationId xmlns:a16="http://schemas.microsoft.com/office/drawing/2014/main" id="{FE4E0515-9C11-CCF8-CE20-287CB11610F7}"/>
                </a:ext>
              </a:extLst>
            </p:cNvPr>
            <p:cNvSpPr/>
            <p:nvPr/>
          </p:nvSpPr>
          <p:spPr bwMode="auto">
            <a:xfrm rot="20128702">
              <a:off x="7511443" y="3503891"/>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Oval 53">
              <a:extLst>
                <a:ext uri="{FF2B5EF4-FFF2-40B4-BE49-F238E27FC236}">
                  <a16:creationId xmlns:a16="http://schemas.microsoft.com/office/drawing/2014/main" id="{B654C1F5-23B3-6321-D221-9AAF2D7AAF18}"/>
                </a:ext>
              </a:extLst>
            </p:cNvPr>
            <p:cNvSpPr/>
            <p:nvPr/>
          </p:nvSpPr>
          <p:spPr bwMode="auto">
            <a:xfrm>
              <a:off x="5029200" y="3363684"/>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5" name="Oval 54">
              <a:extLst>
                <a:ext uri="{FF2B5EF4-FFF2-40B4-BE49-F238E27FC236}">
                  <a16:creationId xmlns:a16="http://schemas.microsoft.com/office/drawing/2014/main" id="{7BB4A76F-A26D-68B2-FD72-CFC78420633F}"/>
                </a:ext>
              </a:extLst>
            </p:cNvPr>
            <p:cNvSpPr/>
            <p:nvPr/>
          </p:nvSpPr>
          <p:spPr bwMode="auto">
            <a:xfrm>
              <a:off x="6081486" y="3352800"/>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7" name="Text Box 21">
            <a:extLst>
              <a:ext uri="{FF2B5EF4-FFF2-40B4-BE49-F238E27FC236}">
                <a16:creationId xmlns:a16="http://schemas.microsoft.com/office/drawing/2014/main" id="{DE926A5D-E57B-0FD8-AC0F-DEE4EC65EA55}"/>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cxnSp>
        <p:nvCxnSpPr>
          <p:cNvPr id="65" name="Straight Arrow Connector 64">
            <a:extLst>
              <a:ext uri="{FF2B5EF4-FFF2-40B4-BE49-F238E27FC236}">
                <a16:creationId xmlns:a16="http://schemas.microsoft.com/office/drawing/2014/main" id="{E25EC69C-92B7-C255-5BAE-C6CBE4E2CB0A}"/>
              </a:ext>
            </a:extLst>
          </p:cNvPr>
          <p:cNvCxnSpPr>
            <a:endCxn id="47" idx="2"/>
          </p:cNvCxnSpPr>
          <p:nvPr/>
        </p:nvCxnSpPr>
        <p:spPr bwMode="auto">
          <a:xfrm flipV="1">
            <a:off x="4724400" y="2209800"/>
            <a:ext cx="990600" cy="1981200"/>
          </a:xfrm>
          <a:prstGeom prst="straightConnector1">
            <a:avLst/>
          </a:prstGeom>
          <a:noFill/>
          <a:ln w="38100" cap="flat" cmpd="sng" algn="ctr">
            <a:solidFill>
              <a:srgbClr val="FF00FF"/>
            </a:solidFill>
            <a:prstDash val="solid"/>
            <a:round/>
            <a:headEnd type="none" w="med" len="med"/>
            <a:tailEnd type="triangle"/>
          </a:ln>
          <a:effectLst/>
        </p:spPr>
      </p:cxnSp>
      <p:cxnSp>
        <p:nvCxnSpPr>
          <p:cNvPr id="66" name="Straight Arrow Connector 65">
            <a:extLst>
              <a:ext uri="{FF2B5EF4-FFF2-40B4-BE49-F238E27FC236}">
                <a16:creationId xmlns:a16="http://schemas.microsoft.com/office/drawing/2014/main" id="{BDBABC29-3F85-8EF0-1C18-046007088C8C}"/>
              </a:ext>
            </a:extLst>
          </p:cNvPr>
          <p:cNvCxnSpPr>
            <a:cxnSpLocks/>
          </p:cNvCxnSpPr>
          <p:nvPr/>
        </p:nvCxnSpPr>
        <p:spPr bwMode="auto">
          <a:xfrm flipH="1" flipV="1">
            <a:off x="6362700" y="1819524"/>
            <a:ext cx="633850" cy="4276476"/>
          </a:xfrm>
          <a:prstGeom prst="straightConnector1">
            <a:avLst/>
          </a:prstGeom>
          <a:noFill/>
          <a:ln w="38100" cap="flat" cmpd="sng" algn="ctr">
            <a:solidFill>
              <a:srgbClr val="FF00FF"/>
            </a:solidFill>
            <a:prstDash val="solid"/>
            <a:round/>
            <a:headEnd type="none" w="med" len="med"/>
            <a:tailEnd type="triangle"/>
          </a:ln>
          <a:effectLst/>
        </p:spPr>
      </p:cxnSp>
      <p:sp>
        <p:nvSpPr>
          <p:cNvPr id="33" name="TextBox 32">
            <a:extLst>
              <a:ext uri="{FF2B5EF4-FFF2-40B4-BE49-F238E27FC236}">
                <a16:creationId xmlns:a16="http://schemas.microsoft.com/office/drawing/2014/main" id="{0A6655A6-5C78-103D-370D-A8E045E74F7E}"/>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nvGrpSpPr>
          <p:cNvPr id="8" name="Group 29">
            <a:extLst>
              <a:ext uri="{FF2B5EF4-FFF2-40B4-BE49-F238E27FC236}">
                <a16:creationId xmlns:a16="http://schemas.microsoft.com/office/drawing/2014/main" id="{A95F3B0B-35A2-2620-B6EF-2871062EEBAE}"/>
              </a:ext>
            </a:extLst>
          </p:cNvPr>
          <p:cNvGrpSpPr>
            <a:grpSpLocks/>
          </p:cNvGrpSpPr>
          <p:nvPr/>
        </p:nvGrpSpPr>
        <p:grpSpPr bwMode="auto">
          <a:xfrm>
            <a:off x="4987909" y="3346082"/>
            <a:ext cx="917591" cy="929993"/>
            <a:chOff x="2065" y="1551"/>
            <a:chExt cx="1628" cy="1988"/>
          </a:xfrm>
        </p:grpSpPr>
        <p:sp>
          <p:nvSpPr>
            <p:cNvPr id="34" name="Freeform 30">
              <a:extLst>
                <a:ext uri="{FF2B5EF4-FFF2-40B4-BE49-F238E27FC236}">
                  <a16:creationId xmlns:a16="http://schemas.microsoft.com/office/drawing/2014/main" id="{A7FB10CA-AAF5-E281-AA69-C5093157189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1">
              <a:extLst>
                <a:ext uri="{FF2B5EF4-FFF2-40B4-BE49-F238E27FC236}">
                  <a16:creationId xmlns:a16="http://schemas.microsoft.com/office/drawing/2014/main" id="{1CB391EC-11EE-68FC-FB76-BF3016FDC35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2">
              <a:extLst>
                <a:ext uri="{FF2B5EF4-FFF2-40B4-BE49-F238E27FC236}">
                  <a16:creationId xmlns:a16="http://schemas.microsoft.com/office/drawing/2014/main" id="{E351CAFC-9C75-D758-0756-6D980469D5C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3">
              <a:extLst>
                <a:ext uri="{FF2B5EF4-FFF2-40B4-BE49-F238E27FC236}">
                  <a16:creationId xmlns:a16="http://schemas.microsoft.com/office/drawing/2014/main" id="{3D1D5886-5E8D-0910-C6BF-15B9DB32054B}"/>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4">
              <a:extLst>
                <a:ext uri="{FF2B5EF4-FFF2-40B4-BE49-F238E27FC236}">
                  <a16:creationId xmlns:a16="http://schemas.microsoft.com/office/drawing/2014/main" id="{413AF00C-0727-BE45-70B5-D9AC7F40744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35">
              <a:extLst>
                <a:ext uri="{FF2B5EF4-FFF2-40B4-BE49-F238E27FC236}">
                  <a16:creationId xmlns:a16="http://schemas.microsoft.com/office/drawing/2014/main" id="{9B51B7BE-A0B9-1B63-E025-9282A06F24A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6" name="Freeform 36">
              <a:extLst>
                <a:ext uri="{FF2B5EF4-FFF2-40B4-BE49-F238E27FC236}">
                  <a16:creationId xmlns:a16="http://schemas.microsoft.com/office/drawing/2014/main" id="{54E40123-C392-388D-4784-D009B430EF0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37">
              <a:extLst>
                <a:ext uri="{FF2B5EF4-FFF2-40B4-BE49-F238E27FC236}">
                  <a16:creationId xmlns:a16="http://schemas.microsoft.com/office/drawing/2014/main" id="{76734D25-689D-9A01-E6B5-7E324B85B92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9" name="Freeform 38">
              <a:extLst>
                <a:ext uri="{FF2B5EF4-FFF2-40B4-BE49-F238E27FC236}">
                  <a16:creationId xmlns:a16="http://schemas.microsoft.com/office/drawing/2014/main" id="{44181A06-1C1A-A98A-E077-CFBDCD45A8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0" name="Freeform 39">
              <a:extLst>
                <a:ext uri="{FF2B5EF4-FFF2-40B4-BE49-F238E27FC236}">
                  <a16:creationId xmlns:a16="http://schemas.microsoft.com/office/drawing/2014/main" id="{CAFB0F85-F957-77DA-FFA8-A77E8D41977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40">
              <a:extLst>
                <a:ext uri="{FF2B5EF4-FFF2-40B4-BE49-F238E27FC236}">
                  <a16:creationId xmlns:a16="http://schemas.microsoft.com/office/drawing/2014/main" id="{1E721515-91A8-24B8-843F-971C1850887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41">
              <a:extLst>
                <a:ext uri="{FF2B5EF4-FFF2-40B4-BE49-F238E27FC236}">
                  <a16:creationId xmlns:a16="http://schemas.microsoft.com/office/drawing/2014/main" id="{3C23647A-EEB1-9764-108A-D9E413E0D77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4" name="Freeform 42">
              <a:extLst>
                <a:ext uri="{FF2B5EF4-FFF2-40B4-BE49-F238E27FC236}">
                  <a16:creationId xmlns:a16="http://schemas.microsoft.com/office/drawing/2014/main" id="{601CD61E-4BE3-4AA0-6378-CE03D589B4E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7" name="Freeform 43">
              <a:extLst>
                <a:ext uri="{FF2B5EF4-FFF2-40B4-BE49-F238E27FC236}">
                  <a16:creationId xmlns:a16="http://schemas.microsoft.com/office/drawing/2014/main" id="{07057C80-E502-E597-0709-1CC118A6A3C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8" name="Freeform 44">
              <a:extLst>
                <a:ext uri="{FF2B5EF4-FFF2-40B4-BE49-F238E27FC236}">
                  <a16:creationId xmlns:a16="http://schemas.microsoft.com/office/drawing/2014/main" id="{48FE8429-95EC-3A06-1F50-23AC324E4CC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9" name="Freeform 45">
              <a:extLst>
                <a:ext uri="{FF2B5EF4-FFF2-40B4-BE49-F238E27FC236}">
                  <a16:creationId xmlns:a16="http://schemas.microsoft.com/office/drawing/2014/main" id="{CD7696E5-F9BD-A6B1-9A8F-966B49AE4EB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0" name="Freeform 46">
              <a:extLst>
                <a:ext uri="{FF2B5EF4-FFF2-40B4-BE49-F238E27FC236}">
                  <a16:creationId xmlns:a16="http://schemas.microsoft.com/office/drawing/2014/main" id="{0CD9C71B-A552-C72E-8091-337063F22ED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71" name="AutoShape 35">
            <a:extLst>
              <a:ext uri="{FF2B5EF4-FFF2-40B4-BE49-F238E27FC236}">
                <a16:creationId xmlns:a16="http://schemas.microsoft.com/office/drawing/2014/main" id="{87CE2B91-1351-5B5E-4DDB-E0B03AA80430}"/>
              </a:ext>
            </a:extLst>
          </p:cNvPr>
          <p:cNvSpPr>
            <a:spLocks noChangeArrowheads="1"/>
          </p:cNvSpPr>
          <p:nvPr/>
        </p:nvSpPr>
        <p:spPr bwMode="auto">
          <a:xfrm>
            <a:off x="5239430" y="2294875"/>
            <a:ext cx="3675969" cy="1007907"/>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lang="en-US" altLang="en-US" sz="2400" dirty="0">
                <a:solidFill>
                  <a:srgbClr val="FFFFFF"/>
                </a:solidFill>
              </a:rPr>
              <a:t>This is not a proof that they are always the same!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05738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500" fill="hold"/>
                                        <p:tgtEl>
                                          <p:spTgt spid="57"/>
                                        </p:tgtEl>
                                        <p:attrNameLst>
                                          <p:attrName>ppt_x</p:attrName>
                                        </p:attrNameLst>
                                      </p:cBhvr>
                                      <p:tavLst>
                                        <p:tav tm="0">
                                          <p:val>
                                            <p:strVal val="#ppt_x"/>
                                          </p:val>
                                        </p:tav>
                                        <p:tav tm="100000">
                                          <p:val>
                                            <p:strVal val="#ppt_x"/>
                                          </p:val>
                                        </p:tav>
                                      </p:tavLst>
                                    </p:anim>
                                    <p:anim calcmode="lin" valueType="num">
                                      <p:cBhvr additive="base">
                                        <p:cTn id="16"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1+#ppt_w/2"/>
                                          </p:val>
                                        </p:tav>
                                        <p:tav tm="100000">
                                          <p:val>
                                            <p:strVal val="#ppt_x"/>
                                          </p:val>
                                        </p:tav>
                                      </p:tavLst>
                                    </p:anim>
                                    <p:anim calcmode="lin" valueType="num">
                                      <p:cBhvr additive="base">
                                        <p:cTn id="34" dur="500" fill="hold"/>
                                        <p:tgtEl>
                                          <p:spTgt spid="26"/>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additive="base">
                                        <p:cTn id="43" dur="500" fill="hold"/>
                                        <p:tgtEl>
                                          <p:spTgt spid="51"/>
                                        </p:tgtEl>
                                        <p:attrNameLst>
                                          <p:attrName>ppt_x</p:attrName>
                                        </p:attrNameLst>
                                      </p:cBhvr>
                                      <p:tavLst>
                                        <p:tav tm="0">
                                          <p:val>
                                            <p:strVal val="0-#ppt_w/2"/>
                                          </p:val>
                                        </p:tav>
                                        <p:tav tm="100000">
                                          <p:val>
                                            <p:strVal val="#ppt_x"/>
                                          </p:val>
                                        </p:tav>
                                      </p:tavLst>
                                    </p:anim>
                                    <p:anim calcmode="lin" valueType="num">
                                      <p:cBhvr additive="base">
                                        <p:cTn id="44" dur="500" fill="hold"/>
                                        <p:tgtEl>
                                          <p:spTgt spid="51"/>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42"/>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500" fill="hold"/>
                                        <p:tgtEl>
                                          <p:spTgt spid="32"/>
                                        </p:tgtEl>
                                        <p:attrNameLst>
                                          <p:attrName>ppt_x</p:attrName>
                                        </p:attrNameLst>
                                      </p:cBhvr>
                                      <p:tavLst>
                                        <p:tav tm="0">
                                          <p:val>
                                            <p:strVal val="1+#ppt_w/2"/>
                                          </p:val>
                                        </p:tav>
                                        <p:tav tm="100000">
                                          <p:val>
                                            <p:strVal val="#ppt_x"/>
                                          </p:val>
                                        </p:tav>
                                      </p:tavLst>
                                    </p:anim>
                                    <p:anim calcmode="lin" valueType="num">
                                      <p:cBhvr additive="base">
                                        <p:cTn id="54" dur="500" fill="hold"/>
                                        <p:tgtEl>
                                          <p:spTgt spid="32"/>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500" fill="hold"/>
                                        <p:tgtEl>
                                          <p:spTgt spid="45"/>
                                        </p:tgtEl>
                                        <p:attrNameLst>
                                          <p:attrName>ppt_x</p:attrName>
                                        </p:attrNameLst>
                                      </p:cBhvr>
                                      <p:tavLst>
                                        <p:tav tm="0">
                                          <p:val>
                                            <p:strVal val="0-#ppt_w/2"/>
                                          </p:val>
                                        </p:tav>
                                        <p:tav tm="100000">
                                          <p:val>
                                            <p:strVal val="#ppt_x"/>
                                          </p:val>
                                        </p:tav>
                                      </p:tavLst>
                                    </p:anim>
                                    <p:anim calcmode="lin" valueType="num">
                                      <p:cBhvr additive="base">
                                        <p:cTn id="64" dur="500" fill="hold"/>
                                        <p:tgtEl>
                                          <p:spTgt spid="45"/>
                                        </p:tgtEl>
                                        <p:attrNameLst>
                                          <p:attrName>ppt_y</p:attrName>
                                        </p:attrNameLst>
                                      </p:cBhvr>
                                      <p:tavLst>
                                        <p:tav tm="0">
                                          <p:val>
                                            <p:strVal val="#ppt_y"/>
                                          </p:val>
                                        </p:tav>
                                        <p:tav tm="100000">
                                          <p:val>
                                            <p:strVal val="#ppt_y"/>
                                          </p:val>
                                        </p:tav>
                                      </p:tavLst>
                                    </p:anim>
                                  </p:childTnLst>
                                </p:cTn>
                              </p:par>
                              <p:par>
                                <p:cTn id="65" presetID="1" presetClass="exit" presetSubtype="0" fill="hold" nodeType="withEffect">
                                  <p:stCondLst>
                                    <p:cond delay="0"/>
                                  </p:stCondLst>
                                  <p:childTnLst>
                                    <p:set>
                                      <p:cBhvr>
                                        <p:cTn id="66" dur="1" fill="hold">
                                          <p:stCondLst>
                                            <p:cond delay="0"/>
                                          </p:stCondLst>
                                        </p:cTn>
                                        <p:tgtEl>
                                          <p:spTgt spid="51"/>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3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46"/>
                                        </p:tgtEl>
                                        <p:attrNameLst>
                                          <p:attrName>style.visibility</p:attrName>
                                        </p:attrNameLst>
                                      </p:cBhvr>
                                      <p:to>
                                        <p:strVal val="visible"/>
                                      </p:to>
                                    </p:set>
                                    <p:anim calcmode="lin" valueType="num">
                                      <p:cBhvr additive="base">
                                        <p:cTn id="73" dur="500" fill="hold"/>
                                        <p:tgtEl>
                                          <p:spTgt spid="46"/>
                                        </p:tgtEl>
                                        <p:attrNameLst>
                                          <p:attrName>ppt_x</p:attrName>
                                        </p:attrNameLst>
                                      </p:cBhvr>
                                      <p:tavLst>
                                        <p:tav tm="0">
                                          <p:val>
                                            <p:strVal val="1+#ppt_w/2"/>
                                          </p:val>
                                        </p:tav>
                                        <p:tav tm="100000">
                                          <p:val>
                                            <p:strVal val="#ppt_x"/>
                                          </p:val>
                                        </p:tav>
                                      </p:tavLst>
                                    </p:anim>
                                    <p:anim calcmode="lin" valueType="num">
                                      <p:cBhvr additive="base">
                                        <p:cTn id="74" dur="500" fill="hold"/>
                                        <p:tgtEl>
                                          <p:spTgt spid="46"/>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 calcmode="lin" valueType="num">
                                      <p:cBhvr additive="base">
                                        <p:cTn id="77" dur="500" fill="hold"/>
                                        <p:tgtEl>
                                          <p:spTgt spid="47"/>
                                        </p:tgtEl>
                                        <p:attrNameLst>
                                          <p:attrName>ppt_x</p:attrName>
                                        </p:attrNameLst>
                                      </p:cBhvr>
                                      <p:tavLst>
                                        <p:tav tm="0">
                                          <p:val>
                                            <p:strVal val="1+#ppt_w/2"/>
                                          </p:val>
                                        </p:tav>
                                        <p:tav tm="100000">
                                          <p:val>
                                            <p:strVal val="#ppt_x"/>
                                          </p:val>
                                        </p:tav>
                                      </p:tavLst>
                                    </p:anim>
                                    <p:anim calcmode="lin" valueType="num">
                                      <p:cBhvr additive="base">
                                        <p:cTn id="78"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65"/>
                                        </p:tgtEl>
                                        <p:attrNameLst>
                                          <p:attrName>style.visibility</p:attrName>
                                        </p:attrNameLst>
                                      </p:cBhvr>
                                      <p:to>
                                        <p:strVal val="visible"/>
                                      </p:to>
                                    </p:set>
                                    <p:anim calcmode="lin" valueType="num">
                                      <p:cBhvr additive="base">
                                        <p:cTn id="83" dur="500" fill="hold"/>
                                        <p:tgtEl>
                                          <p:spTgt spid="65"/>
                                        </p:tgtEl>
                                        <p:attrNameLst>
                                          <p:attrName>ppt_x</p:attrName>
                                        </p:attrNameLst>
                                      </p:cBhvr>
                                      <p:tavLst>
                                        <p:tav tm="0">
                                          <p:val>
                                            <p:strVal val="#ppt_x"/>
                                          </p:val>
                                        </p:tav>
                                        <p:tav tm="100000">
                                          <p:val>
                                            <p:strVal val="#ppt_x"/>
                                          </p:val>
                                        </p:tav>
                                      </p:tavLst>
                                    </p:anim>
                                    <p:anim calcmode="lin" valueType="num">
                                      <p:cBhvr additive="base">
                                        <p:cTn id="84" dur="500" fill="hold"/>
                                        <p:tgtEl>
                                          <p:spTgt spid="65"/>
                                        </p:tgtEl>
                                        <p:attrNameLst>
                                          <p:attrName>ppt_y</p:attrName>
                                        </p:attrNameLst>
                                      </p:cBhvr>
                                      <p:tavLst>
                                        <p:tav tm="0">
                                          <p:val>
                                            <p:strVal val="1+#ppt_h/2"/>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45"/>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46"/>
                                        </p:tgtEl>
                                        <p:attrNameLst>
                                          <p:attrName>style.visibility</p:attrName>
                                        </p:attrNameLst>
                                      </p:cBhvr>
                                      <p:to>
                                        <p:strVal val="hidden"/>
                                      </p:to>
                                    </p:set>
                                  </p:childTnLst>
                                </p:cTn>
                              </p:par>
                              <p:par>
                                <p:cTn id="89" presetID="2" presetClass="entr" presetSubtype="4" fill="hold" nodeType="withEffect">
                                  <p:stCondLst>
                                    <p:cond delay="0"/>
                                  </p:stCondLst>
                                  <p:childTnLst>
                                    <p:set>
                                      <p:cBhvr>
                                        <p:cTn id="90" dur="1" fill="hold">
                                          <p:stCondLst>
                                            <p:cond delay="0"/>
                                          </p:stCondLst>
                                        </p:cTn>
                                        <p:tgtEl>
                                          <p:spTgt spid="66"/>
                                        </p:tgtEl>
                                        <p:attrNameLst>
                                          <p:attrName>style.visibility</p:attrName>
                                        </p:attrNameLst>
                                      </p:cBhvr>
                                      <p:to>
                                        <p:strVal val="visible"/>
                                      </p:to>
                                    </p:set>
                                    <p:anim calcmode="lin" valueType="num">
                                      <p:cBhvr additive="base">
                                        <p:cTn id="91" dur="500" fill="hold"/>
                                        <p:tgtEl>
                                          <p:spTgt spid="66"/>
                                        </p:tgtEl>
                                        <p:attrNameLst>
                                          <p:attrName>ppt_x</p:attrName>
                                        </p:attrNameLst>
                                      </p:cBhvr>
                                      <p:tavLst>
                                        <p:tav tm="0">
                                          <p:val>
                                            <p:strVal val="#ppt_x"/>
                                          </p:val>
                                        </p:tav>
                                        <p:tav tm="100000">
                                          <p:val>
                                            <p:strVal val="#ppt_x"/>
                                          </p:val>
                                        </p:tav>
                                      </p:tavLst>
                                    </p:anim>
                                    <p:anim calcmode="lin" valueType="num">
                                      <p:cBhvr additive="base">
                                        <p:cTn id="92"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500" fill="hold"/>
                                        <p:tgtEl>
                                          <p:spTgt spid="39"/>
                                        </p:tgtEl>
                                        <p:attrNameLst>
                                          <p:attrName>ppt_x</p:attrName>
                                        </p:attrNameLst>
                                      </p:cBhvr>
                                      <p:tavLst>
                                        <p:tav tm="0">
                                          <p:val>
                                            <p:strVal val="#ppt_x"/>
                                          </p:val>
                                        </p:tav>
                                        <p:tav tm="100000">
                                          <p:val>
                                            <p:strVal val="#ppt_x"/>
                                          </p:val>
                                        </p:tav>
                                      </p:tavLst>
                                    </p:anim>
                                    <p:anim calcmode="lin" valueType="num">
                                      <p:cBhvr additive="base">
                                        <p:cTn id="98" dur="500" fill="hold"/>
                                        <p:tgtEl>
                                          <p:spTgt spid="39"/>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500" fill="hold"/>
                                        <p:tgtEl>
                                          <p:spTgt spid="48"/>
                                        </p:tgtEl>
                                        <p:attrNameLst>
                                          <p:attrName>ppt_x</p:attrName>
                                        </p:attrNameLst>
                                      </p:cBhvr>
                                      <p:tavLst>
                                        <p:tav tm="0">
                                          <p:val>
                                            <p:strVal val="#ppt_x"/>
                                          </p:val>
                                        </p:tav>
                                        <p:tav tm="100000">
                                          <p:val>
                                            <p:strVal val="#ppt_x"/>
                                          </p:val>
                                        </p:tav>
                                      </p:tavLst>
                                    </p:anim>
                                    <p:anim calcmode="lin" valueType="num">
                                      <p:cBhvr additive="base">
                                        <p:cTn id="102" dur="500" fill="hold"/>
                                        <p:tgtEl>
                                          <p:spTgt spid="48"/>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33"/>
                                        </p:tgtEl>
                                        <p:attrNameLst>
                                          <p:attrName>style.visibility</p:attrName>
                                        </p:attrNameLst>
                                      </p:cBhvr>
                                      <p:to>
                                        <p:strVal val="visible"/>
                                      </p:to>
                                    </p:set>
                                    <p:anim calcmode="lin" valueType="num">
                                      <p:cBhvr additive="base">
                                        <p:cTn id="105" dur="500" fill="hold"/>
                                        <p:tgtEl>
                                          <p:spTgt spid="33"/>
                                        </p:tgtEl>
                                        <p:attrNameLst>
                                          <p:attrName>ppt_x</p:attrName>
                                        </p:attrNameLst>
                                      </p:cBhvr>
                                      <p:tavLst>
                                        <p:tav tm="0">
                                          <p:val>
                                            <p:strVal val="#ppt_x"/>
                                          </p:val>
                                        </p:tav>
                                        <p:tav tm="100000">
                                          <p:val>
                                            <p:strVal val="#ppt_x"/>
                                          </p:val>
                                        </p:tav>
                                      </p:tavLst>
                                    </p:anim>
                                    <p:anim calcmode="lin" valueType="num">
                                      <p:cBhvr additive="base">
                                        <p:cTn id="106" dur="500" fill="hold"/>
                                        <p:tgtEl>
                                          <p:spTgt spid="33"/>
                                        </p:tgtEl>
                                        <p:attrNameLst>
                                          <p:attrName>ppt_y</p:attrName>
                                        </p:attrNameLst>
                                      </p:cBhvr>
                                      <p:tavLst>
                                        <p:tav tm="0">
                                          <p:val>
                                            <p:strVal val="1+#ppt_h/2"/>
                                          </p:val>
                                        </p:tav>
                                        <p:tav tm="100000">
                                          <p:val>
                                            <p:strVal val="#ppt_y"/>
                                          </p:val>
                                        </p:tav>
                                      </p:tavLst>
                                    </p:anim>
                                  </p:childTnLst>
                                </p:cTn>
                              </p:par>
                              <p:par>
                                <p:cTn id="107" presetID="1" presetClass="exit" presetSubtype="0" fill="hold" grpId="1" nodeType="withEffect">
                                  <p:stCondLst>
                                    <p:cond delay="0"/>
                                  </p:stCondLst>
                                  <p:childTnLst>
                                    <p:set>
                                      <p:cBhvr>
                                        <p:cTn id="108" dur="1" fill="hold">
                                          <p:stCondLst>
                                            <p:cond delay="0"/>
                                          </p:stCondLst>
                                        </p:cTn>
                                        <p:tgtEl>
                                          <p:spTgt spid="7"/>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57"/>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65"/>
                                        </p:tgtEl>
                                        <p:attrNameLst>
                                          <p:attrName>style.visibility</p:attrName>
                                        </p:attrNameLst>
                                      </p:cBhvr>
                                      <p:to>
                                        <p:strVal val="hidden"/>
                                      </p:to>
                                    </p:set>
                                  </p:childTnLst>
                                </p:cTn>
                              </p:par>
                              <p:par>
                                <p:cTn id="113" presetID="1" presetClass="exit" presetSubtype="0" fill="hold" nodeType="withEffect">
                                  <p:stCondLst>
                                    <p:cond delay="0"/>
                                  </p:stCondLst>
                                  <p:childTnLst>
                                    <p:set>
                                      <p:cBhvr>
                                        <p:cTn id="114" dur="1" fill="hold">
                                          <p:stCondLst>
                                            <p:cond delay="0"/>
                                          </p:stCondLst>
                                        </p:cTn>
                                        <p:tgtEl>
                                          <p:spTgt spid="66"/>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nodeType="clickEffect">
                                  <p:stCondLst>
                                    <p:cond delay="0"/>
                                  </p:stCondLst>
                                  <p:childTnLst>
                                    <p:set>
                                      <p:cBhvr>
                                        <p:cTn id="118" dur="1" fill="hold">
                                          <p:stCondLst>
                                            <p:cond delay="0"/>
                                          </p:stCondLst>
                                        </p:cTn>
                                        <p:tgtEl>
                                          <p:spTgt spid="8"/>
                                        </p:tgtEl>
                                        <p:attrNameLst>
                                          <p:attrName>style.visibility</p:attrName>
                                        </p:attrNameLst>
                                      </p:cBhvr>
                                      <p:to>
                                        <p:strVal val="visible"/>
                                      </p:to>
                                    </p:set>
                                    <p:anim calcmode="lin" valueType="num">
                                      <p:cBhvr additive="base">
                                        <p:cTn id="119" dur="500" fill="hold"/>
                                        <p:tgtEl>
                                          <p:spTgt spid="8"/>
                                        </p:tgtEl>
                                        <p:attrNameLst>
                                          <p:attrName>ppt_x</p:attrName>
                                        </p:attrNameLst>
                                      </p:cBhvr>
                                      <p:tavLst>
                                        <p:tav tm="0">
                                          <p:val>
                                            <p:strVal val="0-#ppt_w/2"/>
                                          </p:val>
                                        </p:tav>
                                        <p:tav tm="100000">
                                          <p:val>
                                            <p:strVal val="#ppt_x"/>
                                          </p:val>
                                        </p:tav>
                                      </p:tavLst>
                                    </p:anim>
                                    <p:anim calcmode="lin" valueType="num">
                                      <p:cBhvr additive="base">
                                        <p:cTn id="120" dur="500" fill="hold"/>
                                        <p:tgtEl>
                                          <p:spTgt spid="8"/>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0"/>
                                  </p:stCondLst>
                                  <p:childTnLst>
                                    <p:set>
                                      <p:cBhvr>
                                        <p:cTn id="122" dur="1" fill="hold">
                                          <p:stCondLst>
                                            <p:cond delay="0"/>
                                          </p:stCondLst>
                                        </p:cTn>
                                        <p:tgtEl>
                                          <p:spTgt spid="71"/>
                                        </p:tgtEl>
                                        <p:attrNameLst>
                                          <p:attrName>style.visibility</p:attrName>
                                        </p:attrNameLst>
                                      </p:cBhvr>
                                      <p:to>
                                        <p:strVal val="visible"/>
                                      </p:to>
                                    </p:set>
                                    <p:anim calcmode="lin" valueType="num">
                                      <p:cBhvr additive="base">
                                        <p:cTn id="123" dur="500" fill="hold"/>
                                        <p:tgtEl>
                                          <p:spTgt spid="71"/>
                                        </p:tgtEl>
                                        <p:attrNameLst>
                                          <p:attrName>ppt_x</p:attrName>
                                        </p:attrNameLst>
                                      </p:cBhvr>
                                      <p:tavLst>
                                        <p:tav tm="0">
                                          <p:val>
                                            <p:strVal val="0-#ppt_w/2"/>
                                          </p:val>
                                        </p:tav>
                                        <p:tav tm="100000">
                                          <p:val>
                                            <p:strVal val="#ppt_x"/>
                                          </p:val>
                                        </p:tav>
                                      </p:tavLst>
                                    </p:anim>
                                    <p:anim calcmode="lin" valueType="num">
                                      <p:cBhvr additive="base">
                                        <p:cTn id="124" dur="500" fill="hold"/>
                                        <p:tgtEl>
                                          <p:spTgt spid="71"/>
                                        </p:tgtEl>
                                        <p:attrNameLst>
                                          <p:attrName>ppt_y</p:attrName>
                                        </p:attrNameLst>
                                      </p:cBhvr>
                                      <p:tavLst>
                                        <p:tav tm="0">
                                          <p:val>
                                            <p:strVal val="#ppt_y"/>
                                          </p:val>
                                        </p:tav>
                                        <p:tav tm="100000">
                                          <p:val>
                                            <p:strVal val="#ppt_y"/>
                                          </p:val>
                                        </p:tav>
                                      </p:tavLst>
                                    </p:anim>
                                  </p:childTnLst>
                                </p:cTn>
                              </p:par>
                              <p:par>
                                <p:cTn id="125" presetID="2" presetClass="entr" presetSubtype="8" fill="hold" nodeType="withEffect">
                                  <p:stCondLst>
                                    <p:cond delay="0"/>
                                  </p:stCondLst>
                                  <p:childTnLst>
                                    <p:set>
                                      <p:cBhvr>
                                        <p:cTn id="126" dur="1" fill="hold">
                                          <p:stCondLst>
                                            <p:cond delay="0"/>
                                          </p:stCondLst>
                                        </p:cTn>
                                        <p:tgtEl>
                                          <p:spTgt spid="71">
                                            <p:txEl>
                                              <p:pRg st="0" end="0"/>
                                            </p:txEl>
                                          </p:spTgt>
                                        </p:tgtEl>
                                        <p:attrNameLst>
                                          <p:attrName>style.visibility</p:attrName>
                                        </p:attrNameLst>
                                      </p:cBhvr>
                                      <p:to>
                                        <p:strVal val="visible"/>
                                      </p:to>
                                    </p:set>
                                    <p:anim calcmode="lin" valueType="num">
                                      <p:cBhvr additive="base">
                                        <p:cTn id="127" dur="500" fill="hold"/>
                                        <p:tgtEl>
                                          <p:spTgt spid="71">
                                            <p:txEl>
                                              <p:pRg st="0" end="0"/>
                                            </p:txEl>
                                          </p:spTgt>
                                        </p:tgtEl>
                                        <p:attrNameLst>
                                          <p:attrName>ppt_x</p:attrName>
                                        </p:attrNameLst>
                                      </p:cBhvr>
                                      <p:tavLst>
                                        <p:tav tm="0">
                                          <p:val>
                                            <p:strVal val="0-#ppt_w/2"/>
                                          </p:val>
                                        </p:tav>
                                        <p:tav tm="100000">
                                          <p:val>
                                            <p:strVal val="#ppt_x"/>
                                          </p:val>
                                        </p:tav>
                                      </p:tavLst>
                                    </p:anim>
                                    <p:anim calcmode="lin" valueType="num">
                                      <p:cBhvr additive="base">
                                        <p:cTn id="128" dur="500" fill="hold"/>
                                        <p:tgtEl>
                                          <p:spTgt spid="7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P spid="26" grpId="0" animBg="1"/>
      <p:bldP spid="26" grpId="1" animBg="1"/>
      <p:bldP spid="32" grpId="0" animBg="1"/>
      <p:bldP spid="32" grpId="1" animBg="1"/>
      <p:bldP spid="45" grpId="0" animBg="1"/>
      <p:bldP spid="45" grpId="1" animBg="1"/>
      <p:bldP spid="46" grpId="0" animBg="1"/>
      <p:bldP spid="46" grpId="1" animBg="1"/>
      <p:bldP spid="47" grpId="0"/>
      <p:bldP spid="57" grpId="0"/>
      <p:bldP spid="57" grpId="1"/>
      <p:bldP spid="33" grpId="0" animBg="1"/>
      <p:bldP spid="71"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sp>
        <p:nvSpPr>
          <p:cNvPr id="22" name="AutoShape 35">
            <a:extLst>
              <a:ext uri="{FF2B5EF4-FFF2-40B4-BE49-F238E27FC236}">
                <a16:creationId xmlns:a16="http://schemas.microsoft.com/office/drawing/2014/main" id="{AD1C0DAD-AE10-E9E6-56D4-C319AF6357E0}"/>
              </a:ext>
            </a:extLst>
          </p:cNvPr>
          <p:cNvSpPr>
            <a:spLocks noChangeArrowheads="1"/>
          </p:cNvSpPr>
          <p:nvPr/>
        </p:nvSpPr>
        <p:spPr bwMode="auto">
          <a:xfrm>
            <a:off x="152400" y="1205345"/>
            <a:ext cx="6019800" cy="990600"/>
          </a:xfrm>
          <a:prstGeom prst="wedgeRoundRectCallout">
            <a:avLst>
              <a:gd name="adj1" fmla="val 32304"/>
              <a:gd name="adj2" fmla="val 56503"/>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 she has the promise that both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and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work,</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then she is free to choose one.</a:t>
            </a:r>
          </a:p>
        </p:txBody>
      </p:sp>
      <p:grpSp>
        <p:nvGrpSpPr>
          <p:cNvPr id="25" name="Group 24">
            <a:extLst>
              <a:ext uri="{FF2B5EF4-FFF2-40B4-BE49-F238E27FC236}">
                <a16:creationId xmlns:a16="http://schemas.microsoft.com/office/drawing/2014/main" id="{A2B1D083-D4FB-0966-3C7A-AA4295D77F4C}"/>
              </a:ext>
            </a:extLst>
          </p:cNvPr>
          <p:cNvGrpSpPr/>
          <p:nvPr/>
        </p:nvGrpSpPr>
        <p:grpSpPr>
          <a:xfrm>
            <a:off x="381000" y="534718"/>
            <a:ext cx="2013693" cy="585168"/>
            <a:chOff x="457200" y="2848428"/>
            <a:chExt cx="2013693" cy="585168"/>
          </a:xfrm>
        </p:grpSpPr>
        <p:sp>
          <p:nvSpPr>
            <p:cNvPr id="37" name="Text Box 21">
              <a:extLst>
                <a:ext uri="{FF2B5EF4-FFF2-40B4-BE49-F238E27FC236}">
                  <a16:creationId xmlns:a16="http://schemas.microsoft.com/office/drawing/2014/main" id="{3313BF8D-E405-5FA8-2B98-03CBE002459F}"/>
                </a:ext>
              </a:extLst>
            </p:cNvPr>
            <p:cNvSpPr txBox="1">
              <a:spLocks noChangeArrowheads="1"/>
            </p:cNvSpPr>
            <p:nvPr/>
          </p:nvSpPr>
          <p:spPr bwMode="auto">
            <a:xfrm>
              <a:off x="457200" y="3033486"/>
              <a:ext cx="2013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38" name="Text Box 21">
              <a:extLst>
                <a:ext uri="{FF2B5EF4-FFF2-40B4-BE49-F238E27FC236}">
                  <a16:creationId xmlns:a16="http://schemas.microsoft.com/office/drawing/2014/main" id="{C361A5AA-38C4-C741-1A8D-91FDCCACD03B}"/>
                </a:ext>
              </a:extLst>
            </p:cNvPr>
            <p:cNvSpPr txBox="1">
              <a:spLocks noChangeArrowheads="1"/>
            </p:cNvSpPr>
            <p:nvPr/>
          </p:nvSpPr>
          <p:spPr bwMode="auto">
            <a:xfrm>
              <a:off x="1233714" y="284842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sp>
        <p:nvSpPr>
          <p:cNvPr id="52" name="Text Box 21">
            <a:extLst>
              <a:ext uri="{FF2B5EF4-FFF2-40B4-BE49-F238E27FC236}">
                <a16:creationId xmlns:a16="http://schemas.microsoft.com/office/drawing/2014/main" id="{663CB47E-CB3D-E4E5-CB28-2D2286EF7024}"/>
              </a:ext>
            </a:extLst>
          </p:cNvPr>
          <p:cNvSpPr txBox="1">
            <a:spLocks noChangeArrowheads="1"/>
          </p:cNvSpPr>
          <p:nvPr/>
        </p:nvSpPr>
        <p:spPr bwMode="auto">
          <a:xfrm>
            <a:off x="2344753" y="700973"/>
            <a:ext cx="607795"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800" dirty="0">
                <a:solidFill>
                  <a:srgbClr val="66FF66"/>
                </a:solidFill>
                <a:latin typeface="Times New Roman"/>
                <a:cs typeface="Times New Roman" panose="02020603050405020304" pitchFamily="18" charset="0"/>
                <a:sym typeface="Symbol" panose="05050102010706020507" pitchFamily="18" charset="2"/>
              </a:rPr>
              <a:t>iff </a:t>
            </a:r>
            <a:endParaRPr lang="en-GB" sz="2800" dirty="0">
              <a:solidFill>
                <a:srgbClr val="66FF66"/>
              </a:solidFill>
            </a:endParaRPr>
          </a:p>
        </p:txBody>
      </p:sp>
      <p:pic>
        <p:nvPicPr>
          <p:cNvPr id="53" name="Picture 2" descr="Bad Fathers: 8 Kinds of Dads Who Are Damaging Their Kids | All Pro Dad">
            <a:extLst>
              <a:ext uri="{FF2B5EF4-FFF2-40B4-BE49-F238E27FC236}">
                <a16:creationId xmlns:a16="http://schemas.microsoft.com/office/drawing/2014/main" id="{760A91FD-75C3-B13F-8677-6A2387E0074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944" y="3438525"/>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54" name="AutoShape 58">
            <a:extLst>
              <a:ext uri="{FF2B5EF4-FFF2-40B4-BE49-F238E27FC236}">
                <a16:creationId xmlns:a16="http://schemas.microsoft.com/office/drawing/2014/main" id="{31F3F4CC-F70A-15B4-40C7-00715A712F12}"/>
              </a:ext>
            </a:extLst>
          </p:cNvPr>
          <p:cNvSpPr>
            <a:spLocks noChangeArrowheads="1"/>
          </p:cNvSpPr>
          <p:nvPr/>
        </p:nvSpPr>
        <p:spPr bwMode="auto">
          <a:xfrm>
            <a:off x="1676400" y="5334000"/>
            <a:ext cx="2302881" cy="542925"/>
          </a:xfrm>
          <a:prstGeom prst="wedgeRoundRectCallout">
            <a:avLst>
              <a:gd name="adj1" fmla="val -58183"/>
              <a:gd name="adj2" fmla="val -24433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do love you so!</a:t>
            </a:r>
          </a:p>
        </p:txBody>
      </p:sp>
    </p:spTree>
    <p:extLst>
      <p:ext uri="{BB962C8B-B14F-4D97-AF65-F5344CB8AC3E}">
        <p14:creationId xmlns:p14="http://schemas.microsoft.com/office/powerpoint/2010/main" val="42383454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1+#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1+#ppt_w/2"/>
                                          </p:val>
                                        </p:tav>
                                        <p:tav tm="100000">
                                          <p:val>
                                            <p:strVal val="#ppt_x"/>
                                          </p:val>
                                        </p:tav>
                                      </p:tavLst>
                                    </p:anim>
                                    <p:anim calcmode="lin" valueType="num">
                                      <p:cBhvr additive="base">
                                        <p:cTn id="14" dur="500" fill="hold"/>
                                        <p:tgtEl>
                                          <p:spTgt spid="22"/>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3"/>
                                        </p:tgtEl>
                                        <p:attrNameLst>
                                          <p:attrName>style.visibility</p:attrName>
                                        </p:attrNameLst>
                                      </p:cBhvr>
                                      <p:to>
                                        <p:strVal val="visible"/>
                                      </p:to>
                                    </p:set>
                                    <p:anim calcmode="lin" valueType="num">
                                      <p:cBhvr additive="base">
                                        <p:cTn id="23" dur="500" fill="hold"/>
                                        <p:tgtEl>
                                          <p:spTgt spid="53"/>
                                        </p:tgtEl>
                                        <p:attrNameLst>
                                          <p:attrName>ppt_x</p:attrName>
                                        </p:attrNameLst>
                                      </p:cBhvr>
                                      <p:tavLst>
                                        <p:tav tm="0">
                                          <p:val>
                                            <p:strVal val="0-#ppt_w/2"/>
                                          </p:val>
                                        </p:tav>
                                        <p:tav tm="100000">
                                          <p:val>
                                            <p:strVal val="#ppt_x"/>
                                          </p:val>
                                        </p:tav>
                                      </p:tavLst>
                                    </p:anim>
                                    <p:anim calcmode="lin" valueType="num">
                                      <p:cBhvr additive="base">
                                        <p:cTn id="24"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500" fill="hold"/>
                                        <p:tgtEl>
                                          <p:spTgt spid="54"/>
                                        </p:tgtEl>
                                        <p:attrNameLst>
                                          <p:attrName>ppt_x</p:attrName>
                                        </p:attrNameLst>
                                      </p:cBhvr>
                                      <p:tavLst>
                                        <p:tav tm="0">
                                          <p:val>
                                            <p:strVal val="0-#ppt_w/2"/>
                                          </p:val>
                                        </p:tav>
                                        <p:tav tm="100000">
                                          <p:val>
                                            <p:strVal val="#ppt_x"/>
                                          </p:val>
                                        </p:tav>
                                      </p:tavLst>
                                    </p:anim>
                                    <p:anim calcmode="lin" valueType="num">
                                      <p:cBhvr additive="base">
                                        <p:cTn id="30" dur="50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54">
                                            <p:txEl>
                                              <p:pRg st="0" end="0"/>
                                            </p:txEl>
                                          </p:spTgt>
                                        </p:tgtEl>
                                        <p:attrNameLst>
                                          <p:attrName>style.visibility</p:attrName>
                                        </p:attrNameLst>
                                      </p:cBhvr>
                                      <p:to>
                                        <p:strVal val="visible"/>
                                      </p:to>
                                    </p:set>
                                    <p:anim calcmode="lin" valueType="num">
                                      <p:cBhvr additive="base">
                                        <p:cTn id="33"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2" grpId="0"/>
      <p:bldP spid="54"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err="1">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err="1">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2788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True/False Variables:</a:t>
            </a:r>
          </a:p>
        </p:txBody>
      </p:sp>
      <p:sp>
        <p:nvSpPr>
          <p:cNvPr id="13" name="Rectangle 2">
            <a:extLst>
              <a:ext uri="{FF2B5EF4-FFF2-40B4-BE49-F238E27FC236}">
                <a16:creationId xmlns:a16="http://schemas.microsoft.com/office/drawing/2014/main" id="{9A55922D-F1AE-4027-AD8C-54798AD0550E}"/>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367283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163">
                                            <p:txEl>
                                              <p:pRg st="0" end="0"/>
                                            </p:txEl>
                                          </p:spTgt>
                                        </p:tgtEl>
                                        <p:attrNameLst>
                                          <p:attrName>style.visibility</p:attrName>
                                        </p:attrNameLst>
                                      </p:cBhvr>
                                      <p:to>
                                        <p:strVal val="visible"/>
                                      </p:to>
                                    </p:set>
                                    <p:anim calcmode="lin" valueType="num">
                                      <p:cBhvr additive="base">
                                        <p:cTn id="13" dur="500" fill="hold"/>
                                        <p:tgtEl>
                                          <p:spTgt spid="163">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6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70"/>
                                        </p:tgtEl>
                                        <p:attrNameLst>
                                          <p:attrName>style.visibility</p:attrName>
                                        </p:attrNameLst>
                                      </p:cBhvr>
                                      <p:to>
                                        <p:strVal val="visible"/>
                                      </p:to>
                                    </p:set>
                                    <p:anim calcmode="lin" valueType="num">
                                      <p:cBhvr additive="base">
                                        <p:cTn id="21" dur="500" fill="hold"/>
                                        <p:tgtEl>
                                          <p:spTgt spid="170"/>
                                        </p:tgtEl>
                                        <p:attrNameLst>
                                          <p:attrName>ppt_x</p:attrName>
                                        </p:attrNameLst>
                                      </p:cBhvr>
                                      <p:tavLst>
                                        <p:tav tm="0">
                                          <p:val>
                                            <p:strVal val="1+#ppt_w/2"/>
                                          </p:val>
                                        </p:tav>
                                        <p:tav tm="100000">
                                          <p:val>
                                            <p:strVal val="#ppt_x"/>
                                          </p:val>
                                        </p:tav>
                                      </p:tavLst>
                                    </p:anim>
                                    <p:anim calcmode="lin" valueType="num">
                                      <p:cBhvr additive="base">
                                        <p:cTn id="22" dur="500" fill="hold"/>
                                        <p:tgtEl>
                                          <p:spTgt spid="17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169"/>
                                        </p:tgtEl>
                                        <p:attrNameLst>
                                          <p:attrName>style.visibility</p:attrName>
                                        </p:attrNameLst>
                                      </p:cBhvr>
                                      <p:to>
                                        <p:strVal val="visible"/>
                                      </p:to>
                                    </p:set>
                                    <p:anim calcmode="lin" valueType="num">
                                      <p:cBhvr additive="base">
                                        <p:cTn id="25" dur="500" fill="hold"/>
                                        <p:tgtEl>
                                          <p:spTgt spid="169"/>
                                        </p:tgtEl>
                                        <p:attrNameLst>
                                          <p:attrName>ppt_x</p:attrName>
                                        </p:attrNameLst>
                                      </p:cBhvr>
                                      <p:tavLst>
                                        <p:tav tm="0">
                                          <p:val>
                                            <p:strVal val="1+#ppt_w/2"/>
                                          </p:val>
                                        </p:tav>
                                        <p:tav tm="100000">
                                          <p:val>
                                            <p:strVal val="#ppt_x"/>
                                          </p:val>
                                        </p:tav>
                                      </p:tavLst>
                                    </p:anim>
                                    <p:anim calcmode="lin" valueType="num">
                                      <p:cBhvr additive="base">
                                        <p:cTn id="26" dur="500" fill="hold"/>
                                        <p:tgtEl>
                                          <p:spTgt spid="169"/>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2" fill="hold" nodeType="clickEffect">
                                  <p:stCondLst>
                                    <p:cond delay="0"/>
                                  </p:stCondLst>
                                  <p:childTnLst>
                                    <p:set>
                                      <p:cBhvr>
                                        <p:cTn id="30" dur="1" fill="hold">
                                          <p:stCondLst>
                                            <p:cond delay="0"/>
                                          </p:stCondLst>
                                        </p:cTn>
                                        <p:tgtEl>
                                          <p:spTgt spid="163">
                                            <p:txEl>
                                              <p:pRg st="1" end="1"/>
                                            </p:txEl>
                                          </p:spTgt>
                                        </p:tgtEl>
                                        <p:attrNameLst>
                                          <p:attrName>style.visibility</p:attrName>
                                        </p:attrNameLst>
                                      </p:cBhvr>
                                      <p:to>
                                        <p:strVal val="visible"/>
                                      </p:to>
                                    </p:set>
                                    <p:anim calcmode="lin" valueType="num">
                                      <p:cBhvr additive="base">
                                        <p:cTn id="31" dur="500" fill="hold"/>
                                        <p:tgtEl>
                                          <p:spTgt spid="163">
                                            <p:txEl>
                                              <p:pRg st="1" end="1"/>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3">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174"/>
                                        </p:tgtEl>
                                        <p:attrNameLst>
                                          <p:attrName>style.visibility</p:attrName>
                                        </p:attrNameLst>
                                      </p:cBhvr>
                                      <p:to>
                                        <p:strVal val="visible"/>
                                      </p:to>
                                    </p:set>
                                    <p:anim calcmode="lin" valueType="num">
                                      <p:cBhvr additive="base">
                                        <p:cTn id="35" dur="500" fill="hold"/>
                                        <p:tgtEl>
                                          <p:spTgt spid="174"/>
                                        </p:tgtEl>
                                        <p:attrNameLst>
                                          <p:attrName>ppt_x</p:attrName>
                                        </p:attrNameLst>
                                      </p:cBhvr>
                                      <p:tavLst>
                                        <p:tav tm="0">
                                          <p:val>
                                            <p:strVal val="1+#ppt_w/2"/>
                                          </p:val>
                                        </p:tav>
                                        <p:tav tm="100000">
                                          <p:val>
                                            <p:strVal val="#ppt_x"/>
                                          </p:val>
                                        </p:tav>
                                      </p:tavLst>
                                    </p:anim>
                                    <p:anim calcmode="lin" valueType="num">
                                      <p:cBhvr additive="base">
                                        <p:cTn id="36" dur="500" fill="hold"/>
                                        <p:tgtEl>
                                          <p:spTgt spid="174"/>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71"/>
                                        </p:tgtEl>
                                        <p:attrNameLst>
                                          <p:attrName>style.visibility</p:attrName>
                                        </p:attrNameLst>
                                      </p:cBhvr>
                                      <p:to>
                                        <p:strVal val="visible"/>
                                      </p:to>
                                    </p:set>
                                    <p:anim calcmode="lin" valueType="num">
                                      <p:cBhvr additive="base">
                                        <p:cTn id="39" dur="500" fill="hold"/>
                                        <p:tgtEl>
                                          <p:spTgt spid="171"/>
                                        </p:tgtEl>
                                        <p:attrNameLst>
                                          <p:attrName>ppt_x</p:attrName>
                                        </p:attrNameLst>
                                      </p:cBhvr>
                                      <p:tavLst>
                                        <p:tav tm="0">
                                          <p:val>
                                            <p:strVal val="1+#ppt_w/2"/>
                                          </p:val>
                                        </p:tav>
                                        <p:tav tm="100000">
                                          <p:val>
                                            <p:strVal val="#ppt_x"/>
                                          </p:val>
                                        </p:tav>
                                      </p:tavLst>
                                    </p:anim>
                                    <p:anim calcmode="lin" valueType="num">
                                      <p:cBhvr additive="base">
                                        <p:cTn id="40" dur="500" fill="hold"/>
                                        <p:tgtEl>
                                          <p:spTgt spid="171"/>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nodeType="clickEffect">
                                  <p:stCondLst>
                                    <p:cond delay="0"/>
                                  </p:stCondLst>
                                  <p:childTnLst>
                                    <p:set>
                                      <p:cBhvr>
                                        <p:cTn id="44" dur="1" fill="hold">
                                          <p:stCondLst>
                                            <p:cond delay="0"/>
                                          </p:stCondLst>
                                        </p:cTn>
                                        <p:tgtEl>
                                          <p:spTgt spid="163">
                                            <p:txEl>
                                              <p:pRg st="2" end="2"/>
                                            </p:txEl>
                                          </p:spTgt>
                                        </p:tgtEl>
                                        <p:attrNameLst>
                                          <p:attrName>style.visibility</p:attrName>
                                        </p:attrNameLst>
                                      </p:cBhvr>
                                      <p:to>
                                        <p:strVal val="visible"/>
                                      </p:to>
                                    </p:set>
                                    <p:anim calcmode="lin" valueType="num">
                                      <p:cBhvr additive="base">
                                        <p:cTn id="45" dur="500" fill="hold"/>
                                        <p:tgtEl>
                                          <p:spTgt spid="163">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163">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175"/>
                                        </p:tgtEl>
                                        <p:attrNameLst>
                                          <p:attrName>style.visibility</p:attrName>
                                        </p:attrNameLst>
                                      </p:cBhvr>
                                      <p:to>
                                        <p:strVal val="visible"/>
                                      </p:to>
                                    </p:set>
                                    <p:anim calcmode="lin" valueType="num">
                                      <p:cBhvr additive="base">
                                        <p:cTn id="49" dur="500" fill="hold"/>
                                        <p:tgtEl>
                                          <p:spTgt spid="175"/>
                                        </p:tgtEl>
                                        <p:attrNameLst>
                                          <p:attrName>ppt_x</p:attrName>
                                        </p:attrNameLst>
                                      </p:cBhvr>
                                      <p:tavLst>
                                        <p:tav tm="0">
                                          <p:val>
                                            <p:strVal val="1+#ppt_w/2"/>
                                          </p:val>
                                        </p:tav>
                                        <p:tav tm="100000">
                                          <p:val>
                                            <p:strVal val="#ppt_x"/>
                                          </p:val>
                                        </p:tav>
                                      </p:tavLst>
                                    </p:anim>
                                    <p:anim calcmode="lin" valueType="num">
                                      <p:cBhvr additive="base">
                                        <p:cTn id="50" dur="500" fill="hold"/>
                                        <p:tgtEl>
                                          <p:spTgt spid="175"/>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391178"/>
                                        </p:tgtEl>
                                        <p:attrNameLst>
                                          <p:attrName>style.visibility</p:attrName>
                                        </p:attrNameLst>
                                      </p:cBhvr>
                                      <p:to>
                                        <p:strVal val="visible"/>
                                      </p:to>
                                    </p:set>
                                    <p:anim calcmode="lin" valueType="num">
                                      <p:cBhvr additive="base">
                                        <p:cTn id="53" dur="500" fill="hold"/>
                                        <p:tgtEl>
                                          <p:spTgt spid="391178"/>
                                        </p:tgtEl>
                                        <p:attrNameLst>
                                          <p:attrName>ppt_x</p:attrName>
                                        </p:attrNameLst>
                                      </p:cBhvr>
                                      <p:tavLst>
                                        <p:tav tm="0">
                                          <p:val>
                                            <p:strVal val="1+#ppt_w/2"/>
                                          </p:val>
                                        </p:tav>
                                        <p:tav tm="100000">
                                          <p:val>
                                            <p:strVal val="#ppt_x"/>
                                          </p:val>
                                        </p:tav>
                                      </p:tavLst>
                                    </p:anim>
                                    <p:anim calcmode="lin" valueType="num">
                                      <p:cBhvr additive="base">
                                        <p:cTn id="54" dur="500" fill="hold"/>
                                        <p:tgtEl>
                                          <p:spTgt spid="391178"/>
                                        </p:tgtEl>
                                        <p:attrNameLst>
                                          <p:attrName>ppt_y</p:attrName>
                                        </p:attrNameLst>
                                      </p:cBhvr>
                                      <p:tavLst>
                                        <p:tav tm="0">
                                          <p:val>
                                            <p:strVal val="#ppt_y"/>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2" fill="hold" nodeType="clickEffect">
                                  <p:stCondLst>
                                    <p:cond delay="0"/>
                                  </p:stCondLst>
                                  <p:childTnLst>
                                    <p:set>
                                      <p:cBhvr>
                                        <p:cTn id="58" dur="1" fill="hold">
                                          <p:stCondLst>
                                            <p:cond delay="0"/>
                                          </p:stCondLst>
                                        </p:cTn>
                                        <p:tgtEl>
                                          <p:spTgt spid="163">
                                            <p:txEl>
                                              <p:pRg st="4" end="4"/>
                                            </p:txEl>
                                          </p:spTgt>
                                        </p:tgtEl>
                                        <p:attrNameLst>
                                          <p:attrName>style.visibility</p:attrName>
                                        </p:attrNameLst>
                                      </p:cBhvr>
                                      <p:to>
                                        <p:strVal val="visible"/>
                                      </p:to>
                                    </p:set>
                                    <p:anim calcmode="lin" valueType="num">
                                      <p:cBhvr additive="base">
                                        <p:cTn id="59" dur="500" fill="hold"/>
                                        <p:tgtEl>
                                          <p:spTgt spid="163">
                                            <p:txEl>
                                              <p:pRg st="4" end="4"/>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63">
                                            <p:txEl>
                                              <p:pRg st="4" end="4"/>
                                            </p:txEl>
                                          </p:spTgt>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6"/>
                                        </p:tgtEl>
                                        <p:attrNameLst>
                                          <p:attrName>style.visibility</p:attrName>
                                        </p:attrNameLst>
                                      </p:cBhvr>
                                      <p:to>
                                        <p:strVal val="visible"/>
                                      </p:to>
                                    </p:set>
                                    <p:anim calcmode="lin" valueType="num">
                                      <p:cBhvr additive="base">
                                        <p:cTn id="63" dur="500" fill="hold"/>
                                        <p:tgtEl>
                                          <p:spTgt spid="176"/>
                                        </p:tgtEl>
                                        <p:attrNameLst>
                                          <p:attrName>ppt_x</p:attrName>
                                        </p:attrNameLst>
                                      </p:cBhvr>
                                      <p:tavLst>
                                        <p:tav tm="0">
                                          <p:val>
                                            <p:strVal val="1+#ppt_w/2"/>
                                          </p:val>
                                        </p:tav>
                                        <p:tav tm="100000">
                                          <p:val>
                                            <p:strVal val="#ppt_x"/>
                                          </p:val>
                                        </p:tav>
                                      </p:tavLst>
                                    </p:anim>
                                    <p:anim calcmode="lin" valueType="num">
                                      <p:cBhvr additive="base">
                                        <p:cTn id="64" dur="5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4" grpId="0"/>
      <p:bldP spid="175" grpId="0"/>
      <p:bldP spid="176" grpId="0"/>
      <p:bldP spid="5" grpId="0"/>
    </p:bld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914400"/>
            <a:ext cx="9129422"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Tautology: </a:t>
            </a:r>
            <a:r>
              <a:rPr lang="en-US" sz="2400" dirty="0"/>
              <a:t> A proposition that is </a:t>
            </a:r>
            <a:r>
              <a:rPr lang="en-US" sz="2400" dirty="0">
                <a:solidFill>
                  <a:srgbClr val="99FF66"/>
                </a:solidFill>
              </a:rPr>
              <a:t>true</a:t>
            </a:r>
            <a:r>
              <a:rPr lang="en-US" sz="2400" dirty="0"/>
              <a:t> under every assignment.</a:t>
            </a:r>
            <a:br>
              <a:rPr lang="en-US" sz="2400" dirty="0"/>
            </a:br>
            <a:r>
              <a:rPr lang="en-US" sz="2400" dirty="0"/>
              <a:t>   Example: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a:t>
            </a:r>
            <a:r>
              <a:rPr lang="en-US" sz="2400" dirty="0">
                <a:solidFill>
                  <a:srgbClr val="FFC000"/>
                </a:solidFill>
              </a:rPr>
              <a:t>p</a:t>
            </a:r>
            <a:r>
              <a:rPr lang="en-US" sz="2400" dirty="0"/>
              <a:t>.</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Contradiction:</a:t>
            </a:r>
            <a:r>
              <a:rPr lang="en-US" sz="2400" dirty="0"/>
              <a:t> A proposition that is</a:t>
            </a:r>
            <a:r>
              <a:rPr lang="en-US" sz="2400" dirty="0">
                <a:solidFill>
                  <a:srgbClr val="FF0000"/>
                </a:solidFill>
              </a:rPr>
              <a:t> false </a:t>
            </a:r>
            <a:r>
              <a:rPr lang="en-US" sz="2400" dirty="0"/>
              <a:t>under every assignment.</a:t>
            </a:r>
            <a:br>
              <a:rPr lang="en-US" sz="2400" dirty="0"/>
            </a:br>
            <a:r>
              <a:rPr lang="en-US" sz="2400" dirty="0"/>
              <a:t>   Example: </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a:solidFill>
                  <a:srgbClr val="FFC000"/>
                </a:solidFill>
              </a:rPr>
              <a:t>p</a:t>
            </a:r>
            <a:endParaRPr lang="en-US" sz="2400" dirty="0"/>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Satisfiable: </a:t>
            </a:r>
            <a:r>
              <a:rPr lang="en-US" sz="2400" dirty="0"/>
              <a:t>A propositions that is </a:t>
            </a:r>
            <a:r>
              <a:rPr lang="en-US" sz="2400" dirty="0">
                <a:solidFill>
                  <a:srgbClr val="99FF66"/>
                </a:solidFill>
              </a:rPr>
              <a:t>true</a:t>
            </a:r>
            <a:r>
              <a:rPr lang="en-US" sz="2400" dirty="0"/>
              <a:t> under at least one assignment.</a:t>
            </a:r>
          </a:p>
        </p:txBody>
      </p:sp>
      <p:graphicFrame>
        <p:nvGraphicFramePr>
          <p:cNvPr id="4" name="Table 3"/>
          <p:cNvGraphicFramePr>
            <a:graphicFrameLocks noGrp="1"/>
          </p:cNvGraphicFramePr>
          <p:nvPr>
            <p:extLst>
              <p:ext uri="{D42A27DB-BD31-4B8C-83A1-F6EECF244321}">
                <p14:modId xmlns:p14="http://schemas.microsoft.com/office/powerpoint/2010/main" val="1351847243"/>
              </p:ext>
            </p:extLst>
          </p:nvPr>
        </p:nvGraphicFramePr>
        <p:xfrm>
          <a:off x="914400" y="4953000"/>
          <a:ext cx="7315200" cy="1371600"/>
        </p:xfrm>
        <a:graphic>
          <a:graphicData uri="http://schemas.openxmlformats.org/drawingml/2006/table">
            <a:tbl>
              <a:tblPr firstRow="1" bandRow="1">
                <a:tableStyleId>{21E4AEA4-8DFA-4A89-87EB-49C32662AFE0}</a:tableStyleId>
              </a:tblPr>
              <a:tblGrid>
                <a:gridCol w="1828800">
                  <a:extLst>
                    <a:ext uri="{9D8B030D-6E8A-4147-A177-3AD203B41FA5}">
                      <a16:colId xmlns:a16="http://schemas.microsoft.com/office/drawing/2014/main" val="831567363"/>
                    </a:ext>
                  </a:extLst>
                </a:gridCol>
                <a:gridCol w="1828800">
                  <a:extLst>
                    <a:ext uri="{9D8B030D-6E8A-4147-A177-3AD203B41FA5}">
                      <a16:colId xmlns:a16="http://schemas.microsoft.com/office/drawing/2014/main" val="1633824391"/>
                    </a:ext>
                  </a:extLst>
                </a:gridCol>
                <a:gridCol w="1828800">
                  <a:extLst>
                    <a:ext uri="{9D8B030D-6E8A-4147-A177-3AD203B41FA5}">
                      <a16:colId xmlns:a16="http://schemas.microsoft.com/office/drawing/2014/main" val="842337965"/>
                    </a:ext>
                  </a:extLst>
                </a:gridCol>
                <a:gridCol w="1828800">
                  <a:extLst>
                    <a:ext uri="{9D8B030D-6E8A-4147-A177-3AD203B41FA5}">
                      <a16:colId xmlns:a16="http://schemas.microsoft.com/office/drawing/2014/main" val="2192956712"/>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bl>
          </a:graphicData>
        </a:graphic>
      </p:graphicFrame>
      <p:sp>
        <p:nvSpPr>
          <p:cNvPr id="5" name="Slide Number Placeholder 5">
            <a:extLst>
              <a:ext uri="{FF2B5EF4-FFF2-40B4-BE49-F238E27FC236}">
                <a16:creationId xmlns:a16="http://schemas.microsoft.com/office/drawing/2014/main" id="{E531E3C9-4CAD-42BC-96C7-BF3F641C78C2}"/>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90</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Rectangle 7">
            <a:extLst>
              <a:ext uri="{FF2B5EF4-FFF2-40B4-BE49-F238E27FC236}">
                <a16:creationId xmlns:a16="http://schemas.microsoft.com/office/drawing/2014/main" id="{71F2F438-A39B-9162-32FB-70D3B00FC835}"/>
              </a:ext>
            </a:extLst>
          </p:cNvPr>
          <p:cNvSpPr/>
          <p:nvPr/>
        </p:nvSpPr>
        <p:spPr>
          <a:xfrm>
            <a:off x="4572000" y="5410200"/>
            <a:ext cx="1828800" cy="914400"/>
          </a:xfrm>
          <a:prstGeom prst="rect">
            <a:avLst/>
          </a:prstGeom>
          <a:ln w="57150">
            <a:solidFill>
              <a:srgbClr val="99FF66"/>
            </a:solidFill>
          </a:ln>
        </p:spPr>
        <p:txBody>
          <a:bodyPr wrap="square" rtlCol="0" anchor="ctr">
            <a:spAutoFit/>
          </a:bodyPr>
          <a:lstStyle/>
          <a:p>
            <a:pPr marL="0" algn="l"/>
            <a:endParaRPr lang="en-GB" sz="2800" dirty="0">
              <a:latin typeface="+mj-lt"/>
            </a:endParaRPr>
          </a:p>
        </p:txBody>
      </p:sp>
      <p:sp>
        <p:nvSpPr>
          <p:cNvPr id="9" name="Rectangle 8">
            <a:extLst>
              <a:ext uri="{FF2B5EF4-FFF2-40B4-BE49-F238E27FC236}">
                <a16:creationId xmlns:a16="http://schemas.microsoft.com/office/drawing/2014/main" id="{CC3A3158-E025-714E-506F-EEC392598804}"/>
              </a:ext>
            </a:extLst>
          </p:cNvPr>
          <p:cNvSpPr/>
          <p:nvPr/>
        </p:nvSpPr>
        <p:spPr>
          <a:xfrm>
            <a:off x="6400800" y="5410200"/>
            <a:ext cx="1828800" cy="914400"/>
          </a:xfrm>
          <a:prstGeom prst="rect">
            <a:avLst/>
          </a:prstGeom>
          <a:ln w="57150">
            <a:solidFill>
              <a:srgbClr val="FF0000"/>
            </a:solidFill>
          </a:ln>
        </p:spPr>
        <p:txBody>
          <a:bodyPr wrap="square" rtlCol="0" anchor="ctr">
            <a:spAutoFit/>
          </a:bodyPr>
          <a:lstStyle/>
          <a:p>
            <a:pPr marL="0" algn="l"/>
            <a:endParaRPr lang="en-GB" sz="2800" dirty="0">
              <a:latin typeface="+mj-lt"/>
            </a:endParaRPr>
          </a:p>
        </p:txBody>
      </p:sp>
      <p:sp>
        <p:nvSpPr>
          <p:cNvPr id="20" name="Text Box 21">
            <a:extLst>
              <a:ext uri="{FF2B5EF4-FFF2-40B4-BE49-F238E27FC236}">
                <a16:creationId xmlns:a16="http://schemas.microsoft.com/office/drawing/2014/main" id="{138F3538-1E37-B35D-ED1C-686DEA59EED9}"/>
              </a:ext>
            </a:extLst>
          </p:cNvPr>
          <p:cNvSpPr txBox="1">
            <a:spLocks noChangeArrowheads="1"/>
          </p:cNvSpPr>
          <p:nvPr/>
        </p:nvSpPr>
        <p:spPr bwMode="auto">
          <a:xfrm>
            <a:off x="2085108" y="1905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1" name="Rectangle 20">
            <a:extLst>
              <a:ext uri="{FF2B5EF4-FFF2-40B4-BE49-F238E27FC236}">
                <a16:creationId xmlns:a16="http://schemas.microsoft.com/office/drawing/2014/main" id="{6B90C293-279C-6FA8-1FAE-3B71414BBC5C}"/>
              </a:ext>
            </a:extLst>
          </p:cNvPr>
          <p:cNvSpPr/>
          <p:nvPr/>
        </p:nvSpPr>
        <p:spPr>
          <a:xfrm>
            <a:off x="2126673" y="117071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1" name="Title 1">
            <a:extLst>
              <a:ext uri="{FF2B5EF4-FFF2-40B4-BE49-F238E27FC236}">
                <a16:creationId xmlns:a16="http://schemas.microsoft.com/office/drawing/2014/main" id="{816DE02F-94D3-AE9F-DC88-A7D95EB5783E}"/>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solidFill>
                  <a:schemeClr val="accent2"/>
                </a:solidFill>
              </a:rPr>
              <a:t>Tautologies</a:t>
            </a:r>
            <a:r>
              <a:rPr lang="en-US" kern="0" dirty="0"/>
              <a:t>, Equivalences, &amp; Proofs</a:t>
            </a:r>
          </a:p>
        </p:txBody>
      </p:sp>
    </p:spTree>
    <p:extLst>
      <p:ext uri="{BB962C8B-B14F-4D97-AF65-F5344CB8AC3E}">
        <p14:creationId xmlns:p14="http://schemas.microsoft.com/office/powerpoint/2010/main" val="920122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0-#ppt_w/2"/>
                                          </p:val>
                                        </p:tav>
                                        <p:tav tm="100000">
                                          <p:val>
                                            <p:strVal val="#ppt_x"/>
                                          </p:val>
                                        </p:tav>
                                      </p:tavLst>
                                    </p:anim>
                                    <p:anim calcmode="lin" valueType="num">
                                      <p:cBhvr additive="base">
                                        <p:cTn id="22" dur="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0-#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 calcmode="lin" valueType="num">
                                      <p:cBhvr additive="base">
                                        <p:cTn id="31"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0-#ppt_w/2"/>
                                          </p:val>
                                        </p:tav>
                                        <p:tav tm="100000">
                                          <p:val>
                                            <p:strVal val="#ppt_x"/>
                                          </p:val>
                                        </p:tav>
                                      </p:tavLst>
                                    </p:anim>
                                    <p:anim calcmode="lin" valueType="num">
                                      <p:cBhvr additive="base">
                                        <p:cTn id="36" dur="500" fill="hold"/>
                                        <p:tgtEl>
                                          <p:spTgt spid="2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0-#ppt_w/2"/>
                                          </p:val>
                                        </p:tav>
                                        <p:tav tm="100000">
                                          <p:val>
                                            <p:strVal val="#ppt_x"/>
                                          </p:val>
                                        </p:tav>
                                      </p:tavLst>
                                    </p:anim>
                                    <p:anim calcmode="lin" valueType="num">
                                      <p:cBhvr additive="base">
                                        <p:cTn id="40" dur="500" fill="hold"/>
                                        <p:tgtEl>
                                          <p:spTgt spid="9"/>
                                        </p:tgtEl>
                                        <p:attrNameLst>
                                          <p:attrName>ppt_y</p:attrName>
                                        </p:attrNameLst>
                                      </p:cBhvr>
                                      <p:tavLst>
                                        <p:tav tm="0">
                                          <p:val>
                                            <p:strVal val="#ppt_y"/>
                                          </p:val>
                                        </p:tav>
                                        <p:tav tm="100000">
                                          <p:val>
                                            <p:strVal val="#ppt_y"/>
                                          </p:val>
                                        </p:tav>
                                      </p:tavLst>
                                    </p:anim>
                                  </p:childTnLst>
                                </p:cTn>
                              </p:par>
                              <p:par>
                                <p:cTn id="41" presetID="1" presetClass="exit" presetSubtype="0" fill="hold" grpId="1" nodeType="withEffect">
                                  <p:stCondLst>
                                    <p:cond delay="0"/>
                                  </p:stCondLst>
                                  <p:childTnLst>
                                    <p:set>
                                      <p:cBhvr>
                                        <p:cTn id="42" dur="1" fill="hold">
                                          <p:stCondLst>
                                            <p:cond delay="0"/>
                                          </p:stCondLst>
                                        </p:cTn>
                                        <p:tgtEl>
                                          <p:spTgt spid="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2" end="2"/>
                                            </p:txEl>
                                          </p:spTgt>
                                        </p:tgtEl>
                                        <p:attrNameLst>
                                          <p:attrName>style.visibility</p:attrName>
                                        </p:attrNameLst>
                                      </p:cBhvr>
                                      <p:to>
                                        <p:strVal val="visible"/>
                                      </p:to>
                                    </p:set>
                                    <p:anim calcmode="lin" valueType="num">
                                      <p:cBhvr additive="base">
                                        <p:cTn id="47"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2" end="2"/>
                                            </p:txEl>
                                          </p:spTgt>
                                        </p:tgtEl>
                                        <p:attrNameLst>
                                          <p:attrName>ppt_y</p:attrName>
                                        </p:attrNameLst>
                                      </p:cBhvr>
                                      <p:tavLst>
                                        <p:tav tm="0">
                                          <p:val>
                                            <p:strVal val="#ppt_y"/>
                                          </p:val>
                                        </p:tav>
                                        <p:tav tm="100000">
                                          <p:val>
                                            <p:strVal val="#ppt_y"/>
                                          </p:val>
                                        </p:tav>
                                      </p:tavLst>
                                    </p:anim>
                                  </p:childTnLst>
                                </p:cTn>
                              </p:par>
                              <p:par>
                                <p:cTn id="49" presetID="1" presetClass="exit" presetSubtype="0" fill="hold" grpId="1" nodeType="withEffect">
                                  <p:stCondLst>
                                    <p:cond delay="0"/>
                                  </p:stCondLst>
                                  <p:childTnLst>
                                    <p:set>
                                      <p:cBhvr>
                                        <p:cTn id="50" dur="1" fill="hold">
                                          <p:stCondLst>
                                            <p:cond delay="0"/>
                                          </p:stCondLst>
                                        </p:cTn>
                                        <p:tgtEl>
                                          <p:spTgt spid="9"/>
                                        </p:tgtEl>
                                        <p:attrNameLst>
                                          <p:attrName>style.visibility</p:attrName>
                                        </p:attrNameLst>
                                      </p:cBhvr>
                                      <p:to>
                                        <p:strVal val="hidden"/>
                                      </p:to>
                                    </p:set>
                                  </p:childTnLst>
                                </p:cTn>
                              </p:par>
                              <p:par>
                                <p:cTn id="51" presetID="2" presetClass="entr" presetSubtype="8" fill="hold" grpId="2" nodeType="with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additive="base">
                                        <p:cTn id="53" dur="500" fill="hold"/>
                                        <p:tgtEl>
                                          <p:spTgt spid="8"/>
                                        </p:tgtEl>
                                        <p:attrNameLst>
                                          <p:attrName>ppt_x</p:attrName>
                                        </p:attrNameLst>
                                      </p:cBhvr>
                                      <p:tavLst>
                                        <p:tav tm="0">
                                          <p:val>
                                            <p:strVal val="0-#ppt_w/2"/>
                                          </p:val>
                                        </p:tav>
                                        <p:tav tm="100000">
                                          <p:val>
                                            <p:strVal val="#ppt_x"/>
                                          </p:val>
                                        </p:tav>
                                      </p:tavLst>
                                    </p:anim>
                                    <p:anim calcmode="lin" valueType="num">
                                      <p:cBhvr additive="base">
                                        <p:cTn id="54"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9" grpId="0" animBg="1"/>
      <p:bldP spid="9" grpId="1" animBg="1"/>
      <p:bldP spid="20" grpId="0"/>
      <p:bldP spid="21" grpId="0"/>
      <p:bldP spid="11" grpId="0"/>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13CF755-DECB-2052-345A-2DE5F0186103}"/>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924762B1-1684-C203-8C57-5B996D9D8DB9}"/>
              </a:ext>
            </a:extLst>
          </p:cNvPr>
          <p:cNvSpPr>
            <a:spLocks noGrp="1"/>
          </p:cNvSpPr>
          <p:nvPr>
            <p:ph idx="1"/>
          </p:nvPr>
        </p:nvSpPr>
        <p:spPr>
          <a:xfrm>
            <a:off x="152400" y="914400"/>
            <a:ext cx="8182048" cy="830997"/>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Tautology: </a:t>
            </a:r>
            <a:r>
              <a:rPr lang="en-US" sz="2400" dirty="0"/>
              <a:t> A proposition that is </a:t>
            </a:r>
            <a:r>
              <a:rPr lang="en-US" sz="2400" dirty="0">
                <a:solidFill>
                  <a:srgbClr val="99FF66"/>
                </a:solidFill>
              </a:rPr>
              <a:t>true</a:t>
            </a:r>
            <a:r>
              <a:rPr lang="en-US" sz="2400" dirty="0"/>
              <a:t> under every assignment.</a:t>
            </a:r>
            <a:br>
              <a:rPr lang="en-US" sz="2400" dirty="0"/>
            </a:br>
            <a:r>
              <a:rPr lang="en-US" sz="2400" dirty="0"/>
              <a:t>   Example: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a:t>
            </a:r>
            <a:r>
              <a:rPr lang="en-US" sz="2400" dirty="0">
                <a:solidFill>
                  <a:srgbClr val="FFC000"/>
                </a:solidFill>
              </a:rPr>
              <a:t>p</a:t>
            </a:r>
            <a:r>
              <a:rPr lang="en-US" sz="2400" dirty="0"/>
              <a:t>.</a:t>
            </a:r>
          </a:p>
        </p:txBody>
      </p:sp>
      <p:graphicFrame>
        <p:nvGraphicFramePr>
          <p:cNvPr id="4" name="Table 3">
            <a:extLst>
              <a:ext uri="{FF2B5EF4-FFF2-40B4-BE49-F238E27FC236}">
                <a16:creationId xmlns:a16="http://schemas.microsoft.com/office/drawing/2014/main" id="{B590BD6F-2C41-EA17-21BC-DC81CCBB86A3}"/>
              </a:ext>
            </a:extLst>
          </p:cNvPr>
          <p:cNvGraphicFramePr>
            <a:graphicFrameLocks noGrp="1"/>
          </p:cNvGraphicFramePr>
          <p:nvPr>
            <p:extLst>
              <p:ext uri="{D42A27DB-BD31-4B8C-83A1-F6EECF244321}">
                <p14:modId xmlns:p14="http://schemas.microsoft.com/office/powerpoint/2010/main" val="4259405770"/>
              </p:ext>
            </p:extLst>
          </p:nvPr>
        </p:nvGraphicFramePr>
        <p:xfrm>
          <a:off x="914400" y="4953000"/>
          <a:ext cx="7315200" cy="1371600"/>
        </p:xfrm>
        <a:graphic>
          <a:graphicData uri="http://schemas.openxmlformats.org/drawingml/2006/table">
            <a:tbl>
              <a:tblPr firstRow="1" bandRow="1">
                <a:tableStyleId>{21E4AEA4-8DFA-4A89-87EB-49C32662AFE0}</a:tableStyleId>
              </a:tblPr>
              <a:tblGrid>
                <a:gridCol w="1828800">
                  <a:extLst>
                    <a:ext uri="{9D8B030D-6E8A-4147-A177-3AD203B41FA5}">
                      <a16:colId xmlns:a16="http://schemas.microsoft.com/office/drawing/2014/main" val="831567363"/>
                    </a:ext>
                  </a:extLst>
                </a:gridCol>
                <a:gridCol w="1828800">
                  <a:extLst>
                    <a:ext uri="{9D8B030D-6E8A-4147-A177-3AD203B41FA5}">
                      <a16:colId xmlns:a16="http://schemas.microsoft.com/office/drawing/2014/main" val="1633824391"/>
                    </a:ext>
                  </a:extLst>
                </a:gridCol>
                <a:gridCol w="1828800">
                  <a:extLst>
                    <a:ext uri="{9D8B030D-6E8A-4147-A177-3AD203B41FA5}">
                      <a16:colId xmlns:a16="http://schemas.microsoft.com/office/drawing/2014/main" val="842337965"/>
                    </a:ext>
                  </a:extLst>
                </a:gridCol>
                <a:gridCol w="1828800">
                  <a:extLst>
                    <a:ext uri="{9D8B030D-6E8A-4147-A177-3AD203B41FA5}">
                      <a16:colId xmlns:a16="http://schemas.microsoft.com/office/drawing/2014/main" val="2192956712"/>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bl>
          </a:graphicData>
        </a:graphic>
      </p:graphicFrame>
      <p:sp>
        <p:nvSpPr>
          <p:cNvPr id="5" name="Slide Number Placeholder 5">
            <a:extLst>
              <a:ext uri="{FF2B5EF4-FFF2-40B4-BE49-F238E27FC236}">
                <a16:creationId xmlns:a16="http://schemas.microsoft.com/office/drawing/2014/main" id="{7F46E59D-69C3-41CF-1C76-32B2FBF543C5}"/>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91</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Rectangle 7">
            <a:extLst>
              <a:ext uri="{FF2B5EF4-FFF2-40B4-BE49-F238E27FC236}">
                <a16:creationId xmlns:a16="http://schemas.microsoft.com/office/drawing/2014/main" id="{47AA075A-60D8-41CB-7CC6-BAB2210BCF34}"/>
              </a:ext>
            </a:extLst>
          </p:cNvPr>
          <p:cNvSpPr/>
          <p:nvPr/>
        </p:nvSpPr>
        <p:spPr>
          <a:xfrm>
            <a:off x="4572000" y="5410200"/>
            <a:ext cx="1828800" cy="914400"/>
          </a:xfrm>
          <a:prstGeom prst="rect">
            <a:avLst/>
          </a:prstGeom>
          <a:ln w="57150">
            <a:solidFill>
              <a:srgbClr val="99FF66"/>
            </a:solidFill>
          </a:ln>
        </p:spPr>
        <p:txBody>
          <a:bodyPr wrap="square" rtlCol="0" anchor="ctr">
            <a:spAutoFit/>
          </a:bodyPr>
          <a:lstStyle/>
          <a:p>
            <a:pPr marL="0" algn="l"/>
            <a:endParaRPr lang="en-GB" sz="2800" dirty="0">
              <a:latin typeface="+mj-lt"/>
            </a:endParaRPr>
          </a:p>
        </p:txBody>
      </p:sp>
      <p:sp>
        <p:nvSpPr>
          <p:cNvPr id="9" name="Rectangle 8">
            <a:extLst>
              <a:ext uri="{FF2B5EF4-FFF2-40B4-BE49-F238E27FC236}">
                <a16:creationId xmlns:a16="http://schemas.microsoft.com/office/drawing/2014/main" id="{9DBC17B6-0C22-F34E-FC17-DE192F75094A}"/>
              </a:ext>
            </a:extLst>
          </p:cNvPr>
          <p:cNvSpPr/>
          <p:nvPr/>
        </p:nvSpPr>
        <p:spPr>
          <a:xfrm>
            <a:off x="920931" y="5410200"/>
            <a:ext cx="1828800" cy="914400"/>
          </a:xfrm>
          <a:prstGeom prst="rect">
            <a:avLst/>
          </a:prstGeom>
          <a:ln w="57150">
            <a:solidFill>
              <a:srgbClr val="FF0000"/>
            </a:solidFill>
          </a:ln>
        </p:spPr>
        <p:txBody>
          <a:bodyPr wrap="square" rtlCol="0" anchor="ctr">
            <a:spAutoFit/>
          </a:bodyPr>
          <a:lstStyle/>
          <a:p>
            <a:pPr marL="0" algn="l"/>
            <a:endParaRPr lang="en-GB" sz="2800" dirty="0">
              <a:latin typeface="+mj-lt"/>
            </a:endParaRPr>
          </a:p>
        </p:txBody>
      </p:sp>
      <p:sp>
        <p:nvSpPr>
          <p:cNvPr id="21" name="Rectangle 20">
            <a:extLst>
              <a:ext uri="{FF2B5EF4-FFF2-40B4-BE49-F238E27FC236}">
                <a16:creationId xmlns:a16="http://schemas.microsoft.com/office/drawing/2014/main" id="{04988669-A7BA-A22C-5E10-32F21D9532EF}"/>
              </a:ext>
            </a:extLst>
          </p:cNvPr>
          <p:cNvSpPr/>
          <p:nvPr/>
        </p:nvSpPr>
        <p:spPr>
          <a:xfrm>
            <a:off x="2126673" y="117071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1" name="Title 1">
            <a:extLst>
              <a:ext uri="{FF2B5EF4-FFF2-40B4-BE49-F238E27FC236}">
                <a16:creationId xmlns:a16="http://schemas.microsoft.com/office/drawing/2014/main" id="{DE226897-56E3-36A7-F2B2-5EA8BDF35EB8}"/>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solidFill>
                  <a:schemeClr val="accent2"/>
                </a:solidFill>
              </a:rPr>
              <a:t>Tautologies</a:t>
            </a:r>
            <a:r>
              <a:rPr lang="en-US" kern="0" dirty="0"/>
              <a:t>, Equivalences, &amp; Proofs</a:t>
            </a:r>
          </a:p>
        </p:txBody>
      </p:sp>
      <p:grpSp>
        <p:nvGrpSpPr>
          <p:cNvPr id="15" name="Group 14">
            <a:extLst>
              <a:ext uri="{FF2B5EF4-FFF2-40B4-BE49-F238E27FC236}">
                <a16:creationId xmlns:a16="http://schemas.microsoft.com/office/drawing/2014/main" id="{97EC1D97-8F0C-B643-6B4B-D6A5E6564C4F}"/>
              </a:ext>
            </a:extLst>
          </p:cNvPr>
          <p:cNvGrpSpPr/>
          <p:nvPr/>
        </p:nvGrpSpPr>
        <p:grpSpPr>
          <a:xfrm>
            <a:off x="-238109" y="1791171"/>
            <a:ext cx="5483617" cy="2326822"/>
            <a:chOff x="5523550" y="1275035"/>
            <a:chExt cx="5483617" cy="2326822"/>
          </a:xfrm>
        </p:grpSpPr>
        <p:sp>
          <p:nvSpPr>
            <p:cNvPr id="16" name="AutoShape 35">
              <a:extLst>
                <a:ext uri="{FF2B5EF4-FFF2-40B4-BE49-F238E27FC236}">
                  <a16:creationId xmlns:a16="http://schemas.microsoft.com/office/drawing/2014/main" id="{0C64C0D8-B637-4D58-1A16-57B6FB2652B5}"/>
                </a:ext>
              </a:extLst>
            </p:cNvPr>
            <p:cNvSpPr>
              <a:spLocks noChangeArrowheads="1"/>
            </p:cNvSpPr>
            <p:nvPr/>
          </p:nvSpPr>
          <p:spPr bwMode="auto">
            <a:xfrm>
              <a:off x="6090693" y="1275035"/>
              <a:ext cx="4916474" cy="1617827"/>
            </a:xfrm>
            <a:prstGeom prst="wedgeRoundRectCallout">
              <a:avLst>
                <a:gd name="adj1" fmla="val -51162"/>
                <a:gd name="adj2" fmla="val 4584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I get it.</a:t>
              </a:r>
            </a:p>
            <a:p>
              <a:pPr marL="0" marR="0" lvl="0" indent="0" algn="ctr" defTabSz="914400" rtl="0" eaLnBrk="1" fontAlgn="base" latinLnBrk="0" hangingPunct="1">
                <a:lnSpc>
                  <a:spcPct val="100000"/>
                </a:lnSpc>
                <a:spcBef>
                  <a:spcPct val="0"/>
                </a:spcBef>
                <a:spcAft>
                  <a:spcPct val="0"/>
                </a:spcAft>
                <a:buClrTx/>
                <a:buSzTx/>
                <a:buFontTx/>
                <a:buNone/>
                <a:tabLst/>
                <a:defRPr/>
              </a:pPr>
              <a:r>
                <a:rPr lang="el-GR" altLang="en-US" sz="2400" dirty="0">
                  <a:solidFill>
                    <a:srgbClr val="FFC000"/>
                  </a:solidFill>
                  <a:latin typeface="Times New Roman"/>
                  <a:cs typeface="Times New Roman" panose="02020603050405020304" pitchFamily="18" charset="0"/>
                  <a:sym typeface="Symbol" panose="05050102010706020507" pitchFamily="18" charset="2"/>
                </a:rPr>
                <a:t>α</a:t>
              </a:r>
              <a:r>
                <a:rPr lang="en-US" sz="2400" i="0" dirty="0">
                  <a:solidFill>
                    <a:srgbClr val="FFC000"/>
                  </a:solidFill>
                  <a:latin typeface="Cambria Math" panose="02040503050406030204" pitchFamily="18" charset="0"/>
                  <a:ea typeface="Cambria Math" panose="02040503050406030204" pitchFamily="18" charset="0"/>
                </a:rPr>
                <a:t>∨</a:t>
              </a:r>
              <a:r>
                <a:rPr lang="el-GR" altLang="en-US" sz="2400" dirty="0">
                  <a:solidFill>
                    <a:srgbClr val="FFC000"/>
                  </a:solidFill>
                  <a:latin typeface="Times New Roman"/>
                  <a:cs typeface="Times New Roman" panose="02020603050405020304" pitchFamily="18" charset="0"/>
                  <a:sym typeface="Symbol" panose="05050102010706020507" pitchFamily="18" charset="2"/>
                </a:rPr>
                <a:t>β</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is a tautology</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latin typeface="Times New Roman"/>
                  <a:cs typeface="Times New Roman" panose="02020603050405020304" pitchFamily="18" charset="0"/>
                  <a:sym typeface="Symbol" panose="05050102010706020507" pitchFamily="18" charset="2"/>
                </a:rPr>
                <a:t>   iff </a:t>
              </a:r>
            </a:p>
            <a:p>
              <a:pPr algn="ctr" eaLnBrk="1" hangingPunct="1">
                <a:spcBef>
                  <a:spcPct val="0"/>
                </a:spcBef>
                <a:buNone/>
                <a:defRPr/>
              </a:pPr>
              <a:r>
                <a:rPr lang="el-GR" altLang="en-US" sz="2400" dirty="0">
                  <a:solidFill>
                    <a:schemeClr val="accent1"/>
                  </a:solidFill>
                  <a:latin typeface="Times New Roman"/>
                  <a:cs typeface="Times New Roman" panose="02020603050405020304" pitchFamily="18" charset="0"/>
                  <a:sym typeface="Symbol" panose="05050102010706020507" pitchFamily="18" charset="2"/>
                </a:rPr>
                <a:t>α</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is a tautology OR </a:t>
              </a:r>
              <a:r>
                <a:rPr lang="el-GR" altLang="en-US" sz="2400" dirty="0">
                  <a:solidFill>
                    <a:srgbClr val="FFC000"/>
                  </a:solidFill>
                  <a:latin typeface="Times New Roman"/>
                  <a:cs typeface="Times New Roman" panose="02020603050405020304" pitchFamily="18" charset="0"/>
                  <a:sym typeface="Symbol" panose="05050102010706020507" pitchFamily="18" charset="2"/>
                </a:rPr>
                <a:t>β</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is a tautology</a:t>
              </a:r>
            </a:p>
          </p:txBody>
        </p:sp>
        <p:grpSp>
          <p:nvGrpSpPr>
            <p:cNvPr id="17" name="Group 29">
              <a:extLst>
                <a:ext uri="{FF2B5EF4-FFF2-40B4-BE49-F238E27FC236}">
                  <a16:creationId xmlns:a16="http://schemas.microsoft.com/office/drawing/2014/main" id="{27B99A37-7AE0-50F3-BB77-E5257386D626}"/>
                </a:ext>
              </a:extLst>
            </p:cNvPr>
            <p:cNvGrpSpPr>
              <a:grpSpLocks/>
            </p:cNvGrpSpPr>
            <p:nvPr/>
          </p:nvGrpSpPr>
          <p:grpSpPr bwMode="auto">
            <a:xfrm>
              <a:off x="5523550" y="2671864"/>
              <a:ext cx="917591" cy="929993"/>
              <a:chOff x="2065" y="1551"/>
              <a:chExt cx="1628" cy="1988"/>
            </a:xfrm>
          </p:grpSpPr>
          <p:sp>
            <p:nvSpPr>
              <p:cNvPr id="18" name="Freeform 30">
                <a:extLst>
                  <a:ext uri="{FF2B5EF4-FFF2-40B4-BE49-F238E27FC236}">
                    <a16:creationId xmlns:a16="http://schemas.microsoft.com/office/drawing/2014/main" id="{8DCA4B16-EEBB-FB90-55AF-2CCD3FA541D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F0021AFE-9BF1-F8ED-00B6-10FF98F1F87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 name="Freeform 32">
                <a:extLst>
                  <a:ext uri="{FF2B5EF4-FFF2-40B4-BE49-F238E27FC236}">
                    <a16:creationId xmlns:a16="http://schemas.microsoft.com/office/drawing/2014/main" id="{4B887068-EFB4-3316-0CC4-995FDBD0D42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 name="Freeform 33">
                <a:extLst>
                  <a:ext uri="{FF2B5EF4-FFF2-40B4-BE49-F238E27FC236}">
                    <a16:creationId xmlns:a16="http://schemas.microsoft.com/office/drawing/2014/main" id="{FF293153-BA3B-78AE-ECAD-829CBD97021B}"/>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AB84A3BC-D7CC-3665-07C0-9E369CA28BD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EC178EB8-8A6D-B66E-3D63-315D23E0A98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70569DBC-E841-B527-72AB-5B303A5175D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A9DEA341-FAAA-CE5D-B1D9-FA471AFC4CC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F51ABA75-2947-F6A6-DB6D-5813029C1E7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F1D9BDCF-0BD2-4D7F-4ACB-3B673626204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BFE770A9-6C98-763D-372E-8A095B9B7C9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02E1DA4D-C99C-2933-2987-8F61A8DA66B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D2D36AD1-7A69-677A-A2CD-EE38601D259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2DFFB408-DA6B-097D-198D-3C8E0B94DE4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78147889-74B3-76DB-6345-D89A6D30EE8B}"/>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C94D7C91-9880-EB7B-FA87-05B6BAD4273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B891328B-2ABB-773A-90A1-26897288347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7" name="Rectangle 6">
              <a:extLst>
                <a:ext uri="{FF2B5EF4-FFF2-40B4-BE49-F238E27FC236}">
                  <a16:creationId xmlns:a16="http://schemas.microsoft.com/office/drawing/2014/main" id="{9E3FAC37-BB8F-49B9-6A9C-548646C1B6BB}"/>
                </a:ext>
              </a:extLst>
            </p:cNvPr>
            <p:cNvSpPr/>
            <p:nvPr/>
          </p:nvSpPr>
          <p:spPr>
            <a:xfrm>
              <a:off x="7530353" y="1599776"/>
              <a:ext cx="377027" cy="369332"/>
            </a:xfrm>
            <a:prstGeom prst="rect">
              <a:avLst/>
            </a:prstGeom>
          </p:spPr>
          <p:txBody>
            <a:bodyPr wrap="square">
              <a:spAutoFit/>
            </a:bodyPr>
            <a:lstStyle/>
            <a:p>
              <a:pPr algn="ctr"/>
              <a:r>
                <a:rPr lang="en-CA" altLang="en-US" sz="1800" dirty="0">
                  <a:solidFill>
                    <a:srgbClr val="FFC000"/>
                  </a:solidFill>
                </a:rPr>
                <a:t>or</a:t>
              </a:r>
              <a:endParaRPr lang="en-US" sz="1800" dirty="0">
                <a:solidFill>
                  <a:srgbClr val="FFC000"/>
                </a:solidFill>
              </a:endParaRPr>
            </a:p>
          </p:txBody>
        </p:sp>
      </p:grpSp>
      <p:sp>
        <p:nvSpPr>
          <p:cNvPr id="12" name="Rectangle 11">
            <a:extLst>
              <a:ext uri="{FF2B5EF4-FFF2-40B4-BE49-F238E27FC236}">
                <a16:creationId xmlns:a16="http://schemas.microsoft.com/office/drawing/2014/main" id="{2083E77C-B1F6-8462-B868-580DCED0631B}"/>
              </a:ext>
            </a:extLst>
          </p:cNvPr>
          <p:cNvSpPr/>
          <p:nvPr/>
        </p:nvSpPr>
        <p:spPr>
          <a:xfrm>
            <a:off x="2743200" y="5410200"/>
            <a:ext cx="1828800" cy="914400"/>
          </a:xfrm>
          <a:prstGeom prst="rect">
            <a:avLst/>
          </a:prstGeom>
          <a:ln w="57150">
            <a:solidFill>
              <a:srgbClr val="FF0000"/>
            </a:solidFill>
          </a:ln>
        </p:spPr>
        <p:txBody>
          <a:bodyPr wrap="square" rtlCol="0" anchor="ctr">
            <a:spAutoFit/>
          </a:bodyPr>
          <a:lstStyle/>
          <a:p>
            <a:pPr marL="0" algn="l"/>
            <a:endParaRPr lang="en-GB" sz="2800" dirty="0">
              <a:latin typeface="+mj-lt"/>
            </a:endParaRPr>
          </a:p>
        </p:txBody>
      </p:sp>
      <p:grpSp>
        <p:nvGrpSpPr>
          <p:cNvPr id="39" name="Group 38">
            <a:extLst>
              <a:ext uri="{FF2B5EF4-FFF2-40B4-BE49-F238E27FC236}">
                <a16:creationId xmlns:a16="http://schemas.microsoft.com/office/drawing/2014/main" id="{28750ECB-EE33-2FA6-EC80-41885C3B3E9C}"/>
              </a:ext>
            </a:extLst>
          </p:cNvPr>
          <p:cNvGrpSpPr/>
          <p:nvPr/>
        </p:nvGrpSpPr>
        <p:grpSpPr>
          <a:xfrm>
            <a:off x="5343146" y="1752600"/>
            <a:ext cx="3734831" cy="2770128"/>
            <a:chOff x="5343146" y="2032849"/>
            <a:chExt cx="3734831" cy="2770128"/>
          </a:xfrm>
        </p:grpSpPr>
        <p:pic>
          <p:nvPicPr>
            <p:cNvPr id="13" name="Picture 5" descr="j0116172">
              <a:extLst>
                <a:ext uri="{FF2B5EF4-FFF2-40B4-BE49-F238E27FC236}">
                  <a16:creationId xmlns:a16="http://schemas.microsoft.com/office/drawing/2014/main" id="{CC185B09-0391-E377-B3BC-24E88504665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8117615" y="3497159"/>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AutoShape 35">
              <a:extLst>
                <a:ext uri="{FF2B5EF4-FFF2-40B4-BE49-F238E27FC236}">
                  <a16:creationId xmlns:a16="http://schemas.microsoft.com/office/drawing/2014/main" id="{C4F1E70E-BEA2-48FA-ED86-D6726C29718A}"/>
                </a:ext>
              </a:extLst>
            </p:cNvPr>
            <p:cNvSpPr>
              <a:spLocks noChangeArrowheads="1"/>
            </p:cNvSpPr>
            <p:nvPr/>
          </p:nvSpPr>
          <p:spPr bwMode="auto">
            <a:xfrm>
              <a:off x="5343146" y="2032849"/>
              <a:ext cx="3734831" cy="1687078"/>
            </a:xfrm>
            <a:prstGeom prst="wedgeRoundRectCallout">
              <a:avLst>
                <a:gd name="adj1" fmla="val 23051"/>
                <a:gd name="adj2" fmla="val 5994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lang="en-US" altLang="en-US" sz="2400" dirty="0">
                  <a:solidFill>
                    <a:srgbClr val="FFFFFF"/>
                  </a:solidFill>
                </a:rPr>
                <a:t>No!</a:t>
              </a:r>
            </a:p>
            <a:p>
              <a:pPr algn="ctr" eaLnBrk="1" hangingPunct="1">
                <a:spcBef>
                  <a:spcPct val="0"/>
                </a:spcBef>
                <a:buNone/>
                <a:defRPr/>
              </a:pPr>
              <a:r>
                <a:rPr lang="en-US" sz="2400" dirty="0">
                  <a:solidFill>
                    <a:srgbClr val="FFC000"/>
                  </a:solidFill>
                  <a:latin typeface="Times New Roman"/>
                  <a:cs typeface="Times New Roman" panose="02020603050405020304" pitchFamily="18" charset="0"/>
                  <a:sym typeface="Symbol" panose="05050102010706020507" pitchFamily="18" charset="2"/>
                </a:rPr>
                <a:t>p</a:t>
              </a:r>
              <a:r>
                <a:rPr lang="en-US" sz="2400" dirty="0">
                  <a:solidFill>
                    <a:srgbClr val="FFC000"/>
                  </a:solidFill>
                  <a:latin typeface="Cambria Math" panose="02040503050406030204" pitchFamily="18" charset="0"/>
                  <a:ea typeface="Cambria Math" panose="02040503050406030204" pitchFamily="18" charset="0"/>
                </a:rPr>
                <a:t>∨¬</a:t>
              </a:r>
              <a:r>
                <a:rPr lang="en-US" sz="2400" i="1" dirty="0">
                  <a:solidFill>
                    <a:srgbClr val="FFC000"/>
                  </a:solidFill>
                </a:rPr>
                <a:t>p</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is a tautology</a:t>
              </a:r>
            </a:p>
            <a:p>
              <a:pPr lvl="0" algn="ctr" eaLnBrk="1" hangingPunct="1">
                <a:spcBef>
                  <a:spcPct val="0"/>
                </a:spcBef>
                <a:buNone/>
                <a:defRPr/>
              </a:pPr>
              <a:r>
                <a:rPr lang="en-US" altLang="en-US" sz="2400" dirty="0">
                  <a:latin typeface="Times New Roman"/>
                  <a:cs typeface="Times New Roman" panose="02020603050405020304" pitchFamily="18" charset="0"/>
                  <a:sym typeface="Symbol" panose="05050102010706020507" pitchFamily="18" charset="2"/>
                </a:rPr>
                <a:t>   but</a:t>
              </a:r>
            </a:p>
            <a:p>
              <a:pPr lvl="0" algn="ctr" eaLnBrk="1" hangingPunct="1">
                <a:spcBef>
                  <a:spcPct val="0"/>
                </a:spcBef>
                <a:buNone/>
                <a:defRPr/>
              </a:pPr>
              <a:r>
                <a:rPr lang="en-US" sz="2400" i="1" dirty="0">
                  <a:solidFill>
                    <a:srgbClr val="FFC000"/>
                  </a:solidFill>
                </a:rPr>
                <a:t>p</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and </a:t>
              </a:r>
              <a:r>
                <a:rPr lang="en-US" sz="2400" dirty="0">
                  <a:solidFill>
                    <a:srgbClr val="FFC000"/>
                  </a:solidFill>
                  <a:latin typeface="Cambria Math" panose="02040503050406030204" pitchFamily="18" charset="0"/>
                  <a:ea typeface="Cambria Math" panose="02040503050406030204" pitchFamily="18" charset="0"/>
                </a:rPr>
                <a:t>¬</a:t>
              </a:r>
              <a:r>
                <a:rPr lang="en-US" sz="2400" i="1" dirty="0">
                  <a:solidFill>
                    <a:srgbClr val="FFC000"/>
                  </a:solidFill>
                </a:rPr>
                <a:t>p</a:t>
              </a:r>
              <a:r>
                <a:rPr lang="en-US" altLang="en-US" sz="2400" dirty="0">
                  <a:latin typeface="Times New Roman"/>
                  <a:cs typeface="Times New Roman" panose="02020603050405020304" pitchFamily="18" charset="0"/>
                  <a:sym typeface="Symbol" panose="05050102010706020507" pitchFamily="18" charset="2"/>
                </a:rPr>
                <a:t> are not.</a:t>
              </a:r>
            </a:p>
          </p:txBody>
        </p:sp>
        <p:sp>
          <p:nvSpPr>
            <p:cNvPr id="38" name="Rectangle 37">
              <a:extLst>
                <a:ext uri="{FF2B5EF4-FFF2-40B4-BE49-F238E27FC236}">
                  <a16:creationId xmlns:a16="http://schemas.microsoft.com/office/drawing/2014/main" id="{9B57BFF1-6AF9-48C5-C098-EBF88ABEE79A}"/>
                </a:ext>
              </a:extLst>
            </p:cNvPr>
            <p:cNvSpPr/>
            <p:nvPr/>
          </p:nvSpPr>
          <p:spPr>
            <a:xfrm>
              <a:off x="6027185" y="2307881"/>
              <a:ext cx="377027" cy="369332"/>
            </a:xfrm>
            <a:prstGeom prst="rect">
              <a:avLst/>
            </a:prstGeom>
          </p:spPr>
          <p:txBody>
            <a:bodyPr wrap="square">
              <a:spAutoFit/>
            </a:bodyPr>
            <a:lstStyle/>
            <a:p>
              <a:pPr algn="ctr"/>
              <a:r>
                <a:rPr lang="en-CA" altLang="en-US" sz="1800" dirty="0">
                  <a:solidFill>
                    <a:srgbClr val="FFC000"/>
                  </a:solidFill>
                </a:rPr>
                <a:t>or</a:t>
              </a:r>
              <a:endParaRPr lang="en-US" sz="1800" dirty="0">
                <a:solidFill>
                  <a:srgbClr val="FFC000"/>
                </a:solidFill>
              </a:endParaRPr>
            </a:p>
          </p:txBody>
        </p:sp>
      </p:grpSp>
      <p:sp>
        <p:nvSpPr>
          <p:cNvPr id="35" name="AutoShape 35">
            <a:extLst>
              <a:ext uri="{FF2B5EF4-FFF2-40B4-BE49-F238E27FC236}">
                <a16:creationId xmlns:a16="http://schemas.microsoft.com/office/drawing/2014/main" id="{E63264A2-B0A9-4090-9E4F-E1BB92F46F99}"/>
              </a:ext>
            </a:extLst>
          </p:cNvPr>
          <p:cNvSpPr>
            <a:spLocks noChangeArrowheads="1"/>
          </p:cNvSpPr>
          <p:nvPr/>
        </p:nvSpPr>
        <p:spPr bwMode="auto">
          <a:xfrm>
            <a:off x="1006934" y="3485452"/>
            <a:ext cx="6155865" cy="1238948"/>
          </a:xfrm>
          <a:prstGeom prst="wedgeRoundRectCallout">
            <a:avLst>
              <a:gd name="adj1" fmla="val 60800"/>
              <a:gd name="adj2" fmla="val -25369"/>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sz="2400" dirty="0">
                <a:solidFill>
                  <a:srgbClr val="FFC000"/>
                </a:solidFill>
                <a:latin typeface="Times New Roman"/>
                <a:cs typeface="Times New Roman" panose="02020603050405020304" pitchFamily="18" charset="0"/>
                <a:sym typeface="Symbol" panose="05050102010706020507" pitchFamily="18" charset="2"/>
              </a:rPr>
              <a:t>p</a:t>
            </a:r>
            <a:r>
              <a:rPr lang="en-US" sz="2400" dirty="0">
                <a:solidFill>
                  <a:srgbClr val="FFC000"/>
                </a:solidFill>
                <a:latin typeface="Cambria Math" panose="02040503050406030204" pitchFamily="18" charset="0"/>
                <a:ea typeface="Cambria Math" panose="02040503050406030204" pitchFamily="18" charset="0"/>
              </a:rPr>
              <a:t>∨¬</a:t>
            </a:r>
            <a:r>
              <a:rPr lang="en-US" sz="2400" i="1" dirty="0">
                <a:solidFill>
                  <a:srgbClr val="FFC000"/>
                </a:solidFill>
              </a:rPr>
              <a:t>p</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is a tautology</a:t>
            </a:r>
          </a:p>
          <a:p>
            <a:pPr lvl="0" algn="ctr" eaLnBrk="1" hangingPunct="1">
              <a:spcBef>
                <a:spcPct val="0"/>
              </a:spcBef>
              <a:buNone/>
              <a:defRPr/>
            </a:pPr>
            <a:r>
              <a:rPr lang="en-US" altLang="en-US" sz="2400" dirty="0">
                <a:latin typeface="Times New Roman"/>
                <a:cs typeface="Times New Roman" panose="02020603050405020304" pitchFamily="18" charset="0"/>
                <a:sym typeface="Symbol" panose="05050102010706020507" pitchFamily="18" charset="2"/>
              </a:rPr>
              <a:t>   because if every assignment at least one of </a:t>
            </a:r>
          </a:p>
          <a:p>
            <a:pPr lvl="0" algn="ctr" eaLnBrk="1" hangingPunct="1">
              <a:spcBef>
                <a:spcPct val="0"/>
              </a:spcBef>
              <a:buNone/>
              <a:defRPr/>
            </a:pPr>
            <a:r>
              <a:rPr lang="en-US" sz="2400" i="1" dirty="0">
                <a:solidFill>
                  <a:srgbClr val="FFC000"/>
                </a:solidFill>
              </a:rPr>
              <a:t>p</a:t>
            </a:r>
            <a:r>
              <a:rPr lang="en-US" altLang="en-US" sz="2400" dirty="0">
                <a:solidFill>
                  <a:schemeClr val="accent1"/>
                </a:solidFill>
                <a:latin typeface="Times New Roman"/>
                <a:cs typeface="Times New Roman" panose="02020603050405020304" pitchFamily="18" charset="0"/>
                <a:sym typeface="Symbol" panose="05050102010706020507" pitchFamily="18" charset="2"/>
              </a:rPr>
              <a:t> </a:t>
            </a:r>
            <a:r>
              <a:rPr lang="en-US" altLang="en-US" sz="2400" dirty="0">
                <a:latin typeface="Times New Roman"/>
                <a:cs typeface="Times New Roman" panose="02020603050405020304" pitchFamily="18" charset="0"/>
                <a:sym typeface="Symbol" panose="05050102010706020507" pitchFamily="18" charset="2"/>
              </a:rPr>
              <a:t>or </a:t>
            </a:r>
            <a:r>
              <a:rPr lang="en-US" sz="2400" dirty="0">
                <a:solidFill>
                  <a:srgbClr val="FFC000"/>
                </a:solidFill>
                <a:latin typeface="Cambria Math" panose="02040503050406030204" pitchFamily="18" charset="0"/>
                <a:ea typeface="Cambria Math" panose="02040503050406030204" pitchFamily="18" charset="0"/>
              </a:rPr>
              <a:t>¬</a:t>
            </a:r>
            <a:r>
              <a:rPr lang="en-US" sz="2400" i="1" dirty="0">
                <a:solidFill>
                  <a:srgbClr val="FFC000"/>
                </a:solidFill>
              </a:rPr>
              <a:t>p</a:t>
            </a:r>
            <a:r>
              <a:rPr lang="en-US" altLang="en-US" sz="2400" dirty="0">
                <a:latin typeface="Times New Roman"/>
                <a:cs typeface="Times New Roman" panose="02020603050405020304" pitchFamily="18" charset="0"/>
                <a:sym typeface="Symbol" panose="05050102010706020507" pitchFamily="18" charset="2"/>
              </a:rPr>
              <a:t> is true.</a:t>
            </a:r>
          </a:p>
        </p:txBody>
      </p:sp>
    </p:spTree>
    <p:extLst>
      <p:ext uri="{BB962C8B-B14F-4D97-AF65-F5344CB8AC3E}">
        <p14:creationId xmlns:p14="http://schemas.microsoft.com/office/powerpoint/2010/main" val="6505389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39"/>
                                        </p:tgtEl>
                                        <p:attrNameLst>
                                          <p:attrName>style.visibility</p:attrName>
                                        </p:attrNameLst>
                                      </p:cBhvr>
                                      <p:to>
                                        <p:strVal val="visible"/>
                                      </p:to>
                                    </p:set>
                                    <p:anim calcmode="lin" valueType="num">
                                      <p:cBhvr additive="base">
                                        <p:cTn id="13" dur="500" fill="hold"/>
                                        <p:tgtEl>
                                          <p:spTgt spid="39"/>
                                        </p:tgtEl>
                                        <p:attrNameLst>
                                          <p:attrName>ppt_x</p:attrName>
                                        </p:attrNameLst>
                                      </p:cBhvr>
                                      <p:tavLst>
                                        <p:tav tm="0">
                                          <p:val>
                                            <p:strVal val="1+#ppt_w/2"/>
                                          </p:val>
                                        </p:tav>
                                        <p:tav tm="100000">
                                          <p:val>
                                            <p:strVal val="#ppt_x"/>
                                          </p:val>
                                        </p:tav>
                                      </p:tavLst>
                                    </p:anim>
                                    <p:anim calcmode="lin" valueType="num">
                                      <p:cBhvr additive="base">
                                        <p:cTn id="14" dur="500" fill="hold"/>
                                        <p:tgtEl>
                                          <p:spTgt spid="39"/>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1+#ppt_w/2"/>
                                          </p:val>
                                        </p:tav>
                                        <p:tav tm="100000">
                                          <p:val>
                                            <p:strVal val="#ppt_x"/>
                                          </p:val>
                                        </p:tav>
                                      </p:tavLst>
                                    </p:anim>
                                    <p:anim calcmode="lin" valueType="num">
                                      <p:cBhvr additive="base">
                                        <p:cTn id="18" dur="500" fill="hold"/>
                                        <p:tgtEl>
                                          <p:spTgt spid="9"/>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1+#ppt_w/2"/>
                                          </p:val>
                                        </p:tav>
                                        <p:tav tm="100000">
                                          <p:val>
                                            <p:strVal val="#ppt_x"/>
                                          </p:val>
                                        </p:tav>
                                      </p:tavLst>
                                    </p:anim>
                                    <p:anim calcmode="lin" valueType="num">
                                      <p:cBhvr additive="base">
                                        <p:cTn id="22" dur="500" fill="hold"/>
                                        <p:tgtEl>
                                          <p:spTgt spid="12"/>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8"/>
                                        </p:tgtEl>
                                        <p:attrNameLst>
                                          <p:attrName>style.visibility</p:attrName>
                                        </p:attrNameLst>
                                      </p:cBhvr>
                                      <p:to>
                                        <p:strVal val="visible"/>
                                      </p:to>
                                    </p:set>
                                    <p:anim calcmode="lin" valueType="num">
                                      <p:cBhvr additive="base">
                                        <p:cTn id="25" dur="500" fill="hold"/>
                                        <p:tgtEl>
                                          <p:spTgt spid="8"/>
                                        </p:tgtEl>
                                        <p:attrNameLst>
                                          <p:attrName>ppt_x</p:attrName>
                                        </p:attrNameLst>
                                      </p:cBhvr>
                                      <p:tavLst>
                                        <p:tav tm="0">
                                          <p:val>
                                            <p:strVal val="1+#ppt_w/2"/>
                                          </p:val>
                                        </p:tav>
                                        <p:tav tm="100000">
                                          <p:val>
                                            <p:strVal val="#ppt_x"/>
                                          </p:val>
                                        </p:tav>
                                      </p:tavLst>
                                    </p:anim>
                                    <p:anim calcmode="lin" valueType="num">
                                      <p:cBhvr additive="base">
                                        <p:cTn id="26"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35"/>
                                        </p:tgtEl>
                                        <p:attrNameLst>
                                          <p:attrName>style.visibility</p:attrName>
                                        </p:attrNameLst>
                                      </p:cBhvr>
                                      <p:to>
                                        <p:strVal val="visible"/>
                                      </p:to>
                                    </p:set>
                                    <p:anim calcmode="lin" valueType="num">
                                      <p:cBhvr additive="base">
                                        <p:cTn id="31" dur="500" fill="hold"/>
                                        <p:tgtEl>
                                          <p:spTgt spid="35"/>
                                        </p:tgtEl>
                                        <p:attrNameLst>
                                          <p:attrName>ppt_x</p:attrName>
                                        </p:attrNameLst>
                                      </p:cBhvr>
                                      <p:tavLst>
                                        <p:tav tm="0">
                                          <p:val>
                                            <p:strVal val="1+#ppt_w/2"/>
                                          </p:val>
                                        </p:tav>
                                        <p:tav tm="100000">
                                          <p:val>
                                            <p:strVal val="#ppt_x"/>
                                          </p:val>
                                        </p:tav>
                                      </p:tavLst>
                                    </p:anim>
                                    <p:anim calcmode="lin" valueType="num">
                                      <p:cBhvr additive="base">
                                        <p:cTn id="32"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2" grpId="0" animBg="1"/>
      <p:bldP spid="35" grpId="0" animBg="1"/>
    </p:bld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2995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6" name="Group 5">
            <a:extLst>
              <a:ext uri="{FF2B5EF4-FFF2-40B4-BE49-F238E27FC236}">
                <a16:creationId xmlns:a16="http://schemas.microsoft.com/office/drawing/2014/main" id="{A4DF4354-9670-1ABC-DC99-211FAD7BAD58}"/>
              </a:ext>
            </a:extLst>
          </p:cNvPr>
          <p:cNvGrpSpPr/>
          <p:nvPr/>
        </p:nvGrpSpPr>
        <p:grpSpPr>
          <a:xfrm>
            <a:off x="1295400" y="819024"/>
            <a:ext cx="3857267" cy="689028"/>
            <a:chOff x="1359258" y="1036018"/>
            <a:chExt cx="3857267" cy="689028"/>
          </a:xfrm>
        </p:grpSpPr>
        <p:sp>
          <p:nvSpPr>
            <p:cNvPr id="8" name="Rectangle 7">
              <a:extLst>
                <a:ext uri="{FF2B5EF4-FFF2-40B4-BE49-F238E27FC236}">
                  <a16:creationId xmlns:a16="http://schemas.microsoft.com/office/drawing/2014/main" id="{C9182C09-8994-63CE-5D5F-3301B34A6F3B}"/>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 name="Rectangle 8">
              <a:extLst>
                <a:ext uri="{FF2B5EF4-FFF2-40B4-BE49-F238E27FC236}">
                  <a16:creationId xmlns:a16="http://schemas.microsoft.com/office/drawing/2014/main" id="{9C168C83-A362-B2F0-8465-3F14F2EFE298}"/>
                </a:ext>
              </a:extLst>
            </p:cNvPr>
            <p:cNvSpPr/>
            <p:nvPr/>
          </p:nvSpPr>
          <p:spPr>
            <a:xfrm>
              <a:off x="3111858"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28" name="Rectangle 27">
              <a:extLst>
                <a:ext uri="{FF2B5EF4-FFF2-40B4-BE49-F238E27FC236}">
                  <a16:creationId xmlns:a16="http://schemas.microsoft.com/office/drawing/2014/main" id="{F226E25C-2B19-223D-00AB-40B4BAC409DD}"/>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sp>
        <p:nvSpPr>
          <p:cNvPr id="30" name="Rectangle 29">
            <a:extLst>
              <a:ext uri="{FF2B5EF4-FFF2-40B4-BE49-F238E27FC236}">
                <a16:creationId xmlns:a16="http://schemas.microsoft.com/office/drawing/2014/main" id="{014F2571-0909-F399-408E-91B8209CCD3E}"/>
              </a:ext>
            </a:extLst>
          </p:cNvPr>
          <p:cNvSpPr/>
          <p:nvPr/>
        </p:nvSpPr>
        <p:spPr>
          <a:xfrm>
            <a:off x="2990272" y="990600"/>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A2C68A63-E312-21AE-B422-2EDD025EC5A6}"/>
              </a:ext>
            </a:extLst>
          </p:cNvPr>
          <p:cNvSpPr/>
          <p:nvPr/>
        </p:nvSpPr>
        <p:spPr>
          <a:xfrm>
            <a:off x="3376317" y="1713344"/>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D7073736-2BE8-3E47-84BF-A1D0D890DEB6}"/>
              </a:ext>
            </a:extLst>
          </p:cNvPr>
          <p:cNvSpPr/>
          <p:nvPr/>
        </p:nvSpPr>
        <p:spPr>
          <a:xfrm>
            <a:off x="3556425" y="2444753"/>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5" name="Rectangle 34">
            <a:extLst>
              <a:ext uri="{FF2B5EF4-FFF2-40B4-BE49-F238E27FC236}">
                <a16:creationId xmlns:a16="http://schemas.microsoft.com/office/drawing/2014/main" id="{560097D6-6EE1-581B-7551-4DB93F1BDDDE}"/>
              </a:ext>
            </a:extLst>
          </p:cNvPr>
          <p:cNvSpPr/>
          <p:nvPr/>
        </p:nvSpPr>
        <p:spPr>
          <a:xfrm>
            <a:off x="3327404" y="3120746"/>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6" name="Rectangle 35">
            <a:extLst>
              <a:ext uri="{FF2B5EF4-FFF2-40B4-BE49-F238E27FC236}">
                <a16:creationId xmlns:a16="http://schemas.microsoft.com/office/drawing/2014/main" id="{AD1B605C-F7A3-B0DF-CF30-17C3E9FB44C8}"/>
              </a:ext>
            </a:extLst>
          </p:cNvPr>
          <p:cNvSpPr/>
          <p:nvPr/>
        </p:nvSpPr>
        <p:spPr>
          <a:xfrm>
            <a:off x="3501009" y="3805975"/>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7" name="Rectangle 36">
            <a:extLst>
              <a:ext uri="{FF2B5EF4-FFF2-40B4-BE49-F238E27FC236}">
                <a16:creationId xmlns:a16="http://schemas.microsoft.com/office/drawing/2014/main" id="{12337FEE-AECA-3FDB-5C55-19B251FF3D70}"/>
              </a:ext>
            </a:extLst>
          </p:cNvPr>
          <p:cNvSpPr/>
          <p:nvPr/>
        </p:nvSpPr>
        <p:spPr>
          <a:xfrm>
            <a:off x="3285836" y="5370944"/>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8" name="Rectangle 37">
            <a:extLst>
              <a:ext uri="{FF2B5EF4-FFF2-40B4-BE49-F238E27FC236}">
                <a16:creationId xmlns:a16="http://schemas.microsoft.com/office/drawing/2014/main" id="{E1BD123E-2917-F0B0-AFDF-1663108C8B2B}"/>
              </a:ext>
            </a:extLst>
          </p:cNvPr>
          <p:cNvSpPr/>
          <p:nvPr/>
        </p:nvSpPr>
        <p:spPr>
          <a:xfrm>
            <a:off x="6745154" y="3694414"/>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9" name="Rectangle 38">
            <a:extLst>
              <a:ext uri="{FF2B5EF4-FFF2-40B4-BE49-F238E27FC236}">
                <a16:creationId xmlns:a16="http://schemas.microsoft.com/office/drawing/2014/main" id="{42F87710-EE97-54A0-8A09-424F6378B29D}"/>
              </a:ext>
            </a:extLst>
          </p:cNvPr>
          <p:cNvSpPr/>
          <p:nvPr/>
        </p:nvSpPr>
        <p:spPr>
          <a:xfrm>
            <a:off x="6763328" y="3911025"/>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40" name="Rectangle 39">
            <a:extLst>
              <a:ext uri="{FF2B5EF4-FFF2-40B4-BE49-F238E27FC236}">
                <a16:creationId xmlns:a16="http://schemas.microsoft.com/office/drawing/2014/main" id="{222AA2B2-5A4D-E73C-6A98-0623122DE121}"/>
              </a:ext>
            </a:extLst>
          </p:cNvPr>
          <p:cNvSpPr/>
          <p:nvPr/>
        </p:nvSpPr>
        <p:spPr>
          <a:xfrm>
            <a:off x="6781502" y="4136872"/>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44" name="Rectangle 43">
            <a:extLst>
              <a:ext uri="{FF2B5EF4-FFF2-40B4-BE49-F238E27FC236}">
                <a16:creationId xmlns:a16="http://schemas.microsoft.com/office/drawing/2014/main" id="{84056927-4785-7BC5-2476-5C402F34F8B8}"/>
              </a:ext>
            </a:extLst>
          </p:cNvPr>
          <p:cNvSpPr/>
          <p:nvPr/>
        </p:nvSpPr>
        <p:spPr>
          <a:xfrm>
            <a:off x="7219662" y="5839121"/>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46" name="Rectangle 45">
            <a:extLst>
              <a:ext uri="{FF2B5EF4-FFF2-40B4-BE49-F238E27FC236}">
                <a16:creationId xmlns:a16="http://schemas.microsoft.com/office/drawing/2014/main" id="{A4829255-10C9-CBB7-F8AE-D73BDF90F4A1}"/>
              </a:ext>
            </a:extLst>
          </p:cNvPr>
          <p:cNvSpPr/>
          <p:nvPr/>
        </p:nvSpPr>
        <p:spPr>
          <a:xfrm>
            <a:off x="6370780" y="6096000"/>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grpSp>
        <p:nvGrpSpPr>
          <p:cNvPr id="51" name="Group 29">
            <a:extLst>
              <a:ext uri="{FF2B5EF4-FFF2-40B4-BE49-F238E27FC236}">
                <a16:creationId xmlns:a16="http://schemas.microsoft.com/office/drawing/2014/main" id="{6F43AAE4-456F-0213-2242-295761DEB1EC}"/>
              </a:ext>
            </a:extLst>
          </p:cNvPr>
          <p:cNvGrpSpPr>
            <a:grpSpLocks/>
          </p:cNvGrpSpPr>
          <p:nvPr/>
        </p:nvGrpSpPr>
        <p:grpSpPr bwMode="auto">
          <a:xfrm>
            <a:off x="28292" y="5638800"/>
            <a:ext cx="917591" cy="929993"/>
            <a:chOff x="2065" y="1551"/>
            <a:chExt cx="1628" cy="1988"/>
          </a:xfrm>
        </p:grpSpPr>
        <p:sp>
          <p:nvSpPr>
            <p:cNvPr id="52" name="Freeform 30">
              <a:extLst>
                <a:ext uri="{FF2B5EF4-FFF2-40B4-BE49-F238E27FC236}">
                  <a16:creationId xmlns:a16="http://schemas.microsoft.com/office/drawing/2014/main" id="{F6E77789-94C8-FA3D-D05A-6039C182C6B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31">
              <a:extLst>
                <a:ext uri="{FF2B5EF4-FFF2-40B4-BE49-F238E27FC236}">
                  <a16:creationId xmlns:a16="http://schemas.microsoft.com/office/drawing/2014/main" id="{FD52390B-9CAB-1B65-AEB1-C008030962B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5" name="Freeform 32">
              <a:extLst>
                <a:ext uri="{FF2B5EF4-FFF2-40B4-BE49-F238E27FC236}">
                  <a16:creationId xmlns:a16="http://schemas.microsoft.com/office/drawing/2014/main" id="{F244B816-69B1-E283-EF7F-8726FC4CDE4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33">
              <a:extLst>
                <a:ext uri="{FF2B5EF4-FFF2-40B4-BE49-F238E27FC236}">
                  <a16:creationId xmlns:a16="http://schemas.microsoft.com/office/drawing/2014/main" id="{105374E8-0FC0-57B7-122A-A9DD16CEE0A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3" name="Freeform 34">
              <a:extLst>
                <a:ext uri="{FF2B5EF4-FFF2-40B4-BE49-F238E27FC236}">
                  <a16:creationId xmlns:a16="http://schemas.microsoft.com/office/drawing/2014/main" id="{1A786144-4480-28D6-2675-293C0566C0A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2" name="Freeform 35">
              <a:extLst>
                <a:ext uri="{FF2B5EF4-FFF2-40B4-BE49-F238E27FC236}">
                  <a16:creationId xmlns:a16="http://schemas.microsoft.com/office/drawing/2014/main" id="{3C3C31D8-07BC-AED6-BF3D-D2C907011CD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3" name="Freeform 36">
              <a:extLst>
                <a:ext uri="{FF2B5EF4-FFF2-40B4-BE49-F238E27FC236}">
                  <a16:creationId xmlns:a16="http://schemas.microsoft.com/office/drawing/2014/main" id="{D2D9D392-B5B7-6115-66E9-1FB65FCC10F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4" name="Freeform 37">
              <a:extLst>
                <a:ext uri="{FF2B5EF4-FFF2-40B4-BE49-F238E27FC236}">
                  <a16:creationId xmlns:a16="http://schemas.microsoft.com/office/drawing/2014/main" id="{1C877503-D5AB-B250-B0E9-07431D2736C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5" name="Freeform 38">
              <a:extLst>
                <a:ext uri="{FF2B5EF4-FFF2-40B4-BE49-F238E27FC236}">
                  <a16:creationId xmlns:a16="http://schemas.microsoft.com/office/drawing/2014/main" id="{65995B6D-2842-BC90-5609-05B42A822C7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6" name="Freeform 39">
              <a:extLst>
                <a:ext uri="{FF2B5EF4-FFF2-40B4-BE49-F238E27FC236}">
                  <a16:creationId xmlns:a16="http://schemas.microsoft.com/office/drawing/2014/main" id="{6FD12BE7-B042-4392-8E8B-DE620562F1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7" name="Freeform 40">
              <a:extLst>
                <a:ext uri="{FF2B5EF4-FFF2-40B4-BE49-F238E27FC236}">
                  <a16:creationId xmlns:a16="http://schemas.microsoft.com/office/drawing/2014/main" id="{4FE926FD-09C7-D676-E200-BC4C4418F25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8" name="Freeform 41">
              <a:extLst>
                <a:ext uri="{FF2B5EF4-FFF2-40B4-BE49-F238E27FC236}">
                  <a16:creationId xmlns:a16="http://schemas.microsoft.com/office/drawing/2014/main" id="{3FD59504-8C36-B5A6-F585-C37DFA8C150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9" name="Freeform 42">
              <a:extLst>
                <a:ext uri="{FF2B5EF4-FFF2-40B4-BE49-F238E27FC236}">
                  <a16:creationId xmlns:a16="http://schemas.microsoft.com/office/drawing/2014/main" id="{EFA01AB4-BA8A-4B78-A1DB-DDA426FD164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0" name="Freeform 43">
              <a:extLst>
                <a:ext uri="{FF2B5EF4-FFF2-40B4-BE49-F238E27FC236}">
                  <a16:creationId xmlns:a16="http://schemas.microsoft.com/office/drawing/2014/main" id="{99DFCC87-8DC8-4601-CA0F-59FB37C03C5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1" name="Freeform 44">
              <a:extLst>
                <a:ext uri="{FF2B5EF4-FFF2-40B4-BE49-F238E27FC236}">
                  <a16:creationId xmlns:a16="http://schemas.microsoft.com/office/drawing/2014/main" id="{544D9B68-62ED-ECB2-5449-77BCE57CF8B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2" name="Freeform 45">
              <a:extLst>
                <a:ext uri="{FF2B5EF4-FFF2-40B4-BE49-F238E27FC236}">
                  <a16:creationId xmlns:a16="http://schemas.microsoft.com/office/drawing/2014/main" id="{8B5996C5-2D57-1C7A-D846-D6AF8E2E7D6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3" name="Freeform 46">
              <a:extLst>
                <a:ext uri="{FF2B5EF4-FFF2-40B4-BE49-F238E27FC236}">
                  <a16:creationId xmlns:a16="http://schemas.microsoft.com/office/drawing/2014/main" id="{7CBBABCA-7A0F-47FC-21EC-3FDF1553137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84" name="AutoShape 35">
            <a:extLst>
              <a:ext uri="{FF2B5EF4-FFF2-40B4-BE49-F238E27FC236}">
                <a16:creationId xmlns:a16="http://schemas.microsoft.com/office/drawing/2014/main" id="{C7CDD8BE-43BF-5560-0500-A8073F1EDE87}"/>
              </a:ext>
            </a:extLst>
          </p:cNvPr>
          <p:cNvSpPr>
            <a:spLocks noChangeArrowheads="1"/>
          </p:cNvSpPr>
          <p:nvPr/>
        </p:nvSpPr>
        <p:spPr bwMode="auto">
          <a:xfrm>
            <a:off x="825351" y="4596468"/>
            <a:ext cx="4572000" cy="1354787"/>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every possible universe,</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if the Left-Hand-Side is true,</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then so is the Right-Hand-Side.</a:t>
            </a:r>
          </a:p>
        </p:txBody>
      </p:sp>
      <p:sp>
        <p:nvSpPr>
          <p:cNvPr id="86" name="Title 1">
            <a:extLst>
              <a:ext uri="{FF2B5EF4-FFF2-40B4-BE49-F238E27FC236}">
                <a16:creationId xmlns:a16="http://schemas.microsoft.com/office/drawing/2014/main" id="{CC34754A-6A21-87B0-247E-91455BA816A1}"/>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00FFFF"/>
                </a:solidFill>
                <a:effectLst/>
                <a:uLnTx/>
                <a:uFillTx/>
                <a:latin typeface="Times New Roman"/>
                <a:ea typeface="+mj-ea"/>
                <a:cs typeface="+mj-cs"/>
              </a:rPr>
              <a:t>Tautologies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Equivalences, &amp; Proofs</a:t>
            </a:r>
          </a:p>
        </p:txBody>
      </p:sp>
      <p:sp>
        <p:nvSpPr>
          <p:cNvPr id="89" name="AutoShape 35">
            <a:extLst>
              <a:ext uri="{FF2B5EF4-FFF2-40B4-BE49-F238E27FC236}">
                <a16:creationId xmlns:a16="http://schemas.microsoft.com/office/drawing/2014/main" id="{F8E85634-7685-E525-0757-7040A706203B}"/>
              </a:ext>
            </a:extLst>
          </p:cNvPr>
          <p:cNvSpPr>
            <a:spLocks noChangeArrowheads="1"/>
          </p:cNvSpPr>
          <p:nvPr/>
        </p:nvSpPr>
        <p:spPr bwMode="auto">
          <a:xfrm>
            <a:off x="825351" y="6061624"/>
            <a:ext cx="7973596" cy="610382"/>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These are very important and we will study them in detail later.</a:t>
            </a:r>
          </a:p>
        </p:txBody>
      </p:sp>
      <p:grpSp>
        <p:nvGrpSpPr>
          <p:cNvPr id="13" name="Group 12">
            <a:extLst>
              <a:ext uri="{FF2B5EF4-FFF2-40B4-BE49-F238E27FC236}">
                <a16:creationId xmlns:a16="http://schemas.microsoft.com/office/drawing/2014/main" id="{FE101F8B-DB8D-1D77-0D70-B3BF2B6D58D7}"/>
              </a:ext>
            </a:extLst>
          </p:cNvPr>
          <p:cNvGrpSpPr/>
          <p:nvPr/>
        </p:nvGrpSpPr>
        <p:grpSpPr>
          <a:xfrm>
            <a:off x="5056232" y="3626948"/>
            <a:ext cx="3935368" cy="1007862"/>
            <a:chOff x="9505044" y="4057609"/>
            <a:chExt cx="6531640" cy="1007862"/>
          </a:xfrm>
        </p:grpSpPr>
        <p:cxnSp>
          <p:nvCxnSpPr>
            <p:cNvPr id="14" name="Straight Connector 13">
              <a:extLst>
                <a:ext uri="{FF2B5EF4-FFF2-40B4-BE49-F238E27FC236}">
                  <a16:creationId xmlns:a16="http://schemas.microsoft.com/office/drawing/2014/main" id="{8A1CF98F-09BD-A0FB-09A9-D937804B31FF}"/>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5" name="Rectangle 14">
              <a:extLst>
                <a:ext uri="{FF2B5EF4-FFF2-40B4-BE49-F238E27FC236}">
                  <a16:creationId xmlns:a16="http://schemas.microsoft.com/office/drawing/2014/main" id="{9A196F45-CE94-5E76-EA17-B8F15A94627A}"/>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4CE265A-F878-21DE-C14B-AF57266A709F}"/>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8" name="Rectangle 17">
              <a:extLst>
                <a:ext uri="{FF2B5EF4-FFF2-40B4-BE49-F238E27FC236}">
                  <a16:creationId xmlns:a16="http://schemas.microsoft.com/office/drawing/2014/main" id="{C6C11895-8C7A-516B-E7C3-DFCABA79AE4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3" name="Straight Connector 22">
              <a:extLst>
                <a:ext uri="{FF2B5EF4-FFF2-40B4-BE49-F238E27FC236}">
                  <a16:creationId xmlns:a16="http://schemas.microsoft.com/office/drawing/2014/main" id="{2850DB0D-57FA-2DB4-7F48-057A8A89CD4A}"/>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89BA7576-B576-C4A3-6EFF-EC4BB04DAD75}"/>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95DB41C-51A7-D547-DDF8-6562BD832C8C}"/>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68DA9DD4-22C3-10E2-D361-247A76FC898B}"/>
              </a:ext>
            </a:extLst>
          </p:cNvPr>
          <p:cNvGrpSpPr/>
          <p:nvPr/>
        </p:nvGrpSpPr>
        <p:grpSpPr>
          <a:xfrm>
            <a:off x="7239084" y="3618980"/>
            <a:ext cx="1970401" cy="1014538"/>
            <a:chOff x="7239084" y="3618980"/>
            <a:chExt cx="1970401" cy="1014538"/>
          </a:xfrm>
        </p:grpSpPr>
        <p:sp>
          <p:nvSpPr>
            <p:cNvPr id="103" name="Rectangle 102">
              <a:extLst>
                <a:ext uri="{FF2B5EF4-FFF2-40B4-BE49-F238E27FC236}">
                  <a16:creationId xmlns:a16="http://schemas.microsoft.com/office/drawing/2014/main" id="{DBD7A4E0-BA9F-6A2D-453C-90480CEDC557}"/>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4" name="Group 103">
              <a:extLst>
                <a:ext uri="{FF2B5EF4-FFF2-40B4-BE49-F238E27FC236}">
                  <a16:creationId xmlns:a16="http://schemas.microsoft.com/office/drawing/2014/main" id="{4BFC31CE-38D2-6028-554F-FB917A631AA2}"/>
                </a:ext>
              </a:extLst>
            </p:cNvPr>
            <p:cNvGrpSpPr/>
            <p:nvPr/>
          </p:nvGrpSpPr>
          <p:grpSpPr>
            <a:xfrm>
              <a:off x="7239084" y="3618980"/>
              <a:ext cx="1970401" cy="803447"/>
              <a:chOff x="7239084" y="3618980"/>
              <a:chExt cx="1970401" cy="803447"/>
            </a:xfrm>
          </p:grpSpPr>
          <p:sp>
            <p:nvSpPr>
              <p:cNvPr id="105" name="Rectangle 104">
                <a:extLst>
                  <a:ext uri="{FF2B5EF4-FFF2-40B4-BE49-F238E27FC236}">
                    <a16:creationId xmlns:a16="http://schemas.microsoft.com/office/drawing/2014/main" id="{4257BCEE-0FFA-07B2-4942-239EE4D16A62}"/>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F53D976A-91BF-777D-607F-B3189C7E6FF1}"/>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7" name="Straight Connector 106">
                <a:extLst>
                  <a:ext uri="{FF2B5EF4-FFF2-40B4-BE49-F238E27FC236}">
                    <a16:creationId xmlns:a16="http://schemas.microsoft.com/office/drawing/2014/main" id="{11AB5878-2D0E-9C14-922F-200FDAE3B5F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C8AF9DE5-B382-8608-E44C-3B0C07FDBB54}"/>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109" name="Rectangle 108">
            <a:extLst>
              <a:ext uri="{FF2B5EF4-FFF2-40B4-BE49-F238E27FC236}">
                <a16:creationId xmlns:a16="http://schemas.microsoft.com/office/drawing/2014/main" id="{084B6D96-AE40-7425-A2D1-E255AFDB4A91}"/>
              </a:ext>
            </a:extLst>
          </p:cNvPr>
          <p:cNvSpPr/>
          <p:nvPr/>
        </p:nvSpPr>
        <p:spPr>
          <a:xfrm>
            <a:off x="5908245" y="1853076"/>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10" name="Rectangle 109">
            <a:extLst>
              <a:ext uri="{FF2B5EF4-FFF2-40B4-BE49-F238E27FC236}">
                <a16:creationId xmlns:a16="http://schemas.microsoft.com/office/drawing/2014/main" id="{CDB1B2E0-0C90-323D-3E00-D91753BF43E0}"/>
              </a:ext>
            </a:extLst>
          </p:cNvPr>
          <p:cNvSpPr/>
          <p:nvPr/>
        </p:nvSpPr>
        <p:spPr>
          <a:xfrm>
            <a:off x="5900153" y="1082406"/>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11" name="Rectangle 110">
            <a:extLst>
              <a:ext uri="{FF2B5EF4-FFF2-40B4-BE49-F238E27FC236}">
                <a16:creationId xmlns:a16="http://schemas.microsoft.com/office/drawing/2014/main" id="{F73FB56B-D98C-D7A6-6A7B-028F1DE8BEF8}"/>
              </a:ext>
            </a:extLst>
          </p:cNvPr>
          <p:cNvSpPr/>
          <p:nvPr/>
        </p:nvSpPr>
        <p:spPr>
          <a:xfrm>
            <a:off x="5896856" y="934630"/>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grpSp>
        <p:nvGrpSpPr>
          <p:cNvPr id="112" name="Group 111">
            <a:extLst>
              <a:ext uri="{FF2B5EF4-FFF2-40B4-BE49-F238E27FC236}">
                <a16:creationId xmlns:a16="http://schemas.microsoft.com/office/drawing/2014/main" id="{636D8414-D27E-AAC1-3B1F-B461C180E284}"/>
              </a:ext>
            </a:extLst>
          </p:cNvPr>
          <p:cNvGrpSpPr/>
          <p:nvPr/>
        </p:nvGrpSpPr>
        <p:grpSpPr>
          <a:xfrm>
            <a:off x="5020839" y="1495941"/>
            <a:ext cx="2374801" cy="774679"/>
            <a:chOff x="9505044" y="2501921"/>
            <a:chExt cx="3853542" cy="774679"/>
          </a:xfrm>
        </p:grpSpPr>
        <p:sp>
          <p:nvSpPr>
            <p:cNvPr id="113" name="Rectangle 112">
              <a:extLst>
                <a:ext uri="{FF2B5EF4-FFF2-40B4-BE49-F238E27FC236}">
                  <a16:creationId xmlns:a16="http://schemas.microsoft.com/office/drawing/2014/main" id="{A14D8C2F-D31A-AC02-DD68-6E1D35D31A33}"/>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4" name="Rectangle 113">
              <a:extLst>
                <a:ext uri="{FF2B5EF4-FFF2-40B4-BE49-F238E27FC236}">
                  <a16:creationId xmlns:a16="http://schemas.microsoft.com/office/drawing/2014/main" id="{B818E4BA-10B9-08CC-3076-AA80A02E9FE3}"/>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5" name="Rectangle 114">
              <a:extLst>
                <a:ext uri="{FF2B5EF4-FFF2-40B4-BE49-F238E27FC236}">
                  <a16:creationId xmlns:a16="http://schemas.microsoft.com/office/drawing/2014/main" id="{9DCA2673-2257-9F91-C8C7-0B868FD0CD3D}"/>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6" name="Straight Connector 115">
              <a:extLst>
                <a:ext uri="{FF2B5EF4-FFF2-40B4-BE49-F238E27FC236}">
                  <a16:creationId xmlns:a16="http://schemas.microsoft.com/office/drawing/2014/main" id="{9DBBF6A5-A017-97E0-10C8-F9A0F1315BCE}"/>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2D0D85B5-4CD4-55BC-F6B0-AEF58789DDB1}"/>
              </a:ext>
            </a:extLst>
          </p:cNvPr>
          <p:cNvGrpSpPr/>
          <p:nvPr/>
        </p:nvGrpSpPr>
        <p:grpSpPr>
          <a:xfrm>
            <a:off x="4999068" y="784720"/>
            <a:ext cx="2374813" cy="774679"/>
            <a:chOff x="9505044" y="3187721"/>
            <a:chExt cx="3853542" cy="774679"/>
          </a:xfrm>
        </p:grpSpPr>
        <p:sp>
          <p:nvSpPr>
            <p:cNvPr id="121" name="Rectangle 120">
              <a:extLst>
                <a:ext uri="{FF2B5EF4-FFF2-40B4-BE49-F238E27FC236}">
                  <a16:creationId xmlns:a16="http://schemas.microsoft.com/office/drawing/2014/main" id="{38935143-4754-6CC6-BB35-59AEF96C81CB}"/>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3" name="Rectangle 122">
              <a:extLst>
                <a:ext uri="{FF2B5EF4-FFF2-40B4-BE49-F238E27FC236}">
                  <a16:creationId xmlns:a16="http://schemas.microsoft.com/office/drawing/2014/main" id="{2D21CAF4-F71D-0AB0-ACF1-2DAD2298CF9C}"/>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4" name="Rectangle 123">
              <a:extLst>
                <a:ext uri="{FF2B5EF4-FFF2-40B4-BE49-F238E27FC236}">
                  <a16:creationId xmlns:a16="http://schemas.microsoft.com/office/drawing/2014/main" id="{96244792-E2C2-D146-2402-7018252E975F}"/>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5" name="Straight Connector 124">
              <a:extLst>
                <a:ext uri="{FF2B5EF4-FFF2-40B4-BE49-F238E27FC236}">
                  <a16:creationId xmlns:a16="http://schemas.microsoft.com/office/drawing/2014/main" id="{C63F73BC-6F70-D56D-CE5A-297D83F50CBF}"/>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130EDC6B-0EAF-F8A9-89D5-55C84273D7EF}"/>
              </a:ext>
            </a:extLst>
          </p:cNvPr>
          <p:cNvGrpSpPr/>
          <p:nvPr/>
        </p:nvGrpSpPr>
        <p:grpSpPr>
          <a:xfrm>
            <a:off x="7279996" y="796120"/>
            <a:ext cx="1935850" cy="650303"/>
            <a:chOff x="7382692" y="796120"/>
            <a:chExt cx="1935850" cy="650303"/>
          </a:xfrm>
        </p:grpSpPr>
        <p:sp>
          <p:nvSpPr>
            <p:cNvPr id="127" name="Rectangle 126">
              <a:extLst>
                <a:ext uri="{FF2B5EF4-FFF2-40B4-BE49-F238E27FC236}">
                  <a16:creationId xmlns:a16="http://schemas.microsoft.com/office/drawing/2014/main" id="{69D46B88-7A6C-82D5-12D1-9360B313F4C4}"/>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9" name="Rectangle 128">
              <a:extLst>
                <a:ext uri="{FF2B5EF4-FFF2-40B4-BE49-F238E27FC236}">
                  <a16:creationId xmlns:a16="http://schemas.microsoft.com/office/drawing/2014/main" id="{0FC01D9D-F284-0BFC-3C61-D1A5ADCBDA40}"/>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33" name="Rectangle 132">
              <a:extLst>
                <a:ext uri="{FF2B5EF4-FFF2-40B4-BE49-F238E27FC236}">
                  <a16:creationId xmlns:a16="http://schemas.microsoft.com/office/drawing/2014/main" id="{D3BFBD9E-6264-1CF7-FA60-DA0D9E7D211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4" name="Group 133">
            <a:extLst>
              <a:ext uri="{FF2B5EF4-FFF2-40B4-BE49-F238E27FC236}">
                <a16:creationId xmlns:a16="http://schemas.microsoft.com/office/drawing/2014/main" id="{61633BB9-2BB7-ACCD-252C-36C52C0DBAC2}"/>
              </a:ext>
            </a:extLst>
          </p:cNvPr>
          <p:cNvGrpSpPr/>
          <p:nvPr/>
        </p:nvGrpSpPr>
        <p:grpSpPr>
          <a:xfrm>
            <a:off x="7284350" y="1528354"/>
            <a:ext cx="1935850" cy="650303"/>
            <a:chOff x="7382692" y="796120"/>
            <a:chExt cx="1935850" cy="650303"/>
          </a:xfrm>
        </p:grpSpPr>
        <p:sp>
          <p:nvSpPr>
            <p:cNvPr id="140" name="Rectangle 139">
              <a:extLst>
                <a:ext uri="{FF2B5EF4-FFF2-40B4-BE49-F238E27FC236}">
                  <a16:creationId xmlns:a16="http://schemas.microsoft.com/office/drawing/2014/main" id="{27CE4CDC-354A-E50B-ACA6-4B4BBC3FFD63}"/>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42" name="Rectangle 141">
              <a:extLst>
                <a:ext uri="{FF2B5EF4-FFF2-40B4-BE49-F238E27FC236}">
                  <a16:creationId xmlns:a16="http://schemas.microsoft.com/office/drawing/2014/main" id="{EE6BCFCE-E4C4-6F51-3EB0-9751E2D29B5D}"/>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43" name="Rectangle 142">
              <a:extLst>
                <a:ext uri="{FF2B5EF4-FFF2-40B4-BE49-F238E27FC236}">
                  <a16:creationId xmlns:a16="http://schemas.microsoft.com/office/drawing/2014/main" id="{02830468-2427-526B-EB29-A10B1B81EE1A}"/>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sp>
        <p:nvSpPr>
          <p:cNvPr id="144" name="Rectangle 143">
            <a:extLst>
              <a:ext uri="{FF2B5EF4-FFF2-40B4-BE49-F238E27FC236}">
                <a16:creationId xmlns:a16="http://schemas.microsoft.com/office/drawing/2014/main" id="{2FF367F6-5515-BA5E-E799-83B059C0F24F}"/>
              </a:ext>
            </a:extLst>
          </p:cNvPr>
          <p:cNvSpPr/>
          <p:nvPr/>
        </p:nvSpPr>
        <p:spPr>
          <a:xfrm>
            <a:off x="7663757" y="1816243"/>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45" name="Rectangle 144">
            <a:extLst>
              <a:ext uri="{FF2B5EF4-FFF2-40B4-BE49-F238E27FC236}">
                <a16:creationId xmlns:a16="http://schemas.microsoft.com/office/drawing/2014/main" id="{70E1995C-2542-9590-54D5-9963F47A1BF3}"/>
              </a:ext>
            </a:extLst>
          </p:cNvPr>
          <p:cNvSpPr/>
          <p:nvPr/>
        </p:nvSpPr>
        <p:spPr>
          <a:xfrm>
            <a:off x="7655665" y="1045573"/>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1735472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500" fill="hold"/>
                                        <p:tgtEl>
                                          <p:spTgt spid="11"/>
                                        </p:tgtEl>
                                        <p:attrNameLst>
                                          <p:attrName>ppt_x</p:attrName>
                                        </p:attrNameLst>
                                      </p:cBhvr>
                                      <p:tavLst>
                                        <p:tav tm="0">
                                          <p:val>
                                            <p:strVal val="#ppt_x"/>
                                          </p:val>
                                        </p:tav>
                                        <p:tav tm="100000">
                                          <p:val>
                                            <p:strVal val="#ppt_x"/>
                                          </p:val>
                                        </p:tav>
                                      </p:tavLst>
                                    </p:anim>
                                    <p:anim calcmode="lin" valueType="num">
                                      <p:cBhvr additive="base">
                                        <p:cTn id="16" dur="5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500" fill="hold"/>
                                        <p:tgtEl>
                                          <p:spTgt spid="20"/>
                                        </p:tgtEl>
                                        <p:attrNameLst>
                                          <p:attrName>ppt_x</p:attrName>
                                        </p:attrNameLst>
                                      </p:cBhvr>
                                      <p:tavLst>
                                        <p:tav tm="0">
                                          <p:val>
                                            <p:strVal val="#ppt_x"/>
                                          </p:val>
                                        </p:tav>
                                        <p:tav tm="100000">
                                          <p:val>
                                            <p:strVal val="#ppt_x"/>
                                          </p:val>
                                        </p:tav>
                                      </p:tavLst>
                                    </p:anim>
                                    <p:anim calcmode="lin" valueType="num">
                                      <p:cBhvr additive="base">
                                        <p:cTn id="24" dur="5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500" fill="hold"/>
                                        <p:tgtEl>
                                          <p:spTgt spid="10"/>
                                        </p:tgtEl>
                                        <p:attrNameLst>
                                          <p:attrName>ppt_x</p:attrName>
                                        </p:attrNameLst>
                                      </p:cBhvr>
                                      <p:tavLst>
                                        <p:tav tm="0">
                                          <p:val>
                                            <p:strVal val="#ppt_x"/>
                                          </p:val>
                                        </p:tav>
                                        <p:tav tm="100000">
                                          <p:val>
                                            <p:strVal val="#ppt_x"/>
                                          </p:val>
                                        </p:tav>
                                      </p:tavLst>
                                    </p:anim>
                                    <p:anim calcmode="lin" valueType="num">
                                      <p:cBhvr additive="base">
                                        <p:cTn id="28" dur="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fill="hold"/>
                                        <p:tgtEl>
                                          <p:spTgt spid="17"/>
                                        </p:tgtEl>
                                        <p:attrNameLst>
                                          <p:attrName>ppt_x</p:attrName>
                                        </p:attrNameLst>
                                      </p:cBhvr>
                                      <p:tavLst>
                                        <p:tav tm="0">
                                          <p:val>
                                            <p:strVal val="#ppt_x"/>
                                          </p:val>
                                        </p:tav>
                                        <p:tav tm="100000">
                                          <p:val>
                                            <p:strVal val="#ppt_x"/>
                                          </p:val>
                                        </p:tav>
                                      </p:tavLst>
                                    </p:anim>
                                    <p:anim calcmode="lin" valueType="num">
                                      <p:cBhvr additive="base">
                                        <p:cTn id="36" dur="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8"/>
                                        </p:tgtEl>
                                        <p:attrNameLst>
                                          <p:attrName>style.visibility</p:attrName>
                                        </p:attrNameLst>
                                      </p:cBhvr>
                                      <p:to>
                                        <p:strVal val="visible"/>
                                      </p:to>
                                    </p:set>
                                    <p:anim calcmode="lin" valueType="num">
                                      <p:cBhvr additive="base">
                                        <p:cTn id="39" dur="500" fill="hold"/>
                                        <p:tgtEl>
                                          <p:spTgt spid="128"/>
                                        </p:tgtEl>
                                        <p:attrNameLst>
                                          <p:attrName>ppt_x</p:attrName>
                                        </p:attrNameLst>
                                      </p:cBhvr>
                                      <p:tavLst>
                                        <p:tav tm="0">
                                          <p:val>
                                            <p:strVal val="#ppt_x"/>
                                          </p:val>
                                        </p:tav>
                                        <p:tav tm="100000">
                                          <p:val>
                                            <p:strVal val="#ppt_x"/>
                                          </p:val>
                                        </p:tav>
                                      </p:tavLst>
                                    </p:anim>
                                    <p:anim calcmode="lin" valueType="num">
                                      <p:cBhvr additive="base">
                                        <p:cTn id="40" dur="500" fill="hold"/>
                                        <p:tgtEl>
                                          <p:spTgt spid="12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500" fill="hold"/>
                                        <p:tgtEl>
                                          <p:spTgt spid="13"/>
                                        </p:tgtEl>
                                        <p:attrNameLst>
                                          <p:attrName>ppt_x</p:attrName>
                                        </p:attrNameLst>
                                      </p:cBhvr>
                                      <p:tavLst>
                                        <p:tav tm="0">
                                          <p:val>
                                            <p:strVal val="#ppt_x"/>
                                          </p:val>
                                        </p:tav>
                                        <p:tav tm="100000">
                                          <p:val>
                                            <p:strVal val="#ppt_x"/>
                                          </p:val>
                                        </p:tav>
                                      </p:tavLst>
                                    </p:anim>
                                    <p:anim calcmode="lin" valueType="num">
                                      <p:cBhvr additive="base">
                                        <p:cTn id="44" dur="500" fill="hold"/>
                                        <p:tgtEl>
                                          <p:spTgt spid="1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99"/>
                                        </p:tgtEl>
                                        <p:attrNameLst>
                                          <p:attrName>style.visibility</p:attrName>
                                        </p:attrNameLst>
                                      </p:cBhvr>
                                      <p:to>
                                        <p:strVal val="visible"/>
                                      </p:to>
                                    </p:set>
                                    <p:anim calcmode="lin" valueType="num">
                                      <p:cBhvr additive="base">
                                        <p:cTn id="47" dur="500" fill="hold"/>
                                        <p:tgtEl>
                                          <p:spTgt spid="99"/>
                                        </p:tgtEl>
                                        <p:attrNameLst>
                                          <p:attrName>ppt_x</p:attrName>
                                        </p:attrNameLst>
                                      </p:cBhvr>
                                      <p:tavLst>
                                        <p:tav tm="0">
                                          <p:val>
                                            <p:strVal val="#ppt_x"/>
                                          </p:val>
                                        </p:tav>
                                        <p:tav tm="100000">
                                          <p:val>
                                            <p:strVal val="#ppt_x"/>
                                          </p:val>
                                        </p:tav>
                                      </p:tavLst>
                                    </p:anim>
                                    <p:anim calcmode="lin" valueType="num">
                                      <p:cBhvr additive="base">
                                        <p:cTn id="48" dur="500" fill="hold"/>
                                        <p:tgtEl>
                                          <p:spTgt spid="99"/>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112"/>
                                        </p:tgtEl>
                                        <p:attrNameLst>
                                          <p:attrName>style.visibility</p:attrName>
                                        </p:attrNameLst>
                                      </p:cBhvr>
                                      <p:to>
                                        <p:strVal val="visible"/>
                                      </p:to>
                                    </p:set>
                                    <p:anim calcmode="lin" valueType="num">
                                      <p:cBhvr additive="base">
                                        <p:cTn id="51" dur="500" fill="hold"/>
                                        <p:tgtEl>
                                          <p:spTgt spid="112"/>
                                        </p:tgtEl>
                                        <p:attrNameLst>
                                          <p:attrName>ppt_x</p:attrName>
                                        </p:attrNameLst>
                                      </p:cBhvr>
                                      <p:tavLst>
                                        <p:tav tm="0">
                                          <p:val>
                                            <p:strVal val="#ppt_x"/>
                                          </p:val>
                                        </p:tav>
                                        <p:tav tm="100000">
                                          <p:val>
                                            <p:strVal val="#ppt_x"/>
                                          </p:val>
                                        </p:tav>
                                      </p:tavLst>
                                    </p:anim>
                                    <p:anim calcmode="lin" valueType="num">
                                      <p:cBhvr additive="base">
                                        <p:cTn id="52" dur="500" fill="hold"/>
                                        <p:tgtEl>
                                          <p:spTgt spid="112"/>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19"/>
                                        </p:tgtEl>
                                        <p:attrNameLst>
                                          <p:attrName>style.visibility</p:attrName>
                                        </p:attrNameLst>
                                      </p:cBhvr>
                                      <p:to>
                                        <p:strVal val="visible"/>
                                      </p:to>
                                    </p:set>
                                    <p:anim calcmode="lin" valueType="num">
                                      <p:cBhvr additive="base">
                                        <p:cTn id="55" dur="500" fill="hold"/>
                                        <p:tgtEl>
                                          <p:spTgt spid="119"/>
                                        </p:tgtEl>
                                        <p:attrNameLst>
                                          <p:attrName>ppt_x</p:attrName>
                                        </p:attrNameLst>
                                      </p:cBhvr>
                                      <p:tavLst>
                                        <p:tav tm="0">
                                          <p:val>
                                            <p:strVal val="#ppt_x"/>
                                          </p:val>
                                        </p:tav>
                                        <p:tav tm="100000">
                                          <p:val>
                                            <p:strVal val="#ppt_x"/>
                                          </p:val>
                                        </p:tav>
                                      </p:tavLst>
                                    </p:anim>
                                    <p:anim calcmode="lin" valueType="num">
                                      <p:cBhvr additive="base">
                                        <p:cTn id="56" dur="500" fill="hold"/>
                                        <p:tgtEl>
                                          <p:spTgt spid="11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500" fill="hold"/>
                                        <p:tgtEl>
                                          <p:spTgt spid="126"/>
                                        </p:tgtEl>
                                        <p:attrNameLst>
                                          <p:attrName>ppt_x</p:attrName>
                                        </p:attrNameLst>
                                      </p:cBhvr>
                                      <p:tavLst>
                                        <p:tav tm="0">
                                          <p:val>
                                            <p:strVal val="#ppt_x"/>
                                          </p:val>
                                        </p:tav>
                                        <p:tav tm="100000">
                                          <p:val>
                                            <p:strVal val="#ppt_x"/>
                                          </p:val>
                                        </p:tav>
                                      </p:tavLst>
                                    </p:anim>
                                    <p:anim calcmode="lin" valueType="num">
                                      <p:cBhvr additive="base">
                                        <p:cTn id="60" dur="500" fill="hold"/>
                                        <p:tgtEl>
                                          <p:spTgt spid="126"/>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34"/>
                                        </p:tgtEl>
                                        <p:attrNameLst>
                                          <p:attrName>style.visibility</p:attrName>
                                        </p:attrNameLst>
                                      </p:cBhvr>
                                      <p:to>
                                        <p:strVal val="visible"/>
                                      </p:to>
                                    </p:set>
                                    <p:anim calcmode="lin" valueType="num">
                                      <p:cBhvr additive="base">
                                        <p:cTn id="63" dur="500" fill="hold"/>
                                        <p:tgtEl>
                                          <p:spTgt spid="134"/>
                                        </p:tgtEl>
                                        <p:attrNameLst>
                                          <p:attrName>ppt_x</p:attrName>
                                        </p:attrNameLst>
                                      </p:cBhvr>
                                      <p:tavLst>
                                        <p:tav tm="0">
                                          <p:val>
                                            <p:strVal val="#ppt_x"/>
                                          </p:val>
                                        </p:tav>
                                        <p:tav tm="100000">
                                          <p:val>
                                            <p:strVal val="#ppt_x"/>
                                          </p:val>
                                        </p:tav>
                                      </p:tavLst>
                                    </p:anim>
                                    <p:anim calcmode="lin" valueType="num">
                                      <p:cBhvr additive="base">
                                        <p:cTn id="64" dur="500" fill="hold"/>
                                        <p:tgtEl>
                                          <p:spTgt spid="134"/>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0"/>
                                        </p:tgtEl>
                                        <p:attrNameLst>
                                          <p:attrName>style.visibility</p:attrName>
                                        </p:attrNameLst>
                                      </p:cBhvr>
                                      <p:to>
                                        <p:strVal val="visible"/>
                                      </p:to>
                                    </p:set>
                                    <p:anim calcmode="lin" valueType="num">
                                      <p:cBhvr additive="base">
                                        <p:cTn id="69" dur="500" fill="hold"/>
                                        <p:tgtEl>
                                          <p:spTgt spid="30"/>
                                        </p:tgtEl>
                                        <p:attrNameLst>
                                          <p:attrName>ppt_x</p:attrName>
                                        </p:attrNameLst>
                                      </p:cBhvr>
                                      <p:tavLst>
                                        <p:tav tm="0">
                                          <p:val>
                                            <p:strVal val="0-#ppt_w/2"/>
                                          </p:val>
                                        </p:tav>
                                        <p:tav tm="100000">
                                          <p:val>
                                            <p:strVal val="#ppt_x"/>
                                          </p:val>
                                        </p:tav>
                                      </p:tavLst>
                                    </p:anim>
                                    <p:anim calcmode="lin" valueType="num">
                                      <p:cBhvr additive="base">
                                        <p:cTn id="70" dur="500" fill="hold"/>
                                        <p:tgtEl>
                                          <p:spTgt spid="30"/>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33"/>
                                        </p:tgtEl>
                                        <p:attrNameLst>
                                          <p:attrName>style.visibility</p:attrName>
                                        </p:attrNameLst>
                                      </p:cBhvr>
                                      <p:to>
                                        <p:strVal val="visible"/>
                                      </p:to>
                                    </p:set>
                                    <p:anim calcmode="lin" valueType="num">
                                      <p:cBhvr additive="base">
                                        <p:cTn id="73" dur="500" fill="hold"/>
                                        <p:tgtEl>
                                          <p:spTgt spid="33"/>
                                        </p:tgtEl>
                                        <p:attrNameLst>
                                          <p:attrName>ppt_x</p:attrName>
                                        </p:attrNameLst>
                                      </p:cBhvr>
                                      <p:tavLst>
                                        <p:tav tm="0">
                                          <p:val>
                                            <p:strVal val="0-#ppt_w/2"/>
                                          </p:val>
                                        </p:tav>
                                        <p:tav tm="100000">
                                          <p:val>
                                            <p:strVal val="#ppt_x"/>
                                          </p:val>
                                        </p:tav>
                                      </p:tavLst>
                                    </p:anim>
                                    <p:anim calcmode="lin" valueType="num">
                                      <p:cBhvr additive="base">
                                        <p:cTn id="74" dur="500" fill="hold"/>
                                        <p:tgtEl>
                                          <p:spTgt spid="33"/>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34"/>
                                        </p:tgtEl>
                                        <p:attrNameLst>
                                          <p:attrName>style.visibility</p:attrName>
                                        </p:attrNameLst>
                                      </p:cBhvr>
                                      <p:to>
                                        <p:strVal val="visible"/>
                                      </p:to>
                                    </p:set>
                                    <p:anim calcmode="lin" valueType="num">
                                      <p:cBhvr additive="base">
                                        <p:cTn id="77" dur="500" fill="hold"/>
                                        <p:tgtEl>
                                          <p:spTgt spid="34"/>
                                        </p:tgtEl>
                                        <p:attrNameLst>
                                          <p:attrName>ppt_x</p:attrName>
                                        </p:attrNameLst>
                                      </p:cBhvr>
                                      <p:tavLst>
                                        <p:tav tm="0">
                                          <p:val>
                                            <p:strVal val="0-#ppt_w/2"/>
                                          </p:val>
                                        </p:tav>
                                        <p:tav tm="100000">
                                          <p:val>
                                            <p:strVal val="#ppt_x"/>
                                          </p:val>
                                        </p:tav>
                                      </p:tavLst>
                                    </p:anim>
                                    <p:anim calcmode="lin" valueType="num">
                                      <p:cBhvr additive="base">
                                        <p:cTn id="78" dur="500" fill="hold"/>
                                        <p:tgtEl>
                                          <p:spTgt spid="34"/>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stCondLst>
                                    <p:cond delay="0"/>
                                  </p:stCondLst>
                                  <p:childTnLst>
                                    <p:set>
                                      <p:cBhvr>
                                        <p:cTn id="80" dur="1" fill="hold">
                                          <p:stCondLst>
                                            <p:cond delay="0"/>
                                          </p:stCondLst>
                                        </p:cTn>
                                        <p:tgtEl>
                                          <p:spTgt spid="35"/>
                                        </p:tgtEl>
                                        <p:attrNameLst>
                                          <p:attrName>style.visibility</p:attrName>
                                        </p:attrNameLst>
                                      </p:cBhvr>
                                      <p:to>
                                        <p:strVal val="visible"/>
                                      </p:to>
                                    </p:set>
                                    <p:anim calcmode="lin" valueType="num">
                                      <p:cBhvr additive="base">
                                        <p:cTn id="81" dur="500" fill="hold"/>
                                        <p:tgtEl>
                                          <p:spTgt spid="35"/>
                                        </p:tgtEl>
                                        <p:attrNameLst>
                                          <p:attrName>ppt_x</p:attrName>
                                        </p:attrNameLst>
                                      </p:cBhvr>
                                      <p:tavLst>
                                        <p:tav tm="0">
                                          <p:val>
                                            <p:strVal val="0-#ppt_w/2"/>
                                          </p:val>
                                        </p:tav>
                                        <p:tav tm="100000">
                                          <p:val>
                                            <p:strVal val="#ppt_x"/>
                                          </p:val>
                                        </p:tav>
                                      </p:tavLst>
                                    </p:anim>
                                    <p:anim calcmode="lin" valueType="num">
                                      <p:cBhvr additive="base">
                                        <p:cTn id="82" dur="500" fill="hold"/>
                                        <p:tgtEl>
                                          <p:spTgt spid="35"/>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36"/>
                                        </p:tgtEl>
                                        <p:attrNameLst>
                                          <p:attrName>style.visibility</p:attrName>
                                        </p:attrNameLst>
                                      </p:cBhvr>
                                      <p:to>
                                        <p:strVal val="visible"/>
                                      </p:to>
                                    </p:set>
                                    <p:anim calcmode="lin" valueType="num">
                                      <p:cBhvr additive="base">
                                        <p:cTn id="85" dur="500" fill="hold"/>
                                        <p:tgtEl>
                                          <p:spTgt spid="36"/>
                                        </p:tgtEl>
                                        <p:attrNameLst>
                                          <p:attrName>ppt_x</p:attrName>
                                        </p:attrNameLst>
                                      </p:cBhvr>
                                      <p:tavLst>
                                        <p:tav tm="0">
                                          <p:val>
                                            <p:strVal val="0-#ppt_w/2"/>
                                          </p:val>
                                        </p:tav>
                                        <p:tav tm="100000">
                                          <p:val>
                                            <p:strVal val="#ppt_x"/>
                                          </p:val>
                                        </p:tav>
                                      </p:tavLst>
                                    </p:anim>
                                    <p:anim calcmode="lin" valueType="num">
                                      <p:cBhvr additive="base">
                                        <p:cTn id="86" dur="500" fill="hold"/>
                                        <p:tgtEl>
                                          <p:spTgt spid="36"/>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500" fill="hold"/>
                                        <p:tgtEl>
                                          <p:spTgt spid="37"/>
                                        </p:tgtEl>
                                        <p:attrNameLst>
                                          <p:attrName>ppt_x</p:attrName>
                                        </p:attrNameLst>
                                      </p:cBhvr>
                                      <p:tavLst>
                                        <p:tav tm="0">
                                          <p:val>
                                            <p:strVal val="0-#ppt_w/2"/>
                                          </p:val>
                                        </p:tav>
                                        <p:tav tm="100000">
                                          <p:val>
                                            <p:strVal val="#ppt_x"/>
                                          </p:val>
                                        </p:tav>
                                      </p:tavLst>
                                    </p:anim>
                                    <p:anim calcmode="lin" valueType="num">
                                      <p:cBhvr additive="base">
                                        <p:cTn id="90" dur="500" fill="hold"/>
                                        <p:tgtEl>
                                          <p:spTgt spid="37"/>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38"/>
                                        </p:tgtEl>
                                        <p:attrNameLst>
                                          <p:attrName>style.visibility</p:attrName>
                                        </p:attrNameLst>
                                      </p:cBhvr>
                                      <p:to>
                                        <p:strVal val="visible"/>
                                      </p:to>
                                    </p:set>
                                    <p:anim calcmode="lin" valueType="num">
                                      <p:cBhvr additive="base">
                                        <p:cTn id="93" dur="500" fill="hold"/>
                                        <p:tgtEl>
                                          <p:spTgt spid="38"/>
                                        </p:tgtEl>
                                        <p:attrNameLst>
                                          <p:attrName>ppt_x</p:attrName>
                                        </p:attrNameLst>
                                      </p:cBhvr>
                                      <p:tavLst>
                                        <p:tav tm="0">
                                          <p:val>
                                            <p:strVal val="0-#ppt_w/2"/>
                                          </p:val>
                                        </p:tav>
                                        <p:tav tm="100000">
                                          <p:val>
                                            <p:strVal val="#ppt_x"/>
                                          </p:val>
                                        </p:tav>
                                      </p:tavLst>
                                    </p:anim>
                                    <p:anim calcmode="lin" valueType="num">
                                      <p:cBhvr additive="base">
                                        <p:cTn id="94" dur="500" fill="hold"/>
                                        <p:tgtEl>
                                          <p:spTgt spid="38"/>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500" fill="hold"/>
                                        <p:tgtEl>
                                          <p:spTgt spid="39"/>
                                        </p:tgtEl>
                                        <p:attrNameLst>
                                          <p:attrName>ppt_x</p:attrName>
                                        </p:attrNameLst>
                                      </p:cBhvr>
                                      <p:tavLst>
                                        <p:tav tm="0">
                                          <p:val>
                                            <p:strVal val="0-#ppt_w/2"/>
                                          </p:val>
                                        </p:tav>
                                        <p:tav tm="100000">
                                          <p:val>
                                            <p:strVal val="#ppt_x"/>
                                          </p:val>
                                        </p:tav>
                                      </p:tavLst>
                                    </p:anim>
                                    <p:anim calcmode="lin" valueType="num">
                                      <p:cBhvr additive="base">
                                        <p:cTn id="98" dur="500" fill="hold"/>
                                        <p:tgtEl>
                                          <p:spTgt spid="3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40"/>
                                        </p:tgtEl>
                                        <p:attrNameLst>
                                          <p:attrName>style.visibility</p:attrName>
                                        </p:attrNameLst>
                                      </p:cBhvr>
                                      <p:to>
                                        <p:strVal val="visible"/>
                                      </p:to>
                                    </p:set>
                                    <p:anim calcmode="lin" valueType="num">
                                      <p:cBhvr additive="base">
                                        <p:cTn id="101" dur="500" fill="hold"/>
                                        <p:tgtEl>
                                          <p:spTgt spid="40"/>
                                        </p:tgtEl>
                                        <p:attrNameLst>
                                          <p:attrName>ppt_x</p:attrName>
                                        </p:attrNameLst>
                                      </p:cBhvr>
                                      <p:tavLst>
                                        <p:tav tm="0">
                                          <p:val>
                                            <p:strVal val="0-#ppt_w/2"/>
                                          </p:val>
                                        </p:tav>
                                        <p:tav tm="100000">
                                          <p:val>
                                            <p:strVal val="#ppt_x"/>
                                          </p:val>
                                        </p:tav>
                                      </p:tavLst>
                                    </p:anim>
                                    <p:anim calcmode="lin" valueType="num">
                                      <p:cBhvr additive="base">
                                        <p:cTn id="102" dur="500" fill="hold"/>
                                        <p:tgtEl>
                                          <p:spTgt spid="40"/>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44"/>
                                        </p:tgtEl>
                                        <p:attrNameLst>
                                          <p:attrName>style.visibility</p:attrName>
                                        </p:attrNameLst>
                                      </p:cBhvr>
                                      <p:to>
                                        <p:strVal val="visible"/>
                                      </p:to>
                                    </p:set>
                                    <p:anim calcmode="lin" valueType="num">
                                      <p:cBhvr additive="base">
                                        <p:cTn id="105" dur="500" fill="hold"/>
                                        <p:tgtEl>
                                          <p:spTgt spid="44"/>
                                        </p:tgtEl>
                                        <p:attrNameLst>
                                          <p:attrName>ppt_x</p:attrName>
                                        </p:attrNameLst>
                                      </p:cBhvr>
                                      <p:tavLst>
                                        <p:tav tm="0">
                                          <p:val>
                                            <p:strVal val="0-#ppt_w/2"/>
                                          </p:val>
                                        </p:tav>
                                        <p:tav tm="100000">
                                          <p:val>
                                            <p:strVal val="#ppt_x"/>
                                          </p:val>
                                        </p:tav>
                                      </p:tavLst>
                                    </p:anim>
                                    <p:anim calcmode="lin" valueType="num">
                                      <p:cBhvr additive="base">
                                        <p:cTn id="106" dur="500" fill="hold"/>
                                        <p:tgtEl>
                                          <p:spTgt spid="44"/>
                                        </p:tgtEl>
                                        <p:attrNameLst>
                                          <p:attrName>ppt_y</p:attrName>
                                        </p:attrNameLst>
                                      </p:cBhvr>
                                      <p:tavLst>
                                        <p:tav tm="0">
                                          <p:val>
                                            <p:strVal val="#ppt_y"/>
                                          </p:val>
                                        </p:tav>
                                        <p:tav tm="100000">
                                          <p:val>
                                            <p:strVal val="#ppt_y"/>
                                          </p:val>
                                        </p:tav>
                                      </p:tavLst>
                                    </p:anim>
                                  </p:childTnLst>
                                </p:cTn>
                              </p:par>
                              <p:par>
                                <p:cTn id="107" presetID="2" presetClass="entr" presetSubtype="8" fill="hold" grpId="0" nodeType="withEffect">
                                  <p:stCondLst>
                                    <p:cond delay="0"/>
                                  </p:stCondLst>
                                  <p:childTnLst>
                                    <p:set>
                                      <p:cBhvr>
                                        <p:cTn id="108" dur="1" fill="hold">
                                          <p:stCondLst>
                                            <p:cond delay="0"/>
                                          </p:stCondLst>
                                        </p:cTn>
                                        <p:tgtEl>
                                          <p:spTgt spid="46"/>
                                        </p:tgtEl>
                                        <p:attrNameLst>
                                          <p:attrName>style.visibility</p:attrName>
                                        </p:attrNameLst>
                                      </p:cBhvr>
                                      <p:to>
                                        <p:strVal val="visible"/>
                                      </p:to>
                                    </p:set>
                                    <p:anim calcmode="lin" valueType="num">
                                      <p:cBhvr additive="base">
                                        <p:cTn id="109" dur="500" fill="hold"/>
                                        <p:tgtEl>
                                          <p:spTgt spid="46"/>
                                        </p:tgtEl>
                                        <p:attrNameLst>
                                          <p:attrName>ppt_x</p:attrName>
                                        </p:attrNameLst>
                                      </p:cBhvr>
                                      <p:tavLst>
                                        <p:tav tm="0">
                                          <p:val>
                                            <p:strVal val="0-#ppt_w/2"/>
                                          </p:val>
                                        </p:tav>
                                        <p:tav tm="100000">
                                          <p:val>
                                            <p:strVal val="#ppt_x"/>
                                          </p:val>
                                        </p:tav>
                                      </p:tavLst>
                                    </p:anim>
                                    <p:anim calcmode="lin" valueType="num">
                                      <p:cBhvr additive="base">
                                        <p:cTn id="110" dur="500" fill="hold"/>
                                        <p:tgtEl>
                                          <p:spTgt spid="46"/>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109"/>
                                        </p:tgtEl>
                                        <p:attrNameLst>
                                          <p:attrName>style.visibility</p:attrName>
                                        </p:attrNameLst>
                                      </p:cBhvr>
                                      <p:to>
                                        <p:strVal val="visible"/>
                                      </p:to>
                                    </p:set>
                                    <p:anim calcmode="lin" valueType="num">
                                      <p:cBhvr additive="base">
                                        <p:cTn id="113" dur="500" fill="hold"/>
                                        <p:tgtEl>
                                          <p:spTgt spid="109"/>
                                        </p:tgtEl>
                                        <p:attrNameLst>
                                          <p:attrName>ppt_x</p:attrName>
                                        </p:attrNameLst>
                                      </p:cBhvr>
                                      <p:tavLst>
                                        <p:tav tm="0">
                                          <p:val>
                                            <p:strVal val="0-#ppt_w/2"/>
                                          </p:val>
                                        </p:tav>
                                        <p:tav tm="100000">
                                          <p:val>
                                            <p:strVal val="#ppt_x"/>
                                          </p:val>
                                        </p:tav>
                                      </p:tavLst>
                                    </p:anim>
                                    <p:anim calcmode="lin" valueType="num">
                                      <p:cBhvr additive="base">
                                        <p:cTn id="114" dur="500" fill="hold"/>
                                        <p:tgtEl>
                                          <p:spTgt spid="109"/>
                                        </p:tgtEl>
                                        <p:attrNameLst>
                                          <p:attrName>ppt_y</p:attrName>
                                        </p:attrNameLst>
                                      </p:cBhvr>
                                      <p:tavLst>
                                        <p:tav tm="0">
                                          <p:val>
                                            <p:strVal val="#ppt_y"/>
                                          </p:val>
                                        </p:tav>
                                        <p:tav tm="100000">
                                          <p:val>
                                            <p:strVal val="#ppt_y"/>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110"/>
                                        </p:tgtEl>
                                        <p:attrNameLst>
                                          <p:attrName>style.visibility</p:attrName>
                                        </p:attrNameLst>
                                      </p:cBhvr>
                                      <p:to>
                                        <p:strVal val="visible"/>
                                      </p:to>
                                    </p:set>
                                    <p:anim calcmode="lin" valueType="num">
                                      <p:cBhvr additive="base">
                                        <p:cTn id="117" dur="500" fill="hold"/>
                                        <p:tgtEl>
                                          <p:spTgt spid="110"/>
                                        </p:tgtEl>
                                        <p:attrNameLst>
                                          <p:attrName>ppt_x</p:attrName>
                                        </p:attrNameLst>
                                      </p:cBhvr>
                                      <p:tavLst>
                                        <p:tav tm="0">
                                          <p:val>
                                            <p:strVal val="0-#ppt_w/2"/>
                                          </p:val>
                                        </p:tav>
                                        <p:tav tm="100000">
                                          <p:val>
                                            <p:strVal val="#ppt_x"/>
                                          </p:val>
                                        </p:tav>
                                      </p:tavLst>
                                    </p:anim>
                                    <p:anim calcmode="lin" valueType="num">
                                      <p:cBhvr additive="base">
                                        <p:cTn id="118" dur="500" fill="hold"/>
                                        <p:tgtEl>
                                          <p:spTgt spid="110"/>
                                        </p:tgtEl>
                                        <p:attrNameLst>
                                          <p:attrName>ppt_y</p:attrName>
                                        </p:attrNameLst>
                                      </p:cBhvr>
                                      <p:tavLst>
                                        <p:tav tm="0">
                                          <p:val>
                                            <p:strVal val="#ppt_y"/>
                                          </p:val>
                                        </p:tav>
                                        <p:tav tm="100000">
                                          <p:val>
                                            <p:strVal val="#ppt_y"/>
                                          </p:val>
                                        </p:tav>
                                      </p:tavLst>
                                    </p:anim>
                                  </p:childTnLst>
                                </p:cTn>
                              </p:par>
                              <p:par>
                                <p:cTn id="119" presetID="2" presetClass="entr" presetSubtype="8" fill="hold" grpId="0" nodeType="withEffect">
                                  <p:stCondLst>
                                    <p:cond delay="0"/>
                                  </p:stCondLst>
                                  <p:childTnLst>
                                    <p:set>
                                      <p:cBhvr>
                                        <p:cTn id="120" dur="1" fill="hold">
                                          <p:stCondLst>
                                            <p:cond delay="0"/>
                                          </p:stCondLst>
                                        </p:cTn>
                                        <p:tgtEl>
                                          <p:spTgt spid="111"/>
                                        </p:tgtEl>
                                        <p:attrNameLst>
                                          <p:attrName>style.visibility</p:attrName>
                                        </p:attrNameLst>
                                      </p:cBhvr>
                                      <p:to>
                                        <p:strVal val="visible"/>
                                      </p:to>
                                    </p:set>
                                    <p:anim calcmode="lin" valueType="num">
                                      <p:cBhvr additive="base">
                                        <p:cTn id="121" dur="500" fill="hold"/>
                                        <p:tgtEl>
                                          <p:spTgt spid="111"/>
                                        </p:tgtEl>
                                        <p:attrNameLst>
                                          <p:attrName>ppt_x</p:attrName>
                                        </p:attrNameLst>
                                      </p:cBhvr>
                                      <p:tavLst>
                                        <p:tav tm="0">
                                          <p:val>
                                            <p:strVal val="0-#ppt_w/2"/>
                                          </p:val>
                                        </p:tav>
                                        <p:tav tm="100000">
                                          <p:val>
                                            <p:strVal val="#ppt_x"/>
                                          </p:val>
                                        </p:tav>
                                      </p:tavLst>
                                    </p:anim>
                                    <p:anim calcmode="lin" valueType="num">
                                      <p:cBhvr additive="base">
                                        <p:cTn id="122" dur="500" fill="hold"/>
                                        <p:tgtEl>
                                          <p:spTgt spid="111"/>
                                        </p:tgtEl>
                                        <p:attrNameLst>
                                          <p:attrName>ppt_y</p:attrName>
                                        </p:attrNameLst>
                                      </p:cBhvr>
                                      <p:tavLst>
                                        <p:tav tm="0">
                                          <p:val>
                                            <p:strVal val="#ppt_y"/>
                                          </p:val>
                                        </p:tav>
                                        <p:tav tm="100000">
                                          <p:val>
                                            <p:strVal val="#ppt_y"/>
                                          </p:val>
                                        </p:tav>
                                      </p:tavLst>
                                    </p:anim>
                                  </p:childTnLst>
                                </p:cTn>
                              </p:par>
                              <p:par>
                                <p:cTn id="123" presetID="2" presetClass="entr" presetSubtype="8" fill="hold" grpId="0" nodeType="withEffect">
                                  <p:stCondLst>
                                    <p:cond delay="0"/>
                                  </p:stCondLst>
                                  <p:childTnLst>
                                    <p:set>
                                      <p:cBhvr>
                                        <p:cTn id="124" dur="1" fill="hold">
                                          <p:stCondLst>
                                            <p:cond delay="0"/>
                                          </p:stCondLst>
                                        </p:cTn>
                                        <p:tgtEl>
                                          <p:spTgt spid="144"/>
                                        </p:tgtEl>
                                        <p:attrNameLst>
                                          <p:attrName>style.visibility</p:attrName>
                                        </p:attrNameLst>
                                      </p:cBhvr>
                                      <p:to>
                                        <p:strVal val="visible"/>
                                      </p:to>
                                    </p:set>
                                    <p:anim calcmode="lin" valueType="num">
                                      <p:cBhvr additive="base">
                                        <p:cTn id="125" dur="500" fill="hold"/>
                                        <p:tgtEl>
                                          <p:spTgt spid="144"/>
                                        </p:tgtEl>
                                        <p:attrNameLst>
                                          <p:attrName>ppt_x</p:attrName>
                                        </p:attrNameLst>
                                      </p:cBhvr>
                                      <p:tavLst>
                                        <p:tav tm="0">
                                          <p:val>
                                            <p:strVal val="0-#ppt_w/2"/>
                                          </p:val>
                                        </p:tav>
                                        <p:tav tm="100000">
                                          <p:val>
                                            <p:strVal val="#ppt_x"/>
                                          </p:val>
                                        </p:tav>
                                      </p:tavLst>
                                    </p:anim>
                                    <p:anim calcmode="lin" valueType="num">
                                      <p:cBhvr additive="base">
                                        <p:cTn id="126" dur="500" fill="hold"/>
                                        <p:tgtEl>
                                          <p:spTgt spid="144"/>
                                        </p:tgtEl>
                                        <p:attrNameLst>
                                          <p:attrName>ppt_y</p:attrName>
                                        </p:attrNameLst>
                                      </p:cBhvr>
                                      <p:tavLst>
                                        <p:tav tm="0">
                                          <p:val>
                                            <p:strVal val="#ppt_y"/>
                                          </p:val>
                                        </p:tav>
                                        <p:tav tm="100000">
                                          <p:val>
                                            <p:strVal val="#ppt_y"/>
                                          </p:val>
                                        </p:tav>
                                      </p:tavLst>
                                    </p:anim>
                                  </p:childTnLst>
                                </p:cTn>
                              </p:par>
                              <p:par>
                                <p:cTn id="127" presetID="2" presetClass="entr" presetSubtype="8" fill="hold" grpId="0" nodeType="withEffect">
                                  <p:stCondLst>
                                    <p:cond delay="0"/>
                                  </p:stCondLst>
                                  <p:childTnLst>
                                    <p:set>
                                      <p:cBhvr>
                                        <p:cTn id="128" dur="1" fill="hold">
                                          <p:stCondLst>
                                            <p:cond delay="0"/>
                                          </p:stCondLst>
                                        </p:cTn>
                                        <p:tgtEl>
                                          <p:spTgt spid="145"/>
                                        </p:tgtEl>
                                        <p:attrNameLst>
                                          <p:attrName>style.visibility</p:attrName>
                                        </p:attrNameLst>
                                      </p:cBhvr>
                                      <p:to>
                                        <p:strVal val="visible"/>
                                      </p:to>
                                    </p:set>
                                    <p:anim calcmode="lin" valueType="num">
                                      <p:cBhvr additive="base">
                                        <p:cTn id="129" dur="500" fill="hold"/>
                                        <p:tgtEl>
                                          <p:spTgt spid="145"/>
                                        </p:tgtEl>
                                        <p:attrNameLst>
                                          <p:attrName>ppt_x</p:attrName>
                                        </p:attrNameLst>
                                      </p:cBhvr>
                                      <p:tavLst>
                                        <p:tav tm="0">
                                          <p:val>
                                            <p:strVal val="0-#ppt_w/2"/>
                                          </p:val>
                                        </p:tav>
                                        <p:tav tm="100000">
                                          <p:val>
                                            <p:strVal val="#ppt_x"/>
                                          </p:val>
                                        </p:tav>
                                      </p:tavLst>
                                    </p:anim>
                                    <p:anim calcmode="lin" valueType="num">
                                      <p:cBhvr additive="base">
                                        <p:cTn id="130" dur="500" fill="hold"/>
                                        <p:tgtEl>
                                          <p:spTgt spid="145"/>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51"/>
                                        </p:tgtEl>
                                        <p:attrNameLst>
                                          <p:attrName>style.visibility</p:attrName>
                                        </p:attrNameLst>
                                      </p:cBhvr>
                                      <p:to>
                                        <p:strVal val="visible"/>
                                      </p:to>
                                    </p:set>
                                    <p:anim calcmode="lin" valueType="num">
                                      <p:cBhvr additive="base">
                                        <p:cTn id="135" dur="500" fill="hold"/>
                                        <p:tgtEl>
                                          <p:spTgt spid="51"/>
                                        </p:tgtEl>
                                        <p:attrNameLst>
                                          <p:attrName>ppt_x</p:attrName>
                                        </p:attrNameLst>
                                      </p:cBhvr>
                                      <p:tavLst>
                                        <p:tav tm="0">
                                          <p:val>
                                            <p:strVal val="0-#ppt_w/2"/>
                                          </p:val>
                                        </p:tav>
                                        <p:tav tm="100000">
                                          <p:val>
                                            <p:strVal val="#ppt_x"/>
                                          </p:val>
                                        </p:tav>
                                      </p:tavLst>
                                    </p:anim>
                                    <p:anim calcmode="lin" valueType="num">
                                      <p:cBhvr additive="base">
                                        <p:cTn id="136" dur="500" fill="hold"/>
                                        <p:tgtEl>
                                          <p:spTgt spid="51"/>
                                        </p:tgtEl>
                                        <p:attrNameLst>
                                          <p:attrName>ppt_y</p:attrName>
                                        </p:attrNameLst>
                                      </p:cBhvr>
                                      <p:tavLst>
                                        <p:tav tm="0">
                                          <p:val>
                                            <p:strVal val="#ppt_y"/>
                                          </p:val>
                                        </p:tav>
                                        <p:tav tm="100000">
                                          <p:val>
                                            <p:strVal val="#ppt_y"/>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84"/>
                                        </p:tgtEl>
                                        <p:attrNameLst>
                                          <p:attrName>style.visibility</p:attrName>
                                        </p:attrNameLst>
                                      </p:cBhvr>
                                      <p:to>
                                        <p:strVal val="visible"/>
                                      </p:to>
                                    </p:set>
                                    <p:anim calcmode="lin" valueType="num">
                                      <p:cBhvr additive="base">
                                        <p:cTn id="139" dur="500" fill="hold"/>
                                        <p:tgtEl>
                                          <p:spTgt spid="84"/>
                                        </p:tgtEl>
                                        <p:attrNameLst>
                                          <p:attrName>ppt_x</p:attrName>
                                        </p:attrNameLst>
                                      </p:cBhvr>
                                      <p:tavLst>
                                        <p:tav tm="0">
                                          <p:val>
                                            <p:strVal val="0-#ppt_w/2"/>
                                          </p:val>
                                        </p:tav>
                                        <p:tav tm="100000">
                                          <p:val>
                                            <p:strVal val="#ppt_x"/>
                                          </p:val>
                                        </p:tav>
                                      </p:tavLst>
                                    </p:anim>
                                    <p:anim calcmode="lin" valueType="num">
                                      <p:cBhvr additive="base">
                                        <p:cTn id="140" dur="500" fill="hold"/>
                                        <p:tgtEl>
                                          <p:spTgt spid="84"/>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84">
                                            <p:txEl>
                                              <p:pRg st="0" end="0"/>
                                            </p:txEl>
                                          </p:spTgt>
                                        </p:tgtEl>
                                        <p:attrNameLst>
                                          <p:attrName>style.visibility</p:attrName>
                                        </p:attrNameLst>
                                      </p:cBhvr>
                                      <p:to>
                                        <p:strVal val="visible"/>
                                      </p:to>
                                    </p:set>
                                    <p:anim calcmode="lin" valueType="num">
                                      <p:cBhvr additive="base">
                                        <p:cTn id="143" dur="500" fill="hold"/>
                                        <p:tgtEl>
                                          <p:spTgt spid="84">
                                            <p:txEl>
                                              <p:pRg st="0" end="0"/>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84">
                                            <p:txEl>
                                              <p:pRg st="0" end="0"/>
                                            </p:txEl>
                                          </p:spTgt>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84">
                                            <p:txEl>
                                              <p:pRg st="1" end="1"/>
                                            </p:txEl>
                                          </p:spTgt>
                                        </p:tgtEl>
                                        <p:attrNameLst>
                                          <p:attrName>style.visibility</p:attrName>
                                        </p:attrNameLst>
                                      </p:cBhvr>
                                      <p:to>
                                        <p:strVal val="visible"/>
                                      </p:to>
                                    </p:set>
                                    <p:anim calcmode="lin" valueType="num">
                                      <p:cBhvr additive="base">
                                        <p:cTn id="147" dur="500" fill="hold"/>
                                        <p:tgtEl>
                                          <p:spTgt spid="84">
                                            <p:txEl>
                                              <p:pRg st="1" end="1"/>
                                            </p:txEl>
                                          </p:spTgt>
                                        </p:tgtEl>
                                        <p:attrNameLst>
                                          <p:attrName>ppt_x</p:attrName>
                                        </p:attrNameLst>
                                      </p:cBhvr>
                                      <p:tavLst>
                                        <p:tav tm="0">
                                          <p:val>
                                            <p:strVal val="0-#ppt_w/2"/>
                                          </p:val>
                                        </p:tav>
                                        <p:tav tm="100000">
                                          <p:val>
                                            <p:strVal val="#ppt_x"/>
                                          </p:val>
                                        </p:tav>
                                      </p:tavLst>
                                    </p:anim>
                                    <p:anim calcmode="lin" valueType="num">
                                      <p:cBhvr additive="base">
                                        <p:cTn id="148" dur="500" fill="hold"/>
                                        <p:tgtEl>
                                          <p:spTgt spid="84">
                                            <p:txEl>
                                              <p:pRg st="1" end="1"/>
                                            </p:txEl>
                                          </p:spTgt>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84">
                                            <p:txEl>
                                              <p:pRg st="2" end="2"/>
                                            </p:txEl>
                                          </p:spTgt>
                                        </p:tgtEl>
                                        <p:attrNameLst>
                                          <p:attrName>style.visibility</p:attrName>
                                        </p:attrNameLst>
                                      </p:cBhvr>
                                      <p:to>
                                        <p:strVal val="visible"/>
                                      </p:to>
                                    </p:set>
                                    <p:anim calcmode="lin" valueType="num">
                                      <p:cBhvr additive="base">
                                        <p:cTn id="151" dur="500" fill="hold"/>
                                        <p:tgtEl>
                                          <p:spTgt spid="84">
                                            <p:txEl>
                                              <p:pRg st="2" end="2"/>
                                            </p:txEl>
                                          </p:spTgt>
                                        </p:tgtEl>
                                        <p:attrNameLst>
                                          <p:attrName>ppt_x</p:attrName>
                                        </p:attrNameLst>
                                      </p:cBhvr>
                                      <p:tavLst>
                                        <p:tav tm="0">
                                          <p:val>
                                            <p:strVal val="0-#ppt_w/2"/>
                                          </p:val>
                                        </p:tav>
                                        <p:tav tm="100000">
                                          <p:val>
                                            <p:strVal val="#ppt_x"/>
                                          </p:val>
                                        </p:tav>
                                      </p:tavLst>
                                    </p:anim>
                                    <p:anim calcmode="lin" valueType="num">
                                      <p:cBhvr additive="base">
                                        <p:cTn id="152" dur="500" fill="hold"/>
                                        <p:tgtEl>
                                          <p:spTgt spid="8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grpId="0" nodeType="clickEffect">
                                  <p:stCondLst>
                                    <p:cond delay="0"/>
                                  </p:stCondLst>
                                  <p:childTnLst>
                                    <p:set>
                                      <p:cBhvr>
                                        <p:cTn id="156" dur="1" fill="hold">
                                          <p:stCondLst>
                                            <p:cond delay="0"/>
                                          </p:stCondLst>
                                        </p:cTn>
                                        <p:tgtEl>
                                          <p:spTgt spid="89"/>
                                        </p:tgtEl>
                                        <p:attrNameLst>
                                          <p:attrName>style.visibility</p:attrName>
                                        </p:attrNameLst>
                                      </p:cBhvr>
                                      <p:to>
                                        <p:strVal val="visible"/>
                                      </p:to>
                                    </p:set>
                                    <p:anim calcmode="lin" valueType="num">
                                      <p:cBhvr additive="base">
                                        <p:cTn id="157" dur="500" fill="hold"/>
                                        <p:tgtEl>
                                          <p:spTgt spid="89"/>
                                        </p:tgtEl>
                                        <p:attrNameLst>
                                          <p:attrName>ppt_x</p:attrName>
                                        </p:attrNameLst>
                                      </p:cBhvr>
                                      <p:tavLst>
                                        <p:tav tm="0">
                                          <p:val>
                                            <p:strVal val="0-#ppt_w/2"/>
                                          </p:val>
                                        </p:tav>
                                        <p:tav tm="100000">
                                          <p:val>
                                            <p:strVal val="#ppt_x"/>
                                          </p:val>
                                        </p:tav>
                                      </p:tavLst>
                                    </p:anim>
                                    <p:anim calcmode="lin" valueType="num">
                                      <p:cBhvr additive="base">
                                        <p:cTn id="158" dur="500" fill="hold"/>
                                        <p:tgtEl>
                                          <p:spTgt spid="89"/>
                                        </p:tgtEl>
                                        <p:attrNameLst>
                                          <p:attrName>ppt_y</p:attrName>
                                        </p:attrNameLst>
                                      </p:cBhvr>
                                      <p:tavLst>
                                        <p:tav tm="0">
                                          <p:val>
                                            <p:strVal val="#ppt_y"/>
                                          </p:val>
                                        </p:tav>
                                        <p:tav tm="100000">
                                          <p:val>
                                            <p:strVal val="#ppt_y"/>
                                          </p:val>
                                        </p:tav>
                                      </p:tavLst>
                                    </p:anim>
                                  </p:childTnLst>
                                </p:cTn>
                              </p:par>
                              <p:par>
                                <p:cTn id="159" presetID="2" presetClass="entr" presetSubtype="8" fill="hold" nodeType="withEffect">
                                  <p:stCondLst>
                                    <p:cond delay="0"/>
                                  </p:stCondLst>
                                  <p:childTnLst>
                                    <p:set>
                                      <p:cBhvr>
                                        <p:cTn id="160" dur="1" fill="hold">
                                          <p:stCondLst>
                                            <p:cond delay="0"/>
                                          </p:stCondLst>
                                        </p:cTn>
                                        <p:tgtEl>
                                          <p:spTgt spid="89">
                                            <p:txEl>
                                              <p:pRg st="0" end="0"/>
                                            </p:txEl>
                                          </p:spTgt>
                                        </p:tgtEl>
                                        <p:attrNameLst>
                                          <p:attrName>style.visibility</p:attrName>
                                        </p:attrNameLst>
                                      </p:cBhvr>
                                      <p:to>
                                        <p:strVal val="visible"/>
                                      </p:to>
                                    </p:set>
                                    <p:anim calcmode="lin" valueType="num">
                                      <p:cBhvr additive="base">
                                        <p:cTn id="161" dur="500" fill="hold"/>
                                        <p:tgtEl>
                                          <p:spTgt spid="89">
                                            <p:txEl>
                                              <p:pRg st="0" end="0"/>
                                            </p:txEl>
                                          </p:spTgt>
                                        </p:tgtEl>
                                        <p:attrNameLst>
                                          <p:attrName>ppt_x</p:attrName>
                                        </p:attrNameLst>
                                      </p:cBhvr>
                                      <p:tavLst>
                                        <p:tav tm="0">
                                          <p:val>
                                            <p:strVal val="0-#ppt_w/2"/>
                                          </p:val>
                                        </p:tav>
                                        <p:tav tm="100000">
                                          <p:val>
                                            <p:strVal val="#ppt_x"/>
                                          </p:val>
                                        </p:tav>
                                      </p:tavLst>
                                    </p:anim>
                                    <p:anim calcmode="lin" valueType="num">
                                      <p:cBhvr additive="base">
                                        <p:cTn id="162" dur="500" fill="hold"/>
                                        <p:tgtEl>
                                          <p:spTgt spid="8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30" grpId="0"/>
      <p:bldP spid="33" grpId="0"/>
      <p:bldP spid="34" grpId="0"/>
      <p:bldP spid="35" grpId="0"/>
      <p:bldP spid="36" grpId="0"/>
      <p:bldP spid="37" grpId="0"/>
      <p:bldP spid="38" grpId="0"/>
      <p:bldP spid="39" grpId="0"/>
      <p:bldP spid="40" grpId="0"/>
      <p:bldP spid="44" grpId="0"/>
      <p:bldP spid="46" grpId="0"/>
      <p:bldP spid="84" grpId="0" animBg="1"/>
      <p:bldP spid="89" grpId="0" animBg="1"/>
      <p:bldP spid="109" grpId="0"/>
      <p:bldP spid="110" grpId="0"/>
      <p:bldP spid="111" grpId="0"/>
      <p:bldP spid="144" grpId="0"/>
      <p:bldP spid="145" grpId="0"/>
    </p:bld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8037778" cy="1200329"/>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Equivalent</a:t>
            </a:r>
            <a:r>
              <a:rPr lang="en-US" sz="2400" dirty="0"/>
              <a:t>, </a:t>
            </a:r>
            <a:r>
              <a:rPr kumimoji="0" lang="en-US" sz="2400" b="0" i="1" u="none" strike="noStrike" kern="1200" cap="none" spc="0" normalizeH="0" baseline="0" noProof="0" dirty="0" err="1">
                <a:ln>
                  <a:noFill/>
                </a:ln>
                <a:solidFill>
                  <a:srgbClr val="FFC000"/>
                </a:solidFill>
                <a:effectLst/>
                <a:uLnTx/>
                <a:uFillTx/>
                <a:ea typeface="Cambria Math" pitchFamily="18" charset="0"/>
              </a:rPr>
              <a:t>p</a:t>
            </a:r>
            <a:r>
              <a:rPr kumimoji="0" lang="en-US" sz="2400" b="0" i="0" u="none" strike="noStrike" kern="1200" cap="none" spc="0" normalizeH="0" baseline="0" noProof="0" dirty="0" err="1">
                <a:ln>
                  <a:noFill/>
                </a:ln>
                <a:solidFill>
                  <a:srgbClr val="FFC000"/>
                </a:solidFill>
                <a:effectLst/>
                <a:uLnTx/>
                <a:uFillTx/>
                <a:ea typeface="Cambria Math" panose="02040503050406030204" pitchFamily="18" charset="0"/>
              </a:rPr>
              <a:t>≡</a:t>
            </a:r>
            <a:r>
              <a:rPr kumimoji="0" lang="en-US" sz="2400" b="0" i="1" u="none" strike="noStrike" kern="1200" cap="none" spc="0" normalizeH="0" baseline="0" noProof="0" dirty="0" err="1">
                <a:ln>
                  <a:noFill/>
                </a:ln>
                <a:solidFill>
                  <a:srgbClr val="FFC000"/>
                </a:solidFill>
                <a:effectLst/>
                <a:uLnTx/>
                <a:uFillTx/>
                <a:ea typeface="Cambria Math" pitchFamily="18" charset="0"/>
              </a:rPr>
              <a:t>q</a:t>
            </a:r>
            <a:r>
              <a:rPr lang="en-US" sz="2400" i="1" kern="1200" dirty="0">
                <a:solidFill>
                  <a:srgbClr val="FFFFFF"/>
                </a:solidFill>
                <a:ea typeface="Cambria Math" pitchFamily="18" charset="0"/>
              </a:rPr>
              <a:t>: </a:t>
            </a:r>
            <a:r>
              <a:rPr lang="en-US" sz="2400" dirty="0"/>
              <a:t>Two propositions that have same </a:t>
            </a:r>
            <a:r>
              <a:rPr lang="en-US" sz="2400" dirty="0">
                <a:solidFill>
                  <a:srgbClr val="99FF66"/>
                </a:solidFill>
              </a:rPr>
              <a:t>true</a:t>
            </a:r>
            <a:r>
              <a:rPr lang="en-US" sz="2400" dirty="0"/>
              <a:t>/</a:t>
            </a:r>
            <a:r>
              <a:rPr lang="en-US" sz="2400" dirty="0">
                <a:solidFill>
                  <a:srgbClr val="FF0000"/>
                </a:solidFill>
              </a:rPr>
              <a:t>false </a:t>
            </a:r>
            <a:br>
              <a:rPr lang="en-US" sz="2400" dirty="0">
                <a:solidFill>
                  <a:srgbClr val="FF0000"/>
                </a:solidFill>
              </a:rPr>
            </a:br>
            <a:r>
              <a:rPr lang="en-US" sz="2400" dirty="0">
                <a:solidFill>
                  <a:srgbClr val="FF0000"/>
                </a:solidFill>
              </a:rPr>
              <a:t>                             </a:t>
            </a:r>
            <a:r>
              <a:rPr lang="en-US" sz="2400" dirty="0"/>
              <a:t>under every assignment.</a:t>
            </a:r>
            <a:endParaRPr kumimoji="0" lang="en-US" sz="2400" b="0" u="none" strike="noStrike" kern="1200" cap="none" spc="0" normalizeH="0" baseline="0" noProof="0" dirty="0">
              <a:ln>
                <a:noFill/>
              </a:ln>
              <a:solidFill>
                <a:srgbClr val="FFFFFF"/>
              </a:solidFill>
              <a:effectLst/>
              <a:uLnTx/>
              <a:uFillTx/>
              <a:ea typeface="Cambria Math" pitchFamily="18" charset="0"/>
            </a:endParaRPr>
          </a:p>
          <a:p>
            <a:pPr eaLnBrk="1" hangingPunct="1">
              <a:spcBef>
                <a:spcPct val="0"/>
              </a:spcBef>
              <a:spcAft>
                <a:spcPct val="0"/>
              </a:spcAft>
            </a:pPr>
            <a:r>
              <a:rPr lang="en-US" sz="2400" dirty="0"/>
              <a:t>       </a:t>
            </a:r>
            <a:r>
              <a:rPr lang="en-US" sz="2400" dirty="0" err="1">
                <a:solidFill>
                  <a:srgbClr val="FFC000"/>
                </a:solidFill>
              </a:rPr>
              <a:t>p↔q</a:t>
            </a:r>
            <a:r>
              <a:rPr lang="en-US" sz="2400" dirty="0">
                <a:solidFill>
                  <a:srgbClr val="FFC000"/>
                </a:solidFill>
              </a:rPr>
              <a:t>  </a:t>
            </a:r>
            <a:r>
              <a:rPr lang="en-US" sz="2400" dirty="0"/>
              <a:t>is a tautology.</a:t>
            </a:r>
          </a:p>
        </p:txBody>
      </p:sp>
      <p:sp>
        <p:nvSpPr>
          <p:cNvPr id="5" name="Slide Number Placeholder 5">
            <a:extLst>
              <a:ext uri="{FF2B5EF4-FFF2-40B4-BE49-F238E27FC236}">
                <a16:creationId xmlns:a16="http://schemas.microsoft.com/office/drawing/2014/main" id="{E531E3C9-4CAD-42BC-96C7-BF3F641C78C2}"/>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93</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graphicFrame>
        <p:nvGraphicFramePr>
          <p:cNvPr id="2" name="Table 1">
            <a:extLst>
              <a:ext uri="{FF2B5EF4-FFF2-40B4-BE49-F238E27FC236}">
                <a16:creationId xmlns:a16="http://schemas.microsoft.com/office/drawing/2014/main" id="{F45DBE70-6348-DB5B-34EA-F5929CDAC568}"/>
              </a:ext>
            </a:extLst>
          </p:cNvPr>
          <p:cNvGraphicFramePr>
            <a:graphicFrameLocks noGrp="1"/>
          </p:cNvGraphicFramePr>
          <p:nvPr/>
        </p:nvGraphicFramePr>
        <p:xfrm>
          <a:off x="914400" y="4343400"/>
          <a:ext cx="7315200" cy="2286000"/>
        </p:xfrm>
        <a:graphic>
          <a:graphicData uri="http://schemas.openxmlformats.org/drawingml/2006/table">
            <a:tbl>
              <a:tblPr firstRow="1" bandRow="1">
                <a:tableStyleId>{21E4AEA4-8DFA-4A89-87EB-49C32662AFE0}</a:tableStyleId>
              </a:tblPr>
              <a:tblGrid>
                <a:gridCol w="1219200">
                  <a:extLst>
                    <a:ext uri="{9D8B030D-6E8A-4147-A177-3AD203B41FA5}">
                      <a16:colId xmlns:a16="http://schemas.microsoft.com/office/drawing/2014/main" val="831567363"/>
                    </a:ext>
                  </a:extLst>
                </a:gridCol>
                <a:gridCol w="1219200">
                  <a:extLst>
                    <a:ext uri="{9D8B030D-6E8A-4147-A177-3AD203B41FA5}">
                      <a16:colId xmlns:a16="http://schemas.microsoft.com/office/drawing/2014/main" val="1633824391"/>
                    </a:ext>
                  </a:extLst>
                </a:gridCol>
                <a:gridCol w="1219200">
                  <a:extLst>
                    <a:ext uri="{9D8B030D-6E8A-4147-A177-3AD203B41FA5}">
                      <a16:colId xmlns:a16="http://schemas.microsoft.com/office/drawing/2014/main" val="842337965"/>
                    </a:ext>
                  </a:extLst>
                </a:gridCol>
                <a:gridCol w="1219200">
                  <a:extLst>
                    <a:ext uri="{9D8B030D-6E8A-4147-A177-3AD203B41FA5}">
                      <a16:colId xmlns:a16="http://schemas.microsoft.com/office/drawing/2014/main" val="2192956712"/>
                    </a:ext>
                  </a:extLst>
                </a:gridCol>
                <a:gridCol w="1219200">
                  <a:extLst>
                    <a:ext uri="{9D8B030D-6E8A-4147-A177-3AD203B41FA5}">
                      <a16:colId xmlns:a16="http://schemas.microsoft.com/office/drawing/2014/main" val="1967618080"/>
                    </a:ext>
                  </a:extLst>
                </a:gridCol>
                <a:gridCol w="1219200">
                  <a:extLst>
                    <a:ext uri="{9D8B030D-6E8A-4147-A177-3AD203B41FA5}">
                      <a16:colId xmlns:a16="http://schemas.microsoft.com/office/drawing/2014/main" val="306872585"/>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 </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 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 </a:t>
                      </a:r>
                      <a:r>
                        <a:rPr lang="en-US" sz="2400" i="0" dirty="0">
                          <a:solidFill>
                            <a:schemeClr val="bg2"/>
                          </a:solidFill>
                          <a:latin typeface="Calibri" panose="020F0502020204030204" pitchFamily="34" charset="0"/>
                        </a:rPr>
                        <a:t>→</a:t>
                      </a:r>
                      <a:r>
                        <a:rPr lang="en-US" sz="2400" i="1" dirty="0">
                          <a:solidFill>
                            <a:schemeClr val="bg2"/>
                          </a:solidFill>
                        </a:rPr>
                        <a:t> 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i="1" dirty="0">
                          <a:solidFill>
                            <a:schemeClr val="bg2"/>
                          </a:solidFill>
                        </a:rPr>
                        <a:t>q </a:t>
                      </a:r>
                      <a:r>
                        <a:rPr lang="en-US" sz="2400" i="0" dirty="0">
                          <a:solidFill>
                            <a:schemeClr val="bg2"/>
                          </a:solidFill>
                          <a:latin typeface="Calibri" panose="020F0502020204030204" pitchFamily="34" charset="0"/>
                        </a:rPr>
                        <a:t>→</a:t>
                      </a:r>
                      <a:r>
                        <a:rPr lang="en-US" sz="2400" i="1" dirty="0">
                          <a:solidFill>
                            <a:schemeClr val="bg2"/>
                          </a:solidFill>
                        </a:rPr>
                        <a:t> 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8392561"/>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8308094"/>
                  </a:ext>
                </a:extLst>
              </a:tr>
            </a:tbl>
          </a:graphicData>
        </a:graphic>
      </p:graphicFrame>
      <p:grpSp>
        <p:nvGrpSpPr>
          <p:cNvPr id="11" name="Group 10">
            <a:extLst>
              <a:ext uri="{FF2B5EF4-FFF2-40B4-BE49-F238E27FC236}">
                <a16:creationId xmlns:a16="http://schemas.microsoft.com/office/drawing/2014/main" id="{811AC22C-7CE0-6118-30BB-183D2FE1D459}"/>
              </a:ext>
            </a:extLst>
          </p:cNvPr>
          <p:cNvGrpSpPr/>
          <p:nvPr/>
        </p:nvGrpSpPr>
        <p:grpSpPr>
          <a:xfrm>
            <a:off x="4572000" y="3886200"/>
            <a:ext cx="2438400" cy="2743200"/>
            <a:chOff x="4572000" y="3886200"/>
            <a:chExt cx="2438400" cy="2743200"/>
          </a:xfrm>
        </p:grpSpPr>
        <p:sp>
          <p:nvSpPr>
            <p:cNvPr id="6" name="Rectangle 5">
              <a:extLst>
                <a:ext uri="{FF2B5EF4-FFF2-40B4-BE49-F238E27FC236}">
                  <a16:creationId xmlns:a16="http://schemas.microsoft.com/office/drawing/2014/main" id="{F7B5D0A0-F3CD-3E40-8000-ED66D9715D69}"/>
                </a:ext>
              </a:extLst>
            </p:cNvPr>
            <p:cNvSpPr/>
            <p:nvPr/>
          </p:nvSpPr>
          <p:spPr>
            <a:xfrm>
              <a:off x="4572000" y="4800600"/>
              <a:ext cx="2438400" cy="1828800"/>
            </a:xfrm>
            <a:prstGeom prst="rect">
              <a:avLst/>
            </a:prstGeom>
            <a:ln w="57150">
              <a:solidFill>
                <a:srgbClr val="99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9" name="Content Placeholder 2">
              <a:extLst>
                <a:ext uri="{FF2B5EF4-FFF2-40B4-BE49-F238E27FC236}">
                  <a16:creationId xmlns:a16="http://schemas.microsoft.com/office/drawing/2014/main" id="{ED32F756-6EC8-A76D-BD8D-0030F0453ABA}"/>
                </a:ext>
              </a:extLst>
            </p:cNvPr>
            <p:cNvSpPr txBox="1">
              <a:spLocks/>
            </p:cNvSpPr>
            <p:nvPr/>
          </p:nvSpPr>
          <p:spPr bwMode="auto">
            <a:xfrm>
              <a:off x="5105400" y="3886200"/>
              <a:ext cx="1515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sz="2400" b="0" i="0" u="none" strike="noStrike" kern="0" cap="none" spc="0" normalizeH="0" baseline="0" noProof="0" dirty="0">
                  <a:ln>
                    <a:noFill/>
                  </a:ln>
                  <a:solidFill>
                    <a:srgbClr val="99FF66"/>
                  </a:solidFill>
                  <a:effectLst/>
                  <a:uLnTx/>
                  <a:uFillTx/>
                  <a:latin typeface="Times New Roman"/>
                  <a:ea typeface="+mn-ea"/>
                  <a:cs typeface="Arial" panose="020B0604020202020204" pitchFamily="34" charset="0"/>
                </a:rPr>
                <a:t>Equivalent</a:t>
              </a:r>
            </a:p>
          </p:txBody>
        </p:sp>
      </p:grpSp>
      <p:grpSp>
        <p:nvGrpSpPr>
          <p:cNvPr id="13" name="Group 12">
            <a:extLst>
              <a:ext uri="{FF2B5EF4-FFF2-40B4-BE49-F238E27FC236}">
                <a16:creationId xmlns:a16="http://schemas.microsoft.com/office/drawing/2014/main" id="{7825EDC2-9E20-5AFB-7AF4-821C5BB32B45}"/>
              </a:ext>
            </a:extLst>
          </p:cNvPr>
          <p:cNvGrpSpPr/>
          <p:nvPr/>
        </p:nvGrpSpPr>
        <p:grpSpPr>
          <a:xfrm>
            <a:off x="5791200" y="3900714"/>
            <a:ext cx="2438400" cy="1814286"/>
            <a:chOff x="5791200" y="3900714"/>
            <a:chExt cx="2438400" cy="1814286"/>
          </a:xfrm>
        </p:grpSpPr>
        <p:sp>
          <p:nvSpPr>
            <p:cNvPr id="8" name="Rectangle 7">
              <a:extLst>
                <a:ext uri="{FF2B5EF4-FFF2-40B4-BE49-F238E27FC236}">
                  <a16:creationId xmlns:a16="http://schemas.microsoft.com/office/drawing/2014/main" id="{DD51F668-A4D8-D1C7-232B-DBAD416174B9}"/>
                </a:ext>
              </a:extLst>
            </p:cNvPr>
            <p:cNvSpPr/>
            <p:nvPr/>
          </p:nvSpPr>
          <p:spPr>
            <a:xfrm>
              <a:off x="5791200" y="5257800"/>
              <a:ext cx="2438400" cy="457200"/>
            </a:xfrm>
            <a:prstGeom prst="rect">
              <a:avLst/>
            </a:prstGeom>
            <a:ln w="5715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2" name="Content Placeholder 2">
              <a:extLst>
                <a:ext uri="{FF2B5EF4-FFF2-40B4-BE49-F238E27FC236}">
                  <a16:creationId xmlns:a16="http://schemas.microsoft.com/office/drawing/2014/main" id="{928F4786-D83C-3923-957F-1F4C7ECB13AA}"/>
                </a:ext>
              </a:extLst>
            </p:cNvPr>
            <p:cNvSpPr txBox="1">
              <a:spLocks/>
            </p:cNvSpPr>
            <p:nvPr/>
          </p:nvSpPr>
          <p:spPr bwMode="auto">
            <a:xfrm>
              <a:off x="6096000" y="3900714"/>
              <a:ext cx="20537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sz="2400" b="0" i="0" u="none" strike="noStrike" kern="0" cap="none" spc="0" normalizeH="0" baseline="0" noProof="0" dirty="0">
                  <a:ln>
                    <a:noFill/>
                  </a:ln>
                  <a:solidFill>
                    <a:srgbClr val="FF0000"/>
                  </a:solidFill>
                  <a:effectLst/>
                  <a:uLnTx/>
                  <a:uFillTx/>
                  <a:latin typeface="Times New Roman"/>
                  <a:ea typeface="+mn-ea"/>
                  <a:cs typeface="Arial" panose="020B0604020202020204" pitchFamily="34" charset="0"/>
                </a:rPr>
                <a:t>Not Equivalent</a:t>
              </a:r>
            </a:p>
          </p:txBody>
        </p:sp>
      </p:grpSp>
      <p:sp>
        <p:nvSpPr>
          <p:cNvPr id="15" name="Left Brace 14">
            <a:extLst>
              <a:ext uri="{FF2B5EF4-FFF2-40B4-BE49-F238E27FC236}">
                <a16:creationId xmlns:a16="http://schemas.microsoft.com/office/drawing/2014/main" id="{FF3AFB6C-9117-CCD7-AEA2-99B8008F902F}"/>
              </a:ext>
            </a:extLst>
          </p:cNvPr>
          <p:cNvSpPr/>
          <p:nvPr/>
        </p:nvSpPr>
        <p:spPr bwMode="auto">
          <a:xfrm flipH="1">
            <a:off x="8305800" y="4800600"/>
            <a:ext cx="304800" cy="1828800"/>
          </a:xfrm>
          <a:prstGeom prst="leftBrace">
            <a:avLst>
              <a:gd name="adj1" fmla="val 64583"/>
              <a:gd name="adj2" fmla="val 50000"/>
            </a:avLst>
          </a:prstGeom>
          <a:noFill/>
          <a:ln w="3810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600200" y="2971800"/>
            <a:ext cx="4651391" cy="1006193"/>
            <a:chOff x="1600200" y="2971800"/>
            <a:chExt cx="4651391" cy="1006193"/>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600200" y="2971800"/>
              <a:ext cx="3657600" cy="864037"/>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cells!!!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&gt; # atoms in the universe.</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3836828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0-#ppt_w/2"/>
                                          </p:val>
                                        </p:tav>
                                        <p:tav tm="100000">
                                          <p:val>
                                            <p:strVal val="#ppt_x"/>
                                          </p:val>
                                        </p:tav>
                                      </p:tavLst>
                                    </p:anim>
                                    <p:anim calcmode="lin" valueType="num">
                                      <p:cBhvr additive="base">
                                        <p:cTn id="18" dur="500" fill="hold"/>
                                        <p:tgtEl>
                                          <p:spTgt spid="5"/>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0-#ppt_w/2"/>
                                          </p:val>
                                        </p:tav>
                                        <p:tav tm="100000">
                                          <p:val>
                                            <p:strVal val="#ppt_x"/>
                                          </p:val>
                                        </p:tav>
                                      </p:tavLst>
                                    </p:anim>
                                    <p:anim calcmode="lin" valueType="num">
                                      <p:cBhvr additive="base">
                                        <p:cTn id="22" dur="500" fill="hold"/>
                                        <p:tgtEl>
                                          <p:spTgt spid="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500" fill="hold"/>
                                        <p:tgtEl>
                                          <p:spTgt spid="11"/>
                                        </p:tgtEl>
                                        <p:attrNameLst>
                                          <p:attrName>ppt_x</p:attrName>
                                        </p:attrNameLst>
                                      </p:cBhvr>
                                      <p:tavLst>
                                        <p:tav tm="0">
                                          <p:val>
                                            <p:strVal val="0-#ppt_w/2"/>
                                          </p:val>
                                        </p:tav>
                                        <p:tav tm="100000">
                                          <p:val>
                                            <p:strVal val="#ppt_x"/>
                                          </p:val>
                                        </p:tav>
                                      </p:tavLst>
                                    </p:anim>
                                    <p:anim calcmode="lin" valueType="num">
                                      <p:cBhvr additive="base">
                                        <p:cTn id="26"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1" presetClass="exit" presetSubtype="0" fill="hold" nodeType="withEffect">
                                  <p:stCondLst>
                                    <p:cond delay="0"/>
                                  </p:stCondLst>
                                  <p:childTnLst>
                                    <p:set>
                                      <p:cBhvr>
                                        <p:cTn id="34" dur="1" fill="hold">
                                          <p:stCondLst>
                                            <p:cond delay="0"/>
                                          </p:stCondLst>
                                        </p:cTn>
                                        <p:tgtEl>
                                          <p:spTgt spid="1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500" fill="hold"/>
                                        <p:tgtEl>
                                          <p:spTgt spid="35"/>
                                        </p:tgtEl>
                                        <p:attrNameLst>
                                          <p:attrName>ppt_x</p:attrName>
                                        </p:attrNameLst>
                                      </p:cBhvr>
                                      <p:tavLst>
                                        <p:tav tm="0">
                                          <p:val>
                                            <p:strVal val="1+#ppt_w/2"/>
                                          </p:val>
                                        </p:tav>
                                        <p:tav tm="100000">
                                          <p:val>
                                            <p:strVal val="#ppt_x"/>
                                          </p:val>
                                        </p:tav>
                                      </p:tavLst>
                                    </p:anim>
                                    <p:anim calcmode="lin" valueType="num">
                                      <p:cBhvr additive="base">
                                        <p:cTn id="40" dur="500" fill="hold"/>
                                        <p:tgtEl>
                                          <p:spTgt spid="35"/>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1+#ppt_w/2"/>
                                          </p:val>
                                        </p:tav>
                                        <p:tav tm="100000">
                                          <p:val>
                                            <p:strVal val="#ppt_x"/>
                                          </p:val>
                                        </p:tav>
                                      </p:tavLst>
                                    </p:anim>
                                    <p:anim calcmode="lin" valueType="num">
                                      <p:cBhvr additive="base">
                                        <p:cTn id="44" dur="500" fill="hold"/>
                                        <p:tgtEl>
                                          <p:spTgt spid="15"/>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rPr>
              <a:t> 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 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 iff</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00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sp>
        <p:nvSpPr>
          <p:cNvPr id="15" name="Title 1">
            <a:extLst>
              <a:ext uri="{FF2B5EF4-FFF2-40B4-BE49-F238E27FC236}">
                <a16:creationId xmlns:a16="http://schemas.microsoft.com/office/drawing/2014/main" id="{1386B1A3-1F86-2E77-4523-3E5FF06A1270}"/>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
        <p:nvSpPr>
          <p:cNvPr id="3" name="TextBox 2">
            <a:extLst>
              <a:ext uri="{FF2B5EF4-FFF2-40B4-BE49-F238E27FC236}">
                <a16:creationId xmlns:a16="http://schemas.microsoft.com/office/drawing/2014/main" id="{EBF44802-A2CB-0003-C5E5-8D2F69B51CA9}"/>
              </a:ext>
            </a:extLst>
          </p:cNvPr>
          <p:cNvSpPr txBox="1"/>
          <p:nvPr/>
        </p:nvSpPr>
        <p:spPr>
          <a:xfrm>
            <a:off x="3322674" y="4811699"/>
            <a:ext cx="471054" cy="400110"/>
          </a:xfrm>
          <a:prstGeom prst="rect">
            <a:avLst/>
          </a:prstGeom>
          <a:noFill/>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00FFFF"/>
                </a:solidFill>
                <a:effectLst/>
                <a:uLnTx/>
                <a:uFillTx/>
                <a:latin typeface="Times New Roman" pitchFamily="18" charset="0"/>
                <a:ea typeface="+mn-ea"/>
                <a:cs typeface="+mn-cs"/>
              </a:rPr>
              <a:t>iff</a:t>
            </a: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AutoShape 35">
            <a:extLst>
              <a:ext uri="{FF2B5EF4-FFF2-40B4-BE49-F238E27FC236}">
                <a16:creationId xmlns:a16="http://schemas.microsoft.com/office/drawing/2014/main" id="{3BE67E69-7C05-E182-997C-48B355DCBC46}"/>
              </a:ext>
            </a:extLst>
          </p:cNvPr>
          <p:cNvSpPr>
            <a:spLocks noChangeArrowheads="1"/>
          </p:cNvSpPr>
          <p:nvPr/>
        </p:nvSpPr>
        <p:spPr bwMode="auto">
          <a:xfrm>
            <a:off x="825350" y="2667001"/>
            <a:ext cx="5346849" cy="609600"/>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Here are some very useful equivalences</a:t>
            </a:r>
          </a:p>
        </p:txBody>
      </p:sp>
    </p:spTree>
    <p:extLst>
      <p:ext uri="{BB962C8B-B14F-4D97-AF65-F5344CB8AC3E}">
        <p14:creationId xmlns:p14="http://schemas.microsoft.com/office/powerpoint/2010/main" val="580855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5"/>
                                        </p:tgtEl>
                                        <p:attrNameLst>
                                          <p:attrName>style.visibility</p:attrName>
                                        </p:attrNameLst>
                                      </p:cBhvr>
                                      <p:to>
                                        <p:strVal val="visible"/>
                                      </p:to>
                                    </p:set>
                                    <p:anim calcmode="lin" valueType="num">
                                      <p:cBhvr additive="base">
                                        <p:cTn id="15" dur="500" fill="hold"/>
                                        <p:tgtEl>
                                          <p:spTgt spid="125"/>
                                        </p:tgtEl>
                                        <p:attrNameLst>
                                          <p:attrName>ppt_x</p:attrName>
                                        </p:attrNameLst>
                                      </p:cBhvr>
                                      <p:tavLst>
                                        <p:tav tm="0">
                                          <p:val>
                                            <p:strVal val="#ppt_x"/>
                                          </p:val>
                                        </p:tav>
                                        <p:tav tm="100000">
                                          <p:val>
                                            <p:strVal val="#ppt_x"/>
                                          </p:val>
                                        </p:tav>
                                      </p:tavLst>
                                    </p:anim>
                                    <p:anim calcmode="lin" valueType="num">
                                      <p:cBhvr additive="base">
                                        <p:cTn id="16" dur="500" fill="hold"/>
                                        <p:tgtEl>
                                          <p:spTgt spid="12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xEl>
                                              <p:pRg st="0" end="0"/>
                                            </p:txEl>
                                          </p:spTgt>
                                        </p:tgtEl>
                                        <p:attrNameLst>
                                          <p:attrName>style.visibility</p:attrName>
                                        </p:attrNameLst>
                                      </p:cBhvr>
                                      <p:to>
                                        <p:strVal val="visible"/>
                                      </p:to>
                                    </p:set>
                                    <p:anim calcmode="lin" valueType="num">
                                      <p:cBhvr additive="base">
                                        <p:cTn id="3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p:bldP spid="3" grpId="0"/>
      <p:bldP spid="6" grpId="0" animBg="1"/>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3124200" y="25146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grpSp>
        <p:nvGrpSpPr>
          <p:cNvPr id="11" name="Group 10">
            <a:extLst>
              <a:ext uri="{FF2B5EF4-FFF2-40B4-BE49-F238E27FC236}">
                <a16:creationId xmlns:a16="http://schemas.microsoft.com/office/drawing/2014/main" id="{7B1EF90D-FC59-E7B2-381D-73A25264D79C}"/>
              </a:ext>
            </a:extLst>
          </p:cNvPr>
          <p:cNvGrpSpPr/>
          <p:nvPr/>
        </p:nvGrpSpPr>
        <p:grpSpPr>
          <a:xfrm>
            <a:off x="365929" y="1513702"/>
            <a:ext cx="6873071" cy="4569974"/>
            <a:chOff x="365929" y="1513702"/>
            <a:chExt cx="6873071" cy="4569974"/>
          </a:xfrm>
        </p:grpSpPr>
        <p:pic>
          <p:nvPicPr>
            <p:cNvPr id="2" name="Picture 5" descr="j0116172">
              <a:extLst>
                <a:ext uri="{FF2B5EF4-FFF2-40B4-BE49-F238E27FC236}">
                  <a16:creationId xmlns:a16="http://schemas.microsoft.com/office/drawing/2014/main" id="{4DE220A1-645D-1D22-D298-1A41D10D078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65929" y="4777858"/>
              <a:ext cx="960000" cy="1305818"/>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pic>
        <p:sp>
          <p:nvSpPr>
            <p:cNvPr id="4" name="AutoShape 35">
              <a:extLst>
                <a:ext uri="{FF2B5EF4-FFF2-40B4-BE49-F238E27FC236}">
                  <a16:creationId xmlns:a16="http://schemas.microsoft.com/office/drawing/2014/main" id="{CCC951D1-12ED-9AD5-3BF8-D3490A8C2E8F}"/>
                </a:ext>
              </a:extLst>
            </p:cNvPr>
            <p:cNvSpPr>
              <a:spLocks noChangeArrowheads="1"/>
            </p:cNvSpPr>
            <p:nvPr/>
          </p:nvSpPr>
          <p:spPr bwMode="auto">
            <a:xfrm>
              <a:off x="1523890" y="4191000"/>
              <a:ext cx="5715110" cy="1305818"/>
            </a:xfrm>
            <a:prstGeom prst="wedgeRoundRectCallout">
              <a:avLst>
                <a:gd name="adj1" fmla="val -54830"/>
                <a:gd name="adj2" fmla="val 18926"/>
                <a:gd name="adj3" fmla="val 16667"/>
              </a:avLst>
            </a:prstGeom>
            <a:noFill/>
            <a:ln w="12700">
              <a:solidFill>
                <a:srgbClr val="FF00FF"/>
              </a:solidFill>
              <a:miter lim="800000"/>
              <a:headEnd type="none" w="med" len="med"/>
              <a:tailEnd type="none" w="med" len="me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class (and the tests), we will focus only on Hilbert Proofs </a:t>
              </a:r>
            </a:p>
            <a:p>
              <a:pPr algn="ctr" eaLnBrk="1" hangingPunct="1">
                <a:spcBef>
                  <a:spcPct val="0"/>
                </a:spcBef>
                <a:buNone/>
              </a:pPr>
              <a:r>
                <a:rPr lang="en-US" altLang="en-US" sz="2400" dirty="0"/>
                <a:t>because the others tend to be too long.</a:t>
              </a:r>
              <a:endParaRPr lang="en-CA" altLang="en-US" sz="2400" i="0" dirty="0"/>
            </a:p>
          </p:txBody>
        </p:sp>
        <p:sp>
          <p:nvSpPr>
            <p:cNvPr id="5" name="Oval 4">
              <a:extLst>
                <a:ext uri="{FF2B5EF4-FFF2-40B4-BE49-F238E27FC236}">
                  <a16:creationId xmlns:a16="http://schemas.microsoft.com/office/drawing/2014/main" id="{535205AF-5FCB-2624-0D45-D49C3ED14A61}"/>
                </a:ext>
              </a:extLst>
            </p:cNvPr>
            <p:cNvSpPr/>
            <p:nvPr/>
          </p:nvSpPr>
          <p:spPr>
            <a:xfrm>
              <a:off x="609600" y="2362200"/>
              <a:ext cx="2209800" cy="414992"/>
            </a:xfrm>
            <a:prstGeom prst="ellipse">
              <a:avLst/>
            </a:prstGeom>
            <a:ln w="12700">
              <a:solidFill>
                <a:srgbClr val="FF00FF"/>
              </a:solidFill>
              <a:headEnd type="none" w="med" len="med"/>
              <a:tailEnd type="none" w="med" len="med"/>
            </a:ln>
          </p:spPr>
          <p:txBody>
            <a:bodyPr wrap="square" rtlCol="0" anchor="ctr">
              <a:spAutoFit/>
            </a:bodyPr>
            <a:lstStyle/>
            <a:p>
              <a:pPr marL="0" algn="l"/>
              <a:endParaRPr lang="en-GB" sz="2800" dirty="0">
                <a:latin typeface="+mj-lt"/>
              </a:endParaRPr>
            </a:p>
          </p:txBody>
        </p:sp>
        <p:cxnSp>
          <p:nvCxnSpPr>
            <p:cNvPr id="7" name="Straight Connector 6">
              <a:extLst>
                <a:ext uri="{FF2B5EF4-FFF2-40B4-BE49-F238E27FC236}">
                  <a16:creationId xmlns:a16="http://schemas.microsoft.com/office/drawing/2014/main" id="{0E58966B-306B-CCD1-16D8-F297C482CEC5}"/>
                </a:ext>
              </a:extLst>
            </p:cNvPr>
            <p:cNvCxnSpPr/>
            <p:nvPr/>
          </p:nvCxnSpPr>
          <p:spPr bwMode="auto">
            <a:xfrm>
              <a:off x="914400" y="1513702"/>
              <a:ext cx="6324600" cy="0"/>
            </a:xfrm>
            <a:prstGeom prst="line">
              <a:avLst/>
            </a:prstGeom>
            <a:noFill/>
            <a:ln w="25400" cap="flat" cmpd="sng" algn="ctr">
              <a:solidFill>
                <a:srgbClr val="FF00FF"/>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13F79CCF-2258-1B07-309B-3786E36EF66A}"/>
                </a:ext>
              </a:extLst>
            </p:cNvPr>
            <p:cNvCxnSpPr/>
            <p:nvPr/>
          </p:nvCxnSpPr>
          <p:spPr bwMode="auto">
            <a:xfrm>
              <a:off x="838200" y="1905000"/>
              <a:ext cx="6324600" cy="0"/>
            </a:xfrm>
            <a:prstGeom prst="line">
              <a:avLst/>
            </a:prstGeom>
            <a:noFill/>
            <a:ln w="25400" cap="flat" cmpd="sng" algn="ctr">
              <a:solidFill>
                <a:srgbClr val="FF00FF"/>
              </a:solidFill>
              <a:prstDash val="solid"/>
              <a:round/>
              <a:headEnd type="none" w="med" len="med"/>
              <a:tailEnd type="none" w="med" len="med"/>
            </a:ln>
            <a:effectLst/>
          </p:spPr>
        </p:cxnSp>
        <p:cxnSp>
          <p:nvCxnSpPr>
            <p:cNvPr id="9" name="Straight Connector 8">
              <a:extLst>
                <a:ext uri="{FF2B5EF4-FFF2-40B4-BE49-F238E27FC236}">
                  <a16:creationId xmlns:a16="http://schemas.microsoft.com/office/drawing/2014/main" id="{1CC7E04A-B3EE-1CDA-33CD-81BCB970E6E8}"/>
                </a:ext>
              </a:extLst>
            </p:cNvPr>
            <p:cNvCxnSpPr>
              <a:cxnSpLocks/>
            </p:cNvCxnSpPr>
            <p:nvPr/>
          </p:nvCxnSpPr>
          <p:spPr bwMode="auto">
            <a:xfrm>
              <a:off x="838200" y="2286000"/>
              <a:ext cx="2819400" cy="0"/>
            </a:xfrm>
            <a:prstGeom prst="line">
              <a:avLst/>
            </a:prstGeom>
            <a:noFill/>
            <a:ln w="25400"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1802314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5"/>
                                        </p:tgtEl>
                                        <p:attrNameLst>
                                          <p:attrName>style.visibility</p:attrName>
                                        </p:attrNameLst>
                                      </p:cBhvr>
                                      <p:to>
                                        <p:strVal val="visible"/>
                                      </p:to>
                                    </p:set>
                                    <p:anim calcmode="lin" valueType="num">
                                      <p:cBhvr additive="base">
                                        <p:cTn id="37" dur="500" fill="hold"/>
                                        <p:tgtEl>
                                          <p:spTgt spid="35"/>
                                        </p:tgtEl>
                                        <p:attrNameLst>
                                          <p:attrName>ppt_x</p:attrName>
                                        </p:attrNameLst>
                                      </p:cBhvr>
                                      <p:tavLst>
                                        <p:tav tm="0">
                                          <p:val>
                                            <p:strVal val="1+#ppt_w/2"/>
                                          </p:val>
                                        </p:tav>
                                        <p:tav tm="100000">
                                          <p:val>
                                            <p:strVal val="#ppt_x"/>
                                          </p:val>
                                        </p:tav>
                                      </p:tavLst>
                                    </p:anim>
                                    <p:anim calcmode="lin" valueType="num">
                                      <p:cBhvr additive="base">
                                        <p:cTn id="38"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06A86A6-B49F-CA18-5A8A-936B3F214E32}"/>
            </a:ext>
          </a:extLst>
        </p:cNvPr>
        <p:cNvGrpSpPr/>
        <p:nvPr/>
      </p:nvGrpSpPr>
      <p:grpSpPr>
        <a:xfrm>
          <a:off x="0" y="0"/>
          <a:ext cx="0" cy="0"/>
          <a:chOff x="0" y="0"/>
          <a:chExt cx="0" cy="0"/>
        </a:xfrm>
      </p:grpSpPr>
      <p:sp>
        <p:nvSpPr>
          <p:cNvPr id="6" name="Title 1">
            <a:extLst>
              <a:ext uri="{FF2B5EF4-FFF2-40B4-BE49-F238E27FC236}">
                <a16:creationId xmlns:a16="http://schemas.microsoft.com/office/drawing/2014/main" id="{E9759519-8DE3-C893-9E5C-8553C38C746A}"/>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4D58D271-4415-D0C3-55DD-2E7F182402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5164EE2-33CA-8DD0-44A7-52F778D61793}"/>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84394B70-95F7-D98B-3CB4-CEE8E3BEEE84}"/>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4D46F43-45F1-01A6-393C-2E9017D025B5}"/>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0953B8A1-D4AE-7AD6-1E86-793FBEFDA955}"/>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BDB51356-0613-FB10-94E3-8398B9141124}"/>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E6E9DE0A-932F-CAB8-020F-5F2D92FBD10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7B0E1652-D3ED-E136-2399-794E85E09AAE}"/>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B04EE9C6-E68D-DA04-7571-93603A81D764}"/>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1592B20B-70A3-764A-84AD-4F4B5592A94F}"/>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5AA25185-941B-209A-DFEE-C3E255CD836D}"/>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FC3019F1-25D7-157A-BFC4-B1C491DEFF95}"/>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220A121A-B981-3E21-F5B3-4C8E2A6BE806}"/>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DAFF5E4F-1905-07A7-DE34-1DEBAB4E4600}"/>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1EF57117-8D91-D3D6-6313-5AC7344715D1}"/>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FB71A60F-448F-AF0B-FD0F-F62CDBFA1F0A}"/>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4398F1DE-4AF2-F696-A0A4-2ED1B054A025}"/>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15054D26-4C2E-B385-FC65-EB6BC58D218E}"/>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F7BC7A2B-FBB2-CC68-AC3A-41BA1A183A01}"/>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5A40BBD2-8A95-15D7-B239-EB58E17F1362}"/>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35BD59C9-D09B-DFCE-17AC-15AE7730F4A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75345555-394E-879E-4656-DCAABD48C85D}"/>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B339B385-9367-2CB7-B13F-8E8A414D2E91}"/>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D83B3ECB-0CF4-FC38-CCC4-4117CFF9BA35}"/>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9643ECE4-2458-C690-4AC0-2FE785247505}"/>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6D3F8DEA-44F7-3FA4-B2CE-D0B671A3FA58}"/>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DC8055D2-C344-1359-9D2E-6177C30B2056}"/>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793F5013-F787-5C29-EE13-DE79126030EE}"/>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6E7AB9BD-06FE-B4DD-46D7-9B8E1E31CF5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020299D1-F7D5-8C04-4E2E-A3CD155AD318}"/>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9D974C17-7DED-7916-C4CE-4E4FF6BB13AE}"/>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C203A42C-20D0-8C42-FAEB-F4688423FFCA}"/>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B5122CE5-CA09-DBB1-8E5C-D3883FEE4384}"/>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EB57927-40F2-358F-4B61-EE0F1AB8D2DF}"/>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56EA5A7B-3D67-D1B2-5C3B-DAD27F2EB246}"/>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A57E121C-481A-3C42-FB4B-321E430A2067}"/>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0EB83830-4316-2FD5-AA81-C0DEF507F869}"/>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4847F2B9-EFDF-6604-C4BA-8FFD690F90CD}"/>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04767F13-71A7-A203-4427-97A0D7AE59F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1B8E9B71-7855-5802-7BBF-AAC325122E60}"/>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56889B33-5181-AA4F-9A6D-6D6FA84BADEC}"/>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C8581186-86B8-2A8D-0043-F840E1024D43}"/>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5F835F04-53A5-002E-C6D2-BDE028D5CC34}"/>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21DC021C-1038-B0D0-A4F4-EA76A00F5288}"/>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0B47CBD4-81D6-0819-3500-5560CDDD6587}"/>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9DA5C327-AC9B-261E-4399-C77E03464C65}"/>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84573891-B1A4-D2B2-28F8-2557610A4CA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72BADD56-6D33-A22A-CBB5-8DA7E6A4D435}"/>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2C740F7A-F6BC-B85A-9888-9DD3F6E8B960}"/>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5BFC148B-16C6-05E2-30EA-D98E2432F579}"/>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2CB6A0BC-AE55-9BB2-15DD-31F926EB8B7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A9E4E7DE-F5C2-EA2C-2EF7-B3B939CACCAA}"/>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D29B099-7DAE-7017-7754-BC6589B5765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F8EE8016-4174-C2F1-6FA6-E8B0E02A3A2D}"/>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8D50FE5A-ED05-4B79-03C9-79F68BBE47F1}"/>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420D359D-8779-92F7-B3CD-D0ABD2EDBA8E}"/>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027E722A-F960-11A9-7DE5-0FE5D73EAF3C}"/>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C39C55F9-BF89-6592-4823-85CAD0EA8F50}"/>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6DCAC574-147E-AB58-0D62-88E0D3C0D69D}"/>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E244B3CF-8730-E2AC-CB7E-51247760E154}"/>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3E74F9D2-39C1-B52F-8C61-B4DB679F4E34}"/>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BCB964B8-7509-7AF4-9850-DCC2529E2A5C}"/>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5D89622C-A355-5573-D5C8-1650996208E7}"/>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60D0CD85-FE67-0F55-CB62-0CD8B0BBD147}"/>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87AB645A-1C95-8D27-E21A-C6B53F07D630}"/>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73532313-8B31-F94E-EB70-D2908AE10C39}"/>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04E6AC64-E2E6-02AF-24E3-31C7C8A69CAC}"/>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E1904DE0-95CF-3E17-71D2-15664C022272}"/>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0CCD07DF-9C62-1AFA-654C-1929CF5D9ACE}"/>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BA511981-C9A2-F802-F9E3-00248299ABFC}"/>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19F7297B-9576-5F1F-A47B-9B91FD2BF6FE}"/>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6DEC2BBE-8F9B-70D0-CB52-F54E31C6107D}"/>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F64988F9-95C4-4B4C-6B17-887FA4A7B358}"/>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7FE6BAB9-CABD-FC81-092C-E7276D00BF38}"/>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7A9AC081-3C84-E8AA-E36B-BCCD0C813B0D}"/>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7DAD7883-C960-D38F-203C-EF7AFF40F339}"/>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B8562EC4-4467-CA10-8697-DA2D56FA853C}"/>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F5F74C86-0E9E-5A27-896B-ADD7B2F5F038}"/>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D3A540B4-D82E-8804-54D1-113D92007FD6}"/>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00C59A8D-D2A7-07B8-5C79-4F5D393265F1}"/>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DA04DD68-D063-2370-91DB-E67FE56C066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B965A9C9-42DE-D402-F99F-3785478CD7CE}"/>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68C85028-89BF-6B6F-E727-6E45D3E32223}"/>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93502B1C-7797-BE4E-0997-BA914D9FFF11}"/>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79778B40-CF36-D34A-0432-93D0B6C0071E}"/>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B4EF0927-7846-CCD9-2702-1E9D1E9C87F5}"/>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BB403A97-73DA-2A3F-7F8F-7A338C374B6F}"/>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BAA2BC8E-9C97-4BF0-6EA1-4F802D949DA7}"/>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B8725F8A-4207-6259-A67B-1281A08AFEA3}"/>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B3CC2B76-0B94-29A0-3539-84703C0538D2}"/>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8A461581-9C46-8A53-7DFE-E748EDE13ECF}"/>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7F9A16D6-7555-293D-E6DC-3BE1AE949B54}"/>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50D5B0DE-26C8-A78D-00C6-5F07EB193367}"/>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5B5C93C6-4E6F-9AA2-D83D-416CC6A2D3BF}"/>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622EC4FF-195B-E191-CA5D-8AAA06C11CDC}"/>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68BA45E3-59EE-647D-6A75-E72E232E1F0D}"/>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8DDADB8A-64AB-0AA4-80CF-C9815BBFC37C}"/>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06826B7E-182E-F793-E966-5D459B6D9F7B}"/>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E066CA6F-5C23-C88C-30C8-D1A1ED0F76E7}"/>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508A87F7-9E90-613C-013A-AA0156827BCC}"/>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6CA66535-859C-8AD7-4BE0-46A92AA79727}"/>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4B34A837-FD69-A3E3-A6C1-F860FC67ADA9}"/>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79DC5356-5065-4A2A-F3B4-F40B47FC9DE6}"/>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DE1703FF-64F1-7AF1-08EE-75188CCFEA2D}"/>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9854D1DF-2E8B-FE61-832F-ACB944561CE5}"/>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3A076553-32CC-FA91-2BF1-418624EE1C88}"/>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5D57F814-A25F-CB78-126A-DBCC5334D419}"/>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90A73AD4-0956-22EA-B107-6CC3F395DBC9}"/>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0BC15ACE-91D7-B129-3875-37058233A64A}"/>
              </a:ext>
            </a:extLst>
          </p:cNvPr>
          <p:cNvGrpSpPr/>
          <p:nvPr/>
        </p:nvGrpSpPr>
        <p:grpSpPr>
          <a:xfrm>
            <a:off x="7239084" y="3618980"/>
            <a:ext cx="1970401" cy="1014538"/>
            <a:chOff x="7239084" y="3618980"/>
            <a:chExt cx="1970401" cy="1014538"/>
          </a:xfrm>
        </p:grpSpPr>
        <p:sp>
          <p:nvSpPr>
            <p:cNvPr id="76" name="Rectangle 75">
              <a:extLst>
                <a:ext uri="{FF2B5EF4-FFF2-40B4-BE49-F238E27FC236}">
                  <a16:creationId xmlns:a16="http://schemas.microsoft.com/office/drawing/2014/main" id="{3B0A4538-E959-AD42-90C6-227DEAE9DC7A}"/>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7" name="Group 76">
              <a:extLst>
                <a:ext uri="{FF2B5EF4-FFF2-40B4-BE49-F238E27FC236}">
                  <a16:creationId xmlns:a16="http://schemas.microsoft.com/office/drawing/2014/main" id="{C70A33FE-A3C5-FF81-790D-BE9A811B7938}"/>
                </a:ext>
              </a:extLst>
            </p:cNvPr>
            <p:cNvGrpSpPr/>
            <p:nvPr/>
          </p:nvGrpSpPr>
          <p:grpSpPr>
            <a:xfrm>
              <a:off x="7239084" y="3618980"/>
              <a:ext cx="1970401" cy="803447"/>
              <a:chOff x="7239084" y="3618980"/>
              <a:chExt cx="1970401" cy="803447"/>
            </a:xfrm>
          </p:grpSpPr>
          <p:sp>
            <p:nvSpPr>
              <p:cNvPr id="78" name="Rectangle 77">
                <a:extLst>
                  <a:ext uri="{FF2B5EF4-FFF2-40B4-BE49-F238E27FC236}">
                    <a16:creationId xmlns:a16="http://schemas.microsoft.com/office/drawing/2014/main" id="{120621AF-9308-AB11-B897-6DB18C0A7D7F}"/>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Rectangle 78">
                <a:extLst>
                  <a:ext uri="{FF2B5EF4-FFF2-40B4-BE49-F238E27FC236}">
                    <a16:creationId xmlns:a16="http://schemas.microsoft.com/office/drawing/2014/main" id="{60DACD26-E10E-80DC-48A0-917FB25163A1}"/>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80" name="Straight Connector 79">
                <a:extLst>
                  <a:ext uri="{FF2B5EF4-FFF2-40B4-BE49-F238E27FC236}">
                    <a16:creationId xmlns:a16="http://schemas.microsoft.com/office/drawing/2014/main" id="{F1AFF7FC-5E73-A094-323E-661A37C0E575}"/>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10AB112C-9C58-5A04-8DD1-A45C333319F4}"/>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pic>
        <p:nvPicPr>
          <p:cNvPr id="38" name="Picture 5" descr="j0116172">
            <a:extLst>
              <a:ext uri="{FF2B5EF4-FFF2-40B4-BE49-F238E27FC236}">
                <a16:creationId xmlns:a16="http://schemas.microsoft.com/office/drawing/2014/main" id="{88B2EF42-6CCF-E339-DD56-73379B96177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65929" y="477785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AutoShape 35">
            <a:extLst>
              <a:ext uri="{FF2B5EF4-FFF2-40B4-BE49-F238E27FC236}">
                <a16:creationId xmlns:a16="http://schemas.microsoft.com/office/drawing/2014/main" id="{2DDD02F1-B2C8-519B-FDEA-3DC6975F556A}"/>
              </a:ext>
            </a:extLst>
          </p:cNvPr>
          <p:cNvSpPr>
            <a:spLocks noChangeArrowheads="1"/>
          </p:cNvSpPr>
          <p:nvPr/>
        </p:nvSpPr>
        <p:spPr bwMode="auto">
          <a:xfrm>
            <a:off x="1523890" y="4191000"/>
            <a:ext cx="5715110" cy="1305818"/>
          </a:xfrm>
          <a:prstGeom prst="wedgeRoundRectCallout">
            <a:avLst>
              <a:gd name="adj1" fmla="val -54830"/>
              <a:gd name="adj2" fmla="val 18926"/>
              <a:gd name="adj3" fmla="val 16667"/>
            </a:avLst>
          </a:prstGeom>
          <a:solidFill>
            <a:schemeClr val="bg2"/>
          </a:solid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class (and the tests), we will focus only on Hilbert Proofs </a:t>
            </a:r>
          </a:p>
          <a:p>
            <a:pPr algn="ctr" eaLnBrk="1" hangingPunct="1">
              <a:spcBef>
                <a:spcPct val="0"/>
              </a:spcBef>
              <a:buNone/>
            </a:pPr>
            <a:r>
              <a:rPr lang="en-US" altLang="en-US" sz="2400" dirty="0"/>
              <a:t>because the others tend to be too long.</a:t>
            </a:r>
            <a:endParaRPr lang="en-CA" altLang="en-US" sz="2400" i="0" dirty="0"/>
          </a:p>
        </p:txBody>
      </p:sp>
    </p:spTree>
    <p:extLst>
      <p:ext uri="{BB962C8B-B14F-4D97-AF65-F5344CB8AC3E}">
        <p14:creationId xmlns:p14="http://schemas.microsoft.com/office/powerpoint/2010/main" val="1542398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9"/>
                                        </p:tgtEl>
                                        <p:attrNameLst>
                                          <p:attrName>style.visibility</p:attrName>
                                        </p:attrNameLst>
                                      </p:cBhvr>
                                      <p:to>
                                        <p:strVal val="visible"/>
                                      </p:to>
                                    </p:set>
                                    <p:anim calcmode="lin" valueType="num">
                                      <p:cBhvr additive="base">
                                        <p:cTn id="27" dur="500" fill="hold"/>
                                        <p:tgtEl>
                                          <p:spTgt spid="19"/>
                                        </p:tgtEl>
                                        <p:attrNameLst>
                                          <p:attrName>ppt_x</p:attrName>
                                        </p:attrNameLst>
                                      </p:cBhvr>
                                      <p:tavLst>
                                        <p:tav tm="0">
                                          <p:val>
                                            <p:strVal val="#ppt_x"/>
                                          </p:val>
                                        </p:tav>
                                        <p:tav tm="100000">
                                          <p:val>
                                            <p:strVal val="#ppt_x"/>
                                          </p:val>
                                        </p:tav>
                                      </p:tavLst>
                                    </p:anim>
                                    <p:anim calcmode="lin" valueType="num">
                                      <p:cBhvr additive="base">
                                        <p:cTn id="28" dur="500" fill="hold"/>
                                        <p:tgtEl>
                                          <p:spTgt spid="19"/>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gtEl>
                                        <p:attrNameLst>
                                          <p:attrName>style.visibility</p:attrName>
                                        </p:attrNameLst>
                                      </p:cBhvr>
                                      <p:to>
                                        <p:strVal val="visible"/>
                                      </p:to>
                                    </p:set>
                                    <p:anim calcmode="lin" valueType="num">
                                      <p:cBhvr additive="base">
                                        <p:cTn id="31" dur="500" fill="hold"/>
                                        <p:tgtEl>
                                          <p:spTgt spid="11"/>
                                        </p:tgtEl>
                                        <p:attrNameLst>
                                          <p:attrName>ppt_x</p:attrName>
                                        </p:attrNameLst>
                                      </p:cBhvr>
                                      <p:tavLst>
                                        <p:tav tm="0">
                                          <p:val>
                                            <p:strVal val="#ppt_x"/>
                                          </p:val>
                                        </p:tav>
                                        <p:tav tm="100000">
                                          <p:val>
                                            <p:strVal val="#ppt_x"/>
                                          </p:val>
                                        </p:tav>
                                      </p:tavLst>
                                    </p:anim>
                                    <p:anim calcmode="lin" valueType="num">
                                      <p:cBhvr additive="base">
                                        <p:cTn id="32" dur="500" fill="hold"/>
                                        <p:tgtEl>
                                          <p:spTgt spid="1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ppt_x"/>
                                          </p:val>
                                        </p:tav>
                                        <p:tav tm="100000">
                                          <p:val>
                                            <p:strVal val="#ppt_x"/>
                                          </p:val>
                                        </p:tav>
                                      </p:tavLst>
                                    </p:anim>
                                    <p:anim calcmode="lin" valueType="num">
                                      <p:cBhvr additive="base">
                                        <p:cTn id="36" dur="500" fill="hold"/>
                                        <p:tgtEl>
                                          <p:spTgt spid="18"/>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ppt_x"/>
                                          </p:val>
                                        </p:tav>
                                        <p:tav tm="100000">
                                          <p:val>
                                            <p:strVal val="#ppt_x"/>
                                          </p:val>
                                        </p:tav>
                                      </p:tavLst>
                                    </p:anim>
                                    <p:anim calcmode="lin" valueType="num">
                                      <p:cBhvr additive="base">
                                        <p:cTn id="40" dur="500" fill="hold"/>
                                        <p:tgtEl>
                                          <p:spTgt spid="13"/>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ppt_x"/>
                                          </p:val>
                                        </p:tav>
                                        <p:tav tm="100000">
                                          <p:val>
                                            <p:strVal val="#ppt_x"/>
                                          </p:val>
                                        </p:tav>
                                      </p:tavLst>
                                    </p:anim>
                                    <p:anim calcmode="lin" valueType="num">
                                      <p:cBhvr additive="base">
                                        <p:cTn id="44" dur="500" fill="hold"/>
                                        <p:tgtEl>
                                          <p:spTgt spid="20"/>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7"/>
                                        </p:tgtEl>
                                        <p:attrNameLst>
                                          <p:attrName>style.visibility</p:attrName>
                                        </p:attrNameLst>
                                      </p:cBhvr>
                                      <p:to>
                                        <p:strVal val="visible"/>
                                      </p:to>
                                    </p:set>
                                    <p:anim calcmode="lin" valueType="num">
                                      <p:cBhvr additive="base">
                                        <p:cTn id="47" dur="500" fill="hold"/>
                                        <p:tgtEl>
                                          <p:spTgt spid="17"/>
                                        </p:tgtEl>
                                        <p:attrNameLst>
                                          <p:attrName>ppt_x</p:attrName>
                                        </p:attrNameLst>
                                      </p:cBhvr>
                                      <p:tavLst>
                                        <p:tav tm="0">
                                          <p:val>
                                            <p:strVal val="#ppt_x"/>
                                          </p:val>
                                        </p:tav>
                                        <p:tav tm="100000">
                                          <p:val>
                                            <p:strVal val="#ppt_x"/>
                                          </p:val>
                                        </p:tav>
                                      </p:tavLst>
                                    </p:anim>
                                    <p:anim calcmode="lin" valueType="num">
                                      <p:cBhvr additive="base">
                                        <p:cTn id="48" dur="500" fill="hold"/>
                                        <p:tgtEl>
                                          <p:spTgt spid="17"/>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5"/>
                                        </p:tgtEl>
                                        <p:attrNameLst>
                                          <p:attrName>style.visibility</p:attrName>
                                        </p:attrNameLst>
                                      </p:cBhvr>
                                      <p:to>
                                        <p:strVal val="visible"/>
                                      </p:to>
                                    </p:set>
                                    <p:anim calcmode="lin" valueType="num">
                                      <p:cBhvr additive="base">
                                        <p:cTn id="55" dur="500" fill="hold"/>
                                        <p:tgtEl>
                                          <p:spTgt spid="45"/>
                                        </p:tgtEl>
                                        <p:attrNameLst>
                                          <p:attrName>ppt_x</p:attrName>
                                        </p:attrNameLst>
                                      </p:cBhvr>
                                      <p:tavLst>
                                        <p:tav tm="0">
                                          <p:val>
                                            <p:strVal val="#ppt_x"/>
                                          </p:val>
                                        </p:tav>
                                        <p:tav tm="100000">
                                          <p:val>
                                            <p:strVal val="#ppt_x"/>
                                          </p:val>
                                        </p:tav>
                                      </p:tavLst>
                                    </p:anim>
                                    <p:anim calcmode="lin" valueType="num">
                                      <p:cBhvr additive="base">
                                        <p:cTn id="56" dur="500" fill="hold"/>
                                        <p:tgtEl>
                                          <p:spTgt spid="4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47"/>
                                        </p:tgtEl>
                                        <p:attrNameLst>
                                          <p:attrName>style.visibility</p:attrName>
                                        </p:attrNameLst>
                                      </p:cBhvr>
                                      <p:to>
                                        <p:strVal val="visible"/>
                                      </p:to>
                                    </p:set>
                                    <p:anim calcmode="lin" valueType="num">
                                      <p:cBhvr additive="base">
                                        <p:cTn id="59" dur="500" fill="hold"/>
                                        <p:tgtEl>
                                          <p:spTgt spid="47"/>
                                        </p:tgtEl>
                                        <p:attrNameLst>
                                          <p:attrName>ppt_x</p:attrName>
                                        </p:attrNameLst>
                                      </p:cBhvr>
                                      <p:tavLst>
                                        <p:tav tm="0">
                                          <p:val>
                                            <p:strVal val="#ppt_x"/>
                                          </p:val>
                                        </p:tav>
                                        <p:tav tm="100000">
                                          <p:val>
                                            <p:strVal val="#ppt_x"/>
                                          </p:val>
                                        </p:tav>
                                      </p:tavLst>
                                    </p:anim>
                                    <p:anim calcmode="lin" valueType="num">
                                      <p:cBhvr additive="base">
                                        <p:cTn id="60" dur="500" fill="hold"/>
                                        <p:tgtEl>
                                          <p:spTgt spid="47"/>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25"/>
                                        </p:tgtEl>
                                        <p:attrNameLst>
                                          <p:attrName>style.visibility</p:attrName>
                                        </p:attrNameLst>
                                      </p:cBhvr>
                                      <p:to>
                                        <p:strVal val="visible"/>
                                      </p:to>
                                    </p:set>
                                    <p:anim calcmode="lin" valueType="num">
                                      <p:cBhvr additive="base">
                                        <p:cTn id="63" dur="500" fill="hold"/>
                                        <p:tgtEl>
                                          <p:spTgt spid="125"/>
                                        </p:tgtEl>
                                        <p:attrNameLst>
                                          <p:attrName>ppt_x</p:attrName>
                                        </p:attrNameLst>
                                      </p:cBhvr>
                                      <p:tavLst>
                                        <p:tav tm="0">
                                          <p:val>
                                            <p:strVal val="#ppt_x"/>
                                          </p:val>
                                        </p:tav>
                                        <p:tav tm="100000">
                                          <p:val>
                                            <p:strVal val="#ppt_x"/>
                                          </p:val>
                                        </p:tav>
                                      </p:tavLst>
                                    </p:anim>
                                    <p:anim calcmode="lin" valueType="num">
                                      <p:cBhvr additive="base">
                                        <p:cTn id="64" dur="500" fill="hold"/>
                                        <p:tgtEl>
                                          <p:spTgt spid="12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28"/>
                                        </p:tgtEl>
                                        <p:attrNameLst>
                                          <p:attrName>style.visibility</p:attrName>
                                        </p:attrNameLst>
                                      </p:cBhvr>
                                      <p:to>
                                        <p:strVal val="visible"/>
                                      </p:to>
                                    </p:set>
                                    <p:anim calcmode="lin" valueType="num">
                                      <p:cBhvr additive="base">
                                        <p:cTn id="67" dur="500" fill="hold"/>
                                        <p:tgtEl>
                                          <p:spTgt spid="128"/>
                                        </p:tgtEl>
                                        <p:attrNameLst>
                                          <p:attrName>ppt_x</p:attrName>
                                        </p:attrNameLst>
                                      </p:cBhvr>
                                      <p:tavLst>
                                        <p:tav tm="0">
                                          <p:val>
                                            <p:strVal val="#ppt_x"/>
                                          </p:val>
                                        </p:tav>
                                        <p:tav tm="100000">
                                          <p:val>
                                            <p:strVal val="#ppt_x"/>
                                          </p:val>
                                        </p:tav>
                                      </p:tavLst>
                                    </p:anim>
                                    <p:anim calcmode="lin" valueType="num">
                                      <p:cBhvr additive="base">
                                        <p:cTn id="68" dur="500" fill="hold"/>
                                        <p:tgtEl>
                                          <p:spTgt spid="128"/>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
                                        </p:tgtEl>
                                        <p:attrNameLst>
                                          <p:attrName>style.visibility</p:attrName>
                                        </p:attrNameLst>
                                      </p:cBhvr>
                                      <p:to>
                                        <p:strVal val="visible"/>
                                      </p:to>
                                    </p:set>
                                    <p:anim calcmode="lin" valueType="num">
                                      <p:cBhvr additive="base">
                                        <p:cTn id="71" dur="500" fill="hold"/>
                                        <p:tgtEl>
                                          <p:spTgt spid="4"/>
                                        </p:tgtEl>
                                        <p:attrNameLst>
                                          <p:attrName>ppt_x</p:attrName>
                                        </p:attrNameLst>
                                      </p:cBhvr>
                                      <p:tavLst>
                                        <p:tav tm="0">
                                          <p:val>
                                            <p:strVal val="#ppt_x"/>
                                          </p:val>
                                        </p:tav>
                                        <p:tav tm="100000">
                                          <p:val>
                                            <p:strVal val="#ppt_x"/>
                                          </p:val>
                                        </p:tav>
                                      </p:tavLst>
                                    </p:anim>
                                    <p:anim calcmode="lin" valueType="num">
                                      <p:cBhvr additive="base">
                                        <p:cTn id="72" dur="500" fill="hold"/>
                                        <p:tgtEl>
                                          <p:spTgt spid="4"/>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8"/>
                                        </p:tgtEl>
                                        <p:attrNameLst>
                                          <p:attrName>style.visibility</p:attrName>
                                        </p:attrNameLst>
                                      </p:cBhvr>
                                      <p:to>
                                        <p:strVal val="visible"/>
                                      </p:to>
                                    </p:set>
                                    <p:anim calcmode="lin" valueType="num">
                                      <p:cBhvr additive="base">
                                        <p:cTn id="75" dur="500" fill="hold"/>
                                        <p:tgtEl>
                                          <p:spTgt spid="8"/>
                                        </p:tgtEl>
                                        <p:attrNameLst>
                                          <p:attrName>ppt_x</p:attrName>
                                        </p:attrNameLst>
                                      </p:cBhvr>
                                      <p:tavLst>
                                        <p:tav tm="0">
                                          <p:val>
                                            <p:strVal val="#ppt_x"/>
                                          </p:val>
                                        </p:tav>
                                        <p:tav tm="100000">
                                          <p:val>
                                            <p:strVal val="#ppt_x"/>
                                          </p:val>
                                        </p:tav>
                                      </p:tavLst>
                                    </p:anim>
                                    <p:anim calcmode="lin" valueType="num">
                                      <p:cBhvr additive="base">
                                        <p:cTn id="76" dur="500" fill="hold"/>
                                        <p:tgtEl>
                                          <p:spTgt spid="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0"/>
                                        </p:tgtEl>
                                        <p:attrNameLst>
                                          <p:attrName>style.visibility</p:attrName>
                                        </p:attrNameLst>
                                      </p:cBhvr>
                                      <p:to>
                                        <p:strVal val="visible"/>
                                      </p:to>
                                    </p:set>
                                    <p:anim calcmode="lin" valueType="num">
                                      <p:cBhvr additive="base">
                                        <p:cTn id="79" dur="500" fill="hold"/>
                                        <p:tgtEl>
                                          <p:spTgt spid="30"/>
                                        </p:tgtEl>
                                        <p:attrNameLst>
                                          <p:attrName>ppt_x</p:attrName>
                                        </p:attrNameLst>
                                      </p:cBhvr>
                                      <p:tavLst>
                                        <p:tav tm="0">
                                          <p:val>
                                            <p:strVal val="#ppt_x"/>
                                          </p:val>
                                        </p:tav>
                                        <p:tav tm="100000">
                                          <p:val>
                                            <p:strVal val="#ppt_x"/>
                                          </p:val>
                                        </p:tav>
                                      </p:tavLst>
                                    </p:anim>
                                    <p:anim calcmode="lin" valueType="num">
                                      <p:cBhvr additive="base">
                                        <p:cTn id="80" dur="500" fill="hold"/>
                                        <p:tgtEl>
                                          <p:spTgt spid="30"/>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ppt_x"/>
                                          </p:val>
                                        </p:tav>
                                        <p:tav tm="100000">
                                          <p:val>
                                            <p:strVal val="#ppt_x"/>
                                          </p:val>
                                        </p:tav>
                                      </p:tavLst>
                                    </p:anim>
                                    <p:anim calcmode="lin" valueType="num">
                                      <p:cBhvr additive="base">
                                        <p:cTn id="84" dur="500" fill="hold"/>
                                        <p:tgtEl>
                                          <p:spTgt spid="40"/>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41"/>
                                        </p:tgtEl>
                                        <p:attrNameLst>
                                          <p:attrName>style.visibility</p:attrName>
                                        </p:attrNameLst>
                                      </p:cBhvr>
                                      <p:to>
                                        <p:strVal val="visible"/>
                                      </p:to>
                                    </p:set>
                                    <p:anim calcmode="lin" valueType="num">
                                      <p:cBhvr additive="base">
                                        <p:cTn id="87" dur="500" fill="hold"/>
                                        <p:tgtEl>
                                          <p:spTgt spid="41"/>
                                        </p:tgtEl>
                                        <p:attrNameLst>
                                          <p:attrName>ppt_x</p:attrName>
                                        </p:attrNameLst>
                                      </p:cBhvr>
                                      <p:tavLst>
                                        <p:tav tm="0">
                                          <p:val>
                                            <p:strVal val="#ppt_x"/>
                                          </p:val>
                                        </p:tav>
                                        <p:tav tm="100000">
                                          <p:val>
                                            <p:strVal val="#ppt_x"/>
                                          </p:val>
                                        </p:tav>
                                      </p:tavLst>
                                    </p:anim>
                                    <p:anim calcmode="lin" valueType="num">
                                      <p:cBhvr additive="base">
                                        <p:cTn id="88" dur="500" fill="hold"/>
                                        <p:tgtEl>
                                          <p:spTgt spid="41"/>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5"/>
                                        </p:tgtEl>
                                        <p:attrNameLst>
                                          <p:attrName>style.visibility</p:attrName>
                                        </p:attrNameLst>
                                      </p:cBhvr>
                                      <p:to>
                                        <p:strVal val="visible"/>
                                      </p:to>
                                    </p:set>
                                    <p:anim calcmode="lin" valueType="num">
                                      <p:cBhvr additive="base">
                                        <p:cTn id="91" dur="500" fill="hold"/>
                                        <p:tgtEl>
                                          <p:spTgt spid="75"/>
                                        </p:tgtEl>
                                        <p:attrNameLst>
                                          <p:attrName>ppt_x</p:attrName>
                                        </p:attrNameLst>
                                      </p:cBhvr>
                                      <p:tavLst>
                                        <p:tav tm="0">
                                          <p:val>
                                            <p:strVal val="#ppt_x"/>
                                          </p:val>
                                        </p:tav>
                                        <p:tav tm="100000">
                                          <p:val>
                                            <p:strVal val="#ppt_x"/>
                                          </p:val>
                                        </p:tav>
                                      </p:tavLst>
                                    </p:anim>
                                    <p:anim calcmode="lin" valueType="num">
                                      <p:cBhvr additive="base">
                                        <p:cTn id="9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125" grpId="0"/>
      <p:bldP spid="128"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E73693C-A290-C8B7-2B30-9589D780F55C}"/>
            </a:ext>
          </a:extLst>
        </p:cNvPr>
        <p:cNvGrpSpPr/>
        <p:nvPr/>
      </p:nvGrpSpPr>
      <p:grpSpPr>
        <a:xfrm>
          <a:off x="0" y="0"/>
          <a:ext cx="0" cy="0"/>
          <a:chOff x="0" y="0"/>
          <a:chExt cx="0" cy="0"/>
        </a:xfrm>
      </p:grpSpPr>
      <p:sp>
        <p:nvSpPr>
          <p:cNvPr id="125" name="Text Box 21">
            <a:extLst>
              <a:ext uri="{FF2B5EF4-FFF2-40B4-BE49-F238E27FC236}">
                <a16:creationId xmlns:a16="http://schemas.microsoft.com/office/drawing/2014/main" id="{F6CEFA78-D435-9DA0-6C19-D631E2F0A6DB}"/>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sz="1600" dirty="0">
              <a:solidFill>
                <a:srgbClr val="FFFF00"/>
              </a:solidFill>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pic>
        <p:nvPicPr>
          <p:cNvPr id="2" name="Picture 5" descr="j0116172">
            <a:extLst>
              <a:ext uri="{FF2B5EF4-FFF2-40B4-BE49-F238E27FC236}">
                <a16:creationId xmlns:a16="http://schemas.microsoft.com/office/drawing/2014/main" id="{44DB893A-CE1F-8ED0-3DAC-C6DCF87F8DF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365929" y="477785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35">
            <a:extLst>
              <a:ext uri="{FF2B5EF4-FFF2-40B4-BE49-F238E27FC236}">
                <a16:creationId xmlns:a16="http://schemas.microsoft.com/office/drawing/2014/main" id="{B259A2FD-653E-0AA5-9913-1E321A749A9C}"/>
              </a:ext>
            </a:extLst>
          </p:cNvPr>
          <p:cNvSpPr>
            <a:spLocks noChangeArrowheads="1"/>
          </p:cNvSpPr>
          <p:nvPr/>
        </p:nvSpPr>
        <p:spPr bwMode="auto">
          <a:xfrm>
            <a:off x="1523890" y="4191000"/>
            <a:ext cx="5715110" cy="1305818"/>
          </a:xfrm>
          <a:prstGeom prst="wedgeRoundRectCallout">
            <a:avLst>
              <a:gd name="adj1" fmla="val -54830"/>
              <a:gd name="adj2" fmla="val 1892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class (and the tests), we will focus only on Hilbert Proofs </a:t>
            </a:r>
          </a:p>
          <a:p>
            <a:pPr algn="ctr" eaLnBrk="1" hangingPunct="1">
              <a:spcBef>
                <a:spcPct val="0"/>
              </a:spcBef>
              <a:buNone/>
            </a:pPr>
            <a:r>
              <a:rPr lang="en-US" altLang="en-US" sz="2400" dirty="0"/>
              <a:t>because the others tend to be too long.</a:t>
            </a:r>
            <a:endParaRPr lang="en-CA" altLang="en-US" sz="2400" i="0" dirty="0"/>
          </a:p>
        </p:txBody>
      </p:sp>
      <p:sp>
        <p:nvSpPr>
          <p:cNvPr id="31" name="AutoShape 35">
            <a:extLst>
              <a:ext uri="{FF2B5EF4-FFF2-40B4-BE49-F238E27FC236}">
                <a16:creationId xmlns:a16="http://schemas.microsoft.com/office/drawing/2014/main" id="{2336C4AC-2E52-1395-384D-D1D9109000C3}"/>
              </a:ext>
            </a:extLst>
          </p:cNvPr>
          <p:cNvSpPr>
            <a:spLocks noChangeArrowheads="1"/>
          </p:cNvSpPr>
          <p:nvPr/>
        </p:nvSpPr>
        <p:spPr bwMode="auto">
          <a:xfrm>
            <a:off x="1524000" y="5562600"/>
            <a:ext cx="6248400" cy="830997"/>
          </a:xfrm>
          <a:prstGeom prst="wedgeRoundRectCallout">
            <a:avLst>
              <a:gd name="adj1" fmla="val -52773"/>
              <a:gd name="adj2" fmla="val -45524"/>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particular, the distributive law makes strings grow exponentially long. So we might ban it.</a:t>
            </a:r>
            <a:endParaRPr lang="en-CA" altLang="en-US" sz="2400" i="0" dirty="0"/>
          </a:p>
        </p:txBody>
      </p:sp>
      <p:cxnSp>
        <p:nvCxnSpPr>
          <p:cNvPr id="37" name="Straight Connector 36">
            <a:extLst>
              <a:ext uri="{FF2B5EF4-FFF2-40B4-BE49-F238E27FC236}">
                <a16:creationId xmlns:a16="http://schemas.microsoft.com/office/drawing/2014/main" id="{ED38EA51-677B-8CBA-A6E7-45FF3231EA64}"/>
              </a:ext>
            </a:extLst>
          </p:cNvPr>
          <p:cNvCxnSpPr>
            <a:cxnSpLocks/>
          </p:cNvCxnSpPr>
          <p:nvPr/>
        </p:nvCxnSpPr>
        <p:spPr bwMode="auto">
          <a:xfrm>
            <a:off x="152400" y="6655526"/>
            <a:ext cx="5486400" cy="0"/>
          </a:xfrm>
          <a:prstGeom prst="line">
            <a:avLst/>
          </a:prstGeom>
          <a:noFill/>
          <a:ln w="25400" cap="flat" cmpd="sng" algn="ctr">
            <a:solidFill>
              <a:srgbClr val="FF00FF"/>
            </a:solidFill>
            <a:prstDash val="solid"/>
            <a:round/>
            <a:headEnd type="none" w="med" len="med"/>
            <a:tailEnd type="none" w="med" len="med"/>
          </a:ln>
          <a:effectLst/>
        </p:spPr>
      </p:cxnSp>
    </p:spTree>
    <p:extLst>
      <p:ext uri="{BB962C8B-B14F-4D97-AF65-F5344CB8AC3E}">
        <p14:creationId xmlns:p14="http://schemas.microsoft.com/office/powerpoint/2010/main" val="4045896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D4A93F-5FA7-2B6F-8320-A640EA16D40A}"/>
            </a:ext>
          </a:extLst>
        </p:cNvPr>
        <p:cNvGrpSpPr/>
        <p:nvPr/>
      </p:nvGrpSpPr>
      <p:grpSpPr>
        <a:xfrm>
          <a:off x="0" y="0"/>
          <a:ext cx="0" cy="0"/>
          <a:chOff x="0" y="0"/>
          <a:chExt cx="0" cy="0"/>
        </a:xfrm>
      </p:grpSpPr>
      <p:sp>
        <p:nvSpPr>
          <p:cNvPr id="3" name="Content Placeholder 2">
            <a:extLst>
              <a:ext uri="{FF2B5EF4-FFF2-40B4-BE49-F238E27FC236}">
                <a16:creationId xmlns:a16="http://schemas.microsoft.com/office/drawing/2014/main" id="{E541A6C9-D646-4190-ACB5-70E0B5ACBB66}"/>
              </a:ext>
            </a:extLst>
          </p:cNvPr>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sp>
        <p:nvSpPr>
          <p:cNvPr id="36" name="Title 1">
            <a:extLst>
              <a:ext uri="{FF2B5EF4-FFF2-40B4-BE49-F238E27FC236}">
                <a16:creationId xmlns:a16="http://schemas.microsoft.com/office/drawing/2014/main" id="{52E68930-E9A7-BEE5-6027-91F9233366E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8376949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700" fill="hold"/>
                                        <p:tgtEl>
                                          <p:spTgt spid="3">
                                            <p:txEl>
                                              <p:pRg st="1" end="1"/>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7" name="Text Box 21">
            <a:extLst>
              <a:ext uri="{FF2B5EF4-FFF2-40B4-BE49-F238E27FC236}">
                <a16:creationId xmlns:a16="http://schemas.microsoft.com/office/drawing/2014/main" id="{FFC06BA2-4512-D311-52B4-ED5FE6D45A84}"/>
              </a:ext>
            </a:extLst>
          </p:cNvPr>
          <p:cNvSpPr txBox="1">
            <a:spLocks noChangeArrowheads="1"/>
          </p:cNvSpPr>
          <p:nvPr/>
        </p:nvSpPr>
        <p:spPr bwMode="auto">
          <a:xfrm>
            <a:off x="4328886" y="4876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 name="Group 9">
            <a:extLst>
              <a:ext uri="{FF2B5EF4-FFF2-40B4-BE49-F238E27FC236}">
                <a16:creationId xmlns:a16="http://schemas.microsoft.com/office/drawing/2014/main" id="{0826663E-97FA-E034-70CD-FDC3870261C7}"/>
              </a:ext>
            </a:extLst>
          </p:cNvPr>
          <p:cNvGrpSpPr/>
          <p:nvPr/>
        </p:nvGrpSpPr>
        <p:grpSpPr>
          <a:xfrm>
            <a:off x="2971800" y="1006609"/>
            <a:ext cx="5661334" cy="414581"/>
            <a:chOff x="3124200" y="3338329"/>
            <a:chExt cx="5661334" cy="414581"/>
          </a:xfrm>
        </p:grpSpPr>
        <p:sp>
          <p:nvSpPr>
            <p:cNvPr id="12" name="Text Box 37">
              <a:extLst>
                <a:ext uri="{FF2B5EF4-FFF2-40B4-BE49-F238E27FC236}">
                  <a16:creationId xmlns:a16="http://schemas.microsoft.com/office/drawing/2014/main" id="{29049A81-A4C1-7371-8353-E8E4756FC8F3}"/>
                </a:ext>
              </a:extLst>
            </p:cNvPr>
            <p:cNvSpPr txBox="1">
              <a:spLocks noChangeArrowheads="1"/>
            </p:cNvSpPr>
            <p:nvPr/>
          </p:nvSpPr>
          <p:spPr bwMode="auto">
            <a:xfrm>
              <a:off x="8458200" y="3338329"/>
              <a:ext cx="327334" cy="3637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13" name="Group 12">
              <a:extLst>
                <a:ext uri="{FF2B5EF4-FFF2-40B4-BE49-F238E27FC236}">
                  <a16:creationId xmlns:a16="http://schemas.microsoft.com/office/drawing/2014/main" id="{6349EFDF-5087-8F3E-18BB-DA6024A6D943}"/>
                </a:ext>
              </a:extLst>
            </p:cNvPr>
            <p:cNvGrpSpPr/>
            <p:nvPr/>
          </p:nvGrpSpPr>
          <p:grpSpPr>
            <a:xfrm>
              <a:off x="3124200" y="3347358"/>
              <a:ext cx="5004562" cy="405552"/>
              <a:chOff x="3124200" y="3347358"/>
              <a:chExt cx="5004562" cy="405552"/>
            </a:xfrm>
          </p:grpSpPr>
          <p:sp>
            <p:nvSpPr>
              <p:cNvPr id="14" name="Text Box 37">
                <a:extLst>
                  <a:ext uri="{FF2B5EF4-FFF2-40B4-BE49-F238E27FC236}">
                    <a16:creationId xmlns:a16="http://schemas.microsoft.com/office/drawing/2014/main" id="{1B99916C-F191-26A3-E9F2-7C5070222D8A}"/>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5" name="Text Box 37">
                <a:extLst>
                  <a:ext uri="{FF2B5EF4-FFF2-40B4-BE49-F238E27FC236}">
                    <a16:creationId xmlns:a16="http://schemas.microsoft.com/office/drawing/2014/main" id="{B8E7C289-5255-AA32-2632-D99664A63A94}"/>
                  </a:ext>
                </a:extLst>
              </p:cNvPr>
              <p:cNvSpPr txBox="1">
                <a:spLocks noChangeArrowheads="1"/>
              </p:cNvSpPr>
              <p:nvPr/>
            </p:nvSpPr>
            <p:spPr bwMode="auto">
              <a:xfrm>
                <a:off x="505051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6" name="Text Box 37">
                <a:extLst>
                  <a:ext uri="{FF2B5EF4-FFF2-40B4-BE49-F238E27FC236}">
                    <a16:creationId xmlns:a16="http://schemas.microsoft.com/office/drawing/2014/main" id="{DC66ACAE-4B65-A25F-385C-D389FD599D0B}"/>
                  </a:ext>
                </a:extLst>
              </p:cNvPr>
              <p:cNvSpPr txBox="1">
                <a:spLocks noChangeArrowheads="1"/>
              </p:cNvSpPr>
              <p:nvPr/>
            </p:nvSpPr>
            <p:spPr bwMode="auto">
              <a:xfrm>
                <a:off x="6074001"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7" name="Text Box 37">
                <a:extLst>
                  <a:ext uri="{FF2B5EF4-FFF2-40B4-BE49-F238E27FC236}">
                    <a16:creationId xmlns:a16="http://schemas.microsoft.com/office/drawing/2014/main" id="{B9462CF0-2E62-C895-BC04-4E84A8BE4027}"/>
                  </a:ext>
                </a:extLst>
              </p:cNvPr>
              <p:cNvSpPr txBox="1">
                <a:spLocks noChangeArrowheads="1"/>
              </p:cNvSpPr>
              <p:nvPr/>
            </p:nvSpPr>
            <p:spPr bwMode="auto">
              <a:xfrm>
                <a:off x="7801428"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8" name="Text Box 37">
                <a:extLst>
                  <a:ext uri="{FF2B5EF4-FFF2-40B4-BE49-F238E27FC236}">
                    <a16:creationId xmlns:a16="http://schemas.microsoft.com/office/drawing/2014/main" id="{D327F4B0-2B59-7BEA-186A-5B9CF16956C2}"/>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9" name="Text Box 37">
                <a:extLst>
                  <a:ext uri="{FF2B5EF4-FFF2-40B4-BE49-F238E27FC236}">
                    <a16:creationId xmlns:a16="http://schemas.microsoft.com/office/drawing/2014/main" id="{236AAB20-3934-82C0-C3CD-D23F1638E7FA}"/>
                  </a:ext>
                </a:extLst>
              </p:cNvPr>
              <p:cNvSpPr txBox="1">
                <a:spLocks noChangeArrowheads="1"/>
              </p:cNvSpPr>
              <p:nvPr/>
            </p:nvSpPr>
            <p:spPr bwMode="auto">
              <a:xfrm>
                <a:off x="7453086"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0" name="Text Box 37">
                <a:extLst>
                  <a:ext uri="{FF2B5EF4-FFF2-40B4-BE49-F238E27FC236}">
                    <a16:creationId xmlns:a16="http://schemas.microsoft.com/office/drawing/2014/main" id="{0AB40810-1317-6C36-3979-E1EBECD60999}"/>
                  </a:ext>
                </a:extLst>
              </p:cNvPr>
              <p:cNvSpPr txBox="1">
                <a:spLocks noChangeArrowheads="1"/>
              </p:cNvSpPr>
              <p:nvPr/>
            </p:nvSpPr>
            <p:spPr bwMode="auto">
              <a:xfrm>
                <a:off x="654957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1" name="Text Box 37">
                <a:extLst>
                  <a:ext uri="{FF2B5EF4-FFF2-40B4-BE49-F238E27FC236}">
                    <a16:creationId xmlns:a16="http://schemas.microsoft.com/office/drawing/2014/main" id="{530BC956-78B4-2236-EB31-CD850BD02E3D}"/>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2" name="Text Box 37">
                <a:extLst>
                  <a:ext uri="{FF2B5EF4-FFF2-40B4-BE49-F238E27FC236}">
                    <a16:creationId xmlns:a16="http://schemas.microsoft.com/office/drawing/2014/main" id="{1111091B-C1AC-3B4D-B6E4-030F33785659}"/>
                  </a:ext>
                </a:extLst>
              </p:cNvPr>
              <p:cNvSpPr txBox="1">
                <a:spLocks noChangeArrowheads="1"/>
              </p:cNvSpPr>
              <p:nvPr/>
            </p:nvSpPr>
            <p:spPr bwMode="auto">
              <a:xfrm>
                <a:off x="5519058"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grpSp>
        <p:nvGrpSpPr>
          <p:cNvPr id="23" name="Group 22">
            <a:extLst>
              <a:ext uri="{FF2B5EF4-FFF2-40B4-BE49-F238E27FC236}">
                <a16:creationId xmlns:a16="http://schemas.microsoft.com/office/drawing/2014/main" id="{768561E3-AF8B-6713-323E-9CFD0DD7ACEA}"/>
              </a:ext>
            </a:extLst>
          </p:cNvPr>
          <p:cNvGrpSpPr/>
          <p:nvPr/>
        </p:nvGrpSpPr>
        <p:grpSpPr>
          <a:xfrm>
            <a:off x="3124200" y="1402080"/>
            <a:ext cx="4714276" cy="400110"/>
            <a:chOff x="4100286" y="2284641"/>
            <a:chExt cx="4714276" cy="400110"/>
          </a:xfrm>
        </p:grpSpPr>
        <p:sp>
          <p:nvSpPr>
            <p:cNvPr id="24" name="Text Box 37">
              <a:extLst>
                <a:ext uri="{FF2B5EF4-FFF2-40B4-BE49-F238E27FC236}">
                  <a16:creationId xmlns:a16="http://schemas.microsoft.com/office/drawing/2014/main" id="{60D938AA-97F0-5C5D-7C8C-D26313F1268E}"/>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5" name="Text Box 37">
              <a:extLst>
                <a:ext uri="{FF2B5EF4-FFF2-40B4-BE49-F238E27FC236}">
                  <a16:creationId xmlns:a16="http://schemas.microsoft.com/office/drawing/2014/main" id="{2E842559-12D4-49A0-C236-B63334833588}"/>
                </a:ext>
              </a:extLst>
            </p:cNvPr>
            <p:cNvSpPr txBox="1">
              <a:spLocks noChangeArrowheads="1"/>
            </p:cNvSpPr>
            <p:nvPr/>
          </p:nvSpPr>
          <p:spPr bwMode="auto">
            <a:xfrm>
              <a:off x="84872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26" name="AutoShape 35">
            <a:extLst>
              <a:ext uri="{FF2B5EF4-FFF2-40B4-BE49-F238E27FC236}">
                <a16:creationId xmlns:a16="http://schemas.microsoft.com/office/drawing/2014/main" id="{7B8AC0C7-5FD3-1702-43FF-EAC533488D93}"/>
              </a:ext>
            </a:extLst>
          </p:cNvPr>
          <p:cNvSpPr>
            <a:spLocks noChangeArrowheads="1"/>
          </p:cNvSpPr>
          <p:nvPr/>
        </p:nvSpPr>
        <p:spPr bwMode="auto">
          <a:xfrm>
            <a:off x="304800" y="640080"/>
            <a:ext cx="18288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7" name="Group 26">
            <a:extLst>
              <a:ext uri="{FF2B5EF4-FFF2-40B4-BE49-F238E27FC236}">
                <a16:creationId xmlns:a16="http://schemas.microsoft.com/office/drawing/2014/main" id="{1E67B6A5-0B1C-A1F6-AC7E-E41DD1E8CF0B}"/>
              </a:ext>
            </a:extLst>
          </p:cNvPr>
          <p:cNvGrpSpPr/>
          <p:nvPr/>
        </p:nvGrpSpPr>
        <p:grpSpPr>
          <a:xfrm>
            <a:off x="3657600" y="1402080"/>
            <a:ext cx="4782368" cy="795624"/>
            <a:chOff x="3810000" y="3748314"/>
            <a:chExt cx="4782368" cy="795624"/>
          </a:xfrm>
        </p:grpSpPr>
        <p:sp>
          <p:nvSpPr>
            <p:cNvPr id="28" name="Text Box 37">
              <a:extLst>
                <a:ext uri="{FF2B5EF4-FFF2-40B4-BE49-F238E27FC236}">
                  <a16:creationId xmlns:a16="http://schemas.microsoft.com/office/drawing/2014/main" id="{D0AFD090-9BC4-0758-9C39-F0C764AF335A}"/>
                </a:ext>
              </a:extLst>
            </p:cNvPr>
            <p:cNvSpPr txBox="1">
              <a:spLocks noChangeArrowheads="1"/>
            </p:cNvSpPr>
            <p:nvPr/>
          </p:nvSpPr>
          <p:spPr bwMode="auto">
            <a:xfrm>
              <a:off x="3810000" y="414382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9" name="Text Box 37">
              <a:extLst>
                <a:ext uri="{FF2B5EF4-FFF2-40B4-BE49-F238E27FC236}">
                  <a16:creationId xmlns:a16="http://schemas.microsoft.com/office/drawing/2014/main" id="{0BFEF5B3-8822-843C-ACCC-71D8971A2232}"/>
                </a:ext>
              </a:extLst>
            </p:cNvPr>
            <p:cNvSpPr txBox="1">
              <a:spLocks noChangeArrowheads="1"/>
            </p:cNvSpPr>
            <p:nvPr/>
          </p:nvSpPr>
          <p:spPr bwMode="auto">
            <a:xfrm>
              <a:off x="5272314" y="374831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0" name="Text Box 37">
              <a:extLst>
                <a:ext uri="{FF2B5EF4-FFF2-40B4-BE49-F238E27FC236}">
                  <a16:creationId xmlns:a16="http://schemas.microsoft.com/office/drawing/2014/main" id="{7EDEEC74-ACAC-D93F-D626-DDF2C0032FDB}"/>
                </a:ext>
              </a:extLst>
            </p:cNvPr>
            <p:cNvSpPr txBox="1">
              <a:spLocks noChangeArrowheads="1"/>
            </p:cNvSpPr>
            <p:nvPr/>
          </p:nvSpPr>
          <p:spPr bwMode="auto">
            <a:xfrm>
              <a:off x="6349238" y="374831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31" name="Text Box 37">
              <a:extLst>
                <a:ext uri="{FF2B5EF4-FFF2-40B4-BE49-F238E27FC236}">
                  <a16:creationId xmlns:a16="http://schemas.microsoft.com/office/drawing/2014/main" id="{92529435-FD04-E32A-67D1-0F89E73B8711}"/>
                </a:ext>
              </a:extLst>
            </p:cNvPr>
            <p:cNvSpPr txBox="1">
              <a:spLocks noChangeArrowheads="1"/>
            </p:cNvSpPr>
            <p:nvPr/>
          </p:nvSpPr>
          <p:spPr bwMode="auto">
            <a:xfrm>
              <a:off x="8250608" y="414382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32" name="AutoShape 35">
            <a:extLst>
              <a:ext uri="{FF2B5EF4-FFF2-40B4-BE49-F238E27FC236}">
                <a16:creationId xmlns:a16="http://schemas.microsoft.com/office/drawing/2014/main" id="{A3FB9E1B-B023-4B95-826E-D250785CB8D2}"/>
              </a:ext>
            </a:extLst>
          </p:cNvPr>
          <p:cNvSpPr>
            <a:spLocks noChangeArrowheads="1"/>
          </p:cNvSpPr>
          <p:nvPr/>
        </p:nvSpPr>
        <p:spPr bwMode="auto">
          <a:xfrm>
            <a:off x="381000" y="640080"/>
            <a:ext cx="1676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9" name="Group 38">
            <a:extLst>
              <a:ext uri="{FF2B5EF4-FFF2-40B4-BE49-F238E27FC236}">
                <a16:creationId xmlns:a16="http://schemas.microsoft.com/office/drawing/2014/main" id="{D53AB413-5E43-B483-3C79-63732B86DDAF}"/>
              </a:ext>
            </a:extLst>
          </p:cNvPr>
          <p:cNvGrpSpPr/>
          <p:nvPr/>
        </p:nvGrpSpPr>
        <p:grpSpPr>
          <a:xfrm>
            <a:off x="3628572" y="1709058"/>
            <a:ext cx="4825998" cy="576942"/>
            <a:chOff x="3810000" y="3399972"/>
            <a:chExt cx="4825998" cy="576942"/>
          </a:xfrm>
        </p:grpSpPr>
        <p:sp>
          <p:nvSpPr>
            <p:cNvPr id="40" name="Oval 39">
              <a:extLst>
                <a:ext uri="{FF2B5EF4-FFF2-40B4-BE49-F238E27FC236}">
                  <a16:creationId xmlns:a16="http://schemas.microsoft.com/office/drawing/2014/main" id="{1DE2C243-8F86-E8B0-1AE7-65188F611754}"/>
                </a:ext>
              </a:extLst>
            </p:cNvPr>
            <p:cNvSpPr/>
            <p:nvPr/>
          </p:nvSpPr>
          <p:spPr bwMode="auto">
            <a:xfrm>
              <a:off x="3810000" y="3505200"/>
              <a:ext cx="381000" cy="381000"/>
            </a:xfrm>
            <a:prstGeom prst="ellipse">
              <a:avLst/>
            </a:prstGeom>
            <a:noFill/>
            <a:ln w="1270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F2CA8843-C336-4C6A-1E99-23794FBAE803}"/>
                </a:ext>
              </a:extLst>
            </p:cNvPr>
            <p:cNvSpPr/>
            <p:nvPr/>
          </p:nvSpPr>
          <p:spPr bwMode="auto">
            <a:xfrm>
              <a:off x="5667828" y="3399972"/>
              <a:ext cx="2968170" cy="576942"/>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2" name="Group 41">
            <a:extLst>
              <a:ext uri="{FF2B5EF4-FFF2-40B4-BE49-F238E27FC236}">
                <a16:creationId xmlns:a16="http://schemas.microsoft.com/office/drawing/2014/main" id="{725BE034-9B63-3073-2263-2F7D0C004346}"/>
              </a:ext>
            </a:extLst>
          </p:cNvPr>
          <p:cNvGrpSpPr/>
          <p:nvPr/>
        </p:nvGrpSpPr>
        <p:grpSpPr>
          <a:xfrm>
            <a:off x="2989944" y="1024704"/>
            <a:ext cx="4958842" cy="410034"/>
            <a:chOff x="3842658" y="3008082"/>
            <a:chExt cx="4537240" cy="410034"/>
          </a:xfrm>
        </p:grpSpPr>
        <p:sp>
          <p:nvSpPr>
            <p:cNvPr id="43" name="Oval 42">
              <a:extLst>
                <a:ext uri="{FF2B5EF4-FFF2-40B4-BE49-F238E27FC236}">
                  <a16:creationId xmlns:a16="http://schemas.microsoft.com/office/drawing/2014/main" id="{F3E9F616-F4B8-EC3E-D71E-F7872A5A184D}"/>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7770298"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5" name="Oval 44">
            <a:extLst>
              <a:ext uri="{FF2B5EF4-FFF2-40B4-BE49-F238E27FC236}">
                <a16:creationId xmlns:a16="http://schemas.microsoft.com/office/drawing/2014/main" id="{4D1590AF-1ABB-11DE-E2DD-97503017D801}"/>
              </a:ext>
            </a:extLst>
          </p:cNvPr>
          <p:cNvSpPr/>
          <p:nvPr/>
        </p:nvSpPr>
        <p:spPr bwMode="auto">
          <a:xfrm>
            <a:off x="5105400" y="1423692"/>
            <a:ext cx="1600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AutoShape 35">
            <a:extLst>
              <a:ext uri="{FF2B5EF4-FFF2-40B4-BE49-F238E27FC236}">
                <a16:creationId xmlns:a16="http://schemas.microsoft.com/office/drawing/2014/main" id="{C9757B1D-3A41-F66C-7938-DD5B986CF465}"/>
              </a:ext>
            </a:extLst>
          </p:cNvPr>
          <p:cNvSpPr>
            <a:spLocks noChangeArrowheads="1"/>
          </p:cNvSpPr>
          <p:nvPr/>
        </p:nvSpPr>
        <p:spPr bwMode="auto">
          <a:xfrm>
            <a:off x="304800" y="792480"/>
            <a:ext cx="1738086"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Text Box 37">
            <a:extLst>
              <a:ext uri="{FF2B5EF4-FFF2-40B4-BE49-F238E27FC236}">
                <a16:creationId xmlns:a16="http://schemas.microsoft.com/office/drawing/2014/main" id="{59639E5F-B2D3-B2FD-D5A5-06D182851FA7}"/>
              </a:ext>
            </a:extLst>
          </p:cNvPr>
          <p:cNvSpPr txBox="1">
            <a:spLocks noChangeArrowheads="1"/>
          </p:cNvSpPr>
          <p:nvPr/>
        </p:nvSpPr>
        <p:spPr bwMode="auto">
          <a:xfrm>
            <a:off x="5638800" y="17639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cxnSp>
        <p:nvCxnSpPr>
          <p:cNvPr id="48" name="Straight Connector 47">
            <a:extLst>
              <a:ext uri="{FF2B5EF4-FFF2-40B4-BE49-F238E27FC236}">
                <a16:creationId xmlns:a16="http://schemas.microsoft.com/office/drawing/2014/main" id="{26E1F637-77F0-8ECC-FA8D-10E2818EC26C}"/>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58EB4DDC-743B-01C5-A447-9D181CB18D07}"/>
              </a:ext>
            </a:extLst>
          </p:cNvPr>
          <p:cNvGrpSpPr/>
          <p:nvPr/>
        </p:nvGrpSpPr>
        <p:grpSpPr>
          <a:xfrm>
            <a:off x="3016959" y="1021080"/>
            <a:ext cx="5703541" cy="658081"/>
            <a:chOff x="3169359" y="3352800"/>
            <a:chExt cx="5703541" cy="658081"/>
          </a:xfrm>
        </p:grpSpPr>
        <p:sp>
          <p:nvSpPr>
            <p:cNvPr id="52" name="Oval 51">
              <a:extLst>
                <a:ext uri="{FF2B5EF4-FFF2-40B4-BE49-F238E27FC236}">
                  <a16:creationId xmlns:a16="http://schemas.microsoft.com/office/drawing/2014/main" id="{75E01F01-D961-7C08-4F11-72219F7BCEE7}"/>
                </a:ext>
              </a:extLst>
            </p:cNvPr>
            <p:cNvSpPr/>
            <p:nvPr/>
          </p:nvSpPr>
          <p:spPr bwMode="auto">
            <a:xfrm rot="20128702">
              <a:off x="3169359" y="3510212"/>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3" name="Oval 52">
              <a:extLst>
                <a:ext uri="{FF2B5EF4-FFF2-40B4-BE49-F238E27FC236}">
                  <a16:creationId xmlns:a16="http://schemas.microsoft.com/office/drawing/2014/main" id="{FE4E0515-9C11-CCF8-CE20-287CB11610F7}"/>
                </a:ext>
              </a:extLst>
            </p:cNvPr>
            <p:cNvSpPr/>
            <p:nvPr/>
          </p:nvSpPr>
          <p:spPr bwMode="auto">
            <a:xfrm rot="20128702">
              <a:off x="7511443" y="3503891"/>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Oval 53">
              <a:extLst>
                <a:ext uri="{FF2B5EF4-FFF2-40B4-BE49-F238E27FC236}">
                  <a16:creationId xmlns:a16="http://schemas.microsoft.com/office/drawing/2014/main" id="{B654C1F5-23B3-6321-D221-9AAF2D7AAF18}"/>
                </a:ext>
              </a:extLst>
            </p:cNvPr>
            <p:cNvSpPr/>
            <p:nvPr/>
          </p:nvSpPr>
          <p:spPr bwMode="auto">
            <a:xfrm>
              <a:off x="5029200" y="3363684"/>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5" name="Oval 54">
              <a:extLst>
                <a:ext uri="{FF2B5EF4-FFF2-40B4-BE49-F238E27FC236}">
                  <a16:creationId xmlns:a16="http://schemas.microsoft.com/office/drawing/2014/main" id="{7BB4A76F-A26D-68B2-FD72-CFC78420633F}"/>
                </a:ext>
              </a:extLst>
            </p:cNvPr>
            <p:cNvSpPr/>
            <p:nvPr/>
          </p:nvSpPr>
          <p:spPr bwMode="auto">
            <a:xfrm>
              <a:off x="6081486" y="3352800"/>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7" name="Text Box 21">
            <a:extLst>
              <a:ext uri="{FF2B5EF4-FFF2-40B4-BE49-F238E27FC236}">
                <a16:creationId xmlns:a16="http://schemas.microsoft.com/office/drawing/2014/main" id="{DE926A5D-E57B-0FD8-AC0F-DEE4EC65EA55}"/>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33" name="TextBox 32">
            <a:extLst>
              <a:ext uri="{FF2B5EF4-FFF2-40B4-BE49-F238E27FC236}">
                <a16:creationId xmlns:a16="http://schemas.microsoft.com/office/drawing/2014/main" id="{0A6655A6-5C78-103D-370D-A8E045E74F7E}"/>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 name="Title 1">
            <a:extLst>
              <a:ext uri="{FF2B5EF4-FFF2-40B4-BE49-F238E27FC236}">
                <a16:creationId xmlns:a16="http://schemas.microsoft.com/office/drawing/2014/main" id="{70A6A3A6-F004-2702-6407-248AA0BD5CD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3983359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500" fill="hold"/>
                                        <p:tgtEl>
                                          <p:spTgt spid="57"/>
                                        </p:tgtEl>
                                        <p:attrNameLst>
                                          <p:attrName>ppt_x</p:attrName>
                                        </p:attrNameLst>
                                      </p:cBhvr>
                                      <p:tavLst>
                                        <p:tav tm="0">
                                          <p:val>
                                            <p:strVal val="#ppt_x"/>
                                          </p:val>
                                        </p:tav>
                                        <p:tav tm="100000">
                                          <p:val>
                                            <p:strVal val="#ppt_x"/>
                                          </p:val>
                                        </p:tav>
                                      </p:tavLst>
                                    </p:anim>
                                    <p:anim calcmode="lin" valueType="num">
                                      <p:cBhvr additive="base">
                                        <p:cTn id="16"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1+#ppt_w/2"/>
                                          </p:val>
                                        </p:tav>
                                        <p:tav tm="100000">
                                          <p:val>
                                            <p:strVal val="#ppt_x"/>
                                          </p:val>
                                        </p:tav>
                                      </p:tavLst>
                                    </p:anim>
                                    <p:anim calcmode="lin" valueType="num">
                                      <p:cBhvr additive="base">
                                        <p:cTn id="34" dur="500" fill="hold"/>
                                        <p:tgtEl>
                                          <p:spTgt spid="26"/>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additive="base">
                                        <p:cTn id="43" dur="500" fill="hold"/>
                                        <p:tgtEl>
                                          <p:spTgt spid="51"/>
                                        </p:tgtEl>
                                        <p:attrNameLst>
                                          <p:attrName>ppt_x</p:attrName>
                                        </p:attrNameLst>
                                      </p:cBhvr>
                                      <p:tavLst>
                                        <p:tav tm="0">
                                          <p:val>
                                            <p:strVal val="0-#ppt_w/2"/>
                                          </p:val>
                                        </p:tav>
                                        <p:tav tm="100000">
                                          <p:val>
                                            <p:strVal val="#ppt_x"/>
                                          </p:val>
                                        </p:tav>
                                      </p:tavLst>
                                    </p:anim>
                                    <p:anim calcmode="lin" valueType="num">
                                      <p:cBhvr additive="base">
                                        <p:cTn id="44" dur="500" fill="hold"/>
                                        <p:tgtEl>
                                          <p:spTgt spid="51"/>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42"/>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500" fill="hold"/>
                                        <p:tgtEl>
                                          <p:spTgt spid="32"/>
                                        </p:tgtEl>
                                        <p:attrNameLst>
                                          <p:attrName>ppt_x</p:attrName>
                                        </p:attrNameLst>
                                      </p:cBhvr>
                                      <p:tavLst>
                                        <p:tav tm="0">
                                          <p:val>
                                            <p:strVal val="1+#ppt_w/2"/>
                                          </p:val>
                                        </p:tav>
                                        <p:tav tm="100000">
                                          <p:val>
                                            <p:strVal val="#ppt_x"/>
                                          </p:val>
                                        </p:tav>
                                      </p:tavLst>
                                    </p:anim>
                                    <p:anim calcmode="lin" valueType="num">
                                      <p:cBhvr additive="base">
                                        <p:cTn id="54" dur="500" fill="hold"/>
                                        <p:tgtEl>
                                          <p:spTgt spid="32"/>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500" fill="hold"/>
                                        <p:tgtEl>
                                          <p:spTgt spid="45"/>
                                        </p:tgtEl>
                                        <p:attrNameLst>
                                          <p:attrName>ppt_x</p:attrName>
                                        </p:attrNameLst>
                                      </p:cBhvr>
                                      <p:tavLst>
                                        <p:tav tm="0">
                                          <p:val>
                                            <p:strVal val="0-#ppt_w/2"/>
                                          </p:val>
                                        </p:tav>
                                        <p:tav tm="100000">
                                          <p:val>
                                            <p:strVal val="#ppt_x"/>
                                          </p:val>
                                        </p:tav>
                                      </p:tavLst>
                                    </p:anim>
                                    <p:anim calcmode="lin" valueType="num">
                                      <p:cBhvr additive="base">
                                        <p:cTn id="64" dur="500" fill="hold"/>
                                        <p:tgtEl>
                                          <p:spTgt spid="45"/>
                                        </p:tgtEl>
                                        <p:attrNameLst>
                                          <p:attrName>ppt_y</p:attrName>
                                        </p:attrNameLst>
                                      </p:cBhvr>
                                      <p:tavLst>
                                        <p:tav tm="0">
                                          <p:val>
                                            <p:strVal val="#ppt_y"/>
                                          </p:val>
                                        </p:tav>
                                        <p:tav tm="100000">
                                          <p:val>
                                            <p:strVal val="#ppt_y"/>
                                          </p:val>
                                        </p:tav>
                                      </p:tavLst>
                                    </p:anim>
                                  </p:childTnLst>
                                </p:cTn>
                              </p:par>
                              <p:par>
                                <p:cTn id="65" presetID="1" presetClass="exit" presetSubtype="0" fill="hold" nodeType="withEffect">
                                  <p:stCondLst>
                                    <p:cond delay="0"/>
                                  </p:stCondLst>
                                  <p:childTnLst>
                                    <p:set>
                                      <p:cBhvr>
                                        <p:cTn id="66" dur="1" fill="hold">
                                          <p:stCondLst>
                                            <p:cond delay="0"/>
                                          </p:stCondLst>
                                        </p:cTn>
                                        <p:tgtEl>
                                          <p:spTgt spid="51"/>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3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46"/>
                                        </p:tgtEl>
                                        <p:attrNameLst>
                                          <p:attrName>style.visibility</p:attrName>
                                        </p:attrNameLst>
                                      </p:cBhvr>
                                      <p:to>
                                        <p:strVal val="visible"/>
                                      </p:to>
                                    </p:set>
                                    <p:anim calcmode="lin" valueType="num">
                                      <p:cBhvr additive="base">
                                        <p:cTn id="73" dur="500" fill="hold"/>
                                        <p:tgtEl>
                                          <p:spTgt spid="46"/>
                                        </p:tgtEl>
                                        <p:attrNameLst>
                                          <p:attrName>ppt_x</p:attrName>
                                        </p:attrNameLst>
                                      </p:cBhvr>
                                      <p:tavLst>
                                        <p:tav tm="0">
                                          <p:val>
                                            <p:strVal val="1+#ppt_w/2"/>
                                          </p:val>
                                        </p:tav>
                                        <p:tav tm="100000">
                                          <p:val>
                                            <p:strVal val="#ppt_x"/>
                                          </p:val>
                                        </p:tav>
                                      </p:tavLst>
                                    </p:anim>
                                    <p:anim calcmode="lin" valueType="num">
                                      <p:cBhvr additive="base">
                                        <p:cTn id="74" dur="500" fill="hold"/>
                                        <p:tgtEl>
                                          <p:spTgt spid="46"/>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 calcmode="lin" valueType="num">
                                      <p:cBhvr additive="base">
                                        <p:cTn id="77" dur="500" fill="hold"/>
                                        <p:tgtEl>
                                          <p:spTgt spid="47"/>
                                        </p:tgtEl>
                                        <p:attrNameLst>
                                          <p:attrName>ppt_x</p:attrName>
                                        </p:attrNameLst>
                                      </p:cBhvr>
                                      <p:tavLst>
                                        <p:tav tm="0">
                                          <p:val>
                                            <p:strVal val="1+#ppt_w/2"/>
                                          </p:val>
                                        </p:tav>
                                        <p:tav tm="100000">
                                          <p:val>
                                            <p:strVal val="#ppt_x"/>
                                          </p:val>
                                        </p:tav>
                                      </p:tavLst>
                                    </p:anim>
                                    <p:anim calcmode="lin" valueType="num">
                                      <p:cBhvr additive="base">
                                        <p:cTn id="78" dur="500" fill="hold"/>
                                        <p:tgtEl>
                                          <p:spTgt spid="47"/>
                                        </p:tgtEl>
                                        <p:attrNameLst>
                                          <p:attrName>ppt_y</p:attrName>
                                        </p:attrNameLst>
                                      </p:cBhvr>
                                      <p:tavLst>
                                        <p:tav tm="0">
                                          <p:val>
                                            <p:strVal val="#ppt_y"/>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45"/>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46"/>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39"/>
                                        </p:tgtEl>
                                        <p:attrNameLst>
                                          <p:attrName>style.visibility</p:attrName>
                                        </p:attrNameLst>
                                      </p:cBhvr>
                                      <p:to>
                                        <p:strVal val="visible"/>
                                      </p:to>
                                    </p:set>
                                    <p:anim calcmode="lin" valueType="num">
                                      <p:cBhvr additive="base">
                                        <p:cTn id="87" dur="500" fill="hold"/>
                                        <p:tgtEl>
                                          <p:spTgt spid="39"/>
                                        </p:tgtEl>
                                        <p:attrNameLst>
                                          <p:attrName>ppt_x</p:attrName>
                                        </p:attrNameLst>
                                      </p:cBhvr>
                                      <p:tavLst>
                                        <p:tav tm="0">
                                          <p:val>
                                            <p:strVal val="#ppt_x"/>
                                          </p:val>
                                        </p:tav>
                                        <p:tav tm="100000">
                                          <p:val>
                                            <p:strVal val="#ppt_x"/>
                                          </p:val>
                                        </p:tav>
                                      </p:tavLst>
                                    </p:anim>
                                    <p:anim calcmode="lin" valueType="num">
                                      <p:cBhvr additive="base">
                                        <p:cTn id="88" dur="500" fill="hold"/>
                                        <p:tgtEl>
                                          <p:spTgt spid="39"/>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33"/>
                                        </p:tgtEl>
                                        <p:attrNameLst>
                                          <p:attrName>style.visibility</p:attrName>
                                        </p:attrNameLst>
                                      </p:cBhvr>
                                      <p:to>
                                        <p:strVal val="visible"/>
                                      </p:to>
                                    </p:set>
                                    <p:anim calcmode="lin" valueType="num">
                                      <p:cBhvr additive="base">
                                        <p:cTn id="95" dur="500" fill="hold"/>
                                        <p:tgtEl>
                                          <p:spTgt spid="33"/>
                                        </p:tgtEl>
                                        <p:attrNameLst>
                                          <p:attrName>ppt_x</p:attrName>
                                        </p:attrNameLst>
                                      </p:cBhvr>
                                      <p:tavLst>
                                        <p:tav tm="0">
                                          <p:val>
                                            <p:strVal val="#ppt_x"/>
                                          </p:val>
                                        </p:tav>
                                        <p:tav tm="100000">
                                          <p:val>
                                            <p:strVal val="#ppt_x"/>
                                          </p:val>
                                        </p:tav>
                                      </p:tavLst>
                                    </p:anim>
                                    <p:anim calcmode="lin" valueType="num">
                                      <p:cBhvr additive="base">
                                        <p:cTn id="96" dur="500" fill="hold"/>
                                        <p:tgtEl>
                                          <p:spTgt spid="33"/>
                                        </p:tgtEl>
                                        <p:attrNameLst>
                                          <p:attrName>ppt_y</p:attrName>
                                        </p:attrNameLst>
                                      </p:cBhvr>
                                      <p:tavLst>
                                        <p:tav tm="0">
                                          <p:val>
                                            <p:strVal val="1+#ppt_h/2"/>
                                          </p:val>
                                        </p:tav>
                                        <p:tav tm="100000">
                                          <p:val>
                                            <p:strVal val="#ppt_y"/>
                                          </p:val>
                                        </p:tav>
                                      </p:tavLst>
                                    </p:anim>
                                  </p:childTnLst>
                                </p:cTn>
                              </p:par>
                              <p:par>
                                <p:cTn id="97" presetID="1" presetClass="exit" presetSubtype="0" fill="hold" grpId="1" nodeType="withEffect">
                                  <p:stCondLst>
                                    <p:cond delay="0"/>
                                  </p:stCondLst>
                                  <p:childTnLst>
                                    <p:set>
                                      <p:cBhvr>
                                        <p:cTn id="98" dur="1" fill="hold">
                                          <p:stCondLst>
                                            <p:cond delay="0"/>
                                          </p:stCondLst>
                                        </p:cTn>
                                        <p:tgtEl>
                                          <p:spTgt spid="7"/>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5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P spid="26" grpId="0" animBg="1"/>
      <p:bldP spid="26" grpId="1" animBg="1"/>
      <p:bldP spid="32" grpId="0" animBg="1"/>
      <p:bldP spid="32" grpId="1" animBg="1"/>
      <p:bldP spid="45" grpId="0" animBg="1"/>
      <p:bldP spid="45" grpId="1" animBg="1"/>
      <p:bldP spid="46" grpId="0" animBg="1"/>
      <p:bldP spid="46" grpId="1" animBg="1"/>
      <p:bldP spid="47" grpId="0"/>
      <p:bldP spid="57" grpId="0"/>
      <p:bldP spid="57" grpId="1"/>
      <p:bldP spid="33" grpId="0" animBg="1"/>
    </p:bldLst>
  </p:timing>
</p:sld>
</file>

<file path=ppt/theme/theme1.xml><?xml version="1.0" encoding="utf-8"?>
<a:theme xmlns:a="http://schemas.openxmlformats.org/drawingml/2006/main" name="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w="12700">
          <a:solidFill>
            <a:srgbClr val="FF0000"/>
          </a:solidFill>
        </a:ln>
      </a:spPr>
      <a:bodyPr wrap="square" rtlCol="0" anchor="ctr">
        <a:spAutoFit/>
      </a:bodyPr>
      <a:lstStyle>
        <a:defPPr marL="0" algn="l">
          <a:defRPr sz="2800" dirty="0" smtClean="0">
            <a:latin typeface="+mj-lt"/>
          </a:defRPr>
        </a:defPPr>
      </a:lstStyle>
    </a:spDef>
    <a:lnDef>
      <a:spPr bwMode="auto">
        <a:noFill/>
        <a:ln w="25400" cap="flat" cmpd="sng" algn="ctr">
          <a:solidFill>
            <a:schemeClr val="hlink"/>
          </a:solidFill>
          <a:prstDash val="solid"/>
          <a:round/>
          <a:headEnd type="none" w="med" len="med"/>
          <a:tailEnd type="triangle"/>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25400" cap="flat" cmpd="sng" algn="ctr">
          <a:solidFill>
            <a:schemeClr val="hlink"/>
          </a:solidFill>
          <a:prstDash val="solid"/>
          <a:round/>
          <a:headEnd type="none" w="med" len="med"/>
          <a:tailEnd type="triangle" w="med" len="med"/>
        </a:ln>
        <a:effectLst/>
      </a:spPr>
      <a:bodyPr vert="horz" wrap="square" lIns="91440" tIns="45720" rIns="91440" bIns="45720" numCol="1" rtlCol="0"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sz="32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noFill/>
        <a:ln w="25400" cap="flat" cmpd="sng" algn="ctr">
          <a:solidFill>
            <a:schemeClr val="hlink"/>
          </a:solidFill>
          <a:prstDash val="solid"/>
          <a:round/>
          <a:headEnd type="none" w="med" len="med"/>
          <a:tailEnd type="triangl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CA" sz="32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rgbClr val="000066"/>
        </a:solidFill>
        <a:ln w="12700">
          <a:solidFill>
            <a:srgbClr val="FF00FF"/>
          </a:solidFill>
          <a:miter lim="800000"/>
          <a:headEnd/>
          <a:tailEnd/>
        </a:ln>
      </a:spPr>
      <a:bodyPr lIns="0" tIns="0" rIns="0" bIns="0"/>
      <a:lstStyle>
        <a:defPPr algn="ctr" eaLnBrk="1" hangingPunct="1">
          <a:spcBef>
            <a:spcPct val="0"/>
          </a:spcBef>
          <a:buNone/>
          <a:defRPr sz="2400" dirty="0" smtClean="0"/>
        </a:defPPr>
      </a:lstStyle>
    </a:spDef>
    <a:lnDef>
      <a:spPr bwMode="auto">
        <a:xfrm>
          <a:off x="0" y="0"/>
          <a:ext cx="1" cy="1"/>
        </a:xfrm>
        <a:custGeom>
          <a:avLst/>
          <a:gdLst/>
          <a:ahLst/>
          <a:cxnLst/>
          <a:rect l="0" t="0" r="0" b="0"/>
          <a:pathLst/>
        </a:custGeom>
        <a:noFill/>
        <a:ln w="38100" cap="flat" cmpd="sng" algn="ctr">
          <a:solidFill>
            <a:schemeClr val="hlink"/>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CA" sz="3200" b="0" i="1"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5.xml><?xml version="1.0" encoding="utf-8"?>
<a:theme xmlns:a="http://schemas.openxmlformats.org/drawingml/2006/main" name="1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6.xml><?xml version="1.0" encoding="utf-8"?>
<a:theme xmlns:a="http://schemas.openxmlformats.org/drawingml/2006/main" name="2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xml><?xml version="1.0" encoding="utf-8"?>
<a:theme xmlns:a="http://schemas.openxmlformats.org/drawingml/2006/main" name="3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3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solidFill>
            <a:srgbClr val="FF00FF"/>
          </a:solidFill>
        </a:ln>
      </a:spPr>
      <a:bodyPr wrap="none" rtlCol="0" anchor="ctr">
        <a:spAutoFit/>
      </a:bodyPr>
      <a:lstStyle>
        <a:defPPr algn="ctr">
          <a:defRPr sz="2800" i="0" dirty="0"/>
        </a:defPPr>
      </a:lstStyle>
    </a:spDef>
    <a:lnDef>
      <a:spPr bwMode="auto">
        <a:xfrm>
          <a:off x="0" y="0"/>
          <a:ext cx="1" cy="1"/>
        </a:xfrm>
        <a:custGeom>
          <a:avLst/>
          <a:gdLst/>
          <a:ahLst/>
          <a:cxnLst/>
          <a:rect l="0" t="0" r="0" b="0"/>
          <a:pathLst/>
        </a:custGeom>
        <a:noFill/>
        <a:ln w="25400" cap="flat" cmpd="sng" algn="ctr">
          <a:solidFill>
            <a:schemeClr val="hlink"/>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50000"/>
          </a:spcBef>
          <a:spcAft>
            <a:spcPct val="0"/>
          </a:spcAft>
          <a:buClrTx/>
          <a:buSzTx/>
          <a:buFontTx/>
          <a:buNone/>
          <a:tabLst/>
          <a:defRPr kumimoji="0" lang="en-CA" sz="3000" b="0" i="1" u="none" strike="noStrike" cap="none" normalizeH="0" baseline="0" smtClean="0">
            <a:ln>
              <a:noFill/>
            </a:ln>
            <a:solidFill>
              <a:schemeClr val="tx1"/>
            </a:solidFill>
            <a:effectLst/>
            <a:latin typeface="Times New Roman" pitchFamily="18" charset="0"/>
          </a:defRPr>
        </a:defPPr>
      </a:lstStyle>
    </a:lnDef>
    <a:txDef>
      <a:spPr>
        <a:noFill/>
      </a:spPr>
      <a:bodyPr wrap="square" rtlCol="0">
        <a:spAutoFit/>
      </a:bodyPr>
      <a:lstStyle>
        <a:defPPr>
          <a:defRPr i="0" dirty="0" smtClean="0"/>
        </a:defPPr>
      </a:lstStyle>
    </a:tx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122762</TotalTime>
  <Words>46240</Words>
  <Application>Microsoft Office PowerPoint</Application>
  <PresentationFormat>On-screen Show (4:3)</PresentationFormat>
  <Paragraphs>11118</Paragraphs>
  <Slides>415</Slides>
  <Notes>343</Notes>
  <HiddenSlides>0</HiddenSlides>
  <MMClips>0</MMClips>
  <ScaleCrop>false</ScaleCrop>
  <HeadingPairs>
    <vt:vector size="8" baseType="variant">
      <vt:variant>
        <vt:lpstr>Fonts Used</vt:lpstr>
      </vt:variant>
      <vt:variant>
        <vt:i4>10</vt:i4>
      </vt:variant>
      <vt:variant>
        <vt:lpstr>Theme</vt:lpstr>
      </vt:variant>
      <vt:variant>
        <vt:i4>8</vt:i4>
      </vt:variant>
      <vt:variant>
        <vt:lpstr>Embedded OLE Servers</vt:lpstr>
      </vt:variant>
      <vt:variant>
        <vt:i4>1</vt:i4>
      </vt:variant>
      <vt:variant>
        <vt:lpstr>Slide Titles</vt:lpstr>
      </vt:variant>
      <vt:variant>
        <vt:i4>415</vt:i4>
      </vt:variant>
    </vt:vector>
  </HeadingPairs>
  <TitlesOfParts>
    <vt:vector size="434" baseType="lpstr">
      <vt:lpstr>Arial</vt:lpstr>
      <vt:lpstr>Arial Rounded MT Bold</vt:lpstr>
      <vt:lpstr>Calibri</vt:lpstr>
      <vt:lpstr>Calibri (Body)</vt:lpstr>
      <vt:lpstr>Cambria Math</vt:lpstr>
      <vt:lpstr>Comic Sans MS</vt:lpstr>
      <vt:lpstr>Monotype Corsiva</vt:lpstr>
      <vt:lpstr>Symbol</vt:lpstr>
      <vt:lpstr>Times New Roman</vt:lpstr>
      <vt:lpstr>Wingdings</vt:lpstr>
      <vt:lpstr>Default Design</vt:lpstr>
      <vt:lpstr>1_Default Design</vt:lpstr>
      <vt:lpstr>2_Default Design</vt:lpstr>
      <vt:lpstr>Appendix_Master</vt:lpstr>
      <vt:lpstr>1_Appendix_Master</vt:lpstr>
      <vt:lpstr>2_Appendix_Master</vt:lpstr>
      <vt:lpstr>3_Appendix_Master</vt:lpstr>
      <vt:lpstr>3_Default Design</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Different Ways of Expressing p→q</vt:lpstr>
      <vt:lpstr>Different Ways of Expressing p→q</vt:lpstr>
      <vt:lpstr>Different Ways of Expressing p↔q</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Horn Clauses</vt:lpstr>
      <vt:lpstr>Horn Clauses</vt:lpstr>
      <vt:lpstr>Horn Clauses</vt:lpstr>
      <vt:lpstr>Horn Clauses</vt:lpstr>
      <vt:lpstr>Horn Clauses</vt:lpstr>
      <vt:lpstr>Horn Clauses</vt:lpstr>
      <vt:lpstr>Horn Clauses</vt:lpstr>
      <vt:lpstr>Horn Clauses</vt:lpstr>
      <vt:lpstr>Horn Clauses</vt:lpstr>
      <vt:lpstr>Horn Clauses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York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math</dc:title>
  <dc:creator>Jeff Edmonds</dc:creator>
  <cp:lastModifiedBy>Jeffrey A Edmonds</cp:lastModifiedBy>
  <cp:revision>2213</cp:revision>
  <dcterms:created xsi:type="dcterms:W3CDTF">2000-08-25T17:31:26Z</dcterms:created>
  <dcterms:modified xsi:type="dcterms:W3CDTF">2025-02-03T23:24:19Z</dcterms:modified>
</cp:coreProperties>
</file>